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99" r:id="rId2"/>
    <p:sldMasterId id="2147483721" r:id="rId3"/>
  </p:sldMasterIdLst>
  <p:notesMasterIdLst>
    <p:notesMasterId r:id="rId24"/>
  </p:notesMasterIdLst>
  <p:sldIdLst>
    <p:sldId id="256" r:id="rId4"/>
    <p:sldId id="258" r:id="rId5"/>
    <p:sldId id="259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260" r:id="rId17"/>
    <p:sldId id="345" r:id="rId18"/>
    <p:sldId id="261" r:id="rId19"/>
    <p:sldId id="383" r:id="rId20"/>
    <p:sldId id="380" r:id="rId21"/>
    <p:sldId id="382" r:id="rId22"/>
    <p:sldId id="274" r:id="rId23"/>
  </p:sldIdLst>
  <p:sldSz cx="9144000" cy="5143500" type="screen16x9"/>
  <p:notesSz cx="6858000" cy="9144000"/>
  <p:embeddedFontLst>
    <p:embeddedFont>
      <p:font typeface="Calibri Light" pitchFamily="34" charset="0"/>
      <p:regular r:id="rId25"/>
      <p:italic r:id="rId26"/>
    </p:embeddedFont>
    <p:embeddedFont>
      <p:font typeface="AbcPrint"/>
      <p:regular r:id="rId27"/>
    </p:embeddedFont>
    <p:embeddedFont>
      <p:font typeface="Twinkl" charset="0"/>
      <p:regular r:id="rId28"/>
      <p:bold r:id="rId29"/>
    </p:embeddedFont>
    <p:embeddedFont>
      <p:font typeface="Josefin Sans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Padauk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9968D91-840F-43D6-8A25-64E66F24E119}">
  <a:tblStyle styleId="{99968D91-840F-43D6-8A25-64E66F24E1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4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8785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686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24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7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73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315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857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ebb4b9152b_0_1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ebb4b9152b_0_1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123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94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ecc25598c3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ecc25598c3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74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387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99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7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19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32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1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52425" y="1106050"/>
            <a:ext cx="5439300" cy="27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04975" y="4045063"/>
            <a:ext cx="35427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852664">
            <a:off x="6030002" y="2490825"/>
            <a:ext cx="4385186" cy="4792053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rgbClr val="FACF74">
              <a:alpha val="23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393801">
            <a:off x="-1554827" y="2153179"/>
            <a:ext cx="4385120" cy="4791980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rgbClr val="FACF74">
              <a:alpha val="23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400000">
            <a:off x="3697850" y="191775"/>
            <a:ext cx="1748400" cy="9886200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7075918">
            <a:off x="6593745" y="-2983344"/>
            <a:ext cx="4385334" cy="4792213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3DA43A-7608-4F03-8696-189909623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673404-C989-420D-85E9-E22E4C88E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75D826-5837-4CFC-A6E0-140ADA2B7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61BAD9-34D9-4737-85FA-9F7EDE09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C6AF28-D929-4FC9-BA69-64C018467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EF9765-BD7F-43AC-962B-CDAE584B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BEE196-7355-40C3-82BC-C2F62E826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F7BE95-D235-4BA8-BA64-216387E9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360CFE-A2F0-4BF5-8577-9C1A9971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C04AD5-56F1-44CC-AD15-F50473A3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4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F76BCA-CE98-4325-8D00-FB85A677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5C8A89-52AF-463E-9887-AC5633560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E28A5-9F09-4701-B1CB-DDEAEF7F4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0FFCA2-82D7-4204-94EF-1095FEAA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774BD6-AEB9-457E-B4C7-A3FF4502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10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F3E298-E9CD-4900-B04C-F9715D944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75ED8-074A-472F-8468-3B1FED420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79633D-C9B3-405E-B245-0BC8B24A2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87949F-E3C5-442E-B781-ED1828C85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FC5EE4-5658-405E-834F-7CF071EBD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6533E8-A444-4177-9F7A-1EE0550C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12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211482-CAFF-4B1E-BF6C-F64611FD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B23C55-6156-4598-A95A-50A1D14AB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6064B6-705A-4260-9A8C-16BE40D7D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8B7090-E228-49A9-8A42-5408B62F1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8E6F78C-828D-488B-9117-2BCFC97CC4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F5D1B07-46B5-4F54-8E22-F154BEB0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25F252-D22F-41D9-91BB-21996391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873527-05D9-4169-998B-2FFB6C68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1CFA-96A6-49DB-BF24-CD5CF173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F4E460-5775-49F9-8BA2-92320CCB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17A406-5508-4C73-A05C-CC541991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93F170-2BDE-42CE-87AA-D619313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16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0FEC183-0D28-4FC6-A655-F1CCD1872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BE9522-D99A-43C1-B613-FF7C6219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BFCD0F-F576-40F0-B901-0110571B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1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A65E9-37B9-408B-97C0-272EC796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EFFDBC-B60F-42AE-8D4C-FCA5409E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0E60E1-84CA-4A7B-938A-B3550E993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BA4266-701C-4A23-9DE1-C1D549DA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D332FE-A2E1-4929-9E59-FCD9D8F22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7D4FEC-2555-467B-9B71-FBA747D0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C15016-34C6-47B0-A0A6-CA02BA1AF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C156F-82AF-4530-8A4F-FC7A861AA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53AD1A-C944-483D-B64A-D5FBE2EB9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9B88B1-27BA-47A3-9A5C-A8CFD48D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33FF2F-C3C8-4021-A9D0-00E5402F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07DE0E-00B5-43F5-9DB4-1E5216AE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82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368E03-A0F9-48DD-AAE6-14B76F6B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5771DD-4714-4144-AE3A-7B7B47508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668E67-A372-4DAC-82F5-2E683635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403796-ED85-4788-966A-FF566405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2364D2-01D0-4B1E-9F6C-FF9EB19B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8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20000" y="1839825"/>
            <a:ext cx="44919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872400" y="6747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20000" y="36791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 rot="-4754668">
            <a:off x="-1914299" y="3994656"/>
            <a:ext cx="4385087" cy="4791944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rot="-7922712" flipH="1">
            <a:off x="2208242" y="-3424250"/>
            <a:ext cx="4385219" cy="4792088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856238">
            <a:off x="4451844" y="1129463"/>
            <a:ext cx="5949802" cy="6501837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98822DA-C032-4FFB-867F-61CF49302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06CA63-5447-409A-8F48-C5158D85A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C0A339-712E-4D46-A558-2372632F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C56A64-D8EC-43EE-A9A2-3B52E396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0E965-039D-4300-AB5F-D195EC87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46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570000" y="1535700"/>
            <a:ext cx="6004200" cy="22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8"/>
          <p:cNvSpPr/>
          <p:nvPr/>
        </p:nvSpPr>
        <p:spPr>
          <a:xfrm rot="-651262" flipH="1">
            <a:off x="-2286807" y="2867361"/>
            <a:ext cx="4385166" cy="4792031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 rot="-4877973" flipH="1">
            <a:off x="6231407" y="-3321695"/>
            <a:ext cx="4385166" cy="4792030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3269571" flipH="1">
            <a:off x="6805774" y="3147309"/>
            <a:ext cx="4385110" cy="4791969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18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309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86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3425875" y="2123500"/>
            <a:ext cx="4778100" cy="21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425875" y="1360925"/>
            <a:ext cx="457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46" name="Google Shape;46;p7"/>
          <p:cNvSpPr/>
          <p:nvPr/>
        </p:nvSpPr>
        <p:spPr>
          <a:xfrm rot="720641" flipH="1">
            <a:off x="-2410067" y="1767950"/>
            <a:ext cx="5400816" cy="5901914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rot="8100000">
            <a:off x="2547080" y="-3754566"/>
            <a:ext cx="4385180" cy="4792045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/>
          <p:nvPr/>
        </p:nvSpPr>
        <p:spPr>
          <a:xfrm rot="514830">
            <a:off x="7475845" y="2630570"/>
            <a:ext cx="4385126" cy="4791986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2090308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2090308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2"/>
          </p:nvPr>
        </p:nvSpPr>
        <p:spPr>
          <a:xfrm>
            <a:off x="5943678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3"/>
          </p:nvPr>
        </p:nvSpPr>
        <p:spPr>
          <a:xfrm>
            <a:off x="5943679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4"/>
          </p:nvPr>
        </p:nvSpPr>
        <p:spPr>
          <a:xfrm>
            <a:off x="2090308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5"/>
          </p:nvPr>
        </p:nvSpPr>
        <p:spPr>
          <a:xfrm>
            <a:off x="2090308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6"/>
          </p:nvPr>
        </p:nvSpPr>
        <p:spPr>
          <a:xfrm>
            <a:off x="5943678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7"/>
          </p:nvPr>
        </p:nvSpPr>
        <p:spPr>
          <a:xfrm>
            <a:off x="5943679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8" hasCustomPrompt="1"/>
          </p:nvPr>
        </p:nvSpPr>
        <p:spPr>
          <a:xfrm>
            <a:off x="894821" y="15212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9" hasCustomPrompt="1"/>
          </p:nvPr>
        </p:nvSpPr>
        <p:spPr>
          <a:xfrm>
            <a:off x="894821" y="30007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4996" y="15212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14" hasCustomPrompt="1"/>
          </p:nvPr>
        </p:nvSpPr>
        <p:spPr>
          <a:xfrm>
            <a:off x="4744996" y="30007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/>
          <p:nvPr/>
        </p:nvSpPr>
        <p:spPr>
          <a:xfrm rot="651262">
            <a:off x="7285462" y="2775224"/>
            <a:ext cx="4385166" cy="4792031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3"/>
          <p:cNvSpPr/>
          <p:nvPr/>
        </p:nvSpPr>
        <p:spPr>
          <a:xfrm rot="-4754668">
            <a:off x="-1914299" y="3994656"/>
            <a:ext cx="4385087" cy="4791944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1980150" y="1264825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>
            <a:off x="2254100" y="3229475"/>
            <a:ext cx="46359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/>
          <p:nvPr/>
        </p:nvSpPr>
        <p:spPr>
          <a:xfrm rot="1393801">
            <a:off x="-2732752" y="1655129"/>
            <a:ext cx="4385120" cy="4791980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rgbClr val="FACF74">
              <a:alpha val="23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/>
          <p:nvPr/>
        </p:nvSpPr>
        <p:spPr>
          <a:xfrm rot="-5400000">
            <a:off x="3064050" y="-3502525"/>
            <a:ext cx="3015900" cy="1705260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5"/>
          <p:cNvSpPr/>
          <p:nvPr/>
        </p:nvSpPr>
        <p:spPr>
          <a:xfrm rot="514830">
            <a:off x="7065520" y="1256820"/>
            <a:ext cx="4385126" cy="4791986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rgbClr val="FACF74">
              <a:alpha val="23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4373250" y="1839825"/>
            <a:ext cx="3985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title" idx="2" hasCustomPrompt="1"/>
          </p:nvPr>
        </p:nvSpPr>
        <p:spPr>
          <a:xfrm>
            <a:off x="7301475" y="6747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 b="1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8" name="Google Shape;208;p29"/>
          <p:cNvSpPr txBox="1">
            <a:spLocks noGrp="1"/>
          </p:cNvSpPr>
          <p:nvPr>
            <p:ph type="subTitle" idx="1"/>
          </p:nvPr>
        </p:nvSpPr>
        <p:spPr>
          <a:xfrm>
            <a:off x="5801775" y="36791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-655523" y="1633654"/>
            <a:ext cx="4737783" cy="5048458"/>
          </a:xfrm>
          <a:custGeom>
            <a:avLst/>
            <a:gdLst/>
            <a:ahLst/>
            <a:cxnLst/>
            <a:rect l="l" t="t" r="r" b="b"/>
            <a:pathLst>
              <a:path w="62479" h="66576" extrusionOk="0">
                <a:moveTo>
                  <a:pt x="27462" y="0"/>
                </a:moveTo>
                <a:lnTo>
                  <a:pt x="26855" y="31"/>
                </a:lnTo>
                <a:lnTo>
                  <a:pt x="26248" y="61"/>
                </a:lnTo>
                <a:lnTo>
                  <a:pt x="25672" y="122"/>
                </a:lnTo>
                <a:lnTo>
                  <a:pt x="25095" y="213"/>
                </a:lnTo>
                <a:lnTo>
                  <a:pt x="24549" y="304"/>
                </a:lnTo>
                <a:lnTo>
                  <a:pt x="24003" y="456"/>
                </a:lnTo>
                <a:lnTo>
                  <a:pt x="23517" y="607"/>
                </a:lnTo>
                <a:lnTo>
                  <a:pt x="23032" y="820"/>
                </a:lnTo>
                <a:lnTo>
                  <a:pt x="22364" y="1123"/>
                </a:lnTo>
                <a:lnTo>
                  <a:pt x="21757" y="1487"/>
                </a:lnTo>
                <a:lnTo>
                  <a:pt x="21211" y="1851"/>
                </a:lnTo>
                <a:lnTo>
                  <a:pt x="20695" y="2276"/>
                </a:lnTo>
                <a:lnTo>
                  <a:pt x="20240" y="2701"/>
                </a:lnTo>
                <a:lnTo>
                  <a:pt x="19815" y="3126"/>
                </a:lnTo>
                <a:lnTo>
                  <a:pt x="19451" y="3611"/>
                </a:lnTo>
                <a:lnTo>
                  <a:pt x="19117" y="4097"/>
                </a:lnTo>
                <a:lnTo>
                  <a:pt x="18784" y="4582"/>
                </a:lnTo>
                <a:lnTo>
                  <a:pt x="18510" y="5129"/>
                </a:lnTo>
                <a:lnTo>
                  <a:pt x="18237" y="5675"/>
                </a:lnTo>
                <a:lnTo>
                  <a:pt x="17995" y="6221"/>
                </a:lnTo>
                <a:lnTo>
                  <a:pt x="17782" y="6798"/>
                </a:lnTo>
                <a:lnTo>
                  <a:pt x="17570" y="7404"/>
                </a:lnTo>
                <a:lnTo>
                  <a:pt x="17175" y="8648"/>
                </a:lnTo>
                <a:lnTo>
                  <a:pt x="17024" y="9195"/>
                </a:lnTo>
                <a:lnTo>
                  <a:pt x="16933" y="9771"/>
                </a:lnTo>
                <a:lnTo>
                  <a:pt x="16872" y="10348"/>
                </a:lnTo>
                <a:lnTo>
                  <a:pt x="16842" y="10924"/>
                </a:lnTo>
                <a:lnTo>
                  <a:pt x="16811" y="12047"/>
                </a:lnTo>
                <a:lnTo>
                  <a:pt x="16781" y="12624"/>
                </a:lnTo>
                <a:lnTo>
                  <a:pt x="16751" y="13139"/>
                </a:lnTo>
                <a:lnTo>
                  <a:pt x="16690" y="13686"/>
                </a:lnTo>
                <a:lnTo>
                  <a:pt x="16599" y="14201"/>
                </a:lnTo>
                <a:lnTo>
                  <a:pt x="16447" y="14687"/>
                </a:lnTo>
                <a:lnTo>
                  <a:pt x="16265" y="15142"/>
                </a:lnTo>
                <a:lnTo>
                  <a:pt x="16113" y="15355"/>
                </a:lnTo>
                <a:lnTo>
                  <a:pt x="15992" y="15567"/>
                </a:lnTo>
                <a:lnTo>
                  <a:pt x="15810" y="15779"/>
                </a:lnTo>
                <a:lnTo>
                  <a:pt x="15628" y="15961"/>
                </a:lnTo>
                <a:lnTo>
                  <a:pt x="15415" y="16143"/>
                </a:lnTo>
                <a:lnTo>
                  <a:pt x="15203" y="16326"/>
                </a:lnTo>
                <a:lnTo>
                  <a:pt x="14930" y="16477"/>
                </a:lnTo>
                <a:lnTo>
                  <a:pt x="14657" y="16659"/>
                </a:lnTo>
                <a:lnTo>
                  <a:pt x="13443" y="17266"/>
                </a:lnTo>
                <a:lnTo>
                  <a:pt x="12260" y="17752"/>
                </a:lnTo>
                <a:lnTo>
                  <a:pt x="11683" y="17994"/>
                </a:lnTo>
                <a:lnTo>
                  <a:pt x="11076" y="18207"/>
                </a:lnTo>
                <a:lnTo>
                  <a:pt x="10439" y="18389"/>
                </a:lnTo>
                <a:lnTo>
                  <a:pt x="9771" y="18571"/>
                </a:lnTo>
                <a:lnTo>
                  <a:pt x="9164" y="18753"/>
                </a:lnTo>
                <a:lnTo>
                  <a:pt x="8588" y="18965"/>
                </a:lnTo>
                <a:lnTo>
                  <a:pt x="8011" y="19208"/>
                </a:lnTo>
                <a:lnTo>
                  <a:pt x="7465" y="19481"/>
                </a:lnTo>
                <a:lnTo>
                  <a:pt x="6919" y="19785"/>
                </a:lnTo>
                <a:lnTo>
                  <a:pt x="6373" y="20119"/>
                </a:lnTo>
                <a:lnTo>
                  <a:pt x="5857" y="20483"/>
                </a:lnTo>
                <a:lnTo>
                  <a:pt x="5371" y="20877"/>
                </a:lnTo>
                <a:lnTo>
                  <a:pt x="4886" y="21302"/>
                </a:lnTo>
                <a:lnTo>
                  <a:pt x="4431" y="21727"/>
                </a:lnTo>
                <a:lnTo>
                  <a:pt x="3976" y="22182"/>
                </a:lnTo>
                <a:lnTo>
                  <a:pt x="3551" y="22667"/>
                </a:lnTo>
                <a:lnTo>
                  <a:pt x="3156" y="23183"/>
                </a:lnTo>
                <a:lnTo>
                  <a:pt x="2762" y="23699"/>
                </a:lnTo>
                <a:lnTo>
                  <a:pt x="2398" y="24245"/>
                </a:lnTo>
                <a:lnTo>
                  <a:pt x="2064" y="24822"/>
                </a:lnTo>
                <a:lnTo>
                  <a:pt x="1730" y="25368"/>
                </a:lnTo>
                <a:lnTo>
                  <a:pt x="1457" y="25975"/>
                </a:lnTo>
                <a:lnTo>
                  <a:pt x="1184" y="26551"/>
                </a:lnTo>
                <a:lnTo>
                  <a:pt x="941" y="27158"/>
                </a:lnTo>
                <a:lnTo>
                  <a:pt x="729" y="27765"/>
                </a:lnTo>
                <a:lnTo>
                  <a:pt x="516" y="28372"/>
                </a:lnTo>
                <a:lnTo>
                  <a:pt x="365" y="29009"/>
                </a:lnTo>
                <a:lnTo>
                  <a:pt x="243" y="29616"/>
                </a:lnTo>
                <a:lnTo>
                  <a:pt x="122" y="30253"/>
                </a:lnTo>
                <a:lnTo>
                  <a:pt x="61" y="30891"/>
                </a:lnTo>
                <a:lnTo>
                  <a:pt x="1" y="31528"/>
                </a:lnTo>
                <a:lnTo>
                  <a:pt x="1" y="32135"/>
                </a:lnTo>
                <a:lnTo>
                  <a:pt x="31" y="32772"/>
                </a:lnTo>
                <a:lnTo>
                  <a:pt x="92" y="33379"/>
                </a:lnTo>
                <a:lnTo>
                  <a:pt x="152" y="33986"/>
                </a:lnTo>
                <a:lnTo>
                  <a:pt x="304" y="34593"/>
                </a:lnTo>
                <a:lnTo>
                  <a:pt x="395" y="35017"/>
                </a:lnTo>
                <a:lnTo>
                  <a:pt x="547" y="35412"/>
                </a:lnTo>
                <a:lnTo>
                  <a:pt x="699" y="35776"/>
                </a:lnTo>
                <a:lnTo>
                  <a:pt x="850" y="36171"/>
                </a:lnTo>
                <a:lnTo>
                  <a:pt x="1063" y="36504"/>
                </a:lnTo>
                <a:lnTo>
                  <a:pt x="1245" y="36838"/>
                </a:lnTo>
                <a:lnTo>
                  <a:pt x="1700" y="37506"/>
                </a:lnTo>
                <a:lnTo>
                  <a:pt x="2216" y="38082"/>
                </a:lnTo>
                <a:lnTo>
                  <a:pt x="2732" y="38659"/>
                </a:lnTo>
                <a:lnTo>
                  <a:pt x="3308" y="39205"/>
                </a:lnTo>
                <a:lnTo>
                  <a:pt x="3885" y="39751"/>
                </a:lnTo>
                <a:lnTo>
                  <a:pt x="5038" y="40813"/>
                </a:lnTo>
                <a:lnTo>
                  <a:pt x="5584" y="41359"/>
                </a:lnTo>
                <a:lnTo>
                  <a:pt x="6100" y="41936"/>
                </a:lnTo>
                <a:lnTo>
                  <a:pt x="6555" y="42543"/>
                </a:lnTo>
                <a:lnTo>
                  <a:pt x="6798" y="42877"/>
                </a:lnTo>
                <a:lnTo>
                  <a:pt x="7010" y="43180"/>
                </a:lnTo>
                <a:lnTo>
                  <a:pt x="7192" y="43544"/>
                </a:lnTo>
                <a:lnTo>
                  <a:pt x="7344" y="43878"/>
                </a:lnTo>
                <a:lnTo>
                  <a:pt x="7526" y="44272"/>
                </a:lnTo>
                <a:lnTo>
                  <a:pt x="7647" y="44667"/>
                </a:lnTo>
                <a:lnTo>
                  <a:pt x="7829" y="45304"/>
                </a:lnTo>
                <a:lnTo>
                  <a:pt x="8011" y="45972"/>
                </a:lnTo>
                <a:lnTo>
                  <a:pt x="8193" y="46700"/>
                </a:lnTo>
                <a:lnTo>
                  <a:pt x="8345" y="47428"/>
                </a:lnTo>
                <a:lnTo>
                  <a:pt x="8436" y="48156"/>
                </a:lnTo>
                <a:lnTo>
                  <a:pt x="8497" y="48885"/>
                </a:lnTo>
                <a:lnTo>
                  <a:pt x="8527" y="49583"/>
                </a:lnTo>
                <a:lnTo>
                  <a:pt x="8497" y="50250"/>
                </a:lnTo>
                <a:lnTo>
                  <a:pt x="8436" y="50675"/>
                </a:lnTo>
                <a:lnTo>
                  <a:pt x="8345" y="51100"/>
                </a:lnTo>
                <a:lnTo>
                  <a:pt x="8133" y="51949"/>
                </a:lnTo>
                <a:lnTo>
                  <a:pt x="7678" y="53588"/>
                </a:lnTo>
                <a:lnTo>
                  <a:pt x="7435" y="54438"/>
                </a:lnTo>
                <a:lnTo>
                  <a:pt x="7283" y="55257"/>
                </a:lnTo>
                <a:lnTo>
                  <a:pt x="7222" y="55682"/>
                </a:lnTo>
                <a:lnTo>
                  <a:pt x="7192" y="56107"/>
                </a:lnTo>
                <a:lnTo>
                  <a:pt x="7192" y="56562"/>
                </a:lnTo>
                <a:lnTo>
                  <a:pt x="7192" y="56986"/>
                </a:lnTo>
                <a:lnTo>
                  <a:pt x="7253" y="57411"/>
                </a:lnTo>
                <a:lnTo>
                  <a:pt x="7374" y="57806"/>
                </a:lnTo>
                <a:lnTo>
                  <a:pt x="7496" y="58231"/>
                </a:lnTo>
                <a:lnTo>
                  <a:pt x="7678" y="58655"/>
                </a:lnTo>
                <a:lnTo>
                  <a:pt x="7860" y="59080"/>
                </a:lnTo>
                <a:lnTo>
                  <a:pt x="8102" y="59475"/>
                </a:lnTo>
                <a:lnTo>
                  <a:pt x="8345" y="59900"/>
                </a:lnTo>
                <a:lnTo>
                  <a:pt x="8618" y="60294"/>
                </a:lnTo>
                <a:lnTo>
                  <a:pt x="8891" y="60688"/>
                </a:lnTo>
                <a:lnTo>
                  <a:pt x="9195" y="61083"/>
                </a:lnTo>
                <a:lnTo>
                  <a:pt x="9529" y="61447"/>
                </a:lnTo>
                <a:lnTo>
                  <a:pt x="9862" y="61781"/>
                </a:lnTo>
                <a:lnTo>
                  <a:pt x="10196" y="62115"/>
                </a:lnTo>
                <a:lnTo>
                  <a:pt x="10530" y="62388"/>
                </a:lnTo>
                <a:lnTo>
                  <a:pt x="10864" y="62661"/>
                </a:lnTo>
                <a:lnTo>
                  <a:pt x="11198" y="62904"/>
                </a:lnTo>
                <a:lnTo>
                  <a:pt x="11562" y="63146"/>
                </a:lnTo>
                <a:lnTo>
                  <a:pt x="11956" y="63389"/>
                </a:lnTo>
                <a:lnTo>
                  <a:pt x="12351" y="63601"/>
                </a:lnTo>
                <a:lnTo>
                  <a:pt x="12775" y="63784"/>
                </a:lnTo>
                <a:lnTo>
                  <a:pt x="13170" y="63935"/>
                </a:lnTo>
                <a:lnTo>
                  <a:pt x="13595" y="64087"/>
                </a:lnTo>
                <a:lnTo>
                  <a:pt x="14444" y="64360"/>
                </a:lnTo>
                <a:lnTo>
                  <a:pt x="15294" y="64542"/>
                </a:lnTo>
                <a:lnTo>
                  <a:pt x="16174" y="64664"/>
                </a:lnTo>
                <a:lnTo>
                  <a:pt x="17054" y="64755"/>
                </a:lnTo>
                <a:lnTo>
                  <a:pt x="17964" y="64785"/>
                </a:lnTo>
                <a:lnTo>
                  <a:pt x="18693" y="64755"/>
                </a:lnTo>
                <a:lnTo>
                  <a:pt x="19451" y="64724"/>
                </a:lnTo>
                <a:lnTo>
                  <a:pt x="20210" y="64633"/>
                </a:lnTo>
                <a:lnTo>
                  <a:pt x="20968" y="64542"/>
                </a:lnTo>
                <a:lnTo>
                  <a:pt x="21727" y="64421"/>
                </a:lnTo>
                <a:lnTo>
                  <a:pt x="22455" y="64299"/>
                </a:lnTo>
                <a:lnTo>
                  <a:pt x="23972" y="63996"/>
                </a:lnTo>
                <a:lnTo>
                  <a:pt x="25459" y="63632"/>
                </a:lnTo>
                <a:lnTo>
                  <a:pt x="26885" y="63268"/>
                </a:lnTo>
                <a:lnTo>
                  <a:pt x="29677" y="62509"/>
                </a:lnTo>
                <a:lnTo>
                  <a:pt x="30163" y="62418"/>
                </a:lnTo>
                <a:lnTo>
                  <a:pt x="30648" y="62327"/>
                </a:lnTo>
                <a:lnTo>
                  <a:pt x="31134" y="62266"/>
                </a:lnTo>
                <a:lnTo>
                  <a:pt x="31619" y="62266"/>
                </a:lnTo>
                <a:lnTo>
                  <a:pt x="32287" y="62297"/>
                </a:lnTo>
                <a:lnTo>
                  <a:pt x="32954" y="62357"/>
                </a:lnTo>
                <a:lnTo>
                  <a:pt x="33591" y="62479"/>
                </a:lnTo>
                <a:lnTo>
                  <a:pt x="34259" y="62661"/>
                </a:lnTo>
                <a:lnTo>
                  <a:pt x="34896" y="62843"/>
                </a:lnTo>
                <a:lnTo>
                  <a:pt x="35533" y="63086"/>
                </a:lnTo>
                <a:lnTo>
                  <a:pt x="36201" y="63328"/>
                </a:lnTo>
                <a:lnTo>
                  <a:pt x="36838" y="63601"/>
                </a:lnTo>
                <a:lnTo>
                  <a:pt x="37931" y="64087"/>
                </a:lnTo>
                <a:lnTo>
                  <a:pt x="39023" y="64603"/>
                </a:lnTo>
                <a:lnTo>
                  <a:pt x="40115" y="65088"/>
                </a:lnTo>
                <a:lnTo>
                  <a:pt x="41238" y="65574"/>
                </a:lnTo>
                <a:lnTo>
                  <a:pt x="41784" y="65786"/>
                </a:lnTo>
                <a:lnTo>
                  <a:pt x="42361" y="65968"/>
                </a:lnTo>
                <a:lnTo>
                  <a:pt x="42937" y="66150"/>
                </a:lnTo>
                <a:lnTo>
                  <a:pt x="43484" y="66272"/>
                </a:lnTo>
                <a:lnTo>
                  <a:pt x="44091" y="66393"/>
                </a:lnTo>
                <a:lnTo>
                  <a:pt x="44667" y="66484"/>
                </a:lnTo>
                <a:lnTo>
                  <a:pt x="45244" y="66545"/>
                </a:lnTo>
                <a:lnTo>
                  <a:pt x="45850" y="66575"/>
                </a:lnTo>
                <a:lnTo>
                  <a:pt x="46397" y="66545"/>
                </a:lnTo>
                <a:lnTo>
                  <a:pt x="47277" y="66454"/>
                </a:lnTo>
                <a:lnTo>
                  <a:pt x="48157" y="66302"/>
                </a:lnTo>
                <a:lnTo>
                  <a:pt x="49006" y="66090"/>
                </a:lnTo>
                <a:lnTo>
                  <a:pt x="49826" y="65817"/>
                </a:lnTo>
                <a:lnTo>
                  <a:pt x="50645" y="65483"/>
                </a:lnTo>
                <a:lnTo>
                  <a:pt x="51434" y="65088"/>
                </a:lnTo>
                <a:lnTo>
                  <a:pt x="52192" y="64633"/>
                </a:lnTo>
                <a:lnTo>
                  <a:pt x="52890" y="64148"/>
                </a:lnTo>
                <a:lnTo>
                  <a:pt x="53588" y="63601"/>
                </a:lnTo>
                <a:lnTo>
                  <a:pt x="54256" y="63025"/>
                </a:lnTo>
                <a:lnTo>
                  <a:pt x="54863" y="62388"/>
                </a:lnTo>
                <a:lnTo>
                  <a:pt x="55439" y="61720"/>
                </a:lnTo>
                <a:lnTo>
                  <a:pt x="55955" y="61022"/>
                </a:lnTo>
                <a:lnTo>
                  <a:pt x="56441" y="60294"/>
                </a:lnTo>
                <a:lnTo>
                  <a:pt x="56865" y="59535"/>
                </a:lnTo>
                <a:lnTo>
                  <a:pt x="57229" y="58716"/>
                </a:lnTo>
                <a:lnTo>
                  <a:pt x="57412" y="58261"/>
                </a:lnTo>
                <a:lnTo>
                  <a:pt x="57563" y="57775"/>
                </a:lnTo>
                <a:lnTo>
                  <a:pt x="57685" y="57290"/>
                </a:lnTo>
                <a:lnTo>
                  <a:pt x="57776" y="56835"/>
                </a:lnTo>
                <a:lnTo>
                  <a:pt x="57806" y="56349"/>
                </a:lnTo>
                <a:lnTo>
                  <a:pt x="57836" y="55864"/>
                </a:lnTo>
                <a:lnTo>
                  <a:pt x="57806" y="55409"/>
                </a:lnTo>
                <a:lnTo>
                  <a:pt x="57776" y="54923"/>
                </a:lnTo>
                <a:lnTo>
                  <a:pt x="57745" y="54468"/>
                </a:lnTo>
                <a:lnTo>
                  <a:pt x="57654" y="53982"/>
                </a:lnTo>
                <a:lnTo>
                  <a:pt x="57472" y="53042"/>
                </a:lnTo>
                <a:lnTo>
                  <a:pt x="57229" y="52101"/>
                </a:lnTo>
                <a:lnTo>
                  <a:pt x="56987" y="51130"/>
                </a:lnTo>
                <a:lnTo>
                  <a:pt x="56441" y="49249"/>
                </a:lnTo>
                <a:lnTo>
                  <a:pt x="56228" y="48308"/>
                </a:lnTo>
                <a:lnTo>
                  <a:pt x="56046" y="47337"/>
                </a:lnTo>
                <a:lnTo>
                  <a:pt x="55985" y="46882"/>
                </a:lnTo>
                <a:lnTo>
                  <a:pt x="55955" y="46396"/>
                </a:lnTo>
                <a:lnTo>
                  <a:pt x="55925" y="45911"/>
                </a:lnTo>
                <a:lnTo>
                  <a:pt x="55925" y="45456"/>
                </a:lnTo>
                <a:lnTo>
                  <a:pt x="55955" y="44970"/>
                </a:lnTo>
                <a:lnTo>
                  <a:pt x="56046" y="44485"/>
                </a:lnTo>
                <a:lnTo>
                  <a:pt x="56137" y="44030"/>
                </a:lnTo>
                <a:lnTo>
                  <a:pt x="56258" y="43544"/>
                </a:lnTo>
                <a:lnTo>
                  <a:pt x="56410" y="43119"/>
                </a:lnTo>
                <a:lnTo>
                  <a:pt x="56562" y="42694"/>
                </a:lnTo>
                <a:lnTo>
                  <a:pt x="56926" y="41875"/>
                </a:lnTo>
                <a:lnTo>
                  <a:pt x="57351" y="41056"/>
                </a:lnTo>
                <a:lnTo>
                  <a:pt x="57806" y="40267"/>
                </a:lnTo>
                <a:lnTo>
                  <a:pt x="58292" y="39478"/>
                </a:lnTo>
                <a:lnTo>
                  <a:pt x="58807" y="38689"/>
                </a:lnTo>
                <a:lnTo>
                  <a:pt x="59839" y="37142"/>
                </a:lnTo>
                <a:lnTo>
                  <a:pt x="60325" y="36353"/>
                </a:lnTo>
                <a:lnTo>
                  <a:pt x="60810" y="35564"/>
                </a:lnTo>
                <a:lnTo>
                  <a:pt x="61235" y="34744"/>
                </a:lnTo>
                <a:lnTo>
                  <a:pt x="61629" y="33925"/>
                </a:lnTo>
                <a:lnTo>
                  <a:pt x="61963" y="33106"/>
                </a:lnTo>
                <a:lnTo>
                  <a:pt x="62085" y="32681"/>
                </a:lnTo>
                <a:lnTo>
                  <a:pt x="62206" y="32226"/>
                </a:lnTo>
                <a:lnTo>
                  <a:pt x="62297" y="31801"/>
                </a:lnTo>
                <a:lnTo>
                  <a:pt x="62388" y="31346"/>
                </a:lnTo>
                <a:lnTo>
                  <a:pt x="62449" y="30891"/>
                </a:lnTo>
                <a:lnTo>
                  <a:pt x="62479" y="30405"/>
                </a:lnTo>
                <a:lnTo>
                  <a:pt x="62479" y="29859"/>
                </a:lnTo>
                <a:lnTo>
                  <a:pt x="62449" y="29343"/>
                </a:lnTo>
                <a:lnTo>
                  <a:pt x="62388" y="28827"/>
                </a:lnTo>
                <a:lnTo>
                  <a:pt x="62327" y="28311"/>
                </a:lnTo>
                <a:lnTo>
                  <a:pt x="62206" y="27826"/>
                </a:lnTo>
                <a:lnTo>
                  <a:pt x="62085" y="27371"/>
                </a:lnTo>
                <a:lnTo>
                  <a:pt x="61902" y="26885"/>
                </a:lnTo>
                <a:lnTo>
                  <a:pt x="61720" y="26460"/>
                </a:lnTo>
                <a:lnTo>
                  <a:pt x="61538" y="26005"/>
                </a:lnTo>
                <a:lnTo>
                  <a:pt x="61296" y="25580"/>
                </a:lnTo>
                <a:lnTo>
                  <a:pt x="61053" y="25186"/>
                </a:lnTo>
                <a:lnTo>
                  <a:pt x="60780" y="24792"/>
                </a:lnTo>
                <a:lnTo>
                  <a:pt x="60507" y="24397"/>
                </a:lnTo>
                <a:lnTo>
                  <a:pt x="60173" y="24033"/>
                </a:lnTo>
                <a:lnTo>
                  <a:pt x="59869" y="23669"/>
                </a:lnTo>
                <a:lnTo>
                  <a:pt x="59536" y="23305"/>
                </a:lnTo>
                <a:lnTo>
                  <a:pt x="59172" y="22971"/>
                </a:lnTo>
                <a:lnTo>
                  <a:pt x="58807" y="22667"/>
                </a:lnTo>
                <a:lnTo>
                  <a:pt x="58018" y="22030"/>
                </a:lnTo>
                <a:lnTo>
                  <a:pt x="57199" y="21484"/>
                </a:lnTo>
                <a:lnTo>
                  <a:pt x="56350" y="20968"/>
                </a:lnTo>
                <a:lnTo>
                  <a:pt x="55439" y="20483"/>
                </a:lnTo>
                <a:lnTo>
                  <a:pt x="54559" y="20058"/>
                </a:lnTo>
                <a:lnTo>
                  <a:pt x="53619" y="19663"/>
                </a:lnTo>
                <a:lnTo>
                  <a:pt x="52708" y="19299"/>
                </a:lnTo>
                <a:lnTo>
                  <a:pt x="51828" y="19026"/>
                </a:lnTo>
                <a:lnTo>
                  <a:pt x="50888" y="18783"/>
                </a:lnTo>
                <a:lnTo>
                  <a:pt x="49006" y="18298"/>
                </a:lnTo>
                <a:lnTo>
                  <a:pt x="48066" y="18055"/>
                </a:lnTo>
                <a:lnTo>
                  <a:pt x="47125" y="17752"/>
                </a:lnTo>
                <a:lnTo>
                  <a:pt x="46700" y="17570"/>
                </a:lnTo>
                <a:lnTo>
                  <a:pt x="46275" y="17388"/>
                </a:lnTo>
                <a:lnTo>
                  <a:pt x="45881" y="17175"/>
                </a:lnTo>
                <a:lnTo>
                  <a:pt x="45486" y="16932"/>
                </a:lnTo>
                <a:lnTo>
                  <a:pt x="45092" y="16690"/>
                </a:lnTo>
                <a:lnTo>
                  <a:pt x="44758" y="16386"/>
                </a:lnTo>
                <a:lnTo>
                  <a:pt x="44394" y="16083"/>
                </a:lnTo>
                <a:lnTo>
                  <a:pt x="44060" y="15719"/>
                </a:lnTo>
                <a:lnTo>
                  <a:pt x="43757" y="15355"/>
                </a:lnTo>
                <a:lnTo>
                  <a:pt x="43453" y="14990"/>
                </a:lnTo>
                <a:lnTo>
                  <a:pt x="42877" y="14171"/>
                </a:lnTo>
                <a:lnTo>
                  <a:pt x="42331" y="13321"/>
                </a:lnTo>
                <a:lnTo>
                  <a:pt x="41845" y="12472"/>
                </a:lnTo>
                <a:lnTo>
                  <a:pt x="41420" y="11622"/>
                </a:lnTo>
                <a:lnTo>
                  <a:pt x="40995" y="10833"/>
                </a:lnTo>
                <a:lnTo>
                  <a:pt x="40328" y="9377"/>
                </a:lnTo>
                <a:lnTo>
                  <a:pt x="39630" y="7920"/>
                </a:lnTo>
                <a:lnTo>
                  <a:pt x="39296" y="7222"/>
                </a:lnTo>
                <a:lnTo>
                  <a:pt x="38932" y="6524"/>
                </a:lnTo>
                <a:lnTo>
                  <a:pt x="38568" y="5827"/>
                </a:lnTo>
                <a:lnTo>
                  <a:pt x="38173" y="5189"/>
                </a:lnTo>
                <a:lnTo>
                  <a:pt x="37749" y="4552"/>
                </a:lnTo>
                <a:lnTo>
                  <a:pt x="37293" y="3945"/>
                </a:lnTo>
                <a:lnTo>
                  <a:pt x="36808" y="3369"/>
                </a:lnTo>
                <a:lnTo>
                  <a:pt x="36262" y="2822"/>
                </a:lnTo>
                <a:lnTo>
                  <a:pt x="35655" y="2337"/>
                </a:lnTo>
                <a:lnTo>
                  <a:pt x="35018" y="1882"/>
                </a:lnTo>
                <a:lnTo>
                  <a:pt x="34654" y="1669"/>
                </a:lnTo>
                <a:lnTo>
                  <a:pt x="34289" y="1457"/>
                </a:lnTo>
                <a:lnTo>
                  <a:pt x="33925" y="1275"/>
                </a:lnTo>
                <a:lnTo>
                  <a:pt x="33531" y="1093"/>
                </a:lnTo>
                <a:lnTo>
                  <a:pt x="32863" y="880"/>
                </a:lnTo>
                <a:lnTo>
                  <a:pt x="32196" y="668"/>
                </a:lnTo>
                <a:lnTo>
                  <a:pt x="31437" y="456"/>
                </a:lnTo>
                <a:lnTo>
                  <a:pt x="30678" y="304"/>
                </a:lnTo>
                <a:lnTo>
                  <a:pt x="29889" y="183"/>
                </a:lnTo>
                <a:lnTo>
                  <a:pt x="29070" y="91"/>
                </a:lnTo>
                <a:lnTo>
                  <a:pt x="28281" y="31"/>
                </a:lnTo>
                <a:lnTo>
                  <a:pt x="2746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/>
          <p:nvPr/>
        </p:nvSpPr>
        <p:spPr>
          <a:xfrm rot="10629626">
            <a:off x="3171936" y="-3492701"/>
            <a:ext cx="4385204" cy="4792072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9"/>
          <p:cNvSpPr/>
          <p:nvPr/>
        </p:nvSpPr>
        <p:spPr>
          <a:xfrm rot="4754668" flipH="1">
            <a:off x="6860902" y="3994656"/>
            <a:ext cx="4385087" cy="4791944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/>
          <p:nvPr/>
        </p:nvSpPr>
        <p:spPr>
          <a:xfrm rot="3575186" flipH="1">
            <a:off x="7169810" y="3198592"/>
            <a:ext cx="4385118" cy="4791978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1"/>
          <p:cNvSpPr/>
          <p:nvPr/>
        </p:nvSpPr>
        <p:spPr>
          <a:xfrm>
            <a:off x="3040948" y="-2096325"/>
            <a:ext cx="4570964" cy="4870700"/>
          </a:xfrm>
          <a:custGeom>
            <a:avLst/>
            <a:gdLst/>
            <a:ahLst/>
            <a:cxnLst/>
            <a:rect l="l" t="t" r="r" b="b"/>
            <a:pathLst>
              <a:path w="62479" h="66576" extrusionOk="0">
                <a:moveTo>
                  <a:pt x="27462" y="0"/>
                </a:moveTo>
                <a:lnTo>
                  <a:pt x="26855" y="31"/>
                </a:lnTo>
                <a:lnTo>
                  <a:pt x="26248" y="61"/>
                </a:lnTo>
                <a:lnTo>
                  <a:pt x="25672" y="122"/>
                </a:lnTo>
                <a:lnTo>
                  <a:pt x="25095" y="213"/>
                </a:lnTo>
                <a:lnTo>
                  <a:pt x="24549" y="304"/>
                </a:lnTo>
                <a:lnTo>
                  <a:pt x="24003" y="456"/>
                </a:lnTo>
                <a:lnTo>
                  <a:pt x="23517" y="607"/>
                </a:lnTo>
                <a:lnTo>
                  <a:pt x="23032" y="820"/>
                </a:lnTo>
                <a:lnTo>
                  <a:pt x="22364" y="1123"/>
                </a:lnTo>
                <a:lnTo>
                  <a:pt x="21757" y="1487"/>
                </a:lnTo>
                <a:lnTo>
                  <a:pt x="21211" y="1851"/>
                </a:lnTo>
                <a:lnTo>
                  <a:pt x="20695" y="2276"/>
                </a:lnTo>
                <a:lnTo>
                  <a:pt x="20240" y="2701"/>
                </a:lnTo>
                <a:lnTo>
                  <a:pt x="19815" y="3126"/>
                </a:lnTo>
                <a:lnTo>
                  <a:pt x="19451" y="3611"/>
                </a:lnTo>
                <a:lnTo>
                  <a:pt x="19117" y="4097"/>
                </a:lnTo>
                <a:lnTo>
                  <a:pt x="18784" y="4582"/>
                </a:lnTo>
                <a:lnTo>
                  <a:pt x="18510" y="5129"/>
                </a:lnTo>
                <a:lnTo>
                  <a:pt x="18237" y="5675"/>
                </a:lnTo>
                <a:lnTo>
                  <a:pt x="17995" y="6221"/>
                </a:lnTo>
                <a:lnTo>
                  <a:pt x="17782" y="6798"/>
                </a:lnTo>
                <a:lnTo>
                  <a:pt x="17570" y="7404"/>
                </a:lnTo>
                <a:lnTo>
                  <a:pt x="17175" y="8648"/>
                </a:lnTo>
                <a:lnTo>
                  <a:pt x="17024" y="9195"/>
                </a:lnTo>
                <a:lnTo>
                  <a:pt x="16933" y="9771"/>
                </a:lnTo>
                <a:lnTo>
                  <a:pt x="16872" y="10348"/>
                </a:lnTo>
                <a:lnTo>
                  <a:pt x="16842" y="10924"/>
                </a:lnTo>
                <a:lnTo>
                  <a:pt x="16811" y="12047"/>
                </a:lnTo>
                <a:lnTo>
                  <a:pt x="16781" y="12624"/>
                </a:lnTo>
                <a:lnTo>
                  <a:pt x="16751" y="13139"/>
                </a:lnTo>
                <a:lnTo>
                  <a:pt x="16690" y="13686"/>
                </a:lnTo>
                <a:lnTo>
                  <a:pt x="16599" y="14201"/>
                </a:lnTo>
                <a:lnTo>
                  <a:pt x="16447" y="14687"/>
                </a:lnTo>
                <a:lnTo>
                  <a:pt x="16265" y="15142"/>
                </a:lnTo>
                <a:lnTo>
                  <a:pt x="16113" y="15355"/>
                </a:lnTo>
                <a:lnTo>
                  <a:pt x="15992" y="15567"/>
                </a:lnTo>
                <a:lnTo>
                  <a:pt x="15810" y="15779"/>
                </a:lnTo>
                <a:lnTo>
                  <a:pt x="15628" y="15961"/>
                </a:lnTo>
                <a:lnTo>
                  <a:pt x="15415" y="16143"/>
                </a:lnTo>
                <a:lnTo>
                  <a:pt x="15203" y="16326"/>
                </a:lnTo>
                <a:lnTo>
                  <a:pt x="14930" y="16477"/>
                </a:lnTo>
                <a:lnTo>
                  <a:pt x="14657" y="16659"/>
                </a:lnTo>
                <a:lnTo>
                  <a:pt x="13443" y="17266"/>
                </a:lnTo>
                <a:lnTo>
                  <a:pt x="12260" y="17752"/>
                </a:lnTo>
                <a:lnTo>
                  <a:pt x="11683" y="17994"/>
                </a:lnTo>
                <a:lnTo>
                  <a:pt x="11076" y="18207"/>
                </a:lnTo>
                <a:lnTo>
                  <a:pt x="10439" y="18389"/>
                </a:lnTo>
                <a:lnTo>
                  <a:pt x="9771" y="18571"/>
                </a:lnTo>
                <a:lnTo>
                  <a:pt x="9164" y="18753"/>
                </a:lnTo>
                <a:lnTo>
                  <a:pt x="8588" y="18965"/>
                </a:lnTo>
                <a:lnTo>
                  <a:pt x="8011" y="19208"/>
                </a:lnTo>
                <a:lnTo>
                  <a:pt x="7465" y="19481"/>
                </a:lnTo>
                <a:lnTo>
                  <a:pt x="6919" y="19785"/>
                </a:lnTo>
                <a:lnTo>
                  <a:pt x="6373" y="20119"/>
                </a:lnTo>
                <a:lnTo>
                  <a:pt x="5857" y="20483"/>
                </a:lnTo>
                <a:lnTo>
                  <a:pt x="5371" y="20877"/>
                </a:lnTo>
                <a:lnTo>
                  <a:pt x="4886" y="21302"/>
                </a:lnTo>
                <a:lnTo>
                  <a:pt x="4431" y="21727"/>
                </a:lnTo>
                <a:lnTo>
                  <a:pt x="3976" y="22182"/>
                </a:lnTo>
                <a:lnTo>
                  <a:pt x="3551" y="22667"/>
                </a:lnTo>
                <a:lnTo>
                  <a:pt x="3156" y="23183"/>
                </a:lnTo>
                <a:lnTo>
                  <a:pt x="2762" y="23699"/>
                </a:lnTo>
                <a:lnTo>
                  <a:pt x="2398" y="24245"/>
                </a:lnTo>
                <a:lnTo>
                  <a:pt x="2064" y="24822"/>
                </a:lnTo>
                <a:lnTo>
                  <a:pt x="1730" y="25368"/>
                </a:lnTo>
                <a:lnTo>
                  <a:pt x="1457" y="25975"/>
                </a:lnTo>
                <a:lnTo>
                  <a:pt x="1184" y="26551"/>
                </a:lnTo>
                <a:lnTo>
                  <a:pt x="941" y="27158"/>
                </a:lnTo>
                <a:lnTo>
                  <a:pt x="729" y="27765"/>
                </a:lnTo>
                <a:lnTo>
                  <a:pt x="516" y="28372"/>
                </a:lnTo>
                <a:lnTo>
                  <a:pt x="365" y="29009"/>
                </a:lnTo>
                <a:lnTo>
                  <a:pt x="243" y="29616"/>
                </a:lnTo>
                <a:lnTo>
                  <a:pt x="122" y="30253"/>
                </a:lnTo>
                <a:lnTo>
                  <a:pt x="61" y="30891"/>
                </a:lnTo>
                <a:lnTo>
                  <a:pt x="1" y="31528"/>
                </a:lnTo>
                <a:lnTo>
                  <a:pt x="1" y="32135"/>
                </a:lnTo>
                <a:lnTo>
                  <a:pt x="31" y="32772"/>
                </a:lnTo>
                <a:lnTo>
                  <a:pt x="92" y="33379"/>
                </a:lnTo>
                <a:lnTo>
                  <a:pt x="152" y="33986"/>
                </a:lnTo>
                <a:lnTo>
                  <a:pt x="304" y="34593"/>
                </a:lnTo>
                <a:lnTo>
                  <a:pt x="395" y="35017"/>
                </a:lnTo>
                <a:lnTo>
                  <a:pt x="547" y="35412"/>
                </a:lnTo>
                <a:lnTo>
                  <a:pt x="699" y="35776"/>
                </a:lnTo>
                <a:lnTo>
                  <a:pt x="850" y="36171"/>
                </a:lnTo>
                <a:lnTo>
                  <a:pt x="1063" y="36504"/>
                </a:lnTo>
                <a:lnTo>
                  <a:pt x="1245" y="36838"/>
                </a:lnTo>
                <a:lnTo>
                  <a:pt x="1700" y="37506"/>
                </a:lnTo>
                <a:lnTo>
                  <a:pt x="2216" y="38082"/>
                </a:lnTo>
                <a:lnTo>
                  <a:pt x="2732" y="38659"/>
                </a:lnTo>
                <a:lnTo>
                  <a:pt x="3308" y="39205"/>
                </a:lnTo>
                <a:lnTo>
                  <a:pt x="3885" y="39751"/>
                </a:lnTo>
                <a:lnTo>
                  <a:pt x="5038" y="40813"/>
                </a:lnTo>
                <a:lnTo>
                  <a:pt x="5584" y="41359"/>
                </a:lnTo>
                <a:lnTo>
                  <a:pt x="6100" y="41936"/>
                </a:lnTo>
                <a:lnTo>
                  <a:pt x="6555" y="42543"/>
                </a:lnTo>
                <a:lnTo>
                  <a:pt x="6798" y="42877"/>
                </a:lnTo>
                <a:lnTo>
                  <a:pt x="7010" y="43180"/>
                </a:lnTo>
                <a:lnTo>
                  <a:pt x="7192" y="43544"/>
                </a:lnTo>
                <a:lnTo>
                  <a:pt x="7344" y="43878"/>
                </a:lnTo>
                <a:lnTo>
                  <a:pt x="7526" y="44272"/>
                </a:lnTo>
                <a:lnTo>
                  <a:pt x="7647" y="44667"/>
                </a:lnTo>
                <a:lnTo>
                  <a:pt x="7829" y="45304"/>
                </a:lnTo>
                <a:lnTo>
                  <a:pt x="8011" y="45972"/>
                </a:lnTo>
                <a:lnTo>
                  <a:pt x="8193" y="46700"/>
                </a:lnTo>
                <a:lnTo>
                  <a:pt x="8345" y="47428"/>
                </a:lnTo>
                <a:lnTo>
                  <a:pt x="8436" y="48156"/>
                </a:lnTo>
                <a:lnTo>
                  <a:pt x="8497" y="48885"/>
                </a:lnTo>
                <a:lnTo>
                  <a:pt x="8527" y="49583"/>
                </a:lnTo>
                <a:lnTo>
                  <a:pt x="8497" y="50250"/>
                </a:lnTo>
                <a:lnTo>
                  <a:pt x="8436" y="50675"/>
                </a:lnTo>
                <a:lnTo>
                  <a:pt x="8345" y="51100"/>
                </a:lnTo>
                <a:lnTo>
                  <a:pt x="8133" y="51949"/>
                </a:lnTo>
                <a:lnTo>
                  <a:pt x="7678" y="53588"/>
                </a:lnTo>
                <a:lnTo>
                  <a:pt x="7435" y="54438"/>
                </a:lnTo>
                <a:lnTo>
                  <a:pt x="7283" y="55257"/>
                </a:lnTo>
                <a:lnTo>
                  <a:pt x="7222" y="55682"/>
                </a:lnTo>
                <a:lnTo>
                  <a:pt x="7192" y="56107"/>
                </a:lnTo>
                <a:lnTo>
                  <a:pt x="7192" y="56562"/>
                </a:lnTo>
                <a:lnTo>
                  <a:pt x="7192" y="56986"/>
                </a:lnTo>
                <a:lnTo>
                  <a:pt x="7253" y="57411"/>
                </a:lnTo>
                <a:lnTo>
                  <a:pt x="7374" y="57806"/>
                </a:lnTo>
                <a:lnTo>
                  <a:pt x="7496" y="58231"/>
                </a:lnTo>
                <a:lnTo>
                  <a:pt x="7678" y="58655"/>
                </a:lnTo>
                <a:lnTo>
                  <a:pt x="7860" y="59080"/>
                </a:lnTo>
                <a:lnTo>
                  <a:pt x="8102" y="59475"/>
                </a:lnTo>
                <a:lnTo>
                  <a:pt x="8345" y="59900"/>
                </a:lnTo>
                <a:lnTo>
                  <a:pt x="8618" y="60294"/>
                </a:lnTo>
                <a:lnTo>
                  <a:pt x="8891" y="60688"/>
                </a:lnTo>
                <a:lnTo>
                  <a:pt x="9195" y="61083"/>
                </a:lnTo>
                <a:lnTo>
                  <a:pt x="9529" y="61447"/>
                </a:lnTo>
                <a:lnTo>
                  <a:pt x="9862" y="61781"/>
                </a:lnTo>
                <a:lnTo>
                  <a:pt x="10196" y="62115"/>
                </a:lnTo>
                <a:lnTo>
                  <a:pt x="10530" y="62388"/>
                </a:lnTo>
                <a:lnTo>
                  <a:pt x="10864" y="62661"/>
                </a:lnTo>
                <a:lnTo>
                  <a:pt x="11198" y="62904"/>
                </a:lnTo>
                <a:lnTo>
                  <a:pt x="11562" y="63146"/>
                </a:lnTo>
                <a:lnTo>
                  <a:pt x="11956" y="63389"/>
                </a:lnTo>
                <a:lnTo>
                  <a:pt x="12351" y="63601"/>
                </a:lnTo>
                <a:lnTo>
                  <a:pt x="12775" y="63784"/>
                </a:lnTo>
                <a:lnTo>
                  <a:pt x="13170" y="63935"/>
                </a:lnTo>
                <a:lnTo>
                  <a:pt x="13595" y="64087"/>
                </a:lnTo>
                <a:lnTo>
                  <a:pt x="14444" y="64360"/>
                </a:lnTo>
                <a:lnTo>
                  <a:pt x="15294" y="64542"/>
                </a:lnTo>
                <a:lnTo>
                  <a:pt x="16174" y="64664"/>
                </a:lnTo>
                <a:lnTo>
                  <a:pt x="17054" y="64755"/>
                </a:lnTo>
                <a:lnTo>
                  <a:pt x="17964" y="64785"/>
                </a:lnTo>
                <a:lnTo>
                  <a:pt x="18693" y="64755"/>
                </a:lnTo>
                <a:lnTo>
                  <a:pt x="19451" y="64724"/>
                </a:lnTo>
                <a:lnTo>
                  <a:pt x="20210" y="64633"/>
                </a:lnTo>
                <a:lnTo>
                  <a:pt x="20968" y="64542"/>
                </a:lnTo>
                <a:lnTo>
                  <a:pt x="21727" y="64421"/>
                </a:lnTo>
                <a:lnTo>
                  <a:pt x="22455" y="64299"/>
                </a:lnTo>
                <a:lnTo>
                  <a:pt x="23972" y="63996"/>
                </a:lnTo>
                <a:lnTo>
                  <a:pt x="25459" y="63632"/>
                </a:lnTo>
                <a:lnTo>
                  <a:pt x="26885" y="63268"/>
                </a:lnTo>
                <a:lnTo>
                  <a:pt x="29677" y="62509"/>
                </a:lnTo>
                <a:lnTo>
                  <a:pt x="30163" y="62418"/>
                </a:lnTo>
                <a:lnTo>
                  <a:pt x="30648" y="62327"/>
                </a:lnTo>
                <a:lnTo>
                  <a:pt x="31134" y="62266"/>
                </a:lnTo>
                <a:lnTo>
                  <a:pt x="31619" y="62266"/>
                </a:lnTo>
                <a:lnTo>
                  <a:pt x="32287" y="62297"/>
                </a:lnTo>
                <a:lnTo>
                  <a:pt x="32954" y="62357"/>
                </a:lnTo>
                <a:lnTo>
                  <a:pt x="33591" y="62479"/>
                </a:lnTo>
                <a:lnTo>
                  <a:pt x="34259" y="62661"/>
                </a:lnTo>
                <a:lnTo>
                  <a:pt x="34896" y="62843"/>
                </a:lnTo>
                <a:lnTo>
                  <a:pt x="35533" y="63086"/>
                </a:lnTo>
                <a:lnTo>
                  <a:pt x="36201" y="63328"/>
                </a:lnTo>
                <a:lnTo>
                  <a:pt x="36838" y="63601"/>
                </a:lnTo>
                <a:lnTo>
                  <a:pt x="37931" y="64087"/>
                </a:lnTo>
                <a:lnTo>
                  <a:pt x="39023" y="64603"/>
                </a:lnTo>
                <a:lnTo>
                  <a:pt x="40115" y="65088"/>
                </a:lnTo>
                <a:lnTo>
                  <a:pt x="41238" y="65574"/>
                </a:lnTo>
                <a:lnTo>
                  <a:pt x="41784" y="65786"/>
                </a:lnTo>
                <a:lnTo>
                  <a:pt x="42361" y="65968"/>
                </a:lnTo>
                <a:lnTo>
                  <a:pt x="42937" y="66150"/>
                </a:lnTo>
                <a:lnTo>
                  <a:pt x="43484" y="66272"/>
                </a:lnTo>
                <a:lnTo>
                  <a:pt x="44091" y="66393"/>
                </a:lnTo>
                <a:lnTo>
                  <a:pt x="44667" y="66484"/>
                </a:lnTo>
                <a:lnTo>
                  <a:pt x="45244" y="66545"/>
                </a:lnTo>
                <a:lnTo>
                  <a:pt x="45850" y="66575"/>
                </a:lnTo>
                <a:lnTo>
                  <a:pt x="46397" y="66545"/>
                </a:lnTo>
                <a:lnTo>
                  <a:pt x="47277" y="66454"/>
                </a:lnTo>
                <a:lnTo>
                  <a:pt x="48157" y="66302"/>
                </a:lnTo>
                <a:lnTo>
                  <a:pt x="49006" y="66090"/>
                </a:lnTo>
                <a:lnTo>
                  <a:pt x="49826" y="65817"/>
                </a:lnTo>
                <a:lnTo>
                  <a:pt x="50645" y="65483"/>
                </a:lnTo>
                <a:lnTo>
                  <a:pt x="51434" y="65088"/>
                </a:lnTo>
                <a:lnTo>
                  <a:pt x="52192" y="64633"/>
                </a:lnTo>
                <a:lnTo>
                  <a:pt x="52890" y="64148"/>
                </a:lnTo>
                <a:lnTo>
                  <a:pt x="53588" y="63601"/>
                </a:lnTo>
                <a:lnTo>
                  <a:pt x="54256" y="63025"/>
                </a:lnTo>
                <a:lnTo>
                  <a:pt x="54863" y="62388"/>
                </a:lnTo>
                <a:lnTo>
                  <a:pt x="55439" y="61720"/>
                </a:lnTo>
                <a:lnTo>
                  <a:pt x="55955" y="61022"/>
                </a:lnTo>
                <a:lnTo>
                  <a:pt x="56441" y="60294"/>
                </a:lnTo>
                <a:lnTo>
                  <a:pt x="56865" y="59535"/>
                </a:lnTo>
                <a:lnTo>
                  <a:pt x="57229" y="58716"/>
                </a:lnTo>
                <a:lnTo>
                  <a:pt x="57412" y="58261"/>
                </a:lnTo>
                <a:lnTo>
                  <a:pt x="57563" y="57775"/>
                </a:lnTo>
                <a:lnTo>
                  <a:pt x="57685" y="57290"/>
                </a:lnTo>
                <a:lnTo>
                  <a:pt x="57776" y="56835"/>
                </a:lnTo>
                <a:lnTo>
                  <a:pt x="57806" y="56349"/>
                </a:lnTo>
                <a:lnTo>
                  <a:pt x="57836" y="55864"/>
                </a:lnTo>
                <a:lnTo>
                  <a:pt x="57806" y="55409"/>
                </a:lnTo>
                <a:lnTo>
                  <a:pt x="57776" y="54923"/>
                </a:lnTo>
                <a:lnTo>
                  <a:pt x="57745" y="54468"/>
                </a:lnTo>
                <a:lnTo>
                  <a:pt x="57654" y="53982"/>
                </a:lnTo>
                <a:lnTo>
                  <a:pt x="57472" y="53042"/>
                </a:lnTo>
                <a:lnTo>
                  <a:pt x="57229" y="52101"/>
                </a:lnTo>
                <a:lnTo>
                  <a:pt x="56987" y="51130"/>
                </a:lnTo>
                <a:lnTo>
                  <a:pt x="56441" y="49249"/>
                </a:lnTo>
                <a:lnTo>
                  <a:pt x="56228" y="48308"/>
                </a:lnTo>
                <a:lnTo>
                  <a:pt x="56046" y="47337"/>
                </a:lnTo>
                <a:lnTo>
                  <a:pt x="55985" y="46882"/>
                </a:lnTo>
                <a:lnTo>
                  <a:pt x="55955" y="46396"/>
                </a:lnTo>
                <a:lnTo>
                  <a:pt x="55925" y="45911"/>
                </a:lnTo>
                <a:lnTo>
                  <a:pt x="55925" y="45456"/>
                </a:lnTo>
                <a:lnTo>
                  <a:pt x="55955" y="44970"/>
                </a:lnTo>
                <a:lnTo>
                  <a:pt x="56046" y="44485"/>
                </a:lnTo>
                <a:lnTo>
                  <a:pt x="56137" y="44030"/>
                </a:lnTo>
                <a:lnTo>
                  <a:pt x="56258" y="43544"/>
                </a:lnTo>
                <a:lnTo>
                  <a:pt x="56410" y="43119"/>
                </a:lnTo>
                <a:lnTo>
                  <a:pt x="56562" y="42694"/>
                </a:lnTo>
                <a:lnTo>
                  <a:pt x="56926" y="41875"/>
                </a:lnTo>
                <a:lnTo>
                  <a:pt x="57351" y="41056"/>
                </a:lnTo>
                <a:lnTo>
                  <a:pt x="57806" y="40267"/>
                </a:lnTo>
                <a:lnTo>
                  <a:pt x="58292" y="39478"/>
                </a:lnTo>
                <a:lnTo>
                  <a:pt x="58807" y="38689"/>
                </a:lnTo>
                <a:lnTo>
                  <a:pt x="59839" y="37142"/>
                </a:lnTo>
                <a:lnTo>
                  <a:pt x="60325" y="36353"/>
                </a:lnTo>
                <a:lnTo>
                  <a:pt x="60810" y="35564"/>
                </a:lnTo>
                <a:lnTo>
                  <a:pt x="61235" y="34744"/>
                </a:lnTo>
                <a:lnTo>
                  <a:pt x="61629" y="33925"/>
                </a:lnTo>
                <a:lnTo>
                  <a:pt x="61963" y="33106"/>
                </a:lnTo>
                <a:lnTo>
                  <a:pt x="62085" y="32681"/>
                </a:lnTo>
                <a:lnTo>
                  <a:pt x="62206" y="32226"/>
                </a:lnTo>
                <a:lnTo>
                  <a:pt x="62297" y="31801"/>
                </a:lnTo>
                <a:lnTo>
                  <a:pt x="62388" y="31346"/>
                </a:lnTo>
                <a:lnTo>
                  <a:pt x="62449" y="30891"/>
                </a:lnTo>
                <a:lnTo>
                  <a:pt x="62479" y="30405"/>
                </a:lnTo>
                <a:lnTo>
                  <a:pt x="62479" y="29859"/>
                </a:lnTo>
                <a:lnTo>
                  <a:pt x="62449" y="29343"/>
                </a:lnTo>
                <a:lnTo>
                  <a:pt x="62388" y="28827"/>
                </a:lnTo>
                <a:lnTo>
                  <a:pt x="62327" y="28311"/>
                </a:lnTo>
                <a:lnTo>
                  <a:pt x="62206" y="27826"/>
                </a:lnTo>
                <a:lnTo>
                  <a:pt x="62085" y="27371"/>
                </a:lnTo>
                <a:lnTo>
                  <a:pt x="61902" y="26885"/>
                </a:lnTo>
                <a:lnTo>
                  <a:pt x="61720" y="26460"/>
                </a:lnTo>
                <a:lnTo>
                  <a:pt x="61538" y="26005"/>
                </a:lnTo>
                <a:lnTo>
                  <a:pt x="61296" y="25580"/>
                </a:lnTo>
                <a:lnTo>
                  <a:pt x="61053" y="25186"/>
                </a:lnTo>
                <a:lnTo>
                  <a:pt x="60780" y="24792"/>
                </a:lnTo>
                <a:lnTo>
                  <a:pt x="60507" y="24397"/>
                </a:lnTo>
                <a:lnTo>
                  <a:pt x="60173" y="24033"/>
                </a:lnTo>
                <a:lnTo>
                  <a:pt x="59869" y="23669"/>
                </a:lnTo>
                <a:lnTo>
                  <a:pt x="59536" y="23305"/>
                </a:lnTo>
                <a:lnTo>
                  <a:pt x="59172" y="22971"/>
                </a:lnTo>
                <a:lnTo>
                  <a:pt x="58807" y="22667"/>
                </a:lnTo>
                <a:lnTo>
                  <a:pt x="58018" y="22030"/>
                </a:lnTo>
                <a:lnTo>
                  <a:pt x="57199" y="21484"/>
                </a:lnTo>
                <a:lnTo>
                  <a:pt x="56350" y="20968"/>
                </a:lnTo>
                <a:lnTo>
                  <a:pt x="55439" y="20483"/>
                </a:lnTo>
                <a:lnTo>
                  <a:pt x="54559" y="20058"/>
                </a:lnTo>
                <a:lnTo>
                  <a:pt x="53619" y="19663"/>
                </a:lnTo>
                <a:lnTo>
                  <a:pt x="52708" y="19299"/>
                </a:lnTo>
                <a:lnTo>
                  <a:pt x="51828" y="19026"/>
                </a:lnTo>
                <a:lnTo>
                  <a:pt x="50888" y="18783"/>
                </a:lnTo>
                <a:lnTo>
                  <a:pt x="49006" y="18298"/>
                </a:lnTo>
                <a:lnTo>
                  <a:pt x="48066" y="18055"/>
                </a:lnTo>
                <a:lnTo>
                  <a:pt x="47125" y="17752"/>
                </a:lnTo>
                <a:lnTo>
                  <a:pt x="46700" y="17570"/>
                </a:lnTo>
                <a:lnTo>
                  <a:pt x="46275" y="17388"/>
                </a:lnTo>
                <a:lnTo>
                  <a:pt x="45881" y="17175"/>
                </a:lnTo>
                <a:lnTo>
                  <a:pt x="45486" y="16932"/>
                </a:lnTo>
                <a:lnTo>
                  <a:pt x="45092" y="16690"/>
                </a:lnTo>
                <a:lnTo>
                  <a:pt x="44758" y="16386"/>
                </a:lnTo>
                <a:lnTo>
                  <a:pt x="44394" y="16083"/>
                </a:lnTo>
                <a:lnTo>
                  <a:pt x="44060" y="15719"/>
                </a:lnTo>
                <a:lnTo>
                  <a:pt x="43757" y="15355"/>
                </a:lnTo>
                <a:lnTo>
                  <a:pt x="43453" y="14990"/>
                </a:lnTo>
                <a:lnTo>
                  <a:pt x="42877" y="14171"/>
                </a:lnTo>
                <a:lnTo>
                  <a:pt x="42331" y="13321"/>
                </a:lnTo>
                <a:lnTo>
                  <a:pt x="41845" y="12472"/>
                </a:lnTo>
                <a:lnTo>
                  <a:pt x="41420" y="11622"/>
                </a:lnTo>
                <a:lnTo>
                  <a:pt x="40995" y="10833"/>
                </a:lnTo>
                <a:lnTo>
                  <a:pt x="40328" y="9377"/>
                </a:lnTo>
                <a:lnTo>
                  <a:pt x="39630" y="7920"/>
                </a:lnTo>
                <a:lnTo>
                  <a:pt x="39296" y="7222"/>
                </a:lnTo>
                <a:lnTo>
                  <a:pt x="38932" y="6524"/>
                </a:lnTo>
                <a:lnTo>
                  <a:pt x="38568" y="5827"/>
                </a:lnTo>
                <a:lnTo>
                  <a:pt x="38173" y="5189"/>
                </a:lnTo>
                <a:lnTo>
                  <a:pt x="37749" y="4552"/>
                </a:lnTo>
                <a:lnTo>
                  <a:pt x="37293" y="3945"/>
                </a:lnTo>
                <a:lnTo>
                  <a:pt x="36808" y="3369"/>
                </a:lnTo>
                <a:lnTo>
                  <a:pt x="36262" y="2822"/>
                </a:lnTo>
                <a:lnTo>
                  <a:pt x="35655" y="2337"/>
                </a:lnTo>
                <a:lnTo>
                  <a:pt x="35018" y="1882"/>
                </a:lnTo>
                <a:lnTo>
                  <a:pt x="34654" y="1669"/>
                </a:lnTo>
                <a:lnTo>
                  <a:pt x="34289" y="1457"/>
                </a:lnTo>
                <a:lnTo>
                  <a:pt x="33925" y="1275"/>
                </a:lnTo>
                <a:lnTo>
                  <a:pt x="33531" y="1093"/>
                </a:lnTo>
                <a:lnTo>
                  <a:pt x="32863" y="880"/>
                </a:lnTo>
                <a:lnTo>
                  <a:pt x="32196" y="668"/>
                </a:lnTo>
                <a:lnTo>
                  <a:pt x="31437" y="456"/>
                </a:lnTo>
                <a:lnTo>
                  <a:pt x="30678" y="304"/>
                </a:lnTo>
                <a:lnTo>
                  <a:pt x="29889" y="183"/>
                </a:lnTo>
                <a:lnTo>
                  <a:pt x="29070" y="91"/>
                </a:lnTo>
                <a:lnTo>
                  <a:pt x="28281" y="31"/>
                </a:lnTo>
                <a:lnTo>
                  <a:pt x="27462" y="0"/>
                </a:lnTo>
                <a:close/>
              </a:path>
            </a:pathLst>
          </a:custGeom>
          <a:solidFill>
            <a:srgbClr val="FACF74">
              <a:alpha val="23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1"/>
          <p:cNvSpPr/>
          <p:nvPr/>
        </p:nvSpPr>
        <p:spPr>
          <a:xfrm rot="-651269" flipH="1">
            <a:off x="-2792163" y="1373358"/>
            <a:ext cx="6145967" cy="6716202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/>
          <p:nvPr/>
        </p:nvSpPr>
        <p:spPr>
          <a:xfrm rot="-3575186">
            <a:off x="-2348398" y="3027442"/>
            <a:ext cx="4385118" cy="4791978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/>
          <p:nvPr/>
        </p:nvSpPr>
        <p:spPr>
          <a:xfrm rot="651262">
            <a:off x="6868521" y="2655399"/>
            <a:ext cx="4385166" cy="4792031"/>
          </a:xfrm>
          <a:custGeom>
            <a:avLst/>
            <a:gdLst/>
            <a:ahLst/>
            <a:cxnLst/>
            <a:rect l="l" t="t" r="r" b="b"/>
            <a:pathLst>
              <a:path w="59559" h="65085" extrusionOk="0">
                <a:moveTo>
                  <a:pt x="26013" y="0"/>
                </a:moveTo>
                <a:lnTo>
                  <a:pt x="25439" y="26"/>
                </a:lnTo>
                <a:lnTo>
                  <a:pt x="24814" y="105"/>
                </a:lnTo>
                <a:lnTo>
                  <a:pt x="24214" y="209"/>
                </a:lnTo>
                <a:lnTo>
                  <a:pt x="23563" y="365"/>
                </a:lnTo>
                <a:lnTo>
                  <a:pt x="22937" y="548"/>
                </a:lnTo>
                <a:lnTo>
                  <a:pt x="22312" y="756"/>
                </a:lnTo>
                <a:lnTo>
                  <a:pt x="21686" y="1017"/>
                </a:lnTo>
                <a:lnTo>
                  <a:pt x="21060" y="1304"/>
                </a:lnTo>
                <a:lnTo>
                  <a:pt x="20435" y="1590"/>
                </a:lnTo>
                <a:lnTo>
                  <a:pt x="19835" y="1903"/>
                </a:lnTo>
                <a:lnTo>
                  <a:pt x="19262" y="2242"/>
                </a:lnTo>
                <a:lnTo>
                  <a:pt x="18715" y="2607"/>
                </a:lnTo>
                <a:lnTo>
                  <a:pt x="18193" y="2972"/>
                </a:lnTo>
                <a:lnTo>
                  <a:pt x="17698" y="3337"/>
                </a:lnTo>
                <a:lnTo>
                  <a:pt x="17229" y="3728"/>
                </a:lnTo>
                <a:lnTo>
                  <a:pt x="16812" y="4092"/>
                </a:lnTo>
                <a:lnTo>
                  <a:pt x="16499" y="4405"/>
                </a:lnTo>
                <a:lnTo>
                  <a:pt x="16238" y="4718"/>
                </a:lnTo>
                <a:lnTo>
                  <a:pt x="15978" y="5031"/>
                </a:lnTo>
                <a:lnTo>
                  <a:pt x="15717" y="5344"/>
                </a:lnTo>
                <a:lnTo>
                  <a:pt x="15509" y="5656"/>
                </a:lnTo>
                <a:lnTo>
                  <a:pt x="15300" y="5995"/>
                </a:lnTo>
                <a:lnTo>
                  <a:pt x="15092" y="6334"/>
                </a:lnTo>
                <a:lnTo>
                  <a:pt x="14935" y="6673"/>
                </a:lnTo>
                <a:lnTo>
                  <a:pt x="14622" y="7351"/>
                </a:lnTo>
                <a:lnTo>
                  <a:pt x="14388" y="8080"/>
                </a:lnTo>
                <a:lnTo>
                  <a:pt x="14179" y="8784"/>
                </a:lnTo>
                <a:lnTo>
                  <a:pt x="14023" y="9540"/>
                </a:lnTo>
                <a:lnTo>
                  <a:pt x="13893" y="10270"/>
                </a:lnTo>
                <a:lnTo>
                  <a:pt x="13788" y="11026"/>
                </a:lnTo>
                <a:lnTo>
                  <a:pt x="13736" y="11808"/>
                </a:lnTo>
                <a:lnTo>
                  <a:pt x="13658" y="12590"/>
                </a:lnTo>
                <a:lnTo>
                  <a:pt x="13580" y="14154"/>
                </a:lnTo>
                <a:lnTo>
                  <a:pt x="13476" y="15743"/>
                </a:lnTo>
                <a:lnTo>
                  <a:pt x="13371" y="16630"/>
                </a:lnTo>
                <a:lnTo>
                  <a:pt x="13267" y="17568"/>
                </a:lnTo>
                <a:lnTo>
                  <a:pt x="13137" y="18532"/>
                </a:lnTo>
                <a:lnTo>
                  <a:pt x="12954" y="19497"/>
                </a:lnTo>
                <a:lnTo>
                  <a:pt x="12850" y="19966"/>
                </a:lnTo>
                <a:lnTo>
                  <a:pt x="12720" y="20435"/>
                </a:lnTo>
                <a:lnTo>
                  <a:pt x="12589" y="20904"/>
                </a:lnTo>
                <a:lnTo>
                  <a:pt x="12433" y="21347"/>
                </a:lnTo>
                <a:lnTo>
                  <a:pt x="12251" y="21790"/>
                </a:lnTo>
                <a:lnTo>
                  <a:pt x="12042" y="22208"/>
                </a:lnTo>
                <a:lnTo>
                  <a:pt x="11833" y="22599"/>
                </a:lnTo>
                <a:lnTo>
                  <a:pt x="11573" y="22963"/>
                </a:lnTo>
                <a:lnTo>
                  <a:pt x="11312" y="23328"/>
                </a:lnTo>
                <a:lnTo>
                  <a:pt x="10999" y="23667"/>
                </a:lnTo>
                <a:lnTo>
                  <a:pt x="10687" y="24006"/>
                </a:lnTo>
                <a:lnTo>
                  <a:pt x="10348" y="24319"/>
                </a:lnTo>
                <a:lnTo>
                  <a:pt x="9983" y="24632"/>
                </a:lnTo>
                <a:lnTo>
                  <a:pt x="9618" y="24918"/>
                </a:lnTo>
                <a:lnTo>
                  <a:pt x="8836" y="25518"/>
                </a:lnTo>
                <a:lnTo>
                  <a:pt x="7272" y="26639"/>
                </a:lnTo>
                <a:lnTo>
                  <a:pt x="6516" y="27186"/>
                </a:lnTo>
                <a:lnTo>
                  <a:pt x="5812" y="27759"/>
                </a:lnTo>
                <a:lnTo>
                  <a:pt x="5239" y="28281"/>
                </a:lnTo>
                <a:lnTo>
                  <a:pt x="4666" y="28802"/>
                </a:lnTo>
                <a:lnTo>
                  <a:pt x="4092" y="29375"/>
                </a:lnTo>
                <a:lnTo>
                  <a:pt x="3571" y="29949"/>
                </a:lnTo>
                <a:lnTo>
                  <a:pt x="3050" y="30548"/>
                </a:lnTo>
                <a:lnTo>
                  <a:pt x="2554" y="31148"/>
                </a:lnTo>
                <a:lnTo>
                  <a:pt x="2111" y="31773"/>
                </a:lnTo>
                <a:lnTo>
                  <a:pt x="1694" y="32425"/>
                </a:lnTo>
                <a:lnTo>
                  <a:pt x="1303" y="33103"/>
                </a:lnTo>
                <a:lnTo>
                  <a:pt x="964" y="33806"/>
                </a:lnTo>
                <a:lnTo>
                  <a:pt x="652" y="34510"/>
                </a:lnTo>
                <a:lnTo>
                  <a:pt x="417" y="35240"/>
                </a:lnTo>
                <a:lnTo>
                  <a:pt x="235" y="35996"/>
                </a:lnTo>
                <a:lnTo>
                  <a:pt x="156" y="36361"/>
                </a:lnTo>
                <a:lnTo>
                  <a:pt x="78" y="36752"/>
                </a:lnTo>
                <a:lnTo>
                  <a:pt x="52" y="37143"/>
                </a:lnTo>
                <a:lnTo>
                  <a:pt x="26" y="37534"/>
                </a:lnTo>
                <a:lnTo>
                  <a:pt x="0" y="37951"/>
                </a:lnTo>
                <a:lnTo>
                  <a:pt x="26" y="38342"/>
                </a:lnTo>
                <a:lnTo>
                  <a:pt x="52" y="39045"/>
                </a:lnTo>
                <a:lnTo>
                  <a:pt x="130" y="39723"/>
                </a:lnTo>
                <a:lnTo>
                  <a:pt x="261" y="40349"/>
                </a:lnTo>
                <a:lnTo>
                  <a:pt x="391" y="40974"/>
                </a:lnTo>
                <a:lnTo>
                  <a:pt x="573" y="41548"/>
                </a:lnTo>
                <a:lnTo>
                  <a:pt x="782" y="42095"/>
                </a:lnTo>
                <a:lnTo>
                  <a:pt x="1017" y="42616"/>
                </a:lnTo>
                <a:lnTo>
                  <a:pt x="1277" y="43138"/>
                </a:lnTo>
                <a:lnTo>
                  <a:pt x="1564" y="43633"/>
                </a:lnTo>
                <a:lnTo>
                  <a:pt x="1851" y="44102"/>
                </a:lnTo>
                <a:lnTo>
                  <a:pt x="2189" y="44545"/>
                </a:lnTo>
                <a:lnTo>
                  <a:pt x="2528" y="44988"/>
                </a:lnTo>
                <a:lnTo>
                  <a:pt x="2893" y="45405"/>
                </a:lnTo>
                <a:lnTo>
                  <a:pt x="3258" y="45822"/>
                </a:lnTo>
                <a:lnTo>
                  <a:pt x="4040" y="46604"/>
                </a:lnTo>
                <a:lnTo>
                  <a:pt x="4874" y="47386"/>
                </a:lnTo>
                <a:lnTo>
                  <a:pt x="5760" y="48142"/>
                </a:lnTo>
                <a:lnTo>
                  <a:pt x="7507" y="49654"/>
                </a:lnTo>
                <a:lnTo>
                  <a:pt x="8393" y="50436"/>
                </a:lnTo>
                <a:lnTo>
                  <a:pt x="9227" y="51296"/>
                </a:lnTo>
                <a:lnTo>
                  <a:pt x="9644" y="51713"/>
                </a:lnTo>
                <a:lnTo>
                  <a:pt x="10035" y="52182"/>
                </a:lnTo>
                <a:lnTo>
                  <a:pt x="10426" y="52651"/>
                </a:lnTo>
                <a:lnTo>
                  <a:pt x="10817" y="53146"/>
                </a:lnTo>
                <a:lnTo>
                  <a:pt x="11078" y="53511"/>
                </a:lnTo>
                <a:lnTo>
                  <a:pt x="11312" y="53876"/>
                </a:lnTo>
                <a:lnTo>
                  <a:pt x="11755" y="54632"/>
                </a:lnTo>
                <a:lnTo>
                  <a:pt x="12120" y="55388"/>
                </a:lnTo>
                <a:lnTo>
                  <a:pt x="12459" y="56144"/>
                </a:lnTo>
                <a:lnTo>
                  <a:pt x="12746" y="56926"/>
                </a:lnTo>
                <a:lnTo>
                  <a:pt x="13006" y="57682"/>
                </a:lnTo>
                <a:lnTo>
                  <a:pt x="13476" y="59220"/>
                </a:lnTo>
                <a:lnTo>
                  <a:pt x="13971" y="60757"/>
                </a:lnTo>
                <a:lnTo>
                  <a:pt x="14231" y="61513"/>
                </a:lnTo>
                <a:lnTo>
                  <a:pt x="14518" y="62243"/>
                </a:lnTo>
                <a:lnTo>
                  <a:pt x="14857" y="62973"/>
                </a:lnTo>
                <a:lnTo>
                  <a:pt x="15222" y="63703"/>
                </a:lnTo>
                <a:lnTo>
                  <a:pt x="15430" y="64042"/>
                </a:lnTo>
                <a:lnTo>
                  <a:pt x="15665" y="64406"/>
                </a:lnTo>
                <a:lnTo>
                  <a:pt x="15900" y="64745"/>
                </a:lnTo>
                <a:lnTo>
                  <a:pt x="16160" y="65084"/>
                </a:lnTo>
                <a:lnTo>
                  <a:pt x="38420" y="65084"/>
                </a:lnTo>
                <a:lnTo>
                  <a:pt x="38941" y="64719"/>
                </a:lnTo>
                <a:lnTo>
                  <a:pt x="39488" y="64380"/>
                </a:lnTo>
                <a:lnTo>
                  <a:pt x="40036" y="64042"/>
                </a:lnTo>
                <a:lnTo>
                  <a:pt x="40609" y="63729"/>
                </a:lnTo>
                <a:lnTo>
                  <a:pt x="41209" y="63468"/>
                </a:lnTo>
                <a:lnTo>
                  <a:pt x="41834" y="63207"/>
                </a:lnTo>
                <a:lnTo>
                  <a:pt x="42486" y="62999"/>
                </a:lnTo>
                <a:lnTo>
                  <a:pt x="43164" y="62816"/>
                </a:lnTo>
                <a:lnTo>
                  <a:pt x="43893" y="62634"/>
                </a:lnTo>
                <a:lnTo>
                  <a:pt x="44597" y="62426"/>
                </a:lnTo>
                <a:lnTo>
                  <a:pt x="45327" y="62217"/>
                </a:lnTo>
                <a:lnTo>
                  <a:pt x="46031" y="61982"/>
                </a:lnTo>
                <a:lnTo>
                  <a:pt x="46734" y="61722"/>
                </a:lnTo>
                <a:lnTo>
                  <a:pt x="47438" y="61461"/>
                </a:lnTo>
                <a:lnTo>
                  <a:pt x="48116" y="61174"/>
                </a:lnTo>
                <a:lnTo>
                  <a:pt x="48794" y="60862"/>
                </a:lnTo>
                <a:lnTo>
                  <a:pt x="49445" y="60523"/>
                </a:lnTo>
                <a:lnTo>
                  <a:pt x="50097" y="60158"/>
                </a:lnTo>
                <a:lnTo>
                  <a:pt x="50722" y="59793"/>
                </a:lnTo>
                <a:lnTo>
                  <a:pt x="51322" y="59402"/>
                </a:lnTo>
                <a:lnTo>
                  <a:pt x="51921" y="58985"/>
                </a:lnTo>
                <a:lnTo>
                  <a:pt x="52495" y="58542"/>
                </a:lnTo>
                <a:lnTo>
                  <a:pt x="53042" y="58073"/>
                </a:lnTo>
                <a:lnTo>
                  <a:pt x="53537" y="57604"/>
                </a:lnTo>
                <a:lnTo>
                  <a:pt x="54033" y="57108"/>
                </a:lnTo>
                <a:lnTo>
                  <a:pt x="54502" y="56587"/>
                </a:lnTo>
                <a:lnTo>
                  <a:pt x="54919" y="56040"/>
                </a:lnTo>
                <a:lnTo>
                  <a:pt x="55310" y="55466"/>
                </a:lnTo>
                <a:lnTo>
                  <a:pt x="55675" y="54893"/>
                </a:lnTo>
                <a:lnTo>
                  <a:pt x="55988" y="54293"/>
                </a:lnTo>
                <a:lnTo>
                  <a:pt x="56274" y="53642"/>
                </a:lnTo>
                <a:lnTo>
                  <a:pt x="56509" y="52990"/>
                </a:lnTo>
                <a:lnTo>
                  <a:pt x="56717" y="52338"/>
                </a:lnTo>
                <a:lnTo>
                  <a:pt x="56874" y="51635"/>
                </a:lnTo>
                <a:lnTo>
                  <a:pt x="56978" y="50905"/>
                </a:lnTo>
                <a:lnTo>
                  <a:pt x="57030" y="50175"/>
                </a:lnTo>
                <a:lnTo>
                  <a:pt x="57056" y="49419"/>
                </a:lnTo>
                <a:lnTo>
                  <a:pt x="57004" y="48611"/>
                </a:lnTo>
                <a:lnTo>
                  <a:pt x="56926" y="47803"/>
                </a:lnTo>
                <a:lnTo>
                  <a:pt x="56769" y="46969"/>
                </a:lnTo>
                <a:lnTo>
                  <a:pt x="56561" y="46057"/>
                </a:lnTo>
                <a:lnTo>
                  <a:pt x="56352" y="45171"/>
                </a:lnTo>
                <a:lnTo>
                  <a:pt x="55883" y="43529"/>
                </a:lnTo>
                <a:lnTo>
                  <a:pt x="55440" y="41939"/>
                </a:lnTo>
                <a:lnTo>
                  <a:pt x="55232" y="41183"/>
                </a:lnTo>
                <a:lnTo>
                  <a:pt x="55075" y="40427"/>
                </a:lnTo>
                <a:lnTo>
                  <a:pt x="54945" y="39671"/>
                </a:lnTo>
                <a:lnTo>
                  <a:pt x="54867" y="38889"/>
                </a:lnTo>
                <a:lnTo>
                  <a:pt x="54841" y="38107"/>
                </a:lnTo>
                <a:lnTo>
                  <a:pt x="54841" y="37716"/>
                </a:lnTo>
                <a:lnTo>
                  <a:pt x="54867" y="37325"/>
                </a:lnTo>
                <a:lnTo>
                  <a:pt x="54919" y="36908"/>
                </a:lnTo>
                <a:lnTo>
                  <a:pt x="54971" y="36491"/>
                </a:lnTo>
                <a:lnTo>
                  <a:pt x="55049" y="36048"/>
                </a:lnTo>
                <a:lnTo>
                  <a:pt x="55153" y="35631"/>
                </a:lnTo>
                <a:lnTo>
                  <a:pt x="55284" y="35162"/>
                </a:lnTo>
                <a:lnTo>
                  <a:pt x="55414" y="34719"/>
                </a:lnTo>
                <a:lnTo>
                  <a:pt x="55597" y="34249"/>
                </a:lnTo>
                <a:lnTo>
                  <a:pt x="55779" y="33780"/>
                </a:lnTo>
                <a:lnTo>
                  <a:pt x="56092" y="33077"/>
                </a:lnTo>
                <a:lnTo>
                  <a:pt x="56431" y="32399"/>
                </a:lnTo>
                <a:lnTo>
                  <a:pt x="57108" y="31096"/>
                </a:lnTo>
                <a:lnTo>
                  <a:pt x="57812" y="29792"/>
                </a:lnTo>
                <a:lnTo>
                  <a:pt x="58151" y="29167"/>
                </a:lnTo>
                <a:lnTo>
                  <a:pt x="58464" y="28515"/>
                </a:lnTo>
                <a:lnTo>
                  <a:pt x="58750" y="27864"/>
                </a:lnTo>
                <a:lnTo>
                  <a:pt x="58985" y="27186"/>
                </a:lnTo>
                <a:lnTo>
                  <a:pt x="59220" y="26508"/>
                </a:lnTo>
                <a:lnTo>
                  <a:pt x="59376" y="25831"/>
                </a:lnTo>
                <a:lnTo>
                  <a:pt x="59506" y="25101"/>
                </a:lnTo>
                <a:lnTo>
                  <a:pt x="59532" y="24736"/>
                </a:lnTo>
                <a:lnTo>
                  <a:pt x="59558" y="24371"/>
                </a:lnTo>
                <a:lnTo>
                  <a:pt x="59558" y="23980"/>
                </a:lnTo>
                <a:lnTo>
                  <a:pt x="59532" y="23589"/>
                </a:lnTo>
                <a:lnTo>
                  <a:pt x="59506" y="23198"/>
                </a:lnTo>
                <a:lnTo>
                  <a:pt x="59454" y="22781"/>
                </a:lnTo>
                <a:lnTo>
                  <a:pt x="59376" y="22234"/>
                </a:lnTo>
                <a:lnTo>
                  <a:pt x="59246" y="21686"/>
                </a:lnTo>
                <a:lnTo>
                  <a:pt x="59089" y="21139"/>
                </a:lnTo>
                <a:lnTo>
                  <a:pt x="58907" y="20592"/>
                </a:lnTo>
                <a:lnTo>
                  <a:pt x="58698" y="20044"/>
                </a:lnTo>
                <a:lnTo>
                  <a:pt x="58438" y="19523"/>
                </a:lnTo>
                <a:lnTo>
                  <a:pt x="58177" y="19002"/>
                </a:lnTo>
                <a:lnTo>
                  <a:pt x="57890" y="18506"/>
                </a:lnTo>
                <a:lnTo>
                  <a:pt x="57577" y="18011"/>
                </a:lnTo>
                <a:lnTo>
                  <a:pt x="57239" y="17516"/>
                </a:lnTo>
                <a:lnTo>
                  <a:pt x="56900" y="17047"/>
                </a:lnTo>
                <a:lnTo>
                  <a:pt x="56509" y="16578"/>
                </a:lnTo>
                <a:lnTo>
                  <a:pt x="56118" y="16134"/>
                </a:lnTo>
                <a:lnTo>
                  <a:pt x="55701" y="15691"/>
                </a:lnTo>
                <a:lnTo>
                  <a:pt x="55258" y="15274"/>
                </a:lnTo>
                <a:lnTo>
                  <a:pt x="54815" y="14883"/>
                </a:lnTo>
                <a:lnTo>
                  <a:pt x="54345" y="14492"/>
                </a:lnTo>
                <a:lnTo>
                  <a:pt x="53876" y="14127"/>
                </a:lnTo>
                <a:lnTo>
                  <a:pt x="53381" y="13789"/>
                </a:lnTo>
                <a:lnTo>
                  <a:pt x="52886" y="13450"/>
                </a:lnTo>
                <a:lnTo>
                  <a:pt x="52364" y="13163"/>
                </a:lnTo>
                <a:lnTo>
                  <a:pt x="51843" y="12876"/>
                </a:lnTo>
                <a:lnTo>
                  <a:pt x="51296" y="12616"/>
                </a:lnTo>
                <a:lnTo>
                  <a:pt x="50775" y="12381"/>
                </a:lnTo>
                <a:lnTo>
                  <a:pt x="50227" y="12173"/>
                </a:lnTo>
                <a:lnTo>
                  <a:pt x="49654" y="11990"/>
                </a:lnTo>
                <a:lnTo>
                  <a:pt x="49106" y="11834"/>
                </a:lnTo>
                <a:lnTo>
                  <a:pt x="48533" y="11677"/>
                </a:lnTo>
                <a:lnTo>
                  <a:pt x="47960" y="11573"/>
                </a:lnTo>
                <a:lnTo>
                  <a:pt x="47386" y="11521"/>
                </a:lnTo>
                <a:lnTo>
                  <a:pt x="46813" y="11469"/>
                </a:lnTo>
                <a:lnTo>
                  <a:pt x="46239" y="11443"/>
                </a:lnTo>
                <a:lnTo>
                  <a:pt x="45614" y="11469"/>
                </a:lnTo>
                <a:lnTo>
                  <a:pt x="44962" y="11521"/>
                </a:lnTo>
                <a:lnTo>
                  <a:pt x="44336" y="11599"/>
                </a:lnTo>
                <a:lnTo>
                  <a:pt x="43737" y="11651"/>
                </a:lnTo>
                <a:lnTo>
                  <a:pt x="43164" y="11677"/>
                </a:lnTo>
                <a:lnTo>
                  <a:pt x="41912" y="11677"/>
                </a:lnTo>
                <a:lnTo>
                  <a:pt x="41235" y="11651"/>
                </a:lnTo>
                <a:lnTo>
                  <a:pt x="39775" y="11521"/>
                </a:lnTo>
                <a:lnTo>
                  <a:pt x="39462" y="11495"/>
                </a:lnTo>
                <a:lnTo>
                  <a:pt x="39150" y="11417"/>
                </a:lnTo>
                <a:lnTo>
                  <a:pt x="38889" y="11339"/>
                </a:lnTo>
                <a:lnTo>
                  <a:pt x="38628" y="11260"/>
                </a:lnTo>
                <a:lnTo>
                  <a:pt x="38394" y="11130"/>
                </a:lnTo>
                <a:lnTo>
                  <a:pt x="38159" y="11000"/>
                </a:lnTo>
                <a:lnTo>
                  <a:pt x="37951" y="10869"/>
                </a:lnTo>
                <a:lnTo>
                  <a:pt x="37742" y="10713"/>
                </a:lnTo>
                <a:lnTo>
                  <a:pt x="37560" y="10557"/>
                </a:lnTo>
                <a:lnTo>
                  <a:pt x="37403" y="10374"/>
                </a:lnTo>
                <a:lnTo>
                  <a:pt x="37090" y="9983"/>
                </a:lnTo>
                <a:lnTo>
                  <a:pt x="36830" y="9540"/>
                </a:lnTo>
                <a:lnTo>
                  <a:pt x="36569" y="9071"/>
                </a:lnTo>
                <a:lnTo>
                  <a:pt x="36335" y="8602"/>
                </a:lnTo>
                <a:lnTo>
                  <a:pt x="36126" y="8080"/>
                </a:lnTo>
                <a:lnTo>
                  <a:pt x="35683" y="7064"/>
                </a:lnTo>
                <a:lnTo>
                  <a:pt x="35448" y="6543"/>
                </a:lnTo>
                <a:lnTo>
                  <a:pt x="35188" y="6021"/>
                </a:lnTo>
                <a:lnTo>
                  <a:pt x="34901" y="5552"/>
                </a:lnTo>
                <a:lnTo>
                  <a:pt x="34562" y="5083"/>
                </a:lnTo>
                <a:lnTo>
                  <a:pt x="33728" y="4092"/>
                </a:lnTo>
                <a:lnTo>
                  <a:pt x="33337" y="3623"/>
                </a:lnTo>
                <a:lnTo>
                  <a:pt x="32920" y="3180"/>
                </a:lnTo>
                <a:lnTo>
                  <a:pt x="32477" y="2737"/>
                </a:lnTo>
                <a:lnTo>
                  <a:pt x="32060" y="2346"/>
                </a:lnTo>
                <a:lnTo>
                  <a:pt x="31591" y="1955"/>
                </a:lnTo>
                <a:lnTo>
                  <a:pt x="31122" y="1590"/>
                </a:lnTo>
                <a:lnTo>
                  <a:pt x="30626" y="1278"/>
                </a:lnTo>
                <a:lnTo>
                  <a:pt x="30131" y="991"/>
                </a:lnTo>
                <a:lnTo>
                  <a:pt x="29584" y="730"/>
                </a:lnTo>
                <a:lnTo>
                  <a:pt x="29010" y="522"/>
                </a:lnTo>
                <a:lnTo>
                  <a:pt x="28385" y="313"/>
                </a:lnTo>
                <a:lnTo>
                  <a:pt x="27759" y="183"/>
                </a:lnTo>
                <a:lnTo>
                  <a:pt x="27055" y="79"/>
                </a:lnTo>
                <a:lnTo>
                  <a:pt x="26352" y="26"/>
                </a:lnTo>
                <a:lnTo>
                  <a:pt x="2601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2"/>
          <p:cNvSpPr/>
          <p:nvPr/>
        </p:nvSpPr>
        <p:spPr>
          <a:xfrm>
            <a:off x="3292523" y="-3738000"/>
            <a:ext cx="4933654" cy="5257174"/>
          </a:xfrm>
          <a:custGeom>
            <a:avLst/>
            <a:gdLst/>
            <a:ahLst/>
            <a:cxnLst/>
            <a:rect l="l" t="t" r="r" b="b"/>
            <a:pathLst>
              <a:path w="62479" h="66576" extrusionOk="0">
                <a:moveTo>
                  <a:pt x="27462" y="0"/>
                </a:moveTo>
                <a:lnTo>
                  <a:pt x="26855" y="31"/>
                </a:lnTo>
                <a:lnTo>
                  <a:pt x="26248" y="61"/>
                </a:lnTo>
                <a:lnTo>
                  <a:pt x="25672" y="122"/>
                </a:lnTo>
                <a:lnTo>
                  <a:pt x="25095" y="213"/>
                </a:lnTo>
                <a:lnTo>
                  <a:pt x="24549" y="304"/>
                </a:lnTo>
                <a:lnTo>
                  <a:pt x="24003" y="456"/>
                </a:lnTo>
                <a:lnTo>
                  <a:pt x="23517" y="607"/>
                </a:lnTo>
                <a:lnTo>
                  <a:pt x="23032" y="820"/>
                </a:lnTo>
                <a:lnTo>
                  <a:pt x="22364" y="1123"/>
                </a:lnTo>
                <a:lnTo>
                  <a:pt x="21757" y="1487"/>
                </a:lnTo>
                <a:lnTo>
                  <a:pt x="21211" y="1851"/>
                </a:lnTo>
                <a:lnTo>
                  <a:pt x="20695" y="2276"/>
                </a:lnTo>
                <a:lnTo>
                  <a:pt x="20240" y="2701"/>
                </a:lnTo>
                <a:lnTo>
                  <a:pt x="19815" y="3126"/>
                </a:lnTo>
                <a:lnTo>
                  <a:pt x="19451" y="3611"/>
                </a:lnTo>
                <a:lnTo>
                  <a:pt x="19117" y="4097"/>
                </a:lnTo>
                <a:lnTo>
                  <a:pt x="18784" y="4582"/>
                </a:lnTo>
                <a:lnTo>
                  <a:pt x="18510" y="5129"/>
                </a:lnTo>
                <a:lnTo>
                  <a:pt x="18237" y="5675"/>
                </a:lnTo>
                <a:lnTo>
                  <a:pt x="17995" y="6221"/>
                </a:lnTo>
                <a:lnTo>
                  <a:pt x="17782" y="6798"/>
                </a:lnTo>
                <a:lnTo>
                  <a:pt x="17570" y="7404"/>
                </a:lnTo>
                <a:lnTo>
                  <a:pt x="17175" y="8648"/>
                </a:lnTo>
                <a:lnTo>
                  <a:pt x="17024" y="9195"/>
                </a:lnTo>
                <a:lnTo>
                  <a:pt x="16933" y="9771"/>
                </a:lnTo>
                <a:lnTo>
                  <a:pt x="16872" y="10348"/>
                </a:lnTo>
                <a:lnTo>
                  <a:pt x="16842" y="10924"/>
                </a:lnTo>
                <a:lnTo>
                  <a:pt x="16811" y="12047"/>
                </a:lnTo>
                <a:lnTo>
                  <a:pt x="16781" y="12624"/>
                </a:lnTo>
                <a:lnTo>
                  <a:pt x="16751" y="13139"/>
                </a:lnTo>
                <a:lnTo>
                  <a:pt x="16690" y="13686"/>
                </a:lnTo>
                <a:lnTo>
                  <a:pt x="16599" y="14201"/>
                </a:lnTo>
                <a:lnTo>
                  <a:pt x="16447" y="14687"/>
                </a:lnTo>
                <a:lnTo>
                  <a:pt x="16265" y="15142"/>
                </a:lnTo>
                <a:lnTo>
                  <a:pt x="16113" y="15355"/>
                </a:lnTo>
                <a:lnTo>
                  <a:pt x="15992" y="15567"/>
                </a:lnTo>
                <a:lnTo>
                  <a:pt x="15810" y="15779"/>
                </a:lnTo>
                <a:lnTo>
                  <a:pt x="15628" y="15961"/>
                </a:lnTo>
                <a:lnTo>
                  <a:pt x="15415" y="16143"/>
                </a:lnTo>
                <a:lnTo>
                  <a:pt x="15203" y="16326"/>
                </a:lnTo>
                <a:lnTo>
                  <a:pt x="14930" y="16477"/>
                </a:lnTo>
                <a:lnTo>
                  <a:pt x="14657" y="16659"/>
                </a:lnTo>
                <a:lnTo>
                  <a:pt x="13443" y="17266"/>
                </a:lnTo>
                <a:lnTo>
                  <a:pt x="12260" y="17752"/>
                </a:lnTo>
                <a:lnTo>
                  <a:pt x="11683" y="17994"/>
                </a:lnTo>
                <a:lnTo>
                  <a:pt x="11076" y="18207"/>
                </a:lnTo>
                <a:lnTo>
                  <a:pt x="10439" y="18389"/>
                </a:lnTo>
                <a:lnTo>
                  <a:pt x="9771" y="18571"/>
                </a:lnTo>
                <a:lnTo>
                  <a:pt x="9164" y="18753"/>
                </a:lnTo>
                <a:lnTo>
                  <a:pt x="8588" y="18965"/>
                </a:lnTo>
                <a:lnTo>
                  <a:pt x="8011" y="19208"/>
                </a:lnTo>
                <a:lnTo>
                  <a:pt x="7465" y="19481"/>
                </a:lnTo>
                <a:lnTo>
                  <a:pt x="6919" y="19785"/>
                </a:lnTo>
                <a:lnTo>
                  <a:pt x="6373" y="20119"/>
                </a:lnTo>
                <a:lnTo>
                  <a:pt x="5857" y="20483"/>
                </a:lnTo>
                <a:lnTo>
                  <a:pt x="5371" y="20877"/>
                </a:lnTo>
                <a:lnTo>
                  <a:pt x="4886" y="21302"/>
                </a:lnTo>
                <a:lnTo>
                  <a:pt x="4431" y="21727"/>
                </a:lnTo>
                <a:lnTo>
                  <a:pt x="3976" y="22182"/>
                </a:lnTo>
                <a:lnTo>
                  <a:pt x="3551" y="22667"/>
                </a:lnTo>
                <a:lnTo>
                  <a:pt x="3156" y="23183"/>
                </a:lnTo>
                <a:lnTo>
                  <a:pt x="2762" y="23699"/>
                </a:lnTo>
                <a:lnTo>
                  <a:pt x="2398" y="24245"/>
                </a:lnTo>
                <a:lnTo>
                  <a:pt x="2064" y="24822"/>
                </a:lnTo>
                <a:lnTo>
                  <a:pt x="1730" y="25368"/>
                </a:lnTo>
                <a:lnTo>
                  <a:pt x="1457" y="25975"/>
                </a:lnTo>
                <a:lnTo>
                  <a:pt x="1184" y="26551"/>
                </a:lnTo>
                <a:lnTo>
                  <a:pt x="941" y="27158"/>
                </a:lnTo>
                <a:lnTo>
                  <a:pt x="729" y="27765"/>
                </a:lnTo>
                <a:lnTo>
                  <a:pt x="516" y="28372"/>
                </a:lnTo>
                <a:lnTo>
                  <a:pt x="365" y="29009"/>
                </a:lnTo>
                <a:lnTo>
                  <a:pt x="243" y="29616"/>
                </a:lnTo>
                <a:lnTo>
                  <a:pt x="122" y="30253"/>
                </a:lnTo>
                <a:lnTo>
                  <a:pt x="61" y="30891"/>
                </a:lnTo>
                <a:lnTo>
                  <a:pt x="1" y="31528"/>
                </a:lnTo>
                <a:lnTo>
                  <a:pt x="1" y="32135"/>
                </a:lnTo>
                <a:lnTo>
                  <a:pt x="31" y="32772"/>
                </a:lnTo>
                <a:lnTo>
                  <a:pt x="92" y="33379"/>
                </a:lnTo>
                <a:lnTo>
                  <a:pt x="152" y="33986"/>
                </a:lnTo>
                <a:lnTo>
                  <a:pt x="304" y="34593"/>
                </a:lnTo>
                <a:lnTo>
                  <a:pt x="395" y="35017"/>
                </a:lnTo>
                <a:lnTo>
                  <a:pt x="547" y="35412"/>
                </a:lnTo>
                <a:lnTo>
                  <a:pt x="699" y="35776"/>
                </a:lnTo>
                <a:lnTo>
                  <a:pt x="850" y="36171"/>
                </a:lnTo>
                <a:lnTo>
                  <a:pt x="1063" y="36504"/>
                </a:lnTo>
                <a:lnTo>
                  <a:pt x="1245" y="36838"/>
                </a:lnTo>
                <a:lnTo>
                  <a:pt x="1700" y="37506"/>
                </a:lnTo>
                <a:lnTo>
                  <a:pt x="2216" y="38082"/>
                </a:lnTo>
                <a:lnTo>
                  <a:pt x="2732" y="38659"/>
                </a:lnTo>
                <a:lnTo>
                  <a:pt x="3308" y="39205"/>
                </a:lnTo>
                <a:lnTo>
                  <a:pt x="3885" y="39751"/>
                </a:lnTo>
                <a:lnTo>
                  <a:pt x="5038" y="40813"/>
                </a:lnTo>
                <a:lnTo>
                  <a:pt x="5584" y="41359"/>
                </a:lnTo>
                <a:lnTo>
                  <a:pt x="6100" y="41936"/>
                </a:lnTo>
                <a:lnTo>
                  <a:pt x="6555" y="42543"/>
                </a:lnTo>
                <a:lnTo>
                  <a:pt x="6798" y="42877"/>
                </a:lnTo>
                <a:lnTo>
                  <a:pt x="7010" y="43180"/>
                </a:lnTo>
                <a:lnTo>
                  <a:pt x="7192" y="43544"/>
                </a:lnTo>
                <a:lnTo>
                  <a:pt x="7344" y="43878"/>
                </a:lnTo>
                <a:lnTo>
                  <a:pt x="7526" y="44272"/>
                </a:lnTo>
                <a:lnTo>
                  <a:pt x="7647" y="44667"/>
                </a:lnTo>
                <a:lnTo>
                  <a:pt x="7829" y="45304"/>
                </a:lnTo>
                <a:lnTo>
                  <a:pt x="8011" y="45972"/>
                </a:lnTo>
                <a:lnTo>
                  <a:pt x="8193" y="46700"/>
                </a:lnTo>
                <a:lnTo>
                  <a:pt x="8345" y="47428"/>
                </a:lnTo>
                <a:lnTo>
                  <a:pt x="8436" y="48156"/>
                </a:lnTo>
                <a:lnTo>
                  <a:pt x="8497" y="48885"/>
                </a:lnTo>
                <a:lnTo>
                  <a:pt x="8527" y="49583"/>
                </a:lnTo>
                <a:lnTo>
                  <a:pt x="8497" y="50250"/>
                </a:lnTo>
                <a:lnTo>
                  <a:pt x="8436" y="50675"/>
                </a:lnTo>
                <a:lnTo>
                  <a:pt x="8345" y="51100"/>
                </a:lnTo>
                <a:lnTo>
                  <a:pt x="8133" y="51949"/>
                </a:lnTo>
                <a:lnTo>
                  <a:pt x="7678" y="53588"/>
                </a:lnTo>
                <a:lnTo>
                  <a:pt x="7435" y="54438"/>
                </a:lnTo>
                <a:lnTo>
                  <a:pt x="7283" y="55257"/>
                </a:lnTo>
                <a:lnTo>
                  <a:pt x="7222" y="55682"/>
                </a:lnTo>
                <a:lnTo>
                  <a:pt x="7192" y="56107"/>
                </a:lnTo>
                <a:lnTo>
                  <a:pt x="7192" y="56562"/>
                </a:lnTo>
                <a:lnTo>
                  <a:pt x="7192" y="56986"/>
                </a:lnTo>
                <a:lnTo>
                  <a:pt x="7253" y="57411"/>
                </a:lnTo>
                <a:lnTo>
                  <a:pt x="7374" y="57806"/>
                </a:lnTo>
                <a:lnTo>
                  <a:pt x="7496" y="58231"/>
                </a:lnTo>
                <a:lnTo>
                  <a:pt x="7678" y="58655"/>
                </a:lnTo>
                <a:lnTo>
                  <a:pt x="7860" y="59080"/>
                </a:lnTo>
                <a:lnTo>
                  <a:pt x="8102" y="59475"/>
                </a:lnTo>
                <a:lnTo>
                  <a:pt x="8345" y="59900"/>
                </a:lnTo>
                <a:lnTo>
                  <a:pt x="8618" y="60294"/>
                </a:lnTo>
                <a:lnTo>
                  <a:pt x="8891" y="60688"/>
                </a:lnTo>
                <a:lnTo>
                  <a:pt x="9195" y="61083"/>
                </a:lnTo>
                <a:lnTo>
                  <a:pt x="9529" y="61447"/>
                </a:lnTo>
                <a:lnTo>
                  <a:pt x="9862" y="61781"/>
                </a:lnTo>
                <a:lnTo>
                  <a:pt x="10196" y="62115"/>
                </a:lnTo>
                <a:lnTo>
                  <a:pt x="10530" y="62388"/>
                </a:lnTo>
                <a:lnTo>
                  <a:pt x="10864" y="62661"/>
                </a:lnTo>
                <a:lnTo>
                  <a:pt x="11198" y="62904"/>
                </a:lnTo>
                <a:lnTo>
                  <a:pt x="11562" y="63146"/>
                </a:lnTo>
                <a:lnTo>
                  <a:pt x="11956" y="63389"/>
                </a:lnTo>
                <a:lnTo>
                  <a:pt x="12351" y="63601"/>
                </a:lnTo>
                <a:lnTo>
                  <a:pt x="12775" y="63784"/>
                </a:lnTo>
                <a:lnTo>
                  <a:pt x="13170" y="63935"/>
                </a:lnTo>
                <a:lnTo>
                  <a:pt x="13595" y="64087"/>
                </a:lnTo>
                <a:lnTo>
                  <a:pt x="14444" y="64360"/>
                </a:lnTo>
                <a:lnTo>
                  <a:pt x="15294" y="64542"/>
                </a:lnTo>
                <a:lnTo>
                  <a:pt x="16174" y="64664"/>
                </a:lnTo>
                <a:lnTo>
                  <a:pt x="17054" y="64755"/>
                </a:lnTo>
                <a:lnTo>
                  <a:pt x="17964" y="64785"/>
                </a:lnTo>
                <a:lnTo>
                  <a:pt x="18693" y="64755"/>
                </a:lnTo>
                <a:lnTo>
                  <a:pt x="19451" y="64724"/>
                </a:lnTo>
                <a:lnTo>
                  <a:pt x="20210" y="64633"/>
                </a:lnTo>
                <a:lnTo>
                  <a:pt x="20968" y="64542"/>
                </a:lnTo>
                <a:lnTo>
                  <a:pt x="21727" y="64421"/>
                </a:lnTo>
                <a:lnTo>
                  <a:pt x="22455" y="64299"/>
                </a:lnTo>
                <a:lnTo>
                  <a:pt x="23972" y="63996"/>
                </a:lnTo>
                <a:lnTo>
                  <a:pt x="25459" y="63632"/>
                </a:lnTo>
                <a:lnTo>
                  <a:pt x="26885" y="63268"/>
                </a:lnTo>
                <a:lnTo>
                  <a:pt x="29677" y="62509"/>
                </a:lnTo>
                <a:lnTo>
                  <a:pt x="30163" y="62418"/>
                </a:lnTo>
                <a:lnTo>
                  <a:pt x="30648" y="62327"/>
                </a:lnTo>
                <a:lnTo>
                  <a:pt x="31134" y="62266"/>
                </a:lnTo>
                <a:lnTo>
                  <a:pt x="31619" y="62266"/>
                </a:lnTo>
                <a:lnTo>
                  <a:pt x="32287" y="62297"/>
                </a:lnTo>
                <a:lnTo>
                  <a:pt x="32954" y="62357"/>
                </a:lnTo>
                <a:lnTo>
                  <a:pt x="33591" y="62479"/>
                </a:lnTo>
                <a:lnTo>
                  <a:pt x="34259" y="62661"/>
                </a:lnTo>
                <a:lnTo>
                  <a:pt x="34896" y="62843"/>
                </a:lnTo>
                <a:lnTo>
                  <a:pt x="35533" y="63086"/>
                </a:lnTo>
                <a:lnTo>
                  <a:pt x="36201" y="63328"/>
                </a:lnTo>
                <a:lnTo>
                  <a:pt x="36838" y="63601"/>
                </a:lnTo>
                <a:lnTo>
                  <a:pt x="37931" y="64087"/>
                </a:lnTo>
                <a:lnTo>
                  <a:pt x="39023" y="64603"/>
                </a:lnTo>
                <a:lnTo>
                  <a:pt x="40115" y="65088"/>
                </a:lnTo>
                <a:lnTo>
                  <a:pt x="41238" y="65574"/>
                </a:lnTo>
                <a:lnTo>
                  <a:pt x="41784" y="65786"/>
                </a:lnTo>
                <a:lnTo>
                  <a:pt x="42361" y="65968"/>
                </a:lnTo>
                <a:lnTo>
                  <a:pt x="42937" y="66150"/>
                </a:lnTo>
                <a:lnTo>
                  <a:pt x="43484" y="66272"/>
                </a:lnTo>
                <a:lnTo>
                  <a:pt x="44091" y="66393"/>
                </a:lnTo>
                <a:lnTo>
                  <a:pt x="44667" y="66484"/>
                </a:lnTo>
                <a:lnTo>
                  <a:pt x="45244" y="66545"/>
                </a:lnTo>
                <a:lnTo>
                  <a:pt x="45850" y="66575"/>
                </a:lnTo>
                <a:lnTo>
                  <a:pt x="46397" y="66545"/>
                </a:lnTo>
                <a:lnTo>
                  <a:pt x="47277" y="66454"/>
                </a:lnTo>
                <a:lnTo>
                  <a:pt x="48157" y="66302"/>
                </a:lnTo>
                <a:lnTo>
                  <a:pt x="49006" y="66090"/>
                </a:lnTo>
                <a:lnTo>
                  <a:pt x="49826" y="65817"/>
                </a:lnTo>
                <a:lnTo>
                  <a:pt x="50645" y="65483"/>
                </a:lnTo>
                <a:lnTo>
                  <a:pt x="51434" y="65088"/>
                </a:lnTo>
                <a:lnTo>
                  <a:pt x="52192" y="64633"/>
                </a:lnTo>
                <a:lnTo>
                  <a:pt x="52890" y="64148"/>
                </a:lnTo>
                <a:lnTo>
                  <a:pt x="53588" y="63601"/>
                </a:lnTo>
                <a:lnTo>
                  <a:pt x="54256" y="63025"/>
                </a:lnTo>
                <a:lnTo>
                  <a:pt x="54863" y="62388"/>
                </a:lnTo>
                <a:lnTo>
                  <a:pt x="55439" y="61720"/>
                </a:lnTo>
                <a:lnTo>
                  <a:pt x="55955" y="61022"/>
                </a:lnTo>
                <a:lnTo>
                  <a:pt x="56441" y="60294"/>
                </a:lnTo>
                <a:lnTo>
                  <a:pt x="56865" y="59535"/>
                </a:lnTo>
                <a:lnTo>
                  <a:pt x="57229" y="58716"/>
                </a:lnTo>
                <a:lnTo>
                  <a:pt x="57412" y="58261"/>
                </a:lnTo>
                <a:lnTo>
                  <a:pt x="57563" y="57775"/>
                </a:lnTo>
                <a:lnTo>
                  <a:pt x="57685" y="57290"/>
                </a:lnTo>
                <a:lnTo>
                  <a:pt x="57776" y="56835"/>
                </a:lnTo>
                <a:lnTo>
                  <a:pt x="57806" y="56349"/>
                </a:lnTo>
                <a:lnTo>
                  <a:pt x="57836" y="55864"/>
                </a:lnTo>
                <a:lnTo>
                  <a:pt x="57806" y="55409"/>
                </a:lnTo>
                <a:lnTo>
                  <a:pt x="57776" y="54923"/>
                </a:lnTo>
                <a:lnTo>
                  <a:pt x="57745" y="54468"/>
                </a:lnTo>
                <a:lnTo>
                  <a:pt x="57654" y="53982"/>
                </a:lnTo>
                <a:lnTo>
                  <a:pt x="57472" y="53042"/>
                </a:lnTo>
                <a:lnTo>
                  <a:pt x="57229" y="52101"/>
                </a:lnTo>
                <a:lnTo>
                  <a:pt x="56987" y="51130"/>
                </a:lnTo>
                <a:lnTo>
                  <a:pt x="56441" y="49249"/>
                </a:lnTo>
                <a:lnTo>
                  <a:pt x="56228" y="48308"/>
                </a:lnTo>
                <a:lnTo>
                  <a:pt x="56046" y="47337"/>
                </a:lnTo>
                <a:lnTo>
                  <a:pt x="55985" y="46882"/>
                </a:lnTo>
                <a:lnTo>
                  <a:pt x="55955" y="46396"/>
                </a:lnTo>
                <a:lnTo>
                  <a:pt x="55925" y="45911"/>
                </a:lnTo>
                <a:lnTo>
                  <a:pt x="55925" y="45456"/>
                </a:lnTo>
                <a:lnTo>
                  <a:pt x="55955" y="44970"/>
                </a:lnTo>
                <a:lnTo>
                  <a:pt x="56046" y="44485"/>
                </a:lnTo>
                <a:lnTo>
                  <a:pt x="56137" y="44030"/>
                </a:lnTo>
                <a:lnTo>
                  <a:pt x="56258" y="43544"/>
                </a:lnTo>
                <a:lnTo>
                  <a:pt x="56410" y="43119"/>
                </a:lnTo>
                <a:lnTo>
                  <a:pt x="56562" y="42694"/>
                </a:lnTo>
                <a:lnTo>
                  <a:pt x="56926" y="41875"/>
                </a:lnTo>
                <a:lnTo>
                  <a:pt x="57351" y="41056"/>
                </a:lnTo>
                <a:lnTo>
                  <a:pt x="57806" y="40267"/>
                </a:lnTo>
                <a:lnTo>
                  <a:pt x="58292" y="39478"/>
                </a:lnTo>
                <a:lnTo>
                  <a:pt x="58807" y="38689"/>
                </a:lnTo>
                <a:lnTo>
                  <a:pt x="59839" y="37142"/>
                </a:lnTo>
                <a:lnTo>
                  <a:pt x="60325" y="36353"/>
                </a:lnTo>
                <a:lnTo>
                  <a:pt x="60810" y="35564"/>
                </a:lnTo>
                <a:lnTo>
                  <a:pt x="61235" y="34744"/>
                </a:lnTo>
                <a:lnTo>
                  <a:pt x="61629" y="33925"/>
                </a:lnTo>
                <a:lnTo>
                  <a:pt x="61963" y="33106"/>
                </a:lnTo>
                <a:lnTo>
                  <a:pt x="62085" y="32681"/>
                </a:lnTo>
                <a:lnTo>
                  <a:pt x="62206" y="32226"/>
                </a:lnTo>
                <a:lnTo>
                  <a:pt x="62297" y="31801"/>
                </a:lnTo>
                <a:lnTo>
                  <a:pt x="62388" y="31346"/>
                </a:lnTo>
                <a:lnTo>
                  <a:pt x="62449" y="30891"/>
                </a:lnTo>
                <a:lnTo>
                  <a:pt x="62479" y="30405"/>
                </a:lnTo>
                <a:lnTo>
                  <a:pt x="62479" y="29859"/>
                </a:lnTo>
                <a:lnTo>
                  <a:pt x="62449" y="29343"/>
                </a:lnTo>
                <a:lnTo>
                  <a:pt x="62388" y="28827"/>
                </a:lnTo>
                <a:lnTo>
                  <a:pt x="62327" y="28311"/>
                </a:lnTo>
                <a:lnTo>
                  <a:pt x="62206" y="27826"/>
                </a:lnTo>
                <a:lnTo>
                  <a:pt x="62085" y="27371"/>
                </a:lnTo>
                <a:lnTo>
                  <a:pt x="61902" y="26885"/>
                </a:lnTo>
                <a:lnTo>
                  <a:pt x="61720" y="26460"/>
                </a:lnTo>
                <a:lnTo>
                  <a:pt x="61538" y="26005"/>
                </a:lnTo>
                <a:lnTo>
                  <a:pt x="61296" y="25580"/>
                </a:lnTo>
                <a:lnTo>
                  <a:pt x="61053" y="25186"/>
                </a:lnTo>
                <a:lnTo>
                  <a:pt x="60780" y="24792"/>
                </a:lnTo>
                <a:lnTo>
                  <a:pt x="60507" y="24397"/>
                </a:lnTo>
                <a:lnTo>
                  <a:pt x="60173" y="24033"/>
                </a:lnTo>
                <a:lnTo>
                  <a:pt x="59869" y="23669"/>
                </a:lnTo>
                <a:lnTo>
                  <a:pt x="59536" y="23305"/>
                </a:lnTo>
                <a:lnTo>
                  <a:pt x="59172" y="22971"/>
                </a:lnTo>
                <a:lnTo>
                  <a:pt x="58807" y="22667"/>
                </a:lnTo>
                <a:lnTo>
                  <a:pt x="58018" y="22030"/>
                </a:lnTo>
                <a:lnTo>
                  <a:pt x="57199" y="21484"/>
                </a:lnTo>
                <a:lnTo>
                  <a:pt x="56350" y="20968"/>
                </a:lnTo>
                <a:lnTo>
                  <a:pt x="55439" y="20483"/>
                </a:lnTo>
                <a:lnTo>
                  <a:pt x="54559" y="20058"/>
                </a:lnTo>
                <a:lnTo>
                  <a:pt x="53619" y="19663"/>
                </a:lnTo>
                <a:lnTo>
                  <a:pt x="52708" y="19299"/>
                </a:lnTo>
                <a:lnTo>
                  <a:pt x="51828" y="19026"/>
                </a:lnTo>
                <a:lnTo>
                  <a:pt x="50888" y="18783"/>
                </a:lnTo>
                <a:lnTo>
                  <a:pt x="49006" y="18298"/>
                </a:lnTo>
                <a:lnTo>
                  <a:pt x="48066" y="18055"/>
                </a:lnTo>
                <a:lnTo>
                  <a:pt x="47125" y="17752"/>
                </a:lnTo>
                <a:lnTo>
                  <a:pt x="46700" y="17570"/>
                </a:lnTo>
                <a:lnTo>
                  <a:pt x="46275" y="17388"/>
                </a:lnTo>
                <a:lnTo>
                  <a:pt x="45881" y="17175"/>
                </a:lnTo>
                <a:lnTo>
                  <a:pt x="45486" y="16932"/>
                </a:lnTo>
                <a:lnTo>
                  <a:pt x="45092" y="16690"/>
                </a:lnTo>
                <a:lnTo>
                  <a:pt x="44758" y="16386"/>
                </a:lnTo>
                <a:lnTo>
                  <a:pt x="44394" y="16083"/>
                </a:lnTo>
                <a:lnTo>
                  <a:pt x="44060" y="15719"/>
                </a:lnTo>
                <a:lnTo>
                  <a:pt x="43757" y="15355"/>
                </a:lnTo>
                <a:lnTo>
                  <a:pt x="43453" y="14990"/>
                </a:lnTo>
                <a:lnTo>
                  <a:pt x="42877" y="14171"/>
                </a:lnTo>
                <a:lnTo>
                  <a:pt x="42331" y="13321"/>
                </a:lnTo>
                <a:lnTo>
                  <a:pt x="41845" y="12472"/>
                </a:lnTo>
                <a:lnTo>
                  <a:pt x="41420" y="11622"/>
                </a:lnTo>
                <a:lnTo>
                  <a:pt x="40995" y="10833"/>
                </a:lnTo>
                <a:lnTo>
                  <a:pt x="40328" y="9377"/>
                </a:lnTo>
                <a:lnTo>
                  <a:pt x="39630" y="7920"/>
                </a:lnTo>
                <a:lnTo>
                  <a:pt x="39296" y="7222"/>
                </a:lnTo>
                <a:lnTo>
                  <a:pt x="38932" y="6524"/>
                </a:lnTo>
                <a:lnTo>
                  <a:pt x="38568" y="5827"/>
                </a:lnTo>
                <a:lnTo>
                  <a:pt x="38173" y="5189"/>
                </a:lnTo>
                <a:lnTo>
                  <a:pt x="37749" y="4552"/>
                </a:lnTo>
                <a:lnTo>
                  <a:pt x="37293" y="3945"/>
                </a:lnTo>
                <a:lnTo>
                  <a:pt x="36808" y="3369"/>
                </a:lnTo>
                <a:lnTo>
                  <a:pt x="36262" y="2822"/>
                </a:lnTo>
                <a:lnTo>
                  <a:pt x="35655" y="2337"/>
                </a:lnTo>
                <a:lnTo>
                  <a:pt x="35018" y="1882"/>
                </a:lnTo>
                <a:lnTo>
                  <a:pt x="34654" y="1669"/>
                </a:lnTo>
                <a:lnTo>
                  <a:pt x="34289" y="1457"/>
                </a:lnTo>
                <a:lnTo>
                  <a:pt x="33925" y="1275"/>
                </a:lnTo>
                <a:lnTo>
                  <a:pt x="33531" y="1093"/>
                </a:lnTo>
                <a:lnTo>
                  <a:pt x="32863" y="880"/>
                </a:lnTo>
                <a:lnTo>
                  <a:pt x="32196" y="668"/>
                </a:lnTo>
                <a:lnTo>
                  <a:pt x="31437" y="456"/>
                </a:lnTo>
                <a:lnTo>
                  <a:pt x="30678" y="304"/>
                </a:lnTo>
                <a:lnTo>
                  <a:pt x="29889" y="183"/>
                </a:lnTo>
                <a:lnTo>
                  <a:pt x="29070" y="91"/>
                </a:lnTo>
                <a:lnTo>
                  <a:pt x="28281" y="31"/>
                </a:lnTo>
                <a:lnTo>
                  <a:pt x="27462" y="0"/>
                </a:lnTo>
                <a:close/>
              </a:path>
            </a:pathLst>
          </a:custGeom>
          <a:solidFill>
            <a:srgbClr val="FFFFFF">
              <a:alpha val="12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44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://www.twinkl.com/" TargetMode="Externa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osefin Sans"/>
              <a:buNone/>
              <a:defRPr sz="3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osefin Sans"/>
              <a:buNone/>
              <a:defRPr sz="3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osefin Sans"/>
              <a:buNone/>
              <a:defRPr sz="3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osefin Sans"/>
              <a:buNone/>
              <a:defRPr sz="3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osefin Sans"/>
              <a:buNone/>
              <a:defRPr sz="3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osefin Sans"/>
              <a:buNone/>
              <a:defRPr sz="3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osefin Sans"/>
              <a:buNone/>
              <a:defRPr sz="3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osefin Sans"/>
              <a:buNone/>
              <a:defRPr sz="3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osefin Sans"/>
              <a:buNone/>
              <a:defRPr sz="3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dauk"/>
              <a:buChar char="●"/>
              <a:defRPr>
                <a:solidFill>
                  <a:schemeClr val="dk1"/>
                </a:solidFill>
                <a:latin typeface="Padauk"/>
                <a:ea typeface="Padauk"/>
                <a:cs typeface="Padauk"/>
                <a:sym typeface="Padau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dauk"/>
              <a:buChar char="○"/>
              <a:defRPr>
                <a:solidFill>
                  <a:schemeClr val="dk1"/>
                </a:solidFill>
                <a:latin typeface="Padauk"/>
                <a:ea typeface="Padauk"/>
                <a:cs typeface="Padauk"/>
                <a:sym typeface="Padau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dauk"/>
              <a:buChar char="■"/>
              <a:defRPr>
                <a:solidFill>
                  <a:schemeClr val="dk1"/>
                </a:solidFill>
                <a:latin typeface="Padauk"/>
                <a:ea typeface="Padauk"/>
                <a:cs typeface="Padauk"/>
                <a:sym typeface="Padau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dauk"/>
              <a:buChar char="●"/>
              <a:defRPr>
                <a:solidFill>
                  <a:schemeClr val="dk1"/>
                </a:solidFill>
                <a:latin typeface="Padauk"/>
                <a:ea typeface="Padauk"/>
                <a:cs typeface="Padauk"/>
                <a:sym typeface="Padau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dauk"/>
              <a:buChar char="○"/>
              <a:defRPr>
                <a:solidFill>
                  <a:schemeClr val="dk1"/>
                </a:solidFill>
                <a:latin typeface="Padauk"/>
                <a:ea typeface="Padauk"/>
                <a:cs typeface="Padauk"/>
                <a:sym typeface="Padau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dauk"/>
              <a:buChar char="■"/>
              <a:defRPr>
                <a:solidFill>
                  <a:schemeClr val="dk1"/>
                </a:solidFill>
                <a:latin typeface="Padauk"/>
                <a:ea typeface="Padauk"/>
                <a:cs typeface="Padauk"/>
                <a:sym typeface="Padau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dauk"/>
              <a:buChar char="●"/>
              <a:defRPr>
                <a:solidFill>
                  <a:schemeClr val="dk1"/>
                </a:solidFill>
                <a:latin typeface="Padauk"/>
                <a:ea typeface="Padauk"/>
                <a:cs typeface="Padauk"/>
                <a:sym typeface="Padau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dauk"/>
              <a:buChar char="○"/>
              <a:defRPr>
                <a:solidFill>
                  <a:schemeClr val="dk1"/>
                </a:solidFill>
                <a:latin typeface="Padauk"/>
                <a:ea typeface="Padauk"/>
                <a:cs typeface="Padauk"/>
                <a:sym typeface="Padau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adauk"/>
              <a:buChar char="■"/>
              <a:defRPr>
                <a:solidFill>
                  <a:schemeClr val="dk1"/>
                </a:solidFill>
                <a:latin typeface="Padauk"/>
                <a:ea typeface="Padauk"/>
                <a:cs typeface="Padauk"/>
                <a:sym typeface="Padau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9" r:id="rId4"/>
    <p:sldLayoutId id="2147483661" r:id="rId5"/>
    <p:sldLayoutId id="2147483675" r:id="rId6"/>
    <p:sldLayoutId id="2147483677" r:id="rId7"/>
    <p:sldLayoutId id="2147483678" r:id="rId8"/>
    <p:sldLayoutId id="214748368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F34819-145B-423D-B658-1411BBDE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51BB2B-FD3B-473F-B1DF-5FBB7F23C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1B8AD6-FAB3-4B04-9B16-A4D3CFCE4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87B47-9C22-47C8-9908-6E253828E46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73426-D942-4AC4-8AEB-41A94070A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BCBD33-4D79-47D1-82EA-3D8BCCDC5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307B9-1613-413E-AD3F-E51C666B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6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hlinkClick r:id="rId5"/>
            <a:extLst>
              <a:ext uri="{FF2B5EF4-FFF2-40B4-BE49-F238E27FC236}">
                <a16:creationId xmlns:a16="http://schemas.microsoft.com/office/drawing/2014/main" xmlns="" id="{6AA597A8-D02A-46D8-BA44-1730A0E6FEC5}"/>
              </a:ext>
            </a:extLst>
          </p:cNvPr>
          <p:cNvSpPr/>
          <p:nvPr userDrawn="1"/>
        </p:nvSpPr>
        <p:spPr>
          <a:xfrm>
            <a:off x="8654256" y="4940877"/>
            <a:ext cx="489745" cy="202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6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7.png"/><Relationship Id="rId18" Type="http://schemas.openxmlformats.org/officeDocument/2006/relationships/slide" Target="slide12.xml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slide" Target="slide9.xml"/><Relationship Id="rId17" Type="http://schemas.openxmlformats.org/officeDocument/2006/relationships/image" Target="../media/image9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slide" Target="slide11.xml"/><Relationship Id="rId20" Type="http://schemas.openxmlformats.org/officeDocument/2006/relationships/slide" Target="slide13.xml"/><Relationship Id="rId29" Type="http://schemas.openxmlformats.org/officeDocument/2006/relationships/image" Target="../media/image18.jpg"/><Relationship Id="rId1" Type="http://schemas.openxmlformats.org/officeDocument/2006/relationships/slideLayout" Target="../slideLayouts/slideLayout22.xml"/><Relationship Id="rId6" Type="http://schemas.openxmlformats.org/officeDocument/2006/relationships/slide" Target="slide6.xml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28" Type="http://schemas.openxmlformats.org/officeDocument/2006/relationships/slide" Target="slide14.xml"/><Relationship Id="rId10" Type="http://schemas.openxmlformats.org/officeDocument/2006/relationships/slide" Target="slide8.xml"/><Relationship Id="rId19" Type="http://schemas.openxmlformats.org/officeDocument/2006/relationships/image" Target="../media/image10.png"/><Relationship Id="rId4" Type="http://schemas.openxmlformats.org/officeDocument/2006/relationships/slide" Target="slide5.xml"/><Relationship Id="rId9" Type="http://schemas.openxmlformats.org/officeDocument/2006/relationships/image" Target="../media/image5.png"/><Relationship Id="rId14" Type="http://schemas.openxmlformats.org/officeDocument/2006/relationships/slide" Target="slide10.xml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8.jp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>
            <a:spLocks noGrp="1"/>
          </p:cNvSpPr>
          <p:nvPr>
            <p:ph type="ctrTitle"/>
          </p:nvPr>
        </p:nvSpPr>
        <p:spPr>
          <a:xfrm>
            <a:off x="1852425" y="1106050"/>
            <a:ext cx="5439300" cy="27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</a:rPr>
              <a:t>UNIT 11</a:t>
            </a:r>
            <a:r>
              <a:rPr lang="en-US" sz="6500" dirty="0">
                <a:solidFill>
                  <a:srgbClr val="FF0000"/>
                </a:solidFill>
              </a:rPr>
              <a:t/>
            </a:r>
            <a:br>
              <a:rPr lang="en-US" sz="6500" dirty="0">
                <a:solidFill>
                  <a:srgbClr val="FF0000"/>
                </a:solidFill>
              </a:rPr>
            </a:br>
            <a:r>
              <a:rPr lang="en-US" sz="6100" dirty="0"/>
              <a:t>My Family</a:t>
            </a:r>
            <a:endParaRPr lang="en-US" sz="6100" dirty="0">
              <a:solidFill>
                <a:schemeClr val="lt2"/>
              </a:solidFill>
            </a:endParaRPr>
          </a:p>
        </p:txBody>
      </p:sp>
      <p:grpSp>
        <p:nvGrpSpPr>
          <p:cNvPr id="251" name="Google Shape;251;p36"/>
          <p:cNvGrpSpPr/>
          <p:nvPr/>
        </p:nvGrpSpPr>
        <p:grpSpPr>
          <a:xfrm>
            <a:off x="6873508" y="2309305"/>
            <a:ext cx="2030584" cy="3185173"/>
            <a:chOff x="788783" y="1420212"/>
            <a:chExt cx="1679835" cy="2634987"/>
          </a:xfrm>
        </p:grpSpPr>
        <p:sp>
          <p:nvSpPr>
            <p:cNvPr id="252" name="Google Shape;252;p36"/>
            <p:cNvSpPr/>
            <p:nvPr/>
          </p:nvSpPr>
          <p:spPr>
            <a:xfrm>
              <a:off x="788783" y="1861107"/>
              <a:ext cx="228930" cy="333016"/>
            </a:xfrm>
            <a:custGeom>
              <a:avLst/>
              <a:gdLst/>
              <a:ahLst/>
              <a:cxnLst/>
              <a:rect l="l" t="t" r="r" b="b"/>
              <a:pathLst>
                <a:path w="4588" h="6674" extrusionOk="0">
                  <a:moveTo>
                    <a:pt x="861" y="1"/>
                  </a:moveTo>
                  <a:lnTo>
                    <a:pt x="704" y="27"/>
                  </a:lnTo>
                  <a:lnTo>
                    <a:pt x="574" y="79"/>
                  </a:lnTo>
                  <a:lnTo>
                    <a:pt x="443" y="157"/>
                  </a:lnTo>
                  <a:lnTo>
                    <a:pt x="313" y="287"/>
                  </a:lnTo>
                  <a:lnTo>
                    <a:pt x="209" y="470"/>
                  </a:lnTo>
                  <a:lnTo>
                    <a:pt x="131" y="704"/>
                  </a:lnTo>
                  <a:lnTo>
                    <a:pt x="53" y="939"/>
                  </a:lnTo>
                  <a:lnTo>
                    <a:pt x="26" y="1200"/>
                  </a:lnTo>
                  <a:lnTo>
                    <a:pt x="0" y="1434"/>
                  </a:lnTo>
                  <a:lnTo>
                    <a:pt x="0" y="1695"/>
                  </a:lnTo>
                  <a:lnTo>
                    <a:pt x="0" y="1956"/>
                  </a:lnTo>
                  <a:lnTo>
                    <a:pt x="53" y="2216"/>
                  </a:lnTo>
                  <a:lnTo>
                    <a:pt x="183" y="2737"/>
                  </a:lnTo>
                  <a:lnTo>
                    <a:pt x="365" y="3233"/>
                  </a:lnTo>
                  <a:lnTo>
                    <a:pt x="574" y="3728"/>
                  </a:lnTo>
                  <a:lnTo>
                    <a:pt x="834" y="4197"/>
                  </a:lnTo>
                  <a:lnTo>
                    <a:pt x="1121" y="4666"/>
                  </a:lnTo>
                  <a:lnTo>
                    <a:pt x="1408" y="5083"/>
                  </a:lnTo>
                  <a:lnTo>
                    <a:pt x="1695" y="5474"/>
                  </a:lnTo>
                  <a:lnTo>
                    <a:pt x="2216" y="6100"/>
                  </a:lnTo>
                  <a:lnTo>
                    <a:pt x="2581" y="6517"/>
                  </a:lnTo>
                  <a:lnTo>
                    <a:pt x="2737" y="6673"/>
                  </a:lnTo>
                  <a:lnTo>
                    <a:pt x="4588" y="3624"/>
                  </a:lnTo>
                  <a:lnTo>
                    <a:pt x="4431" y="3389"/>
                  </a:lnTo>
                  <a:lnTo>
                    <a:pt x="4014" y="2816"/>
                  </a:lnTo>
                  <a:lnTo>
                    <a:pt x="3389" y="2008"/>
                  </a:lnTo>
                  <a:lnTo>
                    <a:pt x="3050" y="1591"/>
                  </a:lnTo>
                  <a:lnTo>
                    <a:pt x="2685" y="1200"/>
                  </a:lnTo>
                  <a:lnTo>
                    <a:pt x="2294" y="809"/>
                  </a:lnTo>
                  <a:lnTo>
                    <a:pt x="1903" y="470"/>
                  </a:lnTo>
                  <a:lnTo>
                    <a:pt x="1538" y="209"/>
                  </a:lnTo>
                  <a:lnTo>
                    <a:pt x="1356" y="131"/>
                  </a:lnTo>
                  <a:lnTo>
                    <a:pt x="1173" y="53"/>
                  </a:lnTo>
                  <a:lnTo>
                    <a:pt x="1017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6"/>
            <p:cNvSpPr/>
            <p:nvPr/>
          </p:nvSpPr>
          <p:spPr>
            <a:xfrm>
              <a:off x="788783" y="1861107"/>
              <a:ext cx="228930" cy="333016"/>
            </a:xfrm>
            <a:custGeom>
              <a:avLst/>
              <a:gdLst/>
              <a:ahLst/>
              <a:cxnLst/>
              <a:rect l="l" t="t" r="r" b="b"/>
              <a:pathLst>
                <a:path w="4588" h="6674" fill="none" extrusionOk="0">
                  <a:moveTo>
                    <a:pt x="2737" y="6673"/>
                  </a:moveTo>
                  <a:lnTo>
                    <a:pt x="2737" y="6673"/>
                  </a:lnTo>
                  <a:lnTo>
                    <a:pt x="2581" y="6517"/>
                  </a:lnTo>
                  <a:lnTo>
                    <a:pt x="2216" y="6100"/>
                  </a:lnTo>
                  <a:lnTo>
                    <a:pt x="1695" y="5474"/>
                  </a:lnTo>
                  <a:lnTo>
                    <a:pt x="1408" y="5083"/>
                  </a:lnTo>
                  <a:lnTo>
                    <a:pt x="1121" y="4666"/>
                  </a:lnTo>
                  <a:lnTo>
                    <a:pt x="834" y="4197"/>
                  </a:lnTo>
                  <a:lnTo>
                    <a:pt x="574" y="3728"/>
                  </a:lnTo>
                  <a:lnTo>
                    <a:pt x="365" y="3233"/>
                  </a:lnTo>
                  <a:lnTo>
                    <a:pt x="183" y="2737"/>
                  </a:lnTo>
                  <a:lnTo>
                    <a:pt x="53" y="2216"/>
                  </a:lnTo>
                  <a:lnTo>
                    <a:pt x="0" y="1956"/>
                  </a:lnTo>
                  <a:lnTo>
                    <a:pt x="0" y="1695"/>
                  </a:lnTo>
                  <a:lnTo>
                    <a:pt x="0" y="1434"/>
                  </a:lnTo>
                  <a:lnTo>
                    <a:pt x="26" y="1200"/>
                  </a:lnTo>
                  <a:lnTo>
                    <a:pt x="53" y="939"/>
                  </a:lnTo>
                  <a:lnTo>
                    <a:pt x="131" y="704"/>
                  </a:lnTo>
                  <a:lnTo>
                    <a:pt x="131" y="704"/>
                  </a:lnTo>
                  <a:lnTo>
                    <a:pt x="209" y="470"/>
                  </a:lnTo>
                  <a:lnTo>
                    <a:pt x="313" y="287"/>
                  </a:lnTo>
                  <a:lnTo>
                    <a:pt x="443" y="157"/>
                  </a:lnTo>
                  <a:lnTo>
                    <a:pt x="574" y="79"/>
                  </a:lnTo>
                  <a:lnTo>
                    <a:pt x="704" y="27"/>
                  </a:lnTo>
                  <a:lnTo>
                    <a:pt x="861" y="1"/>
                  </a:lnTo>
                  <a:lnTo>
                    <a:pt x="1017" y="1"/>
                  </a:lnTo>
                  <a:lnTo>
                    <a:pt x="1173" y="53"/>
                  </a:lnTo>
                  <a:lnTo>
                    <a:pt x="1356" y="131"/>
                  </a:lnTo>
                  <a:lnTo>
                    <a:pt x="1538" y="209"/>
                  </a:lnTo>
                  <a:lnTo>
                    <a:pt x="1903" y="470"/>
                  </a:lnTo>
                  <a:lnTo>
                    <a:pt x="2294" y="809"/>
                  </a:lnTo>
                  <a:lnTo>
                    <a:pt x="2685" y="1200"/>
                  </a:lnTo>
                  <a:lnTo>
                    <a:pt x="3050" y="1591"/>
                  </a:lnTo>
                  <a:lnTo>
                    <a:pt x="3389" y="2008"/>
                  </a:lnTo>
                  <a:lnTo>
                    <a:pt x="4014" y="2816"/>
                  </a:lnTo>
                  <a:lnTo>
                    <a:pt x="4431" y="3389"/>
                  </a:lnTo>
                  <a:lnTo>
                    <a:pt x="4588" y="3624"/>
                  </a:lnTo>
                  <a:lnTo>
                    <a:pt x="2737" y="66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6"/>
            <p:cNvSpPr/>
            <p:nvPr/>
          </p:nvSpPr>
          <p:spPr>
            <a:xfrm>
              <a:off x="804401" y="1975571"/>
              <a:ext cx="163913" cy="213362"/>
            </a:xfrm>
            <a:custGeom>
              <a:avLst/>
              <a:gdLst/>
              <a:ahLst/>
              <a:cxnLst/>
              <a:rect l="l" t="t" r="r" b="b"/>
              <a:pathLst>
                <a:path w="3285" h="4276" extrusionOk="0">
                  <a:moveTo>
                    <a:pt x="1408" y="0"/>
                  </a:moveTo>
                  <a:lnTo>
                    <a:pt x="1434" y="287"/>
                  </a:lnTo>
                  <a:lnTo>
                    <a:pt x="1382" y="496"/>
                  </a:lnTo>
                  <a:lnTo>
                    <a:pt x="1356" y="548"/>
                  </a:lnTo>
                  <a:lnTo>
                    <a:pt x="1329" y="600"/>
                  </a:lnTo>
                  <a:lnTo>
                    <a:pt x="1277" y="626"/>
                  </a:lnTo>
                  <a:lnTo>
                    <a:pt x="1147" y="626"/>
                  </a:lnTo>
                  <a:lnTo>
                    <a:pt x="1095" y="574"/>
                  </a:lnTo>
                  <a:lnTo>
                    <a:pt x="912" y="470"/>
                  </a:lnTo>
                  <a:lnTo>
                    <a:pt x="730" y="313"/>
                  </a:lnTo>
                  <a:lnTo>
                    <a:pt x="574" y="105"/>
                  </a:lnTo>
                  <a:lnTo>
                    <a:pt x="443" y="313"/>
                  </a:lnTo>
                  <a:lnTo>
                    <a:pt x="313" y="496"/>
                  </a:lnTo>
                  <a:lnTo>
                    <a:pt x="157" y="652"/>
                  </a:lnTo>
                  <a:lnTo>
                    <a:pt x="0" y="834"/>
                  </a:lnTo>
                  <a:lnTo>
                    <a:pt x="104" y="1121"/>
                  </a:lnTo>
                  <a:lnTo>
                    <a:pt x="261" y="1408"/>
                  </a:lnTo>
                  <a:lnTo>
                    <a:pt x="574" y="1981"/>
                  </a:lnTo>
                  <a:lnTo>
                    <a:pt x="886" y="2529"/>
                  </a:lnTo>
                  <a:lnTo>
                    <a:pt x="1251" y="2998"/>
                  </a:lnTo>
                  <a:lnTo>
                    <a:pt x="1564" y="3441"/>
                  </a:lnTo>
                  <a:lnTo>
                    <a:pt x="1877" y="3806"/>
                  </a:lnTo>
                  <a:lnTo>
                    <a:pt x="2320" y="4275"/>
                  </a:lnTo>
                  <a:lnTo>
                    <a:pt x="2268" y="4093"/>
                  </a:lnTo>
                  <a:lnTo>
                    <a:pt x="2216" y="3936"/>
                  </a:lnTo>
                  <a:lnTo>
                    <a:pt x="2190" y="3623"/>
                  </a:lnTo>
                  <a:lnTo>
                    <a:pt x="2216" y="3415"/>
                  </a:lnTo>
                  <a:lnTo>
                    <a:pt x="2242" y="3232"/>
                  </a:lnTo>
                  <a:lnTo>
                    <a:pt x="2294" y="3050"/>
                  </a:lnTo>
                  <a:lnTo>
                    <a:pt x="2372" y="2868"/>
                  </a:lnTo>
                  <a:lnTo>
                    <a:pt x="2528" y="2555"/>
                  </a:lnTo>
                  <a:lnTo>
                    <a:pt x="2737" y="2294"/>
                  </a:lnTo>
                  <a:lnTo>
                    <a:pt x="2946" y="2060"/>
                  </a:lnTo>
                  <a:lnTo>
                    <a:pt x="3102" y="1903"/>
                  </a:lnTo>
                  <a:lnTo>
                    <a:pt x="3284" y="1773"/>
                  </a:lnTo>
                  <a:lnTo>
                    <a:pt x="3258" y="1747"/>
                  </a:lnTo>
                  <a:lnTo>
                    <a:pt x="3180" y="1721"/>
                  </a:lnTo>
                  <a:lnTo>
                    <a:pt x="2998" y="1590"/>
                  </a:lnTo>
                  <a:lnTo>
                    <a:pt x="2841" y="1486"/>
                  </a:lnTo>
                  <a:lnTo>
                    <a:pt x="2607" y="1304"/>
                  </a:lnTo>
                  <a:lnTo>
                    <a:pt x="2346" y="1095"/>
                  </a:lnTo>
                  <a:lnTo>
                    <a:pt x="2111" y="834"/>
                  </a:lnTo>
                  <a:lnTo>
                    <a:pt x="1877" y="600"/>
                  </a:lnTo>
                  <a:lnTo>
                    <a:pt x="1538" y="183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6"/>
            <p:cNvSpPr/>
            <p:nvPr/>
          </p:nvSpPr>
          <p:spPr>
            <a:xfrm>
              <a:off x="804401" y="1975571"/>
              <a:ext cx="163913" cy="213362"/>
            </a:xfrm>
            <a:custGeom>
              <a:avLst/>
              <a:gdLst/>
              <a:ahLst/>
              <a:cxnLst/>
              <a:rect l="l" t="t" r="r" b="b"/>
              <a:pathLst>
                <a:path w="3285" h="4276" fill="none" extrusionOk="0">
                  <a:moveTo>
                    <a:pt x="1408" y="0"/>
                  </a:moveTo>
                  <a:lnTo>
                    <a:pt x="1408" y="0"/>
                  </a:lnTo>
                  <a:lnTo>
                    <a:pt x="1434" y="287"/>
                  </a:lnTo>
                  <a:lnTo>
                    <a:pt x="1382" y="496"/>
                  </a:lnTo>
                  <a:lnTo>
                    <a:pt x="1356" y="548"/>
                  </a:lnTo>
                  <a:lnTo>
                    <a:pt x="1329" y="600"/>
                  </a:lnTo>
                  <a:lnTo>
                    <a:pt x="1277" y="626"/>
                  </a:lnTo>
                  <a:lnTo>
                    <a:pt x="1225" y="626"/>
                  </a:lnTo>
                  <a:lnTo>
                    <a:pt x="1225" y="626"/>
                  </a:lnTo>
                  <a:lnTo>
                    <a:pt x="1147" y="626"/>
                  </a:lnTo>
                  <a:lnTo>
                    <a:pt x="1095" y="574"/>
                  </a:lnTo>
                  <a:lnTo>
                    <a:pt x="912" y="470"/>
                  </a:lnTo>
                  <a:lnTo>
                    <a:pt x="730" y="313"/>
                  </a:lnTo>
                  <a:lnTo>
                    <a:pt x="574" y="105"/>
                  </a:lnTo>
                  <a:lnTo>
                    <a:pt x="574" y="105"/>
                  </a:lnTo>
                  <a:lnTo>
                    <a:pt x="443" y="313"/>
                  </a:lnTo>
                  <a:lnTo>
                    <a:pt x="313" y="496"/>
                  </a:lnTo>
                  <a:lnTo>
                    <a:pt x="157" y="652"/>
                  </a:lnTo>
                  <a:lnTo>
                    <a:pt x="0" y="834"/>
                  </a:lnTo>
                  <a:lnTo>
                    <a:pt x="0" y="834"/>
                  </a:lnTo>
                  <a:lnTo>
                    <a:pt x="104" y="1121"/>
                  </a:lnTo>
                  <a:lnTo>
                    <a:pt x="261" y="1408"/>
                  </a:lnTo>
                  <a:lnTo>
                    <a:pt x="574" y="1981"/>
                  </a:lnTo>
                  <a:lnTo>
                    <a:pt x="886" y="2529"/>
                  </a:lnTo>
                  <a:lnTo>
                    <a:pt x="1251" y="2998"/>
                  </a:lnTo>
                  <a:lnTo>
                    <a:pt x="1564" y="3441"/>
                  </a:lnTo>
                  <a:lnTo>
                    <a:pt x="1877" y="3806"/>
                  </a:lnTo>
                  <a:lnTo>
                    <a:pt x="2320" y="4275"/>
                  </a:lnTo>
                  <a:lnTo>
                    <a:pt x="2320" y="4275"/>
                  </a:lnTo>
                  <a:lnTo>
                    <a:pt x="2268" y="4093"/>
                  </a:lnTo>
                  <a:lnTo>
                    <a:pt x="2216" y="3936"/>
                  </a:lnTo>
                  <a:lnTo>
                    <a:pt x="2190" y="3623"/>
                  </a:lnTo>
                  <a:lnTo>
                    <a:pt x="2190" y="3623"/>
                  </a:lnTo>
                  <a:lnTo>
                    <a:pt x="2216" y="3415"/>
                  </a:lnTo>
                  <a:lnTo>
                    <a:pt x="2242" y="3232"/>
                  </a:lnTo>
                  <a:lnTo>
                    <a:pt x="2294" y="3050"/>
                  </a:lnTo>
                  <a:lnTo>
                    <a:pt x="2372" y="2868"/>
                  </a:lnTo>
                  <a:lnTo>
                    <a:pt x="2528" y="2555"/>
                  </a:lnTo>
                  <a:lnTo>
                    <a:pt x="2737" y="2294"/>
                  </a:lnTo>
                  <a:lnTo>
                    <a:pt x="2946" y="2060"/>
                  </a:lnTo>
                  <a:lnTo>
                    <a:pt x="3102" y="1903"/>
                  </a:lnTo>
                  <a:lnTo>
                    <a:pt x="3284" y="1773"/>
                  </a:lnTo>
                  <a:lnTo>
                    <a:pt x="3284" y="1773"/>
                  </a:lnTo>
                  <a:lnTo>
                    <a:pt x="3258" y="1747"/>
                  </a:lnTo>
                  <a:lnTo>
                    <a:pt x="3258" y="1747"/>
                  </a:lnTo>
                  <a:lnTo>
                    <a:pt x="3180" y="1721"/>
                  </a:lnTo>
                  <a:lnTo>
                    <a:pt x="3180" y="1721"/>
                  </a:lnTo>
                  <a:lnTo>
                    <a:pt x="2998" y="1590"/>
                  </a:lnTo>
                  <a:lnTo>
                    <a:pt x="2998" y="1590"/>
                  </a:lnTo>
                  <a:lnTo>
                    <a:pt x="2841" y="1486"/>
                  </a:lnTo>
                  <a:lnTo>
                    <a:pt x="2841" y="1486"/>
                  </a:lnTo>
                  <a:lnTo>
                    <a:pt x="2607" y="1304"/>
                  </a:lnTo>
                  <a:lnTo>
                    <a:pt x="2346" y="1095"/>
                  </a:lnTo>
                  <a:lnTo>
                    <a:pt x="2111" y="834"/>
                  </a:lnTo>
                  <a:lnTo>
                    <a:pt x="1877" y="600"/>
                  </a:lnTo>
                  <a:lnTo>
                    <a:pt x="1538" y="183"/>
                  </a:lnTo>
                  <a:lnTo>
                    <a:pt x="140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6"/>
            <p:cNvSpPr/>
            <p:nvPr/>
          </p:nvSpPr>
          <p:spPr>
            <a:xfrm>
              <a:off x="906577" y="1884508"/>
              <a:ext cx="785586" cy="1063914"/>
            </a:xfrm>
            <a:custGeom>
              <a:avLst/>
              <a:gdLst/>
              <a:ahLst/>
              <a:cxnLst/>
              <a:rect l="l" t="t" r="r" b="b"/>
              <a:pathLst>
                <a:path w="15744" h="21322" extrusionOk="0">
                  <a:moveTo>
                    <a:pt x="1226" y="1"/>
                  </a:moveTo>
                  <a:lnTo>
                    <a:pt x="1069" y="53"/>
                  </a:lnTo>
                  <a:lnTo>
                    <a:pt x="939" y="131"/>
                  </a:lnTo>
                  <a:lnTo>
                    <a:pt x="809" y="235"/>
                  </a:lnTo>
                  <a:lnTo>
                    <a:pt x="678" y="392"/>
                  </a:lnTo>
                  <a:lnTo>
                    <a:pt x="574" y="548"/>
                  </a:lnTo>
                  <a:lnTo>
                    <a:pt x="470" y="731"/>
                  </a:lnTo>
                  <a:lnTo>
                    <a:pt x="418" y="913"/>
                  </a:lnTo>
                  <a:lnTo>
                    <a:pt x="366" y="1122"/>
                  </a:lnTo>
                  <a:lnTo>
                    <a:pt x="366" y="1304"/>
                  </a:lnTo>
                  <a:lnTo>
                    <a:pt x="418" y="1487"/>
                  </a:lnTo>
                  <a:lnTo>
                    <a:pt x="496" y="1669"/>
                  </a:lnTo>
                  <a:lnTo>
                    <a:pt x="626" y="1799"/>
                  </a:lnTo>
                  <a:lnTo>
                    <a:pt x="835" y="1930"/>
                  </a:lnTo>
                  <a:lnTo>
                    <a:pt x="1069" y="2008"/>
                  </a:lnTo>
                  <a:lnTo>
                    <a:pt x="1382" y="2086"/>
                  </a:lnTo>
                  <a:lnTo>
                    <a:pt x="1304" y="2216"/>
                  </a:lnTo>
                  <a:lnTo>
                    <a:pt x="1147" y="2581"/>
                  </a:lnTo>
                  <a:lnTo>
                    <a:pt x="1095" y="2816"/>
                  </a:lnTo>
                  <a:lnTo>
                    <a:pt x="1043" y="3077"/>
                  </a:lnTo>
                  <a:lnTo>
                    <a:pt x="1043" y="3337"/>
                  </a:lnTo>
                  <a:lnTo>
                    <a:pt x="1095" y="3598"/>
                  </a:lnTo>
                  <a:lnTo>
                    <a:pt x="1017" y="3650"/>
                  </a:lnTo>
                  <a:lnTo>
                    <a:pt x="809" y="3832"/>
                  </a:lnTo>
                  <a:lnTo>
                    <a:pt x="548" y="4093"/>
                  </a:lnTo>
                  <a:lnTo>
                    <a:pt x="418" y="4275"/>
                  </a:lnTo>
                  <a:lnTo>
                    <a:pt x="287" y="4458"/>
                  </a:lnTo>
                  <a:lnTo>
                    <a:pt x="183" y="4693"/>
                  </a:lnTo>
                  <a:lnTo>
                    <a:pt x="79" y="4927"/>
                  </a:lnTo>
                  <a:lnTo>
                    <a:pt x="27" y="5162"/>
                  </a:lnTo>
                  <a:lnTo>
                    <a:pt x="1" y="5422"/>
                  </a:lnTo>
                  <a:lnTo>
                    <a:pt x="27" y="5709"/>
                  </a:lnTo>
                  <a:lnTo>
                    <a:pt x="105" y="5996"/>
                  </a:lnTo>
                  <a:lnTo>
                    <a:pt x="235" y="6309"/>
                  </a:lnTo>
                  <a:lnTo>
                    <a:pt x="418" y="6621"/>
                  </a:lnTo>
                  <a:lnTo>
                    <a:pt x="418" y="7247"/>
                  </a:lnTo>
                  <a:lnTo>
                    <a:pt x="496" y="8889"/>
                  </a:lnTo>
                  <a:lnTo>
                    <a:pt x="548" y="10010"/>
                  </a:lnTo>
                  <a:lnTo>
                    <a:pt x="652" y="11235"/>
                  </a:lnTo>
                  <a:lnTo>
                    <a:pt x="783" y="12538"/>
                  </a:lnTo>
                  <a:lnTo>
                    <a:pt x="991" y="13919"/>
                  </a:lnTo>
                  <a:lnTo>
                    <a:pt x="1226" y="15275"/>
                  </a:lnTo>
                  <a:lnTo>
                    <a:pt x="1356" y="15953"/>
                  </a:lnTo>
                  <a:lnTo>
                    <a:pt x="1512" y="16604"/>
                  </a:lnTo>
                  <a:lnTo>
                    <a:pt x="1669" y="17230"/>
                  </a:lnTo>
                  <a:lnTo>
                    <a:pt x="1877" y="17829"/>
                  </a:lnTo>
                  <a:lnTo>
                    <a:pt x="2086" y="18403"/>
                  </a:lnTo>
                  <a:lnTo>
                    <a:pt x="2294" y="18950"/>
                  </a:lnTo>
                  <a:lnTo>
                    <a:pt x="2555" y="19445"/>
                  </a:lnTo>
                  <a:lnTo>
                    <a:pt x="2816" y="19914"/>
                  </a:lnTo>
                  <a:lnTo>
                    <a:pt x="3102" y="20305"/>
                  </a:lnTo>
                  <a:lnTo>
                    <a:pt x="3415" y="20644"/>
                  </a:lnTo>
                  <a:lnTo>
                    <a:pt x="3572" y="20801"/>
                  </a:lnTo>
                  <a:lnTo>
                    <a:pt x="3728" y="20931"/>
                  </a:lnTo>
                  <a:lnTo>
                    <a:pt x="3910" y="21035"/>
                  </a:lnTo>
                  <a:lnTo>
                    <a:pt x="4093" y="21139"/>
                  </a:lnTo>
                  <a:lnTo>
                    <a:pt x="4275" y="21218"/>
                  </a:lnTo>
                  <a:lnTo>
                    <a:pt x="4484" y="21270"/>
                  </a:lnTo>
                  <a:lnTo>
                    <a:pt x="4666" y="21322"/>
                  </a:lnTo>
                  <a:lnTo>
                    <a:pt x="5735" y="21322"/>
                  </a:lnTo>
                  <a:lnTo>
                    <a:pt x="6152" y="21270"/>
                  </a:lnTo>
                  <a:lnTo>
                    <a:pt x="6595" y="21192"/>
                  </a:lnTo>
                  <a:lnTo>
                    <a:pt x="7012" y="21087"/>
                  </a:lnTo>
                  <a:lnTo>
                    <a:pt x="7455" y="20983"/>
                  </a:lnTo>
                  <a:lnTo>
                    <a:pt x="7872" y="20853"/>
                  </a:lnTo>
                  <a:lnTo>
                    <a:pt x="8315" y="20696"/>
                  </a:lnTo>
                  <a:lnTo>
                    <a:pt x="8732" y="20514"/>
                  </a:lnTo>
                  <a:lnTo>
                    <a:pt x="9175" y="20331"/>
                  </a:lnTo>
                  <a:lnTo>
                    <a:pt x="9984" y="19914"/>
                  </a:lnTo>
                  <a:lnTo>
                    <a:pt x="10792" y="19471"/>
                  </a:lnTo>
                  <a:lnTo>
                    <a:pt x="11573" y="18976"/>
                  </a:lnTo>
                  <a:lnTo>
                    <a:pt x="12277" y="18481"/>
                  </a:lnTo>
                  <a:lnTo>
                    <a:pt x="12955" y="17960"/>
                  </a:lnTo>
                  <a:lnTo>
                    <a:pt x="13580" y="17438"/>
                  </a:lnTo>
                  <a:lnTo>
                    <a:pt x="14102" y="16943"/>
                  </a:lnTo>
                  <a:lnTo>
                    <a:pt x="14571" y="16474"/>
                  </a:lnTo>
                  <a:lnTo>
                    <a:pt x="14936" y="16057"/>
                  </a:lnTo>
                  <a:lnTo>
                    <a:pt x="15223" y="15666"/>
                  </a:lnTo>
                  <a:lnTo>
                    <a:pt x="15405" y="15353"/>
                  </a:lnTo>
                  <a:lnTo>
                    <a:pt x="15509" y="15066"/>
                  </a:lnTo>
                  <a:lnTo>
                    <a:pt x="15614" y="14780"/>
                  </a:lnTo>
                  <a:lnTo>
                    <a:pt x="15666" y="14519"/>
                  </a:lnTo>
                  <a:lnTo>
                    <a:pt x="15718" y="14232"/>
                  </a:lnTo>
                  <a:lnTo>
                    <a:pt x="15744" y="13972"/>
                  </a:lnTo>
                  <a:lnTo>
                    <a:pt x="15744" y="13737"/>
                  </a:lnTo>
                  <a:lnTo>
                    <a:pt x="15718" y="13502"/>
                  </a:lnTo>
                  <a:lnTo>
                    <a:pt x="15692" y="13268"/>
                  </a:lnTo>
                  <a:lnTo>
                    <a:pt x="15614" y="13085"/>
                  </a:lnTo>
                  <a:lnTo>
                    <a:pt x="15535" y="12903"/>
                  </a:lnTo>
                  <a:lnTo>
                    <a:pt x="15457" y="12747"/>
                  </a:lnTo>
                  <a:lnTo>
                    <a:pt x="15353" y="12616"/>
                  </a:lnTo>
                  <a:lnTo>
                    <a:pt x="15223" y="12512"/>
                  </a:lnTo>
                  <a:lnTo>
                    <a:pt x="15066" y="12460"/>
                  </a:lnTo>
                  <a:lnTo>
                    <a:pt x="14910" y="12408"/>
                  </a:lnTo>
                  <a:lnTo>
                    <a:pt x="14753" y="12408"/>
                  </a:lnTo>
                  <a:lnTo>
                    <a:pt x="14388" y="12460"/>
                  </a:lnTo>
                  <a:lnTo>
                    <a:pt x="13998" y="12564"/>
                  </a:lnTo>
                  <a:lnTo>
                    <a:pt x="13528" y="12720"/>
                  </a:lnTo>
                  <a:lnTo>
                    <a:pt x="13242" y="12825"/>
                  </a:lnTo>
                  <a:lnTo>
                    <a:pt x="12981" y="12955"/>
                  </a:lnTo>
                  <a:lnTo>
                    <a:pt x="12668" y="13111"/>
                  </a:lnTo>
                  <a:lnTo>
                    <a:pt x="12381" y="13294"/>
                  </a:lnTo>
                  <a:lnTo>
                    <a:pt x="12095" y="13502"/>
                  </a:lnTo>
                  <a:lnTo>
                    <a:pt x="11782" y="13737"/>
                  </a:lnTo>
                  <a:lnTo>
                    <a:pt x="11495" y="13998"/>
                  </a:lnTo>
                  <a:lnTo>
                    <a:pt x="11235" y="14310"/>
                  </a:lnTo>
                  <a:lnTo>
                    <a:pt x="10948" y="14623"/>
                  </a:lnTo>
                  <a:lnTo>
                    <a:pt x="10583" y="14936"/>
                  </a:lnTo>
                  <a:lnTo>
                    <a:pt x="10192" y="15223"/>
                  </a:lnTo>
                  <a:lnTo>
                    <a:pt x="9749" y="15483"/>
                  </a:lnTo>
                  <a:lnTo>
                    <a:pt x="9306" y="15744"/>
                  </a:lnTo>
                  <a:lnTo>
                    <a:pt x="8837" y="15979"/>
                  </a:lnTo>
                  <a:lnTo>
                    <a:pt x="7898" y="16422"/>
                  </a:lnTo>
                  <a:lnTo>
                    <a:pt x="7038" y="16761"/>
                  </a:lnTo>
                  <a:lnTo>
                    <a:pt x="6308" y="17021"/>
                  </a:lnTo>
                  <a:lnTo>
                    <a:pt x="5631" y="17256"/>
                  </a:lnTo>
                  <a:lnTo>
                    <a:pt x="2790" y="6439"/>
                  </a:lnTo>
                  <a:lnTo>
                    <a:pt x="2894" y="6074"/>
                  </a:lnTo>
                  <a:lnTo>
                    <a:pt x="2998" y="5683"/>
                  </a:lnTo>
                  <a:lnTo>
                    <a:pt x="3102" y="5188"/>
                  </a:lnTo>
                  <a:lnTo>
                    <a:pt x="3207" y="4588"/>
                  </a:lnTo>
                  <a:lnTo>
                    <a:pt x="3233" y="4275"/>
                  </a:lnTo>
                  <a:lnTo>
                    <a:pt x="3233" y="3963"/>
                  </a:lnTo>
                  <a:lnTo>
                    <a:pt x="3233" y="3624"/>
                  </a:lnTo>
                  <a:lnTo>
                    <a:pt x="3207" y="3285"/>
                  </a:lnTo>
                  <a:lnTo>
                    <a:pt x="3154" y="2972"/>
                  </a:lnTo>
                  <a:lnTo>
                    <a:pt x="3076" y="2633"/>
                  </a:lnTo>
                  <a:lnTo>
                    <a:pt x="2894" y="2034"/>
                  </a:lnTo>
                  <a:lnTo>
                    <a:pt x="2711" y="1513"/>
                  </a:lnTo>
                  <a:lnTo>
                    <a:pt x="2529" y="1070"/>
                  </a:lnTo>
                  <a:lnTo>
                    <a:pt x="2320" y="705"/>
                  </a:lnTo>
                  <a:lnTo>
                    <a:pt x="2112" y="418"/>
                  </a:lnTo>
                  <a:lnTo>
                    <a:pt x="2008" y="314"/>
                  </a:lnTo>
                  <a:lnTo>
                    <a:pt x="1903" y="209"/>
                  </a:lnTo>
                  <a:lnTo>
                    <a:pt x="1773" y="131"/>
                  </a:lnTo>
                  <a:lnTo>
                    <a:pt x="1643" y="53"/>
                  </a:lnTo>
                  <a:lnTo>
                    <a:pt x="1512" y="27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6"/>
            <p:cNvSpPr/>
            <p:nvPr/>
          </p:nvSpPr>
          <p:spPr>
            <a:xfrm>
              <a:off x="906577" y="1884508"/>
              <a:ext cx="785586" cy="1063914"/>
            </a:xfrm>
            <a:custGeom>
              <a:avLst/>
              <a:gdLst/>
              <a:ahLst/>
              <a:cxnLst/>
              <a:rect l="l" t="t" r="r" b="b"/>
              <a:pathLst>
                <a:path w="15744" h="21322" fill="none" extrusionOk="0">
                  <a:moveTo>
                    <a:pt x="14753" y="12408"/>
                  </a:moveTo>
                  <a:lnTo>
                    <a:pt x="14753" y="12408"/>
                  </a:lnTo>
                  <a:lnTo>
                    <a:pt x="14388" y="12460"/>
                  </a:lnTo>
                  <a:lnTo>
                    <a:pt x="13998" y="12564"/>
                  </a:lnTo>
                  <a:lnTo>
                    <a:pt x="13528" y="12720"/>
                  </a:lnTo>
                  <a:lnTo>
                    <a:pt x="13242" y="12825"/>
                  </a:lnTo>
                  <a:lnTo>
                    <a:pt x="12981" y="12955"/>
                  </a:lnTo>
                  <a:lnTo>
                    <a:pt x="12668" y="13111"/>
                  </a:lnTo>
                  <a:lnTo>
                    <a:pt x="12381" y="13294"/>
                  </a:lnTo>
                  <a:lnTo>
                    <a:pt x="12095" y="13502"/>
                  </a:lnTo>
                  <a:lnTo>
                    <a:pt x="11782" y="13737"/>
                  </a:lnTo>
                  <a:lnTo>
                    <a:pt x="11495" y="13998"/>
                  </a:lnTo>
                  <a:lnTo>
                    <a:pt x="11235" y="14310"/>
                  </a:lnTo>
                  <a:lnTo>
                    <a:pt x="11235" y="14310"/>
                  </a:lnTo>
                  <a:lnTo>
                    <a:pt x="10948" y="14623"/>
                  </a:lnTo>
                  <a:lnTo>
                    <a:pt x="10583" y="14936"/>
                  </a:lnTo>
                  <a:lnTo>
                    <a:pt x="10192" y="15223"/>
                  </a:lnTo>
                  <a:lnTo>
                    <a:pt x="9749" y="15483"/>
                  </a:lnTo>
                  <a:lnTo>
                    <a:pt x="9306" y="15744"/>
                  </a:lnTo>
                  <a:lnTo>
                    <a:pt x="8837" y="15979"/>
                  </a:lnTo>
                  <a:lnTo>
                    <a:pt x="7898" y="16422"/>
                  </a:lnTo>
                  <a:lnTo>
                    <a:pt x="7038" y="16761"/>
                  </a:lnTo>
                  <a:lnTo>
                    <a:pt x="6308" y="17021"/>
                  </a:lnTo>
                  <a:lnTo>
                    <a:pt x="5631" y="17256"/>
                  </a:lnTo>
                  <a:lnTo>
                    <a:pt x="2790" y="6439"/>
                  </a:lnTo>
                  <a:lnTo>
                    <a:pt x="2790" y="6439"/>
                  </a:lnTo>
                  <a:lnTo>
                    <a:pt x="2894" y="6074"/>
                  </a:lnTo>
                  <a:lnTo>
                    <a:pt x="2998" y="5683"/>
                  </a:lnTo>
                  <a:lnTo>
                    <a:pt x="3102" y="5188"/>
                  </a:lnTo>
                  <a:lnTo>
                    <a:pt x="3207" y="4588"/>
                  </a:lnTo>
                  <a:lnTo>
                    <a:pt x="3233" y="4275"/>
                  </a:lnTo>
                  <a:lnTo>
                    <a:pt x="3233" y="3963"/>
                  </a:lnTo>
                  <a:lnTo>
                    <a:pt x="3233" y="3624"/>
                  </a:lnTo>
                  <a:lnTo>
                    <a:pt x="3207" y="3285"/>
                  </a:lnTo>
                  <a:lnTo>
                    <a:pt x="3154" y="2972"/>
                  </a:lnTo>
                  <a:lnTo>
                    <a:pt x="3076" y="2633"/>
                  </a:lnTo>
                  <a:lnTo>
                    <a:pt x="3076" y="2633"/>
                  </a:lnTo>
                  <a:lnTo>
                    <a:pt x="2894" y="2034"/>
                  </a:lnTo>
                  <a:lnTo>
                    <a:pt x="2711" y="1513"/>
                  </a:lnTo>
                  <a:lnTo>
                    <a:pt x="2529" y="1070"/>
                  </a:lnTo>
                  <a:lnTo>
                    <a:pt x="2320" y="705"/>
                  </a:lnTo>
                  <a:lnTo>
                    <a:pt x="2112" y="418"/>
                  </a:lnTo>
                  <a:lnTo>
                    <a:pt x="2008" y="314"/>
                  </a:lnTo>
                  <a:lnTo>
                    <a:pt x="1903" y="209"/>
                  </a:lnTo>
                  <a:lnTo>
                    <a:pt x="1773" y="131"/>
                  </a:lnTo>
                  <a:lnTo>
                    <a:pt x="1643" y="53"/>
                  </a:lnTo>
                  <a:lnTo>
                    <a:pt x="1512" y="27"/>
                  </a:lnTo>
                  <a:lnTo>
                    <a:pt x="1382" y="1"/>
                  </a:lnTo>
                  <a:lnTo>
                    <a:pt x="1382" y="1"/>
                  </a:lnTo>
                  <a:lnTo>
                    <a:pt x="1226" y="1"/>
                  </a:lnTo>
                  <a:lnTo>
                    <a:pt x="1069" y="53"/>
                  </a:lnTo>
                  <a:lnTo>
                    <a:pt x="939" y="131"/>
                  </a:lnTo>
                  <a:lnTo>
                    <a:pt x="809" y="235"/>
                  </a:lnTo>
                  <a:lnTo>
                    <a:pt x="678" y="392"/>
                  </a:lnTo>
                  <a:lnTo>
                    <a:pt x="574" y="548"/>
                  </a:lnTo>
                  <a:lnTo>
                    <a:pt x="470" y="731"/>
                  </a:lnTo>
                  <a:lnTo>
                    <a:pt x="418" y="913"/>
                  </a:lnTo>
                  <a:lnTo>
                    <a:pt x="366" y="1122"/>
                  </a:lnTo>
                  <a:lnTo>
                    <a:pt x="366" y="1304"/>
                  </a:lnTo>
                  <a:lnTo>
                    <a:pt x="418" y="1487"/>
                  </a:lnTo>
                  <a:lnTo>
                    <a:pt x="496" y="1669"/>
                  </a:lnTo>
                  <a:lnTo>
                    <a:pt x="626" y="1799"/>
                  </a:lnTo>
                  <a:lnTo>
                    <a:pt x="835" y="1930"/>
                  </a:lnTo>
                  <a:lnTo>
                    <a:pt x="1069" y="2008"/>
                  </a:lnTo>
                  <a:lnTo>
                    <a:pt x="1382" y="2086"/>
                  </a:lnTo>
                  <a:lnTo>
                    <a:pt x="1382" y="2086"/>
                  </a:lnTo>
                  <a:lnTo>
                    <a:pt x="1304" y="2216"/>
                  </a:lnTo>
                  <a:lnTo>
                    <a:pt x="1147" y="2581"/>
                  </a:lnTo>
                  <a:lnTo>
                    <a:pt x="1095" y="2816"/>
                  </a:lnTo>
                  <a:lnTo>
                    <a:pt x="1043" y="3077"/>
                  </a:lnTo>
                  <a:lnTo>
                    <a:pt x="1043" y="3337"/>
                  </a:lnTo>
                  <a:lnTo>
                    <a:pt x="1095" y="3598"/>
                  </a:lnTo>
                  <a:lnTo>
                    <a:pt x="1095" y="3598"/>
                  </a:lnTo>
                  <a:lnTo>
                    <a:pt x="1017" y="3650"/>
                  </a:lnTo>
                  <a:lnTo>
                    <a:pt x="809" y="3832"/>
                  </a:lnTo>
                  <a:lnTo>
                    <a:pt x="548" y="4093"/>
                  </a:lnTo>
                  <a:lnTo>
                    <a:pt x="418" y="4275"/>
                  </a:lnTo>
                  <a:lnTo>
                    <a:pt x="287" y="4458"/>
                  </a:lnTo>
                  <a:lnTo>
                    <a:pt x="183" y="4693"/>
                  </a:lnTo>
                  <a:lnTo>
                    <a:pt x="79" y="4927"/>
                  </a:lnTo>
                  <a:lnTo>
                    <a:pt x="27" y="5162"/>
                  </a:lnTo>
                  <a:lnTo>
                    <a:pt x="1" y="5422"/>
                  </a:lnTo>
                  <a:lnTo>
                    <a:pt x="27" y="5709"/>
                  </a:lnTo>
                  <a:lnTo>
                    <a:pt x="105" y="5996"/>
                  </a:lnTo>
                  <a:lnTo>
                    <a:pt x="235" y="6309"/>
                  </a:lnTo>
                  <a:lnTo>
                    <a:pt x="418" y="6621"/>
                  </a:lnTo>
                  <a:lnTo>
                    <a:pt x="418" y="6621"/>
                  </a:lnTo>
                  <a:lnTo>
                    <a:pt x="418" y="7247"/>
                  </a:lnTo>
                  <a:lnTo>
                    <a:pt x="496" y="8889"/>
                  </a:lnTo>
                  <a:lnTo>
                    <a:pt x="548" y="10010"/>
                  </a:lnTo>
                  <a:lnTo>
                    <a:pt x="652" y="11235"/>
                  </a:lnTo>
                  <a:lnTo>
                    <a:pt x="783" y="12538"/>
                  </a:lnTo>
                  <a:lnTo>
                    <a:pt x="991" y="13919"/>
                  </a:lnTo>
                  <a:lnTo>
                    <a:pt x="1226" y="15275"/>
                  </a:lnTo>
                  <a:lnTo>
                    <a:pt x="1356" y="15953"/>
                  </a:lnTo>
                  <a:lnTo>
                    <a:pt x="1512" y="16604"/>
                  </a:lnTo>
                  <a:lnTo>
                    <a:pt x="1669" y="17230"/>
                  </a:lnTo>
                  <a:lnTo>
                    <a:pt x="1877" y="17829"/>
                  </a:lnTo>
                  <a:lnTo>
                    <a:pt x="2086" y="18403"/>
                  </a:lnTo>
                  <a:lnTo>
                    <a:pt x="2294" y="18950"/>
                  </a:lnTo>
                  <a:lnTo>
                    <a:pt x="2555" y="19445"/>
                  </a:lnTo>
                  <a:lnTo>
                    <a:pt x="2816" y="19914"/>
                  </a:lnTo>
                  <a:lnTo>
                    <a:pt x="3102" y="20305"/>
                  </a:lnTo>
                  <a:lnTo>
                    <a:pt x="3415" y="20644"/>
                  </a:lnTo>
                  <a:lnTo>
                    <a:pt x="3572" y="20801"/>
                  </a:lnTo>
                  <a:lnTo>
                    <a:pt x="3728" y="20931"/>
                  </a:lnTo>
                  <a:lnTo>
                    <a:pt x="3910" y="21035"/>
                  </a:lnTo>
                  <a:lnTo>
                    <a:pt x="4093" y="21139"/>
                  </a:lnTo>
                  <a:lnTo>
                    <a:pt x="4275" y="21218"/>
                  </a:lnTo>
                  <a:lnTo>
                    <a:pt x="4484" y="21270"/>
                  </a:lnTo>
                  <a:lnTo>
                    <a:pt x="4666" y="21322"/>
                  </a:lnTo>
                  <a:lnTo>
                    <a:pt x="4875" y="21322"/>
                  </a:lnTo>
                  <a:lnTo>
                    <a:pt x="4875" y="21322"/>
                  </a:lnTo>
                  <a:lnTo>
                    <a:pt x="5292" y="21322"/>
                  </a:lnTo>
                  <a:lnTo>
                    <a:pt x="5735" y="21322"/>
                  </a:lnTo>
                  <a:lnTo>
                    <a:pt x="6152" y="21270"/>
                  </a:lnTo>
                  <a:lnTo>
                    <a:pt x="6595" y="21192"/>
                  </a:lnTo>
                  <a:lnTo>
                    <a:pt x="7012" y="21087"/>
                  </a:lnTo>
                  <a:lnTo>
                    <a:pt x="7455" y="20983"/>
                  </a:lnTo>
                  <a:lnTo>
                    <a:pt x="7872" y="20853"/>
                  </a:lnTo>
                  <a:lnTo>
                    <a:pt x="8315" y="20696"/>
                  </a:lnTo>
                  <a:lnTo>
                    <a:pt x="8732" y="20514"/>
                  </a:lnTo>
                  <a:lnTo>
                    <a:pt x="9175" y="20331"/>
                  </a:lnTo>
                  <a:lnTo>
                    <a:pt x="9984" y="19914"/>
                  </a:lnTo>
                  <a:lnTo>
                    <a:pt x="10792" y="19471"/>
                  </a:lnTo>
                  <a:lnTo>
                    <a:pt x="11573" y="18976"/>
                  </a:lnTo>
                  <a:lnTo>
                    <a:pt x="12277" y="18481"/>
                  </a:lnTo>
                  <a:lnTo>
                    <a:pt x="12955" y="17960"/>
                  </a:lnTo>
                  <a:lnTo>
                    <a:pt x="13580" y="17438"/>
                  </a:lnTo>
                  <a:lnTo>
                    <a:pt x="14102" y="16943"/>
                  </a:lnTo>
                  <a:lnTo>
                    <a:pt x="14571" y="16474"/>
                  </a:lnTo>
                  <a:lnTo>
                    <a:pt x="14936" y="16057"/>
                  </a:lnTo>
                  <a:lnTo>
                    <a:pt x="15223" y="15666"/>
                  </a:lnTo>
                  <a:lnTo>
                    <a:pt x="15405" y="15353"/>
                  </a:lnTo>
                  <a:lnTo>
                    <a:pt x="15405" y="15353"/>
                  </a:lnTo>
                  <a:lnTo>
                    <a:pt x="15509" y="15066"/>
                  </a:lnTo>
                  <a:lnTo>
                    <a:pt x="15614" y="14780"/>
                  </a:lnTo>
                  <a:lnTo>
                    <a:pt x="15666" y="14519"/>
                  </a:lnTo>
                  <a:lnTo>
                    <a:pt x="15718" y="14232"/>
                  </a:lnTo>
                  <a:lnTo>
                    <a:pt x="15744" y="13972"/>
                  </a:lnTo>
                  <a:lnTo>
                    <a:pt x="15744" y="13737"/>
                  </a:lnTo>
                  <a:lnTo>
                    <a:pt x="15718" y="13502"/>
                  </a:lnTo>
                  <a:lnTo>
                    <a:pt x="15692" y="13268"/>
                  </a:lnTo>
                  <a:lnTo>
                    <a:pt x="15614" y="13085"/>
                  </a:lnTo>
                  <a:lnTo>
                    <a:pt x="15535" y="12903"/>
                  </a:lnTo>
                  <a:lnTo>
                    <a:pt x="15457" y="12747"/>
                  </a:lnTo>
                  <a:lnTo>
                    <a:pt x="15353" y="12616"/>
                  </a:lnTo>
                  <a:lnTo>
                    <a:pt x="15223" y="12512"/>
                  </a:lnTo>
                  <a:lnTo>
                    <a:pt x="15066" y="12460"/>
                  </a:lnTo>
                  <a:lnTo>
                    <a:pt x="14910" y="12408"/>
                  </a:lnTo>
                  <a:lnTo>
                    <a:pt x="14753" y="124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6"/>
            <p:cNvSpPr/>
            <p:nvPr/>
          </p:nvSpPr>
          <p:spPr>
            <a:xfrm>
              <a:off x="1187500" y="2741598"/>
              <a:ext cx="13073" cy="3942"/>
            </a:xfrm>
            <a:custGeom>
              <a:avLst/>
              <a:gdLst/>
              <a:ahLst/>
              <a:cxnLst/>
              <a:rect l="l" t="t" r="r" b="b"/>
              <a:pathLst>
                <a:path w="262" h="79" extrusionOk="0">
                  <a:moveTo>
                    <a:pt x="261" y="1"/>
                  </a:moveTo>
                  <a:lnTo>
                    <a:pt x="261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6"/>
            <p:cNvSpPr/>
            <p:nvPr/>
          </p:nvSpPr>
          <p:spPr>
            <a:xfrm>
              <a:off x="1187500" y="2741598"/>
              <a:ext cx="13073" cy="3942"/>
            </a:xfrm>
            <a:custGeom>
              <a:avLst/>
              <a:gdLst/>
              <a:ahLst/>
              <a:cxnLst/>
              <a:rect l="l" t="t" r="r" b="b"/>
              <a:pathLst>
                <a:path w="262" h="79" fill="none" extrusionOk="0">
                  <a:moveTo>
                    <a:pt x="261" y="1"/>
                  </a:moveTo>
                  <a:lnTo>
                    <a:pt x="261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2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6"/>
            <p:cNvSpPr/>
            <p:nvPr/>
          </p:nvSpPr>
          <p:spPr>
            <a:xfrm>
              <a:off x="906577" y="1937849"/>
              <a:ext cx="487748" cy="1010574"/>
            </a:xfrm>
            <a:custGeom>
              <a:avLst/>
              <a:gdLst/>
              <a:ahLst/>
              <a:cxnLst/>
              <a:rect l="l" t="t" r="r" b="b"/>
              <a:pathLst>
                <a:path w="9775" h="20253" extrusionOk="0">
                  <a:moveTo>
                    <a:pt x="2008" y="1"/>
                  </a:moveTo>
                  <a:lnTo>
                    <a:pt x="1991" y="31"/>
                  </a:lnTo>
                  <a:lnTo>
                    <a:pt x="2034" y="1"/>
                  </a:lnTo>
                  <a:close/>
                  <a:moveTo>
                    <a:pt x="1991" y="31"/>
                  </a:moveTo>
                  <a:lnTo>
                    <a:pt x="1851" y="131"/>
                  </a:lnTo>
                  <a:lnTo>
                    <a:pt x="1695" y="261"/>
                  </a:lnTo>
                  <a:lnTo>
                    <a:pt x="1486" y="339"/>
                  </a:lnTo>
                  <a:lnTo>
                    <a:pt x="1304" y="418"/>
                  </a:lnTo>
                  <a:lnTo>
                    <a:pt x="1069" y="470"/>
                  </a:lnTo>
                  <a:lnTo>
                    <a:pt x="861" y="496"/>
                  </a:lnTo>
                  <a:lnTo>
                    <a:pt x="652" y="470"/>
                  </a:lnTo>
                  <a:lnTo>
                    <a:pt x="418" y="444"/>
                  </a:lnTo>
                  <a:lnTo>
                    <a:pt x="470" y="548"/>
                  </a:lnTo>
                  <a:lnTo>
                    <a:pt x="548" y="652"/>
                  </a:lnTo>
                  <a:lnTo>
                    <a:pt x="626" y="730"/>
                  </a:lnTo>
                  <a:lnTo>
                    <a:pt x="730" y="809"/>
                  </a:lnTo>
                  <a:lnTo>
                    <a:pt x="861" y="887"/>
                  </a:lnTo>
                  <a:lnTo>
                    <a:pt x="991" y="939"/>
                  </a:lnTo>
                  <a:lnTo>
                    <a:pt x="1174" y="965"/>
                  </a:lnTo>
                  <a:lnTo>
                    <a:pt x="1356" y="1017"/>
                  </a:lnTo>
                  <a:lnTo>
                    <a:pt x="1382" y="1017"/>
                  </a:lnTo>
                  <a:lnTo>
                    <a:pt x="1330" y="1095"/>
                  </a:lnTo>
                  <a:lnTo>
                    <a:pt x="1226" y="1356"/>
                  </a:lnTo>
                  <a:lnTo>
                    <a:pt x="1121" y="1669"/>
                  </a:lnTo>
                  <a:lnTo>
                    <a:pt x="1069" y="1929"/>
                  </a:lnTo>
                  <a:lnTo>
                    <a:pt x="1043" y="2190"/>
                  </a:lnTo>
                  <a:lnTo>
                    <a:pt x="1043" y="2346"/>
                  </a:lnTo>
                  <a:lnTo>
                    <a:pt x="1095" y="2529"/>
                  </a:lnTo>
                  <a:lnTo>
                    <a:pt x="913" y="2659"/>
                  </a:lnTo>
                  <a:lnTo>
                    <a:pt x="757" y="2816"/>
                  </a:lnTo>
                  <a:lnTo>
                    <a:pt x="548" y="3050"/>
                  </a:lnTo>
                  <a:lnTo>
                    <a:pt x="339" y="3311"/>
                  </a:lnTo>
                  <a:lnTo>
                    <a:pt x="183" y="3624"/>
                  </a:lnTo>
                  <a:lnTo>
                    <a:pt x="105" y="3806"/>
                  </a:lnTo>
                  <a:lnTo>
                    <a:pt x="53" y="3988"/>
                  </a:lnTo>
                  <a:lnTo>
                    <a:pt x="27" y="4171"/>
                  </a:lnTo>
                  <a:lnTo>
                    <a:pt x="1" y="4379"/>
                  </a:lnTo>
                  <a:lnTo>
                    <a:pt x="27" y="4666"/>
                  </a:lnTo>
                  <a:lnTo>
                    <a:pt x="105" y="4953"/>
                  </a:lnTo>
                  <a:lnTo>
                    <a:pt x="235" y="5240"/>
                  </a:lnTo>
                  <a:lnTo>
                    <a:pt x="418" y="5552"/>
                  </a:lnTo>
                  <a:lnTo>
                    <a:pt x="418" y="6178"/>
                  </a:lnTo>
                  <a:lnTo>
                    <a:pt x="496" y="7820"/>
                  </a:lnTo>
                  <a:lnTo>
                    <a:pt x="548" y="8941"/>
                  </a:lnTo>
                  <a:lnTo>
                    <a:pt x="652" y="10166"/>
                  </a:lnTo>
                  <a:lnTo>
                    <a:pt x="783" y="11469"/>
                  </a:lnTo>
                  <a:lnTo>
                    <a:pt x="991" y="12850"/>
                  </a:lnTo>
                  <a:lnTo>
                    <a:pt x="1226" y="14206"/>
                  </a:lnTo>
                  <a:lnTo>
                    <a:pt x="1356" y="14884"/>
                  </a:lnTo>
                  <a:lnTo>
                    <a:pt x="1512" y="15535"/>
                  </a:lnTo>
                  <a:lnTo>
                    <a:pt x="1669" y="16161"/>
                  </a:lnTo>
                  <a:lnTo>
                    <a:pt x="1877" y="16760"/>
                  </a:lnTo>
                  <a:lnTo>
                    <a:pt x="2086" y="17334"/>
                  </a:lnTo>
                  <a:lnTo>
                    <a:pt x="2294" y="17881"/>
                  </a:lnTo>
                  <a:lnTo>
                    <a:pt x="2555" y="18376"/>
                  </a:lnTo>
                  <a:lnTo>
                    <a:pt x="2816" y="18845"/>
                  </a:lnTo>
                  <a:lnTo>
                    <a:pt x="3102" y="19236"/>
                  </a:lnTo>
                  <a:lnTo>
                    <a:pt x="3415" y="19575"/>
                  </a:lnTo>
                  <a:lnTo>
                    <a:pt x="3572" y="19732"/>
                  </a:lnTo>
                  <a:lnTo>
                    <a:pt x="3728" y="19862"/>
                  </a:lnTo>
                  <a:lnTo>
                    <a:pt x="3910" y="19966"/>
                  </a:lnTo>
                  <a:lnTo>
                    <a:pt x="4093" y="20070"/>
                  </a:lnTo>
                  <a:lnTo>
                    <a:pt x="4275" y="20149"/>
                  </a:lnTo>
                  <a:lnTo>
                    <a:pt x="4484" y="20201"/>
                  </a:lnTo>
                  <a:lnTo>
                    <a:pt x="4666" y="20253"/>
                  </a:lnTo>
                  <a:lnTo>
                    <a:pt x="5735" y="20253"/>
                  </a:lnTo>
                  <a:lnTo>
                    <a:pt x="6308" y="20175"/>
                  </a:lnTo>
                  <a:lnTo>
                    <a:pt x="6882" y="20044"/>
                  </a:lnTo>
                  <a:lnTo>
                    <a:pt x="7481" y="19888"/>
                  </a:lnTo>
                  <a:lnTo>
                    <a:pt x="8055" y="19706"/>
                  </a:lnTo>
                  <a:lnTo>
                    <a:pt x="8654" y="19497"/>
                  </a:lnTo>
                  <a:lnTo>
                    <a:pt x="9228" y="19236"/>
                  </a:lnTo>
                  <a:lnTo>
                    <a:pt x="9775" y="18950"/>
                  </a:lnTo>
                  <a:lnTo>
                    <a:pt x="9671" y="19002"/>
                  </a:lnTo>
                  <a:lnTo>
                    <a:pt x="9671" y="18976"/>
                  </a:lnTo>
                  <a:lnTo>
                    <a:pt x="9645" y="18950"/>
                  </a:lnTo>
                  <a:lnTo>
                    <a:pt x="9645" y="18924"/>
                  </a:lnTo>
                  <a:lnTo>
                    <a:pt x="9645" y="18897"/>
                  </a:lnTo>
                  <a:lnTo>
                    <a:pt x="9645" y="18871"/>
                  </a:lnTo>
                  <a:lnTo>
                    <a:pt x="9619" y="18871"/>
                  </a:lnTo>
                  <a:lnTo>
                    <a:pt x="9619" y="18845"/>
                  </a:lnTo>
                  <a:lnTo>
                    <a:pt x="9619" y="18819"/>
                  </a:lnTo>
                  <a:lnTo>
                    <a:pt x="9228" y="17881"/>
                  </a:lnTo>
                  <a:lnTo>
                    <a:pt x="8811" y="16969"/>
                  </a:lnTo>
                  <a:lnTo>
                    <a:pt x="8498" y="17073"/>
                  </a:lnTo>
                  <a:lnTo>
                    <a:pt x="8159" y="17125"/>
                  </a:lnTo>
                  <a:lnTo>
                    <a:pt x="7820" y="17177"/>
                  </a:lnTo>
                  <a:lnTo>
                    <a:pt x="7195" y="17177"/>
                  </a:lnTo>
                  <a:lnTo>
                    <a:pt x="6908" y="17125"/>
                  </a:lnTo>
                  <a:lnTo>
                    <a:pt x="6673" y="17047"/>
                  </a:lnTo>
                  <a:lnTo>
                    <a:pt x="6439" y="16943"/>
                  </a:lnTo>
                  <a:lnTo>
                    <a:pt x="6230" y="16812"/>
                  </a:lnTo>
                  <a:lnTo>
                    <a:pt x="6074" y="16604"/>
                  </a:lnTo>
                  <a:lnTo>
                    <a:pt x="5943" y="16395"/>
                  </a:lnTo>
                  <a:lnTo>
                    <a:pt x="5891" y="16109"/>
                  </a:lnTo>
                  <a:lnTo>
                    <a:pt x="5631" y="16187"/>
                  </a:lnTo>
                  <a:lnTo>
                    <a:pt x="5526" y="15718"/>
                  </a:lnTo>
                  <a:lnTo>
                    <a:pt x="5188" y="15718"/>
                  </a:lnTo>
                  <a:lnTo>
                    <a:pt x="5031" y="15692"/>
                  </a:lnTo>
                  <a:lnTo>
                    <a:pt x="4901" y="15639"/>
                  </a:lnTo>
                  <a:lnTo>
                    <a:pt x="4744" y="15587"/>
                  </a:lnTo>
                  <a:lnTo>
                    <a:pt x="4484" y="15457"/>
                  </a:lnTo>
                  <a:lnTo>
                    <a:pt x="4249" y="15248"/>
                  </a:lnTo>
                  <a:lnTo>
                    <a:pt x="4041" y="15014"/>
                  </a:lnTo>
                  <a:lnTo>
                    <a:pt x="3832" y="14753"/>
                  </a:lnTo>
                  <a:lnTo>
                    <a:pt x="3676" y="14466"/>
                  </a:lnTo>
                  <a:lnTo>
                    <a:pt x="3519" y="14154"/>
                  </a:lnTo>
                  <a:lnTo>
                    <a:pt x="3363" y="13815"/>
                  </a:lnTo>
                  <a:lnTo>
                    <a:pt x="3233" y="13476"/>
                  </a:lnTo>
                  <a:lnTo>
                    <a:pt x="3050" y="12772"/>
                  </a:lnTo>
                  <a:lnTo>
                    <a:pt x="2894" y="12147"/>
                  </a:lnTo>
                  <a:lnTo>
                    <a:pt x="2790" y="11599"/>
                  </a:lnTo>
                  <a:lnTo>
                    <a:pt x="2633" y="10713"/>
                  </a:lnTo>
                  <a:lnTo>
                    <a:pt x="2529" y="9827"/>
                  </a:lnTo>
                  <a:lnTo>
                    <a:pt x="2425" y="8941"/>
                  </a:lnTo>
                  <a:lnTo>
                    <a:pt x="2373" y="8055"/>
                  </a:lnTo>
                  <a:lnTo>
                    <a:pt x="2320" y="7533"/>
                  </a:lnTo>
                  <a:lnTo>
                    <a:pt x="2320" y="6986"/>
                  </a:lnTo>
                  <a:lnTo>
                    <a:pt x="2320" y="6465"/>
                  </a:lnTo>
                  <a:lnTo>
                    <a:pt x="2373" y="6204"/>
                  </a:lnTo>
                  <a:lnTo>
                    <a:pt x="2425" y="5943"/>
                  </a:lnTo>
                  <a:lnTo>
                    <a:pt x="2477" y="5735"/>
                  </a:lnTo>
                  <a:lnTo>
                    <a:pt x="2581" y="5578"/>
                  </a:lnTo>
                  <a:lnTo>
                    <a:pt x="2685" y="5422"/>
                  </a:lnTo>
                  <a:lnTo>
                    <a:pt x="2816" y="5292"/>
                  </a:lnTo>
                  <a:lnTo>
                    <a:pt x="2946" y="4901"/>
                  </a:lnTo>
                  <a:lnTo>
                    <a:pt x="3102" y="4223"/>
                  </a:lnTo>
                  <a:lnTo>
                    <a:pt x="3076" y="4223"/>
                  </a:lnTo>
                  <a:lnTo>
                    <a:pt x="2764" y="4093"/>
                  </a:lnTo>
                  <a:lnTo>
                    <a:pt x="2477" y="3936"/>
                  </a:lnTo>
                  <a:lnTo>
                    <a:pt x="2216" y="3754"/>
                  </a:lnTo>
                  <a:lnTo>
                    <a:pt x="2008" y="3519"/>
                  </a:lnTo>
                  <a:lnTo>
                    <a:pt x="1825" y="3285"/>
                  </a:lnTo>
                  <a:lnTo>
                    <a:pt x="1695" y="3024"/>
                  </a:lnTo>
                  <a:lnTo>
                    <a:pt x="1591" y="2737"/>
                  </a:lnTo>
                  <a:lnTo>
                    <a:pt x="1512" y="2451"/>
                  </a:lnTo>
                  <a:lnTo>
                    <a:pt x="1486" y="2138"/>
                  </a:lnTo>
                  <a:lnTo>
                    <a:pt x="1460" y="1825"/>
                  </a:lnTo>
                  <a:lnTo>
                    <a:pt x="1486" y="1512"/>
                  </a:lnTo>
                  <a:lnTo>
                    <a:pt x="1538" y="1199"/>
                  </a:lnTo>
                  <a:lnTo>
                    <a:pt x="1617" y="887"/>
                  </a:lnTo>
                  <a:lnTo>
                    <a:pt x="1721" y="574"/>
                  </a:lnTo>
                  <a:lnTo>
                    <a:pt x="1851" y="287"/>
                  </a:lnTo>
                  <a:lnTo>
                    <a:pt x="1991" y="3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6"/>
            <p:cNvSpPr/>
            <p:nvPr/>
          </p:nvSpPr>
          <p:spPr>
            <a:xfrm>
              <a:off x="906577" y="1937849"/>
              <a:ext cx="487748" cy="1010574"/>
            </a:xfrm>
            <a:custGeom>
              <a:avLst/>
              <a:gdLst/>
              <a:ahLst/>
              <a:cxnLst/>
              <a:rect l="l" t="t" r="r" b="b"/>
              <a:pathLst>
                <a:path w="9775" h="20253" fill="none" extrusionOk="0">
                  <a:moveTo>
                    <a:pt x="2034" y="1"/>
                  </a:moveTo>
                  <a:lnTo>
                    <a:pt x="2034" y="1"/>
                  </a:lnTo>
                  <a:lnTo>
                    <a:pt x="1851" y="131"/>
                  </a:lnTo>
                  <a:lnTo>
                    <a:pt x="1695" y="261"/>
                  </a:lnTo>
                  <a:lnTo>
                    <a:pt x="1486" y="339"/>
                  </a:lnTo>
                  <a:lnTo>
                    <a:pt x="1304" y="418"/>
                  </a:lnTo>
                  <a:lnTo>
                    <a:pt x="1304" y="418"/>
                  </a:lnTo>
                  <a:lnTo>
                    <a:pt x="1069" y="470"/>
                  </a:lnTo>
                  <a:lnTo>
                    <a:pt x="861" y="496"/>
                  </a:lnTo>
                  <a:lnTo>
                    <a:pt x="861" y="496"/>
                  </a:lnTo>
                  <a:lnTo>
                    <a:pt x="652" y="470"/>
                  </a:lnTo>
                  <a:lnTo>
                    <a:pt x="418" y="444"/>
                  </a:lnTo>
                  <a:lnTo>
                    <a:pt x="418" y="444"/>
                  </a:lnTo>
                  <a:lnTo>
                    <a:pt x="470" y="548"/>
                  </a:lnTo>
                  <a:lnTo>
                    <a:pt x="548" y="652"/>
                  </a:lnTo>
                  <a:lnTo>
                    <a:pt x="626" y="730"/>
                  </a:lnTo>
                  <a:lnTo>
                    <a:pt x="730" y="809"/>
                  </a:lnTo>
                  <a:lnTo>
                    <a:pt x="861" y="887"/>
                  </a:lnTo>
                  <a:lnTo>
                    <a:pt x="991" y="939"/>
                  </a:lnTo>
                  <a:lnTo>
                    <a:pt x="1174" y="965"/>
                  </a:lnTo>
                  <a:lnTo>
                    <a:pt x="1356" y="1017"/>
                  </a:lnTo>
                  <a:lnTo>
                    <a:pt x="1356" y="1017"/>
                  </a:lnTo>
                  <a:lnTo>
                    <a:pt x="1356" y="1017"/>
                  </a:lnTo>
                  <a:lnTo>
                    <a:pt x="1356" y="1017"/>
                  </a:lnTo>
                  <a:lnTo>
                    <a:pt x="1356" y="1017"/>
                  </a:lnTo>
                  <a:lnTo>
                    <a:pt x="1356" y="1017"/>
                  </a:lnTo>
                  <a:lnTo>
                    <a:pt x="1356" y="1017"/>
                  </a:lnTo>
                  <a:lnTo>
                    <a:pt x="1382" y="1017"/>
                  </a:lnTo>
                  <a:lnTo>
                    <a:pt x="1382" y="1017"/>
                  </a:lnTo>
                  <a:lnTo>
                    <a:pt x="1382" y="1017"/>
                  </a:lnTo>
                  <a:lnTo>
                    <a:pt x="1382" y="1017"/>
                  </a:lnTo>
                  <a:lnTo>
                    <a:pt x="1330" y="1095"/>
                  </a:lnTo>
                  <a:lnTo>
                    <a:pt x="1226" y="1356"/>
                  </a:lnTo>
                  <a:lnTo>
                    <a:pt x="1226" y="1356"/>
                  </a:lnTo>
                  <a:lnTo>
                    <a:pt x="1121" y="1669"/>
                  </a:lnTo>
                  <a:lnTo>
                    <a:pt x="1121" y="1669"/>
                  </a:lnTo>
                  <a:lnTo>
                    <a:pt x="1069" y="1929"/>
                  </a:lnTo>
                  <a:lnTo>
                    <a:pt x="1043" y="2190"/>
                  </a:lnTo>
                  <a:lnTo>
                    <a:pt x="1043" y="2190"/>
                  </a:lnTo>
                  <a:lnTo>
                    <a:pt x="1043" y="2346"/>
                  </a:lnTo>
                  <a:lnTo>
                    <a:pt x="1095" y="2529"/>
                  </a:lnTo>
                  <a:lnTo>
                    <a:pt x="1095" y="2529"/>
                  </a:lnTo>
                  <a:lnTo>
                    <a:pt x="1095" y="2529"/>
                  </a:lnTo>
                  <a:lnTo>
                    <a:pt x="1095" y="2529"/>
                  </a:lnTo>
                  <a:lnTo>
                    <a:pt x="913" y="2659"/>
                  </a:lnTo>
                  <a:lnTo>
                    <a:pt x="757" y="2816"/>
                  </a:lnTo>
                  <a:lnTo>
                    <a:pt x="548" y="3050"/>
                  </a:lnTo>
                  <a:lnTo>
                    <a:pt x="339" y="3311"/>
                  </a:lnTo>
                  <a:lnTo>
                    <a:pt x="183" y="3624"/>
                  </a:lnTo>
                  <a:lnTo>
                    <a:pt x="105" y="3806"/>
                  </a:lnTo>
                  <a:lnTo>
                    <a:pt x="53" y="3988"/>
                  </a:lnTo>
                  <a:lnTo>
                    <a:pt x="27" y="4171"/>
                  </a:lnTo>
                  <a:lnTo>
                    <a:pt x="1" y="4379"/>
                  </a:lnTo>
                  <a:lnTo>
                    <a:pt x="1" y="4379"/>
                  </a:lnTo>
                  <a:lnTo>
                    <a:pt x="27" y="4666"/>
                  </a:lnTo>
                  <a:lnTo>
                    <a:pt x="105" y="4953"/>
                  </a:lnTo>
                  <a:lnTo>
                    <a:pt x="235" y="5240"/>
                  </a:lnTo>
                  <a:lnTo>
                    <a:pt x="418" y="5552"/>
                  </a:lnTo>
                  <a:lnTo>
                    <a:pt x="418" y="5552"/>
                  </a:lnTo>
                  <a:lnTo>
                    <a:pt x="418" y="6178"/>
                  </a:lnTo>
                  <a:lnTo>
                    <a:pt x="496" y="7820"/>
                  </a:lnTo>
                  <a:lnTo>
                    <a:pt x="548" y="8941"/>
                  </a:lnTo>
                  <a:lnTo>
                    <a:pt x="652" y="10166"/>
                  </a:lnTo>
                  <a:lnTo>
                    <a:pt x="783" y="11469"/>
                  </a:lnTo>
                  <a:lnTo>
                    <a:pt x="991" y="12850"/>
                  </a:lnTo>
                  <a:lnTo>
                    <a:pt x="1226" y="14206"/>
                  </a:lnTo>
                  <a:lnTo>
                    <a:pt x="1356" y="14884"/>
                  </a:lnTo>
                  <a:lnTo>
                    <a:pt x="1512" y="15535"/>
                  </a:lnTo>
                  <a:lnTo>
                    <a:pt x="1669" y="16161"/>
                  </a:lnTo>
                  <a:lnTo>
                    <a:pt x="1877" y="16760"/>
                  </a:lnTo>
                  <a:lnTo>
                    <a:pt x="2086" y="17334"/>
                  </a:lnTo>
                  <a:lnTo>
                    <a:pt x="2294" y="17881"/>
                  </a:lnTo>
                  <a:lnTo>
                    <a:pt x="2555" y="18376"/>
                  </a:lnTo>
                  <a:lnTo>
                    <a:pt x="2816" y="18845"/>
                  </a:lnTo>
                  <a:lnTo>
                    <a:pt x="3102" y="19236"/>
                  </a:lnTo>
                  <a:lnTo>
                    <a:pt x="3415" y="19575"/>
                  </a:lnTo>
                  <a:lnTo>
                    <a:pt x="3572" y="19732"/>
                  </a:lnTo>
                  <a:lnTo>
                    <a:pt x="3728" y="19862"/>
                  </a:lnTo>
                  <a:lnTo>
                    <a:pt x="3910" y="19966"/>
                  </a:lnTo>
                  <a:lnTo>
                    <a:pt x="4093" y="20070"/>
                  </a:lnTo>
                  <a:lnTo>
                    <a:pt x="4275" y="20149"/>
                  </a:lnTo>
                  <a:lnTo>
                    <a:pt x="4484" y="20201"/>
                  </a:lnTo>
                  <a:lnTo>
                    <a:pt x="4666" y="20253"/>
                  </a:lnTo>
                  <a:lnTo>
                    <a:pt x="4875" y="20253"/>
                  </a:lnTo>
                  <a:lnTo>
                    <a:pt x="4875" y="20253"/>
                  </a:lnTo>
                  <a:lnTo>
                    <a:pt x="5135" y="20253"/>
                  </a:lnTo>
                  <a:lnTo>
                    <a:pt x="5135" y="20253"/>
                  </a:lnTo>
                  <a:lnTo>
                    <a:pt x="5735" y="20253"/>
                  </a:lnTo>
                  <a:lnTo>
                    <a:pt x="6308" y="20175"/>
                  </a:lnTo>
                  <a:lnTo>
                    <a:pt x="6882" y="20044"/>
                  </a:lnTo>
                  <a:lnTo>
                    <a:pt x="7481" y="19888"/>
                  </a:lnTo>
                  <a:lnTo>
                    <a:pt x="8055" y="19706"/>
                  </a:lnTo>
                  <a:lnTo>
                    <a:pt x="8654" y="19497"/>
                  </a:lnTo>
                  <a:lnTo>
                    <a:pt x="9228" y="19236"/>
                  </a:lnTo>
                  <a:lnTo>
                    <a:pt x="9775" y="18950"/>
                  </a:lnTo>
                  <a:lnTo>
                    <a:pt x="9775" y="18950"/>
                  </a:lnTo>
                  <a:lnTo>
                    <a:pt x="9775" y="18950"/>
                  </a:lnTo>
                  <a:lnTo>
                    <a:pt x="9775" y="18950"/>
                  </a:lnTo>
                  <a:lnTo>
                    <a:pt x="9671" y="19002"/>
                  </a:lnTo>
                  <a:lnTo>
                    <a:pt x="9671" y="19002"/>
                  </a:lnTo>
                  <a:lnTo>
                    <a:pt x="9671" y="19002"/>
                  </a:lnTo>
                  <a:lnTo>
                    <a:pt x="9671" y="19002"/>
                  </a:lnTo>
                  <a:lnTo>
                    <a:pt x="9671" y="18976"/>
                  </a:lnTo>
                  <a:lnTo>
                    <a:pt x="9671" y="18976"/>
                  </a:lnTo>
                  <a:lnTo>
                    <a:pt x="9671" y="18976"/>
                  </a:lnTo>
                  <a:lnTo>
                    <a:pt x="9671" y="18976"/>
                  </a:lnTo>
                  <a:lnTo>
                    <a:pt x="9671" y="18976"/>
                  </a:lnTo>
                  <a:lnTo>
                    <a:pt x="9671" y="18976"/>
                  </a:lnTo>
                  <a:lnTo>
                    <a:pt x="9645" y="18950"/>
                  </a:lnTo>
                  <a:lnTo>
                    <a:pt x="9645" y="18950"/>
                  </a:lnTo>
                  <a:lnTo>
                    <a:pt x="9645" y="18950"/>
                  </a:lnTo>
                  <a:lnTo>
                    <a:pt x="9645" y="18950"/>
                  </a:lnTo>
                  <a:lnTo>
                    <a:pt x="9645" y="18924"/>
                  </a:lnTo>
                  <a:lnTo>
                    <a:pt x="9645" y="18924"/>
                  </a:lnTo>
                  <a:lnTo>
                    <a:pt x="9645" y="18924"/>
                  </a:lnTo>
                  <a:lnTo>
                    <a:pt x="9645" y="18924"/>
                  </a:lnTo>
                  <a:lnTo>
                    <a:pt x="9645" y="18897"/>
                  </a:lnTo>
                  <a:lnTo>
                    <a:pt x="9645" y="18897"/>
                  </a:lnTo>
                  <a:lnTo>
                    <a:pt x="9645" y="18897"/>
                  </a:lnTo>
                  <a:lnTo>
                    <a:pt x="9645" y="18897"/>
                  </a:lnTo>
                  <a:lnTo>
                    <a:pt x="9645" y="18871"/>
                  </a:lnTo>
                  <a:lnTo>
                    <a:pt x="9645" y="18871"/>
                  </a:lnTo>
                  <a:lnTo>
                    <a:pt x="9619" y="18871"/>
                  </a:lnTo>
                  <a:lnTo>
                    <a:pt x="9619" y="18871"/>
                  </a:lnTo>
                  <a:lnTo>
                    <a:pt x="9619" y="18845"/>
                  </a:lnTo>
                  <a:lnTo>
                    <a:pt x="9619" y="18845"/>
                  </a:lnTo>
                  <a:lnTo>
                    <a:pt x="9619" y="18845"/>
                  </a:lnTo>
                  <a:lnTo>
                    <a:pt x="9619" y="18845"/>
                  </a:lnTo>
                  <a:lnTo>
                    <a:pt x="9619" y="18845"/>
                  </a:lnTo>
                  <a:lnTo>
                    <a:pt x="9619" y="18845"/>
                  </a:lnTo>
                  <a:lnTo>
                    <a:pt x="9619" y="18819"/>
                  </a:lnTo>
                  <a:lnTo>
                    <a:pt x="9619" y="18819"/>
                  </a:lnTo>
                  <a:lnTo>
                    <a:pt x="9619" y="18819"/>
                  </a:lnTo>
                  <a:lnTo>
                    <a:pt x="9619" y="18819"/>
                  </a:lnTo>
                  <a:lnTo>
                    <a:pt x="9228" y="17881"/>
                  </a:lnTo>
                  <a:lnTo>
                    <a:pt x="8811" y="16969"/>
                  </a:lnTo>
                  <a:lnTo>
                    <a:pt x="8811" y="16969"/>
                  </a:lnTo>
                  <a:lnTo>
                    <a:pt x="8498" y="17073"/>
                  </a:lnTo>
                  <a:lnTo>
                    <a:pt x="8159" y="17125"/>
                  </a:lnTo>
                  <a:lnTo>
                    <a:pt x="7820" y="17177"/>
                  </a:lnTo>
                  <a:lnTo>
                    <a:pt x="7481" y="17177"/>
                  </a:lnTo>
                  <a:lnTo>
                    <a:pt x="7481" y="17177"/>
                  </a:lnTo>
                  <a:lnTo>
                    <a:pt x="7195" y="17177"/>
                  </a:lnTo>
                  <a:lnTo>
                    <a:pt x="6908" y="17125"/>
                  </a:lnTo>
                  <a:lnTo>
                    <a:pt x="6673" y="17047"/>
                  </a:lnTo>
                  <a:lnTo>
                    <a:pt x="6439" y="16943"/>
                  </a:lnTo>
                  <a:lnTo>
                    <a:pt x="6230" y="16812"/>
                  </a:lnTo>
                  <a:lnTo>
                    <a:pt x="6074" y="16604"/>
                  </a:lnTo>
                  <a:lnTo>
                    <a:pt x="5943" y="16395"/>
                  </a:lnTo>
                  <a:lnTo>
                    <a:pt x="5891" y="16109"/>
                  </a:lnTo>
                  <a:lnTo>
                    <a:pt x="5891" y="16109"/>
                  </a:lnTo>
                  <a:lnTo>
                    <a:pt x="5891" y="16109"/>
                  </a:lnTo>
                  <a:lnTo>
                    <a:pt x="5891" y="16109"/>
                  </a:lnTo>
                  <a:lnTo>
                    <a:pt x="5631" y="16187"/>
                  </a:lnTo>
                  <a:lnTo>
                    <a:pt x="5631" y="16187"/>
                  </a:lnTo>
                  <a:lnTo>
                    <a:pt x="5631" y="16187"/>
                  </a:lnTo>
                  <a:lnTo>
                    <a:pt x="5631" y="16187"/>
                  </a:lnTo>
                  <a:lnTo>
                    <a:pt x="5526" y="15718"/>
                  </a:lnTo>
                  <a:lnTo>
                    <a:pt x="5526" y="15718"/>
                  </a:lnTo>
                  <a:lnTo>
                    <a:pt x="5344" y="15718"/>
                  </a:lnTo>
                  <a:lnTo>
                    <a:pt x="5344" y="15718"/>
                  </a:lnTo>
                  <a:lnTo>
                    <a:pt x="5188" y="15718"/>
                  </a:lnTo>
                  <a:lnTo>
                    <a:pt x="5031" y="15692"/>
                  </a:lnTo>
                  <a:lnTo>
                    <a:pt x="4901" y="15639"/>
                  </a:lnTo>
                  <a:lnTo>
                    <a:pt x="4744" y="15587"/>
                  </a:lnTo>
                  <a:lnTo>
                    <a:pt x="4484" y="15457"/>
                  </a:lnTo>
                  <a:lnTo>
                    <a:pt x="4249" y="15248"/>
                  </a:lnTo>
                  <a:lnTo>
                    <a:pt x="4041" y="15014"/>
                  </a:lnTo>
                  <a:lnTo>
                    <a:pt x="3832" y="14753"/>
                  </a:lnTo>
                  <a:lnTo>
                    <a:pt x="3676" y="14466"/>
                  </a:lnTo>
                  <a:lnTo>
                    <a:pt x="3519" y="14154"/>
                  </a:lnTo>
                  <a:lnTo>
                    <a:pt x="3363" y="13815"/>
                  </a:lnTo>
                  <a:lnTo>
                    <a:pt x="3233" y="13476"/>
                  </a:lnTo>
                  <a:lnTo>
                    <a:pt x="3050" y="12772"/>
                  </a:lnTo>
                  <a:lnTo>
                    <a:pt x="2894" y="12147"/>
                  </a:lnTo>
                  <a:lnTo>
                    <a:pt x="2790" y="11599"/>
                  </a:lnTo>
                  <a:lnTo>
                    <a:pt x="2790" y="11599"/>
                  </a:lnTo>
                  <a:lnTo>
                    <a:pt x="2633" y="10713"/>
                  </a:lnTo>
                  <a:lnTo>
                    <a:pt x="2529" y="9827"/>
                  </a:lnTo>
                  <a:lnTo>
                    <a:pt x="2425" y="8941"/>
                  </a:lnTo>
                  <a:lnTo>
                    <a:pt x="2373" y="8055"/>
                  </a:lnTo>
                  <a:lnTo>
                    <a:pt x="2373" y="8055"/>
                  </a:lnTo>
                  <a:lnTo>
                    <a:pt x="2320" y="7533"/>
                  </a:lnTo>
                  <a:lnTo>
                    <a:pt x="2320" y="6986"/>
                  </a:lnTo>
                  <a:lnTo>
                    <a:pt x="2320" y="6465"/>
                  </a:lnTo>
                  <a:lnTo>
                    <a:pt x="2373" y="6204"/>
                  </a:lnTo>
                  <a:lnTo>
                    <a:pt x="2425" y="5943"/>
                  </a:lnTo>
                  <a:lnTo>
                    <a:pt x="2425" y="5943"/>
                  </a:lnTo>
                  <a:lnTo>
                    <a:pt x="2477" y="5735"/>
                  </a:lnTo>
                  <a:lnTo>
                    <a:pt x="2581" y="5578"/>
                  </a:lnTo>
                  <a:lnTo>
                    <a:pt x="2685" y="5422"/>
                  </a:lnTo>
                  <a:lnTo>
                    <a:pt x="2816" y="5292"/>
                  </a:lnTo>
                  <a:lnTo>
                    <a:pt x="2816" y="5292"/>
                  </a:lnTo>
                  <a:lnTo>
                    <a:pt x="2946" y="4901"/>
                  </a:lnTo>
                  <a:lnTo>
                    <a:pt x="3102" y="4223"/>
                  </a:lnTo>
                  <a:lnTo>
                    <a:pt x="3076" y="4223"/>
                  </a:lnTo>
                  <a:lnTo>
                    <a:pt x="3076" y="4223"/>
                  </a:lnTo>
                  <a:lnTo>
                    <a:pt x="2764" y="4093"/>
                  </a:lnTo>
                  <a:lnTo>
                    <a:pt x="2477" y="3936"/>
                  </a:lnTo>
                  <a:lnTo>
                    <a:pt x="2216" y="3754"/>
                  </a:lnTo>
                  <a:lnTo>
                    <a:pt x="2008" y="3519"/>
                  </a:lnTo>
                  <a:lnTo>
                    <a:pt x="1825" y="3285"/>
                  </a:lnTo>
                  <a:lnTo>
                    <a:pt x="1695" y="3024"/>
                  </a:lnTo>
                  <a:lnTo>
                    <a:pt x="1591" y="2737"/>
                  </a:lnTo>
                  <a:lnTo>
                    <a:pt x="1512" y="2451"/>
                  </a:lnTo>
                  <a:lnTo>
                    <a:pt x="1486" y="2138"/>
                  </a:lnTo>
                  <a:lnTo>
                    <a:pt x="1460" y="1825"/>
                  </a:lnTo>
                  <a:lnTo>
                    <a:pt x="1486" y="1512"/>
                  </a:lnTo>
                  <a:lnTo>
                    <a:pt x="1538" y="1199"/>
                  </a:lnTo>
                  <a:lnTo>
                    <a:pt x="1617" y="887"/>
                  </a:lnTo>
                  <a:lnTo>
                    <a:pt x="1721" y="574"/>
                  </a:lnTo>
                  <a:lnTo>
                    <a:pt x="1851" y="287"/>
                  </a:lnTo>
                  <a:lnTo>
                    <a:pt x="2008" y="1"/>
                  </a:lnTo>
                  <a:lnTo>
                    <a:pt x="2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6"/>
            <p:cNvSpPr/>
            <p:nvPr/>
          </p:nvSpPr>
          <p:spPr>
            <a:xfrm>
              <a:off x="1048335" y="2200559"/>
              <a:ext cx="140511" cy="611344"/>
            </a:xfrm>
            <a:custGeom>
              <a:avLst/>
              <a:gdLst/>
              <a:ahLst/>
              <a:cxnLst/>
              <a:rect l="l" t="t" r="r" b="b"/>
              <a:pathLst>
                <a:path w="2816" h="12252" extrusionOk="0">
                  <a:moveTo>
                    <a:pt x="1" y="1"/>
                  </a:moveTo>
                  <a:lnTo>
                    <a:pt x="1" y="287"/>
                  </a:lnTo>
                  <a:lnTo>
                    <a:pt x="1" y="600"/>
                  </a:lnTo>
                  <a:lnTo>
                    <a:pt x="53" y="991"/>
                  </a:lnTo>
                  <a:lnTo>
                    <a:pt x="131" y="1460"/>
                  </a:lnTo>
                  <a:lnTo>
                    <a:pt x="235" y="1982"/>
                  </a:lnTo>
                  <a:lnTo>
                    <a:pt x="496" y="3102"/>
                  </a:lnTo>
                  <a:lnTo>
                    <a:pt x="809" y="4223"/>
                  </a:lnTo>
                  <a:lnTo>
                    <a:pt x="1043" y="5187"/>
                  </a:lnTo>
                  <a:lnTo>
                    <a:pt x="1278" y="6152"/>
                  </a:lnTo>
                  <a:lnTo>
                    <a:pt x="1330" y="6413"/>
                  </a:lnTo>
                  <a:lnTo>
                    <a:pt x="1408" y="6725"/>
                  </a:lnTo>
                  <a:lnTo>
                    <a:pt x="1539" y="7116"/>
                  </a:lnTo>
                  <a:lnTo>
                    <a:pt x="1851" y="8081"/>
                  </a:lnTo>
                  <a:lnTo>
                    <a:pt x="2190" y="9175"/>
                  </a:lnTo>
                  <a:lnTo>
                    <a:pt x="2373" y="9723"/>
                  </a:lnTo>
                  <a:lnTo>
                    <a:pt x="2503" y="10270"/>
                  </a:lnTo>
                  <a:lnTo>
                    <a:pt x="2581" y="10531"/>
                  </a:lnTo>
                  <a:lnTo>
                    <a:pt x="2633" y="10791"/>
                  </a:lnTo>
                  <a:lnTo>
                    <a:pt x="2659" y="11026"/>
                  </a:lnTo>
                  <a:lnTo>
                    <a:pt x="2711" y="11261"/>
                  </a:lnTo>
                  <a:lnTo>
                    <a:pt x="2764" y="11964"/>
                  </a:lnTo>
                  <a:lnTo>
                    <a:pt x="2790" y="12251"/>
                  </a:lnTo>
                  <a:lnTo>
                    <a:pt x="2816" y="11964"/>
                  </a:lnTo>
                  <a:lnTo>
                    <a:pt x="2816" y="11261"/>
                  </a:lnTo>
                  <a:lnTo>
                    <a:pt x="2790" y="11026"/>
                  </a:lnTo>
                  <a:lnTo>
                    <a:pt x="2764" y="10765"/>
                  </a:lnTo>
                  <a:lnTo>
                    <a:pt x="2711" y="10505"/>
                  </a:lnTo>
                  <a:lnTo>
                    <a:pt x="2659" y="10244"/>
                  </a:lnTo>
                  <a:lnTo>
                    <a:pt x="2555" y="9697"/>
                  </a:lnTo>
                  <a:lnTo>
                    <a:pt x="2399" y="9123"/>
                  </a:lnTo>
                  <a:lnTo>
                    <a:pt x="2060" y="8002"/>
                  </a:lnTo>
                  <a:lnTo>
                    <a:pt x="1773" y="7038"/>
                  </a:lnTo>
                  <a:lnTo>
                    <a:pt x="1669" y="6647"/>
                  </a:lnTo>
                  <a:lnTo>
                    <a:pt x="1591" y="6334"/>
                  </a:lnTo>
                  <a:lnTo>
                    <a:pt x="1539" y="6074"/>
                  </a:lnTo>
                  <a:lnTo>
                    <a:pt x="1304" y="5135"/>
                  </a:lnTo>
                  <a:lnTo>
                    <a:pt x="1043" y="4171"/>
                  </a:lnTo>
                  <a:lnTo>
                    <a:pt x="704" y="3050"/>
                  </a:lnTo>
                  <a:lnTo>
                    <a:pt x="392" y="1955"/>
                  </a:lnTo>
                  <a:lnTo>
                    <a:pt x="261" y="1434"/>
                  </a:lnTo>
                  <a:lnTo>
                    <a:pt x="157" y="965"/>
                  </a:lnTo>
                  <a:lnTo>
                    <a:pt x="79" y="574"/>
                  </a:lnTo>
                  <a:lnTo>
                    <a:pt x="53" y="28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6"/>
            <p:cNvSpPr/>
            <p:nvPr/>
          </p:nvSpPr>
          <p:spPr>
            <a:xfrm>
              <a:off x="914924" y="1875427"/>
              <a:ext cx="165211" cy="301780"/>
            </a:xfrm>
            <a:custGeom>
              <a:avLst/>
              <a:gdLst/>
              <a:ahLst/>
              <a:cxnLst/>
              <a:rect l="l" t="t" r="r" b="b"/>
              <a:pathLst>
                <a:path w="3311" h="6048" extrusionOk="0">
                  <a:moveTo>
                    <a:pt x="1148" y="0"/>
                  </a:moveTo>
                  <a:lnTo>
                    <a:pt x="991" y="53"/>
                  </a:lnTo>
                  <a:lnTo>
                    <a:pt x="887" y="131"/>
                  </a:lnTo>
                  <a:lnTo>
                    <a:pt x="783" y="235"/>
                  </a:lnTo>
                  <a:lnTo>
                    <a:pt x="704" y="313"/>
                  </a:lnTo>
                  <a:lnTo>
                    <a:pt x="392" y="730"/>
                  </a:lnTo>
                  <a:lnTo>
                    <a:pt x="235" y="965"/>
                  </a:lnTo>
                  <a:lnTo>
                    <a:pt x="105" y="1199"/>
                  </a:lnTo>
                  <a:lnTo>
                    <a:pt x="27" y="1460"/>
                  </a:lnTo>
                  <a:lnTo>
                    <a:pt x="1" y="1616"/>
                  </a:lnTo>
                  <a:lnTo>
                    <a:pt x="1" y="1747"/>
                  </a:lnTo>
                  <a:lnTo>
                    <a:pt x="53" y="1903"/>
                  </a:lnTo>
                  <a:lnTo>
                    <a:pt x="131" y="2033"/>
                  </a:lnTo>
                  <a:lnTo>
                    <a:pt x="209" y="2138"/>
                  </a:lnTo>
                  <a:lnTo>
                    <a:pt x="340" y="2216"/>
                  </a:lnTo>
                  <a:lnTo>
                    <a:pt x="470" y="2268"/>
                  </a:lnTo>
                  <a:lnTo>
                    <a:pt x="600" y="2294"/>
                  </a:lnTo>
                  <a:lnTo>
                    <a:pt x="731" y="2268"/>
                  </a:lnTo>
                  <a:lnTo>
                    <a:pt x="835" y="2268"/>
                  </a:lnTo>
                  <a:lnTo>
                    <a:pt x="1069" y="2216"/>
                  </a:lnTo>
                  <a:lnTo>
                    <a:pt x="1252" y="2138"/>
                  </a:lnTo>
                  <a:lnTo>
                    <a:pt x="1591" y="1955"/>
                  </a:lnTo>
                  <a:lnTo>
                    <a:pt x="1799" y="1773"/>
                  </a:lnTo>
                  <a:lnTo>
                    <a:pt x="1929" y="1642"/>
                  </a:lnTo>
                  <a:lnTo>
                    <a:pt x="1956" y="1590"/>
                  </a:lnTo>
                  <a:lnTo>
                    <a:pt x="1773" y="1747"/>
                  </a:lnTo>
                  <a:lnTo>
                    <a:pt x="1539" y="1877"/>
                  </a:lnTo>
                  <a:lnTo>
                    <a:pt x="1226" y="2033"/>
                  </a:lnTo>
                  <a:lnTo>
                    <a:pt x="1017" y="2086"/>
                  </a:lnTo>
                  <a:lnTo>
                    <a:pt x="835" y="2138"/>
                  </a:lnTo>
                  <a:lnTo>
                    <a:pt x="600" y="2138"/>
                  </a:lnTo>
                  <a:lnTo>
                    <a:pt x="496" y="2112"/>
                  </a:lnTo>
                  <a:lnTo>
                    <a:pt x="418" y="2086"/>
                  </a:lnTo>
                  <a:lnTo>
                    <a:pt x="313" y="2007"/>
                  </a:lnTo>
                  <a:lnTo>
                    <a:pt x="261" y="1929"/>
                  </a:lnTo>
                  <a:lnTo>
                    <a:pt x="209" y="1825"/>
                  </a:lnTo>
                  <a:lnTo>
                    <a:pt x="183" y="1721"/>
                  </a:lnTo>
                  <a:lnTo>
                    <a:pt x="183" y="1616"/>
                  </a:lnTo>
                  <a:lnTo>
                    <a:pt x="209" y="1512"/>
                  </a:lnTo>
                  <a:lnTo>
                    <a:pt x="287" y="1278"/>
                  </a:lnTo>
                  <a:lnTo>
                    <a:pt x="418" y="1069"/>
                  </a:lnTo>
                  <a:lnTo>
                    <a:pt x="574" y="861"/>
                  </a:lnTo>
                  <a:lnTo>
                    <a:pt x="887" y="470"/>
                  </a:lnTo>
                  <a:lnTo>
                    <a:pt x="1043" y="313"/>
                  </a:lnTo>
                  <a:lnTo>
                    <a:pt x="1121" y="261"/>
                  </a:lnTo>
                  <a:lnTo>
                    <a:pt x="1200" y="235"/>
                  </a:lnTo>
                  <a:lnTo>
                    <a:pt x="1278" y="235"/>
                  </a:lnTo>
                  <a:lnTo>
                    <a:pt x="1356" y="261"/>
                  </a:lnTo>
                  <a:lnTo>
                    <a:pt x="1512" y="313"/>
                  </a:lnTo>
                  <a:lnTo>
                    <a:pt x="1669" y="391"/>
                  </a:lnTo>
                  <a:lnTo>
                    <a:pt x="1799" y="496"/>
                  </a:lnTo>
                  <a:lnTo>
                    <a:pt x="1982" y="678"/>
                  </a:lnTo>
                  <a:lnTo>
                    <a:pt x="2112" y="834"/>
                  </a:lnTo>
                  <a:lnTo>
                    <a:pt x="2268" y="1017"/>
                  </a:lnTo>
                  <a:lnTo>
                    <a:pt x="2399" y="1252"/>
                  </a:lnTo>
                  <a:lnTo>
                    <a:pt x="2581" y="1538"/>
                  </a:lnTo>
                  <a:lnTo>
                    <a:pt x="2764" y="1929"/>
                  </a:lnTo>
                  <a:lnTo>
                    <a:pt x="2894" y="2346"/>
                  </a:lnTo>
                  <a:lnTo>
                    <a:pt x="2972" y="2581"/>
                  </a:lnTo>
                  <a:lnTo>
                    <a:pt x="3024" y="2841"/>
                  </a:lnTo>
                  <a:lnTo>
                    <a:pt x="3076" y="3076"/>
                  </a:lnTo>
                  <a:lnTo>
                    <a:pt x="3102" y="3337"/>
                  </a:lnTo>
                  <a:lnTo>
                    <a:pt x="3128" y="3832"/>
                  </a:lnTo>
                  <a:lnTo>
                    <a:pt x="3102" y="4327"/>
                  </a:lnTo>
                  <a:lnTo>
                    <a:pt x="3050" y="4796"/>
                  </a:lnTo>
                  <a:lnTo>
                    <a:pt x="2972" y="5213"/>
                  </a:lnTo>
                  <a:lnTo>
                    <a:pt x="2894" y="5552"/>
                  </a:lnTo>
                  <a:lnTo>
                    <a:pt x="2816" y="5813"/>
                  </a:lnTo>
                  <a:lnTo>
                    <a:pt x="2764" y="6047"/>
                  </a:lnTo>
                  <a:lnTo>
                    <a:pt x="2764" y="6047"/>
                  </a:lnTo>
                  <a:lnTo>
                    <a:pt x="2868" y="5839"/>
                  </a:lnTo>
                  <a:lnTo>
                    <a:pt x="2972" y="5578"/>
                  </a:lnTo>
                  <a:lnTo>
                    <a:pt x="3076" y="5239"/>
                  </a:lnTo>
                  <a:lnTo>
                    <a:pt x="3181" y="4822"/>
                  </a:lnTo>
                  <a:lnTo>
                    <a:pt x="3259" y="4353"/>
                  </a:lnTo>
                  <a:lnTo>
                    <a:pt x="3311" y="3832"/>
                  </a:lnTo>
                  <a:lnTo>
                    <a:pt x="3311" y="3311"/>
                  </a:lnTo>
                  <a:lnTo>
                    <a:pt x="3285" y="3050"/>
                  </a:lnTo>
                  <a:lnTo>
                    <a:pt x="3233" y="2789"/>
                  </a:lnTo>
                  <a:lnTo>
                    <a:pt x="3181" y="2529"/>
                  </a:lnTo>
                  <a:lnTo>
                    <a:pt x="3128" y="2294"/>
                  </a:lnTo>
                  <a:lnTo>
                    <a:pt x="2972" y="1825"/>
                  </a:lnTo>
                  <a:lnTo>
                    <a:pt x="2816" y="1434"/>
                  </a:lnTo>
                  <a:lnTo>
                    <a:pt x="2633" y="1121"/>
                  </a:lnTo>
                  <a:lnTo>
                    <a:pt x="2503" y="861"/>
                  </a:lnTo>
                  <a:lnTo>
                    <a:pt x="2347" y="678"/>
                  </a:lnTo>
                  <a:lnTo>
                    <a:pt x="2190" y="470"/>
                  </a:lnTo>
                  <a:lnTo>
                    <a:pt x="1956" y="287"/>
                  </a:lnTo>
                  <a:lnTo>
                    <a:pt x="1799" y="183"/>
                  </a:lnTo>
                  <a:lnTo>
                    <a:pt x="1617" y="79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6"/>
            <p:cNvSpPr/>
            <p:nvPr/>
          </p:nvSpPr>
          <p:spPr>
            <a:xfrm>
              <a:off x="960430" y="2105604"/>
              <a:ext cx="48201" cy="40367"/>
            </a:xfrm>
            <a:custGeom>
              <a:avLst/>
              <a:gdLst/>
              <a:ahLst/>
              <a:cxnLst/>
              <a:rect l="l" t="t" r="r" b="b"/>
              <a:pathLst>
                <a:path w="966" h="809" extrusionOk="0">
                  <a:moveTo>
                    <a:pt x="27" y="1"/>
                  </a:moveTo>
                  <a:lnTo>
                    <a:pt x="1" y="53"/>
                  </a:lnTo>
                  <a:lnTo>
                    <a:pt x="1" y="131"/>
                  </a:lnTo>
                  <a:lnTo>
                    <a:pt x="1" y="235"/>
                  </a:lnTo>
                  <a:lnTo>
                    <a:pt x="27" y="366"/>
                  </a:lnTo>
                  <a:lnTo>
                    <a:pt x="105" y="496"/>
                  </a:lnTo>
                  <a:lnTo>
                    <a:pt x="183" y="600"/>
                  </a:lnTo>
                  <a:lnTo>
                    <a:pt x="262" y="679"/>
                  </a:lnTo>
                  <a:lnTo>
                    <a:pt x="288" y="705"/>
                  </a:lnTo>
                  <a:lnTo>
                    <a:pt x="366" y="731"/>
                  </a:lnTo>
                  <a:lnTo>
                    <a:pt x="470" y="783"/>
                  </a:lnTo>
                  <a:lnTo>
                    <a:pt x="600" y="809"/>
                  </a:lnTo>
                  <a:lnTo>
                    <a:pt x="913" y="809"/>
                  </a:lnTo>
                  <a:lnTo>
                    <a:pt x="965" y="783"/>
                  </a:lnTo>
                  <a:lnTo>
                    <a:pt x="939" y="731"/>
                  </a:lnTo>
                  <a:lnTo>
                    <a:pt x="861" y="705"/>
                  </a:lnTo>
                  <a:lnTo>
                    <a:pt x="653" y="600"/>
                  </a:lnTo>
                  <a:lnTo>
                    <a:pt x="574" y="548"/>
                  </a:lnTo>
                  <a:lnTo>
                    <a:pt x="496" y="496"/>
                  </a:lnTo>
                  <a:lnTo>
                    <a:pt x="418" y="444"/>
                  </a:lnTo>
                  <a:lnTo>
                    <a:pt x="340" y="418"/>
                  </a:lnTo>
                  <a:lnTo>
                    <a:pt x="288" y="340"/>
                  </a:lnTo>
                  <a:lnTo>
                    <a:pt x="209" y="262"/>
                  </a:lnTo>
                  <a:lnTo>
                    <a:pt x="105" y="105"/>
                  </a:lnTo>
                  <a:lnTo>
                    <a:pt x="53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6"/>
            <p:cNvSpPr/>
            <p:nvPr/>
          </p:nvSpPr>
          <p:spPr>
            <a:xfrm>
              <a:off x="956538" y="1980761"/>
              <a:ext cx="22154" cy="124893"/>
            </a:xfrm>
            <a:custGeom>
              <a:avLst/>
              <a:gdLst/>
              <a:ahLst/>
              <a:cxnLst/>
              <a:rect l="l" t="t" r="r" b="b"/>
              <a:pathLst>
                <a:path w="444" h="2503" extrusionOk="0">
                  <a:moveTo>
                    <a:pt x="314" y="1"/>
                  </a:moveTo>
                  <a:lnTo>
                    <a:pt x="314" y="53"/>
                  </a:lnTo>
                  <a:lnTo>
                    <a:pt x="287" y="209"/>
                  </a:lnTo>
                  <a:lnTo>
                    <a:pt x="287" y="392"/>
                  </a:lnTo>
                  <a:lnTo>
                    <a:pt x="235" y="626"/>
                  </a:lnTo>
                  <a:lnTo>
                    <a:pt x="131" y="1043"/>
                  </a:lnTo>
                  <a:lnTo>
                    <a:pt x="79" y="1226"/>
                  </a:lnTo>
                  <a:lnTo>
                    <a:pt x="53" y="1434"/>
                  </a:lnTo>
                  <a:lnTo>
                    <a:pt x="27" y="1877"/>
                  </a:lnTo>
                  <a:lnTo>
                    <a:pt x="1" y="2112"/>
                  </a:lnTo>
                  <a:lnTo>
                    <a:pt x="27" y="2320"/>
                  </a:lnTo>
                  <a:lnTo>
                    <a:pt x="79" y="2477"/>
                  </a:lnTo>
                  <a:lnTo>
                    <a:pt x="105" y="2503"/>
                  </a:lnTo>
                  <a:lnTo>
                    <a:pt x="131" y="2451"/>
                  </a:lnTo>
                  <a:lnTo>
                    <a:pt x="131" y="2320"/>
                  </a:lnTo>
                  <a:lnTo>
                    <a:pt x="209" y="1903"/>
                  </a:lnTo>
                  <a:lnTo>
                    <a:pt x="366" y="1278"/>
                  </a:lnTo>
                  <a:lnTo>
                    <a:pt x="392" y="1095"/>
                  </a:lnTo>
                  <a:lnTo>
                    <a:pt x="444" y="652"/>
                  </a:lnTo>
                  <a:lnTo>
                    <a:pt x="444" y="392"/>
                  </a:lnTo>
                  <a:lnTo>
                    <a:pt x="418" y="183"/>
                  </a:lnTo>
                  <a:lnTo>
                    <a:pt x="366" y="53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6"/>
            <p:cNvSpPr/>
            <p:nvPr/>
          </p:nvSpPr>
          <p:spPr>
            <a:xfrm>
              <a:off x="1305856" y="2503587"/>
              <a:ext cx="386306" cy="382414"/>
            </a:xfrm>
            <a:custGeom>
              <a:avLst/>
              <a:gdLst/>
              <a:ahLst/>
              <a:cxnLst/>
              <a:rect l="l" t="t" r="r" b="b"/>
              <a:pathLst>
                <a:path w="7742" h="7664" extrusionOk="0">
                  <a:moveTo>
                    <a:pt x="6751" y="1"/>
                  </a:moveTo>
                  <a:lnTo>
                    <a:pt x="6386" y="53"/>
                  </a:lnTo>
                  <a:lnTo>
                    <a:pt x="5996" y="157"/>
                  </a:lnTo>
                  <a:lnTo>
                    <a:pt x="5526" y="313"/>
                  </a:lnTo>
                  <a:lnTo>
                    <a:pt x="5240" y="418"/>
                  </a:lnTo>
                  <a:lnTo>
                    <a:pt x="4979" y="548"/>
                  </a:lnTo>
                  <a:lnTo>
                    <a:pt x="4666" y="704"/>
                  </a:lnTo>
                  <a:lnTo>
                    <a:pt x="4379" y="887"/>
                  </a:lnTo>
                  <a:lnTo>
                    <a:pt x="4093" y="1095"/>
                  </a:lnTo>
                  <a:lnTo>
                    <a:pt x="3780" y="1330"/>
                  </a:lnTo>
                  <a:lnTo>
                    <a:pt x="3493" y="1591"/>
                  </a:lnTo>
                  <a:lnTo>
                    <a:pt x="3233" y="1903"/>
                  </a:lnTo>
                  <a:lnTo>
                    <a:pt x="2946" y="2216"/>
                  </a:lnTo>
                  <a:lnTo>
                    <a:pt x="2607" y="2503"/>
                  </a:lnTo>
                  <a:lnTo>
                    <a:pt x="2216" y="2790"/>
                  </a:lnTo>
                  <a:lnTo>
                    <a:pt x="1799" y="3050"/>
                  </a:lnTo>
                  <a:lnTo>
                    <a:pt x="1382" y="3311"/>
                  </a:lnTo>
                  <a:lnTo>
                    <a:pt x="913" y="3546"/>
                  </a:lnTo>
                  <a:lnTo>
                    <a:pt x="1" y="3963"/>
                  </a:lnTo>
                  <a:lnTo>
                    <a:pt x="418" y="4797"/>
                  </a:lnTo>
                  <a:lnTo>
                    <a:pt x="756" y="5500"/>
                  </a:lnTo>
                  <a:lnTo>
                    <a:pt x="1095" y="6204"/>
                  </a:lnTo>
                  <a:lnTo>
                    <a:pt x="1408" y="6934"/>
                  </a:lnTo>
                  <a:lnTo>
                    <a:pt x="1669" y="7664"/>
                  </a:lnTo>
                  <a:lnTo>
                    <a:pt x="2216" y="7403"/>
                  </a:lnTo>
                  <a:lnTo>
                    <a:pt x="2737" y="7090"/>
                  </a:lnTo>
                  <a:lnTo>
                    <a:pt x="3233" y="6778"/>
                  </a:lnTo>
                  <a:lnTo>
                    <a:pt x="3728" y="6465"/>
                  </a:lnTo>
                  <a:lnTo>
                    <a:pt x="4197" y="6126"/>
                  </a:lnTo>
                  <a:lnTo>
                    <a:pt x="4640" y="5813"/>
                  </a:lnTo>
                  <a:lnTo>
                    <a:pt x="5448" y="5135"/>
                  </a:lnTo>
                  <a:lnTo>
                    <a:pt x="6152" y="4484"/>
                  </a:lnTo>
                  <a:lnTo>
                    <a:pt x="6725" y="3910"/>
                  </a:lnTo>
                  <a:lnTo>
                    <a:pt x="6960" y="3624"/>
                  </a:lnTo>
                  <a:lnTo>
                    <a:pt x="7142" y="3363"/>
                  </a:lnTo>
                  <a:lnTo>
                    <a:pt x="7299" y="3155"/>
                  </a:lnTo>
                  <a:lnTo>
                    <a:pt x="7403" y="2946"/>
                  </a:lnTo>
                  <a:lnTo>
                    <a:pt x="7507" y="2659"/>
                  </a:lnTo>
                  <a:lnTo>
                    <a:pt x="7612" y="2373"/>
                  </a:lnTo>
                  <a:lnTo>
                    <a:pt x="7664" y="2112"/>
                  </a:lnTo>
                  <a:lnTo>
                    <a:pt x="7716" y="1825"/>
                  </a:lnTo>
                  <a:lnTo>
                    <a:pt x="7742" y="1565"/>
                  </a:lnTo>
                  <a:lnTo>
                    <a:pt x="7742" y="1330"/>
                  </a:lnTo>
                  <a:lnTo>
                    <a:pt x="7716" y="1095"/>
                  </a:lnTo>
                  <a:lnTo>
                    <a:pt x="7690" y="861"/>
                  </a:lnTo>
                  <a:lnTo>
                    <a:pt x="7612" y="678"/>
                  </a:lnTo>
                  <a:lnTo>
                    <a:pt x="7533" y="496"/>
                  </a:lnTo>
                  <a:lnTo>
                    <a:pt x="7455" y="340"/>
                  </a:lnTo>
                  <a:lnTo>
                    <a:pt x="7351" y="209"/>
                  </a:lnTo>
                  <a:lnTo>
                    <a:pt x="7221" y="105"/>
                  </a:lnTo>
                  <a:lnTo>
                    <a:pt x="7064" y="53"/>
                  </a:lnTo>
                  <a:lnTo>
                    <a:pt x="6908" y="1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6"/>
            <p:cNvSpPr/>
            <p:nvPr/>
          </p:nvSpPr>
          <p:spPr>
            <a:xfrm>
              <a:off x="1305856" y="2503587"/>
              <a:ext cx="386306" cy="382414"/>
            </a:xfrm>
            <a:custGeom>
              <a:avLst/>
              <a:gdLst/>
              <a:ahLst/>
              <a:cxnLst/>
              <a:rect l="l" t="t" r="r" b="b"/>
              <a:pathLst>
                <a:path w="7742" h="7664" fill="none" extrusionOk="0">
                  <a:moveTo>
                    <a:pt x="6751" y="1"/>
                  </a:moveTo>
                  <a:lnTo>
                    <a:pt x="6751" y="1"/>
                  </a:lnTo>
                  <a:lnTo>
                    <a:pt x="6386" y="53"/>
                  </a:lnTo>
                  <a:lnTo>
                    <a:pt x="5996" y="157"/>
                  </a:lnTo>
                  <a:lnTo>
                    <a:pt x="5526" y="313"/>
                  </a:lnTo>
                  <a:lnTo>
                    <a:pt x="5240" y="418"/>
                  </a:lnTo>
                  <a:lnTo>
                    <a:pt x="4979" y="548"/>
                  </a:lnTo>
                  <a:lnTo>
                    <a:pt x="4666" y="704"/>
                  </a:lnTo>
                  <a:lnTo>
                    <a:pt x="4379" y="887"/>
                  </a:lnTo>
                  <a:lnTo>
                    <a:pt x="4093" y="1095"/>
                  </a:lnTo>
                  <a:lnTo>
                    <a:pt x="3780" y="1330"/>
                  </a:lnTo>
                  <a:lnTo>
                    <a:pt x="3493" y="1591"/>
                  </a:lnTo>
                  <a:lnTo>
                    <a:pt x="3233" y="1903"/>
                  </a:lnTo>
                  <a:lnTo>
                    <a:pt x="3233" y="1903"/>
                  </a:lnTo>
                  <a:lnTo>
                    <a:pt x="2946" y="2216"/>
                  </a:lnTo>
                  <a:lnTo>
                    <a:pt x="2607" y="2503"/>
                  </a:lnTo>
                  <a:lnTo>
                    <a:pt x="2216" y="2790"/>
                  </a:lnTo>
                  <a:lnTo>
                    <a:pt x="1799" y="3050"/>
                  </a:lnTo>
                  <a:lnTo>
                    <a:pt x="1382" y="3311"/>
                  </a:lnTo>
                  <a:lnTo>
                    <a:pt x="913" y="3546"/>
                  </a:lnTo>
                  <a:lnTo>
                    <a:pt x="1" y="3963"/>
                  </a:lnTo>
                  <a:lnTo>
                    <a:pt x="1" y="3963"/>
                  </a:lnTo>
                  <a:lnTo>
                    <a:pt x="418" y="4797"/>
                  </a:lnTo>
                  <a:lnTo>
                    <a:pt x="418" y="4797"/>
                  </a:lnTo>
                  <a:lnTo>
                    <a:pt x="756" y="5500"/>
                  </a:lnTo>
                  <a:lnTo>
                    <a:pt x="1095" y="6204"/>
                  </a:lnTo>
                  <a:lnTo>
                    <a:pt x="1408" y="6934"/>
                  </a:lnTo>
                  <a:lnTo>
                    <a:pt x="1669" y="7664"/>
                  </a:lnTo>
                  <a:lnTo>
                    <a:pt x="1669" y="7664"/>
                  </a:lnTo>
                  <a:lnTo>
                    <a:pt x="2216" y="7403"/>
                  </a:lnTo>
                  <a:lnTo>
                    <a:pt x="2737" y="7090"/>
                  </a:lnTo>
                  <a:lnTo>
                    <a:pt x="3233" y="6778"/>
                  </a:lnTo>
                  <a:lnTo>
                    <a:pt x="3728" y="6465"/>
                  </a:lnTo>
                  <a:lnTo>
                    <a:pt x="4197" y="6126"/>
                  </a:lnTo>
                  <a:lnTo>
                    <a:pt x="4640" y="5813"/>
                  </a:lnTo>
                  <a:lnTo>
                    <a:pt x="5448" y="5135"/>
                  </a:lnTo>
                  <a:lnTo>
                    <a:pt x="6152" y="4484"/>
                  </a:lnTo>
                  <a:lnTo>
                    <a:pt x="6725" y="3910"/>
                  </a:lnTo>
                  <a:lnTo>
                    <a:pt x="6960" y="3624"/>
                  </a:lnTo>
                  <a:lnTo>
                    <a:pt x="7142" y="3363"/>
                  </a:lnTo>
                  <a:lnTo>
                    <a:pt x="7299" y="3155"/>
                  </a:lnTo>
                  <a:lnTo>
                    <a:pt x="7403" y="2946"/>
                  </a:lnTo>
                  <a:lnTo>
                    <a:pt x="7403" y="2946"/>
                  </a:lnTo>
                  <a:lnTo>
                    <a:pt x="7507" y="2659"/>
                  </a:lnTo>
                  <a:lnTo>
                    <a:pt x="7612" y="2373"/>
                  </a:lnTo>
                  <a:lnTo>
                    <a:pt x="7664" y="2112"/>
                  </a:lnTo>
                  <a:lnTo>
                    <a:pt x="7716" y="1825"/>
                  </a:lnTo>
                  <a:lnTo>
                    <a:pt x="7742" y="1565"/>
                  </a:lnTo>
                  <a:lnTo>
                    <a:pt x="7742" y="1330"/>
                  </a:lnTo>
                  <a:lnTo>
                    <a:pt x="7716" y="1095"/>
                  </a:lnTo>
                  <a:lnTo>
                    <a:pt x="7690" y="861"/>
                  </a:lnTo>
                  <a:lnTo>
                    <a:pt x="7612" y="678"/>
                  </a:lnTo>
                  <a:lnTo>
                    <a:pt x="7533" y="496"/>
                  </a:lnTo>
                  <a:lnTo>
                    <a:pt x="7455" y="340"/>
                  </a:lnTo>
                  <a:lnTo>
                    <a:pt x="7351" y="209"/>
                  </a:lnTo>
                  <a:lnTo>
                    <a:pt x="7221" y="105"/>
                  </a:lnTo>
                  <a:lnTo>
                    <a:pt x="7064" y="53"/>
                  </a:lnTo>
                  <a:lnTo>
                    <a:pt x="6908" y="1"/>
                  </a:lnTo>
                  <a:lnTo>
                    <a:pt x="67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6"/>
            <p:cNvSpPr/>
            <p:nvPr/>
          </p:nvSpPr>
          <p:spPr>
            <a:xfrm>
              <a:off x="1330556" y="2752026"/>
              <a:ext cx="15668" cy="32533"/>
            </a:xfrm>
            <a:custGeom>
              <a:avLst/>
              <a:gdLst/>
              <a:ahLst/>
              <a:cxnLst/>
              <a:rect l="l" t="t" r="r" b="b"/>
              <a:pathLst>
                <a:path w="314" h="65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4" y="652"/>
                  </a:lnTo>
                  <a:lnTo>
                    <a:pt x="314" y="652"/>
                  </a:lnTo>
                  <a:lnTo>
                    <a:pt x="314" y="652"/>
                  </a:lnTo>
                  <a:lnTo>
                    <a:pt x="314" y="65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8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6"/>
            <p:cNvSpPr/>
            <p:nvPr/>
          </p:nvSpPr>
          <p:spPr>
            <a:xfrm>
              <a:off x="1330556" y="2752026"/>
              <a:ext cx="15668" cy="32533"/>
            </a:xfrm>
            <a:custGeom>
              <a:avLst/>
              <a:gdLst/>
              <a:ahLst/>
              <a:cxnLst/>
              <a:rect l="l" t="t" r="r" b="b"/>
              <a:pathLst>
                <a:path w="314" h="65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4" y="652"/>
                  </a:lnTo>
                  <a:lnTo>
                    <a:pt x="314" y="652"/>
                  </a:lnTo>
                  <a:lnTo>
                    <a:pt x="314" y="652"/>
                  </a:lnTo>
                  <a:lnTo>
                    <a:pt x="314" y="6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6"/>
            <p:cNvSpPr/>
            <p:nvPr/>
          </p:nvSpPr>
          <p:spPr>
            <a:xfrm>
              <a:off x="1346174" y="2784510"/>
              <a:ext cx="42962" cy="101492"/>
            </a:xfrm>
            <a:custGeom>
              <a:avLst/>
              <a:gdLst/>
              <a:ahLst/>
              <a:cxnLst/>
              <a:rect l="l" t="t" r="r" b="b"/>
              <a:pathLst>
                <a:path w="861" h="2034" extrusionOk="0">
                  <a:moveTo>
                    <a:pt x="861" y="2008"/>
                  </a:moveTo>
                  <a:lnTo>
                    <a:pt x="861" y="2008"/>
                  </a:lnTo>
                  <a:lnTo>
                    <a:pt x="861" y="2034"/>
                  </a:lnTo>
                  <a:lnTo>
                    <a:pt x="861" y="2034"/>
                  </a:lnTo>
                  <a:lnTo>
                    <a:pt x="861" y="2008"/>
                  </a:lnTo>
                  <a:close/>
                  <a:moveTo>
                    <a:pt x="861" y="2008"/>
                  </a:moveTo>
                  <a:lnTo>
                    <a:pt x="861" y="2008"/>
                  </a:lnTo>
                  <a:lnTo>
                    <a:pt x="861" y="2008"/>
                  </a:lnTo>
                  <a:lnTo>
                    <a:pt x="861" y="2008"/>
                  </a:lnTo>
                  <a:lnTo>
                    <a:pt x="861" y="2008"/>
                  </a:lnTo>
                  <a:close/>
                  <a:moveTo>
                    <a:pt x="835" y="1982"/>
                  </a:moveTo>
                  <a:lnTo>
                    <a:pt x="835" y="1982"/>
                  </a:lnTo>
                  <a:lnTo>
                    <a:pt x="835" y="1982"/>
                  </a:lnTo>
                  <a:lnTo>
                    <a:pt x="835" y="1982"/>
                  </a:lnTo>
                  <a:lnTo>
                    <a:pt x="835" y="1982"/>
                  </a:lnTo>
                  <a:close/>
                  <a:moveTo>
                    <a:pt x="835" y="1956"/>
                  </a:moveTo>
                  <a:lnTo>
                    <a:pt x="835" y="1956"/>
                  </a:lnTo>
                  <a:lnTo>
                    <a:pt x="835" y="1956"/>
                  </a:lnTo>
                  <a:lnTo>
                    <a:pt x="835" y="1956"/>
                  </a:lnTo>
                  <a:lnTo>
                    <a:pt x="835" y="1956"/>
                  </a:lnTo>
                  <a:close/>
                  <a:moveTo>
                    <a:pt x="835" y="1929"/>
                  </a:moveTo>
                  <a:lnTo>
                    <a:pt x="835" y="1929"/>
                  </a:lnTo>
                  <a:lnTo>
                    <a:pt x="835" y="1929"/>
                  </a:lnTo>
                  <a:lnTo>
                    <a:pt x="835" y="1929"/>
                  </a:lnTo>
                  <a:lnTo>
                    <a:pt x="835" y="1929"/>
                  </a:lnTo>
                  <a:close/>
                  <a:moveTo>
                    <a:pt x="809" y="1903"/>
                  </a:moveTo>
                  <a:lnTo>
                    <a:pt x="809" y="1903"/>
                  </a:lnTo>
                  <a:lnTo>
                    <a:pt x="835" y="1903"/>
                  </a:lnTo>
                  <a:lnTo>
                    <a:pt x="835" y="1903"/>
                  </a:lnTo>
                  <a:lnTo>
                    <a:pt x="809" y="1903"/>
                  </a:lnTo>
                  <a:close/>
                  <a:moveTo>
                    <a:pt x="809" y="1877"/>
                  </a:moveTo>
                  <a:lnTo>
                    <a:pt x="809" y="1877"/>
                  </a:lnTo>
                  <a:lnTo>
                    <a:pt x="809" y="1877"/>
                  </a:lnTo>
                  <a:lnTo>
                    <a:pt x="809" y="1877"/>
                  </a:lnTo>
                  <a:lnTo>
                    <a:pt x="809" y="1877"/>
                  </a:lnTo>
                  <a:close/>
                  <a:moveTo>
                    <a:pt x="809" y="1851"/>
                  </a:moveTo>
                  <a:lnTo>
                    <a:pt x="809" y="1851"/>
                  </a:lnTo>
                  <a:lnTo>
                    <a:pt x="809" y="1877"/>
                  </a:lnTo>
                  <a:lnTo>
                    <a:pt x="809" y="1877"/>
                  </a:lnTo>
                  <a:lnTo>
                    <a:pt x="809" y="185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18" y="913"/>
                  </a:lnTo>
                  <a:lnTo>
                    <a:pt x="809" y="1851"/>
                  </a:lnTo>
                  <a:lnTo>
                    <a:pt x="809" y="1851"/>
                  </a:lnTo>
                  <a:lnTo>
                    <a:pt x="418" y="9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7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6"/>
            <p:cNvSpPr/>
            <p:nvPr/>
          </p:nvSpPr>
          <p:spPr>
            <a:xfrm>
              <a:off x="1389085" y="2884654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6"/>
            <p:cNvSpPr/>
            <p:nvPr/>
          </p:nvSpPr>
          <p:spPr>
            <a:xfrm>
              <a:off x="1389085" y="288465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6"/>
            <p:cNvSpPr/>
            <p:nvPr/>
          </p:nvSpPr>
          <p:spPr>
            <a:xfrm>
              <a:off x="1387788" y="288335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6"/>
            <p:cNvSpPr/>
            <p:nvPr/>
          </p:nvSpPr>
          <p:spPr>
            <a:xfrm>
              <a:off x="1387788" y="2882059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1387788" y="28807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6"/>
            <p:cNvSpPr/>
            <p:nvPr/>
          </p:nvSpPr>
          <p:spPr>
            <a:xfrm>
              <a:off x="1386491" y="2879465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6"/>
            <p:cNvSpPr/>
            <p:nvPr/>
          </p:nvSpPr>
          <p:spPr>
            <a:xfrm>
              <a:off x="1386491" y="28781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6"/>
            <p:cNvSpPr/>
            <p:nvPr/>
          </p:nvSpPr>
          <p:spPr>
            <a:xfrm>
              <a:off x="1386491" y="2876870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1346174" y="2784510"/>
              <a:ext cx="40367" cy="92410"/>
            </a:xfrm>
            <a:custGeom>
              <a:avLst/>
              <a:gdLst/>
              <a:ahLst/>
              <a:cxnLst/>
              <a:rect l="l" t="t" r="r" b="b"/>
              <a:pathLst>
                <a:path w="809" h="185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18" y="913"/>
                  </a:lnTo>
                  <a:lnTo>
                    <a:pt x="809" y="1851"/>
                  </a:lnTo>
                  <a:lnTo>
                    <a:pt x="809" y="1851"/>
                  </a:lnTo>
                  <a:lnTo>
                    <a:pt x="418" y="91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1330556" y="2508776"/>
              <a:ext cx="284915" cy="377225"/>
            </a:xfrm>
            <a:custGeom>
              <a:avLst/>
              <a:gdLst/>
              <a:ahLst/>
              <a:cxnLst/>
              <a:rect l="l" t="t" r="r" b="b"/>
              <a:pathLst>
                <a:path w="5710" h="7560" extrusionOk="0">
                  <a:moveTo>
                    <a:pt x="5709" y="1"/>
                  </a:moveTo>
                  <a:lnTo>
                    <a:pt x="5214" y="131"/>
                  </a:lnTo>
                  <a:lnTo>
                    <a:pt x="4927" y="236"/>
                  </a:lnTo>
                  <a:lnTo>
                    <a:pt x="4640" y="366"/>
                  </a:lnTo>
                  <a:lnTo>
                    <a:pt x="4588" y="783"/>
                  </a:lnTo>
                  <a:lnTo>
                    <a:pt x="4484" y="1174"/>
                  </a:lnTo>
                  <a:lnTo>
                    <a:pt x="4354" y="1565"/>
                  </a:lnTo>
                  <a:lnTo>
                    <a:pt x="4223" y="1930"/>
                  </a:lnTo>
                  <a:lnTo>
                    <a:pt x="4223" y="1930"/>
                  </a:lnTo>
                  <a:lnTo>
                    <a:pt x="5031" y="861"/>
                  </a:lnTo>
                  <a:lnTo>
                    <a:pt x="5709" y="1"/>
                  </a:lnTo>
                  <a:close/>
                  <a:moveTo>
                    <a:pt x="2998" y="3598"/>
                  </a:moveTo>
                  <a:lnTo>
                    <a:pt x="2581" y="3911"/>
                  </a:lnTo>
                  <a:lnTo>
                    <a:pt x="2164" y="4197"/>
                  </a:lnTo>
                  <a:lnTo>
                    <a:pt x="1904" y="4354"/>
                  </a:lnTo>
                  <a:lnTo>
                    <a:pt x="1643" y="4458"/>
                  </a:lnTo>
                  <a:lnTo>
                    <a:pt x="1382" y="4562"/>
                  </a:lnTo>
                  <a:lnTo>
                    <a:pt x="1122" y="4667"/>
                  </a:lnTo>
                  <a:lnTo>
                    <a:pt x="835" y="4745"/>
                  </a:lnTo>
                  <a:lnTo>
                    <a:pt x="574" y="4797"/>
                  </a:lnTo>
                  <a:lnTo>
                    <a:pt x="288" y="4849"/>
                  </a:lnTo>
                  <a:lnTo>
                    <a:pt x="1" y="4875"/>
                  </a:lnTo>
                  <a:lnTo>
                    <a:pt x="314" y="5527"/>
                  </a:lnTo>
                  <a:lnTo>
                    <a:pt x="731" y="6439"/>
                  </a:lnTo>
                  <a:lnTo>
                    <a:pt x="1122" y="7377"/>
                  </a:lnTo>
                  <a:lnTo>
                    <a:pt x="1122" y="7403"/>
                  </a:lnTo>
                  <a:lnTo>
                    <a:pt x="1122" y="7429"/>
                  </a:lnTo>
                  <a:lnTo>
                    <a:pt x="1148" y="7429"/>
                  </a:lnTo>
                  <a:lnTo>
                    <a:pt x="1148" y="7455"/>
                  </a:lnTo>
                  <a:lnTo>
                    <a:pt x="1148" y="7482"/>
                  </a:lnTo>
                  <a:lnTo>
                    <a:pt x="1148" y="7508"/>
                  </a:lnTo>
                  <a:lnTo>
                    <a:pt x="1174" y="7534"/>
                  </a:lnTo>
                  <a:lnTo>
                    <a:pt x="1174" y="7560"/>
                  </a:lnTo>
                  <a:lnTo>
                    <a:pt x="1278" y="7508"/>
                  </a:lnTo>
                  <a:lnTo>
                    <a:pt x="1278" y="7169"/>
                  </a:lnTo>
                  <a:lnTo>
                    <a:pt x="1304" y="6830"/>
                  </a:lnTo>
                  <a:lnTo>
                    <a:pt x="1356" y="6491"/>
                  </a:lnTo>
                  <a:lnTo>
                    <a:pt x="1434" y="6152"/>
                  </a:lnTo>
                  <a:lnTo>
                    <a:pt x="1539" y="5944"/>
                  </a:lnTo>
                  <a:lnTo>
                    <a:pt x="1669" y="5657"/>
                  </a:lnTo>
                  <a:lnTo>
                    <a:pt x="2008" y="5058"/>
                  </a:lnTo>
                  <a:lnTo>
                    <a:pt x="2477" y="4354"/>
                  </a:lnTo>
                  <a:lnTo>
                    <a:pt x="2998" y="3598"/>
                  </a:lnTo>
                  <a:close/>
                </a:path>
              </a:pathLst>
            </a:custGeom>
            <a:solidFill>
              <a:srgbClr val="EA4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6"/>
            <p:cNvSpPr/>
            <p:nvPr/>
          </p:nvSpPr>
          <p:spPr>
            <a:xfrm>
              <a:off x="1330556" y="2688257"/>
              <a:ext cx="149643" cy="197744"/>
            </a:xfrm>
            <a:custGeom>
              <a:avLst/>
              <a:gdLst/>
              <a:ahLst/>
              <a:cxnLst/>
              <a:rect l="l" t="t" r="r" b="b"/>
              <a:pathLst>
                <a:path w="2999" h="3963" fill="none" extrusionOk="0">
                  <a:moveTo>
                    <a:pt x="2998" y="1"/>
                  </a:moveTo>
                  <a:lnTo>
                    <a:pt x="2998" y="1"/>
                  </a:lnTo>
                  <a:lnTo>
                    <a:pt x="2581" y="314"/>
                  </a:lnTo>
                  <a:lnTo>
                    <a:pt x="2164" y="600"/>
                  </a:lnTo>
                  <a:lnTo>
                    <a:pt x="2164" y="600"/>
                  </a:lnTo>
                  <a:lnTo>
                    <a:pt x="1904" y="757"/>
                  </a:lnTo>
                  <a:lnTo>
                    <a:pt x="1643" y="861"/>
                  </a:lnTo>
                  <a:lnTo>
                    <a:pt x="1382" y="965"/>
                  </a:lnTo>
                  <a:lnTo>
                    <a:pt x="1122" y="1070"/>
                  </a:lnTo>
                  <a:lnTo>
                    <a:pt x="835" y="1148"/>
                  </a:lnTo>
                  <a:lnTo>
                    <a:pt x="574" y="1200"/>
                  </a:lnTo>
                  <a:lnTo>
                    <a:pt x="288" y="1252"/>
                  </a:lnTo>
                  <a:lnTo>
                    <a:pt x="1" y="1278"/>
                  </a:lnTo>
                  <a:lnTo>
                    <a:pt x="1" y="1278"/>
                  </a:lnTo>
                  <a:lnTo>
                    <a:pt x="314" y="1930"/>
                  </a:lnTo>
                  <a:lnTo>
                    <a:pt x="314" y="1930"/>
                  </a:lnTo>
                  <a:lnTo>
                    <a:pt x="731" y="2842"/>
                  </a:lnTo>
                  <a:lnTo>
                    <a:pt x="1122" y="3780"/>
                  </a:lnTo>
                  <a:lnTo>
                    <a:pt x="1122" y="3780"/>
                  </a:lnTo>
                  <a:lnTo>
                    <a:pt x="1122" y="3780"/>
                  </a:lnTo>
                  <a:lnTo>
                    <a:pt x="1122" y="3780"/>
                  </a:lnTo>
                  <a:lnTo>
                    <a:pt x="1122" y="3806"/>
                  </a:lnTo>
                  <a:lnTo>
                    <a:pt x="1122" y="3806"/>
                  </a:lnTo>
                  <a:lnTo>
                    <a:pt x="1122" y="3806"/>
                  </a:lnTo>
                  <a:lnTo>
                    <a:pt x="1122" y="3806"/>
                  </a:lnTo>
                  <a:lnTo>
                    <a:pt x="1122" y="3806"/>
                  </a:lnTo>
                  <a:lnTo>
                    <a:pt x="1122" y="3806"/>
                  </a:lnTo>
                  <a:lnTo>
                    <a:pt x="1122" y="3832"/>
                  </a:lnTo>
                  <a:lnTo>
                    <a:pt x="1122" y="3832"/>
                  </a:lnTo>
                  <a:lnTo>
                    <a:pt x="1148" y="3832"/>
                  </a:lnTo>
                  <a:lnTo>
                    <a:pt x="1148" y="3832"/>
                  </a:lnTo>
                  <a:lnTo>
                    <a:pt x="1148" y="3858"/>
                  </a:lnTo>
                  <a:lnTo>
                    <a:pt x="1148" y="3858"/>
                  </a:lnTo>
                  <a:lnTo>
                    <a:pt x="1148" y="3858"/>
                  </a:lnTo>
                  <a:lnTo>
                    <a:pt x="1148" y="3858"/>
                  </a:lnTo>
                  <a:lnTo>
                    <a:pt x="1148" y="3885"/>
                  </a:lnTo>
                  <a:lnTo>
                    <a:pt x="1148" y="3885"/>
                  </a:lnTo>
                  <a:lnTo>
                    <a:pt x="1148" y="3885"/>
                  </a:lnTo>
                  <a:lnTo>
                    <a:pt x="1148" y="3885"/>
                  </a:lnTo>
                  <a:lnTo>
                    <a:pt x="1148" y="3911"/>
                  </a:lnTo>
                  <a:lnTo>
                    <a:pt x="1148" y="3911"/>
                  </a:lnTo>
                  <a:lnTo>
                    <a:pt x="1148" y="3911"/>
                  </a:lnTo>
                  <a:lnTo>
                    <a:pt x="1148" y="3911"/>
                  </a:lnTo>
                  <a:lnTo>
                    <a:pt x="1174" y="3937"/>
                  </a:lnTo>
                  <a:lnTo>
                    <a:pt x="1174" y="3937"/>
                  </a:lnTo>
                  <a:lnTo>
                    <a:pt x="1174" y="3937"/>
                  </a:lnTo>
                  <a:lnTo>
                    <a:pt x="1174" y="3937"/>
                  </a:lnTo>
                  <a:lnTo>
                    <a:pt x="1174" y="3937"/>
                  </a:lnTo>
                  <a:lnTo>
                    <a:pt x="1174" y="3937"/>
                  </a:lnTo>
                  <a:lnTo>
                    <a:pt x="1174" y="3963"/>
                  </a:lnTo>
                  <a:lnTo>
                    <a:pt x="1174" y="3963"/>
                  </a:lnTo>
                  <a:lnTo>
                    <a:pt x="1174" y="3963"/>
                  </a:lnTo>
                  <a:lnTo>
                    <a:pt x="1174" y="3963"/>
                  </a:lnTo>
                  <a:lnTo>
                    <a:pt x="1278" y="3911"/>
                  </a:lnTo>
                  <a:lnTo>
                    <a:pt x="1278" y="3911"/>
                  </a:lnTo>
                  <a:lnTo>
                    <a:pt x="1278" y="3572"/>
                  </a:lnTo>
                  <a:lnTo>
                    <a:pt x="1304" y="3233"/>
                  </a:lnTo>
                  <a:lnTo>
                    <a:pt x="1356" y="2894"/>
                  </a:lnTo>
                  <a:lnTo>
                    <a:pt x="1434" y="2555"/>
                  </a:lnTo>
                  <a:lnTo>
                    <a:pt x="1434" y="2555"/>
                  </a:lnTo>
                  <a:lnTo>
                    <a:pt x="1539" y="2347"/>
                  </a:lnTo>
                  <a:lnTo>
                    <a:pt x="1669" y="2060"/>
                  </a:lnTo>
                  <a:lnTo>
                    <a:pt x="2008" y="1461"/>
                  </a:lnTo>
                  <a:lnTo>
                    <a:pt x="2477" y="757"/>
                  </a:lnTo>
                  <a:lnTo>
                    <a:pt x="29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6"/>
            <p:cNvSpPr/>
            <p:nvPr/>
          </p:nvSpPr>
          <p:spPr>
            <a:xfrm>
              <a:off x="1541273" y="2508776"/>
              <a:ext cx="74198" cy="96302"/>
            </a:xfrm>
            <a:custGeom>
              <a:avLst/>
              <a:gdLst/>
              <a:ahLst/>
              <a:cxnLst/>
              <a:rect l="l" t="t" r="r" b="b"/>
              <a:pathLst>
                <a:path w="1487" h="1930" fill="none" extrusionOk="0">
                  <a:moveTo>
                    <a:pt x="1486" y="1"/>
                  </a:moveTo>
                  <a:lnTo>
                    <a:pt x="1486" y="1"/>
                  </a:lnTo>
                  <a:lnTo>
                    <a:pt x="991" y="131"/>
                  </a:lnTo>
                  <a:lnTo>
                    <a:pt x="704" y="236"/>
                  </a:lnTo>
                  <a:lnTo>
                    <a:pt x="417" y="366"/>
                  </a:lnTo>
                  <a:lnTo>
                    <a:pt x="417" y="366"/>
                  </a:lnTo>
                  <a:lnTo>
                    <a:pt x="365" y="783"/>
                  </a:lnTo>
                  <a:lnTo>
                    <a:pt x="261" y="1174"/>
                  </a:lnTo>
                  <a:lnTo>
                    <a:pt x="261" y="1174"/>
                  </a:lnTo>
                  <a:lnTo>
                    <a:pt x="131" y="1565"/>
                  </a:lnTo>
                  <a:lnTo>
                    <a:pt x="0" y="1930"/>
                  </a:lnTo>
                  <a:lnTo>
                    <a:pt x="0" y="1930"/>
                  </a:lnTo>
                  <a:lnTo>
                    <a:pt x="808" y="861"/>
                  </a:lnTo>
                  <a:lnTo>
                    <a:pt x="14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6"/>
            <p:cNvSpPr/>
            <p:nvPr/>
          </p:nvSpPr>
          <p:spPr>
            <a:xfrm>
              <a:off x="1387788" y="2448949"/>
              <a:ext cx="636043" cy="1494430"/>
            </a:xfrm>
            <a:custGeom>
              <a:avLst/>
              <a:gdLst/>
              <a:ahLst/>
              <a:cxnLst/>
              <a:rect l="l" t="t" r="r" b="b"/>
              <a:pathLst>
                <a:path w="12747" h="29950" extrusionOk="0">
                  <a:moveTo>
                    <a:pt x="6517" y="1"/>
                  </a:moveTo>
                  <a:lnTo>
                    <a:pt x="6282" y="27"/>
                  </a:lnTo>
                  <a:lnTo>
                    <a:pt x="6048" y="53"/>
                  </a:lnTo>
                  <a:lnTo>
                    <a:pt x="5839" y="105"/>
                  </a:lnTo>
                  <a:lnTo>
                    <a:pt x="5683" y="157"/>
                  </a:lnTo>
                  <a:lnTo>
                    <a:pt x="5396" y="288"/>
                  </a:lnTo>
                  <a:lnTo>
                    <a:pt x="5214" y="392"/>
                  </a:lnTo>
                  <a:lnTo>
                    <a:pt x="5162" y="444"/>
                  </a:lnTo>
                  <a:lnTo>
                    <a:pt x="4484" y="1304"/>
                  </a:lnTo>
                  <a:lnTo>
                    <a:pt x="3780" y="2190"/>
                  </a:lnTo>
                  <a:lnTo>
                    <a:pt x="2946" y="3285"/>
                  </a:lnTo>
                  <a:lnTo>
                    <a:pt x="2086" y="4432"/>
                  </a:lnTo>
                  <a:lnTo>
                    <a:pt x="1304" y="5579"/>
                  </a:lnTo>
                  <a:lnTo>
                    <a:pt x="965" y="6100"/>
                  </a:lnTo>
                  <a:lnTo>
                    <a:pt x="678" y="6595"/>
                  </a:lnTo>
                  <a:lnTo>
                    <a:pt x="444" y="7012"/>
                  </a:lnTo>
                  <a:lnTo>
                    <a:pt x="287" y="7351"/>
                  </a:lnTo>
                  <a:lnTo>
                    <a:pt x="209" y="7664"/>
                  </a:lnTo>
                  <a:lnTo>
                    <a:pt x="157" y="7977"/>
                  </a:lnTo>
                  <a:lnTo>
                    <a:pt x="131" y="8316"/>
                  </a:lnTo>
                  <a:lnTo>
                    <a:pt x="131" y="8628"/>
                  </a:lnTo>
                  <a:lnTo>
                    <a:pt x="157" y="8941"/>
                  </a:lnTo>
                  <a:lnTo>
                    <a:pt x="235" y="9280"/>
                  </a:lnTo>
                  <a:lnTo>
                    <a:pt x="313" y="9593"/>
                  </a:lnTo>
                  <a:lnTo>
                    <a:pt x="392" y="9880"/>
                  </a:lnTo>
                  <a:lnTo>
                    <a:pt x="626" y="10479"/>
                  </a:lnTo>
                  <a:lnTo>
                    <a:pt x="861" y="11000"/>
                  </a:lnTo>
                  <a:lnTo>
                    <a:pt x="1121" y="11469"/>
                  </a:lnTo>
                  <a:lnTo>
                    <a:pt x="1356" y="11834"/>
                  </a:lnTo>
                  <a:lnTo>
                    <a:pt x="1565" y="12173"/>
                  </a:lnTo>
                  <a:lnTo>
                    <a:pt x="1773" y="12538"/>
                  </a:lnTo>
                  <a:lnTo>
                    <a:pt x="1929" y="12955"/>
                  </a:lnTo>
                  <a:lnTo>
                    <a:pt x="2060" y="13398"/>
                  </a:lnTo>
                  <a:lnTo>
                    <a:pt x="2138" y="13894"/>
                  </a:lnTo>
                  <a:lnTo>
                    <a:pt x="2190" y="14415"/>
                  </a:lnTo>
                  <a:lnTo>
                    <a:pt x="2190" y="14988"/>
                  </a:lnTo>
                  <a:lnTo>
                    <a:pt x="2138" y="15640"/>
                  </a:lnTo>
                  <a:lnTo>
                    <a:pt x="2008" y="16682"/>
                  </a:lnTo>
                  <a:lnTo>
                    <a:pt x="1721" y="18403"/>
                  </a:lnTo>
                  <a:lnTo>
                    <a:pt x="991" y="22808"/>
                  </a:lnTo>
                  <a:lnTo>
                    <a:pt x="1" y="28672"/>
                  </a:lnTo>
                  <a:lnTo>
                    <a:pt x="287" y="28803"/>
                  </a:lnTo>
                  <a:lnTo>
                    <a:pt x="626" y="28933"/>
                  </a:lnTo>
                  <a:lnTo>
                    <a:pt x="1069" y="29115"/>
                  </a:lnTo>
                  <a:lnTo>
                    <a:pt x="1617" y="29298"/>
                  </a:lnTo>
                  <a:lnTo>
                    <a:pt x="2294" y="29480"/>
                  </a:lnTo>
                  <a:lnTo>
                    <a:pt x="3050" y="29663"/>
                  </a:lnTo>
                  <a:lnTo>
                    <a:pt x="3910" y="29819"/>
                  </a:lnTo>
                  <a:lnTo>
                    <a:pt x="4823" y="29923"/>
                  </a:lnTo>
                  <a:lnTo>
                    <a:pt x="5318" y="29949"/>
                  </a:lnTo>
                  <a:lnTo>
                    <a:pt x="6334" y="29949"/>
                  </a:lnTo>
                  <a:lnTo>
                    <a:pt x="6856" y="29923"/>
                  </a:lnTo>
                  <a:lnTo>
                    <a:pt x="7403" y="29897"/>
                  </a:lnTo>
                  <a:lnTo>
                    <a:pt x="7977" y="29819"/>
                  </a:lnTo>
                  <a:lnTo>
                    <a:pt x="8550" y="29715"/>
                  </a:lnTo>
                  <a:lnTo>
                    <a:pt x="9123" y="29611"/>
                  </a:lnTo>
                  <a:lnTo>
                    <a:pt x="9697" y="29454"/>
                  </a:lnTo>
                  <a:lnTo>
                    <a:pt x="10296" y="29272"/>
                  </a:lnTo>
                  <a:lnTo>
                    <a:pt x="10922" y="29037"/>
                  </a:lnTo>
                  <a:lnTo>
                    <a:pt x="11521" y="28803"/>
                  </a:lnTo>
                  <a:lnTo>
                    <a:pt x="12147" y="28516"/>
                  </a:lnTo>
                  <a:lnTo>
                    <a:pt x="12746" y="28177"/>
                  </a:lnTo>
                  <a:lnTo>
                    <a:pt x="10609" y="12799"/>
                  </a:lnTo>
                  <a:lnTo>
                    <a:pt x="10557" y="12330"/>
                  </a:lnTo>
                  <a:lnTo>
                    <a:pt x="10531" y="11756"/>
                  </a:lnTo>
                  <a:lnTo>
                    <a:pt x="10531" y="10271"/>
                  </a:lnTo>
                  <a:lnTo>
                    <a:pt x="10479" y="8550"/>
                  </a:lnTo>
                  <a:lnTo>
                    <a:pt x="10453" y="7612"/>
                  </a:lnTo>
                  <a:lnTo>
                    <a:pt x="10401" y="6674"/>
                  </a:lnTo>
                  <a:lnTo>
                    <a:pt x="10322" y="5735"/>
                  </a:lnTo>
                  <a:lnTo>
                    <a:pt x="10218" y="4797"/>
                  </a:lnTo>
                  <a:lnTo>
                    <a:pt x="10062" y="3937"/>
                  </a:lnTo>
                  <a:lnTo>
                    <a:pt x="9957" y="3520"/>
                  </a:lnTo>
                  <a:lnTo>
                    <a:pt x="9853" y="3103"/>
                  </a:lnTo>
                  <a:lnTo>
                    <a:pt x="9749" y="2712"/>
                  </a:lnTo>
                  <a:lnTo>
                    <a:pt x="9619" y="2347"/>
                  </a:lnTo>
                  <a:lnTo>
                    <a:pt x="9462" y="2008"/>
                  </a:lnTo>
                  <a:lnTo>
                    <a:pt x="9306" y="1695"/>
                  </a:lnTo>
                  <a:lnTo>
                    <a:pt x="9123" y="1408"/>
                  </a:lnTo>
                  <a:lnTo>
                    <a:pt x="8915" y="1148"/>
                  </a:lnTo>
                  <a:lnTo>
                    <a:pt x="8706" y="939"/>
                  </a:lnTo>
                  <a:lnTo>
                    <a:pt x="8472" y="731"/>
                  </a:lnTo>
                  <a:lnTo>
                    <a:pt x="8107" y="496"/>
                  </a:lnTo>
                  <a:lnTo>
                    <a:pt x="7742" y="314"/>
                  </a:lnTo>
                  <a:lnTo>
                    <a:pt x="7403" y="183"/>
                  </a:lnTo>
                  <a:lnTo>
                    <a:pt x="7090" y="79"/>
                  </a:lnTo>
                  <a:lnTo>
                    <a:pt x="6804" y="27"/>
                  </a:lnTo>
                  <a:lnTo>
                    <a:pt x="6517" y="1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6"/>
            <p:cNvSpPr/>
            <p:nvPr/>
          </p:nvSpPr>
          <p:spPr>
            <a:xfrm>
              <a:off x="1387788" y="2448949"/>
              <a:ext cx="636043" cy="1494430"/>
            </a:xfrm>
            <a:custGeom>
              <a:avLst/>
              <a:gdLst/>
              <a:ahLst/>
              <a:cxnLst/>
              <a:rect l="l" t="t" r="r" b="b"/>
              <a:pathLst>
                <a:path w="12747" h="29950" fill="none" extrusionOk="0">
                  <a:moveTo>
                    <a:pt x="5162" y="444"/>
                  </a:moveTo>
                  <a:lnTo>
                    <a:pt x="5162" y="444"/>
                  </a:lnTo>
                  <a:lnTo>
                    <a:pt x="4484" y="1304"/>
                  </a:lnTo>
                  <a:lnTo>
                    <a:pt x="3780" y="2190"/>
                  </a:lnTo>
                  <a:lnTo>
                    <a:pt x="2946" y="3285"/>
                  </a:lnTo>
                  <a:lnTo>
                    <a:pt x="2086" y="4432"/>
                  </a:lnTo>
                  <a:lnTo>
                    <a:pt x="1304" y="5579"/>
                  </a:lnTo>
                  <a:lnTo>
                    <a:pt x="965" y="6100"/>
                  </a:lnTo>
                  <a:lnTo>
                    <a:pt x="678" y="6595"/>
                  </a:lnTo>
                  <a:lnTo>
                    <a:pt x="444" y="7012"/>
                  </a:lnTo>
                  <a:lnTo>
                    <a:pt x="287" y="7351"/>
                  </a:lnTo>
                  <a:lnTo>
                    <a:pt x="287" y="7351"/>
                  </a:lnTo>
                  <a:lnTo>
                    <a:pt x="209" y="7664"/>
                  </a:lnTo>
                  <a:lnTo>
                    <a:pt x="157" y="7977"/>
                  </a:lnTo>
                  <a:lnTo>
                    <a:pt x="131" y="8316"/>
                  </a:lnTo>
                  <a:lnTo>
                    <a:pt x="131" y="8628"/>
                  </a:lnTo>
                  <a:lnTo>
                    <a:pt x="157" y="8941"/>
                  </a:lnTo>
                  <a:lnTo>
                    <a:pt x="235" y="9280"/>
                  </a:lnTo>
                  <a:lnTo>
                    <a:pt x="313" y="9593"/>
                  </a:lnTo>
                  <a:lnTo>
                    <a:pt x="392" y="9880"/>
                  </a:lnTo>
                  <a:lnTo>
                    <a:pt x="626" y="10479"/>
                  </a:lnTo>
                  <a:lnTo>
                    <a:pt x="861" y="11000"/>
                  </a:lnTo>
                  <a:lnTo>
                    <a:pt x="1121" y="11469"/>
                  </a:lnTo>
                  <a:lnTo>
                    <a:pt x="1356" y="11834"/>
                  </a:lnTo>
                  <a:lnTo>
                    <a:pt x="1356" y="11834"/>
                  </a:lnTo>
                  <a:lnTo>
                    <a:pt x="1565" y="12173"/>
                  </a:lnTo>
                  <a:lnTo>
                    <a:pt x="1773" y="12538"/>
                  </a:lnTo>
                  <a:lnTo>
                    <a:pt x="1929" y="12955"/>
                  </a:lnTo>
                  <a:lnTo>
                    <a:pt x="2060" y="13398"/>
                  </a:lnTo>
                  <a:lnTo>
                    <a:pt x="2138" y="13894"/>
                  </a:lnTo>
                  <a:lnTo>
                    <a:pt x="2190" y="14415"/>
                  </a:lnTo>
                  <a:lnTo>
                    <a:pt x="2190" y="14988"/>
                  </a:lnTo>
                  <a:lnTo>
                    <a:pt x="2138" y="15640"/>
                  </a:lnTo>
                  <a:lnTo>
                    <a:pt x="2138" y="15640"/>
                  </a:lnTo>
                  <a:lnTo>
                    <a:pt x="2008" y="16682"/>
                  </a:lnTo>
                  <a:lnTo>
                    <a:pt x="1721" y="18403"/>
                  </a:lnTo>
                  <a:lnTo>
                    <a:pt x="991" y="22808"/>
                  </a:lnTo>
                  <a:lnTo>
                    <a:pt x="1" y="28672"/>
                  </a:lnTo>
                  <a:lnTo>
                    <a:pt x="1" y="28672"/>
                  </a:lnTo>
                  <a:lnTo>
                    <a:pt x="287" y="28803"/>
                  </a:lnTo>
                  <a:lnTo>
                    <a:pt x="626" y="28933"/>
                  </a:lnTo>
                  <a:lnTo>
                    <a:pt x="1069" y="29115"/>
                  </a:lnTo>
                  <a:lnTo>
                    <a:pt x="1617" y="29298"/>
                  </a:lnTo>
                  <a:lnTo>
                    <a:pt x="2294" y="29480"/>
                  </a:lnTo>
                  <a:lnTo>
                    <a:pt x="3050" y="29663"/>
                  </a:lnTo>
                  <a:lnTo>
                    <a:pt x="3910" y="29819"/>
                  </a:lnTo>
                  <a:lnTo>
                    <a:pt x="4823" y="29923"/>
                  </a:lnTo>
                  <a:lnTo>
                    <a:pt x="5318" y="29949"/>
                  </a:lnTo>
                  <a:lnTo>
                    <a:pt x="5813" y="29949"/>
                  </a:lnTo>
                  <a:lnTo>
                    <a:pt x="6334" y="29949"/>
                  </a:lnTo>
                  <a:lnTo>
                    <a:pt x="6856" y="29923"/>
                  </a:lnTo>
                  <a:lnTo>
                    <a:pt x="7403" y="29897"/>
                  </a:lnTo>
                  <a:lnTo>
                    <a:pt x="7977" y="29819"/>
                  </a:lnTo>
                  <a:lnTo>
                    <a:pt x="8550" y="29715"/>
                  </a:lnTo>
                  <a:lnTo>
                    <a:pt x="9123" y="29611"/>
                  </a:lnTo>
                  <a:lnTo>
                    <a:pt x="9697" y="29454"/>
                  </a:lnTo>
                  <a:lnTo>
                    <a:pt x="10296" y="29272"/>
                  </a:lnTo>
                  <a:lnTo>
                    <a:pt x="10922" y="29037"/>
                  </a:lnTo>
                  <a:lnTo>
                    <a:pt x="11521" y="28803"/>
                  </a:lnTo>
                  <a:lnTo>
                    <a:pt x="12147" y="28516"/>
                  </a:lnTo>
                  <a:lnTo>
                    <a:pt x="12746" y="28177"/>
                  </a:lnTo>
                  <a:lnTo>
                    <a:pt x="12746" y="28177"/>
                  </a:lnTo>
                  <a:lnTo>
                    <a:pt x="10609" y="12799"/>
                  </a:lnTo>
                  <a:lnTo>
                    <a:pt x="10609" y="12799"/>
                  </a:lnTo>
                  <a:lnTo>
                    <a:pt x="10557" y="12330"/>
                  </a:lnTo>
                  <a:lnTo>
                    <a:pt x="10531" y="11756"/>
                  </a:lnTo>
                  <a:lnTo>
                    <a:pt x="10531" y="10271"/>
                  </a:lnTo>
                  <a:lnTo>
                    <a:pt x="10479" y="8550"/>
                  </a:lnTo>
                  <a:lnTo>
                    <a:pt x="10453" y="7612"/>
                  </a:lnTo>
                  <a:lnTo>
                    <a:pt x="10401" y="6674"/>
                  </a:lnTo>
                  <a:lnTo>
                    <a:pt x="10322" y="5735"/>
                  </a:lnTo>
                  <a:lnTo>
                    <a:pt x="10218" y="4797"/>
                  </a:lnTo>
                  <a:lnTo>
                    <a:pt x="10062" y="3937"/>
                  </a:lnTo>
                  <a:lnTo>
                    <a:pt x="9957" y="3520"/>
                  </a:lnTo>
                  <a:lnTo>
                    <a:pt x="9853" y="3103"/>
                  </a:lnTo>
                  <a:lnTo>
                    <a:pt x="9749" y="2712"/>
                  </a:lnTo>
                  <a:lnTo>
                    <a:pt x="9619" y="2347"/>
                  </a:lnTo>
                  <a:lnTo>
                    <a:pt x="9462" y="2008"/>
                  </a:lnTo>
                  <a:lnTo>
                    <a:pt x="9306" y="1695"/>
                  </a:lnTo>
                  <a:lnTo>
                    <a:pt x="9123" y="1408"/>
                  </a:lnTo>
                  <a:lnTo>
                    <a:pt x="8915" y="1148"/>
                  </a:lnTo>
                  <a:lnTo>
                    <a:pt x="8706" y="939"/>
                  </a:lnTo>
                  <a:lnTo>
                    <a:pt x="8472" y="731"/>
                  </a:lnTo>
                  <a:lnTo>
                    <a:pt x="8472" y="731"/>
                  </a:lnTo>
                  <a:lnTo>
                    <a:pt x="8107" y="496"/>
                  </a:lnTo>
                  <a:lnTo>
                    <a:pt x="7742" y="314"/>
                  </a:lnTo>
                  <a:lnTo>
                    <a:pt x="7403" y="183"/>
                  </a:lnTo>
                  <a:lnTo>
                    <a:pt x="7090" y="79"/>
                  </a:lnTo>
                  <a:lnTo>
                    <a:pt x="6804" y="27"/>
                  </a:lnTo>
                  <a:lnTo>
                    <a:pt x="6517" y="1"/>
                  </a:lnTo>
                  <a:lnTo>
                    <a:pt x="6282" y="27"/>
                  </a:lnTo>
                  <a:lnTo>
                    <a:pt x="6048" y="53"/>
                  </a:lnTo>
                  <a:lnTo>
                    <a:pt x="5839" y="105"/>
                  </a:lnTo>
                  <a:lnTo>
                    <a:pt x="5683" y="157"/>
                  </a:lnTo>
                  <a:lnTo>
                    <a:pt x="5396" y="288"/>
                  </a:lnTo>
                  <a:lnTo>
                    <a:pt x="5214" y="392"/>
                  </a:lnTo>
                  <a:lnTo>
                    <a:pt x="5162" y="4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1455449" y="3039436"/>
              <a:ext cx="568382" cy="825903"/>
            </a:xfrm>
            <a:custGeom>
              <a:avLst/>
              <a:gdLst/>
              <a:ahLst/>
              <a:cxnLst/>
              <a:rect l="l" t="t" r="r" b="b"/>
              <a:pathLst>
                <a:path w="11391" h="16552" extrusionOk="0">
                  <a:moveTo>
                    <a:pt x="11026" y="16552"/>
                  </a:moveTo>
                  <a:lnTo>
                    <a:pt x="11026" y="16552"/>
                  </a:lnTo>
                  <a:lnTo>
                    <a:pt x="11026" y="16552"/>
                  </a:lnTo>
                  <a:lnTo>
                    <a:pt x="11026" y="16552"/>
                  </a:lnTo>
                  <a:lnTo>
                    <a:pt x="11026" y="16552"/>
                  </a:lnTo>
                  <a:close/>
                  <a:moveTo>
                    <a:pt x="11052" y="16552"/>
                  </a:moveTo>
                  <a:lnTo>
                    <a:pt x="11052" y="16552"/>
                  </a:lnTo>
                  <a:lnTo>
                    <a:pt x="11052" y="16552"/>
                  </a:lnTo>
                  <a:lnTo>
                    <a:pt x="11052" y="16552"/>
                  </a:lnTo>
                  <a:lnTo>
                    <a:pt x="11052" y="16552"/>
                  </a:lnTo>
                  <a:close/>
                  <a:moveTo>
                    <a:pt x="11078" y="16525"/>
                  </a:moveTo>
                  <a:lnTo>
                    <a:pt x="11078" y="16525"/>
                  </a:lnTo>
                  <a:lnTo>
                    <a:pt x="11052" y="16525"/>
                  </a:lnTo>
                  <a:lnTo>
                    <a:pt x="11052" y="16525"/>
                  </a:lnTo>
                  <a:lnTo>
                    <a:pt x="11078" y="16525"/>
                  </a:lnTo>
                  <a:close/>
                  <a:moveTo>
                    <a:pt x="11104" y="16499"/>
                  </a:moveTo>
                  <a:lnTo>
                    <a:pt x="11104" y="16499"/>
                  </a:lnTo>
                  <a:lnTo>
                    <a:pt x="11078" y="16525"/>
                  </a:lnTo>
                  <a:lnTo>
                    <a:pt x="11078" y="16525"/>
                  </a:lnTo>
                  <a:lnTo>
                    <a:pt x="11104" y="16499"/>
                  </a:lnTo>
                  <a:close/>
                  <a:moveTo>
                    <a:pt x="11130" y="16499"/>
                  </a:moveTo>
                  <a:lnTo>
                    <a:pt x="11130" y="16499"/>
                  </a:lnTo>
                  <a:lnTo>
                    <a:pt x="11104" y="16499"/>
                  </a:lnTo>
                  <a:lnTo>
                    <a:pt x="11104" y="16499"/>
                  </a:lnTo>
                  <a:lnTo>
                    <a:pt x="11130" y="16499"/>
                  </a:lnTo>
                  <a:close/>
                  <a:moveTo>
                    <a:pt x="11182" y="16473"/>
                  </a:moveTo>
                  <a:lnTo>
                    <a:pt x="11182" y="16473"/>
                  </a:lnTo>
                  <a:lnTo>
                    <a:pt x="11130" y="16499"/>
                  </a:lnTo>
                  <a:lnTo>
                    <a:pt x="11130" y="16499"/>
                  </a:lnTo>
                  <a:lnTo>
                    <a:pt x="11182" y="16473"/>
                  </a:lnTo>
                  <a:close/>
                  <a:moveTo>
                    <a:pt x="11338" y="16395"/>
                  </a:moveTo>
                  <a:lnTo>
                    <a:pt x="11338" y="16395"/>
                  </a:lnTo>
                  <a:lnTo>
                    <a:pt x="11182" y="16473"/>
                  </a:lnTo>
                  <a:lnTo>
                    <a:pt x="11182" y="16473"/>
                  </a:lnTo>
                  <a:lnTo>
                    <a:pt x="11338" y="16395"/>
                  </a:lnTo>
                  <a:close/>
                  <a:moveTo>
                    <a:pt x="11364" y="16369"/>
                  </a:moveTo>
                  <a:lnTo>
                    <a:pt x="11364" y="16369"/>
                  </a:lnTo>
                  <a:lnTo>
                    <a:pt x="11338" y="16395"/>
                  </a:lnTo>
                  <a:lnTo>
                    <a:pt x="11338" y="16395"/>
                  </a:lnTo>
                  <a:lnTo>
                    <a:pt x="11364" y="16369"/>
                  </a:lnTo>
                  <a:close/>
                  <a:moveTo>
                    <a:pt x="11390" y="16369"/>
                  </a:moveTo>
                  <a:lnTo>
                    <a:pt x="11390" y="16369"/>
                  </a:lnTo>
                  <a:lnTo>
                    <a:pt x="11364" y="16369"/>
                  </a:lnTo>
                  <a:lnTo>
                    <a:pt x="11364" y="16369"/>
                  </a:lnTo>
                  <a:lnTo>
                    <a:pt x="11390" y="16369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>
              <a:off x="2005569" y="386529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2006866" y="386529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2006866" y="3863992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0"/>
                  </a:moveTo>
                  <a:lnTo>
                    <a:pt x="2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2008164" y="3862695"/>
              <a:ext cx="1347" cy="1347"/>
            </a:xfrm>
            <a:custGeom>
              <a:avLst/>
              <a:gdLst/>
              <a:ahLst/>
              <a:cxnLst/>
              <a:rect l="l" t="t" r="r" b="b"/>
              <a:pathLst>
                <a:path w="27" h="27" fill="none" extrusionOk="0">
                  <a:moveTo>
                    <a:pt x="27" y="0"/>
                  </a:moveTo>
                  <a:lnTo>
                    <a:pt x="27" y="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2009461" y="3862695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0"/>
                  </a:moveTo>
                  <a:lnTo>
                    <a:pt x="2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2010758" y="3861397"/>
              <a:ext cx="2645" cy="1347"/>
            </a:xfrm>
            <a:custGeom>
              <a:avLst/>
              <a:gdLst/>
              <a:ahLst/>
              <a:cxnLst/>
              <a:rect l="l" t="t" r="r" b="b"/>
              <a:pathLst>
                <a:path w="53" h="27" fill="none" extrusionOk="0">
                  <a:moveTo>
                    <a:pt x="53" y="0"/>
                  </a:moveTo>
                  <a:lnTo>
                    <a:pt x="53" y="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2013353" y="3857505"/>
              <a:ext cx="7884" cy="3942"/>
            </a:xfrm>
            <a:custGeom>
              <a:avLst/>
              <a:gdLst/>
              <a:ahLst/>
              <a:cxnLst/>
              <a:rect l="l" t="t" r="r" b="b"/>
              <a:pathLst>
                <a:path w="158" h="79" fill="none" extrusionOk="0">
                  <a:moveTo>
                    <a:pt x="157" y="0"/>
                  </a:moveTo>
                  <a:lnTo>
                    <a:pt x="157" y="0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2021187" y="3856208"/>
              <a:ext cx="1347" cy="1347"/>
            </a:xfrm>
            <a:custGeom>
              <a:avLst/>
              <a:gdLst/>
              <a:ahLst/>
              <a:cxnLst/>
              <a:rect l="l" t="t" r="r" b="b"/>
              <a:pathLst>
                <a:path w="27" h="27" fill="none" extrusionOk="0">
                  <a:moveTo>
                    <a:pt x="26" y="0"/>
                  </a:moveTo>
                  <a:lnTo>
                    <a:pt x="26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22484" y="3856208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1455449" y="3039436"/>
              <a:ext cx="10429" cy="16965"/>
            </a:xfrm>
            <a:custGeom>
              <a:avLst/>
              <a:gdLst/>
              <a:ahLst/>
              <a:cxnLst/>
              <a:rect l="l" t="t" r="r" b="b"/>
              <a:pathLst>
                <a:path w="209" h="3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09" y="339"/>
                  </a:lnTo>
                  <a:lnTo>
                    <a:pt x="209" y="3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1455449" y="30394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1394275" y="2827422"/>
              <a:ext cx="629557" cy="1109471"/>
            </a:xfrm>
            <a:custGeom>
              <a:avLst/>
              <a:gdLst/>
              <a:ahLst/>
              <a:cxnLst/>
              <a:rect l="l" t="t" r="r" b="b"/>
              <a:pathLst>
                <a:path w="12617" h="22235" fill="none" extrusionOk="0">
                  <a:moveTo>
                    <a:pt x="105" y="1"/>
                  </a:moveTo>
                  <a:lnTo>
                    <a:pt x="105" y="1"/>
                  </a:lnTo>
                  <a:lnTo>
                    <a:pt x="53" y="288"/>
                  </a:lnTo>
                  <a:lnTo>
                    <a:pt x="1" y="600"/>
                  </a:lnTo>
                  <a:lnTo>
                    <a:pt x="1" y="913"/>
                  </a:lnTo>
                  <a:lnTo>
                    <a:pt x="27" y="1200"/>
                  </a:lnTo>
                  <a:lnTo>
                    <a:pt x="79" y="1513"/>
                  </a:lnTo>
                  <a:lnTo>
                    <a:pt x="131" y="1825"/>
                  </a:lnTo>
                  <a:lnTo>
                    <a:pt x="210" y="2112"/>
                  </a:lnTo>
                  <a:lnTo>
                    <a:pt x="314" y="2399"/>
                  </a:lnTo>
                  <a:lnTo>
                    <a:pt x="522" y="2946"/>
                  </a:lnTo>
                  <a:lnTo>
                    <a:pt x="757" y="3441"/>
                  </a:lnTo>
                  <a:lnTo>
                    <a:pt x="1018" y="3884"/>
                  </a:lnTo>
                  <a:lnTo>
                    <a:pt x="1226" y="4249"/>
                  </a:lnTo>
                  <a:lnTo>
                    <a:pt x="1226" y="4249"/>
                  </a:lnTo>
                  <a:lnTo>
                    <a:pt x="1226" y="4249"/>
                  </a:lnTo>
                  <a:lnTo>
                    <a:pt x="1226" y="4249"/>
                  </a:lnTo>
                  <a:lnTo>
                    <a:pt x="1226" y="4249"/>
                  </a:lnTo>
                  <a:lnTo>
                    <a:pt x="1226" y="4249"/>
                  </a:lnTo>
                  <a:lnTo>
                    <a:pt x="1435" y="4588"/>
                  </a:lnTo>
                  <a:lnTo>
                    <a:pt x="1435" y="4588"/>
                  </a:lnTo>
                  <a:lnTo>
                    <a:pt x="1591" y="4875"/>
                  </a:lnTo>
                  <a:lnTo>
                    <a:pt x="1721" y="5162"/>
                  </a:lnTo>
                  <a:lnTo>
                    <a:pt x="1826" y="5474"/>
                  </a:lnTo>
                  <a:lnTo>
                    <a:pt x="1930" y="5813"/>
                  </a:lnTo>
                  <a:lnTo>
                    <a:pt x="1930" y="5813"/>
                  </a:lnTo>
                  <a:lnTo>
                    <a:pt x="2347" y="5761"/>
                  </a:lnTo>
                  <a:lnTo>
                    <a:pt x="2790" y="5735"/>
                  </a:lnTo>
                  <a:lnTo>
                    <a:pt x="2790" y="5735"/>
                  </a:lnTo>
                  <a:lnTo>
                    <a:pt x="3311" y="5761"/>
                  </a:lnTo>
                  <a:lnTo>
                    <a:pt x="3806" y="5839"/>
                  </a:lnTo>
                  <a:lnTo>
                    <a:pt x="4302" y="5970"/>
                  </a:lnTo>
                  <a:lnTo>
                    <a:pt x="4745" y="6152"/>
                  </a:lnTo>
                  <a:lnTo>
                    <a:pt x="5188" y="6361"/>
                  </a:lnTo>
                  <a:lnTo>
                    <a:pt x="5605" y="6621"/>
                  </a:lnTo>
                  <a:lnTo>
                    <a:pt x="5996" y="6908"/>
                  </a:lnTo>
                  <a:lnTo>
                    <a:pt x="6361" y="7221"/>
                  </a:lnTo>
                  <a:lnTo>
                    <a:pt x="6700" y="7586"/>
                  </a:lnTo>
                  <a:lnTo>
                    <a:pt x="6986" y="7977"/>
                  </a:lnTo>
                  <a:lnTo>
                    <a:pt x="7247" y="8394"/>
                  </a:lnTo>
                  <a:lnTo>
                    <a:pt x="7456" y="8837"/>
                  </a:lnTo>
                  <a:lnTo>
                    <a:pt x="7638" y="9306"/>
                  </a:lnTo>
                  <a:lnTo>
                    <a:pt x="7742" y="9775"/>
                  </a:lnTo>
                  <a:lnTo>
                    <a:pt x="7820" y="10270"/>
                  </a:lnTo>
                  <a:lnTo>
                    <a:pt x="7847" y="10792"/>
                  </a:lnTo>
                  <a:lnTo>
                    <a:pt x="7847" y="10792"/>
                  </a:lnTo>
                  <a:lnTo>
                    <a:pt x="7847" y="16526"/>
                  </a:lnTo>
                  <a:lnTo>
                    <a:pt x="7820" y="19393"/>
                  </a:lnTo>
                  <a:lnTo>
                    <a:pt x="7768" y="22234"/>
                  </a:lnTo>
                  <a:lnTo>
                    <a:pt x="7768" y="22234"/>
                  </a:lnTo>
                  <a:lnTo>
                    <a:pt x="8290" y="22156"/>
                  </a:lnTo>
                  <a:lnTo>
                    <a:pt x="8837" y="22052"/>
                  </a:lnTo>
                  <a:lnTo>
                    <a:pt x="9384" y="21921"/>
                  </a:lnTo>
                  <a:lnTo>
                    <a:pt x="9958" y="21739"/>
                  </a:lnTo>
                  <a:lnTo>
                    <a:pt x="10505" y="21556"/>
                  </a:lnTo>
                  <a:lnTo>
                    <a:pt x="11079" y="21348"/>
                  </a:lnTo>
                  <a:lnTo>
                    <a:pt x="11678" y="21087"/>
                  </a:lnTo>
                  <a:lnTo>
                    <a:pt x="12252" y="20801"/>
                  </a:lnTo>
                  <a:lnTo>
                    <a:pt x="12252" y="20801"/>
                  </a:lnTo>
                  <a:lnTo>
                    <a:pt x="12252" y="20801"/>
                  </a:lnTo>
                  <a:lnTo>
                    <a:pt x="12252" y="20801"/>
                  </a:lnTo>
                  <a:lnTo>
                    <a:pt x="12278" y="20801"/>
                  </a:lnTo>
                  <a:lnTo>
                    <a:pt x="12278" y="20801"/>
                  </a:lnTo>
                  <a:lnTo>
                    <a:pt x="12278" y="20801"/>
                  </a:lnTo>
                  <a:lnTo>
                    <a:pt x="12278" y="20801"/>
                  </a:lnTo>
                  <a:lnTo>
                    <a:pt x="12278" y="20774"/>
                  </a:lnTo>
                  <a:lnTo>
                    <a:pt x="12278" y="20774"/>
                  </a:lnTo>
                  <a:lnTo>
                    <a:pt x="12304" y="20774"/>
                  </a:lnTo>
                  <a:lnTo>
                    <a:pt x="12304" y="20774"/>
                  </a:lnTo>
                  <a:lnTo>
                    <a:pt x="12304" y="20774"/>
                  </a:lnTo>
                  <a:lnTo>
                    <a:pt x="12304" y="20774"/>
                  </a:lnTo>
                  <a:lnTo>
                    <a:pt x="12330" y="20748"/>
                  </a:lnTo>
                  <a:lnTo>
                    <a:pt x="12330" y="20748"/>
                  </a:lnTo>
                  <a:lnTo>
                    <a:pt x="12330" y="20748"/>
                  </a:lnTo>
                  <a:lnTo>
                    <a:pt x="12330" y="20748"/>
                  </a:lnTo>
                  <a:lnTo>
                    <a:pt x="12356" y="20748"/>
                  </a:lnTo>
                  <a:lnTo>
                    <a:pt x="12356" y="20748"/>
                  </a:lnTo>
                  <a:lnTo>
                    <a:pt x="12356" y="20748"/>
                  </a:lnTo>
                  <a:lnTo>
                    <a:pt x="12408" y="20722"/>
                  </a:lnTo>
                  <a:lnTo>
                    <a:pt x="12408" y="20722"/>
                  </a:lnTo>
                  <a:lnTo>
                    <a:pt x="12408" y="20722"/>
                  </a:lnTo>
                  <a:lnTo>
                    <a:pt x="12408" y="20722"/>
                  </a:lnTo>
                  <a:lnTo>
                    <a:pt x="12564" y="20644"/>
                  </a:lnTo>
                  <a:lnTo>
                    <a:pt x="12564" y="20644"/>
                  </a:lnTo>
                  <a:lnTo>
                    <a:pt x="12564" y="20644"/>
                  </a:lnTo>
                  <a:lnTo>
                    <a:pt x="12564" y="20644"/>
                  </a:lnTo>
                  <a:lnTo>
                    <a:pt x="12590" y="20618"/>
                  </a:lnTo>
                  <a:lnTo>
                    <a:pt x="12590" y="20618"/>
                  </a:lnTo>
                  <a:lnTo>
                    <a:pt x="12590" y="20618"/>
                  </a:lnTo>
                  <a:lnTo>
                    <a:pt x="12590" y="20618"/>
                  </a:lnTo>
                  <a:lnTo>
                    <a:pt x="12616" y="20618"/>
                  </a:lnTo>
                  <a:lnTo>
                    <a:pt x="12616" y="20618"/>
                  </a:lnTo>
                  <a:lnTo>
                    <a:pt x="12616" y="20592"/>
                  </a:lnTo>
                  <a:lnTo>
                    <a:pt x="12616" y="20592"/>
                  </a:lnTo>
                  <a:lnTo>
                    <a:pt x="10505" y="5422"/>
                  </a:lnTo>
                  <a:lnTo>
                    <a:pt x="10505" y="5422"/>
                  </a:lnTo>
                  <a:lnTo>
                    <a:pt x="10479" y="5266"/>
                  </a:lnTo>
                  <a:lnTo>
                    <a:pt x="10479" y="5266"/>
                  </a:lnTo>
                  <a:lnTo>
                    <a:pt x="10271" y="4666"/>
                  </a:lnTo>
                  <a:lnTo>
                    <a:pt x="9958" y="3806"/>
                  </a:lnTo>
                  <a:lnTo>
                    <a:pt x="9958" y="3806"/>
                  </a:lnTo>
                  <a:lnTo>
                    <a:pt x="9854" y="3937"/>
                  </a:lnTo>
                  <a:lnTo>
                    <a:pt x="9854" y="3937"/>
                  </a:lnTo>
                  <a:lnTo>
                    <a:pt x="9176" y="2190"/>
                  </a:lnTo>
                  <a:lnTo>
                    <a:pt x="8811" y="1226"/>
                  </a:lnTo>
                  <a:lnTo>
                    <a:pt x="8472" y="235"/>
                  </a:lnTo>
                  <a:lnTo>
                    <a:pt x="8472" y="235"/>
                  </a:lnTo>
                  <a:lnTo>
                    <a:pt x="7951" y="496"/>
                  </a:lnTo>
                  <a:lnTo>
                    <a:pt x="7403" y="705"/>
                  </a:lnTo>
                  <a:lnTo>
                    <a:pt x="6856" y="913"/>
                  </a:lnTo>
                  <a:lnTo>
                    <a:pt x="6309" y="1069"/>
                  </a:lnTo>
                  <a:lnTo>
                    <a:pt x="5761" y="1200"/>
                  </a:lnTo>
                  <a:lnTo>
                    <a:pt x="5214" y="1304"/>
                  </a:lnTo>
                  <a:lnTo>
                    <a:pt x="4693" y="1356"/>
                  </a:lnTo>
                  <a:lnTo>
                    <a:pt x="4145" y="1382"/>
                  </a:lnTo>
                  <a:lnTo>
                    <a:pt x="4145" y="1382"/>
                  </a:lnTo>
                  <a:lnTo>
                    <a:pt x="3624" y="1356"/>
                  </a:lnTo>
                  <a:lnTo>
                    <a:pt x="3103" y="1304"/>
                  </a:lnTo>
                  <a:lnTo>
                    <a:pt x="2581" y="1200"/>
                  </a:lnTo>
                  <a:lnTo>
                    <a:pt x="2060" y="1043"/>
                  </a:lnTo>
                  <a:lnTo>
                    <a:pt x="1565" y="861"/>
                  </a:lnTo>
                  <a:lnTo>
                    <a:pt x="1070" y="626"/>
                  </a:lnTo>
                  <a:lnTo>
                    <a:pt x="574" y="340"/>
                  </a:lnTo>
                  <a:lnTo>
                    <a:pt x="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1787068" y="2525691"/>
              <a:ext cx="587892" cy="1524319"/>
            </a:xfrm>
            <a:custGeom>
              <a:avLst/>
              <a:gdLst/>
              <a:ahLst/>
              <a:cxnLst/>
              <a:rect l="l" t="t" r="r" b="b"/>
              <a:pathLst>
                <a:path w="11782" h="30549" extrusionOk="0">
                  <a:moveTo>
                    <a:pt x="1330" y="1"/>
                  </a:moveTo>
                  <a:lnTo>
                    <a:pt x="1252" y="79"/>
                  </a:lnTo>
                  <a:lnTo>
                    <a:pt x="1069" y="314"/>
                  </a:lnTo>
                  <a:lnTo>
                    <a:pt x="783" y="652"/>
                  </a:lnTo>
                  <a:lnTo>
                    <a:pt x="652" y="887"/>
                  </a:lnTo>
                  <a:lnTo>
                    <a:pt x="496" y="1148"/>
                  </a:lnTo>
                  <a:lnTo>
                    <a:pt x="366" y="1434"/>
                  </a:lnTo>
                  <a:lnTo>
                    <a:pt x="235" y="1747"/>
                  </a:lnTo>
                  <a:lnTo>
                    <a:pt x="131" y="2086"/>
                  </a:lnTo>
                  <a:lnTo>
                    <a:pt x="53" y="2451"/>
                  </a:lnTo>
                  <a:lnTo>
                    <a:pt x="1" y="2868"/>
                  </a:lnTo>
                  <a:lnTo>
                    <a:pt x="1" y="3285"/>
                  </a:lnTo>
                  <a:lnTo>
                    <a:pt x="53" y="3728"/>
                  </a:lnTo>
                  <a:lnTo>
                    <a:pt x="131" y="4171"/>
                  </a:lnTo>
                  <a:lnTo>
                    <a:pt x="418" y="5162"/>
                  </a:lnTo>
                  <a:lnTo>
                    <a:pt x="730" y="6204"/>
                  </a:lnTo>
                  <a:lnTo>
                    <a:pt x="1095" y="7247"/>
                  </a:lnTo>
                  <a:lnTo>
                    <a:pt x="1486" y="8263"/>
                  </a:lnTo>
                  <a:lnTo>
                    <a:pt x="2164" y="10088"/>
                  </a:lnTo>
                  <a:lnTo>
                    <a:pt x="2425" y="10792"/>
                  </a:lnTo>
                  <a:lnTo>
                    <a:pt x="2607" y="11313"/>
                  </a:lnTo>
                  <a:lnTo>
                    <a:pt x="3337" y="13841"/>
                  </a:lnTo>
                  <a:lnTo>
                    <a:pt x="4666" y="18220"/>
                  </a:lnTo>
                  <a:lnTo>
                    <a:pt x="6517" y="24293"/>
                  </a:lnTo>
                  <a:lnTo>
                    <a:pt x="6543" y="24867"/>
                  </a:lnTo>
                  <a:lnTo>
                    <a:pt x="6569" y="25466"/>
                  </a:lnTo>
                  <a:lnTo>
                    <a:pt x="6621" y="26170"/>
                  </a:lnTo>
                  <a:lnTo>
                    <a:pt x="6725" y="26874"/>
                  </a:lnTo>
                  <a:lnTo>
                    <a:pt x="6804" y="27186"/>
                  </a:lnTo>
                  <a:lnTo>
                    <a:pt x="6882" y="27499"/>
                  </a:lnTo>
                  <a:lnTo>
                    <a:pt x="6986" y="27734"/>
                  </a:lnTo>
                  <a:lnTo>
                    <a:pt x="7116" y="27942"/>
                  </a:lnTo>
                  <a:lnTo>
                    <a:pt x="7168" y="28020"/>
                  </a:lnTo>
                  <a:lnTo>
                    <a:pt x="7247" y="28073"/>
                  </a:lnTo>
                  <a:lnTo>
                    <a:pt x="7325" y="28125"/>
                  </a:lnTo>
                  <a:lnTo>
                    <a:pt x="7403" y="28151"/>
                  </a:lnTo>
                  <a:lnTo>
                    <a:pt x="7559" y="28151"/>
                  </a:lnTo>
                  <a:lnTo>
                    <a:pt x="7690" y="28125"/>
                  </a:lnTo>
                  <a:lnTo>
                    <a:pt x="7768" y="28047"/>
                  </a:lnTo>
                  <a:lnTo>
                    <a:pt x="7846" y="27968"/>
                  </a:lnTo>
                  <a:lnTo>
                    <a:pt x="7898" y="27838"/>
                  </a:lnTo>
                  <a:lnTo>
                    <a:pt x="7924" y="27708"/>
                  </a:lnTo>
                  <a:lnTo>
                    <a:pt x="7950" y="27421"/>
                  </a:lnTo>
                  <a:lnTo>
                    <a:pt x="7950" y="27134"/>
                  </a:lnTo>
                  <a:lnTo>
                    <a:pt x="7898" y="26874"/>
                  </a:lnTo>
                  <a:lnTo>
                    <a:pt x="7846" y="26613"/>
                  </a:lnTo>
                  <a:lnTo>
                    <a:pt x="7924" y="26821"/>
                  </a:lnTo>
                  <a:lnTo>
                    <a:pt x="8159" y="27317"/>
                  </a:lnTo>
                  <a:lnTo>
                    <a:pt x="8498" y="28020"/>
                  </a:lnTo>
                  <a:lnTo>
                    <a:pt x="8732" y="28385"/>
                  </a:lnTo>
                  <a:lnTo>
                    <a:pt x="8967" y="28802"/>
                  </a:lnTo>
                  <a:lnTo>
                    <a:pt x="9228" y="29167"/>
                  </a:lnTo>
                  <a:lnTo>
                    <a:pt x="9488" y="29532"/>
                  </a:lnTo>
                  <a:lnTo>
                    <a:pt x="9775" y="29871"/>
                  </a:lnTo>
                  <a:lnTo>
                    <a:pt x="10062" y="30158"/>
                  </a:lnTo>
                  <a:lnTo>
                    <a:pt x="10348" y="30366"/>
                  </a:lnTo>
                  <a:lnTo>
                    <a:pt x="10505" y="30444"/>
                  </a:lnTo>
                  <a:lnTo>
                    <a:pt x="10661" y="30497"/>
                  </a:lnTo>
                  <a:lnTo>
                    <a:pt x="10818" y="30523"/>
                  </a:lnTo>
                  <a:lnTo>
                    <a:pt x="10974" y="30549"/>
                  </a:lnTo>
                  <a:lnTo>
                    <a:pt x="11104" y="30523"/>
                  </a:lnTo>
                  <a:lnTo>
                    <a:pt x="11261" y="30471"/>
                  </a:lnTo>
                  <a:lnTo>
                    <a:pt x="11391" y="30418"/>
                  </a:lnTo>
                  <a:lnTo>
                    <a:pt x="11521" y="30340"/>
                  </a:lnTo>
                  <a:lnTo>
                    <a:pt x="11600" y="30262"/>
                  </a:lnTo>
                  <a:lnTo>
                    <a:pt x="11678" y="30158"/>
                  </a:lnTo>
                  <a:lnTo>
                    <a:pt x="11730" y="30054"/>
                  </a:lnTo>
                  <a:lnTo>
                    <a:pt x="11756" y="29923"/>
                  </a:lnTo>
                  <a:lnTo>
                    <a:pt x="11782" y="29793"/>
                  </a:lnTo>
                  <a:lnTo>
                    <a:pt x="11782" y="29663"/>
                  </a:lnTo>
                  <a:lnTo>
                    <a:pt x="11730" y="29402"/>
                  </a:lnTo>
                  <a:lnTo>
                    <a:pt x="11626" y="29115"/>
                  </a:lnTo>
                  <a:lnTo>
                    <a:pt x="11495" y="28802"/>
                  </a:lnTo>
                  <a:lnTo>
                    <a:pt x="11339" y="28516"/>
                  </a:lnTo>
                  <a:lnTo>
                    <a:pt x="11182" y="28203"/>
                  </a:lnTo>
                  <a:lnTo>
                    <a:pt x="10974" y="27942"/>
                  </a:lnTo>
                  <a:lnTo>
                    <a:pt x="10635" y="27447"/>
                  </a:lnTo>
                  <a:lnTo>
                    <a:pt x="10244" y="27004"/>
                  </a:lnTo>
                  <a:lnTo>
                    <a:pt x="10453" y="27186"/>
                  </a:lnTo>
                  <a:lnTo>
                    <a:pt x="10661" y="27369"/>
                  </a:lnTo>
                  <a:lnTo>
                    <a:pt x="10896" y="27577"/>
                  </a:lnTo>
                  <a:lnTo>
                    <a:pt x="11156" y="27760"/>
                  </a:lnTo>
                  <a:lnTo>
                    <a:pt x="11391" y="27890"/>
                  </a:lnTo>
                  <a:lnTo>
                    <a:pt x="11495" y="27916"/>
                  </a:lnTo>
                  <a:lnTo>
                    <a:pt x="11573" y="27916"/>
                  </a:lnTo>
                  <a:lnTo>
                    <a:pt x="11652" y="27890"/>
                  </a:lnTo>
                  <a:lnTo>
                    <a:pt x="11704" y="27838"/>
                  </a:lnTo>
                  <a:lnTo>
                    <a:pt x="11704" y="27786"/>
                  </a:lnTo>
                  <a:lnTo>
                    <a:pt x="11704" y="27708"/>
                  </a:lnTo>
                  <a:lnTo>
                    <a:pt x="11652" y="27551"/>
                  </a:lnTo>
                  <a:lnTo>
                    <a:pt x="11547" y="27317"/>
                  </a:lnTo>
                  <a:lnTo>
                    <a:pt x="11391" y="27082"/>
                  </a:lnTo>
                  <a:lnTo>
                    <a:pt x="10974" y="26483"/>
                  </a:lnTo>
                  <a:lnTo>
                    <a:pt x="10479" y="25857"/>
                  </a:lnTo>
                  <a:lnTo>
                    <a:pt x="9540" y="24736"/>
                  </a:lnTo>
                  <a:lnTo>
                    <a:pt x="9123" y="24215"/>
                  </a:lnTo>
                  <a:lnTo>
                    <a:pt x="8837" y="23094"/>
                  </a:lnTo>
                  <a:lnTo>
                    <a:pt x="8159" y="20305"/>
                  </a:lnTo>
                  <a:lnTo>
                    <a:pt x="7768" y="18585"/>
                  </a:lnTo>
                  <a:lnTo>
                    <a:pt x="7403" y="16787"/>
                  </a:lnTo>
                  <a:lnTo>
                    <a:pt x="7090" y="15014"/>
                  </a:lnTo>
                  <a:lnTo>
                    <a:pt x="6934" y="14180"/>
                  </a:lnTo>
                  <a:lnTo>
                    <a:pt x="6830" y="13398"/>
                  </a:lnTo>
                  <a:lnTo>
                    <a:pt x="6725" y="12616"/>
                  </a:lnTo>
                  <a:lnTo>
                    <a:pt x="6543" y="11704"/>
                  </a:lnTo>
                  <a:lnTo>
                    <a:pt x="6334" y="10739"/>
                  </a:lnTo>
                  <a:lnTo>
                    <a:pt x="6100" y="9697"/>
                  </a:lnTo>
                  <a:lnTo>
                    <a:pt x="5813" y="8602"/>
                  </a:lnTo>
                  <a:lnTo>
                    <a:pt x="5500" y="7507"/>
                  </a:lnTo>
                  <a:lnTo>
                    <a:pt x="5161" y="6439"/>
                  </a:lnTo>
                  <a:lnTo>
                    <a:pt x="4797" y="5344"/>
                  </a:lnTo>
                  <a:lnTo>
                    <a:pt x="4406" y="4328"/>
                  </a:lnTo>
                  <a:lnTo>
                    <a:pt x="3989" y="3363"/>
                  </a:lnTo>
                  <a:lnTo>
                    <a:pt x="3571" y="2477"/>
                  </a:lnTo>
                  <a:lnTo>
                    <a:pt x="3363" y="2086"/>
                  </a:lnTo>
                  <a:lnTo>
                    <a:pt x="3128" y="1695"/>
                  </a:lnTo>
                  <a:lnTo>
                    <a:pt x="2920" y="1356"/>
                  </a:lnTo>
                  <a:lnTo>
                    <a:pt x="2685" y="1043"/>
                  </a:lnTo>
                  <a:lnTo>
                    <a:pt x="2477" y="757"/>
                  </a:lnTo>
                  <a:lnTo>
                    <a:pt x="2242" y="522"/>
                  </a:lnTo>
                  <a:lnTo>
                    <a:pt x="2008" y="340"/>
                  </a:lnTo>
                  <a:lnTo>
                    <a:pt x="1773" y="183"/>
                  </a:lnTo>
                  <a:lnTo>
                    <a:pt x="1564" y="79"/>
                  </a:lnTo>
                  <a:lnTo>
                    <a:pt x="1330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1787068" y="2525691"/>
              <a:ext cx="587892" cy="1524319"/>
            </a:xfrm>
            <a:custGeom>
              <a:avLst/>
              <a:gdLst/>
              <a:ahLst/>
              <a:cxnLst/>
              <a:rect l="l" t="t" r="r" b="b"/>
              <a:pathLst>
                <a:path w="11782" h="30549" fill="none" extrusionOk="0">
                  <a:moveTo>
                    <a:pt x="1330" y="1"/>
                  </a:moveTo>
                  <a:lnTo>
                    <a:pt x="1330" y="1"/>
                  </a:lnTo>
                  <a:lnTo>
                    <a:pt x="1252" y="79"/>
                  </a:lnTo>
                  <a:lnTo>
                    <a:pt x="1069" y="314"/>
                  </a:lnTo>
                  <a:lnTo>
                    <a:pt x="783" y="652"/>
                  </a:lnTo>
                  <a:lnTo>
                    <a:pt x="652" y="887"/>
                  </a:lnTo>
                  <a:lnTo>
                    <a:pt x="496" y="1148"/>
                  </a:lnTo>
                  <a:lnTo>
                    <a:pt x="366" y="1434"/>
                  </a:lnTo>
                  <a:lnTo>
                    <a:pt x="235" y="1747"/>
                  </a:lnTo>
                  <a:lnTo>
                    <a:pt x="131" y="2086"/>
                  </a:lnTo>
                  <a:lnTo>
                    <a:pt x="53" y="2451"/>
                  </a:lnTo>
                  <a:lnTo>
                    <a:pt x="1" y="2868"/>
                  </a:lnTo>
                  <a:lnTo>
                    <a:pt x="1" y="3285"/>
                  </a:lnTo>
                  <a:lnTo>
                    <a:pt x="53" y="3728"/>
                  </a:lnTo>
                  <a:lnTo>
                    <a:pt x="131" y="4171"/>
                  </a:lnTo>
                  <a:lnTo>
                    <a:pt x="131" y="4171"/>
                  </a:lnTo>
                  <a:lnTo>
                    <a:pt x="418" y="5162"/>
                  </a:lnTo>
                  <a:lnTo>
                    <a:pt x="730" y="6204"/>
                  </a:lnTo>
                  <a:lnTo>
                    <a:pt x="1095" y="7247"/>
                  </a:lnTo>
                  <a:lnTo>
                    <a:pt x="1486" y="8263"/>
                  </a:lnTo>
                  <a:lnTo>
                    <a:pt x="2164" y="10088"/>
                  </a:lnTo>
                  <a:lnTo>
                    <a:pt x="2425" y="10792"/>
                  </a:lnTo>
                  <a:lnTo>
                    <a:pt x="2607" y="11313"/>
                  </a:lnTo>
                  <a:lnTo>
                    <a:pt x="2607" y="11313"/>
                  </a:lnTo>
                  <a:lnTo>
                    <a:pt x="3337" y="13841"/>
                  </a:lnTo>
                  <a:lnTo>
                    <a:pt x="4666" y="18220"/>
                  </a:lnTo>
                  <a:lnTo>
                    <a:pt x="6517" y="24293"/>
                  </a:lnTo>
                  <a:lnTo>
                    <a:pt x="6517" y="24293"/>
                  </a:lnTo>
                  <a:lnTo>
                    <a:pt x="6543" y="24867"/>
                  </a:lnTo>
                  <a:lnTo>
                    <a:pt x="6569" y="25466"/>
                  </a:lnTo>
                  <a:lnTo>
                    <a:pt x="6621" y="26170"/>
                  </a:lnTo>
                  <a:lnTo>
                    <a:pt x="6725" y="26874"/>
                  </a:lnTo>
                  <a:lnTo>
                    <a:pt x="6804" y="27186"/>
                  </a:lnTo>
                  <a:lnTo>
                    <a:pt x="6882" y="27499"/>
                  </a:lnTo>
                  <a:lnTo>
                    <a:pt x="6986" y="27734"/>
                  </a:lnTo>
                  <a:lnTo>
                    <a:pt x="7116" y="27942"/>
                  </a:lnTo>
                  <a:lnTo>
                    <a:pt x="7168" y="28020"/>
                  </a:lnTo>
                  <a:lnTo>
                    <a:pt x="7247" y="28073"/>
                  </a:lnTo>
                  <a:lnTo>
                    <a:pt x="7325" y="28125"/>
                  </a:lnTo>
                  <a:lnTo>
                    <a:pt x="7403" y="28151"/>
                  </a:lnTo>
                  <a:lnTo>
                    <a:pt x="7403" y="28151"/>
                  </a:lnTo>
                  <a:lnTo>
                    <a:pt x="7559" y="28151"/>
                  </a:lnTo>
                  <a:lnTo>
                    <a:pt x="7690" y="28125"/>
                  </a:lnTo>
                  <a:lnTo>
                    <a:pt x="7768" y="28047"/>
                  </a:lnTo>
                  <a:lnTo>
                    <a:pt x="7846" y="27968"/>
                  </a:lnTo>
                  <a:lnTo>
                    <a:pt x="7898" y="27838"/>
                  </a:lnTo>
                  <a:lnTo>
                    <a:pt x="7924" y="27708"/>
                  </a:lnTo>
                  <a:lnTo>
                    <a:pt x="7950" y="27421"/>
                  </a:lnTo>
                  <a:lnTo>
                    <a:pt x="7950" y="27134"/>
                  </a:lnTo>
                  <a:lnTo>
                    <a:pt x="7898" y="26874"/>
                  </a:lnTo>
                  <a:lnTo>
                    <a:pt x="7846" y="26613"/>
                  </a:lnTo>
                  <a:lnTo>
                    <a:pt x="7846" y="26613"/>
                  </a:lnTo>
                  <a:lnTo>
                    <a:pt x="7924" y="26821"/>
                  </a:lnTo>
                  <a:lnTo>
                    <a:pt x="8159" y="27317"/>
                  </a:lnTo>
                  <a:lnTo>
                    <a:pt x="8498" y="28020"/>
                  </a:lnTo>
                  <a:lnTo>
                    <a:pt x="8732" y="28385"/>
                  </a:lnTo>
                  <a:lnTo>
                    <a:pt x="8967" y="28802"/>
                  </a:lnTo>
                  <a:lnTo>
                    <a:pt x="9228" y="29167"/>
                  </a:lnTo>
                  <a:lnTo>
                    <a:pt x="9488" y="29532"/>
                  </a:lnTo>
                  <a:lnTo>
                    <a:pt x="9775" y="29871"/>
                  </a:lnTo>
                  <a:lnTo>
                    <a:pt x="10062" y="30158"/>
                  </a:lnTo>
                  <a:lnTo>
                    <a:pt x="10348" y="30366"/>
                  </a:lnTo>
                  <a:lnTo>
                    <a:pt x="10505" y="30444"/>
                  </a:lnTo>
                  <a:lnTo>
                    <a:pt x="10661" y="30497"/>
                  </a:lnTo>
                  <a:lnTo>
                    <a:pt x="10818" y="30523"/>
                  </a:lnTo>
                  <a:lnTo>
                    <a:pt x="10974" y="30549"/>
                  </a:lnTo>
                  <a:lnTo>
                    <a:pt x="11104" y="30523"/>
                  </a:lnTo>
                  <a:lnTo>
                    <a:pt x="11261" y="30471"/>
                  </a:lnTo>
                  <a:lnTo>
                    <a:pt x="11261" y="30471"/>
                  </a:lnTo>
                  <a:lnTo>
                    <a:pt x="11391" y="30418"/>
                  </a:lnTo>
                  <a:lnTo>
                    <a:pt x="11521" y="30340"/>
                  </a:lnTo>
                  <a:lnTo>
                    <a:pt x="11600" y="30262"/>
                  </a:lnTo>
                  <a:lnTo>
                    <a:pt x="11678" y="30158"/>
                  </a:lnTo>
                  <a:lnTo>
                    <a:pt x="11730" y="30054"/>
                  </a:lnTo>
                  <a:lnTo>
                    <a:pt x="11756" y="29923"/>
                  </a:lnTo>
                  <a:lnTo>
                    <a:pt x="11782" y="29793"/>
                  </a:lnTo>
                  <a:lnTo>
                    <a:pt x="11782" y="29663"/>
                  </a:lnTo>
                  <a:lnTo>
                    <a:pt x="11730" y="29402"/>
                  </a:lnTo>
                  <a:lnTo>
                    <a:pt x="11626" y="29115"/>
                  </a:lnTo>
                  <a:lnTo>
                    <a:pt x="11495" y="28802"/>
                  </a:lnTo>
                  <a:lnTo>
                    <a:pt x="11339" y="28516"/>
                  </a:lnTo>
                  <a:lnTo>
                    <a:pt x="11182" y="28203"/>
                  </a:lnTo>
                  <a:lnTo>
                    <a:pt x="10974" y="27942"/>
                  </a:lnTo>
                  <a:lnTo>
                    <a:pt x="10635" y="27447"/>
                  </a:lnTo>
                  <a:lnTo>
                    <a:pt x="10244" y="27004"/>
                  </a:lnTo>
                  <a:lnTo>
                    <a:pt x="10244" y="27004"/>
                  </a:lnTo>
                  <a:lnTo>
                    <a:pt x="10453" y="27186"/>
                  </a:lnTo>
                  <a:lnTo>
                    <a:pt x="10661" y="27369"/>
                  </a:lnTo>
                  <a:lnTo>
                    <a:pt x="10896" y="27577"/>
                  </a:lnTo>
                  <a:lnTo>
                    <a:pt x="11156" y="27760"/>
                  </a:lnTo>
                  <a:lnTo>
                    <a:pt x="11391" y="27890"/>
                  </a:lnTo>
                  <a:lnTo>
                    <a:pt x="11495" y="27916"/>
                  </a:lnTo>
                  <a:lnTo>
                    <a:pt x="11573" y="27916"/>
                  </a:lnTo>
                  <a:lnTo>
                    <a:pt x="11652" y="27890"/>
                  </a:lnTo>
                  <a:lnTo>
                    <a:pt x="11704" y="27838"/>
                  </a:lnTo>
                  <a:lnTo>
                    <a:pt x="11704" y="27838"/>
                  </a:lnTo>
                  <a:lnTo>
                    <a:pt x="11704" y="27786"/>
                  </a:lnTo>
                  <a:lnTo>
                    <a:pt x="11704" y="27708"/>
                  </a:lnTo>
                  <a:lnTo>
                    <a:pt x="11652" y="27551"/>
                  </a:lnTo>
                  <a:lnTo>
                    <a:pt x="11547" y="27317"/>
                  </a:lnTo>
                  <a:lnTo>
                    <a:pt x="11391" y="27082"/>
                  </a:lnTo>
                  <a:lnTo>
                    <a:pt x="10974" y="26483"/>
                  </a:lnTo>
                  <a:lnTo>
                    <a:pt x="10479" y="25857"/>
                  </a:lnTo>
                  <a:lnTo>
                    <a:pt x="9540" y="24736"/>
                  </a:lnTo>
                  <a:lnTo>
                    <a:pt x="9123" y="24215"/>
                  </a:lnTo>
                  <a:lnTo>
                    <a:pt x="9123" y="24215"/>
                  </a:lnTo>
                  <a:lnTo>
                    <a:pt x="8837" y="23094"/>
                  </a:lnTo>
                  <a:lnTo>
                    <a:pt x="8159" y="20305"/>
                  </a:lnTo>
                  <a:lnTo>
                    <a:pt x="7768" y="18585"/>
                  </a:lnTo>
                  <a:lnTo>
                    <a:pt x="7403" y="16787"/>
                  </a:lnTo>
                  <a:lnTo>
                    <a:pt x="7090" y="15014"/>
                  </a:lnTo>
                  <a:lnTo>
                    <a:pt x="6934" y="14180"/>
                  </a:lnTo>
                  <a:lnTo>
                    <a:pt x="6830" y="13398"/>
                  </a:lnTo>
                  <a:lnTo>
                    <a:pt x="6830" y="13398"/>
                  </a:lnTo>
                  <a:lnTo>
                    <a:pt x="6725" y="12616"/>
                  </a:lnTo>
                  <a:lnTo>
                    <a:pt x="6543" y="11704"/>
                  </a:lnTo>
                  <a:lnTo>
                    <a:pt x="6334" y="10739"/>
                  </a:lnTo>
                  <a:lnTo>
                    <a:pt x="6100" y="9697"/>
                  </a:lnTo>
                  <a:lnTo>
                    <a:pt x="5813" y="8602"/>
                  </a:lnTo>
                  <a:lnTo>
                    <a:pt x="5500" y="7507"/>
                  </a:lnTo>
                  <a:lnTo>
                    <a:pt x="5161" y="6439"/>
                  </a:lnTo>
                  <a:lnTo>
                    <a:pt x="4797" y="5344"/>
                  </a:lnTo>
                  <a:lnTo>
                    <a:pt x="4406" y="4328"/>
                  </a:lnTo>
                  <a:lnTo>
                    <a:pt x="3989" y="3363"/>
                  </a:lnTo>
                  <a:lnTo>
                    <a:pt x="3571" y="2477"/>
                  </a:lnTo>
                  <a:lnTo>
                    <a:pt x="3363" y="2086"/>
                  </a:lnTo>
                  <a:lnTo>
                    <a:pt x="3128" y="1695"/>
                  </a:lnTo>
                  <a:lnTo>
                    <a:pt x="2920" y="1356"/>
                  </a:lnTo>
                  <a:lnTo>
                    <a:pt x="2685" y="1043"/>
                  </a:lnTo>
                  <a:lnTo>
                    <a:pt x="2477" y="757"/>
                  </a:lnTo>
                  <a:lnTo>
                    <a:pt x="2242" y="522"/>
                  </a:lnTo>
                  <a:lnTo>
                    <a:pt x="2008" y="340"/>
                  </a:lnTo>
                  <a:lnTo>
                    <a:pt x="1773" y="183"/>
                  </a:lnTo>
                  <a:lnTo>
                    <a:pt x="1564" y="79"/>
                  </a:lnTo>
                  <a:lnTo>
                    <a:pt x="1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2348914" y="4046068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27" y="1"/>
                  </a:move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close/>
                  <a:moveTo>
                    <a:pt x="27" y="1"/>
                  </a:move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close/>
                  <a:moveTo>
                    <a:pt x="27" y="1"/>
                  </a:move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2348914" y="404606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2348914" y="404606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2350211" y="404606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2350211" y="404606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2350211" y="404606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1891104" y="2926268"/>
              <a:ext cx="483856" cy="1123742"/>
            </a:xfrm>
            <a:custGeom>
              <a:avLst/>
              <a:gdLst/>
              <a:ahLst/>
              <a:cxnLst/>
              <a:rect l="l" t="t" r="r" b="b"/>
              <a:pathLst>
                <a:path w="9697" h="22521" extrusionOk="0">
                  <a:moveTo>
                    <a:pt x="3572" y="1"/>
                  </a:moveTo>
                  <a:lnTo>
                    <a:pt x="3129" y="53"/>
                  </a:lnTo>
                  <a:lnTo>
                    <a:pt x="2685" y="131"/>
                  </a:lnTo>
                  <a:lnTo>
                    <a:pt x="2268" y="235"/>
                  </a:lnTo>
                  <a:lnTo>
                    <a:pt x="1851" y="418"/>
                  </a:lnTo>
                  <a:lnTo>
                    <a:pt x="1460" y="600"/>
                  </a:lnTo>
                  <a:lnTo>
                    <a:pt x="1069" y="835"/>
                  </a:lnTo>
                  <a:lnTo>
                    <a:pt x="705" y="1095"/>
                  </a:lnTo>
                  <a:lnTo>
                    <a:pt x="392" y="1382"/>
                  </a:lnTo>
                  <a:lnTo>
                    <a:pt x="183" y="1591"/>
                  </a:lnTo>
                  <a:lnTo>
                    <a:pt x="1" y="1825"/>
                  </a:lnTo>
                  <a:lnTo>
                    <a:pt x="314" y="2685"/>
                  </a:lnTo>
                  <a:lnTo>
                    <a:pt x="522" y="3285"/>
                  </a:lnTo>
                  <a:lnTo>
                    <a:pt x="1252" y="5813"/>
                  </a:lnTo>
                  <a:lnTo>
                    <a:pt x="2581" y="10192"/>
                  </a:lnTo>
                  <a:lnTo>
                    <a:pt x="4432" y="16265"/>
                  </a:lnTo>
                  <a:lnTo>
                    <a:pt x="4458" y="16839"/>
                  </a:lnTo>
                  <a:lnTo>
                    <a:pt x="4484" y="17438"/>
                  </a:lnTo>
                  <a:lnTo>
                    <a:pt x="4536" y="18142"/>
                  </a:lnTo>
                  <a:lnTo>
                    <a:pt x="4640" y="18846"/>
                  </a:lnTo>
                  <a:lnTo>
                    <a:pt x="4719" y="19158"/>
                  </a:lnTo>
                  <a:lnTo>
                    <a:pt x="4797" y="19471"/>
                  </a:lnTo>
                  <a:lnTo>
                    <a:pt x="4901" y="19706"/>
                  </a:lnTo>
                  <a:lnTo>
                    <a:pt x="5031" y="19914"/>
                  </a:lnTo>
                  <a:lnTo>
                    <a:pt x="5083" y="19992"/>
                  </a:lnTo>
                  <a:lnTo>
                    <a:pt x="5162" y="20045"/>
                  </a:lnTo>
                  <a:lnTo>
                    <a:pt x="5240" y="20097"/>
                  </a:lnTo>
                  <a:lnTo>
                    <a:pt x="5318" y="20123"/>
                  </a:lnTo>
                  <a:lnTo>
                    <a:pt x="5422" y="20123"/>
                  </a:lnTo>
                  <a:lnTo>
                    <a:pt x="5527" y="20097"/>
                  </a:lnTo>
                  <a:lnTo>
                    <a:pt x="5631" y="20071"/>
                  </a:lnTo>
                  <a:lnTo>
                    <a:pt x="5709" y="19992"/>
                  </a:lnTo>
                  <a:lnTo>
                    <a:pt x="5787" y="19888"/>
                  </a:lnTo>
                  <a:lnTo>
                    <a:pt x="5813" y="19784"/>
                  </a:lnTo>
                  <a:lnTo>
                    <a:pt x="5839" y="19680"/>
                  </a:lnTo>
                  <a:lnTo>
                    <a:pt x="5865" y="19393"/>
                  </a:lnTo>
                  <a:lnTo>
                    <a:pt x="5865" y="19106"/>
                  </a:lnTo>
                  <a:lnTo>
                    <a:pt x="5813" y="18846"/>
                  </a:lnTo>
                  <a:lnTo>
                    <a:pt x="5761" y="18585"/>
                  </a:lnTo>
                  <a:lnTo>
                    <a:pt x="6022" y="19211"/>
                  </a:lnTo>
                  <a:lnTo>
                    <a:pt x="6335" y="19836"/>
                  </a:lnTo>
                  <a:lnTo>
                    <a:pt x="6752" y="20566"/>
                  </a:lnTo>
                  <a:lnTo>
                    <a:pt x="6986" y="20931"/>
                  </a:lnTo>
                  <a:lnTo>
                    <a:pt x="7221" y="21270"/>
                  </a:lnTo>
                  <a:lnTo>
                    <a:pt x="7481" y="21608"/>
                  </a:lnTo>
                  <a:lnTo>
                    <a:pt x="7742" y="21895"/>
                  </a:lnTo>
                  <a:lnTo>
                    <a:pt x="8029" y="22156"/>
                  </a:lnTo>
                  <a:lnTo>
                    <a:pt x="8289" y="22338"/>
                  </a:lnTo>
                  <a:lnTo>
                    <a:pt x="8446" y="22416"/>
                  </a:lnTo>
                  <a:lnTo>
                    <a:pt x="8576" y="22469"/>
                  </a:lnTo>
                  <a:lnTo>
                    <a:pt x="8733" y="22495"/>
                  </a:lnTo>
                  <a:lnTo>
                    <a:pt x="8863" y="22521"/>
                  </a:lnTo>
                  <a:lnTo>
                    <a:pt x="9019" y="22495"/>
                  </a:lnTo>
                  <a:lnTo>
                    <a:pt x="9176" y="22443"/>
                  </a:lnTo>
                  <a:lnTo>
                    <a:pt x="9202" y="22443"/>
                  </a:lnTo>
                  <a:lnTo>
                    <a:pt x="9384" y="22338"/>
                  </a:lnTo>
                  <a:lnTo>
                    <a:pt x="9515" y="22234"/>
                  </a:lnTo>
                  <a:lnTo>
                    <a:pt x="9593" y="22078"/>
                  </a:lnTo>
                  <a:lnTo>
                    <a:pt x="9671" y="21947"/>
                  </a:lnTo>
                  <a:lnTo>
                    <a:pt x="9697" y="21765"/>
                  </a:lnTo>
                  <a:lnTo>
                    <a:pt x="9671" y="21582"/>
                  </a:lnTo>
                  <a:lnTo>
                    <a:pt x="9645" y="21400"/>
                  </a:lnTo>
                  <a:lnTo>
                    <a:pt x="9593" y="21218"/>
                  </a:lnTo>
                  <a:lnTo>
                    <a:pt x="8967" y="20618"/>
                  </a:lnTo>
                  <a:lnTo>
                    <a:pt x="8368" y="20019"/>
                  </a:lnTo>
                  <a:lnTo>
                    <a:pt x="7794" y="19367"/>
                  </a:lnTo>
                  <a:lnTo>
                    <a:pt x="7273" y="18715"/>
                  </a:lnTo>
                  <a:lnTo>
                    <a:pt x="6752" y="18038"/>
                  </a:lnTo>
                  <a:lnTo>
                    <a:pt x="6282" y="17334"/>
                  </a:lnTo>
                  <a:lnTo>
                    <a:pt x="5839" y="16604"/>
                  </a:lnTo>
                  <a:lnTo>
                    <a:pt x="5422" y="15874"/>
                  </a:lnTo>
                  <a:lnTo>
                    <a:pt x="5031" y="15092"/>
                  </a:lnTo>
                  <a:lnTo>
                    <a:pt x="4692" y="14336"/>
                  </a:lnTo>
                  <a:lnTo>
                    <a:pt x="4354" y="13528"/>
                  </a:lnTo>
                  <a:lnTo>
                    <a:pt x="4067" y="12720"/>
                  </a:lnTo>
                  <a:lnTo>
                    <a:pt x="3806" y="11912"/>
                  </a:lnTo>
                  <a:lnTo>
                    <a:pt x="3572" y="11078"/>
                  </a:lnTo>
                  <a:lnTo>
                    <a:pt x="3363" y="10244"/>
                  </a:lnTo>
                  <a:lnTo>
                    <a:pt x="3181" y="9410"/>
                  </a:lnTo>
                  <a:lnTo>
                    <a:pt x="2946" y="8237"/>
                  </a:lnTo>
                  <a:lnTo>
                    <a:pt x="2764" y="7064"/>
                  </a:lnTo>
                  <a:lnTo>
                    <a:pt x="2581" y="5865"/>
                  </a:lnTo>
                  <a:lnTo>
                    <a:pt x="2477" y="4666"/>
                  </a:lnTo>
                  <a:lnTo>
                    <a:pt x="2425" y="4145"/>
                  </a:lnTo>
                  <a:lnTo>
                    <a:pt x="2399" y="3546"/>
                  </a:lnTo>
                  <a:lnTo>
                    <a:pt x="2425" y="2972"/>
                  </a:lnTo>
                  <a:lnTo>
                    <a:pt x="2451" y="2685"/>
                  </a:lnTo>
                  <a:lnTo>
                    <a:pt x="2503" y="2399"/>
                  </a:lnTo>
                  <a:lnTo>
                    <a:pt x="2581" y="2112"/>
                  </a:lnTo>
                  <a:lnTo>
                    <a:pt x="2659" y="1851"/>
                  </a:lnTo>
                  <a:lnTo>
                    <a:pt x="2764" y="1591"/>
                  </a:lnTo>
                  <a:lnTo>
                    <a:pt x="2920" y="1356"/>
                  </a:lnTo>
                  <a:lnTo>
                    <a:pt x="3076" y="1148"/>
                  </a:lnTo>
                  <a:lnTo>
                    <a:pt x="3259" y="965"/>
                  </a:lnTo>
                  <a:lnTo>
                    <a:pt x="3493" y="809"/>
                  </a:lnTo>
                  <a:lnTo>
                    <a:pt x="3754" y="652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1891104" y="2926268"/>
              <a:ext cx="483856" cy="1123742"/>
            </a:xfrm>
            <a:custGeom>
              <a:avLst/>
              <a:gdLst/>
              <a:ahLst/>
              <a:cxnLst/>
              <a:rect l="l" t="t" r="r" b="b"/>
              <a:pathLst>
                <a:path w="9697" h="22521" fill="none" extrusionOk="0">
                  <a:moveTo>
                    <a:pt x="3572" y="1"/>
                  </a:moveTo>
                  <a:lnTo>
                    <a:pt x="3572" y="1"/>
                  </a:lnTo>
                  <a:lnTo>
                    <a:pt x="3129" y="53"/>
                  </a:lnTo>
                  <a:lnTo>
                    <a:pt x="2685" y="131"/>
                  </a:lnTo>
                  <a:lnTo>
                    <a:pt x="2268" y="235"/>
                  </a:lnTo>
                  <a:lnTo>
                    <a:pt x="1851" y="418"/>
                  </a:lnTo>
                  <a:lnTo>
                    <a:pt x="1460" y="600"/>
                  </a:lnTo>
                  <a:lnTo>
                    <a:pt x="1069" y="835"/>
                  </a:lnTo>
                  <a:lnTo>
                    <a:pt x="705" y="1095"/>
                  </a:lnTo>
                  <a:lnTo>
                    <a:pt x="392" y="1382"/>
                  </a:lnTo>
                  <a:lnTo>
                    <a:pt x="392" y="1382"/>
                  </a:lnTo>
                  <a:lnTo>
                    <a:pt x="183" y="1591"/>
                  </a:lnTo>
                  <a:lnTo>
                    <a:pt x="1" y="1825"/>
                  </a:lnTo>
                  <a:lnTo>
                    <a:pt x="1" y="1825"/>
                  </a:lnTo>
                  <a:lnTo>
                    <a:pt x="314" y="2685"/>
                  </a:lnTo>
                  <a:lnTo>
                    <a:pt x="522" y="3285"/>
                  </a:lnTo>
                  <a:lnTo>
                    <a:pt x="522" y="3285"/>
                  </a:lnTo>
                  <a:lnTo>
                    <a:pt x="1252" y="5813"/>
                  </a:lnTo>
                  <a:lnTo>
                    <a:pt x="2581" y="10192"/>
                  </a:lnTo>
                  <a:lnTo>
                    <a:pt x="4432" y="16265"/>
                  </a:lnTo>
                  <a:lnTo>
                    <a:pt x="4432" y="16265"/>
                  </a:lnTo>
                  <a:lnTo>
                    <a:pt x="4458" y="16839"/>
                  </a:lnTo>
                  <a:lnTo>
                    <a:pt x="4484" y="17438"/>
                  </a:lnTo>
                  <a:lnTo>
                    <a:pt x="4536" y="18142"/>
                  </a:lnTo>
                  <a:lnTo>
                    <a:pt x="4640" y="18846"/>
                  </a:lnTo>
                  <a:lnTo>
                    <a:pt x="4719" y="19158"/>
                  </a:lnTo>
                  <a:lnTo>
                    <a:pt x="4797" y="19471"/>
                  </a:lnTo>
                  <a:lnTo>
                    <a:pt x="4901" y="19706"/>
                  </a:lnTo>
                  <a:lnTo>
                    <a:pt x="5031" y="19914"/>
                  </a:lnTo>
                  <a:lnTo>
                    <a:pt x="5083" y="19992"/>
                  </a:lnTo>
                  <a:lnTo>
                    <a:pt x="5162" y="20045"/>
                  </a:lnTo>
                  <a:lnTo>
                    <a:pt x="5240" y="20097"/>
                  </a:lnTo>
                  <a:lnTo>
                    <a:pt x="5318" y="20123"/>
                  </a:lnTo>
                  <a:lnTo>
                    <a:pt x="5318" y="20123"/>
                  </a:lnTo>
                  <a:lnTo>
                    <a:pt x="5422" y="20123"/>
                  </a:lnTo>
                  <a:lnTo>
                    <a:pt x="5422" y="20123"/>
                  </a:lnTo>
                  <a:lnTo>
                    <a:pt x="5527" y="20097"/>
                  </a:lnTo>
                  <a:lnTo>
                    <a:pt x="5631" y="20071"/>
                  </a:lnTo>
                  <a:lnTo>
                    <a:pt x="5709" y="19992"/>
                  </a:lnTo>
                  <a:lnTo>
                    <a:pt x="5787" y="19888"/>
                  </a:lnTo>
                  <a:lnTo>
                    <a:pt x="5813" y="19784"/>
                  </a:lnTo>
                  <a:lnTo>
                    <a:pt x="5839" y="19680"/>
                  </a:lnTo>
                  <a:lnTo>
                    <a:pt x="5865" y="19393"/>
                  </a:lnTo>
                  <a:lnTo>
                    <a:pt x="5865" y="19393"/>
                  </a:lnTo>
                  <a:lnTo>
                    <a:pt x="5865" y="19106"/>
                  </a:lnTo>
                  <a:lnTo>
                    <a:pt x="5813" y="18846"/>
                  </a:lnTo>
                  <a:lnTo>
                    <a:pt x="5761" y="18585"/>
                  </a:lnTo>
                  <a:lnTo>
                    <a:pt x="5761" y="18585"/>
                  </a:lnTo>
                  <a:lnTo>
                    <a:pt x="5761" y="18585"/>
                  </a:lnTo>
                  <a:lnTo>
                    <a:pt x="5761" y="18585"/>
                  </a:lnTo>
                  <a:lnTo>
                    <a:pt x="6022" y="19211"/>
                  </a:lnTo>
                  <a:lnTo>
                    <a:pt x="6335" y="19836"/>
                  </a:lnTo>
                  <a:lnTo>
                    <a:pt x="6752" y="20566"/>
                  </a:lnTo>
                  <a:lnTo>
                    <a:pt x="6986" y="20931"/>
                  </a:lnTo>
                  <a:lnTo>
                    <a:pt x="7221" y="21270"/>
                  </a:lnTo>
                  <a:lnTo>
                    <a:pt x="7481" y="21608"/>
                  </a:lnTo>
                  <a:lnTo>
                    <a:pt x="7742" y="21895"/>
                  </a:lnTo>
                  <a:lnTo>
                    <a:pt x="8029" y="22156"/>
                  </a:lnTo>
                  <a:lnTo>
                    <a:pt x="8289" y="22338"/>
                  </a:lnTo>
                  <a:lnTo>
                    <a:pt x="8446" y="22416"/>
                  </a:lnTo>
                  <a:lnTo>
                    <a:pt x="8576" y="22469"/>
                  </a:lnTo>
                  <a:lnTo>
                    <a:pt x="8733" y="22495"/>
                  </a:lnTo>
                  <a:lnTo>
                    <a:pt x="8863" y="22521"/>
                  </a:lnTo>
                  <a:lnTo>
                    <a:pt x="8863" y="22521"/>
                  </a:lnTo>
                  <a:lnTo>
                    <a:pt x="9019" y="22495"/>
                  </a:lnTo>
                  <a:lnTo>
                    <a:pt x="9176" y="22443"/>
                  </a:lnTo>
                  <a:lnTo>
                    <a:pt x="9176" y="22443"/>
                  </a:lnTo>
                  <a:lnTo>
                    <a:pt x="9176" y="22443"/>
                  </a:lnTo>
                  <a:lnTo>
                    <a:pt x="9176" y="22443"/>
                  </a:lnTo>
                  <a:lnTo>
                    <a:pt x="9176" y="22443"/>
                  </a:lnTo>
                  <a:lnTo>
                    <a:pt x="9176" y="22443"/>
                  </a:lnTo>
                  <a:lnTo>
                    <a:pt x="9176" y="22443"/>
                  </a:lnTo>
                  <a:lnTo>
                    <a:pt x="9176" y="22443"/>
                  </a:lnTo>
                  <a:lnTo>
                    <a:pt x="9176" y="22443"/>
                  </a:lnTo>
                  <a:lnTo>
                    <a:pt x="9176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202" y="22443"/>
                  </a:lnTo>
                  <a:lnTo>
                    <a:pt x="9384" y="22338"/>
                  </a:lnTo>
                  <a:lnTo>
                    <a:pt x="9515" y="22234"/>
                  </a:lnTo>
                  <a:lnTo>
                    <a:pt x="9593" y="22078"/>
                  </a:lnTo>
                  <a:lnTo>
                    <a:pt x="9671" y="21947"/>
                  </a:lnTo>
                  <a:lnTo>
                    <a:pt x="9697" y="21765"/>
                  </a:lnTo>
                  <a:lnTo>
                    <a:pt x="9671" y="21582"/>
                  </a:lnTo>
                  <a:lnTo>
                    <a:pt x="9645" y="21400"/>
                  </a:lnTo>
                  <a:lnTo>
                    <a:pt x="9593" y="21218"/>
                  </a:lnTo>
                  <a:lnTo>
                    <a:pt x="9593" y="21218"/>
                  </a:lnTo>
                  <a:lnTo>
                    <a:pt x="8967" y="20618"/>
                  </a:lnTo>
                  <a:lnTo>
                    <a:pt x="8368" y="20019"/>
                  </a:lnTo>
                  <a:lnTo>
                    <a:pt x="7794" y="19367"/>
                  </a:lnTo>
                  <a:lnTo>
                    <a:pt x="7273" y="18715"/>
                  </a:lnTo>
                  <a:lnTo>
                    <a:pt x="6752" y="18038"/>
                  </a:lnTo>
                  <a:lnTo>
                    <a:pt x="6282" y="17334"/>
                  </a:lnTo>
                  <a:lnTo>
                    <a:pt x="5839" y="16604"/>
                  </a:lnTo>
                  <a:lnTo>
                    <a:pt x="5422" y="15874"/>
                  </a:lnTo>
                  <a:lnTo>
                    <a:pt x="5031" y="15092"/>
                  </a:lnTo>
                  <a:lnTo>
                    <a:pt x="4692" y="14336"/>
                  </a:lnTo>
                  <a:lnTo>
                    <a:pt x="4354" y="13528"/>
                  </a:lnTo>
                  <a:lnTo>
                    <a:pt x="4067" y="12720"/>
                  </a:lnTo>
                  <a:lnTo>
                    <a:pt x="3806" y="11912"/>
                  </a:lnTo>
                  <a:lnTo>
                    <a:pt x="3572" y="11078"/>
                  </a:lnTo>
                  <a:lnTo>
                    <a:pt x="3363" y="10244"/>
                  </a:lnTo>
                  <a:lnTo>
                    <a:pt x="3181" y="9410"/>
                  </a:lnTo>
                  <a:lnTo>
                    <a:pt x="3181" y="9410"/>
                  </a:lnTo>
                  <a:lnTo>
                    <a:pt x="2946" y="8237"/>
                  </a:lnTo>
                  <a:lnTo>
                    <a:pt x="2764" y="7064"/>
                  </a:lnTo>
                  <a:lnTo>
                    <a:pt x="2581" y="5865"/>
                  </a:lnTo>
                  <a:lnTo>
                    <a:pt x="2477" y="4666"/>
                  </a:lnTo>
                  <a:lnTo>
                    <a:pt x="2477" y="4666"/>
                  </a:lnTo>
                  <a:lnTo>
                    <a:pt x="2425" y="4145"/>
                  </a:lnTo>
                  <a:lnTo>
                    <a:pt x="2399" y="3546"/>
                  </a:lnTo>
                  <a:lnTo>
                    <a:pt x="2425" y="2972"/>
                  </a:lnTo>
                  <a:lnTo>
                    <a:pt x="2451" y="2685"/>
                  </a:lnTo>
                  <a:lnTo>
                    <a:pt x="2503" y="2399"/>
                  </a:lnTo>
                  <a:lnTo>
                    <a:pt x="2581" y="2112"/>
                  </a:lnTo>
                  <a:lnTo>
                    <a:pt x="2659" y="1851"/>
                  </a:lnTo>
                  <a:lnTo>
                    <a:pt x="2764" y="1591"/>
                  </a:lnTo>
                  <a:lnTo>
                    <a:pt x="2920" y="1356"/>
                  </a:lnTo>
                  <a:lnTo>
                    <a:pt x="3076" y="1148"/>
                  </a:lnTo>
                  <a:lnTo>
                    <a:pt x="3259" y="965"/>
                  </a:lnTo>
                  <a:lnTo>
                    <a:pt x="3493" y="809"/>
                  </a:lnTo>
                  <a:lnTo>
                    <a:pt x="3754" y="652"/>
                  </a:lnTo>
                  <a:lnTo>
                    <a:pt x="3754" y="652"/>
                  </a:lnTo>
                  <a:lnTo>
                    <a:pt x="357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2117439" y="3736554"/>
              <a:ext cx="241953" cy="318645"/>
            </a:xfrm>
            <a:custGeom>
              <a:avLst/>
              <a:gdLst/>
              <a:ahLst/>
              <a:cxnLst/>
              <a:rect l="l" t="t" r="r" b="b"/>
              <a:pathLst>
                <a:path w="4849" h="6386" extrusionOk="0">
                  <a:moveTo>
                    <a:pt x="104" y="0"/>
                  </a:moveTo>
                  <a:lnTo>
                    <a:pt x="78" y="130"/>
                  </a:lnTo>
                  <a:lnTo>
                    <a:pt x="52" y="443"/>
                  </a:lnTo>
                  <a:lnTo>
                    <a:pt x="0" y="912"/>
                  </a:lnTo>
                  <a:lnTo>
                    <a:pt x="0" y="1460"/>
                  </a:lnTo>
                  <a:lnTo>
                    <a:pt x="0" y="1746"/>
                  </a:lnTo>
                  <a:lnTo>
                    <a:pt x="0" y="2007"/>
                  </a:lnTo>
                  <a:lnTo>
                    <a:pt x="52" y="2268"/>
                  </a:lnTo>
                  <a:lnTo>
                    <a:pt x="78" y="2476"/>
                  </a:lnTo>
                  <a:lnTo>
                    <a:pt x="156" y="2815"/>
                  </a:lnTo>
                  <a:lnTo>
                    <a:pt x="183" y="2945"/>
                  </a:lnTo>
                  <a:lnTo>
                    <a:pt x="235" y="3076"/>
                  </a:lnTo>
                  <a:lnTo>
                    <a:pt x="287" y="3206"/>
                  </a:lnTo>
                  <a:lnTo>
                    <a:pt x="391" y="3389"/>
                  </a:lnTo>
                  <a:lnTo>
                    <a:pt x="495" y="3597"/>
                  </a:lnTo>
                  <a:lnTo>
                    <a:pt x="678" y="3806"/>
                  </a:lnTo>
                  <a:lnTo>
                    <a:pt x="808" y="3910"/>
                  </a:lnTo>
                  <a:lnTo>
                    <a:pt x="912" y="3936"/>
                  </a:lnTo>
                  <a:lnTo>
                    <a:pt x="965" y="3936"/>
                  </a:lnTo>
                  <a:lnTo>
                    <a:pt x="1017" y="3910"/>
                  </a:lnTo>
                  <a:lnTo>
                    <a:pt x="1121" y="3858"/>
                  </a:lnTo>
                  <a:lnTo>
                    <a:pt x="1173" y="3780"/>
                  </a:lnTo>
                  <a:lnTo>
                    <a:pt x="1251" y="3649"/>
                  </a:lnTo>
                  <a:lnTo>
                    <a:pt x="1303" y="3362"/>
                  </a:lnTo>
                  <a:lnTo>
                    <a:pt x="1329" y="3076"/>
                  </a:lnTo>
                  <a:lnTo>
                    <a:pt x="1329" y="2815"/>
                  </a:lnTo>
                  <a:lnTo>
                    <a:pt x="1329" y="2607"/>
                  </a:lnTo>
                  <a:lnTo>
                    <a:pt x="1329" y="2528"/>
                  </a:lnTo>
                  <a:lnTo>
                    <a:pt x="1564" y="3102"/>
                  </a:lnTo>
                  <a:lnTo>
                    <a:pt x="1851" y="3727"/>
                  </a:lnTo>
                  <a:lnTo>
                    <a:pt x="2242" y="4431"/>
                  </a:lnTo>
                  <a:lnTo>
                    <a:pt x="2450" y="4770"/>
                  </a:lnTo>
                  <a:lnTo>
                    <a:pt x="2659" y="5109"/>
                  </a:lnTo>
                  <a:lnTo>
                    <a:pt x="2867" y="5396"/>
                  </a:lnTo>
                  <a:lnTo>
                    <a:pt x="3102" y="5656"/>
                  </a:lnTo>
                  <a:lnTo>
                    <a:pt x="3284" y="5865"/>
                  </a:lnTo>
                  <a:lnTo>
                    <a:pt x="3467" y="6021"/>
                  </a:lnTo>
                  <a:lnTo>
                    <a:pt x="3623" y="6125"/>
                  </a:lnTo>
                  <a:lnTo>
                    <a:pt x="3806" y="6230"/>
                  </a:lnTo>
                  <a:lnTo>
                    <a:pt x="4014" y="6334"/>
                  </a:lnTo>
                  <a:lnTo>
                    <a:pt x="4144" y="6360"/>
                  </a:lnTo>
                  <a:lnTo>
                    <a:pt x="4249" y="6386"/>
                  </a:lnTo>
                  <a:lnTo>
                    <a:pt x="4327" y="6360"/>
                  </a:lnTo>
                  <a:lnTo>
                    <a:pt x="4379" y="6334"/>
                  </a:lnTo>
                  <a:lnTo>
                    <a:pt x="4457" y="6308"/>
                  </a:lnTo>
                  <a:lnTo>
                    <a:pt x="4483" y="6230"/>
                  </a:lnTo>
                  <a:lnTo>
                    <a:pt x="4640" y="6177"/>
                  </a:lnTo>
                  <a:lnTo>
                    <a:pt x="4692" y="6099"/>
                  </a:lnTo>
                  <a:lnTo>
                    <a:pt x="4744" y="6021"/>
                  </a:lnTo>
                  <a:lnTo>
                    <a:pt x="4796" y="5943"/>
                  </a:lnTo>
                  <a:lnTo>
                    <a:pt x="4822" y="5839"/>
                  </a:lnTo>
                  <a:lnTo>
                    <a:pt x="4848" y="5630"/>
                  </a:lnTo>
                  <a:lnTo>
                    <a:pt x="4796" y="5396"/>
                  </a:lnTo>
                  <a:lnTo>
                    <a:pt x="4744" y="5187"/>
                  </a:lnTo>
                  <a:lnTo>
                    <a:pt x="4666" y="5005"/>
                  </a:lnTo>
                  <a:lnTo>
                    <a:pt x="4509" y="4692"/>
                  </a:lnTo>
                  <a:lnTo>
                    <a:pt x="4353" y="4379"/>
                  </a:lnTo>
                  <a:lnTo>
                    <a:pt x="4144" y="4092"/>
                  </a:lnTo>
                  <a:lnTo>
                    <a:pt x="3675" y="3493"/>
                  </a:lnTo>
                  <a:lnTo>
                    <a:pt x="3154" y="2945"/>
                  </a:lnTo>
                  <a:lnTo>
                    <a:pt x="2972" y="2763"/>
                  </a:lnTo>
                  <a:lnTo>
                    <a:pt x="2893" y="2711"/>
                  </a:lnTo>
                  <a:lnTo>
                    <a:pt x="2919" y="2815"/>
                  </a:lnTo>
                  <a:lnTo>
                    <a:pt x="3076" y="2998"/>
                  </a:lnTo>
                  <a:lnTo>
                    <a:pt x="3519" y="3623"/>
                  </a:lnTo>
                  <a:lnTo>
                    <a:pt x="3936" y="4249"/>
                  </a:lnTo>
                  <a:lnTo>
                    <a:pt x="4118" y="4535"/>
                  </a:lnTo>
                  <a:lnTo>
                    <a:pt x="4301" y="4796"/>
                  </a:lnTo>
                  <a:lnTo>
                    <a:pt x="4457" y="5109"/>
                  </a:lnTo>
                  <a:lnTo>
                    <a:pt x="4535" y="5265"/>
                  </a:lnTo>
                  <a:lnTo>
                    <a:pt x="4614" y="5448"/>
                  </a:lnTo>
                  <a:lnTo>
                    <a:pt x="4666" y="5630"/>
                  </a:lnTo>
                  <a:lnTo>
                    <a:pt x="4666" y="5813"/>
                  </a:lnTo>
                  <a:lnTo>
                    <a:pt x="4640" y="5969"/>
                  </a:lnTo>
                  <a:lnTo>
                    <a:pt x="4561" y="6073"/>
                  </a:lnTo>
                  <a:lnTo>
                    <a:pt x="4533" y="6088"/>
                  </a:lnTo>
                  <a:lnTo>
                    <a:pt x="4533" y="6088"/>
                  </a:lnTo>
                  <a:lnTo>
                    <a:pt x="4509" y="5995"/>
                  </a:lnTo>
                  <a:lnTo>
                    <a:pt x="4483" y="5891"/>
                  </a:lnTo>
                  <a:lnTo>
                    <a:pt x="4431" y="5708"/>
                  </a:lnTo>
                  <a:lnTo>
                    <a:pt x="4353" y="5526"/>
                  </a:lnTo>
                  <a:lnTo>
                    <a:pt x="4170" y="5187"/>
                  </a:lnTo>
                  <a:lnTo>
                    <a:pt x="3962" y="4822"/>
                  </a:lnTo>
                  <a:lnTo>
                    <a:pt x="3519" y="4170"/>
                  </a:lnTo>
                  <a:lnTo>
                    <a:pt x="3102" y="3597"/>
                  </a:lnTo>
                  <a:lnTo>
                    <a:pt x="2763" y="3232"/>
                  </a:lnTo>
                  <a:lnTo>
                    <a:pt x="2685" y="3128"/>
                  </a:lnTo>
                  <a:lnTo>
                    <a:pt x="2633" y="3102"/>
                  </a:lnTo>
                  <a:lnTo>
                    <a:pt x="2737" y="3258"/>
                  </a:lnTo>
                  <a:lnTo>
                    <a:pt x="2998" y="3675"/>
                  </a:lnTo>
                  <a:lnTo>
                    <a:pt x="3389" y="4249"/>
                  </a:lnTo>
                  <a:lnTo>
                    <a:pt x="3780" y="4926"/>
                  </a:lnTo>
                  <a:lnTo>
                    <a:pt x="3988" y="5291"/>
                  </a:lnTo>
                  <a:lnTo>
                    <a:pt x="4144" y="5630"/>
                  </a:lnTo>
                  <a:lnTo>
                    <a:pt x="4197" y="5787"/>
                  </a:lnTo>
                  <a:lnTo>
                    <a:pt x="4249" y="5969"/>
                  </a:lnTo>
                  <a:lnTo>
                    <a:pt x="4275" y="6099"/>
                  </a:lnTo>
                  <a:lnTo>
                    <a:pt x="4249" y="6125"/>
                  </a:lnTo>
                  <a:lnTo>
                    <a:pt x="4197" y="6099"/>
                  </a:lnTo>
                  <a:lnTo>
                    <a:pt x="4092" y="6073"/>
                  </a:lnTo>
                  <a:lnTo>
                    <a:pt x="3936" y="5995"/>
                  </a:lnTo>
                  <a:lnTo>
                    <a:pt x="3780" y="5891"/>
                  </a:lnTo>
                  <a:lnTo>
                    <a:pt x="3727" y="5865"/>
                  </a:lnTo>
                  <a:lnTo>
                    <a:pt x="3623" y="5787"/>
                  </a:lnTo>
                  <a:lnTo>
                    <a:pt x="3467" y="5682"/>
                  </a:lnTo>
                  <a:lnTo>
                    <a:pt x="3284" y="5500"/>
                  </a:lnTo>
                  <a:lnTo>
                    <a:pt x="3076" y="5239"/>
                  </a:lnTo>
                  <a:lnTo>
                    <a:pt x="2841" y="4979"/>
                  </a:lnTo>
                  <a:lnTo>
                    <a:pt x="2633" y="4666"/>
                  </a:lnTo>
                  <a:lnTo>
                    <a:pt x="2398" y="4327"/>
                  </a:lnTo>
                  <a:lnTo>
                    <a:pt x="2007" y="3675"/>
                  </a:lnTo>
                  <a:lnTo>
                    <a:pt x="1694" y="3076"/>
                  </a:lnTo>
                  <a:lnTo>
                    <a:pt x="1434" y="2659"/>
                  </a:lnTo>
                  <a:lnTo>
                    <a:pt x="1329" y="2476"/>
                  </a:lnTo>
                  <a:lnTo>
                    <a:pt x="1277" y="2216"/>
                  </a:lnTo>
                  <a:lnTo>
                    <a:pt x="1251" y="2137"/>
                  </a:lnTo>
                  <a:lnTo>
                    <a:pt x="1225" y="2268"/>
                  </a:lnTo>
                  <a:lnTo>
                    <a:pt x="1225" y="2607"/>
                  </a:lnTo>
                  <a:lnTo>
                    <a:pt x="1173" y="3076"/>
                  </a:lnTo>
                  <a:lnTo>
                    <a:pt x="1121" y="3310"/>
                  </a:lnTo>
                  <a:lnTo>
                    <a:pt x="1069" y="3571"/>
                  </a:lnTo>
                  <a:lnTo>
                    <a:pt x="991" y="3675"/>
                  </a:lnTo>
                  <a:lnTo>
                    <a:pt x="938" y="3701"/>
                  </a:lnTo>
                  <a:lnTo>
                    <a:pt x="912" y="3701"/>
                  </a:lnTo>
                  <a:lnTo>
                    <a:pt x="834" y="3649"/>
                  </a:lnTo>
                  <a:lnTo>
                    <a:pt x="704" y="3467"/>
                  </a:lnTo>
                  <a:lnTo>
                    <a:pt x="626" y="3258"/>
                  </a:lnTo>
                  <a:lnTo>
                    <a:pt x="547" y="3102"/>
                  </a:lnTo>
                  <a:lnTo>
                    <a:pt x="495" y="2972"/>
                  </a:lnTo>
                  <a:lnTo>
                    <a:pt x="469" y="2841"/>
                  </a:lnTo>
                  <a:lnTo>
                    <a:pt x="417" y="2737"/>
                  </a:lnTo>
                  <a:lnTo>
                    <a:pt x="339" y="2424"/>
                  </a:lnTo>
                  <a:lnTo>
                    <a:pt x="287" y="2216"/>
                  </a:lnTo>
                  <a:lnTo>
                    <a:pt x="235" y="1981"/>
                  </a:lnTo>
                  <a:lnTo>
                    <a:pt x="209" y="1720"/>
                  </a:lnTo>
                  <a:lnTo>
                    <a:pt x="183" y="1460"/>
                  </a:lnTo>
                  <a:lnTo>
                    <a:pt x="183" y="912"/>
                  </a:lnTo>
                  <a:lnTo>
                    <a:pt x="156" y="443"/>
                  </a:lnTo>
                  <a:lnTo>
                    <a:pt x="130" y="13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2246175" y="3739149"/>
              <a:ext cx="134025" cy="306969"/>
            </a:xfrm>
            <a:custGeom>
              <a:avLst/>
              <a:gdLst/>
              <a:ahLst/>
              <a:cxnLst/>
              <a:rect l="l" t="t" r="r" b="b"/>
              <a:pathLst>
                <a:path w="2686" h="6152" extrusionOk="0">
                  <a:moveTo>
                    <a:pt x="1" y="0"/>
                  </a:moveTo>
                  <a:lnTo>
                    <a:pt x="53" y="131"/>
                  </a:lnTo>
                  <a:lnTo>
                    <a:pt x="235" y="443"/>
                  </a:lnTo>
                  <a:lnTo>
                    <a:pt x="548" y="834"/>
                  </a:lnTo>
                  <a:lnTo>
                    <a:pt x="939" y="1277"/>
                  </a:lnTo>
                  <a:lnTo>
                    <a:pt x="1304" y="1694"/>
                  </a:lnTo>
                  <a:lnTo>
                    <a:pt x="1617" y="2085"/>
                  </a:lnTo>
                  <a:lnTo>
                    <a:pt x="1825" y="2372"/>
                  </a:lnTo>
                  <a:lnTo>
                    <a:pt x="1903" y="2476"/>
                  </a:lnTo>
                  <a:lnTo>
                    <a:pt x="1981" y="2581"/>
                  </a:lnTo>
                  <a:lnTo>
                    <a:pt x="2164" y="2893"/>
                  </a:lnTo>
                  <a:lnTo>
                    <a:pt x="2268" y="3102"/>
                  </a:lnTo>
                  <a:lnTo>
                    <a:pt x="2346" y="3337"/>
                  </a:lnTo>
                  <a:lnTo>
                    <a:pt x="2372" y="3363"/>
                  </a:lnTo>
                  <a:lnTo>
                    <a:pt x="2372" y="3389"/>
                  </a:lnTo>
                  <a:lnTo>
                    <a:pt x="2346" y="3389"/>
                  </a:lnTo>
                  <a:lnTo>
                    <a:pt x="2294" y="3415"/>
                  </a:lnTo>
                  <a:lnTo>
                    <a:pt x="2164" y="3389"/>
                  </a:lnTo>
                  <a:lnTo>
                    <a:pt x="2034" y="3337"/>
                  </a:lnTo>
                  <a:lnTo>
                    <a:pt x="1929" y="3284"/>
                  </a:lnTo>
                  <a:lnTo>
                    <a:pt x="1695" y="3128"/>
                  </a:lnTo>
                  <a:lnTo>
                    <a:pt x="1330" y="2789"/>
                  </a:lnTo>
                  <a:lnTo>
                    <a:pt x="1252" y="2737"/>
                  </a:lnTo>
                  <a:lnTo>
                    <a:pt x="1069" y="2502"/>
                  </a:lnTo>
                  <a:lnTo>
                    <a:pt x="887" y="2294"/>
                  </a:lnTo>
                  <a:lnTo>
                    <a:pt x="809" y="2216"/>
                  </a:lnTo>
                  <a:lnTo>
                    <a:pt x="835" y="2320"/>
                  </a:lnTo>
                  <a:lnTo>
                    <a:pt x="965" y="2555"/>
                  </a:lnTo>
                  <a:lnTo>
                    <a:pt x="1408" y="3232"/>
                  </a:lnTo>
                  <a:lnTo>
                    <a:pt x="1825" y="3910"/>
                  </a:lnTo>
                  <a:lnTo>
                    <a:pt x="2008" y="4223"/>
                  </a:lnTo>
                  <a:lnTo>
                    <a:pt x="2190" y="4536"/>
                  </a:lnTo>
                  <a:lnTo>
                    <a:pt x="2346" y="4848"/>
                  </a:lnTo>
                  <a:lnTo>
                    <a:pt x="2425" y="5031"/>
                  </a:lnTo>
                  <a:lnTo>
                    <a:pt x="2477" y="5239"/>
                  </a:lnTo>
                  <a:lnTo>
                    <a:pt x="2503" y="5422"/>
                  </a:lnTo>
                  <a:lnTo>
                    <a:pt x="2503" y="5630"/>
                  </a:lnTo>
                  <a:lnTo>
                    <a:pt x="2477" y="5708"/>
                  </a:lnTo>
                  <a:lnTo>
                    <a:pt x="2451" y="5787"/>
                  </a:lnTo>
                  <a:lnTo>
                    <a:pt x="2346" y="5917"/>
                  </a:lnTo>
                  <a:lnTo>
                    <a:pt x="2242" y="5995"/>
                  </a:lnTo>
                  <a:lnTo>
                    <a:pt x="2164" y="6073"/>
                  </a:lnTo>
                  <a:lnTo>
                    <a:pt x="2086" y="6125"/>
                  </a:lnTo>
                  <a:lnTo>
                    <a:pt x="2112" y="6152"/>
                  </a:lnTo>
                  <a:lnTo>
                    <a:pt x="2190" y="6125"/>
                  </a:lnTo>
                  <a:lnTo>
                    <a:pt x="2294" y="6073"/>
                  </a:lnTo>
                  <a:lnTo>
                    <a:pt x="2425" y="5995"/>
                  </a:lnTo>
                  <a:lnTo>
                    <a:pt x="2555" y="5865"/>
                  </a:lnTo>
                  <a:lnTo>
                    <a:pt x="2607" y="5761"/>
                  </a:lnTo>
                  <a:lnTo>
                    <a:pt x="2659" y="5656"/>
                  </a:lnTo>
                  <a:lnTo>
                    <a:pt x="2685" y="5422"/>
                  </a:lnTo>
                  <a:lnTo>
                    <a:pt x="2685" y="5187"/>
                  </a:lnTo>
                  <a:lnTo>
                    <a:pt x="2633" y="4979"/>
                  </a:lnTo>
                  <a:lnTo>
                    <a:pt x="2581" y="4770"/>
                  </a:lnTo>
                  <a:lnTo>
                    <a:pt x="2425" y="4405"/>
                  </a:lnTo>
                  <a:lnTo>
                    <a:pt x="2268" y="4066"/>
                  </a:lnTo>
                  <a:lnTo>
                    <a:pt x="2060" y="3754"/>
                  </a:lnTo>
                  <a:lnTo>
                    <a:pt x="1773" y="3389"/>
                  </a:lnTo>
                  <a:lnTo>
                    <a:pt x="1773" y="3389"/>
                  </a:lnTo>
                  <a:lnTo>
                    <a:pt x="1929" y="3493"/>
                  </a:lnTo>
                  <a:lnTo>
                    <a:pt x="2112" y="3571"/>
                  </a:lnTo>
                  <a:lnTo>
                    <a:pt x="2268" y="3597"/>
                  </a:lnTo>
                  <a:lnTo>
                    <a:pt x="2503" y="3597"/>
                  </a:lnTo>
                  <a:lnTo>
                    <a:pt x="2633" y="3571"/>
                  </a:lnTo>
                  <a:lnTo>
                    <a:pt x="2659" y="3571"/>
                  </a:lnTo>
                  <a:lnTo>
                    <a:pt x="2659" y="3545"/>
                  </a:lnTo>
                  <a:lnTo>
                    <a:pt x="2633" y="3467"/>
                  </a:lnTo>
                  <a:lnTo>
                    <a:pt x="2581" y="3258"/>
                  </a:lnTo>
                  <a:lnTo>
                    <a:pt x="2477" y="2998"/>
                  </a:lnTo>
                  <a:lnTo>
                    <a:pt x="2399" y="2763"/>
                  </a:lnTo>
                  <a:lnTo>
                    <a:pt x="2216" y="2450"/>
                  </a:lnTo>
                  <a:lnTo>
                    <a:pt x="2138" y="2320"/>
                  </a:lnTo>
                  <a:lnTo>
                    <a:pt x="2060" y="2216"/>
                  </a:lnTo>
                  <a:lnTo>
                    <a:pt x="1825" y="1929"/>
                  </a:lnTo>
                  <a:lnTo>
                    <a:pt x="1486" y="1538"/>
                  </a:lnTo>
                  <a:lnTo>
                    <a:pt x="1095" y="1121"/>
                  </a:lnTo>
                  <a:lnTo>
                    <a:pt x="678" y="730"/>
                  </a:lnTo>
                  <a:lnTo>
                    <a:pt x="339" y="365"/>
                  </a:lnTo>
                  <a:lnTo>
                    <a:pt x="105" y="105"/>
                  </a:lnTo>
                  <a:lnTo>
                    <a:pt x="27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1781879" y="2519205"/>
              <a:ext cx="293996" cy="504663"/>
            </a:xfrm>
            <a:custGeom>
              <a:avLst/>
              <a:gdLst/>
              <a:ahLst/>
              <a:cxnLst/>
              <a:rect l="l" t="t" r="r" b="b"/>
              <a:pathLst>
                <a:path w="5892" h="10114" extrusionOk="0">
                  <a:moveTo>
                    <a:pt x="1356" y="0"/>
                  </a:moveTo>
                  <a:lnTo>
                    <a:pt x="1225" y="53"/>
                  </a:lnTo>
                  <a:lnTo>
                    <a:pt x="1095" y="105"/>
                  </a:lnTo>
                  <a:lnTo>
                    <a:pt x="991" y="209"/>
                  </a:lnTo>
                  <a:lnTo>
                    <a:pt x="887" y="313"/>
                  </a:lnTo>
                  <a:lnTo>
                    <a:pt x="782" y="418"/>
                  </a:lnTo>
                  <a:lnTo>
                    <a:pt x="678" y="574"/>
                  </a:lnTo>
                  <a:lnTo>
                    <a:pt x="522" y="887"/>
                  </a:lnTo>
                  <a:lnTo>
                    <a:pt x="365" y="1278"/>
                  </a:lnTo>
                  <a:lnTo>
                    <a:pt x="235" y="1669"/>
                  </a:lnTo>
                  <a:lnTo>
                    <a:pt x="131" y="2086"/>
                  </a:lnTo>
                  <a:lnTo>
                    <a:pt x="79" y="2529"/>
                  </a:lnTo>
                  <a:lnTo>
                    <a:pt x="26" y="2946"/>
                  </a:lnTo>
                  <a:lnTo>
                    <a:pt x="0" y="3337"/>
                  </a:lnTo>
                  <a:lnTo>
                    <a:pt x="0" y="3702"/>
                  </a:lnTo>
                  <a:lnTo>
                    <a:pt x="0" y="4014"/>
                  </a:lnTo>
                  <a:lnTo>
                    <a:pt x="52" y="4275"/>
                  </a:lnTo>
                  <a:lnTo>
                    <a:pt x="235" y="4979"/>
                  </a:lnTo>
                  <a:lnTo>
                    <a:pt x="470" y="5735"/>
                  </a:lnTo>
                  <a:lnTo>
                    <a:pt x="1017" y="7273"/>
                  </a:lnTo>
                  <a:lnTo>
                    <a:pt x="1564" y="8758"/>
                  </a:lnTo>
                  <a:lnTo>
                    <a:pt x="2086" y="10114"/>
                  </a:lnTo>
                  <a:lnTo>
                    <a:pt x="2320" y="9827"/>
                  </a:lnTo>
                  <a:lnTo>
                    <a:pt x="2581" y="9540"/>
                  </a:lnTo>
                  <a:lnTo>
                    <a:pt x="2920" y="9253"/>
                  </a:lnTo>
                  <a:lnTo>
                    <a:pt x="3285" y="8967"/>
                  </a:lnTo>
                  <a:lnTo>
                    <a:pt x="3675" y="8732"/>
                  </a:lnTo>
                  <a:lnTo>
                    <a:pt x="4093" y="8524"/>
                  </a:lnTo>
                  <a:lnTo>
                    <a:pt x="4536" y="8367"/>
                  </a:lnTo>
                  <a:lnTo>
                    <a:pt x="4979" y="8263"/>
                  </a:lnTo>
                  <a:lnTo>
                    <a:pt x="5448" y="8185"/>
                  </a:lnTo>
                  <a:lnTo>
                    <a:pt x="5891" y="8159"/>
                  </a:lnTo>
                  <a:lnTo>
                    <a:pt x="5292" y="6126"/>
                  </a:lnTo>
                  <a:lnTo>
                    <a:pt x="4953" y="5083"/>
                  </a:lnTo>
                  <a:lnTo>
                    <a:pt x="4562" y="4014"/>
                  </a:lnTo>
                  <a:lnTo>
                    <a:pt x="4353" y="3519"/>
                  </a:lnTo>
                  <a:lnTo>
                    <a:pt x="4119" y="2998"/>
                  </a:lnTo>
                  <a:lnTo>
                    <a:pt x="3858" y="2503"/>
                  </a:lnTo>
                  <a:lnTo>
                    <a:pt x="3571" y="2034"/>
                  </a:lnTo>
                  <a:lnTo>
                    <a:pt x="3285" y="1590"/>
                  </a:lnTo>
                  <a:lnTo>
                    <a:pt x="2972" y="1147"/>
                  </a:lnTo>
                  <a:lnTo>
                    <a:pt x="2633" y="756"/>
                  </a:lnTo>
                  <a:lnTo>
                    <a:pt x="2268" y="391"/>
                  </a:lnTo>
                  <a:lnTo>
                    <a:pt x="2086" y="235"/>
                  </a:lnTo>
                  <a:lnTo>
                    <a:pt x="1929" y="131"/>
                  </a:lnTo>
                  <a:lnTo>
                    <a:pt x="1773" y="53"/>
                  </a:lnTo>
                  <a:lnTo>
                    <a:pt x="1642" y="27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1781879" y="2519205"/>
              <a:ext cx="293996" cy="504663"/>
            </a:xfrm>
            <a:custGeom>
              <a:avLst/>
              <a:gdLst/>
              <a:ahLst/>
              <a:cxnLst/>
              <a:rect l="l" t="t" r="r" b="b"/>
              <a:pathLst>
                <a:path w="5892" h="10114" fill="none" extrusionOk="0">
                  <a:moveTo>
                    <a:pt x="2581" y="9540"/>
                  </a:moveTo>
                  <a:lnTo>
                    <a:pt x="2581" y="9540"/>
                  </a:lnTo>
                  <a:lnTo>
                    <a:pt x="2920" y="9253"/>
                  </a:lnTo>
                  <a:lnTo>
                    <a:pt x="3285" y="8967"/>
                  </a:lnTo>
                  <a:lnTo>
                    <a:pt x="3675" y="8732"/>
                  </a:lnTo>
                  <a:lnTo>
                    <a:pt x="4093" y="8524"/>
                  </a:lnTo>
                  <a:lnTo>
                    <a:pt x="4536" y="8367"/>
                  </a:lnTo>
                  <a:lnTo>
                    <a:pt x="4979" y="8263"/>
                  </a:lnTo>
                  <a:lnTo>
                    <a:pt x="5448" y="8185"/>
                  </a:lnTo>
                  <a:lnTo>
                    <a:pt x="5891" y="8159"/>
                  </a:lnTo>
                  <a:lnTo>
                    <a:pt x="5891" y="8159"/>
                  </a:lnTo>
                  <a:lnTo>
                    <a:pt x="5292" y="6126"/>
                  </a:lnTo>
                  <a:lnTo>
                    <a:pt x="4953" y="5083"/>
                  </a:lnTo>
                  <a:lnTo>
                    <a:pt x="4562" y="4014"/>
                  </a:lnTo>
                  <a:lnTo>
                    <a:pt x="4353" y="3519"/>
                  </a:lnTo>
                  <a:lnTo>
                    <a:pt x="4119" y="2998"/>
                  </a:lnTo>
                  <a:lnTo>
                    <a:pt x="3858" y="2503"/>
                  </a:lnTo>
                  <a:lnTo>
                    <a:pt x="3571" y="2034"/>
                  </a:lnTo>
                  <a:lnTo>
                    <a:pt x="3285" y="1590"/>
                  </a:lnTo>
                  <a:lnTo>
                    <a:pt x="2972" y="1147"/>
                  </a:lnTo>
                  <a:lnTo>
                    <a:pt x="2633" y="756"/>
                  </a:lnTo>
                  <a:lnTo>
                    <a:pt x="2268" y="391"/>
                  </a:lnTo>
                  <a:lnTo>
                    <a:pt x="2268" y="391"/>
                  </a:lnTo>
                  <a:lnTo>
                    <a:pt x="2086" y="235"/>
                  </a:lnTo>
                  <a:lnTo>
                    <a:pt x="1929" y="131"/>
                  </a:lnTo>
                  <a:lnTo>
                    <a:pt x="1773" y="53"/>
                  </a:lnTo>
                  <a:lnTo>
                    <a:pt x="1642" y="27"/>
                  </a:lnTo>
                  <a:lnTo>
                    <a:pt x="1486" y="0"/>
                  </a:lnTo>
                  <a:lnTo>
                    <a:pt x="1356" y="0"/>
                  </a:lnTo>
                  <a:lnTo>
                    <a:pt x="1225" y="53"/>
                  </a:lnTo>
                  <a:lnTo>
                    <a:pt x="1095" y="105"/>
                  </a:lnTo>
                  <a:lnTo>
                    <a:pt x="991" y="209"/>
                  </a:lnTo>
                  <a:lnTo>
                    <a:pt x="887" y="313"/>
                  </a:lnTo>
                  <a:lnTo>
                    <a:pt x="782" y="418"/>
                  </a:lnTo>
                  <a:lnTo>
                    <a:pt x="678" y="574"/>
                  </a:lnTo>
                  <a:lnTo>
                    <a:pt x="522" y="887"/>
                  </a:lnTo>
                  <a:lnTo>
                    <a:pt x="365" y="1278"/>
                  </a:lnTo>
                  <a:lnTo>
                    <a:pt x="235" y="1669"/>
                  </a:lnTo>
                  <a:lnTo>
                    <a:pt x="131" y="2086"/>
                  </a:lnTo>
                  <a:lnTo>
                    <a:pt x="79" y="2529"/>
                  </a:lnTo>
                  <a:lnTo>
                    <a:pt x="26" y="2946"/>
                  </a:lnTo>
                  <a:lnTo>
                    <a:pt x="0" y="3337"/>
                  </a:lnTo>
                  <a:lnTo>
                    <a:pt x="0" y="3702"/>
                  </a:lnTo>
                  <a:lnTo>
                    <a:pt x="0" y="4014"/>
                  </a:lnTo>
                  <a:lnTo>
                    <a:pt x="52" y="4275"/>
                  </a:lnTo>
                  <a:lnTo>
                    <a:pt x="52" y="4275"/>
                  </a:lnTo>
                  <a:lnTo>
                    <a:pt x="235" y="4979"/>
                  </a:lnTo>
                  <a:lnTo>
                    <a:pt x="470" y="5735"/>
                  </a:lnTo>
                  <a:lnTo>
                    <a:pt x="1017" y="7273"/>
                  </a:lnTo>
                  <a:lnTo>
                    <a:pt x="1564" y="8758"/>
                  </a:lnTo>
                  <a:lnTo>
                    <a:pt x="2086" y="10114"/>
                  </a:lnTo>
                  <a:lnTo>
                    <a:pt x="2086" y="10114"/>
                  </a:lnTo>
                  <a:lnTo>
                    <a:pt x="2320" y="9827"/>
                  </a:lnTo>
                  <a:lnTo>
                    <a:pt x="2581" y="95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1784473" y="273251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1784473" y="273251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1781879" y="2532228"/>
              <a:ext cx="293996" cy="491640"/>
            </a:xfrm>
            <a:custGeom>
              <a:avLst/>
              <a:gdLst/>
              <a:ahLst/>
              <a:cxnLst/>
              <a:rect l="l" t="t" r="r" b="b"/>
              <a:pathLst>
                <a:path w="5892" h="9853" extrusionOk="0">
                  <a:moveTo>
                    <a:pt x="913" y="0"/>
                  </a:moveTo>
                  <a:lnTo>
                    <a:pt x="782" y="157"/>
                  </a:lnTo>
                  <a:lnTo>
                    <a:pt x="652" y="365"/>
                  </a:lnTo>
                  <a:lnTo>
                    <a:pt x="522" y="600"/>
                  </a:lnTo>
                  <a:lnTo>
                    <a:pt x="417" y="860"/>
                  </a:lnTo>
                  <a:lnTo>
                    <a:pt x="313" y="1121"/>
                  </a:lnTo>
                  <a:lnTo>
                    <a:pt x="235" y="1408"/>
                  </a:lnTo>
                  <a:lnTo>
                    <a:pt x="105" y="2007"/>
                  </a:lnTo>
                  <a:lnTo>
                    <a:pt x="26" y="2607"/>
                  </a:lnTo>
                  <a:lnTo>
                    <a:pt x="0" y="3154"/>
                  </a:lnTo>
                  <a:lnTo>
                    <a:pt x="0" y="3649"/>
                  </a:lnTo>
                  <a:lnTo>
                    <a:pt x="26" y="3832"/>
                  </a:lnTo>
                  <a:lnTo>
                    <a:pt x="52" y="4014"/>
                  </a:lnTo>
                  <a:lnTo>
                    <a:pt x="235" y="4718"/>
                  </a:lnTo>
                  <a:lnTo>
                    <a:pt x="470" y="5474"/>
                  </a:lnTo>
                  <a:lnTo>
                    <a:pt x="1017" y="7012"/>
                  </a:lnTo>
                  <a:lnTo>
                    <a:pt x="1564" y="8497"/>
                  </a:lnTo>
                  <a:lnTo>
                    <a:pt x="2086" y="9853"/>
                  </a:lnTo>
                  <a:lnTo>
                    <a:pt x="2320" y="9566"/>
                  </a:lnTo>
                  <a:lnTo>
                    <a:pt x="2581" y="9279"/>
                  </a:lnTo>
                  <a:lnTo>
                    <a:pt x="2920" y="8992"/>
                  </a:lnTo>
                  <a:lnTo>
                    <a:pt x="3285" y="8706"/>
                  </a:lnTo>
                  <a:lnTo>
                    <a:pt x="3675" y="8471"/>
                  </a:lnTo>
                  <a:lnTo>
                    <a:pt x="4093" y="8263"/>
                  </a:lnTo>
                  <a:lnTo>
                    <a:pt x="4536" y="8106"/>
                  </a:lnTo>
                  <a:lnTo>
                    <a:pt x="4979" y="8002"/>
                  </a:lnTo>
                  <a:lnTo>
                    <a:pt x="5448" y="7924"/>
                  </a:lnTo>
                  <a:lnTo>
                    <a:pt x="5891" y="7898"/>
                  </a:lnTo>
                  <a:lnTo>
                    <a:pt x="5578" y="6751"/>
                  </a:lnTo>
                  <a:lnTo>
                    <a:pt x="5057" y="6725"/>
                  </a:lnTo>
                  <a:lnTo>
                    <a:pt x="4588" y="6647"/>
                  </a:lnTo>
                  <a:lnTo>
                    <a:pt x="4119" y="6516"/>
                  </a:lnTo>
                  <a:lnTo>
                    <a:pt x="3649" y="6334"/>
                  </a:lnTo>
                  <a:lnTo>
                    <a:pt x="3232" y="6125"/>
                  </a:lnTo>
                  <a:lnTo>
                    <a:pt x="2815" y="5865"/>
                  </a:lnTo>
                  <a:lnTo>
                    <a:pt x="2424" y="5552"/>
                  </a:lnTo>
                  <a:lnTo>
                    <a:pt x="2086" y="5239"/>
                  </a:lnTo>
                  <a:lnTo>
                    <a:pt x="1747" y="4874"/>
                  </a:lnTo>
                  <a:lnTo>
                    <a:pt x="1460" y="4483"/>
                  </a:lnTo>
                  <a:lnTo>
                    <a:pt x="1225" y="4066"/>
                  </a:lnTo>
                  <a:lnTo>
                    <a:pt x="1017" y="3649"/>
                  </a:lnTo>
                  <a:lnTo>
                    <a:pt x="834" y="3180"/>
                  </a:lnTo>
                  <a:lnTo>
                    <a:pt x="730" y="2711"/>
                  </a:lnTo>
                  <a:lnTo>
                    <a:pt x="652" y="2216"/>
                  </a:lnTo>
                  <a:lnTo>
                    <a:pt x="626" y="1720"/>
                  </a:lnTo>
                  <a:lnTo>
                    <a:pt x="626" y="1277"/>
                  </a:lnTo>
                  <a:lnTo>
                    <a:pt x="704" y="834"/>
                  </a:lnTo>
                  <a:lnTo>
                    <a:pt x="782" y="417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EA4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1781879" y="2532228"/>
              <a:ext cx="293996" cy="491640"/>
            </a:xfrm>
            <a:custGeom>
              <a:avLst/>
              <a:gdLst/>
              <a:ahLst/>
              <a:cxnLst/>
              <a:rect l="l" t="t" r="r" b="b"/>
              <a:pathLst>
                <a:path w="5892" h="9853" fill="none" extrusionOk="0">
                  <a:moveTo>
                    <a:pt x="913" y="0"/>
                  </a:moveTo>
                  <a:lnTo>
                    <a:pt x="913" y="0"/>
                  </a:lnTo>
                  <a:lnTo>
                    <a:pt x="782" y="157"/>
                  </a:lnTo>
                  <a:lnTo>
                    <a:pt x="652" y="365"/>
                  </a:lnTo>
                  <a:lnTo>
                    <a:pt x="522" y="600"/>
                  </a:lnTo>
                  <a:lnTo>
                    <a:pt x="417" y="860"/>
                  </a:lnTo>
                  <a:lnTo>
                    <a:pt x="313" y="1121"/>
                  </a:lnTo>
                  <a:lnTo>
                    <a:pt x="235" y="1408"/>
                  </a:lnTo>
                  <a:lnTo>
                    <a:pt x="105" y="2007"/>
                  </a:lnTo>
                  <a:lnTo>
                    <a:pt x="26" y="2607"/>
                  </a:lnTo>
                  <a:lnTo>
                    <a:pt x="0" y="3154"/>
                  </a:lnTo>
                  <a:lnTo>
                    <a:pt x="0" y="3649"/>
                  </a:lnTo>
                  <a:lnTo>
                    <a:pt x="26" y="3832"/>
                  </a:lnTo>
                  <a:lnTo>
                    <a:pt x="52" y="4014"/>
                  </a:lnTo>
                  <a:lnTo>
                    <a:pt x="52" y="4014"/>
                  </a:lnTo>
                  <a:lnTo>
                    <a:pt x="52" y="4014"/>
                  </a:lnTo>
                  <a:lnTo>
                    <a:pt x="52" y="4014"/>
                  </a:lnTo>
                  <a:lnTo>
                    <a:pt x="52" y="4014"/>
                  </a:lnTo>
                  <a:lnTo>
                    <a:pt x="52" y="4014"/>
                  </a:lnTo>
                  <a:lnTo>
                    <a:pt x="235" y="4718"/>
                  </a:lnTo>
                  <a:lnTo>
                    <a:pt x="470" y="5474"/>
                  </a:lnTo>
                  <a:lnTo>
                    <a:pt x="1017" y="7012"/>
                  </a:lnTo>
                  <a:lnTo>
                    <a:pt x="1564" y="8497"/>
                  </a:lnTo>
                  <a:lnTo>
                    <a:pt x="2086" y="9853"/>
                  </a:lnTo>
                  <a:lnTo>
                    <a:pt x="2086" y="9853"/>
                  </a:lnTo>
                  <a:lnTo>
                    <a:pt x="2320" y="9566"/>
                  </a:lnTo>
                  <a:lnTo>
                    <a:pt x="2581" y="9279"/>
                  </a:lnTo>
                  <a:lnTo>
                    <a:pt x="2581" y="9279"/>
                  </a:lnTo>
                  <a:lnTo>
                    <a:pt x="2920" y="8992"/>
                  </a:lnTo>
                  <a:lnTo>
                    <a:pt x="3285" y="8706"/>
                  </a:lnTo>
                  <a:lnTo>
                    <a:pt x="3675" y="8471"/>
                  </a:lnTo>
                  <a:lnTo>
                    <a:pt x="4093" y="8263"/>
                  </a:lnTo>
                  <a:lnTo>
                    <a:pt x="4536" y="8106"/>
                  </a:lnTo>
                  <a:lnTo>
                    <a:pt x="4979" y="8002"/>
                  </a:lnTo>
                  <a:lnTo>
                    <a:pt x="5448" y="7924"/>
                  </a:lnTo>
                  <a:lnTo>
                    <a:pt x="5891" y="7898"/>
                  </a:lnTo>
                  <a:lnTo>
                    <a:pt x="5891" y="7898"/>
                  </a:lnTo>
                  <a:lnTo>
                    <a:pt x="5891" y="7898"/>
                  </a:lnTo>
                  <a:lnTo>
                    <a:pt x="5578" y="6751"/>
                  </a:lnTo>
                  <a:lnTo>
                    <a:pt x="5578" y="6751"/>
                  </a:lnTo>
                  <a:lnTo>
                    <a:pt x="5057" y="6725"/>
                  </a:lnTo>
                  <a:lnTo>
                    <a:pt x="4588" y="6647"/>
                  </a:lnTo>
                  <a:lnTo>
                    <a:pt x="4119" y="6516"/>
                  </a:lnTo>
                  <a:lnTo>
                    <a:pt x="3649" y="6334"/>
                  </a:lnTo>
                  <a:lnTo>
                    <a:pt x="3232" y="6125"/>
                  </a:lnTo>
                  <a:lnTo>
                    <a:pt x="2815" y="5865"/>
                  </a:lnTo>
                  <a:lnTo>
                    <a:pt x="2424" y="5552"/>
                  </a:lnTo>
                  <a:lnTo>
                    <a:pt x="2086" y="5239"/>
                  </a:lnTo>
                  <a:lnTo>
                    <a:pt x="1747" y="4874"/>
                  </a:lnTo>
                  <a:lnTo>
                    <a:pt x="1460" y="4483"/>
                  </a:lnTo>
                  <a:lnTo>
                    <a:pt x="1225" y="4066"/>
                  </a:lnTo>
                  <a:lnTo>
                    <a:pt x="1017" y="3649"/>
                  </a:lnTo>
                  <a:lnTo>
                    <a:pt x="834" y="3180"/>
                  </a:lnTo>
                  <a:lnTo>
                    <a:pt x="730" y="2711"/>
                  </a:lnTo>
                  <a:lnTo>
                    <a:pt x="652" y="2216"/>
                  </a:lnTo>
                  <a:lnTo>
                    <a:pt x="626" y="1720"/>
                  </a:lnTo>
                  <a:lnTo>
                    <a:pt x="626" y="1720"/>
                  </a:lnTo>
                  <a:lnTo>
                    <a:pt x="626" y="1277"/>
                  </a:lnTo>
                  <a:lnTo>
                    <a:pt x="704" y="834"/>
                  </a:lnTo>
                  <a:lnTo>
                    <a:pt x="782" y="417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1389085" y="2629728"/>
              <a:ext cx="136619" cy="433160"/>
            </a:xfrm>
            <a:custGeom>
              <a:avLst/>
              <a:gdLst/>
              <a:ahLst/>
              <a:cxnLst/>
              <a:rect l="l" t="t" r="r" b="b"/>
              <a:pathLst>
                <a:path w="2738" h="8681" extrusionOk="0">
                  <a:moveTo>
                    <a:pt x="2738" y="1"/>
                  </a:moveTo>
                  <a:lnTo>
                    <a:pt x="2685" y="53"/>
                  </a:lnTo>
                  <a:lnTo>
                    <a:pt x="2607" y="183"/>
                  </a:lnTo>
                  <a:lnTo>
                    <a:pt x="2294" y="627"/>
                  </a:lnTo>
                  <a:lnTo>
                    <a:pt x="1851" y="1252"/>
                  </a:lnTo>
                  <a:lnTo>
                    <a:pt x="1304" y="1956"/>
                  </a:lnTo>
                  <a:lnTo>
                    <a:pt x="1043" y="2321"/>
                  </a:lnTo>
                  <a:lnTo>
                    <a:pt x="809" y="2686"/>
                  </a:lnTo>
                  <a:lnTo>
                    <a:pt x="600" y="3051"/>
                  </a:lnTo>
                  <a:lnTo>
                    <a:pt x="444" y="3389"/>
                  </a:lnTo>
                  <a:lnTo>
                    <a:pt x="314" y="3676"/>
                  </a:lnTo>
                  <a:lnTo>
                    <a:pt x="209" y="3885"/>
                  </a:lnTo>
                  <a:lnTo>
                    <a:pt x="157" y="4093"/>
                  </a:lnTo>
                  <a:lnTo>
                    <a:pt x="131" y="4145"/>
                  </a:lnTo>
                  <a:lnTo>
                    <a:pt x="105" y="4302"/>
                  </a:lnTo>
                  <a:lnTo>
                    <a:pt x="53" y="4536"/>
                  </a:lnTo>
                  <a:lnTo>
                    <a:pt x="1" y="4875"/>
                  </a:lnTo>
                  <a:lnTo>
                    <a:pt x="1" y="5240"/>
                  </a:lnTo>
                  <a:lnTo>
                    <a:pt x="27" y="5657"/>
                  </a:lnTo>
                  <a:lnTo>
                    <a:pt x="131" y="6100"/>
                  </a:lnTo>
                  <a:lnTo>
                    <a:pt x="287" y="6543"/>
                  </a:lnTo>
                  <a:lnTo>
                    <a:pt x="444" y="6960"/>
                  </a:lnTo>
                  <a:lnTo>
                    <a:pt x="652" y="7377"/>
                  </a:lnTo>
                  <a:lnTo>
                    <a:pt x="1043" y="8029"/>
                  </a:lnTo>
                  <a:lnTo>
                    <a:pt x="1330" y="8498"/>
                  </a:lnTo>
                  <a:lnTo>
                    <a:pt x="1460" y="8681"/>
                  </a:lnTo>
                  <a:lnTo>
                    <a:pt x="1382" y="8472"/>
                  </a:lnTo>
                  <a:lnTo>
                    <a:pt x="1148" y="7977"/>
                  </a:lnTo>
                  <a:lnTo>
                    <a:pt x="809" y="7299"/>
                  </a:lnTo>
                  <a:lnTo>
                    <a:pt x="626" y="6908"/>
                  </a:lnTo>
                  <a:lnTo>
                    <a:pt x="470" y="6491"/>
                  </a:lnTo>
                  <a:lnTo>
                    <a:pt x="340" y="6048"/>
                  </a:lnTo>
                  <a:lnTo>
                    <a:pt x="261" y="5631"/>
                  </a:lnTo>
                  <a:lnTo>
                    <a:pt x="235" y="5240"/>
                  </a:lnTo>
                  <a:lnTo>
                    <a:pt x="261" y="4901"/>
                  </a:lnTo>
                  <a:lnTo>
                    <a:pt x="314" y="4588"/>
                  </a:lnTo>
                  <a:lnTo>
                    <a:pt x="366" y="4380"/>
                  </a:lnTo>
                  <a:lnTo>
                    <a:pt x="392" y="4223"/>
                  </a:lnTo>
                  <a:lnTo>
                    <a:pt x="418" y="4171"/>
                  </a:lnTo>
                  <a:lnTo>
                    <a:pt x="470" y="3989"/>
                  </a:lnTo>
                  <a:lnTo>
                    <a:pt x="548" y="3754"/>
                  </a:lnTo>
                  <a:lnTo>
                    <a:pt x="678" y="3494"/>
                  </a:lnTo>
                  <a:lnTo>
                    <a:pt x="809" y="3155"/>
                  </a:lnTo>
                  <a:lnTo>
                    <a:pt x="1017" y="2816"/>
                  </a:lnTo>
                  <a:lnTo>
                    <a:pt x="1226" y="2451"/>
                  </a:lnTo>
                  <a:lnTo>
                    <a:pt x="1486" y="2060"/>
                  </a:lnTo>
                  <a:lnTo>
                    <a:pt x="1982" y="1330"/>
                  </a:lnTo>
                  <a:lnTo>
                    <a:pt x="2399" y="679"/>
                  </a:lnTo>
                  <a:lnTo>
                    <a:pt x="2659" y="210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1585482" y="3027710"/>
              <a:ext cx="232872" cy="69008"/>
            </a:xfrm>
            <a:custGeom>
              <a:avLst/>
              <a:gdLst/>
              <a:ahLst/>
              <a:cxnLst/>
              <a:rect l="l" t="t" r="r" b="b"/>
              <a:pathLst>
                <a:path w="4667" h="1383" extrusionOk="0">
                  <a:moveTo>
                    <a:pt x="1" y="1"/>
                  </a:moveTo>
                  <a:lnTo>
                    <a:pt x="79" y="53"/>
                  </a:lnTo>
                  <a:lnTo>
                    <a:pt x="365" y="157"/>
                  </a:lnTo>
                  <a:lnTo>
                    <a:pt x="730" y="288"/>
                  </a:lnTo>
                  <a:lnTo>
                    <a:pt x="1173" y="392"/>
                  </a:lnTo>
                  <a:lnTo>
                    <a:pt x="1590" y="522"/>
                  </a:lnTo>
                  <a:lnTo>
                    <a:pt x="1955" y="652"/>
                  </a:lnTo>
                  <a:lnTo>
                    <a:pt x="2294" y="809"/>
                  </a:lnTo>
                  <a:lnTo>
                    <a:pt x="2633" y="991"/>
                  </a:lnTo>
                  <a:lnTo>
                    <a:pt x="2998" y="1148"/>
                  </a:lnTo>
                  <a:lnTo>
                    <a:pt x="3207" y="1252"/>
                  </a:lnTo>
                  <a:lnTo>
                    <a:pt x="3441" y="1330"/>
                  </a:lnTo>
                  <a:lnTo>
                    <a:pt x="3676" y="1382"/>
                  </a:lnTo>
                  <a:lnTo>
                    <a:pt x="4145" y="1382"/>
                  </a:lnTo>
                  <a:lnTo>
                    <a:pt x="4327" y="1330"/>
                  </a:lnTo>
                  <a:lnTo>
                    <a:pt x="4484" y="1278"/>
                  </a:lnTo>
                  <a:lnTo>
                    <a:pt x="4588" y="1200"/>
                  </a:lnTo>
                  <a:lnTo>
                    <a:pt x="4666" y="1148"/>
                  </a:lnTo>
                  <a:lnTo>
                    <a:pt x="4562" y="1148"/>
                  </a:lnTo>
                  <a:lnTo>
                    <a:pt x="4301" y="1226"/>
                  </a:lnTo>
                  <a:lnTo>
                    <a:pt x="4119" y="1252"/>
                  </a:lnTo>
                  <a:lnTo>
                    <a:pt x="3936" y="1226"/>
                  </a:lnTo>
                  <a:lnTo>
                    <a:pt x="3728" y="1200"/>
                  </a:lnTo>
                  <a:lnTo>
                    <a:pt x="3519" y="1122"/>
                  </a:lnTo>
                  <a:lnTo>
                    <a:pt x="3102" y="939"/>
                  </a:lnTo>
                  <a:lnTo>
                    <a:pt x="2763" y="757"/>
                  </a:lnTo>
                  <a:lnTo>
                    <a:pt x="2425" y="574"/>
                  </a:lnTo>
                  <a:lnTo>
                    <a:pt x="2060" y="418"/>
                  </a:lnTo>
                  <a:lnTo>
                    <a:pt x="1877" y="340"/>
                  </a:lnTo>
                  <a:lnTo>
                    <a:pt x="1669" y="288"/>
                  </a:lnTo>
                  <a:lnTo>
                    <a:pt x="1226" y="183"/>
                  </a:lnTo>
                  <a:lnTo>
                    <a:pt x="392" y="5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1625799" y="2585518"/>
              <a:ext cx="139214" cy="44259"/>
            </a:xfrm>
            <a:custGeom>
              <a:avLst/>
              <a:gdLst/>
              <a:ahLst/>
              <a:cxnLst/>
              <a:rect l="l" t="t" r="r" b="b"/>
              <a:pathLst>
                <a:path w="2790" h="887" extrusionOk="0">
                  <a:moveTo>
                    <a:pt x="2789" y="1"/>
                  </a:moveTo>
                  <a:lnTo>
                    <a:pt x="2737" y="27"/>
                  </a:lnTo>
                  <a:lnTo>
                    <a:pt x="2581" y="105"/>
                  </a:lnTo>
                  <a:lnTo>
                    <a:pt x="2372" y="235"/>
                  </a:lnTo>
                  <a:lnTo>
                    <a:pt x="2138" y="340"/>
                  </a:lnTo>
                  <a:lnTo>
                    <a:pt x="1877" y="444"/>
                  </a:lnTo>
                  <a:lnTo>
                    <a:pt x="1643" y="522"/>
                  </a:lnTo>
                  <a:lnTo>
                    <a:pt x="1434" y="574"/>
                  </a:lnTo>
                  <a:lnTo>
                    <a:pt x="1226" y="626"/>
                  </a:lnTo>
                  <a:lnTo>
                    <a:pt x="991" y="652"/>
                  </a:lnTo>
                  <a:lnTo>
                    <a:pt x="730" y="678"/>
                  </a:lnTo>
                  <a:lnTo>
                    <a:pt x="470" y="626"/>
                  </a:lnTo>
                  <a:lnTo>
                    <a:pt x="235" y="574"/>
                  </a:lnTo>
                  <a:lnTo>
                    <a:pt x="79" y="522"/>
                  </a:lnTo>
                  <a:lnTo>
                    <a:pt x="1" y="522"/>
                  </a:lnTo>
                  <a:lnTo>
                    <a:pt x="53" y="574"/>
                  </a:lnTo>
                  <a:lnTo>
                    <a:pt x="183" y="678"/>
                  </a:lnTo>
                  <a:lnTo>
                    <a:pt x="418" y="783"/>
                  </a:lnTo>
                  <a:lnTo>
                    <a:pt x="704" y="861"/>
                  </a:lnTo>
                  <a:lnTo>
                    <a:pt x="991" y="887"/>
                  </a:lnTo>
                  <a:lnTo>
                    <a:pt x="1252" y="887"/>
                  </a:lnTo>
                  <a:lnTo>
                    <a:pt x="1486" y="835"/>
                  </a:lnTo>
                  <a:lnTo>
                    <a:pt x="1564" y="835"/>
                  </a:lnTo>
                  <a:lnTo>
                    <a:pt x="1747" y="757"/>
                  </a:lnTo>
                  <a:lnTo>
                    <a:pt x="1955" y="652"/>
                  </a:lnTo>
                  <a:lnTo>
                    <a:pt x="2216" y="522"/>
                  </a:lnTo>
                  <a:lnTo>
                    <a:pt x="2451" y="366"/>
                  </a:lnTo>
                  <a:lnTo>
                    <a:pt x="2633" y="209"/>
                  </a:lnTo>
                  <a:lnTo>
                    <a:pt x="2763" y="79"/>
                  </a:lnTo>
                  <a:lnTo>
                    <a:pt x="2789" y="1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1836516" y="1424104"/>
              <a:ext cx="628210" cy="936476"/>
            </a:xfrm>
            <a:custGeom>
              <a:avLst/>
              <a:gdLst/>
              <a:ahLst/>
              <a:cxnLst/>
              <a:rect l="l" t="t" r="r" b="b"/>
              <a:pathLst>
                <a:path w="12590" h="18768" extrusionOk="0">
                  <a:moveTo>
                    <a:pt x="3858" y="1"/>
                  </a:moveTo>
                  <a:lnTo>
                    <a:pt x="3519" y="27"/>
                  </a:lnTo>
                  <a:lnTo>
                    <a:pt x="3180" y="53"/>
                  </a:lnTo>
                  <a:lnTo>
                    <a:pt x="2867" y="131"/>
                  </a:lnTo>
                  <a:lnTo>
                    <a:pt x="2580" y="236"/>
                  </a:lnTo>
                  <a:lnTo>
                    <a:pt x="2320" y="340"/>
                  </a:lnTo>
                  <a:lnTo>
                    <a:pt x="2085" y="444"/>
                  </a:lnTo>
                  <a:lnTo>
                    <a:pt x="1877" y="600"/>
                  </a:lnTo>
                  <a:lnTo>
                    <a:pt x="1668" y="731"/>
                  </a:lnTo>
                  <a:lnTo>
                    <a:pt x="1512" y="887"/>
                  </a:lnTo>
                  <a:lnTo>
                    <a:pt x="1329" y="1044"/>
                  </a:lnTo>
                  <a:lnTo>
                    <a:pt x="1069" y="1382"/>
                  </a:lnTo>
                  <a:lnTo>
                    <a:pt x="860" y="1747"/>
                  </a:lnTo>
                  <a:lnTo>
                    <a:pt x="704" y="2060"/>
                  </a:lnTo>
                  <a:lnTo>
                    <a:pt x="600" y="2373"/>
                  </a:lnTo>
                  <a:lnTo>
                    <a:pt x="521" y="2660"/>
                  </a:lnTo>
                  <a:lnTo>
                    <a:pt x="469" y="2868"/>
                  </a:lnTo>
                  <a:lnTo>
                    <a:pt x="443" y="3050"/>
                  </a:lnTo>
                  <a:lnTo>
                    <a:pt x="339" y="4536"/>
                  </a:lnTo>
                  <a:lnTo>
                    <a:pt x="156" y="7925"/>
                  </a:lnTo>
                  <a:lnTo>
                    <a:pt x="52" y="9801"/>
                  </a:lnTo>
                  <a:lnTo>
                    <a:pt x="0" y="11574"/>
                  </a:lnTo>
                  <a:lnTo>
                    <a:pt x="0" y="12330"/>
                  </a:lnTo>
                  <a:lnTo>
                    <a:pt x="26" y="12981"/>
                  </a:lnTo>
                  <a:lnTo>
                    <a:pt x="52" y="13502"/>
                  </a:lnTo>
                  <a:lnTo>
                    <a:pt x="104" y="13841"/>
                  </a:lnTo>
                  <a:lnTo>
                    <a:pt x="235" y="14441"/>
                  </a:lnTo>
                  <a:lnTo>
                    <a:pt x="391" y="15092"/>
                  </a:lnTo>
                  <a:lnTo>
                    <a:pt x="521" y="15431"/>
                  </a:lnTo>
                  <a:lnTo>
                    <a:pt x="652" y="15796"/>
                  </a:lnTo>
                  <a:lnTo>
                    <a:pt x="808" y="16135"/>
                  </a:lnTo>
                  <a:lnTo>
                    <a:pt x="1017" y="16500"/>
                  </a:lnTo>
                  <a:lnTo>
                    <a:pt x="1277" y="16839"/>
                  </a:lnTo>
                  <a:lnTo>
                    <a:pt x="1590" y="17178"/>
                  </a:lnTo>
                  <a:lnTo>
                    <a:pt x="1929" y="17490"/>
                  </a:lnTo>
                  <a:lnTo>
                    <a:pt x="2346" y="17803"/>
                  </a:lnTo>
                  <a:lnTo>
                    <a:pt x="2841" y="18064"/>
                  </a:lnTo>
                  <a:lnTo>
                    <a:pt x="3415" y="18324"/>
                  </a:lnTo>
                  <a:lnTo>
                    <a:pt x="4040" y="18533"/>
                  </a:lnTo>
                  <a:lnTo>
                    <a:pt x="4770" y="18689"/>
                  </a:lnTo>
                  <a:lnTo>
                    <a:pt x="5161" y="18768"/>
                  </a:lnTo>
                  <a:lnTo>
                    <a:pt x="5526" y="18768"/>
                  </a:lnTo>
                  <a:lnTo>
                    <a:pt x="5839" y="18742"/>
                  </a:lnTo>
                  <a:lnTo>
                    <a:pt x="6125" y="18689"/>
                  </a:lnTo>
                  <a:lnTo>
                    <a:pt x="6360" y="18611"/>
                  </a:lnTo>
                  <a:lnTo>
                    <a:pt x="6568" y="18507"/>
                  </a:lnTo>
                  <a:lnTo>
                    <a:pt x="6725" y="18403"/>
                  </a:lnTo>
                  <a:lnTo>
                    <a:pt x="6881" y="18272"/>
                  </a:lnTo>
                  <a:lnTo>
                    <a:pt x="6985" y="18116"/>
                  </a:lnTo>
                  <a:lnTo>
                    <a:pt x="7090" y="17986"/>
                  </a:lnTo>
                  <a:lnTo>
                    <a:pt x="7194" y="17725"/>
                  </a:lnTo>
                  <a:lnTo>
                    <a:pt x="7246" y="17543"/>
                  </a:lnTo>
                  <a:lnTo>
                    <a:pt x="7272" y="17490"/>
                  </a:lnTo>
                  <a:lnTo>
                    <a:pt x="7741" y="17699"/>
                  </a:lnTo>
                  <a:lnTo>
                    <a:pt x="8211" y="17855"/>
                  </a:lnTo>
                  <a:lnTo>
                    <a:pt x="8628" y="17933"/>
                  </a:lnTo>
                  <a:lnTo>
                    <a:pt x="9045" y="17960"/>
                  </a:lnTo>
                  <a:lnTo>
                    <a:pt x="9410" y="17960"/>
                  </a:lnTo>
                  <a:lnTo>
                    <a:pt x="9774" y="17907"/>
                  </a:lnTo>
                  <a:lnTo>
                    <a:pt x="10113" y="17803"/>
                  </a:lnTo>
                  <a:lnTo>
                    <a:pt x="10426" y="17673"/>
                  </a:lnTo>
                  <a:lnTo>
                    <a:pt x="10713" y="17490"/>
                  </a:lnTo>
                  <a:lnTo>
                    <a:pt x="10973" y="17308"/>
                  </a:lnTo>
                  <a:lnTo>
                    <a:pt x="11208" y="17099"/>
                  </a:lnTo>
                  <a:lnTo>
                    <a:pt x="11417" y="16865"/>
                  </a:lnTo>
                  <a:lnTo>
                    <a:pt x="11625" y="16630"/>
                  </a:lnTo>
                  <a:lnTo>
                    <a:pt x="11781" y="16370"/>
                  </a:lnTo>
                  <a:lnTo>
                    <a:pt x="11938" y="16109"/>
                  </a:lnTo>
                  <a:lnTo>
                    <a:pt x="12042" y="15874"/>
                  </a:lnTo>
                  <a:lnTo>
                    <a:pt x="12120" y="15640"/>
                  </a:lnTo>
                  <a:lnTo>
                    <a:pt x="12172" y="15405"/>
                  </a:lnTo>
                  <a:lnTo>
                    <a:pt x="12172" y="15223"/>
                  </a:lnTo>
                  <a:lnTo>
                    <a:pt x="12172" y="15040"/>
                  </a:lnTo>
                  <a:lnTo>
                    <a:pt x="12120" y="14858"/>
                  </a:lnTo>
                  <a:lnTo>
                    <a:pt x="12042" y="14728"/>
                  </a:lnTo>
                  <a:lnTo>
                    <a:pt x="11964" y="14597"/>
                  </a:lnTo>
                  <a:lnTo>
                    <a:pt x="11860" y="14467"/>
                  </a:lnTo>
                  <a:lnTo>
                    <a:pt x="11651" y="14284"/>
                  </a:lnTo>
                  <a:lnTo>
                    <a:pt x="11443" y="14154"/>
                  </a:lnTo>
                  <a:lnTo>
                    <a:pt x="11260" y="14050"/>
                  </a:lnTo>
                  <a:lnTo>
                    <a:pt x="11651" y="13920"/>
                  </a:lnTo>
                  <a:lnTo>
                    <a:pt x="11964" y="13763"/>
                  </a:lnTo>
                  <a:lnTo>
                    <a:pt x="12198" y="13581"/>
                  </a:lnTo>
                  <a:lnTo>
                    <a:pt x="12381" y="13398"/>
                  </a:lnTo>
                  <a:lnTo>
                    <a:pt x="12511" y="13190"/>
                  </a:lnTo>
                  <a:lnTo>
                    <a:pt x="12563" y="12955"/>
                  </a:lnTo>
                  <a:lnTo>
                    <a:pt x="12589" y="12721"/>
                  </a:lnTo>
                  <a:lnTo>
                    <a:pt x="12563" y="12512"/>
                  </a:lnTo>
                  <a:lnTo>
                    <a:pt x="12485" y="12277"/>
                  </a:lnTo>
                  <a:lnTo>
                    <a:pt x="12381" y="12043"/>
                  </a:lnTo>
                  <a:lnTo>
                    <a:pt x="12225" y="11834"/>
                  </a:lnTo>
                  <a:lnTo>
                    <a:pt x="12042" y="11626"/>
                  </a:lnTo>
                  <a:lnTo>
                    <a:pt x="11860" y="11443"/>
                  </a:lnTo>
                  <a:lnTo>
                    <a:pt x="11625" y="11261"/>
                  </a:lnTo>
                  <a:lnTo>
                    <a:pt x="11390" y="11131"/>
                  </a:lnTo>
                  <a:lnTo>
                    <a:pt x="11130" y="11026"/>
                  </a:lnTo>
                  <a:lnTo>
                    <a:pt x="10921" y="10974"/>
                  </a:lnTo>
                  <a:lnTo>
                    <a:pt x="10713" y="10948"/>
                  </a:lnTo>
                  <a:lnTo>
                    <a:pt x="10530" y="10948"/>
                  </a:lnTo>
                  <a:lnTo>
                    <a:pt x="10322" y="11000"/>
                  </a:lnTo>
                  <a:lnTo>
                    <a:pt x="10139" y="11052"/>
                  </a:lnTo>
                  <a:lnTo>
                    <a:pt x="9983" y="11131"/>
                  </a:lnTo>
                  <a:lnTo>
                    <a:pt x="9670" y="11313"/>
                  </a:lnTo>
                  <a:lnTo>
                    <a:pt x="9279" y="11548"/>
                  </a:lnTo>
                  <a:lnTo>
                    <a:pt x="9123" y="11626"/>
                  </a:lnTo>
                  <a:lnTo>
                    <a:pt x="8966" y="11678"/>
                  </a:lnTo>
                  <a:lnTo>
                    <a:pt x="8810" y="11678"/>
                  </a:lnTo>
                  <a:lnTo>
                    <a:pt x="8732" y="11652"/>
                  </a:lnTo>
                  <a:lnTo>
                    <a:pt x="8654" y="11600"/>
                  </a:lnTo>
                  <a:lnTo>
                    <a:pt x="8602" y="11548"/>
                  </a:lnTo>
                  <a:lnTo>
                    <a:pt x="8523" y="11443"/>
                  </a:lnTo>
                  <a:lnTo>
                    <a:pt x="8419" y="11235"/>
                  </a:lnTo>
                  <a:lnTo>
                    <a:pt x="8367" y="11078"/>
                  </a:lnTo>
                  <a:lnTo>
                    <a:pt x="8367" y="10896"/>
                  </a:lnTo>
                  <a:lnTo>
                    <a:pt x="8367" y="10687"/>
                  </a:lnTo>
                  <a:lnTo>
                    <a:pt x="8393" y="10453"/>
                  </a:lnTo>
                  <a:lnTo>
                    <a:pt x="8523" y="9906"/>
                  </a:lnTo>
                  <a:lnTo>
                    <a:pt x="8706" y="9228"/>
                  </a:lnTo>
                  <a:lnTo>
                    <a:pt x="9123" y="7716"/>
                  </a:lnTo>
                  <a:lnTo>
                    <a:pt x="9305" y="6882"/>
                  </a:lnTo>
                  <a:lnTo>
                    <a:pt x="9462" y="6022"/>
                  </a:lnTo>
                  <a:lnTo>
                    <a:pt x="9514" y="5579"/>
                  </a:lnTo>
                  <a:lnTo>
                    <a:pt x="9540" y="5136"/>
                  </a:lnTo>
                  <a:lnTo>
                    <a:pt x="9566" y="4719"/>
                  </a:lnTo>
                  <a:lnTo>
                    <a:pt x="9566" y="4302"/>
                  </a:lnTo>
                  <a:lnTo>
                    <a:pt x="9540" y="3885"/>
                  </a:lnTo>
                  <a:lnTo>
                    <a:pt x="9462" y="3468"/>
                  </a:lnTo>
                  <a:lnTo>
                    <a:pt x="9357" y="3077"/>
                  </a:lnTo>
                  <a:lnTo>
                    <a:pt x="9227" y="2686"/>
                  </a:lnTo>
                  <a:lnTo>
                    <a:pt x="9071" y="2321"/>
                  </a:lnTo>
                  <a:lnTo>
                    <a:pt x="8862" y="1982"/>
                  </a:lnTo>
                  <a:lnTo>
                    <a:pt x="8602" y="1669"/>
                  </a:lnTo>
                  <a:lnTo>
                    <a:pt x="8315" y="1356"/>
                  </a:lnTo>
                  <a:lnTo>
                    <a:pt x="7950" y="1070"/>
                  </a:lnTo>
                  <a:lnTo>
                    <a:pt x="7559" y="835"/>
                  </a:lnTo>
                  <a:lnTo>
                    <a:pt x="7090" y="600"/>
                  </a:lnTo>
                  <a:lnTo>
                    <a:pt x="6595" y="418"/>
                  </a:lnTo>
                  <a:lnTo>
                    <a:pt x="6047" y="262"/>
                  </a:lnTo>
                  <a:lnTo>
                    <a:pt x="5552" y="157"/>
                  </a:lnTo>
                  <a:lnTo>
                    <a:pt x="5083" y="79"/>
                  </a:lnTo>
                  <a:lnTo>
                    <a:pt x="4666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1836516" y="1424104"/>
              <a:ext cx="628210" cy="936476"/>
            </a:xfrm>
            <a:custGeom>
              <a:avLst/>
              <a:gdLst/>
              <a:ahLst/>
              <a:cxnLst/>
              <a:rect l="l" t="t" r="r" b="b"/>
              <a:pathLst>
                <a:path w="12590" h="18768" fill="none" extrusionOk="0">
                  <a:moveTo>
                    <a:pt x="443" y="3050"/>
                  </a:moveTo>
                  <a:lnTo>
                    <a:pt x="443" y="3050"/>
                  </a:lnTo>
                  <a:lnTo>
                    <a:pt x="469" y="2868"/>
                  </a:lnTo>
                  <a:lnTo>
                    <a:pt x="521" y="2660"/>
                  </a:lnTo>
                  <a:lnTo>
                    <a:pt x="600" y="2373"/>
                  </a:lnTo>
                  <a:lnTo>
                    <a:pt x="704" y="2060"/>
                  </a:lnTo>
                  <a:lnTo>
                    <a:pt x="860" y="1747"/>
                  </a:lnTo>
                  <a:lnTo>
                    <a:pt x="1069" y="1382"/>
                  </a:lnTo>
                  <a:lnTo>
                    <a:pt x="1329" y="1044"/>
                  </a:lnTo>
                  <a:lnTo>
                    <a:pt x="1512" y="887"/>
                  </a:lnTo>
                  <a:lnTo>
                    <a:pt x="1668" y="731"/>
                  </a:lnTo>
                  <a:lnTo>
                    <a:pt x="1877" y="600"/>
                  </a:lnTo>
                  <a:lnTo>
                    <a:pt x="2085" y="444"/>
                  </a:lnTo>
                  <a:lnTo>
                    <a:pt x="2320" y="340"/>
                  </a:lnTo>
                  <a:lnTo>
                    <a:pt x="2580" y="236"/>
                  </a:lnTo>
                  <a:lnTo>
                    <a:pt x="2867" y="131"/>
                  </a:lnTo>
                  <a:lnTo>
                    <a:pt x="3180" y="53"/>
                  </a:lnTo>
                  <a:lnTo>
                    <a:pt x="3519" y="27"/>
                  </a:lnTo>
                  <a:lnTo>
                    <a:pt x="3858" y="1"/>
                  </a:lnTo>
                  <a:lnTo>
                    <a:pt x="4249" y="1"/>
                  </a:lnTo>
                  <a:lnTo>
                    <a:pt x="4666" y="1"/>
                  </a:lnTo>
                  <a:lnTo>
                    <a:pt x="5083" y="79"/>
                  </a:lnTo>
                  <a:lnTo>
                    <a:pt x="5552" y="157"/>
                  </a:lnTo>
                  <a:lnTo>
                    <a:pt x="6047" y="262"/>
                  </a:lnTo>
                  <a:lnTo>
                    <a:pt x="6595" y="418"/>
                  </a:lnTo>
                  <a:lnTo>
                    <a:pt x="6595" y="418"/>
                  </a:lnTo>
                  <a:lnTo>
                    <a:pt x="7090" y="600"/>
                  </a:lnTo>
                  <a:lnTo>
                    <a:pt x="7559" y="835"/>
                  </a:lnTo>
                  <a:lnTo>
                    <a:pt x="7950" y="1070"/>
                  </a:lnTo>
                  <a:lnTo>
                    <a:pt x="8315" y="1356"/>
                  </a:lnTo>
                  <a:lnTo>
                    <a:pt x="8602" y="1669"/>
                  </a:lnTo>
                  <a:lnTo>
                    <a:pt x="8862" y="1982"/>
                  </a:lnTo>
                  <a:lnTo>
                    <a:pt x="9071" y="2321"/>
                  </a:lnTo>
                  <a:lnTo>
                    <a:pt x="9227" y="2686"/>
                  </a:lnTo>
                  <a:lnTo>
                    <a:pt x="9357" y="3077"/>
                  </a:lnTo>
                  <a:lnTo>
                    <a:pt x="9462" y="3468"/>
                  </a:lnTo>
                  <a:lnTo>
                    <a:pt x="9540" y="3885"/>
                  </a:lnTo>
                  <a:lnTo>
                    <a:pt x="9566" y="4302"/>
                  </a:lnTo>
                  <a:lnTo>
                    <a:pt x="9566" y="4719"/>
                  </a:lnTo>
                  <a:lnTo>
                    <a:pt x="9540" y="5136"/>
                  </a:lnTo>
                  <a:lnTo>
                    <a:pt x="9514" y="5579"/>
                  </a:lnTo>
                  <a:lnTo>
                    <a:pt x="9462" y="6022"/>
                  </a:lnTo>
                  <a:lnTo>
                    <a:pt x="9305" y="6882"/>
                  </a:lnTo>
                  <a:lnTo>
                    <a:pt x="9123" y="7716"/>
                  </a:lnTo>
                  <a:lnTo>
                    <a:pt x="8706" y="9228"/>
                  </a:lnTo>
                  <a:lnTo>
                    <a:pt x="8523" y="9906"/>
                  </a:lnTo>
                  <a:lnTo>
                    <a:pt x="8393" y="10453"/>
                  </a:lnTo>
                  <a:lnTo>
                    <a:pt x="8367" y="10687"/>
                  </a:lnTo>
                  <a:lnTo>
                    <a:pt x="8367" y="10896"/>
                  </a:lnTo>
                  <a:lnTo>
                    <a:pt x="8367" y="11078"/>
                  </a:lnTo>
                  <a:lnTo>
                    <a:pt x="8419" y="11235"/>
                  </a:lnTo>
                  <a:lnTo>
                    <a:pt x="8419" y="11235"/>
                  </a:lnTo>
                  <a:lnTo>
                    <a:pt x="8523" y="11443"/>
                  </a:lnTo>
                  <a:lnTo>
                    <a:pt x="8602" y="11548"/>
                  </a:lnTo>
                  <a:lnTo>
                    <a:pt x="8654" y="11600"/>
                  </a:lnTo>
                  <a:lnTo>
                    <a:pt x="8732" y="11652"/>
                  </a:lnTo>
                  <a:lnTo>
                    <a:pt x="8810" y="11678"/>
                  </a:lnTo>
                  <a:lnTo>
                    <a:pt x="8966" y="11678"/>
                  </a:lnTo>
                  <a:lnTo>
                    <a:pt x="9123" y="11626"/>
                  </a:lnTo>
                  <a:lnTo>
                    <a:pt x="9279" y="11548"/>
                  </a:lnTo>
                  <a:lnTo>
                    <a:pt x="9670" y="11313"/>
                  </a:lnTo>
                  <a:lnTo>
                    <a:pt x="9670" y="11313"/>
                  </a:lnTo>
                  <a:lnTo>
                    <a:pt x="9983" y="11131"/>
                  </a:lnTo>
                  <a:lnTo>
                    <a:pt x="10139" y="11052"/>
                  </a:lnTo>
                  <a:lnTo>
                    <a:pt x="10322" y="11000"/>
                  </a:lnTo>
                  <a:lnTo>
                    <a:pt x="10530" y="10948"/>
                  </a:lnTo>
                  <a:lnTo>
                    <a:pt x="10713" y="10948"/>
                  </a:lnTo>
                  <a:lnTo>
                    <a:pt x="10921" y="10974"/>
                  </a:lnTo>
                  <a:lnTo>
                    <a:pt x="11130" y="11026"/>
                  </a:lnTo>
                  <a:lnTo>
                    <a:pt x="11130" y="11026"/>
                  </a:lnTo>
                  <a:lnTo>
                    <a:pt x="11390" y="11131"/>
                  </a:lnTo>
                  <a:lnTo>
                    <a:pt x="11625" y="11261"/>
                  </a:lnTo>
                  <a:lnTo>
                    <a:pt x="11860" y="11443"/>
                  </a:lnTo>
                  <a:lnTo>
                    <a:pt x="12042" y="11626"/>
                  </a:lnTo>
                  <a:lnTo>
                    <a:pt x="12225" y="11834"/>
                  </a:lnTo>
                  <a:lnTo>
                    <a:pt x="12381" y="12043"/>
                  </a:lnTo>
                  <a:lnTo>
                    <a:pt x="12485" y="12277"/>
                  </a:lnTo>
                  <a:lnTo>
                    <a:pt x="12563" y="12512"/>
                  </a:lnTo>
                  <a:lnTo>
                    <a:pt x="12589" y="12721"/>
                  </a:lnTo>
                  <a:lnTo>
                    <a:pt x="12563" y="12955"/>
                  </a:lnTo>
                  <a:lnTo>
                    <a:pt x="12511" y="13190"/>
                  </a:lnTo>
                  <a:lnTo>
                    <a:pt x="12381" y="13398"/>
                  </a:lnTo>
                  <a:lnTo>
                    <a:pt x="12198" y="13581"/>
                  </a:lnTo>
                  <a:lnTo>
                    <a:pt x="11964" y="13763"/>
                  </a:lnTo>
                  <a:lnTo>
                    <a:pt x="11651" y="13920"/>
                  </a:lnTo>
                  <a:lnTo>
                    <a:pt x="11260" y="14050"/>
                  </a:lnTo>
                  <a:lnTo>
                    <a:pt x="11260" y="14050"/>
                  </a:lnTo>
                  <a:lnTo>
                    <a:pt x="11443" y="14154"/>
                  </a:lnTo>
                  <a:lnTo>
                    <a:pt x="11651" y="14284"/>
                  </a:lnTo>
                  <a:lnTo>
                    <a:pt x="11860" y="14467"/>
                  </a:lnTo>
                  <a:lnTo>
                    <a:pt x="11964" y="14597"/>
                  </a:lnTo>
                  <a:lnTo>
                    <a:pt x="12042" y="14728"/>
                  </a:lnTo>
                  <a:lnTo>
                    <a:pt x="12120" y="14858"/>
                  </a:lnTo>
                  <a:lnTo>
                    <a:pt x="12172" y="15040"/>
                  </a:lnTo>
                  <a:lnTo>
                    <a:pt x="12172" y="15223"/>
                  </a:lnTo>
                  <a:lnTo>
                    <a:pt x="12172" y="15405"/>
                  </a:lnTo>
                  <a:lnTo>
                    <a:pt x="12120" y="15640"/>
                  </a:lnTo>
                  <a:lnTo>
                    <a:pt x="12042" y="15874"/>
                  </a:lnTo>
                  <a:lnTo>
                    <a:pt x="12042" y="15874"/>
                  </a:lnTo>
                  <a:lnTo>
                    <a:pt x="11938" y="16109"/>
                  </a:lnTo>
                  <a:lnTo>
                    <a:pt x="11781" y="16370"/>
                  </a:lnTo>
                  <a:lnTo>
                    <a:pt x="11625" y="16630"/>
                  </a:lnTo>
                  <a:lnTo>
                    <a:pt x="11417" y="16865"/>
                  </a:lnTo>
                  <a:lnTo>
                    <a:pt x="11208" y="17099"/>
                  </a:lnTo>
                  <a:lnTo>
                    <a:pt x="10973" y="17308"/>
                  </a:lnTo>
                  <a:lnTo>
                    <a:pt x="10713" y="17490"/>
                  </a:lnTo>
                  <a:lnTo>
                    <a:pt x="10426" y="17673"/>
                  </a:lnTo>
                  <a:lnTo>
                    <a:pt x="10113" y="17803"/>
                  </a:lnTo>
                  <a:lnTo>
                    <a:pt x="9774" y="17907"/>
                  </a:lnTo>
                  <a:lnTo>
                    <a:pt x="9410" y="17960"/>
                  </a:lnTo>
                  <a:lnTo>
                    <a:pt x="9045" y="17960"/>
                  </a:lnTo>
                  <a:lnTo>
                    <a:pt x="8628" y="17933"/>
                  </a:lnTo>
                  <a:lnTo>
                    <a:pt x="8211" y="17855"/>
                  </a:lnTo>
                  <a:lnTo>
                    <a:pt x="7741" y="17699"/>
                  </a:lnTo>
                  <a:lnTo>
                    <a:pt x="7272" y="17490"/>
                  </a:lnTo>
                  <a:lnTo>
                    <a:pt x="7272" y="17490"/>
                  </a:lnTo>
                  <a:lnTo>
                    <a:pt x="7246" y="17543"/>
                  </a:lnTo>
                  <a:lnTo>
                    <a:pt x="7194" y="17725"/>
                  </a:lnTo>
                  <a:lnTo>
                    <a:pt x="7090" y="17986"/>
                  </a:lnTo>
                  <a:lnTo>
                    <a:pt x="6985" y="18116"/>
                  </a:lnTo>
                  <a:lnTo>
                    <a:pt x="6881" y="18272"/>
                  </a:lnTo>
                  <a:lnTo>
                    <a:pt x="6725" y="18403"/>
                  </a:lnTo>
                  <a:lnTo>
                    <a:pt x="6568" y="18507"/>
                  </a:lnTo>
                  <a:lnTo>
                    <a:pt x="6360" y="18611"/>
                  </a:lnTo>
                  <a:lnTo>
                    <a:pt x="6125" y="18689"/>
                  </a:lnTo>
                  <a:lnTo>
                    <a:pt x="5839" y="18742"/>
                  </a:lnTo>
                  <a:lnTo>
                    <a:pt x="5526" y="18768"/>
                  </a:lnTo>
                  <a:lnTo>
                    <a:pt x="5161" y="18768"/>
                  </a:lnTo>
                  <a:lnTo>
                    <a:pt x="4770" y="18689"/>
                  </a:lnTo>
                  <a:lnTo>
                    <a:pt x="4770" y="18689"/>
                  </a:lnTo>
                  <a:lnTo>
                    <a:pt x="4040" y="18533"/>
                  </a:lnTo>
                  <a:lnTo>
                    <a:pt x="3415" y="18324"/>
                  </a:lnTo>
                  <a:lnTo>
                    <a:pt x="2841" y="18064"/>
                  </a:lnTo>
                  <a:lnTo>
                    <a:pt x="2346" y="17803"/>
                  </a:lnTo>
                  <a:lnTo>
                    <a:pt x="1929" y="17490"/>
                  </a:lnTo>
                  <a:lnTo>
                    <a:pt x="1590" y="17178"/>
                  </a:lnTo>
                  <a:lnTo>
                    <a:pt x="1277" y="16839"/>
                  </a:lnTo>
                  <a:lnTo>
                    <a:pt x="1017" y="16500"/>
                  </a:lnTo>
                  <a:lnTo>
                    <a:pt x="808" y="16135"/>
                  </a:lnTo>
                  <a:lnTo>
                    <a:pt x="652" y="15796"/>
                  </a:lnTo>
                  <a:lnTo>
                    <a:pt x="521" y="15431"/>
                  </a:lnTo>
                  <a:lnTo>
                    <a:pt x="391" y="15092"/>
                  </a:lnTo>
                  <a:lnTo>
                    <a:pt x="235" y="14441"/>
                  </a:lnTo>
                  <a:lnTo>
                    <a:pt x="104" y="13841"/>
                  </a:lnTo>
                  <a:lnTo>
                    <a:pt x="104" y="13841"/>
                  </a:lnTo>
                  <a:lnTo>
                    <a:pt x="52" y="13502"/>
                  </a:lnTo>
                  <a:lnTo>
                    <a:pt x="26" y="12981"/>
                  </a:lnTo>
                  <a:lnTo>
                    <a:pt x="0" y="12330"/>
                  </a:lnTo>
                  <a:lnTo>
                    <a:pt x="0" y="11574"/>
                  </a:lnTo>
                  <a:lnTo>
                    <a:pt x="52" y="9801"/>
                  </a:lnTo>
                  <a:lnTo>
                    <a:pt x="156" y="7925"/>
                  </a:lnTo>
                  <a:lnTo>
                    <a:pt x="339" y="4536"/>
                  </a:lnTo>
                  <a:lnTo>
                    <a:pt x="443" y="30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1866405" y="1422807"/>
              <a:ext cx="598321" cy="910480"/>
            </a:xfrm>
            <a:custGeom>
              <a:avLst/>
              <a:gdLst/>
              <a:ahLst/>
              <a:cxnLst/>
              <a:rect l="l" t="t" r="r" b="b"/>
              <a:pathLst>
                <a:path w="11991" h="18247" extrusionOk="0">
                  <a:moveTo>
                    <a:pt x="783" y="1017"/>
                  </a:moveTo>
                  <a:lnTo>
                    <a:pt x="771" y="1030"/>
                  </a:lnTo>
                  <a:lnTo>
                    <a:pt x="784" y="1020"/>
                  </a:lnTo>
                  <a:lnTo>
                    <a:pt x="784" y="1020"/>
                  </a:lnTo>
                  <a:lnTo>
                    <a:pt x="783" y="1017"/>
                  </a:lnTo>
                  <a:close/>
                  <a:moveTo>
                    <a:pt x="771" y="1030"/>
                  </a:moveTo>
                  <a:lnTo>
                    <a:pt x="756" y="1043"/>
                  </a:lnTo>
                  <a:lnTo>
                    <a:pt x="730" y="1078"/>
                  </a:lnTo>
                  <a:lnTo>
                    <a:pt x="730" y="1078"/>
                  </a:lnTo>
                  <a:lnTo>
                    <a:pt x="771" y="1030"/>
                  </a:lnTo>
                  <a:close/>
                  <a:moveTo>
                    <a:pt x="730" y="1078"/>
                  </a:moveTo>
                  <a:lnTo>
                    <a:pt x="626" y="1200"/>
                  </a:lnTo>
                  <a:lnTo>
                    <a:pt x="496" y="1382"/>
                  </a:lnTo>
                  <a:lnTo>
                    <a:pt x="466" y="1431"/>
                  </a:lnTo>
                  <a:lnTo>
                    <a:pt x="466" y="1431"/>
                  </a:lnTo>
                  <a:lnTo>
                    <a:pt x="600" y="1252"/>
                  </a:lnTo>
                  <a:lnTo>
                    <a:pt x="730" y="1078"/>
                  </a:lnTo>
                  <a:close/>
                  <a:moveTo>
                    <a:pt x="466" y="1431"/>
                  </a:moveTo>
                  <a:lnTo>
                    <a:pt x="444" y="1460"/>
                  </a:lnTo>
                  <a:lnTo>
                    <a:pt x="313" y="1643"/>
                  </a:lnTo>
                  <a:lnTo>
                    <a:pt x="131" y="2034"/>
                  </a:lnTo>
                  <a:lnTo>
                    <a:pt x="287" y="1721"/>
                  </a:lnTo>
                  <a:lnTo>
                    <a:pt x="466" y="1431"/>
                  </a:lnTo>
                  <a:close/>
                  <a:moveTo>
                    <a:pt x="131" y="2034"/>
                  </a:moveTo>
                  <a:lnTo>
                    <a:pt x="105" y="2086"/>
                  </a:lnTo>
                  <a:lnTo>
                    <a:pt x="1" y="2399"/>
                  </a:lnTo>
                  <a:lnTo>
                    <a:pt x="131" y="2034"/>
                  </a:lnTo>
                  <a:close/>
                  <a:moveTo>
                    <a:pt x="8967" y="4197"/>
                  </a:moveTo>
                  <a:lnTo>
                    <a:pt x="8958" y="4199"/>
                  </a:lnTo>
                  <a:lnTo>
                    <a:pt x="8958" y="4199"/>
                  </a:lnTo>
                  <a:lnTo>
                    <a:pt x="8967" y="4302"/>
                  </a:lnTo>
                  <a:lnTo>
                    <a:pt x="8967" y="4197"/>
                  </a:lnTo>
                  <a:close/>
                  <a:moveTo>
                    <a:pt x="3467" y="1"/>
                  </a:moveTo>
                  <a:lnTo>
                    <a:pt x="3050" y="27"/>
                  </a:lnTo>
                  <a:lnTo>
                    <a:pt x="2659" y="79"/>
                  </a:lnTo>
                  <a:lnTo>
                    <a:pt x="2294" y="157"/>
                  </a:lnTo>
                  <a:lnTo>
                    <a:pt x="1981" y="262"/>
                  </a:lnTo>
                  <a:lnTo>
                    <a:pt x="1669" y="392"/>
                  </a:lnTo>
                  <a:lnTo>
                    <a:pt x="1408" y="522"/>
                  </a:lnTo>
                  <a:lnTo>
                    <a:pt x="1173" y="705"/>
                  </a:lnTo>
                  <a:lnTo>
                    <a:pt x="965" y="861"/>
                  </a:lnTo>
                  <a:lnTo>
                    <a:pt x="784" y="1020"/>
                  </a:lnTo>
                  <a:lnTo>
                    <a:pt x="784" y="1020"/>
                  </a:lnTo>
                  <a:lnTo>
                    <a:pt x="1017" y="1460"/>
                  </a:lnTo>
                  <a:lnTo>
                    <a:pt x="1278" y="1878"/>
                  </a:lnTo>
                  <a:lnTo>
                    <a:pt x="1564" y="2242"/>
                  </a:lnTo>
                  <a:lnTo>
                    <a:pt x="1851" y="2581"/>
                  </a:lnTo>
                  <a:lnTo>
                    <a:pt x="2190" y="2894"/>
                  </a:lnTo>
                  <a:lnTo>
                    <a:pt x="2529" y="3155"/>
                  </a:lnTo>
                  <a:lnTo>
                    <a:pt x="2920" y="3415"/>
                  </a:lnTo>
                  <a:lnTo>
                    <a:pt x="3311" y="3624"/>
                  </a:lnTo>
                  <a:lnTo>
                    <a:pt x="3702" y="3832"/>
                  </a:lnTo>
                  <a:lnTo>
                    <a:pt x="4119" y="3989"/>
                  </a:lnTo>
                  <a:lnTo>
                    <a:pt x="4562" y="4119"/>
                  </a:lnTo>
                  <a:lnTo>
                    <a:pt x="5005" y="4223"/>
                  </a:lnTo>
                  <a:lnTo>
                    <a:pt x="5448" y="4328"/>
                  </a:lnTo>
                  <a:lnTo>
                    <a:pt x="5917" y="4380"/>
                  </a:lnTo>
                  <a:lnTo>
                    <a:pt x="6386" y="4406"/>
                  </a:lnTo>
                  <a:lnTo>
                    <a:pt x="6856" y="4432"/>
                  </a:lnTo>
                  <a:lnTo>
                    <a:pt x="7377" y="4406"/>
                  </a:lnTo>
                  <a:lnTo>
                    <a:pt x="7898" y="4380"/>
                  </a:lnTo>
                  <a:lnTo>
                    <a:pt x="8446" y="4302"/>
                  </a:lnTo>
                  <a:lnTo>
                    <a:pt x="8958" y="4199"/>
                  </a:lnTo>
                  <a:lnTo>
                    <a:pt x="8958" y="4199"/>
                  </a:lnTo>
                  <a:lnTo>
                    <a:pt x="8941" y="3989"/>
                  </a:lnTo>
                  <a:lnTo>
                    <a:pt x="8889" y="3650"/>
                  </a:lnTo>
                  <a:lnTo>
                    <a:pt x="8837" y="3337"/>
                  </a:lnTo>
                  <a:lnTo>
                    <a:pt x="8732" y="3024"/>
                  </a:lnTo>
                  <a:lnTo>
                    <a:pt x="8628" y="2712"/>
                  </a:lnTo>
                  <a:lnTo>
                    <a:pt x="8498" y="2425"/>
                  </a:lnTo>
                  <a:lnTo>
                    <a:pt x="8341" y="2138"/>
                  </a:lnTo>
                  <a:lnTo>
                    <a:pt x="8159" y="1878"/>
                  </a:lnTo>
                  <a:lnTo>
                    <a:pt x="7950" y="1617"/>
                  </a:lnTo>
                  <a:lnTo>
                    <a:pt x="7716" y="1382"/>
                  </a:lnTo>
                  <a:lnTo>
                    <a:pt x="7429" y="1148"/>
                  </a:lnTo>
                  <a:lnTo>
                    <a:pt x="7116" y="939"/>
                  </a:lnTo>
                  <a:lnTo>
                    <a:pt x="6777" y="757"/>
                  </a:lnTo>
                  <a:lnTo>
                    <a:pt x="6413" y="600"/>
                  </a:lnTo>
                  <a:lnTo>
                    <a:pt x="5996" y="444"/>
                  </a:lnTo>
                  <a:lnTo>
                    <a:pt x="5266" y="262"/>
                  </a:lnTo>
                  <a:lnTo>
                    <a:pt x="4614" y="105"/>
                  </a:lnTo>
                  <a:lnTo>
                    <a:pt x="4015" y="27"/>
                  </a:lnTo>
                  <a:lnTo>
                    <a:pt x="3467" y="1"/>
                  </a:lnTo>
                  <a:close/>
                  <a:moveTo>
                    <a:pt x="8967" y="4719"/>
                  </a:moveTo>
                  <a:lnTo>
                    <a:pt x="8941" y="5240"/>
                  </a:lnTo>
                  <a:lnTo>
                    <a:pt x="8889" y="5761"/>
                  </a:lnTo>
                  <a:lnTo>
                    <a:pt x="8811" y="6309"/>
                  </a:lnTo>
                  <a:lnTo>
                    <a:pt x="8769" y="6583"/>
                  </a:lnTo>
                  <a:lnTo>
                    <a:pt x="8784" y="6517"/>
                  </a:lnTo>
                  <a:lnTo>
                    <a:pt x="8863" y="6048"/>
                  </a:lnTo>
                  <a:lnTo>
                    <a:pt x="8915" y="5579"/>
                  </a:lnTo>
                  <a:lnTo>
                    <a:pt x="8967" y="5110"/>
                  </a:lnTo>
                  <a:lnTo>
                    <a:pt x="8967" y="4719"/>
                  </a:lnTo>
                  <a:close/>
                  <a:moveTo>
                    <a:pt x="8769" y="6583"/>
                  </a:moveTo>
                  <a:lnTo>
                    <a:pt x="8576" y="7429"/>
                  </a:lnTo>
                  <a:lnTo>
                    <a:pt x="8367" y="8289"/>
                  </a:lnTo>
                  <a:lnTo>
                    <a:pt x="8228" y="8802"/>
                  </a:lnTo>
                  <a:lnTo>
                    <a:pt x="8367" y="8316"/>
                  </a:lnTo>
                  <a:lnTo>
                    <a:pt x="8602" y="7325"/>
                  </a:lnTo>
                  <a:lnTo>
                    <a:pt x="8732" y="6830"/>
                  </a:lnTo>
                  <a:lnTo>
                    <a:pt x="8769" y="6583"/>
                  </a:lnTo>
                  <a:close/>
                  <a:moveTo>
                    <a:pt x="8228" y="8802"/>
                  </a:moveTo>
                  <a:lnTo>
                    <a:pt x="8107" y="9228"/>
                  </a:lnTo>
                  <a:lnTo>
                    <a:pt x="7898" y="10010"/>
                  </a:lnTo>
                  <a:lnTo>
                    <a:pt x="7820" y="10375"/>
                  </a:lnTo>
                  <a:lnTo>
                    <a:pt x="7768" y="10661"/>
                  </a:lnTo>
                  <a:lnTo>
                    <a:pt x="7768" y="10713"/>
                  </a:lnTo>
                  <a:lnTo>
                    <a:pt x="7820" y="10453"/>
                  </a:lnTo>
                  <a:lnTo>
                    <a:pt x="7950" y="9827"/>
                  </a:lnTo>
                  <a:lnTo>
                    <a:pt x="8228" y="8802"/>
                  </a:lnTo>
                  <a:close/>
                  <a:moveTo>
                    <a:pt x="11599" y="11808"/>
                  </a:moveTo>
                  <a:lnTo>
                    <a:pt x="11591" y="11818"/>
                  </a:lnTo>
                  <a:lnTo>
                    <a:pt x="11730" y="12017"/>
                  </a:lnTo>
                  <a:lnTo>
                    <a:pt x="11824" y="12173"/>
                  </a:lnTo>
                  <a:lnTo>
                    <a:pt x="11824" y="12173"/>
                  </a:lnTo>
                  <a:lnTo>
                    <a:pt x="11782" y="12069"/>
                  </a:lnTo>
                  <a:lnTo>
                    <a:pt x="11599" y="11808"/>
                  </a:lnTo>
                  <a:close/>
                  <a:moveTo>
                    <a:pt x="11824" y="12173"/>
                  </a:moveTo>
                  <a:lnTo>
                    <a:pt x="11824" y="12173"/>
                  </a:lnTo>
                  <a:lnTo>
                    <a:pt x="11824" y="12173"/>
                  </a:lnTo>
                  <a:close/>
                  <a:moveTo>
                    <a:pt x="9931" y="10974"/>
                  </a:moveTo>
                  <a:lnTo>
                    <a:pt x="9801" y="11000"/>
                  </a:lnTo>
                  <a:lnTo>
                    <a:pt x="9540" y="11078"/>
                  </a:lnTo>
                  <a:lnTo>
                    <a:pt x="9280" y="11209"/>
                  </a:lnTo>
                  <a:lnTo>
                    <a:pt x="9071" y="11339"/>
                  </a:lnTo>
                  <a:lnTo>
                    <a:pt x="8680" y="11574"/>
                  </a:lnTo>
                  <a:lnTo>
                    <a:pt x="8498" y="11652"/>
                  </a:lnTo>
                  <a:lnTo>
                    <a:pt x="8341" y="11704"/>
                  </a:lnTo>
                  <a:lnTo>
                    <a:pt x="8393" y="11886"/>
                  </a:lnTo>
                  <a:lnTo>
                    <a:pt x="8472" y="12069"/>
                  </a:lnTo>
                  <a:lnTo>
                    <a:pt x="8576" y="12225"/>
                  </a:lnTo>
                  <a:lnTo>
                    <a:pt x="8706" y="12356"/>
                  </a:lnTo>
                  <a:lnTo>
                    <a:pt x="8863" y="12460"/>
                  </a:lnTo>
                  <a:lnTo>
                    <a:pt x="9019" y="12538"/>
                  </a:lnTo>
                  <a:lnTo>
                    <a:pt x="9228" y="12616"/>
                  </a:lnTo>
                  <a:lnTo>
                    <a:pt x="9410" y="12642"/>
                  </a:lnTo>
                  <a:lnTo>
                    <a:pt x="9957" y="12642"/>
                  </a:lnTo>
                  <a:lnTo>
                    <a:pt x="10218" y="12590"/>
                  </a:lnTo>
                  <a:lnTo>
                    <a:pt x="10479" y="12538"/>
                  </a:lnTo>
                  <a:lnTo>
                    <a:pt x="10739" y="12434"/>
                  </a:lnTo>
                  <a:lnTo>
                    <a:pt x="10974" y="12330"/>
                  </a:lnTo>
                  <a:lnTo>
                    <a:pt x="11208" y="12173"/>
                  </a:lnTo>
                  <a:lnTo>
                    <a:pt x="11417" y="12017"/>
                  </a:lnTo>
                  <a:lnTo>
                    <a:pt x="11591" y="11818"/>
                  </a:lnTo>
                  <a:lnTo>
                    <a:pt x="11547" y="11756"/>
                  </a:lnTo>
                  <a:lnTo>
                    <a:pt x="11339" y="11548"/>
                  </a:lnTo>
                  <a:lnTo>
                    <a:pt x="11104" y="11339"/>
                  </a:lnTo>
                  <a:lnTo>
                    <a:pt x="10818" y="11183"/>
                  </a:lnTo>
                  <a:lnTo>
                    <a:pt x="10531" y="11052"/>
                  </a:lnTo>
                  <a:lnTo>
                    <a:pt x="10296" y="10974"/>
                  </a:lnTo>
                  <a:close/>
                  <a:moveTo>
                    <a:pt x="11824" y="12173"/>
                  </a:moveTo>
                  <a:lnTo>
                    <a:pt x="11886" y="12330"/>
                  </a:lnTo>
                  <a:lnTo>
                    <a:pt x="11964" y="12616"/>
                  </a:lnTo>
                  <a:lnTo>
                    <a:pt x="11980" y="12694"/>
                  </a:lnTo>
                  <a:lnTo>
                    <a:pt x="11964" y="12538"/>
                  </a:lnTo>
                  <a:lnTo>
                    <a:pt x="11886" y="12277"/>
                  </a:lnTo>
                  <a:lnTo>
                    <a:pt x="11824" y="12173"/>
                  </a:lnTo>
                  <a:close/>
                  <a:moveTo>
                    <a:pt x="11980" y="12694"/>
                  </a:moveTo>
                  <a:lnTo>
                    <a:pt x="11990" y="12799"/>
                  </a:lnTo>
                  <a:lnTo>
                    <a:pt x="11990" y="12747"/>
                  </a:lnTo>
                  <a:lnTo>
                    <a:pt x="11980" y="12694"/>
                  </a:lnTo>
                  <a:close/>
                  <a:moveTo>
                    <a:pt x="11990" y="12877"/>
                  </a:moveTo>
                  <a:lnTo>
                    <a:pt x="11964" y="13007"/>
                  </a:lnTo>
                  <a:lnTo>
                    <a:pt x="11959" y="13033"/>
                  </a:lnTo>
                  <a:lnTo>
                    <a:pt x="11990" y="12955"/>
                  </a:lnTo>
                  <a:lnTo>
                    <a:pt x="11990" y="12877"/>
                  </a:lnTo>
                  <a:close/>
                  <a:moveTo>
                    <a:pt x="11959" y="13033"/>
                  </a:moveTo>
                  <a:lnTo>
                    <a:pt x="11938" y="13085"/>
                  </a:lnTo>
                  <a:lnTo>
                    <a:pt x="11917" y="13190"/>
                  </a:lnTo>
                  <a:lnTo>
                    <a:pt x="11938" y="13138"/>
                  </a:lnTo>
                  <a:lnTo>
                    <a:pt x="11959" y="13033"/>
                  </a:lnTo>
                  <a:close/>
                  <a:moveTo>
                    <a:pt x="11917" y="13190"/>
                  </a:moveTo>
                  <a:lnTo>
                    <a:pt x="11886" y="13268"/>
                  </a:lnTo>
                  <a:lnTo>
                    <a:pt x="11912" y="13216"/>
                  </a:lnTo>
                  <a:lnTo>
                    <a:pt x="11917" y="13190"/>
                  </a:lnTo>
                  <a:close/>
                  <a:moveTo>
                    <a:pt x="11886" y="13268"/>
                  </a:moveTo>
                  <a:lnTo>
                    <a:pt x="11808" y="13398"/>
                  </a:lnTo>
                  <a:lnTo>
                    <a:pt x="11834" y="13372"/>
                  </a:lnTo>
                  <a:lnTo>
                    <a:pt x="11886" y="13268"/>
                  </a:lnTo>
                  <a:close/>
                  <a:moveTo>
                    <a:pt x="11808" y="13398"/>
                  </a:moveTo>
                  <a:lnTo>
                    <a:pt x="11730" y="13476"/>
                  </a:lnTo>
                  <a:lnTo>
                    <a:pt x="11599" y="13607"/>
                  </a:lnTo>
                  <a:lnTo>
                    <a:pt x="11521" y="13685"/>
                  </a:lnTo>
                  <a:lnTo>
                    <a:pt x="11521" y="13685"/>
                  </a:lnTo>
                  <a:lnTo>
                    <a:pt x="11599" y="13633"/>
                  </a:lnTo>
                  <a:lnTo>
                    <a:pt x="11704" y="13502"/>
                  </a:lnTo>
                  <a:lnTo>
                    <a:pt x="11808" y="13398"/>
                  </a:lnTo>
                  <a:close/>
                  <a:moveTo>
                    <a:pt x="11521" y="13685"/>
                  </a:moveTo>
                  <a:lnTo>
                    <a:pt x="11443" y="13737"/>
                  </a:lnTo>
                  <a:lnTo>
                    <a:pt x="11287" y="13841"/>
                  </a:lnTo>
                  <a:lnTo>
                    <a:pt x="11469" y="13737"/>
                  </a:lnTo>
                  <a:lnTo>
                    <a:pt x="11521" y="13685"/>
                  </a:lnTo>
                  <a:close/>
                  <a:moveTo>
                    <a:pt x="9175" y="13528"/>
                  </a:moveTo>
                  <a:lnTo>
                    <a:pt x="8915" y="13581"/>
                  </a:lnTo>
                  <a:lnTo>
                    <a:pt x="8680" y="13659"/>
                  </a:lnTo>
                  <a:lnTo>
                    <a:pt x="8472" y="13763"/>
                  </a:lnTo>
                  <a:lnTo>
                    <a:pt x="8289" y="13893"/>
                  </a:lnTo>
                  <a:lnTo>
                    <a:pt x="8055" y="14076"/>
                  </a:lnTo>
                  <a:lnTo>
                    <a:pt x="7872" y="14284"/>
                  </a:lnTo>
                  <a:lnTo>
                    <a:pt x="7846" y="14336"/>
                  </a:lnTo>
                  <a:lnTo>
                    <a:pt x="7742" y="14493"/>
                  </a:lnTo>
                  <a:lnTo>
                    <a:pt x="7664" y="14649"/>
                  </a:lnTo>
                  <a:lnTo>
                    <a:pt x="7612" y="14832"/>
                  </a:lnTo>
                  <a:lnTo>
                    <a:pt x="7585" y="15014"/>
                  </a:lnTo>
                  <a:lnTo>
                    <a:pt x="7585" y="15197"/>
                  </a:lnTo>
                  <a:lnTo>
                    <a:pt x="7585" y="15379"/>
                  </a:lnTo>
                  <a:lnTo>
                    <a:pt x="7612" y="15588"/>
                  </a:lnTo>
                  <a:lnTo>
                    <a:pt x="7664" y="15770"/>
                  </a:lnTo>
                  <a:lnTo>
                    <a:pt x="7716" y="15926"/>
                  </a:lnTo>
                  <a:lnTo>
                    <a:pt x="7768" y="16057"/>
                  </a:lnTo>
                  <a:lnTo>
                    <a:pt x="7898" y="16265"/>
                  </a:lnTo>
                  <a:lnTo>
                    <a:pt x="8029" y="16448"/>
                  </a:lnTo>
                  <a:lnTo>
                    <a:pt x="8159" y="16630"/>
                  </a:lnTo>
                  <a:lnTo>
                    <a:pt x="8341" y="16813"/>
                  </a:lnTo>
                  <a:lnTo>
                    <a:pt x="8524" y="16943"/>
                  </a:lnTo>
                  <a:lnTo>
                    <a:pt x="8706" y="17073"/>
                  </a:lnTo>
                  <a:lnTo>
                    <a:pt x="8915" y="17151"/>
                  </a:lnTo>
                  <a:lnTo>
                    <a:pt x="9149" y="17230"/>
                  </a:lnTo>
                  <a:lnTo>
                    <a:pt x="9332" y="17256"/>
                  </a:lnTo>
                  <a:lnTo>
                    <a:pt x="9775" y="17256"/>
                  </a:lnTo>
                  <a:lnTo>
                    <a:pt x="10010" y="17204"/>
                  </a:lnTo>
                  <a:lnTo>
                    <a:pt x="10244" y="17125"/>
                  </a:lnTo>
                  <a:lnTo>
                    <a:pt x="10453" y="17021"/>
                  </a:lnTo>
                  <a:lnTo>
                    <a:pt x="10661" y="16891"/>
                  </a:lnTo>
                  <a:lnTo>
                    <a:pt x="10844" y="16734"/>
                  </a:lnTo>
                  <a:lnTo>
                    <a:pt x="10974" y="16552"/>
                  </a:lnTo>
                  <a:lnTo>
                    <a:pt x="11104" y="16317"/>
                  </a:lnTo>
                  <a:lnTo>
                    <a:pt x="11208" y="16109"/>
                  </a:lnTo>
                  <a:lnTo>
                    <a:pt x="11261" y="15874"/>
                  </a:lnTo>
                  <a:lnTo>
                    <a:pt x="11287" y="15640"/>
                  </a:lnTo>
                  <a:lnTo>
                    <a:pt x="11287" y="15405"/>
                  </a:lnTo>
                  <a:lnTo>
                    <a:pt x="11261" y="15197"/>
                  </a:lnTo>
                  <a:lnTo>
                    <a:pt x="11208" y="14962"/>
                  </a:lnTo>
                  <a:lnTo>
                    <a:pt x="11104" y="14754"/>
                  </a:lnTo>
                  <a:lnTo>
                    <a:pt x="10974" y="14545"/>
                  </a:lnTo>
                  <a:lnTo>
                    <a:pt x="10844" y="14336"/>
                  </a:lnTo>
                  <a:lnTo>
                    <a:pt x="10661" y="14154"/>
                  </a:lnTo>
                  <a:lnTo>
                    <a:pt x="10479" y="13972"/>
                  </a:lnTo>
                  <a:lnTo>
                    <a:pt x="10270" y="13841"/>
                  </a:lnTo>
                  <a:lnTo>
                    <a:pt x="10036" y="13711"/>
                  </a:lnTo>
                  <a:lnTo>
                    <a:pt x="9801" y="13607"/>
                  </a:lnTo>
                  <a:lnTo>
                    <a:pt x="9566" y="13555"/>
                  </a:lnTo>
                  <a:lnTo>
                    <a:pt x="9306" y="13528"/>
                  </a:lnTo>
                  <a:close/>
                  <a:moveTo>
                    <a:pt x="4770" y="14806"/>
                  </a:moveTo>
                  <a:lnTo>
                    <a:pt x="4640" y="14832"/>
                  </a:lnTo>
                  <a:lnTo>
                    <a:pt x="4510" y="14858"/>
                  </a:lnTo>
                  <a:lnTo>
                    <a:pt x="4379" y="14910"/>
                  </a:lnTo>
                  <a:lnTo>
                    <a:pt x="4249" y="14962"/>
                  </a:lnTo>
                  <a:lnTo>
                    <a:pt x="4067" y="15118"/>
                  </a:lnTo>
                  <a:lnTo>
                    <a:pt x="3936" y="15197"/>
                  </a:lnTo>
                  <a:lnTo>
                    <a:pt x="3806" y="15301"/>
                  </a:lnTo>
                  <a:lnTo>
                    <a:pt x="3702" y="15431"/>
                  </a:lnTo>
                  <a:lnTo>
                    <a:pt x="3598" y="15588"/>
                  </a:lnTo>
                  <a:lnTo>
                    <a:pt x="3545" y="15744"/>
                  </a:lnTo>
                  <a:lnTo>
                    <a:pt x="3467" y="15900"/>
                  </a:lnTo>
                  <a:lnTo>
                    <a:pt x="3441" y="16057"/>
                  </a:lnTo>
                  <a:lnTo>
                    <a:pt x="3415" y="16239"/>
                  </a:lnTo>
                  <a:lnTo>
                    <a:pt x="3389" y="16422"/>
                  </a:lnTo>
                  <a:lnTo>
                    <a:pt x="3441" y="16604"/>
                  </a:lnTo>
                  <a:lnTo>
                    <a:pt x="3493" y="16813"/>
                  </a:lnTo>
                  <a:lnTo>
                    <a:pt x="3571" y="16995"/>
                  </a:lnTo>
                  <a:lnTo>
                    <a:pt x="3806" y="17334"/>
                  </a:lnTo>
                  <a:lnTo>
                    <a:pt x="4041" y="17621"/>
                  </a:lnTo>
                  <a:lnTo>
                    <a:pt x="4119" y="17725"/>
                  </a:lnTo>
                  <a:lnTo>
                    <a:pt x="4197" y="17777"/>
                  </a:lnTo>
                  <a:lnTo>
                    <a:pt x="4406" y="17881"/>
                  </a:lnTo>
                  <a:lnTo>
                    <a:pt x="4640" y="18038"/>
                  </a:lnTo>
                  <a:lnTo>
                    <a:pt x="4927" y="18142"/>
                  </a:lnTo>
                  <a:lnTo>
                    <a:pt x="5135" y="18220"/>
                  </a:lnTo>
                  <a:lnTo>
                    <a:pt x="5370" y="18246"/>
                  </a:lnTo>
                  <a:lnTo>
                    <a:pt x="5552" y="18220"/>
                  </a:lnTo>
                  <a:lnTo>
                    <a:pt x="5761" y="18168"/>
                  </a:lnTo>
                  <a:lnTo>
                    <a:pt x="5943" y="18090"/>
                  </a:lnTo>
                  <a:lnTo>
                    <a:pt x="6100" y="18012"/>
                  </a:lnTo>
                  <a:lnTo>
                    <a:pt x="6256" y="17881"/>
                  </a:lnTo>
                  <a:lnTo>
                    <a:pt x="6413" y="17751"/>
                  </a:lnTo>
                  <a:lnTo>
                    <a:pt x="6543" y="17595"/>
                  </a:lnTo>
                  <a:lnTo>
                    <a:pt x="6647" y="17438"/>
                  </a:lnTo>
                  <a:lnTo>
                    <a:pt x="6725" y="17256"/>
                  </a:lnTo>
                  <a:lnTo>
                    <a:pt x="6804" y="17073"/>
                  </a:lnTo>
                  <a:lnTo>
                    <a:pt x="6830" y="16865"/>
                  </a:lnTo>
                  <a:lnTo>
                    <a:pt x="6856" y="16682"/>
                  </a:lnTo>
                  <a:lnTo>
                    <a:pt x="6856" y="16474"/>
                  </a:lnTo>
                  <a:lnTo>
                    <a:pt x="6804" y="16291"/>
                  </a:lnTo>
                  <a:lnTo>
                    <a:pt x="6725" y="16083"/>
                  </a:lnTo>
                  <a:lnTo>
                    <a:pt x="6621" y="15900"/>
                  </a:lnTo>
                  <a:lnTo>
                    <a:pt x="6517" y="15770"/>
                  </a:lnTo>
                  <a:lnTo>
                    <a:pt x="6386" y="15614"/>
                  </a:lnTo>
                  <a:lnTo>
                    <a:pt x="6256" y="15509"/>
                  </a:lnTo>
                  <a:lnTo>
                    <a:pt x="6126" y="15379"/>
                  </a:lnTo>
                  <a:lnTo>
                    <a:pt x="5813" y="15197"/>
                  </a:lnTo>
                  <a:lnTo>
                    <a:pt x="5500" y="15066"/>
                  </a:lnTo>
                  <a:lnTo>
                    <a:pt x="5318" y="14962"/>
                  </a:lnTo>
                  <a:lnTo>
                    <a:pt x="5161" y="14884"/>
                  </a:lnTo>
                  <a:lnTo>
                    <a:pt x="4953" y="14832"/>
                  </a:lnTo>
                  <a:lnTo>
                    <a:pt x="4770" y="14806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2110903" y="236053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2075825" y="2356639"/>
              <a:ext cx="35128" cy="3942"/>
            </a:xfrm>
            <a:custGeom>
              <a:avLst/>
              <a:gdLst/>
              <a:ahLst/>
              <a:cxnLst/>
              <a:rect l="l" t="t" r="r" b="b"/>
              <a:pathLst>
                <a:path w="704" h="7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65" y="79"/>
                  </a:lnTo>
                  <a:lnTo>
                    <a:pt x="704" y="79"/>
                  </a:lnTo>
                  <a:lnTo>
                    <a:pt x="704" y="79"/>
                  </a:lnTo>
                  <a:lnTo>
                    <a:pt x="365" y="7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2291681" y="232021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2199371" y="2296811"/>
              <a:ext cx="92360" cy="23452"/>
            </a:xfrm>
            <a:custGeom>
              <a:avLst/>
              <a:gdLst/>
              <a:ahLst/>
              <a:cxnLst/>
              <a:rect l="l" t="t" r="r" b="b"/>
              <a:pathLst>
                <a:path w="1851" h="4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5" y="209"/>
                  </a:lnTo>
                  <a:lnTo>
                    <a:pt x="965" y="365"/>
                  </a:lnTo>
                  <a:lnTo>
                    <a:pt x="1434" y="443"/>
                  </a:lnTo>
                  <a:lnTo>
                    <a:pt x="1851" y="470"/>
                  </a:lnTo>
                  <a:lnTo>
                    <a:pt x="1851" y="470"/>
                  </a:lnTo>
                  <a:lnTo>
                    <a:pt x="1434" y="443"/>
                  </a:lnTo>
                  <a:lnTo>
                    <a:pt x="965" y="365"/>
                  </a:lnTo>
                  <a:lnTo>
                    <a:pt x="495" y="20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2436085" y="2217474"/>
              <a:ext cx="1347" cy="1347"/>
            </a:xfrm>
            <a:custGeom>
              <a:avLst/>
              <a:gdLst/>
              <a:ahLst/>
              <a:cxnLst/>
              <a:rect l="l" t="t" r="r" b="b"/>
              <a:pathLst>
                <a:path w="27" h="27" fill="none" extrusionOk="0">
                  <a:moveTo>
                    <a:pt x="26" y="0"/>
                  </a:moveTo>
                  <a:lnTo>
                    <a:pt x="26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2437382" y="2186239"/>
              <a:ext cx="6537" cy="29988"/>
            </a:xfrm>
            <a:custGeom>
              <a:avLst/>
              <a:gdLst/>
              <a:ahLst/>
              <a:cxnLst/>
              <a:rect l="l" t="t" r="r" b="b"/>
              <a:pathLst>
                <a:path w="131" h="601" fill="none" extrusionOk="0">
                  <a:moveTo>
                    <a:pt x="130" y="1"/>
                  </a:moveTo>
                  <a:lnTo>
                    <a:pt x="130" y="1"/>
                  </a:lnTo>
                  <a:lnTo>
                    <a:pt x="130" y="131"/>
                  </a:lnTo>
                  <a:lnTo>
                    <a:pt x="104" y="262"/>
                  </a:lnTo>
                  <a:lnTo>
                    <a:pt x="78" y="418"/>
                  </a:lnTo>
                  <a:lnTo>
                    <a:pt x="0" y="600"/>
                  </a:lnTo>
                  <a:lnTo>
                    <a:pt x="0" y="600"/>
                  </a:lnTo>
                  <a:lnTo>
                    <a:pt x="0" y="600"/>
                  </a:lnTo>
                  <a:lnTo>
                    <a:pt x="0" y="600"/>
                  </a:lnTo>
                  <a:lnTo>
                    <a:pt x="0" y="600"/>
                  </a:lnTo>
                  <a:lnTo>
                    <a:pt x="0" y="600"/>
                  </a:lnTo>
                  <a:lnTo>
                    <a:pt x="78" y="418"/>
                  </a:lnTo>
                  <a:lnTo>
                    <a:pt x="104" y="262"/>
                  </a:lnTo>
                  <a:lnTo>
                    <a:pt x="130" y="131"/>
                  </a:lnTo>
                  <a:lnTo>
                    <a:pt x="130" y="1"/>
                  </a:lnTo>
                  <a:lnTo>
                    <a:pt x="1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2035508" y="2161539"/>
              <a:ext cx="172995" cy="171747"/>
            </a:xfrm>
            <a:custGeom>
              <a:avLst/>
              <a:gdLst/>
              <a:ahLst/>
              <a:cxnLst/>
              <a:rect l="l" t="t" r="r" b="b"/>
              <a:pathLst>
                <a:path w="3467" h="3442" fill="none" extrusionOk="0">
                  <a:moveTo>
                    <a:pt x="1381" y="1"/>
                  </a:moveTo>
                  <a:lnTo>
                    <a:pt x="1381" y="1"/>
                  </a:lnTo>
                  <a:lnTo>
                    <a:pt x="1251" y="27"/>
                  </a:lnTo>
                  <a:lnTo>
                    <a:pt x="1121" y="53"/>
                  </a:lnTo>
                  <a:lnTo>
                    <a:pt x="990" y="105"/>
                  </a:lnTo>
                  <a:lnTo>
                    <a:pt x="860" y="157"/>
                  </a:lnTo>
                  <a:lnTo>
                    <a:pt x="860" y="157"/>
                  </a:lnTo>
                  <a:lnTo>
                    <a:pt x="678" y="313"/>
                  </a:lnTo>
                  <a:lnTo>
                    <a:pt x="678" y="313"/>
                  </a:lnTo>
                  <a:lnTo>
                    <a:pt x="547" y="392"/>
                  </a:lnTo>
                  <a:lnTo>
                    <a:pt x="417" y="496"/>
                  </a:lnTo>
                  <a:lnTo>
                    <a:pt x="313" y="626"/>
                  </a:lnTo>
                  <a:lnTo>
                    <a:pt x="209" y="783"/>
                  </a:lnTo>
                  <a:lnTo>
                    <a:pt x="156" y="939"/>
                  </a:lnTo>
                  <a:lnTo>
                    <a:pt x="78" y="1095"/>
                  </a:lnTo>
                  <a:lnTo>
                    <a:pt x="52" y="1252"/>
                  </a:lnTo>
                  <a:lnTo>
                    <a:pt x="26" y="1434"/>
                  </a:lnTo>
                  <a:lnTo>
                    <a:pt x="26" y="1434"/>
                  </a:lnTo>
                  <a:lnTo>
                    <a:pt x="0" y="1617"/>
                  </a:lnTo>
                  <a:lnTo>
                    <a:pt x="52" y="1799"/>
                  </a:lnTo>
                  <a:lnTo>
                    <a:pt x="104" y="2008"/>
                  </a:lnTo>
                  <a:lnTo>
                    <a:pt x="182" y="2190"/>
                  </a:lnTo>
                  <a:lnTo>
                    <a:pt x="417" y="2529"/>
                  </a:lnTo>
                  <a:lnTo>
                    <a:pt x="652" y="2816"/>
                  </a:lnTo>
                  <a:lnTo>
                    <a:pt x="652" y="2816"/>
                  </a:lnTo>
                  <a:lnTo>
                    <a:pt x="730" y="2920"/>
                  </a:lnTo>
                  <a:lnTo>
                    <a:pt x="808" y="2972"/>
                  </a:lnTo>
                  <a:lnTo>
                    <a:pt x="1017" y="3076"/>
                  </a:lnTo>
                  <a:lnTo>
                    <a:pt x="1017" y="3076"/>
                  </a:lnTo>
                  <a:lnTo>
                    <a:pt x="1251" y="3233"/>
                  </a:lnTo>
                  <a:lnTo>
                    <a:pt x="1538" y="3337"/>
                  </a:lnTo>
                  <a:lnTo>
                    <a:pt x="1538" y="3337"/>
                  </a:lnTo>
                  <a:lnTo>
                    <a:pt x="1746" y="3415"/>
                  </a:lnTo>
                  <a:lnTo>
                    <a:pt x="1981" y="3441"/>
                  </a:lnTo>
                  <a:lnTo>
                    <a:pt x="1981" y="3441"/>
                  </a:lnTo>
                  <a:lnTo>
                    <a:pt x="2163" y="3415"/>
                  </a:lnTo>
                  <a:lnTo>
                    <a:pt x="2372" y="3363"/>
                  </a:lnTo>
                  <a:lnTo>
                    <a:pt x="2554" y="3285"/>
                  </a:lnTo>
                  <a:lnTo>
                    <a:pt x="2711" y="3207"/>
                  </a:lnTo>
                  <a:lnTo>
                    <a:pt x="2867" y="3076"/>
                  </a:lnTo>
                  <a:lnTo>
                    <a:pt x="3024" y="2946"/>
                  </a:lnTo>
                  <a:lnTo>
                    <a:pt x="3154" y="2790"/>
                  </a:lnTo>
                  <a:lnTo>
                    <a:pt x="3258" y="2633"/>
                  </a:lnTo>
                  <a:lnTo>
                    <a:pt x="3336" y="2451"/>
                  </a:lnTo>
                  <a:lnTo>
                    <a:pt x="3415" y="2268"/>
                  </a:lnTo>
                  <a:lnTo>
                    <a:pt x="3441" y="2060"/>
                  </a:lnTo>
                  <a:lnTo>
                    <a:pt x="3467" y="1877"/>
                  </a:lnTo>
                  <a:lnTo>
                    <a:pt x="3467" y="1669"/>
                  </a:lnTo>
                  <a:lnTo>
                    <a:pt x="3415" y="1486"/>
                  </a:lnTo>
                  <a:lnTo>
                    <a:pt x="3336" y="1278"/>
                  </a:lnTo>
                  <a:lnTo>
                    <a:pt x="3232" y="1095"/>
                  </a:lnTo>
                  <a:lnTo>
                    <a:pt x="3232" y="1095"/>
                  </a:lnTo>
                  <a:lnTo>
                    <a:pt x="3128" y="965"/>
                  </a:lnTo>
                  <a:lnTo>
                    <a:pt x="2997" y="809"/>
                  </a:lnTo>
                  <a:lnTo>
                    <a:pt x="2867" y="704"/>
                  </a:lnTo>
                  <a:lnTo>
                    <a:pt x="2737" y="574"/>
                  </a:lnTo>
                  <a:lnTo>
                    <a:pt x="2424" y="392"/>
                  </a:lnTo>
                  <a:lnTo>
                    <a:pt x="2111" y="261"/>
                  </a:lnTo>
                  <a:lnTo>
                    <a:pt x="2111" y="261"/>
                  </a:lnTo>
                  <a:lnTo>
                    <a:pt x="1929" y="157"/>
                  </a:lnTo>
                  <a:lnTo>
                    <a:pt x="1772" y="79"/>
                  </a:lnTo>
                  <a:lnTo>
                    <a:pt x="1564" y="27"/>
                  </a:lnTo>
                  <a:lnTo>
                    <a:pt x="1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2398362" y="212511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2398362" y="212511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2398362" y="2125114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1"/>
                  </a:moveTo>
                  <a:lnTo>
                    <a:pt x="2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2399660" y="212511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2399660" y="2123817"/>
              <a:ext cx="1347" cy="1347"/>
            </a:xfrm>
            <a:custGeom>
              <a:avLst/>
              <a:gdLst/>
              <a:ahLst/>
              <a:cxnLst/>
              <a:rect l="l" t="t" r="r" b="b"/>
              <a:pathLst>
                <a:path w="27" h="27" fill="none" extrusionOk="0">
                  <a:moveTo>
                    <a:pt x="26" y="1"/>
                  </a:moveTo>
                  <a:lnTo>
                    <a:pt x="26" y="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2400957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400957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400957" y="2123817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1"/>
                  </a:moveTo>
                  <a:lnTo>
                    <a:pt x="2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2402254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2402254" y="2123817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1"/>
                  </a:moveTo>
                  <a:lnTo>
                    <a:pt x="2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403552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403552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2404849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2404849" y="2122520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2404849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2406146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2406146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2406146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2407444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2407444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2407444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2408741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2408741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2408741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2410038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2410038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2410038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2410038" y="2121222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6"/>
            <p:cNvSpPr/>
            <p:nvPr/>
          </p:nvSpPr>
          <p:spPr>
            <a:xfrm>
              <a:off x="2411336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2411336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6"/>
            <p:cNvSpPr/>
            <p:nvPr/>
          </p:nvSpPr>
          <p:spPr>
            <a:xfrm>
              <a:off x="2411336" y="2121222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6"/>
            <p:cNvSpPr/>
            <p:nvPr/>
          </p:nvSpPr>
          <p:spPr>
            <a:xfrm>
              <a:off x="2412633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6"/>
            <p:cNvSpPr/>
            <p:nvPr/>
          </p:nvSpPr>
          <p:spPr>
            <a:xfrm>
              <a:off x="2412633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6"/>
            <p:cNvSpPr/>
            <p:nvPr/>
          </p:nvSpPr>
          <p:spPr>
            <a:xfrm>
              <a:off x="2412633" y="2119925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6"/>
            <p:cNvSpPr/>
            <p:nvPr/>
          </p:nvSpPr>
          <p:spPr>
            <a:xfrm>
              <a:off x="2413930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6"/>
            <p:cNvSpPr/>
            <p:nvPr/>
          </p:nvSpPr>
          <p:spPr>
            <a:xfrm>
              <a:off x="2413930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2413930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6"/>
            <p:cNvSpPr/>
            <p:nvPr/>
          </p:nvSpPr>
          <p:spPr>
            <a:xfrm>
              <a:off x="2415228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6"/>
            <p:cNvSpPr/>
            <p:nvPr/>
          </p:nvSpPr>
          <p:spPr>
            <a:xfrm>
              <a:off x="2415228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2415228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6"/>
            <p:cNvSpPr/>
            <p:nvPr/>
          </p:nvSpPr>
          <p:spPr>
            <a:xfrm>
              <a:off x="2415228" y="2118628"/>
              <a:ext cx="1397" cy="1347"/>
            </a:xfrm>
            <a:custGeom>
              <a:avLst/>
              <a:gdLst/>
              <a:ahLst/>
              <a:cxnLst/>
              <a:rect l="l" t="t" r="r" b="b"/>
              <a:pathLst>
                <a:path w="28" h="27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6"/>
            <p:cNvSpPr/>
            <p:nvPr/>
          </p:nvSpPr>
          <p:spPr>
            <a:xfrm>
              <a:off x="2416575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>
              <a:off x="2416575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2416575" y="2118628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1"/>
                  </a:moveTo>
                  <a:lnTo>
                    <a:pt x="2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6"/>
            <p:cNvSpPr/>
            <p:nvPr/>
          </p:nvSpPr>
          <p:spPr>
            <a:xfrm>
              <a:off x="2417872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6"/>
            <p:cNvSpPr/>
            <p:nvPr/>
          </p:nvSpPr>
          <p:spPr>
            <a:xfrm>
              <a:off x="2417872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2417872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2419169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2419169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2419169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2419169" y="2117330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>
              <a:off x="2420467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6"/>
            <p:cNvSpPr/>
            <p:nvPr/>
          </p:nvSpPr>
          <p:spPr>
            <a:xfrm>
              <a:off x="2420467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2420467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>
              <a:off x="2421764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>
              <a:off x="2421764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6"/>
            <p:cNvSpPr/>
            <p:nvPr/>
          </p:nvSpPr>
          <p:spPr>
            <a:xfrm>
              <a:off x="2421764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6"/>
            <p:cNvSpPr/>
            <p:nvPr/>
          </p:nvSpPr>
          <p:spPr>
            <a:xfrm>
              <a:off x="2421764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>
              <a:off x="2423061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2423061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>
              <a:off x="2423061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424359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424359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424359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6"/>
            <p:cNvSpPr/>
            <p:nvPr/>
          </p:nvSpPr>
          <p:spPr>
            <a:xfrm>
              <a:off x="2424359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6"/>
            <p:cNvSpPr/>
            <p:nvPr/>
          </p:nvSpPr>
          <p:spPr>
            <a:xfrm>
              <a:off x="2425656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425656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425656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2425656" y="2114736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2426953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6"/>
            <p:cNvSpPr/>
            <p:nvPr/>
          </p:nvSpPr>
          <p:spPr>
            <a:xfrm>
              <a:off x="2426953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6"/>
            <p:cNvSpPr/>
            <p:nvPr/>
          </p:nvSpPr>
          <p:spPr>
            <a:xfrm>
              <a:off x="2426953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>
              <a:off x="2426953" y="2113438"/>
              <a:ext cx="1347" cy="1347"/>
            </a:xfrm>
            <a:custGeom>
              <a:avLst/>
              <a:gdLst/>
              <a:ahLst/>
              <a:cxnLst/>
              <a:rect l="l" t="t" r="r" b="b"/>
              <a:pathLst>
                <a:path w="27" h="27" fill="none" extrusionOk="0">
                  <a:moveTo>
                    <a:pt x="27" y="0"/>
                  </a:moveTo>
                  <a:lnTo>
                    <a:pt x="27" y="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6"/>
            <p:cNvSpPr/>
            <p:nvPr/>
          </p:nvSpPr>
          <p:spPr>
            <a:xfrm>
              <a:off x="2428251" y="211343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6"/>
            <p:cNvSpPr/>
            <p:nvPr/>
          </p:nvSpPr>
          <p:spPr>
            <a:xfrm>
              <a:off x="2428251" y="2113438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0"/>
                  </a:moveTo>
                  <a:lnTo>
                    <a:pt x="2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2429548" y="211343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2244877" y="2097820"/>
              <a:ext cx="184721" cy="186018"/>
            </a:xfrm>
            <a:custGeom>
              <a:avLst/>
              <a:gdLst/>
              <a:ahLst/>
              <a:cxnLst/>
              <a:rect l="l" t="t" r="r" b="b"/>
              <a:pathLst>
                <a:path w="3702" h="3728" fill="none" extrusionOk="0">
                  <a:moveTo>
                    <a:pt x="1721" y="0"/>
                  </a:moveTo>
                  <a:lnTo>
                    <a:pt x="1721" y="0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330" y="53"/>
                  </a:lnTo>
                  <a:lnTo>
                    <a:pt x="1095" y="131"/>
                  </a:lnTo>
                  <a:lnTo>
                    <a:pt x="887" y="235"/>
                  </a:lnTo>
                  <a:lnTo>
                    <a:pt x="704" y="365"/>
                  </a:lnTo>
                  <a:lnTo>
                    <a:pt x="704" y="365"/>
                  </a:lnTo>
                  <a:lnTo>
                    <a:pt x="470" y="548"/>
                  </a:lnTo>
                  <a:lnTo>
                    <a:pt x="287" y="756"/>
                  </a:lnTo>
                  <a:lnTo>
                    <a:pt x="287" y="756"/>
                  </a:lnTo>
                  <a:lnTo>
                    <a:pt x="287" y="756"/>
                  </a:lnTo>
                  <a:lnTo>
                    <a:pt x="261" y="808"/>
                  </a:lnTo>
                  <a:lnTo>
                    <a:pt x="261" y="808"/>
                  </a:lnTo>
                  <a:lnTo>
                    <a:pt x="157" y="965"/>
                  </a:lnTo>
                  <a:lnTo>
                    <a:pt x="79" y="1121"/>
                  </a:lnTo>
                  <a:lnTo>
                    <a:pt x="27" y="1304"/>
                  </a:lnTo>
                  <a:lnTo>
                    <a:pt x="0" y="1486"/>
                  </a:lnTo>
                  <a:lnTo>
                    <a:pt x="0" y="1669"/>
                  </a:lnTo>
                  <a:lnTo>
                    <a:pt x="0" y="1851"/>
                  </a:lnTo>
                  <a:lnTo>
                    <a:pt x="27" y="2060"/>
                  </a:lnTo>
                  <a:lnTo>
                    <a:pt x="79" y="2242"/>
                  </a:lnTo>
                  <a:lnTo>
                    <a:pt x="79" y="2242"/>
                  </a:lnTo>
                  <a:lnTo>
                    <a:pt x="131" y="2398"/>
                  </a:lnTo>
                  <a:lnTo>
                    <a:pt x="183" y="2529"/>
                  </a:lnTo>
                  <a:lnTo>
                    <a:pt x="183" y="2529"/>
                  </a:lnTo>
                  <a:lnTo>
                    <a:pt x="313" y="2737"/>
                  </a:lnTo>
                  <a:lnTo>
                    <a:pt x="444" y="2920"/>
                  </a:lnTo>
                  <a:lnTo>
                    <a:pt x="574" y="3102"/>
                  </a:lnTo>
                  <a:lnTo>
                    <a:pt x="756" y="3285"/>
                  </a:lnTo>
                  <a:lnTo>
                    <a:pt x="939" y="3415"/>
                  </a:lnTo>
                  <a:lnTo>
                    <a:pt x="1121" y="3545"/>
                  </a:lnTo>
                  <a:lnTo>
                    <a:pt x="1330" y="3623"/>
                  </a:lnTo>
                  <a:lnTo>
                    <a:pt x="1564" y="3702"/>
                  </a:lnTo>
                  <a:lnTo>
                    <a:pt x="1564" y="3702"/>
                  </a:lnTo>
                  <a:lnTo>
                    <a:pt x="1747" y="3728"/>
                  </a:lnTo>
                  <a:lnTo>
                    <a:pt x="1929" y="3728"/>
                  </a:lnTo>
                  <a:lnTo>
                    <a:pt x="1929" y="3728"/>
                  </a:lnTo>
                  <a:lnTo>
                    <a:pt x="2190" y="3728"/>
                  </a:lnTo>
                  <a:lnTo>
                    <a:pt x="2425" y="3676"/>
                  </a:lnTo>
                  <a:lnTo>
                    <a:pt x="2659" y="3597"/>
                  </a:lnTo>
                  <a:lnTo>
                    <a:pt x="2868" y="3493"/>
                  </a:lnTo>
                  <a:lnTo>
                    <a:pt x="3076" y="3363"/>
                  </a:lnTo>
                  <a:lnTo>
                    <a:pt x="3259" y="3206"/>
                  </a:lnTo>
                  <a:lnTo>
                    <a:pt x="3389" y="3024"/>
                  </a:lnTo>
                  <a:lnTo>
                    <a:pt x="3519" y="2789"/>
                  </a:lnTo>
                  <a:lnTo>
                    <a:pt x="3519" y="2789"/>
                  </a:lnTo>
                  <a:lnTo>
                    <a:pt x="3623" y="2581"/>
                  </a:lnTo>
                  <a:lnTo>
                    <a:pt x="3676" y="2346"/>
                  </a:lnTo>
                  <a:lnTo>
                    <a:pt x="3702" y="2112"/>
                  </a:lnTo>
                  <a:lnTo>
                    <a:pt x="3702" y="1877"/>
                  </a:lnTo>
                  <a:lnTo>
                    <a:pt x="3676" y="1669"/>
                  </a:lnTo>
                  <a:lnTo>
                    <a:pt x="3623" y="1434"/>
                  </a:lnTo>
                  <a:lnTo>
                    <a:pt x="3519" y="1226"/>
                  </a:lnTo>
                  <a:lnTo>
                    <a:pt x="3389" y="1017"/>
                  </a:lnTo>
                  <a:lnTo>
                    <a:pt x="3389" y="1017"/>
                  </a:lnTo>
                  <a:lnTo>
                    <a:pt x="3259" y="808"/>
                  </a:lnTo>
                  <a:lnTo>
                    <a:pt x="3076" y="626"/>
                  </a:lnTo>
                  <a:lnTo>
                    <a:pt x="2894" y="444"/>
                  </a:lnTo>
                  <a:lnTo>
                    <a:pt x="2685" y="313"/>
                  </a:lnTo>
                  <a:lnTo>
                    <a:pt x="2451" y="183"/>
                  </a:lnTo>
                  <a:lnTo>
                    <a:pt x="2216" y="79"/>
                  </a:lnTo>
                  <a:lnTo>
                    <a:pt x="1981" y="27"/>
                  </a:lnTo>
                  <a:lnTo>
                    <a:pt x="1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2255256" y="198335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2255256" y="198335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6"/>
            <p:cNvSpPr/>
            <p:nvPr/>
          </p:nvSpPr>
          <p:spPr>
            <a:xfrm>
              <a:off x="2255256" y="198335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6"/>
            <p:cNvSpPr/>
            <p:nvPr/>
          </p:nvSpPr>
          <p:spPr>
            <a:xfrm>
              <a:off x="2255256" y="198335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2255256" y="198335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6"/>
            <p:cNvSpPr/>
            <p:nvPr/>
          </p:nvSpPr>
          <p:spPr>
            <a:xfrm>
              <a:off x="2255256" y="1980761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6"/>
            <p:cNvSpPr/>
            <p:nvPr/>
          </p:nvSpPr>
          <p:spPr>
            <a:xfrm>
              <a:off x="2255256" y="198076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55256" y="198076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255256" y="198076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253959" y="1979463"/>
              <a:ext cx="1347" cy="1347"/>
            </a:xfrm>
            <a:custGeom>
              <a:avLst/>
              <a:gdLst/>
              <a:ahLst/>
              <a:cxnLst/>
              <a:rect l="l" t="t" r="r" b="b"/>
              <a:pathLst>
                <a:path w="27" h="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6"/>
            <p:cNvSpPr/>
            <p:nvPr/>
          </p:nvSpPr>
          <p:spPr>
            <a:xfrm>
              <a:off x="2253959" y="197946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6"/>
            <p:cNvSpPr/>
            <p:nvPr/>
          </p:nvSpPr>
          <p:spPr>
            <a:xfrm>
              <a:off x="2253959" y="197946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53959" y="1978166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282600" y="1970382"/>
              <a:ext cx="182126" cy="143106"/>
            </a:xfrm>
            <a:custGeom>
              <a:avLst/>
              <a:gdLst/>
              <a:ahLst/>
              <a:cxnLst/>
              <a:rect l="l" t="t" r="r" b="b"/>
              <a:pathLst>
                <a:path w="3650" h="2868" fill="none" extrusionOk="0">
                  <a:moveTo>
                    <a:pt x="1747" y="0"/>
                  </a:moveTo>
                  <a:lnTo>
                    <a:pt x="1747" y="0"/>
                  </a:lnTo>
                  <a:lnTo>
                    <a:pt x="1590" y="0"/>
                  </a:lnTo>
                  <a:lnTo>
                    <a:pt x="1460" y="26"/>
                  </a:lnTo>
                  <a:lnTo>
                    <a:pt x="1199" y="104"/>
                  </a:lnTo>
                  <a:lnTo>
                    <a:pt x="939" y="235"/>
                  </a:lnTo>
                  <a:lnTo>
                    <a:pt x="730" y="365"/>
                  </a:lnTo>
                  <a:lnTo>
                    <a:pt x="730" y="365"/>
                  </a:lnTo>
                  <a:lnTo>
                    <a:pt x="339" y="600"/>
                  </a:lnTo>
                  <a:lnTo>
                    <a:pt x="157" y="678"/>
                  </a:lnTo>
                  <a:lnTo>
                    <a:pt x="0" y="730"/>
                  </a:lnTo>
                  <a:lnTo>
                    <a:pt x="0" y="730"/>
                  </a:lnTo>
                  <a:lnTo>
                    <a:pt x="52" y="912"/>
                  </a:lnTo>
                  <a:lnTo>
                    <a:pt x="131" y="1095"/>
                  </a:lnTo>
                  <a:lnTo>
                    <a:pt x="235" y="1251"/>
                  </a:lnTo>
                  <a:lnTo>
                    <a:pt x="365" y="1382"/>
                  </a:lnTo>
                  <a:lnTo>
                    <a:pt x="522" y="1486"/>
                  </a:lnTo>
                  <a:lnTo>
                    <a:pt x="678" y="1564"/>
                  </a:lnTo>
                  <a:lnTo>
                    <a:pt x="887" y="1642"/>
                  </a:lnTo>
                  <a:lnTo>
                    <a:pt x="1069" y="1668"/>
                  </a:lnTo>
                  <a:lnTo>
                    <a:pt x="1069" y="1668"/>
                  </a:lnTo>
                  <a:lnTo>
                    <a:pt x="1356" y="1668"/>
                  </a:lnTo>
                  <a:lnTo>
                    <a:pt x="1356" y="1668"/>
                  </a:lnTo>
                  <a:lnTo>
                    <a:pt x="1616" y="1668"/>
                  </a:lnTo>
                  <a:lnTo>
                    <a:pt x="1877" y="1616"/>
                  </a:lnTo>
                  <a:lnTo>
                    <a:pt x="2138" y="1564"/>
                  </a:lnTo>
                  <a:lnTo>
                    <a:pt x="2398" y="1460"/>
                  </a:lnTo>
                  <a:lnTo>
                    <a:pt x="2633" y="1356"/>
                  </a:lnTo>
                  <a:lnTo>
                    <a:pt x="2867" y="1199"/>
                  </a:lnTo>
                  <a:lnTo>
                    <a:pt x="3076" y="1043"/>
                  </a:lnTo>
                  <a:lnTo>
                    <a:pt x="3258" y="834"/>
                  </a:lnTo>
                  <a:lnTo>
                    <a:pt x="3258" y="834"/>
                  </a:lnTo>
                  <a:lnTo>
                    <a:pt x="3441" y="1095"/>
                  </a:lnTo>
                  <a:lnTo>
                    <a:pt x="3545" y="1356"/>
                  </a:lnTo>
                  <a:lnTo>
                    <a:pt x="3623" y="1642"/>
                  </a:lnTo>
                  <a:lnTo>
                    <a:pt x="3649" y="1773"/>
                  </a:lnTo>
                  <a:lnTo>
                    <a:pt x="3649" y="1903"/>
                  </a:lnTo>
                  <a:lnTo>
                    <a:pt x="3623" y="2033"/>
                  </a:lnTo>
                  <a:lnTo>
                    <a:pt x="3597" y="2164"/>
                  </a:lnTo>
                  <a:lnTo>
                    <a:pt x="3545" y="2294"/>
                  </a:lnTo>
                  <a:lnTo>
                    <a:pt x="3467" y="2424"/>
                  </a:lnTo>
                  <a:lnTo>
                    <a:pt x="3363" y="2528"/>
                  </a:lnTo>
                  <a:lnTo>
                    <a:pt x="3258" y="2659"/>
                  </a:lnTo>
                  <a:lnTo>
                    <a:pt x="3102" y="2763"/>
                  </a:lnTo>
                  <a:lnTo>
                    <a:pt x="2946" y="2867"/>
                  </a:lnTo>
                  <a:lnTo>
                    <a:pt x="2946" y="2867"/>
                  </a:lnTo>
                  <a:lnTo>
                    <a:pt x="3128" y="2763"/>
                  </a:lnTo>
                  <a:lnTo>
                    <a:pt x="3258" y="2633"/>
                  </a:lnTo>
                  <a:lnTo>
                    <a:pt x="3389" y="2502"/>
                  </a:lnTo>
                  <a:lnTo>
                    <a:pt x="3493" y="2398"/>
                  </a:lnTo>
                  <a:lnTo>
                    <a:pt x="3571" y="2242"/>
                  </a:lnTo>
                  <a:lnTo>
                    <a:pt x="3597" y="2111"/>
                  </a:lnTo>
                  <a:lnTo>
                    <a:pt x="3649" y="1981"/>
                  </a:lnTo>
                  <a:lnTo>
                    <a:pt x="3649" y="1825"/>
                  </a:lnTo>
                  <a:lnTo>
                    <a:pt x="3649" y="1825"/>
                  </a:lnTo>
                  <a:lnTo>
                    <a:pt x="3623" y="1564"/>
                  </a:lnTo>
                  <a:lnTo>
                    <a:pt x="3545" y="1303"/>
                  </a:lnTo>
                  <a:lnTo>
                    <a:pt x="3389" y="1043"/>
                  </a:lnTo>
                  <a:lnTo>
                    <a:pt x="3206" y="782"/>
                  </a:lnTo>
                  <a:lnTo>
                    <a:pt x="2998" y="574"/>
                  </a:lnTo>
                  <a:lnTo>
                    <a:pt x="2763" y="365"/>
                  </a:lnTo>
                  <a:lnTo>
                    <a:pt x="2477" y="209"/>
                  </a:lnTo>
                  <a:lnTo>
                    <a:pt x="2190" y="78"/>
                  </a:lnTo>
                  <a:lnTo>
                    <a:pt x="2190" y="78"/>
                  </a:lnTo>
                  <a:lnTo>
                    <a:pt x="1955" y="0"/>
                  </a:lnTo>
                  <a:lnTo>
                    <a:pt x="17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1866405" y="1422807"/>
              <a:ext cx="447431" cy="555409"/>
            </a:xfrm>
            <a:custGeom>
              <a:avLst/>
              <a:gdLst/>
              <a:ahLst/>
              <a:cxnLst/>
              <a:rect l="l" t="t" r="r" b="b"/>
              <a:pathLst>
                <a:path w="8967" h="11131" fill="none" extrusionOk="0">
                  <a:moveTo>
                    <a:pt x="3467" y="1"/>
                  </a:moveTo>
                  <a:lnTo>
                    <a:pt x="3467" y="1"/>
                  </a:lnTo>
                  <a:lnTo>
                    <a:pt x="3050" y="27"/>
                  </a:lnTo>
                  <a:lnTo>
                    <a:pt x="2659" y="79"/>
                  </a:lnTo>
                  <a:lnTo>
                    <a:pt x="2294" y="157"/>
                  </a:lnTo>
                  <a:lnTo>
                    <a:pt x="1981" y="262"/>
                  </a:lnTo>
                  <a:lnTo>
                    <a:pt x="1669" y="392"/>
                  </a:lnTo>
                  <a:lnTo>
                    <a:pt x="1408" y="522"/>
                  </a:lnTo>
                  <a:lnTo>
                    <a:pt x="1173" y="705"/>
                  </a:lnTo>
                  <a:lnTo>
                    <a:pt x="965" y="861"/>
                  </a:lnTo>
                  <a:lnTo>
                    <a:pt x="756" y="1043"/>
                  </a:lnTo>
                  <a:lnTo>
                    <a:pt x="600" y="1252"/>
                  </a:lnTo>
                  <a:lnTo>
                    <a:pt x="444" y="1460"/>
                  </a:lnTo>
                  <a:lnTo>
                    <a:pt x="313" y="1643"/>
                  </a:lnTo>
                  <a:lnTo>
                    <a:pt x="131" y="2034"/>
                  </a:lnTo>
                  <a:lnTo>
                    <a:pt x="1" y="2399"/>
                  </a:lnTo>
                  <a:lnTo>
                    <a:pt x="1" y="2399"/>
                  </a:lnTo>
                  <a:lnTo>
                    <a:pt x="1" y="2399"/>
                  </a:lnTo>
                  <a:lnTo>
                    <a:pt x="1" y="2399"/>
                  </a:lnTo>
                  <a:lnTo>
                    <a:pt x="105" y="2086"/>
                  </a:lnTo>
                  <a:lnTo>
                    <a:pt x="287" y="1721"/>
                  </a:lnTo>
                  <a:lnTo>
                    <a:pt x="496" y="1382"/>
                  </a:lnTo>
                  <a:lnTo>
                    <a:pt x="626" y="1200"/>
                  </a:lnTo>
                  <a:lnTo>
                    <a:pt x="783" y="1017"/>
                  </a:lnTo>
                  <a:lnTo>
                    <a:pt x="783" y="1017"/>
                  </a:lnTo>
                  <a:lnTo>
                    <a:pt x="1017" y="1460"/>
                  </a:lnTo>
                  <a:lnTo>
                    <a:pt x="1278" y="1878"/>
                  </a:lnTo>
                  <a:lnTo>
                    <a:pt x="1564" y="2242"/>
                  </a:lnTo>
                  <a:lnTo>
                    <a:pt x="1851" y="2581"/>
                  </a:lnTo>
                  <a:lnTo>
                    <a:pt x="2190" y="2894"/>
                  </a:lnTo>
                  <a:lnTo>
                    <a:pt x="2529" y="3155"/>
                  </a:lnTo>
                  <a:lnTo>
                    <a:pt x="2920" y="3415"/>
                  </a:lnTo>
                  <a:lnTo>
                    <a:pt x="3311" y="3624"/>
                  </a:lnTo>
                  <a:lnTo>
                    <a:pt x="3702" y="3832"/>
                  </a:lnTo>
                  <a:lnTo>
                    <a:pt x="4119" y="3989"/>
                  </a:lnTo>
                  <a:lnTo>
                    <a:pt x="4562" y="4119"/>
                  </a:lnTo>
                  <a:lnTo>
                    <a:pt x="5005" y="4223"/>
                  </a:lnTo>
                  <a:lnTo>
                    <a:pt x="5448" y="4328"/>
                  </a:lnTo>
                  <a:lnTo>
                    <a:pt x="5917" y="4380"/>
                  </a:lnTo>
                  <a:lnTo>
                    <a:pt x="6386" y="4406"/>
                  </a:lnTo>
                  <a:lnTo>
                    <a:pt x="6856" y="4432"/>
                  </a:lnTo>
                  <a:lnTo>
                    <a:pt x="6856" y="4432"/>
                  </a:lnTo>
                  <a:lnTo>
                    <a:pt x="7377" y="4406"/>
                  </a:lnTo>
                  <a:lnTo>
                    <a:pt x="7898" y="4380"/>
                  </a:lnTo>
                  <a:lnTo>
                    <a:pt x="8446" y="4302"/>
                  </a:lnTo>
                  <a:lnTo>
                    <a:pt x="8967" y="4197"/>
                  </a:lnTo>
                  <a:lnTo>
                    <a:pt x="8967" y="4197"/>
                  </a:lnTo>
                  <a:lnTo>
                    <a:pt x="8967" y="4719"/>
                  </a:lnTo>
                  <a:lnTo>
                    <a:pt x="8941" y="5240"/>
                  </a:lnTo>
                  <a:lnTo>
                    <a:pt x="8889" y="5761"/>
                  </a:lnTo>
                  <a:lnTo>
                    <a:pt x="8811" y="6309"/>
                  </a:lnTo>
                  <a:lnTo>
                    <a:pt x="8732" y="6830"/>
                  </a:lnTo>
                  <a:lnTo>
                    <a:pt x="8602" y="7325"/>
                  </a:lnTo>
                  <a:lnTo>
                    <a:pt x="8367" y="8316"/>
                  </a:lnTo>
                  <a:lnTo>
                    <a:pt x="8107" y="9228"/>
                  </a:lnTo>
                  <a:lnTo>
                    <a:pt x="7898" y="10010"/>
                  </a:lnTo>
                  <a:lnTo>
                    <a:pt x="7820" y="10375"/>
                  </a:lnTo>
                  <a:lnTo>
                    <a:pt x="7768" y="10661"/>
                  </a:lnTo>
                  <a:lnTo>
                    <a:pt x="7768" y="10922"/>
                  </a:lnTo>
                  <a:lnTo>
                    <a:pt x="7768" y="11131"/>
                  </a:lnTo>
                  <a:lnTo>
                    <a:pt x="7768" y="11131"/>
                  </a:lnTo>
                  <a:lnTo>
                    <a:pt x="7768" y="10948"/>
                  </a:lnTo>
                  <a:lnTo>
                    <a:pt x="7768" y="10948"/>
                  </a:lnTo>
                  <a:lnTo>
                    <a:pt x="7768" y="10713"/>
                  </a:lnTo>
                  <a:lnTo>
                    <a:pt x="7820" y="10453"/>
                  </a:lnTo>
                  <a:lnTo>
                    <a:pt x="7950" y="9827"/>
                  </a:lnTo>
                  <a:lnTo>
                    <a:pt x="8367" y="8289"/>
                  </a:lnTo>
                  <a:lnTo>
                    <a:pt x="8576" y="7429"/>
                  </a:lnTo>
                  <a:lnTo>
                    <a:pt x="8784" y="6517"/>
                  </a:lnTo>
                  <a:lnTo>
                    <a:pt x="8863" y="6048"/>
                  </a:lnTo>
                  <a:lnTo>
                    <a:pt x="8915" y="5579"/>
                  </a:lnTo>
                  <a:lnTo>
                    <a:pt x="8967" y="5110"/>
                  </a:lnTo>
                  <a:lnTo>
                    <a:pt x="8967" y="4640"/>
                  </a:lnTo>
                  <a:lnTo>
                    <a:pt x="8967" y="4640"/>
                  </a:lnTo>
                  <a:lnTo>
                    <a:pt x="8967" y="4302"/>
                  </a:lnTo>
                  <a:lnTo>
                    <a:pt x="8941" y="3989"/>
                  </a:lnTo>
                  <a:lnTo>
                    <a:pt x="8889" y="3650"/>
                  </a:lnTo>
                  <a:lnTo>
                    <a:pt x="8837" y="3337"/>
                  </a:lnTo>
                  <a:lnTo>
                    <a:pt x="8732" y="3024"/>
                  </a:lnTo>
                  <a:lnTo>
                    <a:pt x="8628" y="2712"/>
                  </a:lnTo>
                  <a:lnTo>
                    <a:pt x="8498" y="2425"/>
                  </a:lnTo>
                  <a:lnTo>
                    <a:pt x="8341" y="2138"/>
                  </a:lnTo>
                  <a:lnTo>
                    <a:pt x="8159" y="1878"/>
                  </a:lnTo>
                  <a:lnTo>
                    <a:pt x="7950" y="1617"/>
                  </a:lnTo>
                  <a:lnTo>
                    <a:pt x="7716" y="1382"/>
                  </a:lnTo>
                  <a:lnTo>
                    <a:pt x="7429" y="1148"/>
                  </a:lnTo>
                  <a:lnTo>
                    <a:pt x="7116" y="939"/>
                  </a:lnTo>
                  <a:lnTo>
                    <a:pt x="6777" y="757"/>
                  </a:lnTo>
                  <a:lnTo>
                    <a:pt x="6413" y="600"/>
                  </a:lnTo>
                  <a:lnTo>
                    <a:pt x="5996" y="444"/>
                  </a:lnTo>
                  <a:lnTo>
                    <a:pt x="5996" y="444"/>
                  </a:lnTo>
                  <a:lnTo>
                    <a:pt x="5266" y="262"/>
                  </a:lnTo>
                  <a:lnTo>
                    <a:pt x="4614" y="105"/>
                  </a:lnTo>
                  <a:lnTo>
                    <a:pt x="4015" y="27"/>
                  </a:lnTo>
                  <a:lnTo>
                    <a:pt x="34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6"/>
            <p:cNvSpPr/>
            <p:nvPr/>
          </p:nvSpPr>
          <p:spPr>
            <a:xfrm>
              <a:off x="2074478" y="1978166"/>
              <a:ext cx="362954" cy="382414"/>
            </a:xfrm>
            <a:custGeom>
              <a:avLst/>
              <a:gdLst/>
              <a:ahLst/>
              <a:cxnLst/>
              <a:rect l="l" t="t" r="r" b="b"/>
              <a:pathLst>
                <a:path w="7274" h="7664" extrusionOk="0">
                  <a:moveTo>
                    <a:pt x="731" y="7664"/>
                  </a:moveTo>
                  <a:lnTo>
                    <a:pt x="731" y="7664"/>
                  </a:lnTo>
                  <a:lnTo>
                    <a:pt x="731" y="7664"/>
                  </a:lnTo>
                  <a:lnTo>
                    <a:pt x="731" y="7664"/>
                  </a:lnTo>
                  <a:lnTo>
                    <a:pt x="731" y="7664"/>
                  </a:lnTo>
                  <a:lnTo>
                    <a:pt x="731" y="7664"/>
                  </a:lnTo>
                  <a:close/>
                  <a:moveTo>
                    <a:pt x="1" y="7585"/>
                  </a:moveTo>
                  <a:lnTo>
                    <a:pt x="1" y="7585"/>
                  </a:lnTo>
                  <a:lnTo>
                    <a:pt x="27" y="7585"/>
                  </a:lnTo>
                  <a:lnTo>
                    <a:pt x="27" y="7585"/>
                  </a:lnTo>
                  <a:lnTo>
                    <a:pt x="1" y="7585"/>
                  </a:lnTo>
                  <a:close/>
                  <a:moveTo>
                    <a:pt x="4354" y="6856"/>
                  </a:moveTo>
                  <a:lnTo>
                    <a:pt x="4354" y="6856"/>
                  </a:lnTo>
                  <a:lnTo>
                    <a:pt x="4354" y="6856"/>
                  </a:lnTo>
                  <a:lnTo>
                    <a:pt x="4354" y="6856"/>
                  </a:lnTo>
                  <a:lnTo>
                    <a:pt x="4354" y="6856"/>
                  </a:lnTo>
                  <a:lnTo>
                    <a:pt x="4354" y="6856"/>
                  </a:lnTo>
                  <a:close/>
                  <a:moveTo>
                    <a:pt x="2503" y="6386"/>
                  </a:moveTo>
                  <a:lnTo>
                    <a:pt x="2503" y="6386"/>
                  </a:lnTo>
                  <a:lnTo>
                    <a:pt x="2477" y="6439"/>
                  </a:lnTo>
                  <a:lnTo>
                    <a:pt x="2451" y="6595"/>
                  </a:lnTo>
                  <a:lnTo>
                    <a:pt x="2347" y="6803"/>
                  </a:lnTo>
                  <a:lnTo>
                    <a:pt x="2216" y="7038"/>
                  </a:lnTo>
                  <a:lnTo>
                    <a:pt x="2112" y="7168"/>
                  </a:lnTo>
                  <a:lnTo>
                    <a:pt x="1982" y="7273"/>
                  </a:lnTo>
                  <a:lnTo>
                    <a:pt x="1852" y="7377"/>
                  </a:lnTo>
                  <a:lnTo>
                    <a:pt x="1669" y="7481"/>
                  </a:lnTo>
                  <a:lnTo>
                    <a:pt x="1487" y="7559"/>
                  </a:lnTo>
                  <a:lnTo>
                    <a:pt x="1252" y="7611"/>
                  </a:lnTo>
                  <a:lnTo>
                    <a:pt x="1017" y="7664"/>
                  </a:lnTo>
                  <a:lnTo>
                    <a:pt x="731" y="7664"/>
                  </a:lnTo>
                  <a:lnTo>
                    <a:pt x="731" y="7664"/>
                  </a:lnTo>
                  <a:lnTo>
                    <a:pt x="1017" y="7664"/>
                  </a:lnTo>
                  <a:lnTo>
                    <a:pt x="1252" y="7611"/>
                  </a:lnTo>
                  <a:lnTo>
                    <a:pt x="1487" y="7559"/>
                  </a:lnTo>
                  <a:lnTo>
                    <a:pt x="1669" y="7481"/>
                  </a:lnTo>
                  <a:lnTo>
                    <a:pt x="1852" y="7377"/>
                  </a:lnTo>
                  <a:lnTo>
                    <a:pt x="1982" y="7273"/>
                  </a:lnTo>
                  <a:lnTo>
                    <a:pt x="2112" y="7168"/>
                  </a:lnTo>
                  <a:lnTo>
                    <a:pt x="2216" y="7038"/>
                  </a:lnTo>
                  <a:lnTo>
                    <a:pt x="2347" y="6803"/>
                  </a:lnTo>
                  <a:lnTo>
                    <a:pt x="2451" y="6595"/>
                  </a:lnTo>
                  <a:lnTo>
                    <a:pt x="2477" y="6439"/>
                  </a:lnTo>
                  <a:lnTo>
                    <a:pt x="2503" y="6386"/>
                  </a:lnTo>
                  <a:close/>
                  <a:moveTo>
                    <a:pt x="2503" y="6386"/>
                  </a:moveTo>
                  <a:lnTo>
                    <a:pt x="2503" y="6386"/>
                  </a:lnTo>
                  <a:lnTo>
                    <a:pt x="2503" y="6386"/>
                  </a:lnTo>
                  <a:lnTo>
                    <a:pt x="2503" y="6386"/>
                  </a:lnTo>
                  <a:lnTo>
                    <a:pt x="2503" y="6386"/>
                  </a:lnTo>
                  <a:close/>
                  <a:moveTo>
                    <a:pt x="7247" y="4823"/>
                  </a:moveTo>
                  <a:lnTo>
                    <a:pt x="7247" y="4823"/>
                  </a:lnTo>
                  <a:lnTo>
                    <a:pt x="7065" y="5187"/>
                  </a:lnTo>
                  <a:lnTo>
                    <a:pt x="6830" y="5526"/>
                  </a:lnTo>
                  <a:lnTo>
                    <a:pt x="6543" y="5891"/>
                  </a:lnTo>
                  <a:lnTo>
                    <a:pt x="6387" y="6048"/>
                  </a:lnTo>
                  <a:lnTo>
                    <a:pt x="6204" y="6204"/>
                  </a:lnTo>
                  <a:lnTo>
                    <a:pt x="6022" y="6334"/>
                  </a:lnTo>
                  <a:lnTo>
                    <a:pt x="5813" y="6465"/>
                  </a:lnTo>
                  <a:lnTo>
                    <a:pt x="5605" y="6595"/>
                  </a:lnTo>
                  <a:lnTo>
                    <a:pt x="5370" y="6673"/>
                  </a:lnTo>
                  <a:lnTo>
                    <a:pt x="5136" y="6751"/>
                  </a:lnTo>
                  <a:lnTo>
                    <a:pt x="4875" y="6829"/>
                  </a:lnTo>
                  <a:lnTo>
                    <a:pt x="4614" y="6856"/>
                  </a:lnTo>
                  <a:lnTo>
                    <a:pt x="4354" y="6856"/>
                  </a:lnTo>
                  <a:lnTo>
                    <a:pt x="4354" y="6856"/>
                  </a:lnTo>
                  <a:lnTo>
                    <a:pt x="4614" y="6856"/>
                  </a:lnTo>
                  <a:lnTo>
                    <a:pt x="4875" y="6829"/>
                  </a:lnTo>
                  <a:lnTo>
                    <a:pt x="5136" y="6751"/>
                  </a:lnTo>
                  <a:lnTo>
                    <a:pt x="5370" y="6673"/>
                  </a:lnTo>
                  <a:lnTo>
                    <a:pt x="5605" y="6595"/>
                  </a:lnTo>
                  <a:lnTo>
                    <a:pt x="5813" y="6465"/>
                  </a:lnTo>
                  <a:lnTo>
                    <a:pt x="6022" y="6334"/>
                  </a:lnTo>
                  <a:lnTo>
                    <a:pt x="6204" y="6204"/>
                  </a:lnTo>
                  <a:lnTo>
                    <a:pt x="6387" y="6048"/>
                  </a:lnTo>
                  <a:lnTo>
                    <a:pt x="6543" y="5891"/>
                  </a:lnTo>
                  <a:lnTo>
                    <a:pt x="6830" y="5526"/>
                  </a:lnTo>
                  <a:lnTo>
                    <a:pt x="7065" y="5187"/>
                  </a:lnTo>
                  <a:lnTo>
                    <a:pt x="7247" y="4823"/>
                  </a:lnTo>
                  <a:close/>
                  <a:moveTo>
                    <a:pt x="7273" y="4770"/>
                  </a:moveTo>
                  <a:lnTo>
                    <a:pt x="7273" y="4770"/>
                  </a:lnTo>
                  <a:lnTo>
                    <a:pt x="7273" y="4796"/>
                  </a:lnTo>
                  <a:lnTo>
                    <a:pt x="7273" y="4796"/>
                  </a:lnTo>
                  <a:lnTo>
                    <a:pt x="7273" y="4770"/>
                  </a:lnTo>
                  <a:close/>
                  <a:moveTo>
                    <a:pt x="6491" y="2946"/>
                  </a:moveTo>
                  <a:lnTo>
                    <a:pt x="6491" y="2946"/>
                  </a:lnTo>
                  <a:lnTo>
                    <a:pt x="6491" y="2946"/>
                  </a:lnTo>
                  <a:lnTo>
                    <a:pt x="6491" y="2946"/>
                  </a:lnTo>
                  <a:lnTo>
                    <a:pt x="6491" y="2946"/>
                  </a:lnTo>
                  <a:close/>
                  <a:moveTo>
                    <a:pt x="6491" y="2946"/>
                  </a:moveTo>
                  <a:lnTo>
                    <a:pt x="6491" y="2946"/>
                  </a:lnTo>
                  <a:lnTo>
                    <a:pt x="6491" y="2946"/>
                  </a:lnTo>
                  <a:lnTo>
                    <a:pt x="6491" y="2946"/>
                  </a:lnTo>
                  <a:lnTo>
                    <a:pt x="6491" y="2946"/>
                  </a:lnTo>
                  <a:close/>
                  <a:moveTo>
                    <a:pt x="6517" y="2946"/>
                  </a:moveTo>
                  <a:lnTo>
                    <a:pt x="6517" y="2946"/>
                  </a:lnTo>
                  <a:lnTo>
                    <a:pt x="6517" y="2946"/>
                  </a:lnTo>
                  <a:lnTo>
                    <a:pt x="6517" y="2946"/>
                  </a:lnTo>
                  <a:lnTo>
                    <a:pt x="6517" y="2946"/>
                  </a:lnTo>
                  <a:close/>
                  <a:moveTo>
                    <a:pt x="6517" y="2946"/>
                  </a:moveTo>
                  <a:lnTo>
                    <a:pt x="6517" y="2946"/>
                  </a:lnTo>
                  <a:lnTo>
                    <a:pt x="6517" y="2946"/>
                  </a:lnTo>
                  <a:lnTo>
                    <a:pt x="6517" y="2946"/>
                  </a:lnTo>
                  <a:lnTo>
                    <a:pt x="6517" y="2946"/>
                  </a:lnTo>
                  <a:close/>
                  <a:moveTo>
                    <a:pt x="6543" y="2920"/>
                  </a:moveTo>
                  <a:lnTo>
                    <a:pt x="6543" y="2920"/>
                  </a:lnTo>
                  <a:lnTo>
                    <a:pt x="6543" y="2920"/>
                  </a:lnTo>
                  <a:lnTo>
                    <a:pt x="6543" y="2920"/>
                  </a:lnTo>
                  <a:lnTo>
                    <a:pt x="6543" y="2920"/>
                  </a:lnTo>
                  <a:close/>
                  <a:moveTo>
                    <a:pt x="6543" y="2920"/>
                  </a:moveTo>
                  <a:lnTo>
                    <a:pt x="6543" y="2920"/>
                  </a:lnTo>
                  <a:lnTo>
                    <a:pt x="6543" y="2920"/>
                  </a:lnTo>
                  <a:lnTo>
                    <a:pt x="6543" y="2920"/>
                  </a:lnTo>
                  <a:lnTo>
                    <a:pt x="6543" y="2920"/>
                  </a:lnTo>
                  <a:close/>
                  <a:moveTo>
                    <a:pt x="6543" y="2920"/>
                  </a:moveTo>
                  <a:lnTo>
                    <a:pt x="6543" y="2920"/>
                  </a:lnTo>
                  <a:lnTo>
                    <a:pt x="6543" y="2920"/>
                  </a:lnTo>
                  <a:lnTo>
                    <a:pt x="6543" y="2920"/>
                  </a:lnTo>
                  <a:lnTo>
                    <a:pt x="6543" y="2920"/>
                  </a:lnTo>
                  <a:close/>
                  <a:moveTo>
                    <a:pt x="6569" y="2920"/>
                  </a:moveTo>
                  <a:lnTo>
                    <a:pt x="6569" y="2920"/>
                  </a:lnTo>
                  <a:lnTo>
                    <a:pt x="6569" y="2920"/>
                  </a:lnTo>
                  <a:lnTo>
                    <a:pt x="6569" y="2920"/>
                  </a:lnTo>
                  <a:lnTo>
                    <a:pt x="6569" y="2920"/>
                  </a:lnTo>
                  <a:close/>
                  <a:moveTo>
                    <a:pt x="6569" y="2920"/>
                  </a:moveTo>
                  <a:lnTo>
                    <a:pt x="6569" y="2920"/>
                  </a:lnTo>
                  <a:lnTo>
                    <a:pt x="6569" y="2920"/>
                  </a:lnTo>
                  <a:lnTo>
                    <a:pt x="6569" y="2920"/>
                  </a:lnTo>
                  <a:lnTo>
                    <a:pt x="6569" y="2920"/>
                  </a:lnTo>
                  <a:close/>
                  <a:moveTo>
                    <a:pt x="6595" y="2920"/>
                  </a:moveTo>
                  <a:lnTo>
                    <a:pt x="6595" y="2920"/>
                  </a:lnTo>
                  <a:lnTo>
                    <a:pt x="6595" y="2920"/>
                  </a:lnTo>
                  <a:lnTo>
                    <a:pt x="6595" y="2920"/>
                  </a:lnTo>
                  <a:lnTo>
                    <a:pt x="6595" y="2920"/>
                  </a:lnTo>
                  <a:close/>
                  <a:moveTo>
                    <a:pt x="6595" y="2920"/>
                  </a:moveTo>
                  <a:lnTo>
                    <a:pt x="6595" y="2920"/>
                  </a:lnTo>
                  <a:lnTo>
                    <a:pt x="6595" y="2920"/>
                  </a:lnTo>
                  <a:lnTo>
                    <a:pt x="6595" y="2920"/>
                  </a:lnTo>
                  <a:lnTo>
                    <a:pt x="6595" y="2920"/>
                  </a:lnTo>
                  <a:close/>
                  <a:moveTo>
                    <a:pt x="6621" y="2920"/>
                  </a:moveTo>
                  <a:lnTo>
                    <a:pt x="6621" y="2920"/>
                  </a:lnTo>
                  <a:lnTo>
                    <a:pt x="6595" y="2920"/>
                  </a:lnTo>
                  <a:lnTo>
                    <a:pt x="6595" y="2920"/>
                  </a:lnTo>
                  <a:lnTo>
                    <a:pt x="6621" y="2920"/>
                  </a:lnTo>
                  <a:close/>
                  <a:moveTo>
                    <a:pt x="6621" y="2920"/>
                  </a:moveTo>
                  <a:lnTo>
                    <a:pt x="6621" y="2920"/>
                  </a:lnTo>
                  <a:lnTo>
                    <a:pt x="6621" y="2920"/>
                  </a:lnTo>
                  <a:lnTo>
                    <a:pt x="6621" y="2920"/>
                  </a:lnTo>
                  <a:lnTo>
                    <a:pt x="6621" y="2920"/>
                  </a:lnTo>
                  <a:close/>
                  <a:moveTo>
                    <a:pt x="6621" y="2894"/>
                  </a:moveTo>
                  <a:lnTo>
                    <a:pt x="6621" y="2894"/>
                  </a:lnTo>
                  <a:lnTo>
                    <a:pt x="6621" y="2894"/>
                  </a:lnTo>
                  <a:lnTo>
                    <a:pt x="6621" y="2894"/>
                  </a:lnTo>
                  <a:lnTo>
                    <a:pt x="6621" y="2894"/>
                  </a:lnTo>
                  <a:close/>
                  <a:moveTo>
                    <a:pt x="6648" y="2894"/>
                  </a:moveTo>
                  <a:lnTo>
                    <a:pt x="6648" y="2894"/>
                  </a:lnTo>
                  <a:lnTo>
                    <a:pt x="6621" y="2894"/>
                  </a:lnTo>
                  <a:lnTo>
                    <a:pt x="6621" y="2894"/>
                  </a:lnTo>
                  <a:lnTo>
                    <a:pt x="6648" y="2894"/>
                  </a:lnTo>
                  <a:close/>
                  <a:moveTo>
                    <a:pt x="6648" y="2894"/>
                  </a:moveTo>
                  <a:lnTo>
                    <a:pt x="6648" y="2894"/>
                  </a:lnTo>
                  <a:lnTo>
                    <a:pt x="6648" y="2894"/>
                  </a:lnTo>
                  <a:lnTo>
                    <a:pt x="6648" y="2894"/>
                  </a:lnTo>
                  <a:lnTo>
                    <a:pt x="6648" y="2894"/>
                  </a:lnTo>
                  <a:close/>
                  <a:moveTo>
                    <a:pt x="6648" y="2894"/>
                  </a:moveTo>
                  <a:lnTo>
                    <a:pt x="6648" y="2894"/>
                  </a:lnTo>
                  <a:lnTo>
                    <a:pt x="6648" y="2894"/>
                  </a:lnTo>
                  <a:lnTo>
                    <a:pt x="6648" y="2894"/>
                  </a:lnTo>
                  <a:lnTo>
                    <a:pt x="6648" y="2894"/>
                  </a:lnTo>
                  <a:close/>
                  <a:moveTo>
                    <a:pt x="6674" y="2894"/>
                  </a:moveTo>
                  <a:lnTo>
                    <a:pt x="6674" y="2894"/>
                  </a:lnTo>
                  <a:lnTo>
                    <a:pt x="6648" y="2894"/>
                  </a:lnTo>
                  <a:lnTo>
                    <a:pt x="6648" y="2894"/>
                  </a:lnTo>
                  <a:lnTo>
                    <a:pt x="6674" y="2894"/>
                  </a:lnTo>
                  <a:close/>
                  <a:moveTo>
                    <a:pt x="6674" y="2894"/>
                  </a:moveTo>
                  <a:lnTo>
                    <a:pt x="6674" y="2894"/>
                  </a:lnTo>
                  <a:lnTo>
                    <a:pt x="6674" y="2894"/>
                  </a:lnTo>
                  <a:lnTo>
                    <a:pt x="6674" y="2894"/>
                  </a:lnTo>
                  <a:lnTo>
                    <a:pt x="6674" y="2894"/>
                  </a:lnTo>
                  <a:close/>
                  <a:moveTo>
                    <a:pt x="6674" y="2894"/>
                  </a:moveTo>
                  <a:lnTo>
                    <a:pt x="6674" y="2894"/>
                  </a:lnTo>
                  <a:lnTo>
                    <a:pt x="6674" y="2894"/>
                  </a:lnTo>
                  <a:lnTo>
                    <a:pt x="6674" y="2894"/>
                  </a:lnTo>
                  <a:lnTo>
                    <a:pt x="6674" y="2894"/>
                  </a:lnTo>
                  <a:close/>
                  <a:moveTo>
                    <a:pt x="6700" y="2894"/>
                  </a:moveTo>
                  <a:lnTo>
                    <a:pt x="6700" y="2894"/>
                  </a:lnTo>
                  <a:lnTo>
                    <a:pt x="6674" y="2894"/>
                  </a:lnTo>
                  <a:lnTo>
                    <a:pt x="6674" y="2894"/>
                  </a:lnTo>
                  <a:lnTo>
                    <a:pt x="6700" y="2894"/>
                  </a:lnTo>
                  <a:close/>
                  <a:moveTo>
                    <a:pt x="6700" y="2894"/>
                  </a:moveTo>
                  <a:lnTo>
                    <a:pt x="6700" y="2894"/>
                  </a:lnTo>
                  <a:lnTo>
                    <a:pt x="6700" y="2894"/>
                  </a:lnTo>
                  <a:lnTo>
                    <a:pt x="6700" y="2894"/>
                  </a:lnTo>
                  <a:lnTo>
                    <a:pt x="6700" y="2894"/>
                  </a:lnTo>
                  <a:close/>
                  <a:moveTo>
                    <a:pt x="6700" y="2868"/>
                  </a:moveTo>
                  <a:lnTo>
                    <a:pt x="6700" y="2868"/>
                  </a:lnTo>
                  <a:lnTo>
                    <a:pt x="6700" y="2894"/>
                  </a:lnTo>
                  <a:lnTo>
                    <a:pt x="6700" y="2894"/>
                  </a:lnTo>
                  <a:lnTo>
                    <a:pt x="6700" y="2868"/>
                  </a:lnTo>
                  <a:close/>
                  <a:moveTo>
                    <a:pt x="6726" y="2868"/>
                  </a:moveTo>
                  <a:lnTo>
                    <a:pt x="6726" y="2868"/>
                  </a:lnTo>
                  <a:lnTo>
                    <a:pt x="6700" y="2868"/>
                  </a:lnTo>
                  <a:lnTo>
                    <a:pt x="6700" y="2868"/>
                  </a:lnTo>
                  <a:lnTo>
                    <a:pt x="6726" y="2868"/>
                  </a:lnTo>
                  <a:close/>
                  <a:moveTo>
                    <a:pt x="6726" y="2868"/>
                  </a:moveTo>
                  <a:lnTo>
                    <a:pt x="6726" y="2868"/>
                  </a:lnTo>
                  <a:lnTo>
                    <a:pt x="6726" y="2868"/>
                  </a:lnTo>
                  <a:lnTo>
                    <a:pt x="6726" y="2868"/>
                  </a:lnTo>
                  <a:lnTo>
                    <a:pt x="6726" y="2868"/>
                  </a:lnTo>
                  <a:close/>
                  <a:moveTo>
                    <a:pt x="6726" y="2868"/>
                  </a:moveTo>
                  <a:lnTo>
                    <a:pt x="6726" y="2868"/>
                  </a:lnTo>
                  <a:lnTo>
                    <a:pt x="6726" y="2868"/>
                  </a:lnTo>
                  <a:lnTo>
                    <a:pt x="6726" y="2868"/>
                  </a:lnTo>
                  <a:lnTo>
                    <a:pt x="6726" y="2868"/>
                  </a:lnTo>
                  <a:close/>
                  <a:moveTo>
                    <a:pt x="6726" y="2868"/>
                  </a:moveTo>
                  <a:lnTo>
                    <a:pt x="6726" y="2868"/>
                  </a:lnTo>
                  <a:lnTo>
                    <a:pt x="6726" y="2868"/>
                  </a:lnTo>
                  <a:lnTo>
                    <a:pt x="6726" y="2868"/>
                  </a:lnTo>
                  <a:lnTo>
                    <a:pt x="6726" y="2868"/>
                  </a:lnTo>
                  <a:close/>
                  <a:moveTo>
                    <a:pt x="6752" y="2868"/>
                  </a:moveTo>
                  <a:lnTo>
                    <a:pt x="6752" y="2868"/>
                  </a:lnTo>
                  <a:lnTo>
                    <a:pt x="6752" y="2868"/>
                  </a:lnTo>
                  <a:lnTo>
                    <a:pt x="6752" y="2868"/>
                  </a:lnTo>
                  <a:lnTo>
                    <a:pt x="6752" y="2868"/>
                  </a:lnTo>
                  <a:close/>
                  <a:moveTo>
                    <a:pt x="6752" y="2868"/>
                  </a:moveTo>
                  <a:lnTo>
                    <a:pt x="6752" y="2868"/>
                  </a:lnTo>
                  <a:lnTo>
                    <a:pt x="6752" y="2868"/>
                  </a:lnTo>
                  <a:lnTo>
                    <a:pt x="6752" y="2868"/>
                  </a:lnTo>
                  <a:lnTo>
                    <a:pt x="6752" y="2868"/>
                  </a:lnTo>
                  <a:close/>
                  <a:moveTo>
                    <a:pt x="6752" y="2868"/>
                  </a:moveTo>
                  <a:lnTo>
                    <a:pt x="6752" y="2868"/>
                  </a:lnTo>
                  <a:lnTo>
                    <a:pt x="6752" y="2868"/>
                  </a:lnTo>
                  <a:lnTo>
                    <a:pt x="6752" y="2868"/>
                  </a:lnTo>
                  <a:lnTo>
                    <a:pt x="6752" y="2868"/>
                  </a:lnTo>
                  <a:close/>
                  <a:moveTo>
                    <a:pt x="6778" y="2868"/>
                  </a:moveTo>
                  <a:lnTo>
                    <a:pt x="6778" y="2868"/>
                  </a:lnTo>
                  <a:lnTo>
                    <a:pt x="6778" y="2868"/>
                  </a:lnTo>
                  <a:lnTo>
                    <a:pt x="6778" y="2868"/>
                  </a:lnTo>
                  <a:lnTo>
                    <a:pt x="6778" y="2868"/>
                  </a:lnTo>
                  <a:close/>
                  <a:moveTo>
                    <a:pt x="6778" y="2842"/>
                  </a:moveTo>
                  <a:lnTo>
                    <a:pt x="6778" y="2842"/>
                  </a:lnTo>
                  <a:lnTo>
                    <a:pt x="6778" y="2868"/>
                  </a:lnTo>
                  <a:lnTo>
                    <a:pt x="6778" y="2868"/>
                  </a:lnTo>
                  <a:lnTo>
                    <a:pt x="6778" y="2842"/>
                  </a:lnTo>
                  <a:close/>
                  <a:moveTo>
                    <a:pt x="6778" y="2842"/>
                  </a:moveTo>
                  <a:lnTo>
                    <a:pt x="6778" y="2842"/>
                  </a:lnTo>
                  <a:lnTo>
                    <a:pt x="6778" y="2842"/>
                  </a:lnTo>
                  <a:lnTo>
                    <a:pt x="6778" y="2842"/>
                  </a:lnTo>
                  <a:lnTo>
                    <a:pt x="6778" y="2842"/>
                  </a:lnTo>
                  <a:close/>
                  <a:moveTo>
                    <a:pt x="6804" y="2842"/>
                  </a:moveTo>
                  <a:lnTo>
                    <a:pt x="6804" y="2842"/>
                  </a:lnTo>
                  <a:lnTo>
                    <a:pt x="6804" y="2842"/>
                  </a:lnTo>
                  <a:lnTo>
                    <a:pt x="6804" y="2842"/>
                  </a:lnTo>
                  <a:lnTo>
                    <a:pt x="6804" y="2842"/>
                  </a:lnTo>
                  <a:close/>
                  <a:moveTo>
                    <a:pt x="6804" y="2842"/>
                  </a:moveTo>
                  <a:lnTo>
                    <a:pt x="6804" y="2842"/>
                  </a:lnTo>
                  <a:lnTo>
                    <a:pt x="6804" y="2842"/>
                  </a:lnTo>
                  <a:lnTo>
                    <a:pt x="6804" y="2842"/>
                  </a:lnTo>
                  <a:lnTo>
                    <a:pt x="6804" y="2842"/>
                  </a:lnTo>
                  <a:close/>
                  <a:moveTo>
                    <a:pt x="6804" y="2842"/>
                  </a:moveTo>
                  <a:lnTo>
                    <a:pt x="6804" y="2842"/>
                  </a:lnTo>
                  <a:lnTo>
                    <a:pt x="6804" y="2842"/>
                  </a:lnTo>
                  <a:lnTo>
                    <a:pt x="6804" y="2842"/>
                  </a:lnTo>
                  <a:lnTo>
                    <a:pt x="6804" y="2842"/>
                  </a:lnTo>
                  <a:close/>
                  <a:moveTo>
                    <a:pt x="6830" y="2842"/>
                  </a:moveTo>
                  <a:lnTo>
                    <a:pt x="6830" y="2842"/>
                  </a:lnTo>
                  <a:lnTo>
                    <a:pt x="6804" y="2842"/>
                  </a:lnTo>
                  <a:lnTo>
                    <a:pt x="6804" y="2842"/>
                  </a:lnTo>
                  <a:lnTo>
                    <a:pt x="6830" y="2842"/>
                  </a:lnTo>
                  <a:close/>
                  <a:moveTo>
                    <a:pt x="6830" y="2842"/>
                  </a:moveTo>
                  <a:lnTo>
                    <a:pt x="6830" y="2842"/>
                  </a:lnTo>
                  <a:lnTo>
                    <a:pt x="6830" y="2842"/>
                  </a:lnTo>
                  <a:lnTo>
                    <a:pt x="6830" y="2842"/>
                  </a:lnTo>
                  <a:lnTo>
                    <a:pt x="6830" y="2842"/>
                  </a:lnTo>
                  <a:close/>
                  <a:moveTo>
                    <a:pt x="6830" y="2842"/>
                  </a:moveTo>
                  <a:lnTo>
                    <a:pt x="6830" y="2842"/>
                  </a:lnTo>
                  <a:lnTo>
                    <a:pt x="6830" y="2842"/>
                  </a:lnTo>
                  <a:lnTo>
                    <a:pt x="6830" y="2842"/>
                  </a:lnTo>
                  <a:lnTo>
                    <a:pt x="6830" y="2842"/>
                  </a:lnTo>
                  <a:close/>
                  <a:moveTo>
                    <a:pt x="6830" y="2842"/>
                  </a:moveTo>
                  <a:lnTo>
                    <a:pt x="6830" y="2842"/>
                  </a:lnTo>
                  <a:lnTo>
                    <a:pt x="6830" y="2842"/>
                  </a:lnTo>
                  <a:lnTo>
                    <a:pt x="6830" y="2842"/>
                  </a:lnTo>
                  <a:lnTo>
                    <a:pt x="6830" y="2842"/>
                  </a:lnTo>
                  <a:close/>
                  <a:moveTo>
                    <a:pt x="6856" y="2816"/>
                  </a:moveTo>
                  <a:lnTo>
                    <a:pt x="6856" y="2816"/>
                  </a:lnTo>
                  <a:lnTo>
                    <a:pt x="6856" y="2816"/>
                  </a:lnTo>
                  <a:lnTo>
                    <a:pt x="6856" y="2816"/>
                  </a:lnTo>
                  <a:lnTo>
                    <a:pt x="6856" y="2816"/>
                  </a:lnTo>
                  <a:close/>
                  <a:moveTo>
                    <a:pt x="6856" y="2816"/>
                  </a:moveTo>
                  <a:lnTo>
                    <a:pt x="6856" y="2816"/>
                  </a:lnTo>
                  <a:lnTo>
                    <a:pt x="6856" y="2816"/>
                  </a:lnTo>
                  <a:lnTo>
                    <a:pt x="6856" y="2816"/>
                  </a:lnTo>
                  <a:lnTo>
                    <a:pt x="6856" y="2816"/>
                  </a:lnTo>
                  <a:close/>
                  <a:moveTo>
                    <a:pt x="6856" y="2816"/>
                  </a:moveTo>
                  <a:lnTo>
                    <a:pt x="6856" y="2816"/>
                  </a:lnTo>
                  <a:lnTo>
                    <a:pt x="6856" y="2816"/>
                  </a:lnTo>
                  <a:lnTo>
                    <a:pt x="6856" y="2816"/>
                  </a:lnTo>
                  <a:lnTo>
                    <a:pt x="6856" y="2816"/>
                  </a:lnTo>
                  <a:close/>
                  <a:moveTo>
                    <a:pt x="6882" y="2816"/>
                  </a:moveTo>
                  <a:lnTo>
                    <a:pt x="6882" y="2816"/>
                  </a:lnTo>
                  <a:lnTo>
                    <a:pt x="6882" y="2816"/>
                  </a:lnTo>
                  <a:lnTo>
                    <a:pt x="6882" y="2816"/>
                  </a:lnTo>
                  <a:lnTo>
                    <a:pt x="6882" y="2816"/>
                  </a:lnTo>
                  <a:close/>
                  <a:moveTo>
                    <a:pt x="6882" y="2816"/>
                  </a:moveTo>
                  <a:lnTo>
                    <a:pt x="6882" y="2816"/>
                  </a:lnTo>
                  <a:lnTo>
                    <a:pt x="6882" y="2816"/>
                  </a:lnTo>
                  <a:lnTo>
                    <a:pt x="6882" y="2816"/>
                  </a:lnTo>
                  <a:lnTo>
                    <a:pt x="6882" y="2816"/>
                  </a:lnTo>
                  <a:close/>
                  <a:moveTo>
                    <a:pt x="6882" y="2816"/>
                  </a:moveTo>
                  <a:lnTo>
                    <a:pt x="6882" y="2816"/>
                  </a:lnTo>
                  <a:lnTo>
                    <a:pt x="6882" y="2816"/>
                  </a:lnTo>
                  <a:lnTo>
                    <a:pt x="6882" y="2816"/>
                  </a:lnTo>
                  <a:lnTo>
                    <a:pt x="6882" y="2816"/>
                  </a:lnTo>
                  <a:close/>
                  <a:moveTo>
                    <a:pt x="6908" y="2816"/>
                  </a:moveTo>
                  <a:lnTo>
                    <a:pt x="6908" y="2816"/>
                  </a:lnTo>
                  <a:lnTo>
                    <a:pt x="6882" y="2816"/>
                  </a:lnTo>
                  <a:lnTo>
                    <a:pt x="6882" y="2816"/>
                  </a:lnTo>
                  <a:lnTo>
                    <a:pt x="6908" y="2816"/>
                  </a:lnTo>
                  <a:close/>
                  <a:moveTo>
                    <a:pt x="6908" y="2816"/>
                  </a:moveTo>
                  <a:lnTo>
                    <a:pt x="6908" y="2816"/>
                  </a:lnTo>
                  <a:lnTo>
                    <a:pt x="6908" y="2816"/>
                  </a:lnTo>
                  <a:lnTo>
                    <a:pt x="6908" y="2816"/>
                  </a:lnTo>
                  <a:lnTo>
                    <a:pt x="6908" y="2816"/>
                  </a:lnTo>
                  <a:close/>
                  <a:moveTo>
                    <a:pt x="6908" y="2789"/>
                  </a:moveTo>
                  <a:lnTo>
                    <a:pt x="6908" y="2789"/>
                  </a:lnTo>
                  <a:lnTo>
                    <a:pt x="6908" y="2816"/>
                  </a:lnTo>
                  <a:lnTo>
                    <a:pt x="6908" y="2816"/>
                  </a:lnTo>
                  <a:lnTo>
                    <a:pt x="6908" y="2789"/>
                  </a:lnTo>
                  <a:close/>
                  <a:moveTo>
                    <a:pt x="6908" y="2789"/>
                  </a:moveTo>
                  <a:lnTo>
                    <a:pt x="6908" y="2789"/>
                  </a:lnTo>
                  <a:lnTo>
                    <a:pt x="6908" y="2789"/>
                  </a:lnTo>
                  <a:lnTo>
                    <a:pt x="6908" y="2789"/>
                  </a:lnTo>
                  <a:lnTo>
                    <a:pt x="6908" y="2789"/>
                  </a:lnTo>
                  <a:close/>
                  <a:moveTo>
                    <a:pt x="6934" y="2789"/>
                  </a:moveTo>
                  <a:lnTo>
                    <a:pt x="6934" y="2789"/>
                  </a:lnTo>
                  <a:lnTo>
                    <a:pt x="6934" y="2789"/>
                  </a:lnTo>
                  <a:lnTo>
                    <a:pt x="6934" y="2789"/>
                  </a:lnTo>
                  <a:lnTo>
                    <a:pt x="6934" y="2789"/>
                  </a:lnTo>
                  <a:close/>
                  <a:moveTo>
                    <a:pt x="6934" y="2789"/>
                  </a:moveTo>
                  <a:lnTo>
                    <a:pt x="6934" y="2789"/>
                  </a:lnTo>
                  <a:lnTo>
                    <a:pt x="6934" y="2789"/>
                  </a:lnTo>
                  <a:lnTo>
                    <a:pt x="6934" y="2789"/>
                  </a:lnTo>
                  <a:lnTo>
                    <a:pt x="6934" y="2789"/>
                  </a:lnTo>
                  <a:close/>
                  <a:moveTo>
                    <a:pt x="6934" y="2789"/>
                  </a:moveTo>
                  <a:lnTo>
                    <a:pt x="6934" y="2789"/>
                  </a:lnTo>
                  <a:lnTo>
                    <a:pt x="6934" y="2789"/>
                  </a:lnTo>
                  <a:lnTo>
                    <a:pt x="6934" y="2789"/>
                  </a:lnTo>
                  <a:lnTo>
                    <a:pt x="6934" y="2789"/>
                  </a:lnTo>
                  <a:close/>
                  <a:moveTo>
                    <a:pt x="6960" y="2789"/>
                  </a:moveTo>
                  <a:lnTo>
                    <a:pt x="6960" y="2789"/>
                  </a:lnTo>
                  <a:lnTo>
                    <a:pt x="6934" y="2789"/>
                  </a:lnTo>
                  <a:lnTo>
                    <a:pt x="6934" y="2789"/>
                  </a:lnTo>
                  <a:lnTo>
                    <a:pt x="6960" y="2789"/>
                  </a:lnTo>
                  <a:close/>
                  <a:moveTo>
                    <a:pt x="6960" y="2789"/>
                  </a:moveTo>
                  <a:lnTo>
                    <a:pt x="6960" y="2789"/>
                  </a:lnTo>
                  <a:lnTo>
                    <a:pt x="6960" y="2789"/>
                  </a:lnTo>
                  <a:lnTo>
                    <a:pt x="6960" y="2789"/>
                  </a:lnTo>
                  <a:lnTo>
                    <a:pt x="6960" y="2789"/>
                  </a:lnTo>
                  <a:close/>
                  <a:moveTo>
                    <a:pt x="6960" y="2789"/>
                  </a:moveTo>
                  <a:lnTo>
                    <a:pt x="6960" y="2789"/>
                  </a:lnTo>
                  <a:lnTo>
                    <a:pt x="6960" y="2789"/>
                  </a:lnTo>
                  <a:lnTo>
                    <a:pt x="6960" y="2789"/>
                  </a:lnTo>
                  <a:lnTo>
                    <a:pt x="6960" y="2789"/>
                  </a:lnTo>
                  <a:close/>
                  <a:moveTo>
                    <a:pt x="6960" y="2763"/>
                  </a:moveTo>
                  <a:lnTo>
                    <a:pt x="6960" y="2763"/>
                  </a:lnTo>
                  <a:lnTo>
                    <a:pt x="6960" y="2789"/>
                  </a:lnTo>
                  <a:lnTo>
                    <a:pt x="6960" y="2789"/>
                  </a:lnTo>
                  <a:lnTo>
                    <a:pt x="6960" y="2763"/>
                  </a:lnTo>
                  <a:close/>
                  <a:moveTo>
                    <a:pt x="6986" y="2763"/>
                  </a:moveTo>
                  <a:lnTo>
                    <a:pt x="6986" y="2763"/>
                  </a:lnTo>
                  <a:lnTo>
                    <a:pt x="6960" y="2763"/>
                  </a:lnTo>
                  <a:lnTo>
                    <a:pt x="6960" y="2763"/>
                  </a:lnTo>
                  <a:lnTo>
                    <a:pt x="6986" y="2763"/>
                  </a:lnTo>
                  <a:close/>
                  <a:moveTo>
                    <a:pt x="6986" y="2763"/>
                  </a:moveTo>
                  <a:lnTo>
                    <a:pt x="6986" y="2763"/>
                  </a:lnTo>
                  <a:lnTo>
                    <a:pt x="6986" y="2763"/>
                  </a:lnTo>
                  <a:lnTo>
                    <a:pt x="6986" y="2763"/>
                  </a:lnTo>
                  <a:lnTo>
                    <a:pt x="6986" y="2763"/>
                  </a:lnTo>
                  <a:close/>
                  <a:moveTo>
                    <a:pt x="6986" y="2763"/>
                  </a:moveTo>
                  <a:lnTo>
                    <a:pt x="6986" y="2763"/>
                  </a:lnTo>
                  <a:lnTo>
                    <a:pt x="6986" y="2763"/>
                  </a:lnTo>
                  <a:lnTo>
                    <a:pt x="6986" y="2763"/>
                  </a:lnTo>
                  <a:lnTo>
                    <a:pt x="6986" y="2763"/>
                  </a:lnTo>
                  <a:close/>
                  <a:moveTo>
                    <a:pt x="7012" y="2763"/>
                  </a:moveTo>
                  <a:lnTo>
                    <a:pt x="7012" y="2763"/>
                  </a:lnTo>
                  <a:lnTo>
                    <a:pt x="6986" y="2763"/>
                  </a:lnTo>
                  <a:lnTo>
                    <a:pt x="6986" y="2763"/>
                  </a:lnTo>
                  <a:lnTo>
                    <a:pt x="7012" y="2763"/>
                  </a:lnTo>
                  <a:close/>
                  <a:moveTo>
                    <a:pt x="7012" y="2763"/>
                  </a:moveTo>
                  <a:lnTo>
                    <a:pt x="7012" y="2763"/>
                  </a:lnTo>
                  <a:lnTo>
                    <a:pt x="7012" y="2763"/>
                  </a:lnTo>
                  <a:lnTo>
                    <a:pt x="7012" y="2763"/>
                  </a:lnTo>
                  <a:lnTo>
                    <a:pt x="7012" y="2763"/>
                  </a:lnTo>
                  <a:close/>
                  <a:moveTo>
                    <a:pt x="7012" y="2763"/>
                  </a:moveTo>
                  <a:lnTo>
                    <a:pt x="7012" y="2763"/>
                  </a:lnTo>
                  <a:lnTo>
                    <a:pt x="7012" y="2763"/>
                  </a:lnTo>
                  <a:lnTo>
                    <a:pt x="7012" y="2763"/>
                  </a:lnTo>
                  <a:lnTo>
                    <a:pt x="7012" y="2763"/>
                  </a:lnTo>
                  <a:close/>
                  <a:moveTo>
                    <a:pt x="7012" y="2763"/>
                  </a:moveTo>
                  <a:lnTo>
                    <a:pt x="7012" y="2763"/>
                  </a:lnTo>
                  <a:lnTo>
                    <a:pt x="7012" y="2763"/>
                  </a:lnTo>
                  <a:lnTo>
                    <a:pt x="7012" y="2763"/>
                  </a:lnTo>
                  <a:lnTo>
                    <a:pt x="7012" y="2763"/>
                  </a:lnTo>
                  <a:close/>
                  <a:moveTo>
                    <a:pt x="7038" y="2737"/>
                  </a:moveTo>
                  <a:lnTo>
                    <a:pt x="7038" y="2737"/>
                  </a:lnTo>
                  <a:lnTo>
                    <a:pt x="7012" y="2763"/>
                  </a:lnTo>
                  <a:lnTo>
                    <a:pt x="7012" y="2763"/>
                  </a:lnTo>
                  <a:lnTo>
                    <a:pt x="7038" y="2737"/>
                  </a:lnTo>
                  <a:close/>
                  <a:moveTo>
                    <a:pt x="7038" y="2737"/>
                  </a:moveTo>
                  <a:lnTo>
                    <a:pt x="7038" y="2737"/>
                  </a:lnTo>
                  <a:lnTo>
                    <a:pt x="7038" y="2737"/>
                  </a:lnTo>
                  <a:lnTo>
                    <a:pt x="7038" y="2737"/>
                  </a:lnTo>
                  <a:lnTo>
                    <a:pt x="7038" y="2737"/>
                  </a:lnTo>
                  <a:close/>
                  <a:moveTo>
                    <a:pt x="7038" y="2737"/>
                  </a:moveTo>
                  <a:lnTo>
                    <a:pt x="7038" y="2737"/>
                  </a:lnTo>
                  <a:lnTo>
                    <a:pt x="7038" y="2737"/>
                  </a:lnTo>
                  <a:lnTo>
                    <a:pt x="7038" y="2737"/>
                  </a:lnTo>
                  <a:lnTo>
                    <a:pt x="7038" y="2737"/>
                  </a:lnTo>
                  <a:close/>
                  <a:moveTo>
                    <a:pt x="7038" y="2737"/>
                  </a:moveTo>
                  <a:lnTo>
                    <a:pt x="7038" y="2737"/>
                  </a:lnTo>
                  <a:lnTo>
                    <a:pt x="7038" y="2737"/>
                  </a:lnTo>
                  <a:lnTo>
                    <a:pt x="7038" y="2737"/>
                  </a:lnTo>
                  <a:lnTo>
                    <a:pt x="7038" y="2737"/>
                  </a:lnTo>
                  <a:close/>
                  <a:moveTo>
                    <a:pt x="7065" y="2737"/>
                  </a:moveTo>
                  <a:lnTo>
                    <a:pt x="7065" y="2737"/>
                  </a:lnTo>
                  <a:lnTo>
                    <a:pt x="7065" y="2737"/>
                  </a:lnTo>
                  <a:lnTo>
                    <a:pt x="7065" y="2737"/>
                  </a:lnTo>
                  <a:lnTo>
                    <a:pt x="7065" y="2737"/>
                  </a:lnTo>
                  <a:close/>
                  <a:moveTo>
                    <a:pt x="7065" y="2737"/>
                  </a:moveTo>
                  <a:lnTo>
                    <a:pt x="7065" y="2737"/>
                  </a:lnTo>
                  <a:lnTo>
                    <a:pt x="7065" y="2737"/>
                  </a:lnTo>
                  <a:lnTo>
                    <a:pt x="7065" y="2737"/>
                  </a:lnTo>
                  <a:lnTo>
                    <a:pt x="7065" y="2737"/>
                  </a:lnTo>
                  <a:close/>
                  <a:moveTo>
                    <a:pt x="7065" y="2737"/>
                  </a:moveTo>
                  <a:lnTo>
                    <a:pt x="7065" y="2737"/>
                  </a:lnTo>
                  <a:lnTo>
                    <a:pt x="7065" y="2737"/>
                  </a:lnTo>
                  <a:lnTo>
                    <a:pt x="7065" y="2737"/>
                  </a:lnTo>
                  <a:lnTo>
                    <a:pt x="7065" y="2737"/>
                  </a:lnTo>
                  <a:close/>
                  <a:moveTo>
                    <a:pt x="7065" y="2737"/>
                  </a:moveTo>
                  <a:lnTo>
                    <a:pt x="7065" y="2737"/>
                  </a:lnTo>
                  <a:lnTo>
                    <a:pt x="7065" y="2737"/>
                  </a:lnTo>
                  <a:lnTo>
                    <a:pt x="7065" y="2737"/>
                  </a:lnTo>
                  <a:lnTo>
                    <a:pt x="7065" y="2737"/>
                  </a:lnTo>
                  <a:close/>
                  <a:moveTo>
                    <a:pt x="7091" y="2711"/>
                  </a:moveTo>
                  <a:lnTo>
                    <a:pt x="7091" y="2711"/>
                  </a:lnTo>
                  <a:lnTo>
                    <a:pt x="7091" y="2711"/>
                  </a:lnTo>
                  <a:lnTo>
                    <a:pt x="7091" y="2711"/>
                  </a:lnTo>
                  <a:lnTo>
                    <a:pt x="7091" y="2711"/>
                  </a:lnTo>
                  <a:close/>
                  <a:moveTo>
                    <a:pt x="7091" y="2711"/>
                  </a:moveTo>
                  <a:lnTo>
                    <a:pt x="7091" y="2711"/>
                  </a:lnTo>
                  <a:lnTo>
                    <a:pt x="7091" y="2711"/>
                  </a:lnTo>
                  <a:lnTo>
                    <a:pt x="7091" y="2711"/>
                  </a:lnTo>
                  <a:close/>
                  <a:moveTo>
                    <a:pt x="7117" y="2711"/>
                  </a:moveTo>
                  <a:lnTo>
                    <a:pt x="7117" y="2711"/>
                  </a:lnTo>
                  <a:lnTo>
                    <a:pt x="7117" y="2711"/>
                  </a:lnTo>
                  <a:lnTo>
                    <a:pt x="7117" y="2711"/>
                  </a:lnTo>
                  <a:lnTo>
                    <a:pt x="7117" y="2711"/>
                  </a:lnTo>
                  <a:close/>
                  <a:moveTo>
                    <a:pt x="7117" y="2711"/>
                  </a:moveTo>
                  <a:lnTo>
                    <a:pt x="7117" y="2711"/>
                  </a:lnTo>
                  <a:lnTo>
                    <a:pt x="7117" y="2711"/>
                  </a:lnTo>
                  <a:lnTo>
                    <a:pt x="7117" y="2711"/>
                  </a:lnTo>
                  <a:lnTo>
                    <a:pt x="7117" y="2711"/>
                  </a:lnTo>
                  <a:close/>
                  <a:moveTo>
                    <a:pt x="3624" y="105"/>
                  </a:moveTo>
                  <a:lnTo>
                    <a:pt x="3624" y="105"/>
                  </a:lnTo>
                  <a:lnTo>
                    <a:pt x="3650" y="131"/>
                  </a:lnTo>
                  <a:lnTo>
                    <a:pt x="3650" y="131"/>
                  </a:lnTo>
                  <a:lnTo>
                    <a:pt x="3754" y="339"/>
                  </a:lnTo>
                  <a:lnTo>
                    <a:pt x="3859" y="470"/>
                  </a:lnTo>
                  <a:lnTo>
                    <a:pt x="3989" y="548"/>
                  </a:lnTo>
                  <a:lnTo>
                    <a:pt x="4119" y="574"/>
                  </a:lnTo>
                  <a:lnTo>
                    <a:pt x="4119" y="574"/>
                  </a:lnTo>
                  <a:lnTo>
                    <a:pt x="4171" y="574"/>
                  </a:lnTo>
                  <a:lnTo>
                    <a:pt x="4171" y="574"/>
                  </a:lnTo>
                  <a:lnTo>
                    <a:pt x="4171" y="574"/>
                  </a:lnTo>
                  <a:lnTo>
                    <a:pt x="4171" y="574"/>
                  </a:lnTo>
                  <a:lnTo>
                    <a:pt x="4119" y="574"/>
                  </a:lnTo>
                  <a:lnTo>
                    <a:pt x="4119" y="574"/>
                  </a:lnTo>
                  <a:lnTo>
                    <a:pt x="3989" y="548"/>
                  </a:lnTo>
                  <a:lnTo>
                    <a:pt x="3859" y="470"/>
                  </a:lnTo>
                  <a:lnTo>
                    <a:pt x="3754" y="339"/>
                  </a:lnTo>
                  <a:lnTo>
                    <a:pt x="3650" y="131"/>
                  </a:lnTo>
                  <a:lnTo>
                    <a:pt x="3650" y="131"/>
                  </a:lnTo>
                  <a:lnTo>
                    <a:pt x="3624" y="105"/>
                  </a:lnTo>
                  <a:close/>
                  <a:moveTo>
                    <a:pt x="3624" y="105"/>
                  </a:moveTo>
                  <a:lnTo>
                    <a:pt x="3624" y="105"/>
                  </a:lnTo>
                  <a:lnTo>
                    <a:pt x="3624" y="105"/>
                  </a:lnTo>
                  <a:lnTo>
                    <a:pt x="3624" y="105"/>
                  </a:lnTo>
                  <a:lnTo>
                    <a:pt x="3624" y="105"/>
                  </a:lnTo>
                  <a:close/>
                  <a:moveTo>
                    <a:pt x="3624" y="105"/>
                  </a:moveTo>
                  <a:lnTo>
                    <a:pt x="3624" y="105"/>
                  </a:lnTo>
                  <a:lnTo>
                    <a:pt x="3624" y="105"/>
                  </a:lnTo>
                  <a:lnTo>
                    <a:pt x="3624" y="105"/>
                  </a:lnTo>
                  <a:lnTo>
                    <a:pt x="3624" y="105"/>
                  </a:lnTo>
                  <a:close/>
                  <a:moveTo>
                    <a:pt x="3624" y="105"/>
                  </a:moveTo>
                  <a:lnTo>
                    <a:pt x="3624" y="105"/>
                  </a:lnTo>
                  <a:lnTo>
                    <a:pt x="3624" y="105"/>
                  </a:lnTo>
                  <a:lnTo>
                    <a:pt x="3624" y="105"/>
                  </a:lnTo>
                  <a:lnTo>
                    <a:pt x="3624" y="105"/>
                  </a:lnTo>
                  <a:close/>
                  <a:moveTo>
                    <a:pt x="3624" y="105"/>
                  </a:moveTo>
                  <a:lnTo>
                    <a:pt x="3624" y="105"/>
                  </a:lnTo>
                  <a:lnTo>
                    <a:pt x="3624" y="105"/>
                  </a:lnTo>
                  <a:lnTo>
                    <a:pt x="3624" y="105"/>
                  </a:lnTo>
                  <a:lnTo>
                    <a:pt x="3624" y="105"/>
                  </a:lnTo>
                  <a:close/>
                  <a:moveTo>
                    <a:pt x="3624" y="79"/>
                  </a:moveTo>
                  <a:lnTo>
                    <a:pt x="3624" y="79"/>
                  </a:lnTo>
                  <a:lnTo>
                    <a:pt x="3624" y="105"/>
                  </a:lnTo>
                  <a:lnTo>
                    <a:pt x="3624" y="105"/>
                  </a:lnTo>
                  <a:lnTo>
                    <a:pt x="3624" y="79"/>
                  </a:lnTo>
                  <a:close/>
                  <a:moveTo>
                    <a:pt x="3624" y="79"/>
                  </a:move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close/>
                  <a:moveTo>
                    <a:pt x="3624" y="79"/>
                  </a:move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close/>
                  <a:moveTo>
                    <a:pt x="3624" y="79"/>
                  </a:move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close/>
                  <a:moveTo>
                    <a:pt x="3624" y="79"/>
                  </a:move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close/>
                  <a:moveTo>
                    <a:pt x="3624" y="79"/>
                  </a:move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lnTo>
                    <a:pt x="3624" y="79"/>
                  </a:lnTo>
                  <a:close/>
                  <a:moveTo>
                    <a:pt x="3624" y="53"/>
                  </a:moveTo>
                  <a:lnTo>
                    <a:pt x="3624" y="53"/>
                  </a:lnTo>
                  <a:lnTo>
                    <a:pt x="3624" y="53"/>
                  </a:lnTo>
                  <a:lnTo>
                    <a:pt x="3624" y="53"/>
                  </a:lnTo>
                  <a:lnTo>
                    <a:pt x="3624" y="53"/>
                  </a:lnTo>
                  <a:close/>
                  <a:moveTo>
                    <a:pt x="3624" y="53"/>
                  </a:moveTo>
                  <a:lnTo>
                    <a:pt x="3624" y="53"/>
                  </a:lnTo>
                  <a:lnTo>
                    <a:pt x="3624" y="53"/>
                  </a:lnTo>
                  <a:lnTo>
                    <a:pt x="3624" y="53"/>
                  </a:lnTo>
                  <a:lnTo>
                    <a:pt x="3624" y="53"/>
                  </a:lnTo>
                  <a:close/>
                  <a:moveTo>
                    <a:pt x="3624" y="53"/>
                  </a:moveTo>
                  <a:lnTo>
                    <a:pt x="3624" y="53"/>
                  </a:lnTo>
                  <a:lnTo>
                    <a:pt x="3624" y="53"/>
                  </a:lnTo>
                  <a:lnTo>
                    <a:pt x="3624" y="53"/>
                  </a:lnTo>
                  <a:lnTo>
                    <a:pt x="3624" y="53"/>
                  </a:lnTo>
                  <a:close/>
                  <a:moveTo>
                    <a:pt x="3624" y="53"/>
                  </a:moveTo>
                  <a:lnTo>
                    <a:pt x="3624" y="53"/>
                  </a:lnTo>
                  <a:lnTo>
                    <a:pt x="3624" y="53"/>
                  </a:lnTo>
                  <a:lnTo>
                    <a:pt x="3624" y="53"/>
                  </a:lnTo>
                  <a:lnTo>
                    <a:pt x="3624" y="53"/>
                  </a:lnTo>
                  <a:close/>
                  <a:moveTo>
                    <a:pt x="3598" y="27"/>
                  </a:moveTo>
                  <a:lnTo>
                    <a:pt x="3598" y="27"/>
                  </a:lnTo>
                  <a:lnTo>
                    <a:pt x="3598" y="27"/>
                  </a:lnTo>
                  <a:lnTo>
                    <a:pt x="3598" y="27"/>
                  </a:lnTo>
                  <a:lnTo>
                    <a:pt x="3598" y="27"/>
                  </a:lnTo>
                  <a:close/>
                  <a:moveTo>
                    <a:pt x="3598" y="27"/>
                  </a:moveTo>
                  <a:lnTo>
                    <a:pt x="3598" y="27"/>
                  </a:lnTo>
                  <a:lnTo>
                    <a:pt x="3598" y="27"/>
                  </a:lnTo>
                  <a:lnTo>
                    <a:pt x="3598" y="27"/>
                  </a:lnTo>
                  <a:lnTo>
                    <a:pt x="3598" y="27"/>
                  </a:lnTo>
                  <a:close/>
                  <a:moveTo>
                    <a:pt x="3598" y="27"/>
                  </a:moveTo>
                  <a:lnTo>
                    <a:pt x="3598" y="27"/>
                  </a:lnTo>
                  <a:lnTo>
                    <a:pt x="3598" y="27"/>
                  </a:lnTo>
                  <a:lnTo>
                    <a:pt x="3598" y="27"/>
                  </a:lnTo>
                  <a:lnTo>
                    <a:pt x="3598" y="27"/>
                  </a:lnTo>
                  <a:close/>
                  <a:moveTo>
                    <a:pt x="3598" y="1"/>
                  </a:moveTo>
                  <a:lnTo>
                    <a:pt x="3598" y="1"/>
                  </a:lnTo>
                  <a:lnTo>
                    <a:pt x="3598" y="1"/>
                  </a:lnTo>
                  <a:lnTo>
                    <a:pt x="3598" y="1"/>
                  </a:lnTo>
                  <a:lnTo>
                    <a:pt x="3598" y="1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6"/>
            <p:cNvSpPr/>
            <p:nvPr/>
          </p:nvSpPr>
          <p:spPr>
            <a:xfrm>
              <a:off x="2110903" y="236053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074478" y="2356639"/>
              <a:ext cx="1397" cy="50"/>
            </a:xfrm>
            <a:custGeom>
              <a:avLst/>
              <a:gdLst/>
              <a:ahLst/>
              <a:cxnLst/>
              <a:rect l="l" t="t" r="r" b="b"/>
              <a:pathLst>
                <a:path w="28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291681" y="232021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10903" y="2296811"/>
              <a:ext cx="88518" cy="63769"/>
            </a:xfrm>
            <a:custGeom>
              <a:avLst/>
              <a:gdLst/>
              <a:ahLst/>
              <a:cxnLst/>
              <a:rect l="l" t="t" r="r" b="b"/>
              <a:pathLst>
                <a:path w="1774" h="1278" fill="none" extrusionOk="0">
                  <a:moveTo>
                    <a:pt x="1773" y="0"/>
                  </a:moveTo>
                  <a:lnTo>
                    <a:pt x="1773" y="0"/>
                  </a:lnTo>
                  <a:lnTo>
                    <a:pt x="1747" y="53"/>
                  </a:lnTo>
                  <a:lnTo>
                    <a:pt x="1721" y="209"/>
                  </a:lnTo>
                  <a:lnTo>
                    <a:pt x="1617" y="417"/>
                  </a:lnTo>
                  <a:lnTo>
                    <a:pt x="1486" y="652"/>
                  </a:lnTo>
                  <a:lnTo>
                    <a:pt x="1382" y="782"/>
                  </a:lnTo>
                  <a:lnTo>
                    <a:pt x="1252" y="887"/>
                  </a:lnTo>
                  <a:lnTo>
                    <a:pt x="1122" y="991"/>
                  </a:lnTo>
                  <a:lnTo>
                    <a:pt x="939" y="1095"/>
                  </a:lnTo>
                  <a:lnTo>
                    <a:pt x="757" y="1173"/>
                  </a:lnTo>
                  <a:lnTo>
                    <a:pt x="522" y="1225"/>
                  </a:lnTo>
                  <a:lnTo>
                    <a:pt x="287" y="1278"/>
                  </a:lnTo>
                  <a:lnTo>
                    <a:pt x="1" y="1278"/>
                  </a:lnTo>
                  <a:lnTo>
                    <a:pt x="1" y="1278"/>
                  </a:lnTo>
                  <a:lnTo>
                    <a:pt x="287" y="1278"/>
                  </a:lnTo>
                  <a:lnTo>
                    <a:pt x="522" y="1225"/>
                  </a:lnTo>
                  <a:lnTo>
                    <a:pt x="757" y="1173"/>
                  </a:lnTo>
                  <a:lnTo>
                    <a:pt x="939" y="1095"/>
                  </a:lnTo>
                  <a:lnTo>
                    <a:pt x="1122" y="991"/>
                  </a:lnTo>
                  <a:lnTo>
                    <a:pt x="1252" y="887"/>
                  </a:lnTo>
                  <a:lnTo>
                    <a:pt x="1382" y="782"/>
                  </a:lnTo>
                  <a:lnTo>
                    <a:pt x="1486" y="652"/>
                  </a:lnTo>
                  <a:lnTo>
                    <a:pt x="1617" y="417"/>
                  </a:lnTo>
                  <a:lnTo>
                    <a:pt x="1721" y="209"/>
                  </a:lnTo>
                  <a:lnTo>
                    <a:pt x="1747" y="53"/>
                  </a:lnTo>
                  <a:lnTo>
                    <a:pt x="17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2199371" y="229681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6"/>
            <p:cNvSpPr/>
            <p:nvPr/>
          </p:nvSpPr>
          <p:spPr>
            <a:xfrm>
              <a:off x="2291681" y="2218772"/>
              <a:ext cx="144403" cy="101492"/>
            </a:xfrm>
            <a:custGeom>
              <a:avLst/>
              <a:gdLst/>
              <a:ahLst/>
              <a:cxnLst/>
              <a:rect l="l" t="t" r="r" b="b"/>
              <a:pathLst>
                <a:path w="2894" h="2034" fill="none" extrusionOk="0">
                  <a:moveTo>
                    <a:pt x="2894" y="1"/>
                  </a:moveTo>
                  <a:lnTo>
                    <a:pt x="2894" y="1"/>
                  </a:lnTo>
                  <a:lnTo>
                    <a:pt x="2712" y="365"/>
                  </a:lnTo>
                  <a:lnTo>
                    <a:pt x="2477" y="704"/>
                  </a:lnTo>
                  <a:lnTo>
                    <a:pt x="2190" y="1069"/>
                  </a:lnTo>
                  <a:lnTo>
                    <a:pt x="2034" y="1226"/>
                  </a:lnTo>
                  <a:lnTo>
                    <a:pt x="1851" y="1382"/>
                  </a:lnTo>
                  <a:lnTo>
                    <a:pt x="1669" y="1512"/>
                  </a:lnTo>
                  <a:lnTo>
                    <a:pt x="1460" y="1643"/>
                  </a:lnTo>
                  <a:lnTo>
                    <a:pt x="1252" y="1773"/>
                  </a:lnTo>
                  <a:lnTo>
                    <a:pt x="1017" y="1851"/>
                  </a:lnTo>
                  <a:lnTo>
                    <a:pt x="783" y="1929"/>
                  </a:lnTo>
                  <a:lnTo>
                    <a:pt x="522" y="2007"/>
                  </a:lnTo>
                  <a:lnTo>
                    <a:pt x="261" y="2034"/>
                  </a:lnTo>
                  <a:lnTo>
                    <a:pt x="1" y="2034"/>
                  </a:lnTo>
                  <a:lnTo>
                    <a:pt x="1" y="2034"/>
                  </a:lnTo>
                  <a:lnTo>
                    <a:pt x="261" y="2034"/>
                  </a:lnTo>
                  <a:lnTo>
                    <a:pt x="522" y="2007"/>
                  </a:lnTo>
                  <a:lnTo>
                    <a:pt x="783" y="1929"/>
                  </a:lnTo>
                  <a:lnTo>
                    <a:pt x="1017" y="1851"/>
                  </a:lnTo>
                  <a:lnTo>
                    <a:pt x="1252" y="1773"/>
                  </a:lnTo>
                  <a:lnTo>
                    <a:pt x="1460" y="1643"/>
                  </a:lnTo>
                  <a:lnTo>
                    <a:pt x="1669" y="1512"/>
                  </a:lnTo>
                  <a:lnTo>
                    <a:pt x="1851" y="1382"/>
                  </a:lnTo>
                  <a:lnTo>
                    <a:pt x="2034" y="1226"/>
                  </a:lnTo>
                  <a:lnTo>
                    <a:pt x="2190" y="1069"/>
                  </a:lnTo>
                  <a:lnTo>
                    <a:pt x="2477" y="704"/>
                  </a:lnTo>
                  <a:lnTo>
                    <a:pt x="2712" y="365"/>
                  </a:lnTo>
                  <a:lnTo>
                    <a:pt x="28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437382" y="2216177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398362" y="212511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398362" y="212511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2399660" y="212511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6"/>
            <p:cNvSpPr/>
            <p:nvPr/>
          </p:nvSpPr>
          <p:spPr>
            <a:xfrm>
              <a:off x="2399660" y="212511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2400957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2400957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2400957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2402254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2402254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2403552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2403552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2403552" y="2123817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1"/>
                  </a:moveTo>
                  <a:lnTo>
                    <a:pt x="2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2404849" y="212381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2404849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2404849" y="2122520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2406146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2406146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2406146" y="2122520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2407444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2407444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2407444" y="2122520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2408741" y="212252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2408741" y="2121222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2408741" y="2121222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2410038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2410038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2410038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2411336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2411336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2411336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2412633" y="212122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2412633" y="2119925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2412633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2413930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2413930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2413930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2413930" y="2119925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2415228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2415228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2415228" y="21199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2416575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2416575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2416575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2417872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2417872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2417872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2417872" y="2118628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1"/>
                  </a:moveTo>
                  <a:lnTo>
                    <a:pt x="26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2419169" y="211862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2419169" y="2117330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2419169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2420467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2420467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2420467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2420467" y="2117330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2421764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2421764" y="211733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2421764" y="2116033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2421764" y="2116033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2423061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2423061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2423061" y="2116033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2424359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2424359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2424359" y="211603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2424359" y="2114736"/>
              <a:ext cx="1347" cy="1347"/>
            </a:xfrm>
            <a:custGeom>
              <a:avLst/>
              <a:gdLst/>
              <a:ahLst/>
              <a:cxnLst/>
              <a:rect l="l" t="t" r="r" b="b"/>
              <a:pathLst>
                <a:path w="27" h="27" fill="none" extrusionOk="0">
                  <a:moveTo>
                    <a:pt x="26" y="0"/>
                  </a:moveTo>
                  <a:lnTo>
                    <a:pt x="26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2425656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2425656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2425656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2426953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2426953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2426953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2426953" y="211473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2428251" y="211343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2428251" y="211343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2429548" y="211343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2429548" y="211343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2255256" y="1983355"/>
              <a:ext cx="27394" cy="23452"/>
            </a:xfrm>
            <a:custGeom>
              <a:avLst/>
              <a:gdLst/>
              <a:ahLst/>
              <a:cxnLst/>
              <a:rect l="l" t="t" r="r" b="b"/>
              <a:pathLst>
                <a:path w="549" h="4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31" y="235"/>
                  </a:lnTo>
                  <a:lnTo>
                    <a:pt x="236" y="366"/>
                  </a:lnTo>
                  <a:lnTo>
                    <a:pt x="366" y="444"/>
                  </a:lnTo>
                  <a:lnTo>
                    <a:pt x="496" y="470"/>
                  </a:lnTo>
                  <a:lnTo>
                    <a:pt x="496" y="470"/>
                  </a:lnTo>
                  <a:lnTo>
                    <a:pt x="548" y="470"/>
                  </a:lnTo>
                  <a:lnTo>
                    <a:pt x="548" y="470"/>
                  </a:lnTo>
                  <a:lnTo>
                    <a:pt x="548" y="470"/>
                  </a:lnTo>
                  <a:lnTo>
                    <a:pt x="548" y="470"/>
                  </a:lnTo>
                  <a:lnTo>
                    <a:pt x="496" y="470"/>
                  </a:lnTo>
                  <a:lnTo>
                    <a:pt x="496" y="470"/>
                  </a:lnTo>
                  <a:lnTo>
                    <a:pt x="366" y="444"/>
                  </a:lnTo>
                  <a:lnTo>
                    <a:pt x="236" y="366"/>
                  </a:lnTo>
                  <a:lnTo>
                    <a:pt x="131" y="235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2255256" y="198335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2255256" y="198335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2255256" y="198335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2255256" y="198335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2255256" y="1982058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2255256" y="198205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2255256" y="198076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2255256" y="198076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2255256" y="198076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2255256" y="198076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2253959" y="197946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2253959" y="197946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2253959" y="197946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2253959" y="197816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1866405" y="1473553"/>
              <a:ext cx="598321" cy="887028"/>
            </a:xfrm>
            <a:custGeom>
              <a:avLst/>
              <a:gdLst/>
              <a:ahLst/>
              <a:cxnLst/>
              <a:rect l="l" t="t" r="r" b="b"/>
              <a:pathLst>
                <a:path w="11991" h="17777" extrusionOk="0">
                  <a:moveTo>
                    <a:pt x="9306" y="12511"/>
                  </a:moveTo>
                  <a:lnTo>
                    <a:pt x="9566" y="12538"/>
                  </a:lnTo>
                  <a:lnTo>
                    <a:pt x="9801" y="12590"/>
                  </a:lnTo>
                  <a:lnTo>
                    <a:pt x="10036" y="12694"/>
                  </a:lnTo>
                  <a:lnTo>
                    <a:pt x="10270" y="12824"/>
                  </a:lnTo>
                  <a:lnTo>
                    <a:pt x="10479" y="12955"/>
                  </a:lnTo>
                  <a:lnTo>
                    <a:pt x="10661" y="13137"/>
                  </a:lnTo>
                  <a:lnTo>
                    <a:pt x="10844" y="13319"/>
                  </a:lnTo>
                  <a:lnTo>
                    <a:pt x="10974" y="13528"/>
                  </a:lnTo>
                  <a:lnTo>
                    <a:pt x="11104" y="13737"/>
                  </a:lnTo>
                  <a:lnTo>
                    <a:pt x="11208" y="13945"/>
                  </a:lnTo>
                  <a:lnTo>
                    <a:pt x="11261" y="14180"/>
                  </a:lnTo>
                  <a:lnTo>
                    <a:pt x="11287" y="14388"/>
                  </a:lnTo>
                  <a:lnTo>
                    <a:pt x="11287" y="14623"/>
                  </a:lnTo>
                  <a:lnTo>
                    <a:pt x="11261" y="14857"/>
                  </a:lnTo>
                  <a:lnTo>
                    <a:pt x="11208" y="15092"/>
                  </a:lnTo>
                  <a:lnTo>
                    <a:pt x="11104" y="15300"/>
                  </a:lnTo>
                  <a:lnTo>
                    <a:pt x="10974" y="15535"/>
                  </a:lnTo>
                  <a:lnTo>
                    <a:pt x="10844" y="15717"/>
                  </a:lnTo>
                  <a:lnTo>
                    <a:pt x="10661" y="15874"/>
                  </a:lnTo>
                  <a:lnTo>
                    <a:pt x="10453" y="16004"/>
                  </a:lnTo>
                  <a:lnTo>
                    <a:pt x="10244" y="16108"/>
                  </a:lnTo>
                  <a:lnTo>
                    <a:pt x="10010" y="16187"/>
                  </a:lnTo>
                  <a:lnTo>
                    <a:pt x="9775" y="16239"/>
                  </a:lnTo>
                  <a:lnTo>
                    <a:pt x="9332" y="16239"/>
                  </a:lnTo>
                  <a:lnTo>
                    <a:pt x="9149" y="16213"/>
                  </a:lnTo>
                  <a:lnTo>
                    <a:pt x="8915" y="16134"/>
                  </a:lnTo>
                  <a:lnTo>
                    <a:pt x="8706" y="16056"/>
                  </a:lnTo>
                  <a:lnTo>
                    <a:pt x="8524" y="15926"/>
                  </a:lnTo>
                  <a:lnTo>
                    <a:pt x="8341" y="15796"/>
                  </a:lnTo>
                  <a:lnTo>
                    <a:pt x="8159" y="15613"/>
                  </a:lnTo>
                  <a:lnTo>
                    <a:pt x="8029" y="15431"/>
                  </a:lnTo>
                  <a:lnTo>
                    <a:pt x="7898" y="15248"/>
                  </a:lnTo>
                  <a:lnTo>
                    <a:pt x="7768" y="15040"/>
                  </a:lnTo>
                  <a:lnTo>
                    <a:pt x="7716" y="14909"/>
                  </a:lnTo>
                  <a:lnTo>
                    <a:pt x="7664" y="14753"/>
                  </a:lnTo>
                  <a:lnTo>
                    <a:pt x="7612" y="14571"/>
                  </a:lnTo>
                  <a:lnTo>
                    <a:pt x="7585" y="14362"/>
                  </a:lnTo>
                  <a:lnTo>
                    <a:pt x="7585" y="14180"/>
                  </a:lnTo>
                  <a:lnTo>
                    <a:pt x="7585" y="13997"/>
                  </a:lnTo>
                  <a:lnTo>
                    <a:pt x="7612" y="13815"/>
                  </a:lnTo>
                  <a:lnTo>
                    <a:pt x="7664" y="13632"/>
                  </a:lnTo>
                  <a:lnTo>
                    <a:pt x="7742" y="13476"/>
                  </a:lnTo>
                  <a:lnTo>
                    <a:pt x="7846" y="13319"/>
                  </a:lnTo>
                  <a:lnTo>
                    <a:pt x="7872" y="13267"/>
                  </a:lnTo>
                  <a:lnTo>
                    <a:pt x="8055" y="13059"/>
                  </a:lnTo>
                  <a:lnTo>
                    <a:pt x="8289" y="12876"/>
                  </a:lnTo>
                  <a:lnTo>
                    <a:pt x="8472" y="12746"/>
                  </a:lnTo>
                  <a:lnTo>
                    <a:pt x="8680" y="12642"/>
                  </a:lnTo>
                  <a:lnTo>
                    <a:pt x="8915" y="12564"/>
                  </a:lnTo>
                  <a:lnTo>
                    <a:pt x="9175" y="12511"/>
                  </a:lnTo>
                  <a:close/>
                  <a:moveTo>
                    <a:pt x="4770" y="13789"/>
                  </a:moveTo>
                  <a:lnTo>
                    <a:pt x="4953" y="13815"/>
                  </a:lnTo>
                  <a:lnTo>
                    <a:pt x="5161" y="13867"/>
                  </a:lnTo>
                  <a:lnTo>
                    <a:pt x="5318" y="13945"/>
                  </a:lnTo>
                  <a:lnTo>
                    <a:pt x="5500" y="14049"/>
                  </a:lnTo>
                  <a:lnTo>
                    <a:pt x="5813" y="14180"/>
                  </a:lnTo>
                  <a:lnTo>
                    <a:pt x="6126" y="14362"/>
                  </a:lnTo>
                  <a:lnTo>
                    <a:pt x="6256" y="14492"/>
                  </a:lnTo>
                  <a:lnTo>
                    <a:pt x="6386" y="14597"/>
                  </a:lnTo>
                  <a:lnTo>
                    <a:pt x="6517" y="14753"/>
                  </a:lnTo>
                  <a:lnTo>
                    <a:pt x="6621" y="14883"/>
                  </a:lnTo>
                  <a:lnTo>
                    <a:pt x="6725" y="15066"/>
                  </a:lnTo>
                  <a:lnTo>
                    <a:pt x="6804" y="15274"/>
                  </a:lnTo>
                  <a:lnTo>
                    <a:pt x="6856" y="15457"/>
                  </a:lnTo>
                  <a:lnTo>
                    <a:pt x="6856" y="15665"/>
                  </a:lnTo>
                  <a:lnTo>
                    <a:pt x="6830" y="15848"/>
                  </a:lnTo>
                  <a:lnTo>
                    <a:pt x="6804" y="16056"/>
                  </a:lnTo>
                  <a:lnTo>
                    <a:pt x="6725" y="16239"/>
                  </a:lnTo>
                  <a:lnTo>
                    <a:pt x="6647" y="16421"/>
                  </a:lnTo>
                  <a:lnTo>
                    <a:pt x="6543" y="16578"/>
                  </a:lnTo>
                  <a:lnTo>
                    <a:pt x="6413" y="16734"/>
                  </a:lnTo>
                  <a:lnTo>
                    <a:pt x="6256" y="16864"/>
                  </a:lnTo>
                  <a:lnTo>
                    <a:pt x="6100" y="16995"/>
                  </a:lnTo>
                  <a:lnTo>
                    <a:pt x="5943" y="17073"/>
                  </a:lnTo>
                  <a:lnTo>
                    <a:pt x="5761" y="17151"/>
                  </a:lnTo>
                  <a:lnTo>
                    <a:pt x="5552" y="17203"/>
                  </a:lnTo>
                  <a:lnTo>
                    <a:pt x="5370" y="17229"/>
                  </a:lnTo>
                  <a:lnTo>
                    <a:pt x="5135" y="17203"/>
                  </a:lnTo>
                  <a:lnTo>
                    <a:pt x="4927" y="17125"/>
                  </a:lnTo>
                  <a:lnTo>
                    <a:pt x="4640" y="17021"/>
                  </a:lnTo>
                  <a:lnTo>
                    <a:pt x="4406" y="16864"/>
                  </a:lnTo>
                  <a:lnTo>
                    <a:pt x="4197" y="16760"/>
                  </a:lnTo>
                  <a:lnTo>
                    <a:pt x="4119" y="16708"/>
                  </a:lnTo>
                  <a:lnTo>
                    <a:pt x="4041" y="16604"/>
                  </a:lnTo>
                  <a:lnTo>
                    <a:pt x="3806" y="16317"/>
                  </a:lnTo>
                  <a:lnTo>
                    <a:pt x="3571" y="15978"/>
                  </a:lnTo>
                  <a:lnTo>
                    <a:pt x="3493" y="15796"/>
                  </a:lnTo>
                  <a:lnTo>
                    <a:pt x="3441" y="15587"/>
                  </a:lnTo>
                  <a:lnTo>
                    <a:pt x="3389" y="15405"/>
                  </a:lnTo>
                  <a:lnTo>
                    <a:pt x="3415" y="15222"/>
                  </a:lnTo>
                  <a:lnTo>
                    <a:pt x="3441" y="15040"/>
                  </a:lnTo>
                  <a:lnTo>
                    <a:pt x="3467" y="14883"/>
                  </a:lnTo>
                  <a:lnTo>
                    <a:pt x="3545" y="14727"/>
                  </a:lnTo>
                  <a:lnTo>
                    <a:pt x="3598" y="14571"/>
                  </a:lnTo>
                  <a:lnTo>
                    <a:pt x="3702" y="14414"/>
                  </a:lnTo>
                  <a:lnTo>
                    <a:pt x="3806" y="14284"/>
                  </a:lnTo>
                  <a:lnTo>
                    <a:pt x="3936" y="14180"/>
                  </a:lnTo>
                  <a:lnTo>
                    <a:pt x="4067" y="14101"/>
                  </a:lnTo>
                  <a:lnTo>
                    <a:pt x="4249" y="13945"/>
                  </a:lnTo>
                  <a:lnTo>
                    <a:pt x="4379" y="13893"/>
                  </a:lnTo>
                  <a:lnTo>
                    <a:pt x="4510" y="13841"/>
                  </a:lnTo>
                  <a:lnTo>
                    <a:pt x="4640" y="13815"/>
                  </a:lnTo>
                  <a:lnTo>
                    <a:pt x="4770" y="13789"/>
                  </a:lnTo>
                  <a:close/>
                  <a:moveTo>
                    <a:pt x="783" y="0"/>
                  </a:moveTo>
                  <a:lnTo>
                    <a:pt x="626" y="183"/>
                  </a:lnTo>
                  <a:lnTo>
                    <a:pt x="496" y="365"/>
                  </a:lnTo>
                  <a:lnTo>
                    <a:pt x="287" y="704"/>
                  </a:lnTo>
                  <a:lnTo>
                    <a:pt x="105" y="1069"/>
                  </a:lnTo>
                  <a:lnTo>
                    <a:pt x="1" y="1382"/>
                  </a:lnTo>
                  <a:lnTo>
                    <a:pt x="496" y="1538"/>
                  </a:lnTo>
                  <a:lnTo>
                    <a:pt x="991" y="1747"/>
                  </a:lnTo>
                  <a:lnTo>
                    <a:pt x="1434" y="1955"/>
                  </a:lnTo>
                  <a:lnTo>
                    <a:pt x="1877" y="2216"/>
                  </a:lnTo>
                  <a:lnTo>
                    <a:pt x="2320" y="2477"/>
                  </a:lnTo>
                  <a:lnTo>
                    <a:pt x="2711" y="2763"/>
                  </a:lnTo>
                  <a:lnTo>
                    <a:pt x="3102" y="3076"/>
                  </a:lnTo>
                  <a:lnTo>
                    <a:pt x="3467" y="3415"/>
                  </a:lnTo>
                  <a:lnTo>
                    <a:pt x="3806" y="3754"/>
                  </a:lnTo>
                  <a:lnTo>
                    <a:pt x="4145" y="4119"/>
                  </a:lnTo>
                  <a:lnTo>
                    <a:pt x="4432" y="4484"/>
                  </a:lnTo>
                  <a:lnTo>
                    <a:pt x="4718" y="4848"/>
                  </a:lnTo>
                  <a:lnTo>
                    <a:pt x="4953" y="5213"/>
                  </a:lnTo>
                  <a:lnTo>
                    <a:pt x="5187" y="5604"/>
                  </a:lnTo>
                  <a:lnTo>
                    <a:pt x="5396" y="5969"/>
                  </a:lnTo>
                  <a:lnTo>
                    <a:pt x="5552" y="6334"/>
                  </a:lnTo>
                  <a:lnTo>
                    <a:pt x="5657" y="6595"/>
                  </a:lnTo>
                  <a:lnTo>
                    <a:pt x="5761" y="6829"/>
                  </a:lnTo>
                  <a:lnTo>
                    <a:pt x="5813" y="7090"/>
                  </a:lnTo>
                  <a:lnTo>
                    <a:pt x="5865" y="7325"/>
                  </a:lnTo>
                  <a:lnTo>
                    <a:pt x="5865" y="7559"/>
                  </a:lnTo>
                  <a:lnTo>
                    <a:pt x="5891" y="7794"/>
                  </a:lnTo>
                  <a:lnTo>
                    <a:pt x="5865" y="8002"/>
                  </a:lnTo>
                  <a:lnTo>
                    <a:pt x="5839" y="8211"/>
                  </a:lnTo>
                  <a:lnTo>
                    <a:pt x="5735" y="8628"/>
                  </a:lnTo>
                  <a:lnTo>
                    <a:pt x="5605" y="9019"/>
                  </a:lnTo>
                  <a:lnTo>
                    <a:pt x="5422" y="9358"/>
                  </a:lnTo>
                  <a:lnTo>
                    <a:pt x="5214" y="9670"/>
                  </a:lnTo>
                  <a:lnTo>
                    <a:pt x="4979" y="9957"/>
                  </a:lnTo>
                  <a:lnTo>
                    <a:pt x="4744" y="10218"/>
                  </a:lnTo>
                  <a:lnTo>
                    <a:pt x="4510" y="10452"/>
                  </a:lnTo>
                  <a:lnTo>
                    <a:pt x="4275" y="10635"/>
                  </a:lnTo>
                  <a:lnTo>
                    <a:pt x="3910" y="10922"/>
                  </a:lnTo>
                  <a:lnTo>
                    <a:pt x="3676" y="11052"/>
                  </a:lnTo>
                  <a:lnTo>
                    <a:pt x="3676" y="11078"/>
                  </a:lnTo>
                  <a:lnTo>
                    <a:pt x="3493" y="11026"/>
                  </a:lnTo>
                  <a:lnTo>
                    <a:pt x="3493" y="11026"/>
                  </a:lnTo>
                  <a:lnTo>
                    <a:pt x="3598" y="11260"/>
                  </a:lnTo>
                  <a:lnTo>
                    <a:pt x="3650" y="11521"/>
                  </a:lnTo>
                  <a:lnTo>
                    <a:pt x="3702" y="11808"/>
                  </a:lnTo>
                  <a:lnTo>
                    <a:pt x="3702" y="12094"/>
                  </a:lnTo>
                  <a:lnTo>
                    <a:pt x="3702" y="12407"/>
                  </a:lnTo>
                  <a:lnTo>
                    <a:pt x="3650" y="12720"/>
                  </a:lnTo>
                  <a:lnTo>
                    <a:pt x="3571" y="13033"/>
                  </a:lnTo>
                  <a:lnTo>
                    <a:pt x="3441" y="13346"/>
                  </a:lnTo>
                  <a:lnTo>
                    <a:pt x="3285" y="13658"/>
                  </a:lnTo>
                  <a:lnTo>
                    <a:pt x="3102" y="13919"/>
                  </a:lnTo>
                  <a:lnTo>
                    <a:pt x="2894" y="14180"/>
                  </a:lnTo>
                  <a:lnTo>
                    <a:pt x="2633" y="14388"/>
                  </a:lnTo>
                  <a:lnTo>
                    <a:pt x="2346" y="14571"/>
                  </a:lnTo>
                  <a:lnTo>
                    <a:pt x="2008" y="14701"/>
                  </a:lnTo>
                  <a:lnTo>
                    <a:pt x="1643" y="14779"/>
                  </a:lnTo>
                  <a:lnTo>
                    <a:pt x="1434" y="14805"/>
                  </a:lnTo>
                  <a:lnTo>
                    <a:pt x="1226" y="14831"/>
                  </a:lnTo>
                  <a:lnTo>
                    <a:pt x="809" y="14805"/>
                  </a:lnTo>
                  <a:lnTo>
                    <a:pt x="365" y="14701"/>
                  </a:lnTo>
                  <a:lnTo>
                    <a:pt x="157" y="15014"/>
                  </a:lnTo>
                  <a:lnTo>
                    <a:pt x="365" y="15431"/>
                  </a:lnTo>
                  <a:lnTo>
                    <a:pt x="652" y="15848"/>
                  </a:lnTo>
                  <a:lnTo>
                    <a:pt x="835" y="16030"/>
                  </a:lnTo>
                  <a:lnTo>
                    <a:pt x="1017" y="16239"/>
                  </a:lnTo>
                  <a:lnTo>
                    <a:pt x="1226" y="16421"/>
                  </a:lnTo>
                  <a:lnTo>
                    <a:pt x="1460" y="16604"/>
                  </a:lnTo>
                  <a:lnTo>
                    <a:pt x="1695" y="16760"/>
                  </a:lnTo>
                  <a:lnTo>
                    <a:pt x="1981" y="16942"/>
                  </a:lnTo>
                  <a:lnTo>
                    <a:pt x="2268" y="17099"/>
                  </a:lnTo>
                  <a:lnTo>
                    <a:pt x="2607" y="17229"/>
                  </a:lnTo>
                  <a:lnTo>
                    <a:pt x="2946" y="17386"/>
                  </a:lnTo>
                  <a:lnTo>
                    <a:pt x="3337" y="17490"/>
                  </a:lnTo>
                  <a:lnTo>
                    <a:pt x="3728" y="17620"/>
                  </a:lnTo>
                  <a:lnTo>
                    <a:pt x="4171" y="17698"/>
                  </a:lnTo>
                  <a:lnTo>
                    <a:pt x="4197" y="17698"/>
                  </a:lnTo>
                  <a:lnTo>
                    <a:pt x="4562" y="17777"/>
                  </a:lnTo>
                  <a:lnTo>
                    <a:pt x="5187" y="17777"/>
                  </a:lnTo>
                  <a:lnTo>
                    <a:pt x="5422" y="17724"/>
                  </a:lnTo>
                  <a:lnTo>
                    <a:pt x="5657" y="17672"/>
                  </a:lnTo>
                  <a:lnTo>
                    <a:pt x="5839" y="17594"/>
                  </a:lnTo>
                  <a:lnTo>
                    <a:pt x="6022" y="17490"/>
                  </a:lnTo>
                  <a:lnTo>
                    <a:pt x="6152" y="17386"/>
                  </a:lnTo>
                  <a:lnTo>
                    <a:pt x="6282" y="17281"/>
                  </a:lnTo>
                  <a:lnTo>
                    <a:pt x="6386" y="17151"/>
                  </a:lnTo>
                  <a:lnTo>
                    <a:pt x="6517" y="16916"/>
                  </a:lnTo>
                  <a:lnTo>
                    <a:pt x="6621" y="16708"/>
                  </a:lnTo>
                  <a:lnTo>
                    <a:pt x="6647" y="16552"/>
                  </a:lnTo>
                  <a:lnTo>
                    <a:pt x="6673" y="16499"/>
                  </a:lnTo>
                  <a:lnTo>
                    <a:pt x="7168" y="16708"/>
                  </a:lnTo>
                  <a:lnTo>
                    <a:pt x="7638" y="16864"/>
                  </a:lnTo>
                  <a:lnTo>
                    <a:pt x="8107" y="16942"/>
                  </a:lnTo>
                  <a:lnTo>
                    <a:pt x="8524" y="16969"/>
                  </a:lnTo>
                  <a:lnTo>
                    <a:pt x="8784" y="16969"/>
                  </a:lnTo>
                  <a:lnTo>
                    <a:pt x="9045" y="16942"/>
                  </a:lnTo>
                  <a:lnTo>
                    <a:pt x="9306" y="16864"/>
                  </a:lnTo>
                  <a:lnTo>
                    <a:pt x="9540" y="16786"/>
                  </a:lnTo>
                  <a:lnTo>
                    <a:pt x="9775" y="16708"/>
                  </a:lnTo>
                  <a:lnTo>
                    <a:pt x="9983" y="16578"/>
                  </a:lnTo>
                  <a:lnTo>
                    <a:pt x="10192" y="16447"/>
                  </a:lnTo>
                  <a:lnTo>
                    <a:pt x="10374" y="16317"/>
                  </a:lnTo>
                  <a:lnTo>
                    <a:pt x="10557" y="16161"/>
                  </a:lnTo>
                  <a:lnTo>
                    <a:pt x="10713" y="16004"/>
                  </a:lnTo>
                  <a:lnTo>
                    <a:pt x="11000" y="15639"/>
                  </a:lnTo>
                  <a:lnTo>
                    <a:pt x="11235" y="15300"/>
                  </a:lnTo>
                  <a:lnTo>
                    <a:pt x="11417" y="14936"/>
                  </a:lnTo>
                  <a:lnTo>
                    <a:pt x="11443" y="14909"/>
                  </a:lnTo>
                  <a:lnTo>
                    <a:pt x="11443" y="14883"/>
                  </a:lnTo>
                  <a:lnTo>
                    <a:pt x="11521" y="14701"/>
                  </a:lnTo>
                  <a:lnTo>
                    <a:pt x="11547" y="14545"/>
                  </a:lnTo>
                  <a:lnTo>
                    <a:pt x="11573" y="14414"/>
                  </a:lnTo>
                  <a:lnTo>
                    <a:pt x="11573" y="14284"/>
                  </a:lnTo>
                  <a:lnTo>
                    <a:pt x="11573" y="14128"/>
                  </a:lnTo>
                  <a:lnTo>
                    <a:pt x="11547" y="13971"/>
                  </a:lnTo>
                  <a:lnTo>
                    <a:pt x="11495" y="13841"/>
                  </a:lnTo>
                  <a:lnTo>
                    <a:pt x="11443" y="13710"/>
                  </a:lnTo>
                  <a:lnTo>
                    <a:pt x="11287" y="13502"/>
                  </a:lnTo>
                  <a:lnTo>
                    <a:pt x="11130" y="13346"/>
                  </a:lnTo>
                  <a:lnTo>
                    <a:pt x="10948" y="13215"/>
                  </a:lnTo>
                  <a:lnTo>
                    <a:pt x="10791" y="13137"/>
                  </a:lnTo>
                  <a:lnTo>
                    <a:pt x="10661" y="13059"/>
                  </a:lnTo>
                  <a:lnTo>
                    <a:pt x="10687" y="13059"/>
                  </a:lnTo>
                  <a:lnTo>
                    <a:pt x="10713" y="13033"/>
                  </a:lnTo>
                  <a:lnTo>
                    <a:pt x="10791" y="13033"/>
                  </a:lnTo>
                  <a:lnTo>
                    <a:pt x="10791" y="13007"/>
                  </a:lnTo>
                  <a:lnTo>
                    <a:pt x="10870" y="13007"/>
                  </a:lnTo>
                  <a:lnTo>
                    <a:pt x="10870" y="12981"/>
                  </a:lnTo>
                  <a:lnTo>
                    <a:pt x="10948" y="12981"/>
                  </a:lnTo>
                  <a:lnTo>
                    <a:pt x="10948" y="12955"/>
                  </a:lnTo>
                  <a:lnTo>
                    <a:pt x="11000" y="12955"/>
                  </a:lnTo>
                  <a:lnTo>
                    <a:pt x="11026" y="12929"/>
                  </a:lnTo>
                  <a:lnTo>
                    <a:pt x="11078" y="12929"/>
                  </a:lnTo>
                  <a:lnTo>
                    <a:pt x="11078" y="12902"/>
                  </a:lnTo>
                  <a:lnTo>
                    <a:pt x="11130" y="12902"/>
                  </a:lnTo>
                  <a:lnTo>
                    <a:pt x="11130" y="12876"/>
                  </a:lnTo>
                  <a:lnTo>
                    <a:pt x="11182" y="12876"/>
                  </a:lnTo>
                  <a:lnTo>
                    <a:pt x="11208" y="12850"/>
                  </a:lnTo>
                  <a:lnTo>
                    <a:pt x="11235" y="12850"/>
                  </a:lnTo>
                  <a:lnTo>
                    <a:pt x="11261" y="12824"/>
                  </a:lnTo>
                  <a:lnTo>
                    <a:pt x="11287" y="12824"/>
                  </a:lnTo>
                  <a:lnTo>
                    <a:pt x="11443" y="12720"/>
                  </a:lnTo>
                  <a:lnTo>
                    <a:pt x="11599" y="12616"/>
                  </a:lnTo>
                  <a:lnTo>
                    <a:pt x="11704" y="12485"/>
                  </a:lnTo>
                  <a:lnTo>
                    <a:pt x="11808" y="12381"/>
                  </a:lnTo>
                  <a:lnTo>
                    <a:pt x="11886" y="12251"/>
                  </a:lnTo>
                  <a:lnTo>
                    <a:pt x="11938" y="12121"/>
                  </a:lnTo>
                  <a:lnTo>
                    <a:pt x="11964" y="11990"/>
                  </a:lnTo>
                  <a:lnTo>
                    <a:pt x="11990" y="11860"/>
                  </a:lnTo>
                  <a:lnTo>
                    <a:pt x="11990" y="11730"/>
                  </a:lnTo>
                  <a:lnTo>
                    <a:pt x="11964" y="11599"/>
                  </a:lnTo>
                  <a:lnTo>
                    <a:pt x="11886" y="11313"/>
                  </a:lnTo>
                  <a:lnTo>
                    <a:pt x="11782" y="11052"/>
                  </a:lnTo>
                  <a:lnTo>
                    <a:pt x="11599" y="10791"/>
                  </a:lnTo>
                  <a:lnTo>
                    <a:pt x="11417" y="11000"/>
                  </a:lnTo>
                  <a:lnTo>
                    <a:pt x="11208" y="11156"/>
                  </a:lnTo>
                  <a:lnTo>
                    <a:pt x="10974" y="11313"/>
                  </a:lnTo>
                  <a:lnTo>
                    <a:pt x="10739" y="11417"/>
                  </a:lnTo>
                  <a:lnTo>
                    <a:pt x="10479" y="11521"/>
                  </a:lnTo>
                  <a:lnTo>
                    <a:pt x="10218" y="11573"/>
                  </a:lnTo>
                  <a:lnTo>
                    <a:pt x="9957" y="11625"/>
                  </a:lnTo>
                  <a:lnTo>
                    <a:pt x="9410" y="11625"/>
                  </a:lnTo>
                  <a:lnTo>
                    <a:pt x="9228" y="11599"/>
                  </a:lnTo>
                  <a:lnTo>
                    <a:pt x="9019" y="11521"/>
                  </a:lnTo>
                  <a:lnTo>
                    <a:pt x="8863" y="11443"/>
                  </a:lnTo>
                  <a:lnTo>
                    <a:pt x="8706" y="11339"/>
                  </a:lnTo>
                  <a:lnTo>
                    <a:pt x="8576" y="11208"/>
                  </a:lnTo>
                  <a:lnTo>
                    <a:pt x="8472" y="11052"/>
                  </a:lnTo>
                  <a:lnTo>
                    <a:pt x="8393" y="10869"/>
                  </a:lnTo>
                  <a:lnTo>
                    <a:pt x="8341" y="10687"/>
                  </a:lnTo>
                  <a:lnTo>
                    <a:pt x="8289" y="10687"/>
                  </a:lnTo>
                  <a:lnTo>
                    <a:pt x="8159" y="10661"/>
                  </a:lnTo>
                  <a:lnTo>
                    <a:pt x="8029" y="10583"/>
                  </a:lnTo>
                  <a:lnTo>
                    <a:pt x="7924" y="10452"/>
                  </a:lnTo>
                  <a:lnTo>
                    <a:pt x="7820" y="10244"/>
                  </a:lnTo>
                  <a:lnTo>
                    <a:pt x="7794" y="10218"/>
                  </a:lnTo>
                  <a:lnTo>
                    <a:pt x="7794" y="10192"/>
                  </a:lnTo>
                  <a:lnTo>
                    <a:pt x="7794" y="10166"/>
                  </a:lnTo>
                  <a:lnTo>
                    <a:pt x="7768" y="10140"/>
                  </a:lnTo>
                  <a:lnTo>
                    <a:pt x="7768" y="10114"/>
                  </a:lnTo>
                  <a:lnTo>
                    <a:pt x="7768" y="9905"/>
                  </a:lnTo>
                  <a:lnTo>
                    <a:pt x="7768" y="9644"/>
                  </a:lnTo>
                  <a:lnTo>
                    <a:pt x="7820" y="9358"/>
                  </a:lnTo>
                  <a:lnTo>
                    <a:pt x="7898" y="8993"/>
                  </a:lnTo>
                  <a:lnTo>
                    <a:pt x="8107" y="8211"/>
                  </a:lnTo>
                  <a:lnTo>
                    <a:pt x="8367" y="7299"/>
                  </a:lnTo>
                  <a:lnTo>
                    <a:pt x="8602" y="6308"/>
                  </a:lnTo>
                  <a:lnTo>
                    <a:pt x="8732" y="5813"/>
                  </a:lnTo>
                  <a:lnTo>
                    <a:pt x="8811" y="5292"/>
                  </a:lnTo>
                  <a:lnTo>
                    <a:pt x="8889" y="4744"/>
                  </a:lnTo>
                  <a:lnTo>
                    <a:pt x="8941" y="4223"/>
                  </a:lnTo>
                  <a:lnTo>
                    <a:pt x="8967" y="3702"/>
                  </a:lnTo>
                  <a:lnTo>
                    <a:pt x="8967" y="3180"/>
                  </a:lnTo>
                  <a:lnTo>
                    <a:pt x="8446" y="3285"/>
                  </a:lnTo>
                  <a:lnTo>
                    <a:pt x="7898" y="3363"/>
                  </a:lnTo>
                  <a:lnTo>
                    <a:pt x="7377" y="3389"/>
                  </a:lnTo>
                  <a:lnTo>
                    <a:pt x="6856" y="3415"/>
                  </a:lnTo>
                  <a:lnTo>
                    <a:pt x="6386" y="3389"/>
                  </a:lnTo>
                  <a:lnTo>
                    <a:pt x="5917" y="3363"/>
                  </a:lnTo>
                  <a:lnTo>
                    <a:pt x="5448" y="3311"/>
                  </a:lnTo>
                  <a:lnTo>
                    <a:pt x="5005" y="3206"/>
                  </a:lnTo>
                  <a:lnTo>
                    <a:pt x="4562" y="3102"/>
                  </a:lnTo>
                  <a:lnTo>
                    <a:pt x="4119" y="2972"/>
                  </a:lnTo>
                  <a:lnTo>
                    <a:pt x="3702" y="2815"/>
                  </a:lnTo>
                  <a:lnTo>
                    <a:pt x="3311" y="2607"/>
                  </a:lnTo>
                  <a:lnTo>
                    <a:pt x="2920" y="2398"/>
                  </a:lnTo>
                  <a:lnTo>
                    <a:pt x="2529" y="2138"/>
                  </a:lnTo>
                  <a:lnTo>
                    <a:pt x="2190" y="1877"/>
                  </a:lnTo>
                  <a:lnTo>
                    <a:pt x="1851" y="1564"/>
                  </a:lnTo>
                  <a:lnTo>
                    <a:pt x="1564" y="1225"/>
                  </a:lnTo>
                  <a:lnTo>
                    <a:pt x="1278" y="861"/>
                  </a:lnTo>
                  <a:lnTo>
                    <a:pt x="1017" y="443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51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2035508" y="2161539"/>
              <a:ext cx="172995" cy="171747"/>
            </a:xfrm>
            <a:custGeom>
              <a:avLst/>
              <a:gdLst/>
              <a:ahLst/>
              <a:cxnLst/>
              <a:rect l="l" t="t" r="r" b="b"/>
              <a:pathLst>
                <a:path w="3467" h="3442" fill="none" extrusionOk="0">
                  <a:moveTo>
                    <a:pt x="1981" y="3441"/>
                  </a:moveTo>
                  <a:lnTo>
                    <a:pt x="1981" y="3441"/>
                  </a:lnTo>
                  <a:lnTo>
                    <a:pt x="1746" y="3415"/>
                  </a:lnTo>
                  <a:lnTo>
                    <a:pt x="1538" y="3337"/>
                  </a:lnTo>
                  <a:lnTo>
                    <a:pt x="1538" y="3337"/>
                  </a:lnTo>
                  <a:lnTo>
                    <a:pt x="1251" y="3233"/>
                  </a:lnTo>
                  <a:lnTo>
                    <a:pt x="1017" y="3076"/>
                  </a:lnTo>
                  <a:lnTo>
                    <a:pt x="1017" y="3076"/>
                  </a:lnTo>
                  <a:lnTo>
                    <a:pt x="808" y="2972"/>
                  </a:lnTo>
                  <a:lnTo>
                    <a:pt x="730" y="2920"/>
                  </a:lnTo>
                  <a:lnTo>
                    <a:pt x="652" y="2816"/>
                  </a:lnTo>
                  <a:lnTo>
                    <a:pt x="652" y="2816"/>
                  </a:lnTo>
                  <a:lnTo>
                    <a:pt x="417" y="2529"/>
                  </a:lnTo>
                  <a:lnTo>
                    <a:pt x="182" y="2190"/>
                  </a:lnTo>
                  <a:lnTo>
                    <a:pt x="104" y="2008"/>
                  </a:lnTo>
                  <a:lnTo>
                    <a:pt x="52" y="1799"/>
                  </a:lnTo>
                  <a:lnTo>
                    <a:pt x="0" y="1617"/>
                  </a:lnTo>
                  <a:lnTo>
                    <a:pt x="26" y="1434"/>
                  </a:lnTo>
                  <a:lnTo>
                    <a:pt x="26" y="1434"/>
                  </a:lnTo>
                  <a:lnTo>
                    <a:pt x="52" y="1252"/>
                  </a:lnTo>
                  <a:lnTo>
                    <a:pt x="78" y="1095"/>
                  </a:lnTo>
                  <a:lnTo>
                    <a:pt x="156" y="939"/>
                  </a:lnTo>
                  <a:lnTo>
                    <a:pt x="209" y="783"/>
                  </a:lnTo>
                  <a:lnTo>
                    <a:pt x="313" y="626"/>
                  </a:lnTo>
                  <a:lnTo>
                    <a:pt x="417" y="496"/>
                  </a:lnTo>
                  <a:lnTo>
                    <a:pt x="547" y="392"/>
                  </a:lnTo>
                  <a:lnTo>
                    <a:pt x="678" y="313"/>
                  </a:lnTo>
                  <a:lnTo>
                    <a:pt x="678" y="313"/>
                  </a:lnTo>
                  <a:lnTo>
                    <a:pt x="860" y="157"/>
                  </a:lnTo>
                  <a:lnTo>
                    <a:pt x="860" y="157"/>
                  </a:lnTo>
                  <a:lnTo>
                    <a:pt x="990" y="105"/>
                  </a:lnTo>
                  <a:lnTo>
                    <a:pt x="1121" y="53"/>
                  </a:lnTo>
                  <a:lnTo>
                    <a:pt x="1251" y="27"/>
                  </a:lnTo>
                  <a:lnTo>
                    <a:pt x="1381" y="1"/>
                  </a:lnTo>
                  <a:lnTo>
                    <a:pt x="1381" y="1"/>
                  </a:lnTo>
                  <a:lnTo>
                    <a:pt x="1564" y="27"/>
                  </a:lnTo>
                  <a:lnTo>
                    <a:pt x="1772" y="79"/>
                  </a:lnTo>
                  <a:lnTo>
                    <a:pt x="1929" y="157"/>
                  </a:lnTo>
                  <a:lnTo>
                    <a:pt x="2111" y="261"/>
                  </a:lnTo>
                  <a:lnTo>
                    <a:pt x="2111" y="261"/>
                  </a:lnTo>
                  <a:lnTo>
                    <a:pt x="2424" y="392"/>
                  </a:lnTo>
                  <a:lnTo>
                    <a:pt x="2737" y="574"/>
                  </a:lnTo>
                  <a:lnTo>
                    <a:pt x="2867" y="704"/>
                  </a:lnTo>
                  <a:lnTo>
                    <a:pt x="2997" y="809"/>
                  </a:lnTo>
                  <a:lnTo>
                    <a:pt x="3128" y="965"/>
                  </a:lnTo>
                  <a:lnTo>
                    <a:pt x="3232" y="1095"/>
                  </a:lnTo>
                  <a:lnTo>
                    <a:pt x="3232" y="1095"/>
                  </a:lnTo>
                  <a:lnTo>
                    <a:pt x="3336" y="1278"/>
                  </a:lnTo>
                  <a:lnTo>
                    <a:pt x="3415" y="1486"/>
                  </a:lnTo>
                  <a:lnTo>
                    <a:pt x="3467" y="1669"/>
                  </a:lnTo>
                  <a:lnTo>
                    <a:pt x="3467" y="1877"/>
                  </a:lnTo>
                  <a:lnTo>
                    <a:pt x="3441" y="2060"/>
                  </a:lnTo>
                  <a:lnTo>
                    <a:pt x="3415" y="2268"/>
                  </a:lnTo>
                  <a:lnTo>
                    <a:pt x="3336" y="2451"/>
                  </a:lnTo>
                  <a:lnTo>
                    <a:pt x="3258" y="2633"/>
                  </a:lnTo>
                  <a:lnTo>
                    <a:pt x="3154" y="2790"/>
                  </a:lnTo>
                  <a:lnTo>
                    <a:pt x="3024" y="2946"/>
                  </a:lnTo>
                  <a:lnTo>
                    <a:pt x="2867" y="3076"/>
                  </a:lnTo>
                  <a:lnTo>
                    <a:pt x="2711" y="3207"/>
                  </a:lnTo>
                  <a:lnTo>
                    <a:pt x="2554" y="3285"/>
                  </a:lnTo>
                  <a:lnTo>
                    <a:pt x="2372" y="3363"/>
                  </a:lnTo>
                  <a:lnTo>
                    <a:pt x="2163" y="3415"/>
                  </a:lnTo>
                  <a:lnTo>
                    <a:pt x="1981" y="3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2244877" y="2097820"/>
              <a:ext cx="184721" cy="186018"/>
            </a:xfrm>
            <a:custGeom>
              <a:avLst/>
              <a:gdLst/>
              <a:ahLst/>
              <a:cxnLst/>
              <a:rect l="l" t="t" r="r" b="b"/>
              <a:pathLst>
                <a:path w="3702" h="3728" fill="none" extrusionOk="0">
                  <a:moveTo>
                    <a:pt x="1929" y="3728"/>
                  </a:moveTo>
                  <a:lnTo>
                    <a:pt x="1929" y="3728"/>
                  </a:lnTo>
                  <a:lnTo>
                    <a:pt x="1747" y="3728"/>
                  </a:lnTo>
                  <a:lnTo>
                    <a:pt x="1564" y="3702"/>
                  </a:lnTo>
                  <a:lnTo>
                    <a:pt x="1564" y="3702"/>
                  </a:lnTo>
                  <a:lnTo>
                    <a:pt x="1330" y="3623"/>
                  </a:lnTo>
                  <a:lnTo>
                    <a:pt x="1121" y="3545"/>
                  </a:lnTo>
                  <a:lnTo>
                    <a:pt x="939" y="3415"/>
                  </a:lnTo>
                  <a:lnTo>
                    <a:pt x="756" y="3285"/>
                  </a:lnTo>
                  <a:lnTo>
                    <a:pt x="574" y="3102"/>
                  </a:lnTo>
                  <a:lnTo>
                    <a:pt x="444" y="2920"/>
                  </a:lnTo>
                  <a:lnTo>
                    <a:pt x="313" y="2737"/>
                  </a:lnTo>
                  <a:lnTo>
                    <a:pt x="183" y="2529"/>
                  </a:lnTo>
                  <a:lnTo>
                    <a:pt x="183" y="2529"/>
                  </a:lnTo>
                  <a:lnTo>
                    <a:pt x="131" y="2398"/>
                  </a:lnTo>
                  <a:lnTo>
                    <a:pt x="79" y="2242"/>
                  </a:lnTo>
                  <a:lnTo>
                    <a:pt x="79" y="2242"/>
                  </a:lnTo>
                  <a:lnTo>
                    <a:pt x="27" y="2060"/>
                  </a:lnTo>
                  <a:lnTo>
                    <a:pt x="0" y="1851"/>
                  </a:lnTo>
                  <a:lnTo>
                    <a:pt x="0" y="1669"/>
                  </a:lnTo>
                  <a:lnTo>
                    <a:pt x="0" y="1486"/>
                  </a:lnTo>
                  <a:lnTo>
                    <a:pt x="27" y="1304"/>
                  </a:lnTo>
                  <a:lnTo>
                    <a:pt x="79" y="1121"/>
                  </a:lnTo>
                  <a:lnTo>
                    <a:pt x="157" y="965"/>
                  </a:lnTo>
                  <a:lnTo>
                    <a:pt x="261" y="808"/>
                  </a:lnTo>
                  <a:lnTo>
                    <a:pt x="261" y="808"/>
                  </a:lnTo>
                  <a:lnTo>
                    <a:pt x="287" y="756"/>
                  </a:lnTo>
                  <a:lnTo>
                    <a:pt x="287" y="756"/>
                  </a:lnTo>
                  <a:lnTo>
                    <a:pt x="287" y="756"/>
                  </a:lnTo>
                  <a:lnTo>
                    <a:pt x="470" y="548"/>
                  </a:lnTo>
                  <a:lnTo>
                    <a:pt x="704" y="365"/>
                  </a:lnTo>
                  <a:lnTo>
                    <a:pt x="704" y="365"/>
                  </a:lnTo>
                  <a:lnTo>
                    <a:pt x="887" y="235"/>
                  </a:lnTo>
                  <a:lnTo>
                    <a:pt x="1095" y="131"/>
                  </a:lnTo>
                  <a:lnTo>
                    <a:pt x="1330" y="53"/>
                  </a:lnTo>
                  <a:lnTo>
                    <a:pt x="1590" y="0"/>
                  </a:lnTo>
                  <a:lnTo>
                    <a:pt x="1590" y="0"/>
                  </a:lnTo>
                  <a:lnTo>
                    <a:pt x="1721" y="0"/>
                  </a:lnTo>
                  <a:lnTo>
                    <a:pt x="1721" y="0"/>
                  </a:lnTo>
                  <a:lnTo>
                    <a:pt x="1981" y="27"/>
                  </a:lnTo>
                  <a:lnTo>
                    <a:pt x="2216" y="79"/>
                  </a:lnTo>
                  <a:lnTo>
                    <a:pt x="2451" y="183"/>
                  </a:lnTo>
                  <a:lnTo>
                    <a:pt x="2685" y="313"/>
                  </a:lnTo>
                  <a:lnTo>
                    <a:pt x="2894" y="444"/>
                  </a:lnTo>
                  <a:lnTo>
                    <a:pt x="3076" y="626"/>
                  </a:lnTo>
                  <a:lnTo>
                    <a:pt x="3259" y="808"/>
                  </a:lnTo>
                  <a:lnTo>
                    <a:pt x="3389" y="1017"/>
                  </a:lnTo>
                  <a:lnTo>
                    <a:pt x="3389" y="1017"/>
                  </a:lnTo>
                  <a:lnTo>
                    <a:pt x="3519" y="1226"/>
                  </a:lnTo>
                  <a:lnTo>
                    <a:pt x="3623" y="1434"/>
                  </a:lnTo>
                  <a:lnTo>
                    <a:pt x="3676" y="1669"/>
                  </a:lnTo>
                  <a:lnTo>
                    <a:pt x="3702" y="1877"/>
                  </a:lnTo>
                  <a:lnTo>
                    <a:pt x="3702" y="2112"/>
                  </a:lnTo>
                  <a:lnTo>
                    <a:pt x="3676" y="2346"/>
                  </a:lnTo>
                  <a:lnTo>
                    <a:pt x="3623" y="2581"/>
                  </a:lnTo>
                  <a:lnTo>
                    <a:pt x="3519" y="2789"/>
                  </a:lnTo>
                  <a:lnTo>
                    <a:pt x="3519" y="2789"/>
                  </a:lnTo>
                  <a:lnTo>
                    <a:pt x="3389" y="3024"/>
                  </a:lnTo>
                  <a:lnTo>
                    <a:pt x="3259" y="3206"/>
                  </a:lnTo>
                  <a:lnTo>
                    <a:pt x="3076" y="3363"/>
                  </a:lnTo>
                  <a:lnTo>
                    <a:pt x="2868" y="3493"/>
                  </a:lnTo>
                  <a:lnTo>
                    <a:pt x="2659" y="3597"/>
                  </a:lnTo>
                  <a:lnTo>
                    <a:pt x="2425" y="3676"/>
                  </a:lnTo>
                  <a:lnTo>
                    <a:pt x="2190" y="3728"/>
                  </a:lnTo>
                  <a:lnTo>
                    <a:pt x="1929" y="37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1866405" y="1473553"/>
              <a:ext cx="598321" cy="887028"/>
            </a:xfrm>
            <a:custGeom>
              <a:avLst/>
              <a:gdLst/>
              <a:ahLst/>
              <a:cxnLst/>
              <a:rect l="l" t="t" r="r" b="b"/>
              <a:pathLst>
                <a:path w="11991" h="17777" fill="none" extrusionOk="0">
                  <a:moveTo>
                    <a:pt x="783" y="0"/>
                  </a:moveTo>
                  <a:lnTo>
                    <a:pt x="783" y="0"/>
                  </a:lnTo>
                  <a:lnTo>
                    <a:pt x="626" y="183"/>
                  </a:lnTo>
                  <a:lnTo>
                    <a:pt x="496" y="365"/>
                  </a:lnTo>
                  <a:lnTo>
                    <a:pt x="287" y="704"/>
                  </a:lnTo>
                  <a:lnTo>
                    <a:pt x="105" y="1069"/>
                  </a:lnTo>
                  <a:lnTo>
                    <a:pt x="1" y="1382"/>
                  </a:lnTo>
                  <a:lnTo>
                    <a:pt x="1" y="1382"/>
                  </a:lnTo>
                  <a:lnTo>
                    <a:pt x="496" y="1538"/>
                  </a:lnTo>
                  <a:lnTo>
                    <a:pt x="991" y="1747"/>
                  </a:lnTo>
                  <a:lnTo>
                    <a:pt x="1434" y="1955"/>
                  </a:lnTo>
                  <a:lnTo>
                    <a:pt x="1877" y="2216"/>
                  </a:lnTo>
                  <a:lnTo>
                    <a:pt x="2320" y="2477"/>
                  </a:lnTo>
                  <a:lnTo>
                    <a:pt x="2711" y="2763"/>
                  </a:lnTo>
                  <a:lnTo>
                    <a:pt x="3102" y="3076"/>
                  </a:lnTo>
                  <a:lnTo>
                    <a:pt x="3467" y="3415"/>
                  </a:lnTo>
                  <a:lnTo>
                    <a:pt x="3806" y="3754"/>
                  </a:lnTo>
                  <a:lnTo>
                    <a:pt x="4145" y="4119"/>
                  </a:lnTo>
                  <a:lnTo>
                    <a:pt x="4432" y="4484"/>
                  </a:lnTo>
                  <a:lnTo>
                    <a:pt x="4718" y="4848"/>
                  </a:lnTo>
                  <a:lnTo>
                    <a:pt x="4953" y="5213"/>
                  </a:lnTo>
                  <a:lnTo>
                    <a:pt x="5187" y="5604"/>
                  </a:lnTo>
                  <a:lnTo>
                    <a:pt x="5396" y="5969"/>
                  </a:lnTo>
                  <a:lnTo>
                    <a:pt x="5552" y="6334"/>
                  </a:lnTo>
                  <a:lnTo>
                    <a:pt x="5552" y="6334"/>
                  </a:lnTo>
                  <a:lnTo>
                    <a:pt x="5657" y="6595"/>
                  </a:lnTo>
                  <a:lnTo>
                    <a:pt x="5761" y="6829"/>
                  </a:lnTo>
                  <a:lnTo>
                    <a:pt x="5813" y="7090"/>
                  </a:lnTo>
                  <a:lnTo>
                    <a:pt x="5865" y="7325"/>
                  </a:lnTo>
                  <a:lnTo>
                    <a:pt x="5865" y="7559"/>
                  </a:lnTo>
                  <a:lnTo>
                    <a:pt x="5891" y="7794"/>
                  </a:lnTo>
                  <a:lnTo>
                    <a:pt x="5865" y="8002"/>
                  </a:lnTo>
                  <a:lnTo>
                    <a:pt x="5839" y="8211"/>
                  </a:lnTo>
                  <a:lnTo>
                    <a:pt x="5735" y="8628"/>
                  </a:lnTo>
                  <a:lnTo>
                    <a:pt x="5605" y="9019"/>
                  </a:lnTo>
                  <a:lnTo>
                    <a:pt x="5422" y="9358"/>
                  </a:lnTo>
                  <a:lnTo>
                    <a:pt x="5214" y="9670"/>
                  </a:lnTo>
                  <a:lnTo>
                    <a:pt x="4979" y="9957"/>
                  </a:lnTo>
                  <a:lnTo>
                    <a:pt x="4744" y="10218"/>
                  </a:lnTo>
                  <a:lnTo>
                    <a:pt x="4510" y="10452"/>
                  </a:lnTo>
                  <a:lnTo>
                    <a:pt x="4275" y="10635"/>
                  </a:lnTo>
                  <a:lnTo>
                    <a:pt x="3910" y="1092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52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676" y="11078"/>
                  </a:lnTo>
                  <a:lnTo>
                    <a:pt x="3493" y="11026"/>
                  </a:lnTo>
                  <a:lnTo>
                    <a:pt x="3493" y="11026"/>
                  </a:lnTo>
                  <a:lnTo>
                    <a:pt x="3598" y="11260"/>
                  </a:lnTo>
                  <a:lnTo>
                    <a:pt x="3650" y="11521"/>
                  </a:lnTo>
                  <a:lnTo>
                    <a:pt x="3702" y="11808"/>
                  </a:lnTo>
                  <a:lnTo>
                    <a:pt x="3702" y="12094"/>
                  </a:lnTo>
                  <a:lnTo>
                    <a:pt x="3702" y="12407"/>
                  </a:lnTo>
                  <a:lnTo>
                    <a:pt x="3650" y="12720"/>
                  </a:lnTo>
                  <a:lnTo>
                    <a:pt x="3571" y="13033"/>
                  </a:lnTo>
                  <a:lnTo>
                    <a:pt x="3441" y="13346"/>
                  </a:lnTo>
                  <a:lnTo>
                    <a:pt x="3285" y="13658"/>
                  </a:lnTo>
                  <a:lnTo>
                    <a:pt x="3102" y="13919"/>
                  </a:lnTo>
                  <a:lnTo>
                    <a:pt x="2894" y="14180"/>
                  </a:lnTo>
                  <a:lnTo>
                    <a:pt x="2633" y="14388"/>
                  </a:lnTo>
                  <a:lnTo>
                    <a:pt x="2346" y="14571"/>
                  </a:lnTo>
                  <a:lnTo>
                    <a:pt x="2008" y="14701"/>
                  </a:lnTo>
                  <a:lnTo>
                    <a:pt x="1643" y="14779"/>
                  </a:lnTo>
                  <a:lnTo>
                    <a:pt x="1434" y="14805"/>
                  </a:lnTo>
                  <a:lnTo>
                    <a:pt x="1226" y="14831"/>
                  </a:lnTo>
                  <a:lnTo>
                    <a:pt x="1226" y="14831"/>
                  </a:lnTo>
                  <a:lnTo>
                    <a:pt x="809" y="14805"/>
                  </a:lnTo>
                  <a:lnTo>
                    <a:pt x="365" y="14701"/>
                  </a:lnTo>
                  <a:lnTo>
                    <a:pt x="365" y="14701"/>
                  </a:lnTo>
                  <a:lnTo>
                    <a:pt x="157" y="15014"/>
                  </a:lnTo>
                  <a:lnTo>
                    <a:pt x="157" y="15014"/>
                  </a:lnTo>
                  <a:lnTo>
                    <a:pt x="365" y="15431"/>
                  </a:lnTo>
                  <a:lnTo>
                    <a:pt x="652" y="15848"/>
                  </a:lnTo>
                  <a:lnTo>
                    <a:pt x="835" y="16030"/>
                  </a:lnTo>
                  <a:lnTo>
                    <a:pt x="1017" y="16239"/>
                  </a:lnTo>
                  <a:lnTo>
                    <a:pt x="1226" y="16421"/>
                  </a:lnTo>
                  <a:lnTo>
                    <a:pt x="1460" y="16604"/>
                  </a:lnTo>
                  <a:lnTo>
                    <a:pt x="1695" y="16760"/>
                  </a:lnTo>
                  <a:lnTo>
                    <a:pt x="1981" y="16942"/>
                  </a:lnTo>
                  <a:lnTo>
                    <a:pt x="2268" y="17099"/>
                  </a:lnTo>
                  <a:lnTo>
                    <a:pt x="2607" y="17229"/>
                  </a:lnTo>
                  <a:lnTo>
                    <a:pt x="2946" y="17386"/>
                  </a:lnTo>
                  <a:lnTo>
                    <a:pt x="3337" y="17490"/>
                  </a:lnTo>
                  <a:lnTo>
                    <a:pt x="3728" y="17620"/>
                  </a:lnTo>
                  <a:lnTo>
                    <a:pt x="4171" y="17698"/>
                  </a:lnTo>
                  <a:lnTo>
                    <a:pt x="4171" y="17698"/>
                  </a:lnTo>
                  <a:lnTo>
                    <a:pt x="4171" y="17698"/>
                  </a:lnTo>
                  <a:lnTo>
                    <a:pt x="4197" y="17698"/>
                  </a:lnTo>
                  <a:lnTo>
                    <a:pt x="4197" y="17698"/>
                  </a:lnTo>
                  <a:lnTo>
                    <a:pt x="4562" y="17777"/>
                  </a:lnTo>
                  <a:lnTo>
                    <a:pt x="4901" y="17777"/>
                  </a:lnTo>
                  <a:lnTo>
                    <a:pt x="4901" y="17777"/>
                  </a:lnTo>
                  <a:lnTo>
                    <a:pt x="4901" y="17777"/>
                  </a:lnTo>
                  <a:lnTo>
                    <a:pt x="4901" y="17777"/>
                  </a:lnTo>
                  <a:lnTo>
                    <a:pt x="4901" y="17777"/>
                  </a:lnTo>
                  <a:lnTo>
                    <a:pt x="4901" y="17777"/>
                  </a:lnTo>
                  <a:lnTo>
                    <a:pt x="5187" y="17777"/>
                  </a:lnTo>
                  <a:lnTo>
                    <a:pt x="5422" y="17724"/>
                  </a:lnTo>
                  <a:lnTo>
                    <a:pt x="5657" y="17672"/>
                  </a:lnTo>
                  <a:lnTo>
                    <a:pt x="5839" y="17594"/>
                  </a:lnTo>
                  <a:lnTo>
                    <a:pt x="6022" y="17490"/>
                  </a:lnTo>
                  <a:lnTo>
                    <a:pt x="6152" y="17386"/>
                  </a:lnTo>
                  <a:lnTo>
                    <a:pt x="6282" y="17281"/>
                  </a:lnTo>
                  <a:lnTo>
                    <a:pt x="6386" y="17151"/>
                  </a:lnTo>
                  <a:lnTo>
                    <a:pt x="6517" y="16916"/>
                  </a:lnTo>
                  <a:lnTo>
                    <a:pt x="6621" y="16708"/>
                  </a:lnTo>
                  <a:lnTo>
                    <a:pt x="6647" y="16552"/>
                  </a:lnTo>
                  <a:lnTo>
                    <a:pt x="6673" y="16499"/>
                  </a:lnTo>
                  <a:lnTo>
                    <a:pt x="6673" y="16499"/>
                  </a:lnTo>
                  <a:lnTo>
                    <a:pt x="6673" y="16499"/>
                  </a:lnTo>
                  <a:lnTo>
                    <a:pt x="6673" y="16499"/>
                  </a:lnTo>
                  <a:lnTo>
                    <a:pt x="6673" y="16499"/>
                  </a:lnTo>
                  <a:lnTo>
                    <a:pt x="6673" y="16499"/>
                  </a:lnTo>
                  <a:lnTo>
                    <a:pt x="6673" y="16499"/>
                  </a:lnTo>
                  <a:lnTo>
                    <a:pt x="7168" y="16708"/>
                  </a:lnTo>
                  <a:lnTo>
                    <a:pt x="7638" y="16864"/>
                  </a:lnTo>
                  <a:lnTo>
                    <a:pt x="8107" y="16942"/>
                  </a:lnTo>
                  <a:lnTo>
                    <a:pt x="8524" y="16969"/>
                  </a:lnTo>
                  <a:lnTo>
                    <a:pt x="8524" y="16969"/>
                  </a:lnTo>
                  <a:lnTo>
                    <a:pt x="8524" y="16969"/>
                  </a:lnTo>
                  <a:lnTo>
                    <a:pt x="8524" y="16969"/>
                  </a:lnTo>
                  <a:lnTo>
                    <a:pt x="8524" y="16969"/>
                  </a:lnTo>
                  <a:lnTo>
                    <a:pt x="8524" y="16969"/>
                  </a:lnTo>
                  <a:lnTo>
                    <a:pt x="8784" y="16969"/>
                  </a:lnTo>
                  <a:lnTo>
                    <a:pt x="9045" y="16942"/>
                  </a:lnTo>
                  <a:lnTo>
                    <a:pt x="9306" y="16864"/>
                  </a:lnTo>
                  <a:lnTo>
                    <a:pt x="9540" y="16786"/>
                  </a:lnTo>
                  <a:lnTo>
                    <a:pt x="9775" y="16708"/>
                  </a:lnTo>
                  <a:lnTo>
                    <a:pt x="9983" y="16578"/>
                  </a:lnTo>
                  <a:lnTo>
                    <a:pt x="10192" y="16447"/>
                  </a:lnTo>
                  <a:lnTo>
                    <a:pt x="10374" y="16317"/>
                  </a:lnTo>
                  <a:lnTo>
                    <a:pt x="10557" y="16161"/>
                  </a:lnTo>
                  <a:lnTo>
                    <a:pt x="10713" y="16004"/>
                  </a:lnTo>
                  <a:lnTo>
                    <a:pt x="11000" y="15639"/>
                  </a:lnTo>
                  <a:lnTo>
                    <a:pt x="11235" y="15300"/>
                  </a:lnTo>
                  <a:lnTo>
                    <a:pt x="11417" y="14936"/>
                  </a:lnTo>
                  <a:lnTo>
                    <a:pt x="11417" y="14936"/>
                  </a:lnTo>
                  <a:lnTo>
                    <a:pt x="11443" y="14909"/>
                  </a:lnTo>
                  <a:lnTo>
                    <a:pt x="11443" y="14909"/>
                  </a:lnTo>
                  <a:lnTo>
                    <a:pt x="11443" y="14883"/>
                  </a:lnTo>
                  <a:lnTo>
                    <a:pt x="11443" y="14883"/>
                  </a:lnTo>
                  <a:lnTo>
                    <a:pt x="11443" y="14883"/>
                  </a:lnTo>
                  <a:lnTo>
                    <a:pt x="11443" y="14883"/>
                  </a:lnTo>
                  <a:lnTo>
                    <a:pt x="11521" y="14701"/>
                  </a:lnTo>
                  <a:lnTo>
                    <a:pt x="11547" y="14545"/>
                  </a:lnTo>
                  <a:lnTo>
                    <a:pt x="11573" y="14414"/>
                  </a:lnTo>
                  <a:lnTo>
                    <a:pt x="11573" y="14284"/>
                  </a:lnTo>
                  <a:lnTo>
                    <a:pt x="11573" y="14284"/>
                  </a:lnTo>
                  <a:lnTo>
                    <a:pt x="11573" y="14128"/>
                  </a:lnTo>
                  <a:lnTo>
                    <a:pt x="11547" y="13971"/>
                  </a:lnTo>
                  <a:lnTo>
                    <a:pt x="11495" y="13841"/>
                  </a:lnTo>
                  <a:lnTo>
                    <a:pt x="11443" y="13710"/>
                  </a:lnTo>
                  <a:lnTo>
                    <a:pt x="11287" y="13502"/>
                  </a:lnTo>
                  <a:lnTo>
                    <a:pt x="11130" y="13346"/>
                  </a:lnTo>
                  <a:lnTo>
                    <a:pt x="10948" y="13215"/>
                  </a:lnTo>
                  <a:lnTo>
                    <a:pt x="10791" y="13137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61" y="13059"/>
                  </a:lnTo>
                  <a:lnTo>
                    <a:pt x="10687" y="13059"/>
                  </a:lnTo>
                  <a:lnTo>
                    <a:pt x="10687" y="13059"/>
                  </a:lnTo>
                  <a:lnTo>
                    <a:pt x="10687" y="13059"/>
                  </a:lnTo>
                  <a:lnTo>
                    <a:pt x="10687" y="13059"/>
                  </a:lnTo>
                  <a:lnTo>
                    <a:pt x="10687" y="13059"/>
                  </a:lnTo>
                  <a:lnTo>
                    <a:pt x="10687" y="13059"/>
                  </a:lnTo>
                  <a:lnTo>
                    <a:pt x="10687" y="13059"/>
                  </a:lnTo>
                  <a:lnTo>
                    <a:pt x="10687" y="13059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13" y="13033"/>
                  </a:lnTo>
                  <a:lnTo>
                    <a:pt x="10739" y="13033"/>
                  </a:lnTo>
                  <a:lnTo>
                    <a:pt x="10739" y="13033"/>
                  </a:lnTo>
                  <a:lnTo>
                    <a:pt x="10739" y="13033"/>
                  </a:lnTo>
                  <a:lnTo>
                    <a:pt x="10739" y="13033"/>
                  </a:lnTo>
                  <a:lnTo>
                    <a:pt x="10739" y="13033"/>
                  </a:lnTo>
                  <a:lnTo>
                    <a:pt x="10739" y="13033"/>
                  </a:lnTo>
                  <a:lnTo>
                    <a:pt x="10739" y="13033"/>
                  </a:lnTo>
                  <a:lnTo>
                    <a:pt x="10739" y="13033"/>
                  </a:lnTo>
                  <a:lnTo>
                    <a:pt x="10765" y="13033"/>
                  </a:lnTo>
                  <a:lnTo>
                    <a:pt x="10765" y="13033"/>
                  </a:lnTo>
                  <a:lnTo>
                    <a:pt x="10765" y="13033"/>
                  </a:lnTo>
                  <a:lnTo>
                    <a:pt x="10765" y="13033"/>
                  </a:lnTo>
                  <a:lnTo>
                    <a:pt x="10765" y="13033"/>
                  </a:lnTo>
                  <a:lnTo>
                    <a:pt x="10765" y="13033"/>
                  </a:lnTo>
                  <a:lnTo>
                    <a:pt x="10765" y="13033"/>
                  </a:lnTo>
                  <a:lnTo>
                    <a:pt x="10765" y="13033"/>
                  </a:lnTo>
                  <a:lnTo>
                    <a:pt x="10765" y="13033"/>
                  </a:lnTo>
                  <a:lnTo>
                    <a:pt x="10765" y="13033"/>
                  </a:lnTo>
                  <a:lnTo>
                    <a:pt x="10791" y="13033"/>
                  </a:lnTo>
                  <a:lnTo>
                    <a:pt x="10791" y="13033"/>
                  </a:lnTo>
                  <a:lnTo>
                    <a:pt x="10791" y="13033"/>
                  </a:lnTo>
                  <a:lnTo>
                    <a:pt x="10791" y="13033"/>
                  </a:lnTo>
                  <a:lnTo>
                    <a:pt x="10791" y="13033"/>
                  </a:lnTo>
                  <a:lnTo>
                    <a:pt x="10791" y="13033"/>
                  </a:lnTo>
                  <a:lnTo>
                    <a:pt x="10791" y="13007"/>
                  </a:lnTo>
                  <a:lnTo>
                    <a:pt x="10791" y="13007"/>
                  </a:lnTo>
                  <a:lnTo>
                    <a:pt x="10791" y="13007"/>
                  </a:lnTo>
                  <a:lnTo>
                    <a:pt x="10791" y="13007"/>
                  </a:lnTo>
                  <a:lnTo>
                    <a:pt x="10791" y="13007"/>
                  </a:lnTo>
                  <a:lnTo>
                    <a:pt x="10791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18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44" y="13007"/>
                  </a:lnTo>
                  <a:lnTo>
                    <a:pt x="10870" y="13007"/>
                  </a:lnTo>
                  <a:lnTo>
                    <a:pt x="10870" y="13007"/>
                  </a:lnTo>
                  <a:lnTo>
                    <a:pt x="10870" y="13007"/>
                  </a:lnTo>
                  <a:lnTo>
                    <a:pt x="10870" y="13007"/>
                  </a:lnTo>
                  <a:lnTo>
                    <a:pt x="10870" y="13007"/>
                  </a:lnTo>
                  <a:lnTo>
                    <a:pt x="10870" y="13007"/>
                  </a:lnTo>
                  <a:lnTo>
                    <a:pt x="10870" y="13007"/>
                  </a:lnTo>
                  <a:lnTo>
                    <a:pt x="10870" y="13007"/>
                  </a:lnTo>
                  <a:lnTo>
                    <a:pt x="10870" y="12981"/>
                  </a:lnTo>
                  <a:lnTo>
                    <a:pt x="10870" y="12981"/>
                  </a:lnTo>
                  <a:lnTo>
                    <a:pt x="10870" y="12981"/>
                  </a:lnTo>
                  <a:lnTo>
                    <a:pt x="10870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896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22" y="12981"/>
                  </a:lnTo>
                  <a:lnTo>
                    <a:pt x="10948" y="12981"/>
                  </a:lnTo>
                  <a:lnTo>
                    <a:pt x="10948" y="12981"/>
                  </a:lnTo>
                  <a:lnTo>
                    <a:pt x="10948" y="12981"/>
                  </a:lnTo>
                  <a:lnTo>
                    <a:pt x="10948" y="12981"/>
                  </a:lnTo>
                  <a:lnTo>
                    <a:pt x="10948" y="12981"/>
                  </a:lnTo>
                  <a:lnTo>
                    <a:pt x="10948" y="12981"/>
                  </a:lnTo>
                  <a:lnTo>
                    <a:pt x="10948" y="12955"/>
                  </a:lnTo>
                  <a:lnTo>
                    <a:pt x="10948" y="12955"/>
                  </a:lnTo>
                  <a:lnTo>
                    <a:pt x="10948" y="12955"/>
                  </a:lnTo>
                  <a:lnTo>
                    <a:pt x="10948" y="12955"/>
                  </a:lnTo>
                  <a:lnTo>
                    <a:pt x="10948" y="12955"/>
                  </a:lnTo>
                  <a:lnTo>
                    <a:pt x="10948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0974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00" y="12955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26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52" y="12929"/>
                  </a:lnTo>
                  <a:lnTo>
                    <a:pt x="11078" y="12929"/>
                  </a:lnTo>
                  <a:lnTo>
                    <a:pt x="11078" y="12929"/>
                  </a:lnTo>
                  <a:lnTo>
                    <a:pt x="11078" y="12929"/>
                  </a:lnTo>
                  <a:lnTo>
                    <a:pt x="11078" y="12929"/>
                  </a:lnTo>
                  <a:lnTo>
                    <a:pt x="11078" y="12929"/>
                  </a:lnTo>
                  <a:lnTo>
                    <a:pt x="11078" y="12929"/>
                  </a:lnTo>
                  <a:lnTo>
                    <a:pt x="11078" y="12929"/>
                  </a:lnTo>
                  <a:lnTo>
                    <a:pt x="11078" y="12929"/>
                  </a:lnTo>
                  <a:lnTo>
                    <a:pt x="11078" y="12902"/>
                  </a:lnTo>
                  <a:lnTo>
                    <a:pt x="11078" y="12902"/>
                  </a:lnTo>
                  <a:lnTo>
                    <a:pt x="11078" y="12902"/>
                  </a:lnTo>
                  <a:lnTo>
                    <a:pt x="11078" y="12902"/>
                  </a:lnTo>
                  <a:lnTo>
                    <a:pt x="11078" y="12902"/>
                  </a:lnTo>
                  <a:lnTo>
                    <a:pt x="11078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04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902"/>
                  </a:lnTo>
                  <a:lnTo>
                    <a:pt x="11130" y="12876"/>
                  </a:lnTo>
                  <a:lnTo>
                    <a:pt x="11130" y="12876"/>
                  </a:lnTo>
                  <a:lnTo>
                    <a:pt x="11130" y="12876"/>
                  </a:lnTo>
                  <a:lnTo>
                    <a:pt x="11130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56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182" y="12876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08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35" y="12850"/>
                  </a:lnTo>
                  <a:lnTo>
                    <a:pt x="11261" y="12824"/>
                  </a:lnTo>
                  <a:lnTo>
                    <a:pt x="11261" y="12824"/>
                  </a:lnTo>
                  <a:lnTo>
                    <a:pt x="11261" y="12824"/>
                  </a:lnTo>
                  <a:lnTo>
                    <a:pt x="11261" y="12824"/>
                  </a:lnTo>
                  <a:lnTo>
                    <a:pt x="11261" y="12824"/>
                  </a:lnTo>
                  <a:lnTo>
                    <a:pt x="11261" y="12824"/>
                  </a:lnTo>
                  <a:lnTo>
                    <a:pt x="11261" y="12824"/>
                  </a:lnTo>
                  <a:lnTo>
                    <a:pt x="11287" y="12824"/>
                  </a:lnTo>
                  <a:lnTo>
                    <a:pt x="11287" y="12824"/>
                  </a:lnTo>
                  <a:lnTo>
                    <a:pt x="11287" y="12824"/>
                  </a:lnTo>
                  <a:lnTo>
                    <a:pt x="11287" y="12824"/>
                  </a:lnTo>
                  <a:lnTo>
                    <a:pt x="11287" y="12824"/>
                  </a:lnTo>
                  <a:lnTo>
                    <a:pt x="11287" y="12824"/>
                  </a:lnTo>
                  <a:lnTo>
                    <a:pt x="11287" y="12824"/>
                  </a:lnTo>
                  <a:lnTo>
                    <a:pt x="11287" y="12824"/>
                  </a:lnTo>
                  <a:lnTo>
                    <a:pt x="11443" y="12720"/>
                  </a:lnTo>
                  <a:lnTo>
                    <a:pt x="11599" y="12616"/>
                  </a:lnTo>
                  <a:lnTo>
                    <a:pt x="11704" y="12485"/>
                  </a:lnTo>
                  <a:lnTo>
                    <a:pt x="11808" y="12381"/>
                  </a:lnTo>
                  <a:lnTo>
                    <a:pt x="11886" y="12251"/>
                  </a:lnTo>
                  <a:lnTo>
                    <a:pt x="11938" y="12121"/>
                  </a:lnTo>
                  <a:lnTo>
                    <a:pt x="11964" y="11990"/>
                  </a:lnTo>
                  <a:lnTo>
                    <a:pt x="11990" y="11860"/>
                  </a:lnTo>
                  <a:lnTo>
                    <a:pt x="11990" y="11730"/>
                  </a:lnTo>
                  <a:lnTo>
                    <a:pt x="11964" y="11599"/>
                  </a:lnTo>
                  <a:lnTo>
                    <a:pt x="11886" y="11313"/>
                  </a:lnTo>
                  <a:lnTo>
                    <a:pt x="11782" y="11052"/>
                  </a:lnTo>
                  <a:lnTo>
                    <a:pt x="11599" y="10791"/>
                  </a:lnTo>
                  <a:lnTo>
                    <a:pt x="11599" y="10791"/>
                  </a:lnTo>
                  <a:lnTo>
                    <a:pt x="11417" y="11000"/>
                  </a:lnTo>
                  <a:lnTo>
                    <a:pt x="11208" y="11156"/>
                  </a:lnTo>
                  <a:lnTo>
                    <a:pt x="10974" y="11313"/>
                  </a:lnTo>
                  <a:lnTo>
                    <a:pt x="10739" y="11417"/>
                  </a:lnTo>
                  <a:lnTo>
                    <a:pt x="10479" y="11521"/>
                  </a:lnTo>
                  <a:lnTo>
                    <a:pt x="10218" y="11573"/>
                  </a:lnTo>
                  <a:lnTo>
                    <a:pt x="9957" y="11625"/>
                  </a:lnTo>
                  <a:lnTo>
                    <a:pt x="9697" y="11625"/>
                  </a:lnTo>
                  <a:lnTo>
                    <a:pt x="9697" y="11625"/>
                  </a:lnTo>
                  <a:lnTo>
                    <a:pt x="9410" y="11625"/>
                  </a:lnTo>
                  <a:lnTo>
                    <a:pt x="9410" y="11625"/>
                  </a:lnTo>
                  <a:lnTo>
                    <a:pt x="9228" y="11599"/>
                  </a:lnTo>
                  <a:lnTo>
                    <a:pt x="9019" y="11521"/>
                  </a:lnTo>
                  <a:lnTo>
                    <a:pt x="8863" y="11443"/>
                  </a:lnTo>
                  <a:lnTo>
                    <a:pt x="8706" y="11339"/>
                  </a:lnTo>
                  <a:lnTo>
                    <a:pt x="8576" y="11208"/>
                  </a:lnTo>
                  <a:lnTo>
                    <a:pt x="8472" y="11052"/>
                  </a:lnTo>
                  <a:lnTo>
                    <a:pt x="8393" y="10869"/>
                  </a:lnTo>
                  <a:lnTo>
                    <a:pt x="8341" y="10687"/>
                  </a:lnTo>
                  <a:lnTo>
                    <a:pt x="8341" y="10687"/>
                  </a:lnTo>
                  <a:lnTo>
                    <a:pt x="8289" y="10687"/>
                  </a:lnTo>
                  <a:lnTo>
                    <a:pt x="8289" y="10687"/>
                  </a:lnTo>
                  <a:lnTo>
                    <a:pt x="8159" y="10661"/>
                  </a:lnTo>
                  <a:lnTo>
                    <a:pt x="8029" y="10583"/>
                  </a:lnTo>
                  <a:lnTo>
                    <a:pt x="7924" y="10452"/>
                  </a:lnTo>
                  <a:lnTo>
                    <a:pt x="7820" y="10244"/>
                  </a:lnTo>
                  <a:lnTo>
                    <a:pt x="7820" y="10244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218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92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94" y="10166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40"/>
                  </a:lnTo>
                  <a:lnTo>
                    <a:pt x="7768" y="10114"/>
                  </a:lnTo>
                  <a:lnTo>
                    <a:pt x="7768" y="10114"/>
                  </a:lnTo>
                  <a:lnTo>
                    <a:pt x="7768" y="10114"/>
                  </a:lnTo>
                  <a:lnTo>
                    <a:pt x="7768" y="10114"/>
                  </a:lnTo>
                  <a:lnTo>
                    <a:pt x="7768" y="9905"/>
                  </a:lnTo>
                  <a:lnTo>
                    <a:pt x="7768" y="9644"/>
                  </a:lnTo>
                  <a:lnTo>
                    <a:pt x="7820" y="9358"/>
                  </a:lnTo>
                  <a:lnTo>
                    <a:pt x="7898" y="8993"/>
                  </a:lnTo>
                  <a:lnTo>
                    <a:pt x="8107" y="8211"/>
                  </a:lnTo>
                  <a:lnTo>
                    <a:pt x="8367" y="7299"/>
                  </a:lnTo>
                  <a:lnTo>
                    <a:pt x="8602" y="6308"/>
                  </a:lnTo>
                  <a:lnTo>
                    <a:pt x="8732" y="5813"/>
                  </a:lnTo>
                  <a:lnTo>
                    <a:pt x="8811" y="5292"/>
                  </a:lnTo>
                  <a:lnTo>
                    <a:pt x="8889" y="4744"/>
                  </a:lnTo>
                  <a:lnTo>
                    <a:pt x="8941" y="4223"/>
                  </a:lnTo>
                  <a:lnTo>
                    <a:pt x="8967" y="3702"/>
                  </a:lnTo>
                  <a:lnTo>
                    <a:pt x="8967" y="3180"/>
                  </a:lnTo>
                  <a:lnTo>
                    <a:pt x="8967" y="3180"/>
                  </a:lnTo>
                  <a:lnTo>
                    <a:pt x="8446" y="3285"/>
                  </a:lnTo>
                  <a:lnTo>
                    <a:pt x="7898" y="3363"/>
                  </a:lnTo>
                  <a:lnTo>
                    <a:pt x="7377" y="3389"/>
                  </a:lnTo>
                  <a:lnTo>
                    <a:pt x="6856" y="3415"/>
                  </a:lnTo>
                  <a:lnTo>
                    <a:pt x="6856" y="3415"/>
                  </a:lnTo>
                  <a:lnTo>
                    <a:pt x="6386" y="3389"/>
                  </a:lnTo>
                  <a:lnTo>
                    <a:pt x="5917" y="3363"/>
                  </a:lnTo>
                  <a:lnTo>
                    <a:pt x="5448" y="3311"/>
                  </a:lnTo>
                  <a:lnTo>
                    <a:pt x="5005" y="3206"/>
                  </a:lnTo>
                  <a:lnTo>
                    <a:pt x="4562" y="3102"/>
                  </a:lnTo>
                  <a:lnTo>
                    <a:pt x="4119" y="2972"/>
                  </a:lnTo>
                  <a:lnTo>
                    <a:pt x="3702" y="2815"/>
                  </a:lnTo>
                  <a:lnTo>
                    <a:pt x="3311" y="2607"/>
                  </a:lnTo>
                  <a:lnTo>
                    <a:pt x="2920" y="2398"/>
                  </a:lnTo>
                  <a:lnTo>
                    <a:pt x="2529" y="2138"/>
                  </a:lnTo>
                  <a:lnTo>
                    <a:pt x="2190" y="1877"/>
                  </a:lnTo>
                  <a:lnTo>
                    <a:pt x="1851" y="1564"/>
                  </a:lnTo>
                  <a:lnTo>
                    <a:pt x="1564" y="1225"/>
                  </a:lnTo>
                  <a:lnTo>
                    <a:pt x="1278" y="861"/>
                  </a:lnTo>
                  <a:lnTo>
                    <a:pt x="1017" y="443"/>
                  </a:lnTo>
                  <a:lnTo>
                    <a:pt x="7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1869000" y="1420212"/>
              <a:ext cx="451373" cy="615236"/>
            </a:xfrm>
            <a:custGeom>
              <a:avLst/>
              <a:gdLst/>
              <a:ahLst/>
              <a:cxnLst/>
              <a:rect l="l" t="t" r="r" b="b"/>
              <a:pathLst>
                <a:path w="9046" h="12330" extrusionOk="0">
                  <a:moveTo>
                    <a:pt x="3702" y="1"/>
                  </a:moveTo>
                  <a:lnTo>
                    <a:pt x="3233" y="53"/>
                  </a:lnTo>
                  <a:lnTo>
                    <a:pt x="2764" y="131"/>
                  </a:lnTo>
                  <a:lnTo>
                    <a:pt x="2320" y="261"/>
                  </a:lnTo>
                  <a:lnTo>
                    <a:pt x="1929" y="444"/>
                  </a:lnTo>
                  <a:lnTo>
                    <a:pt x="1539" y="626"/>
                  </a:lnTo>
                  <a:lnTo>
                    <a:pt x="1226" y="861"/>
                  </a:lnTo>
                  <a:lnTo>
                    <a:pt x="939" y="1095"/>
                  </a:lnTo>
                  <a:lnTo>
                    <a:pt x="678" y="1330"/>
                  </a:lnTo>
                  <a:lnTo>
                    <a:pt x="470" y="1565"/>
                  </a:lnTo>
                  <a:lnTo>
                    <a:pt x="183" y="1982"/>
                  </a:lnTo>
                  <a:lnTo>
                    <a:pt x="1" y="2373"/>
                  </a:lnTo>
                  <a:lnTo>
                    <a:pt x="235" y="2008"/>
                  </a:lnTo>
                  <a:lnTo>
                    <a:pt x="548" y="1617"/>
                  </a:lnTo>
                  <a:lnTo>
                    <a:pt x="757" y="1408"/>
                  </a:lnTo>
                  <a:lnTo>
                    <a:pt x="991" y="1174"/>
                  </a:lnTo>
                  <a:lnTo>
                    <a:pt x="1278" y="965"/>
                  </a:lnTo>
                  <a:lnTo>
                    <a:pt x="1617" y="757"/>
                  </a:lnTo>
                  <a:lnTo>
                    <a:pt x="1982" y="574"/>
                  </a:lnTo>
                  <a:lnTo>
                    <a:pt x="2373" y="418"/>
                  </a:lnTo>
                  <a:lnTo>
                    <a:pt x="2816" y="287"/>
                  </a:lnTo>
                  <a:lnTo>
                    <a:pt x="3259" y="235"/>
                  </a:lnTo>
                  <a:lnTo>
                    <a:pt x="3702" y="183"/>
                  </a:lnTo>
                  <a:lnTo>
                    <a:pt x="4171" y="209"/>
                  </a:lnTo>
                  <a:lnTo>
                    <a:pt x="4640" y="261"/>
                  </a:lnTo>
                  <a:lnTo>
                    <a:pt x="5083" y="366"/>
                  </a:lnTo>
                  <a:lnTo>
                    <a:pt x="5500" y="496"/>
                  </a:lnTo>
                  <a:lnTo>
                    <a:pt x="5917" y="652"/>
                  </a:lnTo>
                  <a:lnTo>
                    <a:pt x="6308" y="835"/>
                  </a:lnTo>
                  <a:lnTo>
                    <a:pt x="6673" y="1017"/>
                  </a:lnTo>
                  <a:lnTo>
                    <a:pt x="6986" y="1226"/>
                  </a:lnTo>
                  <a:lnTo>
                    <a:pt x="7273" y="1434"/>
                  </a:lnTo>
                  <a:lnTo>
                    <a:pt x="7533" y="1669"/>
                  </a:lnTo>
                  <a:lnTo>
                    <a:pt x="7742" y="1877"/>
                  </a:lnTo>
                  <a:lnTo>
                    <a:pt x="7898" y="2060"/>
                  </a:lnTo>
                  <a:lnTo>
                    <a:pt x="8029" y="2242"/>
                  </a:lnTo>
                  <a:lnTo>
                    <a:pt x="8211" y="2503"/>
                  </a:lnTo>
                  <a:lnTo>
                    <a:pt x="8263" y="2581"/>
                  </a:lnTo>
                  <a:lnTo>
                    <a:pt x="8315" y="2685"/>
                  </a:lnTo>
                  <a:lnTo>
                    <a:pt x="8368" y="2816"/>
                  </a:lnTo>
                  <a:lnTo>
                    <a:pt x="8446" y="2972"/>
                  </a:lnTo>
                  <a:lnTo>
                    <a:pt x="8524" y="3181"/>
                  </a:lnTo>
                  <a:lnTo>
                    <a:pt x="8602" y="3415"/>
                  </a:lnTo>
                  <a:lnTo>
                    <a:pt x="8680" y="3702"/>
                  </a:lnTo>
                  <a:lnTo>
                    <a:pt x="8732" y="4041"/>
                  </a:lnTo>
                  <a:lnTo>
                    <a:pt x="8785" y="4406"/>
                  </a:lnTo>
                  <a:lnTo>
                    <a:pt x="8785" y="4771"/>
                  </a:lnTo>
                  <a:lnTo>
                    <a:pt x="8759" y="5188"/>
                  </a:lnTo>
                  <a:lnTo>
                    <a:pt x="8706" y="5605"/>
                  </a:lnTo>
                  <a:lnTo>
                    <a:pt x="8628" y="6048"/>
                  </a:lnTo>
                  <a:lnTo>
                    <a:pt x="8524" y="6491"/>
                  </a:lnTo>
                  <a:lnTo>
                    <a:pt x="8263" y="7403"/>
                  </a:lnTo>
                  <a:lnTo>
                    <a:pt x="8003" y="8315"/>
                  </a:lnTo>
                  <a:lnTo>
                    <a:pt x="7794" y="9202"/>
                  </a:lnTo>
                  <a:lnTo>
                    <a:pt x="7716" y="9645"/>
                  </a:lnTo>
                  <a:lnTo>
                    <a:pt x="7664" y="10062"/>
                  </a:lnTo>
                  <a:lnTo>
                    <a:pt x="7638" y="10453"/>
                  </a:lnTo>
                  <a:lnTo>
                    <a:pt x="7612" y="10844"/>
                  </a:lnTo>
                  <a:lnTo>
                    <a:pt x="7638" y="11183"/>
                  </a:lnTo>
                  <a:lnTo>
                    <a:pt x="7664" y="11495"/>
                  </a:lnTo>
                  <a:lnTo>
                    <a:pt x="7742" y="11756"/>
                  </a:lnTo>
                  <a:lnTo>
                    <a:pt x="7820" y="11964"/>
                  </a:lnTo>
                  <a:lnTo>
                    <a:pt x="7898" y="12147"/>
                  </a:lnTo>
                  <a:lnTo>
                    <a:pt x="7977" y="12251"/>
                  </a:lnTo>
                  <a:lnTo>
                    <a:pt x="8081" y="12329"/>
                  </a:lnTo>
                  <a:lnTo>
                    <a:pt x="8003" y="12225"/>
                  </a:lnTo>
                  <a:lnTo>
                    <a:pt x="7951" y="12121"/>
                  </a:lnTo>
                  <a:lnTo>
                    <a:pt x="7872" y="11938"/>
                  </a:lnTo>
                  <a:lnTo>
                    <a:pt x="7794" y="11730"/>
                  </a:lnTo>
                  <a:lnTo>
                    <a:pt x="7768" y="11469"/>
                  </a:lnTo>
                  <a:lnTo>
                    <a:pt x="7716" y="11156"/>
                  </a:lnTo>
                  <a:lnTo>
                    <a:pt x="7716" y="10844"/>
                  </a:lnTo>
                  <a:lnTo>
                    <a:pt x="7742" y="10479"/>
                  </a:lnTo>
                  <a:lnTo>
                    <a:pt x="7794" y="10088"/>
                  </a:lnTo>
                  <a:lnTo>
                    <a:pt x="7872" y="9671"/>
                  </a:lnTo>
                  <a:lnTo>
                    <a:pt x="7951" y="9254"/>
                  </a:lnTo>
                  <a:lnTo>
                    <a:pt x="8185" y="8368"/>
                  </a:lnTo>
                  <a:lnTo>
                    <a:pt x="8446" y="7455"/>
                  </a:lnTo>
                  <a:lnTo>
                    <a:pt x="8732" y="6543"/>
                  </a:lnTo>
                  <a:lnTo>
                    <a:pt x="8863" y="6100"/>
                  </a:lnTo>
                  <a:lnTo>
                    <a:pt x="8941" y="5657"/>
                  </a:lnTo>
                  <a:lnTo>
                    <a:pt x="9019" y="5214"/>
                  </a:lnTo>
                  <a:lnTo>
                    <a:pt x="9045" y="4797"/>
                  </a:lnTo>
                  <a:lnTo>
                    <a:pt x="9019" y="4380"/>
                  </a:lnTo>
                  <a:lnTo>
                    <a:pt x="8993" y="3989"/>
                  </a:lnTo>
                  <a:lnTo>
                    <a:pt x="8941" y="3650"/>
                  </a:lnTo>
                  <a:lnTo>
                    <a:pt x="8863" y="3337"/>
                  </a:lnTo>
                  <a:lnTo>
                    <a:pt x="8785" y="3076"/>
                  </a:lnTo>
                  <a:lnTo>
                    <a:pt x="8706" y="2868"/>
                  </a:lnTo>
                  <a:lnTo>
                    <a:pt x="8628" y="2685"/>
                  </a:lnTo>
                  <a:lnTo>
                    <a:pt x="8550" y="2555"/>
                  </a:lnTo>
                  <a:lnTo>
                    <a:pt x="8498" y="2451"/>
                  </a:lnTo>
                  <a:lnTo>
                    <a:pt x="8446" y="2347"/>
                  </a:lnTo>
                  <a:lnTo>
                    <a:pt x="8263" y="2086"/>
                  </a:lnTo>
                  <a:lnTo>
                    <a:pt x="8107" y="1903"/>
                  </a:lnTo>
                  <a:lnTo>
                    <a:pt x="7924" y="1695"/>
                  </a:lnTo>
                  <a:lnTo>
                    <a:pt x="7716" y="1460"/>
                  </a:lnTo>
                  <a:lnTo>
                    <a:pt x="7455" y="1226"/>
                  </a:lnTo>
                  <a:lnTo>
                    <a:pt x="7142" y="1017"/>
                  </a:lnTo>
                  <a:lnTo>
                    <a:pt x="6804" y="809"/>
                  </a:lnTo>
                  <a:lnTo>
                    <a:pt x="6413" y="600"/>
                  </a:lnTo>
                  <a:lnTo>
                    <a:pt x="6022" y="418"/>
                  </a:lnTo>
                  <a:lnTo>
                    <a:pt x="5579" y="261"/>
                  </a:lnTo>
                  <a:lnTo>
                    <a:pt x="5135" y="157"/>
                  </a:lnTo>
                  <a:lnTo>
                    <a:pt x="4666" y="53"/>
                  </a:lnTo>
                  <a:lnTo>
                    <a:pt x="419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2247472" y="1965143"/>
              <a:ext cx="221146" cy="154832"/>
            </a:xfrm>
            <a:custGeom>
              <a:avLst/>
              <a:gdLst/>
              <a:ahLst/>
              <a:cxnLst/>
              <a:rect l="l" t="t" r="r" b="b"/>
              <a:pathLst>
                <a:path w="4432" h="3103" extrusionOk="0">
                  <a:moveTo>
                    <a:pt x="2868" y="1"/>
                  </a:moveTo>
                  <a:lnTo>
                    <a:pt x="2555" y="27"/>
                  </a:lnTo>
                  <a:lnTo>
                    <a:pt x="2242" y="105"/>
                  </a:lnTo>
                  <a:lnTo>
                    <a:pt x="1591" y="366"/>
                  </a:lnTo>
                  <a:lnTo>
                    <a:pt x="939" y="600"/>
                  </a:lnTo>
                  <a:lnTo>
                    <a:pt x="652" y="679"/>
                  </a:lnTo>
                  <a:lnTo>
                    <a:pt x="522" y="705"/>
                  </a:lnTo>
                  <a:lnTo>
                    <a:pt x="392" y="705"/>
                  </a:lnTo>
                  <a:lnTo>
                    <a:pt x="261" y="679"/>
                  </a:lnTo>
                  <a:lnTo>
                    <a:pt x="183" y="626"/>
                  </a:lnTo>
                  <a:lnTo>
                    <a:pt x="131" y="574"/>
                  </a:lnTo>
                  <a:lnTo>
                    <a:pt x="79" y="522"/>
                  </a:lnTo>
                  <a:lnTo>
                    <a:pt x="27" y="392"/>
                  </a:lnTo>
                  <a:lnTo>
                    <a:pt x="1" y="366"/>
                  </a:lnTo>
                  <a:lnTo>
                    <a:pt x="1" y="418"/>
                  </a:lnTo>
                  <a:lnTo>
                    <a:pt x="27" y="522"/>
                  </a:lnTo>
                  <a:lnTo>
                    <a:pt x="53" y="626"/>
                  </a:lnTo>
                  <a:lnTo>
                    <a:pt x="131" y="705"/>
                  </a:lnTo>
                  <a:lnTo>
                    <a:pt x="235" y="757"/>
                  </a:lnTo>
                  <a:lnTo>
                    <a:pt x="366" y="809"/>
                  </a:lnTo>
                  <a:lnTo>
                    <a:pt x="678" y="809"/>
                  </a:lnTo>
                  <a:lnTo>
                    <a:pt x="991" y="757"/>
                  </a:lnTo>
                  <a:lnTo>
                    <a:pt x="1330" y="652"/>
                  </a:lnTo>
                  <a:lnTo>
                    <a:pt x="1643" y="548"/>
                  </a:lnTo>
                  <a:lnTo>
                    <a:pt x="2294" y="340"/>
                  </a:lnTo>
                  <a:lnTo>
                    <a:pt x="2607" y="262"/>
                  </a:lnTo>
                  <a:lnTo>
                    <a:pt x="2972" y="262"/>
                  </a:lnTo>
                  <a:lnTo>
                    <a:pt x="3050" y="288"/>
                  </a:lnTo>
                  <a:lnTo>
                    <a:pt x="3181" y="366"/>
                  </a:lnTo>
                  <a:lnTo>
                    <a:pt x="3285" y="418"/>
                  </a:lnTo>
                  <a:lnTo>
                    <a:pt x="3311" y="444"/>
                  </a:lnTo>
                  <a:lnTo>
                    <a:pt x="3441" y="522"/>
                  </a:lnTo>
                  <a:lnTo>
                    <a:pt x="3571" y="626"/>
                  </a:lnTo>
                  <a:lnTo>
                    <a:pt x="3754" y="783"/>
                  </a:lnTo>
                  <a:lnTo>
                    <a:pt x="3910" y="991"/>
                  </a:lnTo>
                  <a:lnTo>
                    <a:pt x="4067" y="1252"/>
                  </a:lnTo>
                  <a:lnTo>
                    <a:pt x="4145" y="1382"/>
                  </a:lnTo>
                  <a:lnTo>
                    <a:pt x="4197" y="1539"/>
                  </a:lnTo>
                  <a:lnTo>
                    <a:pt x="4223" y="1695"/>
                  </a:lnTo>
                  <a:lnTo>
                    <a:pt x="4223" y="1878"/>
                  </a:lnTo>
                  <a:lnTo>
                    <a:pt x="4223" y="2034"/>
                  </a:lnTo>
                  <a:lnTo>
                    <a:pt x="4197" y="2190"/>
                  </a:lnTo>
                  <a:lnTo>
                    <a:pt x="4145" y="2347"/>
                  </a:lnTo>
                  <a:lnTo>
                    <a:pt x="4093" y="2503"/>
                  </a:lnTo>
                  <a:lnTo>
                    <a:pt x="4015" y="2607"/>
                  </a:lnTo>
                  <a:lnTo>
                    <a:pt x="3910" y="2712"/>
                  </a:lnTo>
                  <a:lnTo>
                    <a:pt x="3676" y="2842"/>
                  </a:lnTo>
                  <a:lnTo>
                    <a:pt x="3285" y="3024"/>
                  </a:lnTo>
                  <a:lnTo>
                    <a:pt x="3181" y="3077"/>
                  </a:lnTo>
                  <a:lnTo>
                    <a:pt x="3128" y="3103"/>
                  </a:lnTo>
                  <a:lnTo>
                    <a:pt x="3128" y="3103"/>
                  </a:lnTo>
                  <a:lnTo>
                    <a:pt x="3311" y="3077"/>
                  </a:lnTo>
                  <a:lnTo>
                    <a:pt x="3702" y="2946"/>
                  </a:lnTo>
                  <a:lnTo>
                    <a:pt x="3832" y="2894"/>
                  </a:lnTo>
                  <a:lnTo>
                    <a:pt x="3989" y="2816"/>
                  </a:lnTo>
                  <a:lnTo>
                    <a:pt x="4119" y="2712"/>
                  </a:lnTo>
                  <a:lnTo>
                    <a:pt x="4223" y="2581"/>
                  </a:lnTo>
                  <a:lnTo>
                    <a:pt x="4301" y="2425"/>
                  </a:lnTo>
                  <a:lnTo>
                    <a:pt x="4380" y="2242"/>
                  </a:lnTo>
                  <a:lnTo>
                    <a:pt x="4406" y="2060"/>
                  </a:lnTo>
                  <a:lnTo>
                    <a:pt x="4432" y="1878"/>
                  </a:lnTo>
                  <a:lnTo>
                    <a:pt x="4432" y="1695"/>
                  </a:lnTo>
                  <a:lnTo>
                    <a:pt x="4406" y="1487"/>
                  </a:lnTo>
                  <a:lnTo>
                    <a:pt x="4353" y="1330"/>
                  </a:lnTo>
                  <a:lnTo>
                    <a:pt x="4275" y="1148"/>
                  </a:lnTo>
                  <a:lnTo>
                    <a:pt x="4223" y="991"/>
                  </a:lnTo>
                  <a:lnTo>
                    <a:pt x="4119" y="861"/>
                  </a:lnTo>
                  <a:lnTo>
                    <a:pt x="4041" y="731"/>
                  </a:lnTo>
                  <a:lnTo>
                    <a:pt x="3936" y="626"/>
                  </a:lnTo>
                  <a:lnTo>
                    <a:pt x="3858" y="522"/>
                  </a:lnTo>
                  <a:lnTo>
                    <a:pt x="3754" y="444"/>
                  </a:lnTo>
                  <a:lnTo>
                    <a:pt x="3624" y="314"/>
                  </a:lnTo>
                  <a:lnTo>
                    <a:pt x="3467" y="209"/>
                  </a:lnTo>
                  <a:lnTo>
                    <a:pt x="3441" y="183"/>
                  </a:lnTo>
                  <a:lnTo>
                    <a:pt x="3337" y="131"/>
                  </a:lnTo>
                  <a:lnTo>
                    <a:pt x="3259" y="79"/>
                  </a:lnTo>
                  <a:lnTo>
                    <a:pt x="3154" y="27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2243580" y="2090036"/>
              <a:ext cx="206825" cy="235416"/>
            </a:xfrm>
            <a:custGeom>
              <a:avLst/>
              <a:gdLst/>
              <a:ahLst/>
              <a:cxnLst/>
              <a:rect l="l" t="t" r="r" b="b"/>
              <a:pathLst>
                <a:path w="4145" h="4718" extrusionOk="0">
                  <a:moveTo>
                    <a:pt x="1408" y="0"/>
                  </a:moveTo>
                  <a:lnTo>
                    <a:pt x="1460" y="26"/>
                  </a:lnTo>
                  <a:lnTo>
                    <a:pt x="1590" y="78"/>
                  </a:lnTo>
                  <a:lnTo>
                    <a:pt x="2086" y="235"/>
                  </a:lnTo>
                  <a:lnTo>
                    <a:pt x="2398" y="339"/>
                  </a:lnTo>
                  <a:lnTo>
                    <a:pt x="2737" y="495"/>
                  </a:lnTo>
                  <a:lnTo>
                    <a:pt x="3076" y="678"/>
                  </a:lnTo>
                  <a:lnTo>
                    <a:pt x="3415" y="912"/>
                  </a:lnTo>
                  <a:lnTo>
                    <a:pt x="3545" y="1043"/>
                  </a:lnTo>
                  <a:lnTo>
                    <a:pt x="3676" y="1199"/>
                  </a:lnTo>
                  <a:lnTo>
                    <a:pt x="3780" y="1355"/>
                  </a:lnTo>
                  <a:lnTo>
                    <a:pt x="3858" y="1512"/>
                  </a:lnTo>
                  <a:lnTo>
                    <a:pt x="3884" y="1694"/>
                  </a:lnTo>
                  <a:lnTo>
                    <a:pt x="3910" y="1851"/>
                  </a:lnTo>
                  <a:lnTo>
                    <a:pt x="3910" y="2007"/>
                  </a:lnTo>
                  <a:lnTo>
                    <a:pt x="3884" y="2163"/>
                  </a:lnTo>
                  <a:lnTo>
                    <a:pt x="3806" y="2398"/>
                  </a:lnTo>
                  <a:lnTo>
                    <a:pt x="3728" y="2607"/>
                  </a:lnTo>
                  <a:lnTo>
                    <a:pt x="3649" y="2711"/>
                  </a:lnTo>
                  <a:lnTo>
                    <a:pt x="3623" y="2763"/>
                  </a:lnTo>
                  <a:lnTo>
                    <a:pt x="3597" y="2789"/>
                  </a:lnTo>
                  <a:lnTo>
                    <a:pt x="3545" y="2919"/>
                  </a:lnTo>
                  <a:lnTo>
                    <a:pt x="3415" y="3102"/>
                  </a:lnTo>
                  <a:lnTo>
                    <a:pt x="3259" y="3336"/>
                  </a:lnTo>
                  <a:lnTo>
                    <a:pt x="3050" y="3571"/>
                  </a:lnTo>
                  <a:lnTo>
                    <a:pt x="2789" y="3832"/>
                  </a:lnTo>
                  <a:lnTo>
                    <a:pt x="2477" y="4066"/>
                  </a:lnTo>
                  <a:lnTo>
                    <a:pt x="2138" y="4275"/>
                  </a:lnTo>
                  <a:lnTo>
                    <a:pt x="1747" y="4431"/>
                  </a:lnTo>
                  <a:lnTo>
                    <a:pt x="1382" y="4535"/>
                  </a:lnTo>
                  <a:lnTo>
                    <a:pt x="1017" y="4587"/>
                  </a:lnTo>
                  <a:lnTo>
                    <a:pt x="678" y="4561"/>
                  </a:lnTo>
                  <a:lnTo>
                    <a:pt x="391" y="4535"/>
                  </a:lnTo>
                  <a:lnTo>
                    <a:pt x="183" y="4483"/>
                  </a:lnTo>
                  <a:lnTo>
                    <a:pt x="0" y="4457"/>
                  </a:lnTo>
                  <a:lnTo>
                    <a:pt x="157" y="4535"/>
                  </a:lnTo>
                  <a:lnTo>
                    <a:pt x="391" y="4614"/>
                  </a:lnTo>
                  <a:lnTo>
                    <a:pt x="678" y="4666"/>
                  </a:lnTo>
                  <a:lnTo>
                    <a:pt x="1017" y="4718"/>
                  </a:lnTo>
                  <a:lnTo>
                    <a:pt x="1408" y="4692"/>
                  </a:lnTo>
                  <a:lnTo>
                    <a:pt x="1799" y="4614"/>
                  </a:lnTo>
                  <a:lnTo>
                    <a:pt x="2007" y="4535"/>
                  </a:lnTo>
                  <a:lnTo>
                    <a:pt x="2216" y="4457"/>
                  </a:lnTo>
                  <a:lnTo>
                    <a:pt x="2424" y="4353"/>
                  </a:lnTo>
                  <a:lnTo>
                    <a:pt x="2607" y="4249"/>
                  </a:lnTo>
                  <a:lnTo>
                    <a:pt x="2946" y="4014"/>
                  </a:lnTo>
                  <a:lnTo>
                    <a:pt x="3232" y="3753"/>
                  </a:lnTo>
                  <a:lnTo>
                    <a:pt x="3467" y="3493"/>
                  </a:lnTo>
                  <a:lnTo>
                    <a:pt x="3649" y="3258"/>
                  </a:lnTo>
                  <a:lnTo>
                    <a:pt x="3780" y="3076"/>
                  </a:lnTo>
                  <a:lnTo>
                    <a:pt x="3858" y="2945"/>
                  </a:lnTo>
                  <a:lnTo>
                    <a:pt x="3884" y="2893"/>
                  </a:lnTo>
                  <a:lnTo>
                    <a:pt x="3910" y="2841"/>
                  </a:lnTo>
                  <a:lnTo>
                    <a:pt x="3962" y="2711"/>
                  </a:lnTo>
                  <a:lnTo>
                    <a:pt x="4067" y="2502"/>
                  </a:lnTo>
                  <a:lnTo>
                    <a:pt x="4145" y="2216"/>
                  </a:lnTo>
                  <a:lnTo>
                    <a:pt x="4145" y="2033"/>
                  </a:lnTo>
                  <a:lnTo>
                    <a:pt x="4145" y="1825"/>
                  </a:lnTo>
                  <a:lnTo>
                    <a:pt x="4119" y="1642"/>
                  </a:lnTo>
                  <a:lnTo>
                    <a:pt x="4067" y="1434"/>
                  </a:lnTo>
                  <a:lnTo>
                    <a:pt x="3962" y="1225"/>
                  </a:lnTo>
                  <a:lnTo>
                    <a:pt x="3858" y="1069"/>
                  </a:lnTo>
                  <a:lnTo>
                    <a:pt x="3702" y="886"/>
                  </a:lnTo>
                  <a:lnTo>
                    <a:pt x="3519" y="756"/>
                  </a:lnTo>
                  <a:lnTo>
                    <a:pt x="3363" y="626"/>
                  </a:lnTo>
                  <a:lnTo>
                    <a:pt x="3154" y="521"/>
                  </a:lnTo>
                  <a:lnTo>
                    <a:pt x="2789" y="339"/>
                  </a:lnTo>
                  <a:lnTo>
                    <a:pt x="2424" y="209"/>
                  </a:lnTo>
                  <a:lnTo>
                    <a:pt x="2112" y="104"/>
                  </a:lnTo>
                  <a:lnTo>
                    <a:pt x="1616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2041994" y="2164134"/>
              <a:ext cx="169103" cy="202933"/>
            </a:xfrm>
            <a:custGeom>
              <a:avLst/>
              <a:gdLst/>
              <a:ahLst/>
              <a:cxnLst/>
              <a:rect l="l" t="t" r="r" b="b"/>
              <a:pathLst>
                <a:path w="3389" h="4067" extrusionOk="0">
                  <a:moveTo>
                    <a:pt x="1486" y="1"/>
                  </a:moveTo>
                  <a:lnTo>
                    <a:pt x="1330" y="27"/>
                  </a:lnTo>
                  <a:lnTo>
                    <a:pt x="1486" y="53"/>
                  </a:lnTo>
                  <a:lnTo>
                    <a:pt x="1668" y="79"/>
                  </a:lnTo>
                  <a:lnTo>
                    <a:pt x="1903" y="131"/>
                  </a:lnTo>
                  <a:lnTo>
                    <a:pt x="2164" y="209"/>
                  </a:lnTo>
                  <a:lnTo>
                    <a:pt x="2450" y="366"/>
                  </a:lnTo>
                  <a:lnTo>
                    <a:pt x="2581" y="444"/>
                  </a:lnTo>
                  <a:lnTo>
                    <a:pt x="2685" y="548"/>
                  </a:lnTo>
                  <a:lnTo>
                    <a:pt x="2789" y="678"/>
                  </a:lnTo>
                  <a:lnTo>
                    <a:pt x="2894" y="809"/>
                  </a:lnTo>
                  <a:lnTo>
                    <a:pt x="2972" y="965"/>
                  </a:lnTo>
                  <a:lnTo>
                    <a:pt x="3050" y="1096"/>
                  </a:lnTo>
                  <a:lnTo>
                    <a:pt x="3128" y="1408"/>
                  </a:lnTo>
                  <a:lnTo>
                    <a:pt x="3128" y="1565"/>
                  </a:lnTo>
                  <a:lnTo>
                    <a:pt x="3128" y="1721"/>
                  </a:lnTo>
                  <a:lnTo>
                    <a:pt x="3128" y="1982"/>
                  </a:lnTo>
                  <a:lnTo>
                    <a:pt x="3076" y="2216"/>
                  </a:lnTo>
                  <a:lnTo>
                    <a:pt x="3050" y="2373"/>
                  </a:lnTo>
                  <a:lnTo>
                    <a:pt x="2998" y="2529"/>
                  </a:lnTo>
                  <a:lnTo>
                    <a:pt x="2920" y="2659"/>
                  </a:lnTo>
                  <a:lnTo>
                    <a:pt x="2867" y="2816"/>
                  </a:lnTo>
                  <a:lnTo>
                    <a:pt x="2737" y="3024"/>
                  </a:lnTo>
                  <a:lnTo>
                    <a:pt x="2581" y="3233"/>
                  </a:lnTo>
                  <a:lnTo>
                    <a:pt x="2372" y="3441"/>
                  </a:lnTo>
                  <a:lnTo>
                    <a:pt x="2112" y="3650"/>
                  </a:lnTo>
                  <a:lnTo>
                    <a:pt x="1799" y="3780"/>
                  </a:lnTo>
                  <a:lnTo>
                    <a:pt x="1642" y="3832"/>
                  </a:lnTo>
                  <a:lnTo>
                    <a:pt x="1486" y="3884"/>
                  </a:lnTo>
                  <a:lnTo>
                    <a:pt x="1173" y="3911"/>
                  </a:lnTo>
                  <a:lnTo>
                    <a:pt x="860" y="3911"/>
                  </a:lnTo>
                  <a:lnTo>
                    <a:pt x="574" y="3858"/>
                  </a:lnTo>
                  <a:lnTo>
                    <a:pt x="339" y="3806"/>
                  </a:lnTo>
                  <a:lnTo>
                    <a:pt x="157" y="3754"/>
                  </a:lnTo>
                  <a:lnTo>
                    <a:pt x="0" y="3728"/>
                  </a:lnTo>
                  <a:lnTo>
                    <a:pt x="0" y="3728"/>
                  </a:lnTo>
                  <a:lnTo>
                    <a:pt x="131" y="3806"/>
                  </a:lnTo>
                  <a:lnTo>
                    <a:pt x="313" y="3884"/>
                  </a:lnTo>
                  <a:lnTo>
                    <a:pt x="548" y="3963"/>
                  </a:lnTo>
                  <a:lnTo>
                    <a:pt x="834" y="4041"/>
                  </a:lnTo>
                  <a:lnTo>
                    <a:pt x="1173" y="4067"/>
                  </a:lnTo>
                  <a:lnTo>
                    <a:pt x="1512" y="4067"/>
                  </a:lnTo>
                  <a:lnTo>
                    <a:pt x="1695" y="4041"/>
                  </a:lnTo>
                  <a:lnTo>
                    <a:pt x="1877" y="3989"/>
                  </a:lnTo>
                  <a:lnTo>
                    <a:pt x="2216" y="3832"/>
                  </a:lnTo>
                  <a:lnTo>
                    <a:pt x="2372" y="3728"/>
                  </a:lnTo>
                  <a:lnTo>
                    <a:pt x="2529" y="3624"/>
                  </a:lnTo>
                  <a:lnTo>
                    <a:pt x="2763" y="3389"/>
                  </a:lnTo>
                  <a:lnTo>
                    <a:pt x="2946" y="3155"/>
                  </a:lnTo>
                  <a:lnTo>
                    <a:pt x="3102" y="2946"/>
                  </a:lnTo>
                  <a:lnTo>
                    <a:pt x="3180" y="2764"/>
                  </a:lnTo>
                  <a:lnTo>
                    <a:pt x="3258" y="2607"/>
                  </a:lnTo>
                  <a:lnTo>
                    <a:pt x="3311" y="2451"/>
                  </a:lnTo>
                  <a:lnTo>
                    <a:pt x="3337" y="2268"/>
                  </a:lnTo>
                  <a:lnTo>
                    <a:pt x="3389" y="2008"/>
                  </a:lnTo>
                  <a:lnTo>
                    <a:pt x="3389" y="1695"/>
                  </a:lnTo>
                  <a:lnTo>
                    <a:pt x="3389" y="1539"/>
                  </a:lnTo>
                  <a:lnTo>
                    <a:pt x="3337" y="1382"/>
                  </a:lnTo>
                  <a:lnTo>
                    <a:pt x="3311" y="1200"/>
                  </a:lnTo>
                  <a:lnTo>
                    <a:pt x="3232" y="1017"/>
                  </a:lnTo>
                  <a:lnTo>
                    <a:pt x="3154" y="861"/>
                  </a:lnTo>
                  <a:lnTo>
                    <a:pt x="3050" y="705"/>
                  </a:lnTo>
                  <a:lnTo>
                    <a:pt x="2946" y="548"/>
                  </a:lnTo>
                  <a:lnTo>
                    <a:pt x="2815" y="418"/>
                  </a:lnTo>
                  <a:lnTo>
                    <a:pt x="2659" y="314"/>
                  </a:lnTo>
                  <a:lnTo>
                    <a:pt x="2529" y="209"/>
                  </a:lnTo>
                  <a:lnTo>
                    <a:pt x="2372" y="131"/>
                  </a:lnTo>
                  <a:lnTo>
                    <a:pt x="2216" y="79"/>
                  </a:lnTo>
                  <a:lnTo>
                    <a:pt x="1929" y="27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1392977" y="1623095"/>
              <a:ext cx="586645" cy="967712"/>
            </a:xfrm>
            <a:custGeom>
              <a:avLst/>
              <a:gdLst/>
              <a:ahLst/>
              <a:cxnLst/>
              <a:rect l="l" t="t" r="r" b="b"/>
              <a:pathLst>
                <a:path w="11757" h="19394" extrusionOk="0">
                  <a:moveTo>
                    <a:pt x="5735" y="1"/>
                  </a:moveTo>
                  <a:lnTo>
                    <a:pt x="5579" y="27"/>
                  </a:lnTo>
                  <a:lnTo>
                    <a:pt x="5162" y="131"/>
                  </a:lnTo>
                  <a:lnTo>
                    <a:pt x="4562" y="288"/>
                  </a:lnTo>
                  <a:lnTo>
                    <a:pt x="4223" y="418"/>
                  </a:lnTo>
                  <a:lnTo>
                    <a:pt x="3832" y="548"/>
                  </a:lnTo>
                  <a:lnTo>
                    <a:pt x="3468" y="731"/>
                  </a:lnTo>
                  <a:lnTo>
                    <a:pt x="3077" y="913"/>
                  </a:lnTo>
                  <a:lnTo>
                    <a:pt x="2712" y="1148"/>
                  </a:lnTo>
                  <a:lnTo>
                    <a:pt x="2347" y="1408"/>
                  </a:lnTo>
                  <a:lnTo>
                    <a:pt x="1982" y="1695"/>
                  </a:lnTo>
                  <a:lnTo>
                    <a:pt x="1695" y="2008"/>
                  </a:lnTo>
                  <a:lnTo>
                    <a:pt x="1408" y="2373"/>
                  </a:lnTo>
                  <a:lnTo>
                    <a:pt x="1304" y="2581"/>
                  </a:lnTo>
                  <a:lnTo>
                    <a:pt x="1200" y="2764"/>
                  </a:lnTo>
                  <a:lnTo>
                    <a:pt x="1017" y="3181"/>
                  </a:lnTo>
                  <a:lnTo>
                    <a:pt x="887" y="3598"/>
                  </a:lnTo>
                  <a:lnTo>
                    <a:pt x="757" y="4015"/>
                  </a:lnTo>
                  <a:lnTo>
                    <a:pt x="653" y="4432"/>
                  </a:lnTo>
                  <a:lnTo>
                    <a:pt x="574" y="4849"/>
                  </a:lnTo>
                  <a:lnTo>
                    <a:pt x="496" y="5292"/>
                  </a:lnTo>
                  <a:lnTo>
                    <a:pt x="392" y="6152"/>
                  </a:lnTo>
                  <a:lnTo>
                    <a:pt x="314" y="7012"/>
                  </a:lnTo>
                  <a:lnTo>
                    <a:pt x="262" y="7898"/>
                  </a:lnTo>
                  <a:lnTo>
                    <a:pt x="209" y="8759"/>
                  </a:lnTo>
                  <a:lnTo>
                    <a:pt x="131" y="9619"/>
                  </a:lnTo>
                  <a:lnTo>
                    <a:pt x="53" y="10322"/>
                  </a:lnTo>
                  <a:lnTo>
                    <a:pt x="27" y="10974"/>
                  </a:lnTo>
                  <a:lnTo>
                    <a:pt x="1" y="11287"/>
                  </a:lnTo>
                  <a:lnTo>
                    <a:pt x="27" y="11574"/>
                  </a:lnTo>
                  <a:lnTo>
                    <a:pt x="79" y="11860"/>
                  </a:lnTo>
                  <a:lnTo>
                    <a:pt x="131" y="12121"/>
                  </a:lnTo>
                  <a:lnTo>
                    <a:pt x="236" y="12382"/>
                  </a:lnTo>
                  <a:lnTo>
                    <a:pt x="366" y="12642"/>
                  </a:lnTo>
                  <a:lnTo>
                    <a:pt x="548" y="12877"/>
                  </a:lnTo>
                  <a:lnTo>
                    <a:pt x="757" y="13111"/>
                  </a:lnTo>
                  <a:lnTo>
                    <a:pt x="1017" y="13320"/>
                  </a:lnTo>
                  <a:lnTo>
                    <a:pt x="1330" y="13502"/>
                  </a:lnTo>
                  <a:lnTo>
                    <a:pt x="1695" y="13685"/>
                  </a:lnTo>
                  <a:lnTo>
                    <a:pt x="2112" y="13841"/>
                  </a:lnTo>
                  <a:lnTo>
                    <a:pt x="2633" y="13998"/>
                  </a:lnTo>
                  <a:lnTo>
                    <a:pt x="3155" y="14128"/>
                  </a:lnTo>
                  <a:lnTo>
                    <a:pt x="3676" y="14284"/>
                  </a:lnTo>
                  <a:lnTo>
                    <a:pt x="3911" y="14363"/>
                  </a:lnTo>
                  <a:lnTo>
                    <a:pt x="4145" y="14467"/>
                  </a:lnTo>
                  <a:lnTo>
                    <a:pt x="4380" y="14597"/>
                  </a:lnTo>
                  <a:lnTo>
                    <a:pt x="4562" y="14727"/>
                  </a:lnTo>
                  <a:lnTo>
                    <a:pt x="4745" y="14884"/>
                  </a:lnTo>
                  <a:lnTo>
                    <a:pt x="4875" y="15066"/>
                  </a:lnTo>
                  <a:lnTo>
                    <a:pt x="5005" y="15301"/>
                  </a:lnTo>
                  <a:lnTo>
                    <a:pt x="5084" y="15535"/>
                  </a:lnTo>
                  <a:lnTo>
                    <a:pt x="5136" y="15822"/>
                  </a:lnTo>
                  <a:lnTo>
                    <a:pt x="5136" y="16161"/>
                  </a:lnTo>
                  <a:lnTo>
                    <a:pt x="5110" y="16500"/>
                  </a:lnTo>
                  <a:lnTo>
                    <a:pt x="5058" y="16865"/>
                  </a:lnTo>
                  <a:lnTo>
                    <a:pt x="5005" y="17256"/>
                  </a:lnTo>
                  <a:lnTo>
                    <a:pt x="4979" y="17673"/>
                  </a:lnTo>
                  <a:lnTo>
                    <a:pt x="4979" y="18064"/>
                  </a:lnTo>
                  <a:lnTo>
                    <a:pt x="5005" y="18272"/>
                  </a:lnTo>
                  <a:lnTo>
                    <a:pt x="5031" y="18455"/>
                  </a:lnTo>
                  <a:lnTo>
                    <a:pt x="5084" y="18611"/>
                  </a:lnTo>
                  <a:lnTo>
                    <a:pt x="5162" y="18794"/>
                  </a:lnTo>
                  <a:lnTo>
                    <a:pt x="5240" y="18924"/>
                  </a:lnTo>
                  <a:lnTo>
                    <a:pt x="5370" y="19054"/>
                  </a:lnTo>
                  <a:lnTo>
                    <a:pt x="5501" y="19158"/>
                  </a:lnTo>
                  <a:lnTo>
                    <a:pt x="5631" y="19237"/>
                  </a:lnTo>
                  <a:lnTo>
                    <a:pt x="5787" y="19289"/>
                  </a:lnTo>
                  <a:lnTo>
                    <a:pt x="5970" y="19341"/>
                  </a:lnTo>
                  <a:lnTo>
                    <a:pt x="6152" y="19367"/>
                  </a:lnTo>
                  <a:lnTo>
                    <a:pt x="6335" y="19393"/>
                  </a:lnTo>
                  <a:lnTo>
                    <a:pt x="6700" y="19393"/>
                  </a:lnTo>
                  <a:lnTo>
                    <a:pt x="7091" y="19315"/>
                  </a:lnTo>
                  <a:lnTo>
                    <a:pt x="7247" y="19263"/>
                  </a:lnTo>
                  <a:lnTo>
                    <a:pt x="7429" y="19185"/>
                  </a:lnTo>
                  <a:lnTo>
                    <a:pt x="7586" y="19106"/>
                  </a:lnTo>
                  <a:lnTo>
                    <a:pt x="7716" y="19002"/>
                  </a:lnTo>
                  <a:lnTo>
                    <a:pt x="7846" y="18898"/>
                  </a:lnTo>
                  <a:lnTo>
                    <a:pt x="7925" y="18794"/>
                  </a:lnTo>
                  <a:lnTo>
                    <a:pt x="8055" y="18585"/>
                  </a:lnTo>
                  <a:lnTo>
                    <a:pt x="8133" y="18403"/>
                  </a:lnTo>
                  <a:lnTo>
                    <a:pt x="8211" y="18194"/>
                  </a:lnTo>
                  <a:lnTo>
                    <a:pt x="8264" y="17959"/>
                  </a:lnTo>
                  <a:lnTo>
                    <a:pt x="8316" y="17516"/>
                  </a:lnTo>
                  <a:lnTo>
                    <a:pt x="8316" y="17073"/>
                  </a:lnTo>
                  <a:lnTo>
                    <a:pt x="8316" y="16135"/>
                  </a:lnTo>
                  <a:lnTo>
                    <a:pt x="8342" y="15692"/>
                  </a:lnTo>
                  <a:lnTo>
                    <a:pt x="8368" y="15457"/>
                  </a:lnTo>
                  <a:lnTo>
                    <a:pt x="8420" y="15249"/>
                  </a:lnTo>
                  <a:lnTo>
                    <a:pt x="8654" y="14336"/>
                  </a:lnTo>
                  <a:lnTo>
                    <a:pt x="8759" y="13945"/>
                  </a:lnTo>
                  <a:lnTo>
                    <a:pt x="8863" y="13528"/>
                  </a:lnTo>
                  <a:lnTo>
                    <a:pt x="9019" y="13111"/>
                  </a:lnTo>
                  <a:lnTo>
                    <a:pt x="9254" y="12668"/>
                  </a:lnTo>
                  <a:lnTo>
                    <a:pt x="9541" y="12173"/>
                  </a:lnTo>
                  <a:lnTo>
                    <a:pt x="9906" y="11626"/>
                  </a:lnTo>
                  <a:lnTo>
                    <a:pt x="10192" y="11183"/>
                  </a:lnTo>
                  <a:lnTo>
                    <a:pt x="10427" y="10740"/>
                  </a:lnTo>
                  <a:lnTo>
                    <a:pt x="10635" y="10270"/>
                  </a:lnTo>
                  <a:lnTo>
                    <a:pt x="10792" y="9749"/>
                  </a:lnTo>
                  <a:lnTo>
                    <a:pt x="10948" y="9228"/>
                  </a:lnTo>
                  <a:lnTo>
                    <a:pt x="11105" y="8706"/>
                  </a:lnTo>
                  <a:lnTo>
                    <a:pt x="11339" y="7638"/>
                  </a:lnTo>
                  <a:lnTo>
                    <a:pt x="11496" y="6960"/>
                  </a:lnTo>
                  <a:lnTo>
                    <a:pt x="11626" y="6230"/>
                  </a:lnTo>
                  <a:lnTo>
                    <a:pt x="11730" y="5501"/>
                  </a:lnTo>
                  <a:lnTo>
                    <a:pt x="11730" y="5110"/>
                  </a:lnTo>
                  <a:lnTo>
                    <a:pt x="11756" y="4745"/>
                  </a:lnTo>
                  <a:lnTo>
                    <a:pt x="11730" y="4380"/>
                  </a:lnTo>
                  <a:lnTo>
                    <a:pt x="11704" y="4015"/>
                  </a:lnTo>
                  <a:lnTo>
                    <a:pt x="11626" y="3676"/>
                  </a:lnTo>
                  <a:lnTo>
                    <a:pt x="11548" y="3337"/>
                  </a:lnTo>
                  <a:lnTo>
                    <a:pt x="11417" y="2998"/>
                  </a:lnTo>
                  <a:lnTo>
                    <a:pt x="11261" y="2686"/>
                  </a:lnTo>
                  <a:lnTo>
                    <a:pt x="11052" y="2425"/>
                  </a:lnTo>
                  <a:lnTo>
                    <a:pt x="10818" y="2138"/>
                  </a:lnTo>
                  <a:lnTo>
                    <a:pt x="10557" y="1904"/>
                  </a:lnTo>
                  <a:lnTo>
                    <a:pt x="10271" y="1643"/>
                  </a:lnTo>
                  <a:lnTo>
                    <a:pt x="9984" y="1434"/>
                  </a:lnTo>
                  <a:lnTo>
                    <a:pt x="9697" y="1226"/>
                  </a:lnTo>
                  <a:lnTo>
                    <a:pt x="9410" y="1043"/>
                  </a:lnTo>
                  <a:lnTo>
                    <a:pt x="9124" y="861"/>
                  </a:lnTo>
                  <a:lnTo>
                    <a:pt x="8811" y="705"/>
                  </a:lnTo>
                  <a:lnTo>
                    <a:pt x="8498" y="574"/>
                  </a:lnTo>
                  <a:lnTo>
                    <a:pt x="8185" y="444"/>
                  </a:lnTo>
                  <a:lnTo>
                    <a:pt x="7846" y="340"/>
                  </a:lnTo>
                  <a:lnTo>
                    <a:pt x="7508" y="235"/>
                  </a:lnTo>
                  <a:lnTo>
                    <a:pt x="7169" y="157"/>
                  </a:lnTo>
                  <a:lnTo>
                    <a:pt x="6465" y="53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1392977" y="1623095"/>
              <a:ext cx="586645" cy="967712"/>
            </a:xfrm>
            <a:custGeom>
              <a:avLst/>
              <a:gdLst/>
              <a:ahLst/>
              <a:cxnLst/>
              <a:rect l="l" t="t" r="r" b="b"/>
              <a:pathLst>
                <a:path w="11757" h="19394" fill="none" extrusionOk="0">
                  <a:moveTo>
                    <a:pt x="5735" y="1"/>
                  </a:moveTo>
                  <a:lnTo>
                    <a:pt x="5735" y="1"/>
                  </a:lnTo>
                  <a:lnTo>
                    <a:pt x="5579" y="27"/>
                  </a:lnTo>
                  <a:lnTo>
                    <a:pt x="5162" y="131"/>
                  </a:lnTo>
                  <a:lnTo>
                    <a:pt x="4562" y="288"/>
                  </a:lnTo>
                  <a:lnTo>
                    <a:pt x="4223" y="418"/>
                  </a:lnTo>
                  <a:lnTo>
                    <a:pt x="3832" y="548"/>
                  </a:lnTo>
                  <a:lnTo>
                    <a:pt x="3468" y="731"/>
                  </a:lnTo>
                  <a:lnTo>
                    <a:pt x="3077" y="913"/>
                  </a:lnTo>
                  <a:lnTo>
                    <a:pt x="2712" y="1148"/>
                  </a:lnTo>
                  <a:lnTo>
                    <a:pt x="2347" y="1408"/>
                  </a:lnTo>
                  <a:lnTo>
                    <a:pt x="1982" y="1695"/>
                  </a:lnTo>
                  <a:lnTo>
                    <a:pt x="1695" y="2008"/>
                  </a:lnTo>
                  <a:lnTo>
                    <a:pt x="1408" y="2373"/>
                  </a:lnTo>
                  <a:lnTo>
                    <a:pt x="1304" y="2581"/>
                  </a:lnTo>
                  <a:lnTo>
                    <a:pt x="1200" y="2764"/>
                  </a:lnTo>
                  <a:lnTo>
                    <a:pt x="1200" y="2764"/>
                  </a:lnTo>
                  <a:lnTo>
                    <a:pt x="1017" y="3181"/>
                  </a:lnTo>
                  <a:lnTo>
                    <a:pt x="887" y="3598"/>
                  </a:lnTo>
                  <a:lnTo>
                    <a:pt x="757" y="4015"/>
                  </a:lnTo>
                  <a:lnTo>
                    <a:pt x="653" y="4432"/>
                  </a:lnTo>
                  <a:lnTo>
                    <a:pt x="574" y="4849"/>
                  </a:lnTo>
                  <a:lnTo>
                    <a:pt x="496" y="5292"/>
                  </a:lnTo>
                  <a:lnTo>
                    <a:pt x="392" y="6152"/>
                  </a:lnTo>
                  <a:lnTo>
                    <a:pt x="314" y="7012"/>
                  </a:lnTo>
                  <a:lnTo>
                    <a:pt x="262" y="7898"/>
                  </a:lnTo>
                  <a:lnTo>
                    <a:pt x="209" y="8759"/>
                  </a:lnTo>
                  <a:lnTo>
                    <a:pt x="131" y="9619"/>
                  </a:lnTo>
                  <a:lnTo>
                    <a:pt x="131" y="9619"/>
                  </a:lnTo>
                  <a:lnTo>
                    <a:pt x="53" y="10322"/>
                  </a:lnTo>
                  <a:lnTo>
                    <a:pt x="27" y="10974"/>
                  </a:lnTo>
                  <a:lnTo>
                    <a:pt x="1" y="11287"/>
                  </a:lnTo>
                  <a:lnTo>
                    <a:pt x="27" y="11574"/>
                  </a:lnTo>
                  <a:lnTo>
                    <a:pt x="79" y="11860"/>
                  </a:lnTo>
                  <a:lnTo>
                    <a:pt x="131" y="12121"/>
                  </a:lnTo>
                  <a:lnTo>
                    <a:pt x="236" y="12382"/>
                  </a:lnTo>
                  <a:lnTo>
                    <a:pt x="366" y="12642"/>
                  </a:lnTo>
                  <a:lnTo>
                    <a:pt x="548" y="12877"/>
                  </a:lnTo>
                  <a:lnTo>
                    <a:pt x="757" y="13111"/>
                  </a:lnTo>
                  <a:lnTo>
                    <a:pt x="1017" y="13320"/>
                  </a:lnTo>
                  <a:lnTo>
                    <a:pt x="1330" y="13502"/>
                  </a:lnTo>
                  <a:lnTo>
                    <a:pt x="1695" y="13685"/>
                  </a:lnTo>
                  <a:lnTo>
                    <a:pt x="2112" y="13841"/>
                  </a:lnTo>
                  <a:lnTo>
                    <a:pt x="2112" y="13841"/>
                  </a:lnTo>
                  <a:lnTo>
                    <a:pt x="2633" y="13998"/>
                  </a:lnTo>
                  <a:lnTo>
                    <a:pt x="3155" y="14128"/>
                  </a:lnTo>
                  <a:lnTo>
                    <a:pt x="3676" y="14284"/>
                  </a:lnTo>
                  <a:lnTo>
                    <a:pt x="3911" y="14363"/>
                  </a:lnTo>
                  <a:lnTo>
                    <a:pt x="4145" y="14467"/>
                  </a:lnTo>
                  <a:lnTo>
                    <a:pt x="4380" y="14597"/>
                  </a:lnTo>
                  <a:lnTo>
                    <a:pt x="4562" y="14727"/>
                  </a:lnTo>
                  <a:lnTo>
                    <a:pt x="4745" y="14884"/>
                  </a:lnTo>
                  <a:lnTo>
                    <a:pt x="4875" y="15066"/>
                  </a:lnTo>
                  <a:lnTo>
                    <a:pt x="5005" y="15301"/>
                  </a:lnTo>
                  <a:lnTo>
                    <a:pt x="5084" y="15535"/>
                  </a:lnTo>
                  <a:lnTo>
                    <a:pt x="5136" y="15822"/>
                  </a:lnTo>
                  <a:lnTo>
                    <a:pt x="5136" y="16161"/>
                  </a:lnTo>
                  <a:lnTo>
                    <a:pt x="5136" y="16161"/>
                  </a:lnTo>
                  <a:lnTo>
                    <a:pt x="5110" y="16500"/>
                  </a:lnTo>
                  <a:lnTo>
                    <a:pt x="5058" y="16865"/>
                  </a:lnTo>
                  <a:lnTo>
                    <a:pt x="5005" y="17256"/>
                  </a:lnTo>
                  <a:lnTo>
                    <a:pt x="4979" y="17673"/>
                  </a:lnTo>
                  <a:lnTo>
                    <a:pt x="4979" y="18064"/>
                  </a:lnTo>
                  <a:lnTo>
                    <a:pt x="5005" y="18272"/>
                  </a:lnTo>
                  <a:lnTo>
                    <a:pt x="5031" y="18455"/>
                  </a:lnTo>
                  <a:lnTo>
                    <a:pt x="5084" y="18611"/>
                  </a:lnTo>
                  <a:lnTo>
                    <a:pt x="5162" y="18794"/>
                  </a:lnTo>
                  <a:lnTo>
                    <a:pt x="5240" y="18924"/>
                  </a:lnTo>
                  <a:lnTo>
                    <a:pt x="5370" y="19054"/>
                  </a:lnTo>
                  <a:lnTo>
                    <a:pt x="5370" y="19054"/>
                  </a:lnTo>
                  <a:lnTo>
                    <a:pt x="5501" y="19158"/>
                  </a:lnTo>
                  <a:lnTo>
                    <a:pt x="5631" y="19237"/>
                  </a:lnTo>
                  <a:lnTo>
                    <a:pt x="5787" y="19289"/>
                  </a:lnTo>
                  <a:lnTo>
                    <a:pt x="5970" y="19341"/>
                  </a:lnTo>
                  <a:lnTo>
                    <a:pt x="6152" y="19367"/>
                  </a:lnTo>
                  <a:lnTo>
                    <a:pt x="6335" y="19393"/>
                  </a:lnTo>
                  <a:lnTo>
                    <a:pt x="6700" y="19393"/>
                  </a:lnTo>
                  <a:lnTo>
                    <a:pt x="7091" y="19315"/>
                  </a:lnTo>
                  <a:lnTo>
                    <a:pt x="7247" y="19263"/>
                  </a:lnTo>
                  <a:lnTo>
                    <a:pt x="7429" y="19185"/>
                  </a:lnTo>
                  <a:lnTo>
                    <a:pt x="7586" y="19106"/>
                  </a:lnTo>
                  <a:lnTo>
                    <a:pt x="7716" y="19002"/>
                  </a:lnTo>
                  <a:lnTo>
                    <a:pt x="7846" y="18898"/>
                  </a:lnTo>
                  <a:lnTo>
                    <a:pt x="7925" y="18794"/>
                  </a:lnTo>
                  <a:lnTo>
                    <a:pt x="7925" y="18794"/>
                  </a:lnTo>
                  <a:lnTo>
                    <a:pt x="8055" y="18585"/>
                  </a:lnTo>
                  <a:lnTo>
                    <a:pt x="8133" y="18403"/>
                  </a:lnTo>
                  <a:lnTo>
                    <a:pt x="8211" y="18194"/>
                  </a:lnTo>
                  <a:lnTo>
                    <a:pt x="8264" y="17959"/>
                  </a:lnTo>
                  <a:lnTo>
                    <a:pt x="8316" y="17516"/>
                  </a:lnTo>
                  <a:lnTo>
                    <a:pt x="8316" y="17073"/>
                  </a:lnTo>
                  <a:lnTo>
                    <a:pt x="8316" y="16135"/>
                  </a:lnTo>
                  <a:lnTo>
                    <a:pt x="8342" y="15692"/>
                  </a:lnTo>
                  <a:lnTo>
                    <a:pt x="8368" y="15457"/>
                  </a:lnTo>
                  <a:lnTo>
                    <a:pt x="8420" y="15249"/>
                  </a:lnTo>
                  <a:lnTo>
                    <a:pt x="8420" y="15249"/>
                  </a:lnTo>
                  <a:lnTo>
                    <a:pt x="8654" y="14336"/>
                  </a:lnTo>
                  <a:lnTo>
                    <a:pt x="8759" y="13945"/>
                  </a:lnTo>
                  <a:lnTo>
                    <a:pt x="8863" y="13528"/>
                  </a:lnTo>
                  <a:lnTo>
                    <a:pt x="9019" y="13111"/>
                  </a:lnTo>
                  <a:lnTo>
                    <a:pt x="9254" y="12668"/>
                  </a:lnTo>
                  <a:lnTo>
                    <a:pt x="9541" y="12173"/>
                  </a:lnTo>
                  <a:lnTo>
                    <a:pt x="9906" y="11626"/>
                  </a:lnTo>
                  <a:lnTo>
                    <a:pt x="9906" y="11626"/>
                  </a:lnTo>
                  <a:lnTo>
                    <a:pt x="10192" y="11183"/>
                  </a:lnTo>
                  <a:lnTo>
                    <a:pt x="10427" y="10740"/>
                  </a:lnTo>
                  <a:lnTo>
                    <a:pt x="10635" y="10270"/>
                  </a:lnTo>
                  <a:lnTo>
                    <a:pt x="10792" y="9749"/>
                  </a:lnTo>
                  <a:lnTo>
                    <a:pt x="10948" y="9228"/>
                  </a:lnTo>
                  <a:lnTo>
                    <a:pt x="11105" y="8706"/>
                  </a:lnTo>
                  <a:lnTo>
                    <a:pt x="11339" y="7638"/>
                  </a:lnTo>
                  <a:lnTo>
                    <a:pt x="11339" y="7638"/>
                  </a:lnTo>
                  <a:lnTo>
                    <a:pt x="11496" y="6960"/>
                  </a:lnTo>
                  <a:lnTo>
                    <a:pt x="11626" y="6230"/>
                  </a:lnTo>
                  <a:lnTo>
                    <a:pt x="11730" y="5501"/>
                  </a:lnTo>
                  <a:lnTo>
                    <a:pt x="11730" y="5110"/>
                  </a:lnTo>
                  <a:lnTo>
                    <a:pt x="11756" y="4745"/>
                  </a:lnTo>
                  <a:lnTo>
                    <a:pt x="11730" y="4380"/>
                  </a:lnTo>
                  <a:lnTo>
                    <a:pt x="11704" y="4015"/>
                  </a:lnTo>
                  <a:lnTo>
                    <a:pt x="11626" y="3676"/>
                  </a:lnTo>
                  <a:lnTo>
                    <a:pt x="11548" y="3337"/>
                  </a:lnTo>
                  <a:lnTo>
                    <a:pt x="11417" y="2998"/>
                  </a:lnTo>
                  <a:lnTo>
                    <a:pt x="11261" y="2686"/>
                  </a:lnTo>
                  <a:lnTo>
                    <a:pt x="11052" y="2425"/>
                  </a:lnTo>
                  <a:lnTo>
                    <a:pt x="10818" y="2138"/>
                  </a:lnTo>
                  <a:lnTo>
                    <a:pt x="10818" y="2138"/>
                  </a:lnTo>
                  <a:lnTo>
                    <a:pt x="10557" y="1904"/>
                  </a:lnTo>
                  <a:lnTo>
                    <a:pt x="10271" y="1643"/>
                  </a:lnTo>
                  <a:lnTo>
                    <a:pt x="9984" y="1434"/>
                  </a:lnTo>
                  <a:lnTo>
                    <a:pt x="9697" y="1226"/>
                  </a:lnTo>
                  <a:lnTo>
                    <a:pt x="9410" y="1043"/>
                  </a:lnTo>
                  <a:lnTo>
                    <a:pt x="9124" y="861"/>
                  </a:lnTo>
                  <a:lnTo>
                    <a:pt x="8811" y="705"/>
                  </a:lnTo>
                  <a:lnTo>
                    <a:pt x="8498" y="574"/>
                  </a:lnTo>
                  <a:lnTo>
                    <a:pt x="8185" y="444"/>
                  </a:lnTo>
                  <a:lnTo>
                    <a:pt x="7846" y="340"/>
                  </a:lnTo>
                  <a:lnTo>
                    <a:pt x="7508" y="235"/>
                  </a:lnTo>
                  <a:lnTo>
                    <a:pt x="7169" y="157"/>
                  </a:lnTo>
                  <a:lnTo>
                    <a:pt x="6465" y="53"/>
                  </a:lnTo>
                  <a:lnTo>
                    <a:pt x="57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1534736" y="2084797"/>
              <a:ext cx="93708" cy="53390"/>
            </a:xfrm>
            <a:custGeom>
              <a:avLst/>
              <a:gdLst/>
              <a:ahLst/>
              <a:cxnLst/>
              <a:rect l="l" t="t" r="r" b="b"/>
              <a:pathLst>
                <a:path w="1878" h="1070" extrusionOk="0">
                  <a:moveTo>
                    <a:pt x="1382" y="1"/>
                  </a:moveTo>
                  <a:lnTo>
                    <a:pt x="1382" y="79"/>
                  </a:lnTo>
                  <a:lnTo>
                    <a:pt x="1382" y="157"/>
                  </a:lnTo>
                  <a:lnTo>
                    <a:pt x="1330" y="261"/>
                  </a:lnTo>
                  <a:lnTo>
                    <a:pt x="1278" y="392"/>
                  </a:lnTo>
                  <a:lnTo>
                    <a:pt x="1174" y="470"/>
                  </a:lnTo>
                  <a:lnTo>
                    <a:pt x="1044" y="574"/>
                  </a:lnTo>
                  <a:lnTo>
                    <a:pt x="835" y="600"/>
                  </a:lnTo>
                  <a:lnTo>
                    <a:pt x="731" y="626"/>
                  </a:lnTo>
                  <a:lnTo>
                    <a:pt x="548" y="600"/>
                  </a:lnTo>
                  <a:lnTo>
                    <a:pt x="392" y="548"/>
                  </a:lnTo>
                  <a:lnTo>
                    <a:pt x="288" y="470"/>
                  </a:lnTo>
                  <a:lnTo>
                    <a:pt x="210" y="392"/>
                  </a:lnTo>
                  <a:lnTo>
                    <a:pt x="105" y="235"/>
                  </a:lnTo>
                  <a:lnTo>
                    <a:pt x="79" y="157"/>
                  </a:lnTo>
                  <a:lnTo>
                    <a:pt x="27" y="392"/>
                  </a:lnTo>
                  <a:lnTo>
                    <a:pt x="1" y="600"/>
                  </a:lnTo>
                  <a:lnTo>
                    <a:pt x="53" y="757"/>
                  </a:lnTo>
                  <a:lnTo>
                    <a:pt x="131" y="861"/>
                  </a:lnTo>
                  <a:lnTo>
                    <a:pt x="236" y="965"/>
                  </a:lnTo>
                  <a:lnTo>
                    <a:pt x="392" y="1017"/>
                  </a:lnTo>
                  <a:lnTo>
                    <a:pt x="548" y="1043"/>
                  </a:lnTo>
                  <a:lnTo>
                    <a:pt x="731" y="1069"/>
                  </a:lnTo>
                  <a:lnTo>
                    <a:pt x="939" y="1043"/>
                  </a:lnTo>
                  <a:lnTo>
                    <a:pt x="1122" y="1017"/>
                  </a:lnTo>
                  <a:lnTo>
                    <a:pt x="1513" y="939"/>
                  </a:lnTo>
                  <a:lnTo>
                    <a:pt x="1773" y="809"/>
                  </a:lnTo>
                  <a:lnTo>
                    <a:pt x="1852" y="757"/>
                  </a:lnTo>
                  <a:lnTo>
                    <a:pt x="1878" y="705"/>
                  </a:lnTo>
                  <a:lnTo>
                    <a:pt x="1878" y="626"/>
                  </a:lnTo>
                  <a:lnTo>
                    <a:pt x="1826" y="496"/>
                  </a:lnTo>
                  <a:lnTo>
                    <a:pt x="1643" y="261"/>
                  </a:lnTo>
                  <a:lnTo>
                    <a:pt x="1461" y="79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534736" y="2084797"/>
              <a:ext cx="93708" cy="53390"/>
            </a:xfrm>
            <a:custGeom>
              <a:avLst/>
              <a:gdLst/>
              <a:ahLst/>
              <a:cxnLst/>
              <a:rect l="l" t="t" r="r" b="b"/>
              <a:pathLst>
                <a:path w="1878" h="1070" fill="none" extrusionOk="0">
                  <a:moveTo>
                    <a:pt x="1382" y="1"/>
                  </a:moveTo>
                  <a:lnTo>
                    <a:pt x="1382" y="1"/>
                  </a:lnTo>
                  <a:lnTo>
                    <a:pt x="1382" y="79"/>
                  </a:lnTo>
                  <a:lnTo>
                    <a:pt x="1382" y="157"/>
                  </a:lnTo>
                  <a:lnTo>
                    <a:pt x="1330" y="261"/>
                  </a:lnTo>
                  <a:lnTo>
                    <a:pt x="1278" y="392"/>
                  </a:lnTo>
                  <a:lnTo>
                    <a:pt x="1174" y="470"/>
                  </a:lnTo>
                  <a:lnTo>
                    <a:pt x="1044" y="574"/>
                  </a:lnTo>
                  <a:lnTo>
                    <a:pt x="835" y="600"/>
                  </a:lnTo>
                  <a:lnTo>
                    <a:pt x="835" y="600"/>
                  </a:lnTo>
                  <a:lnTo>
                    <a:pt x="731" y="626"/>
                  </a:lnTo>
                  <a:lnTo>
                    <a:pt x="731" y="626"/>
                  </a:lnTo>
                  <a:lnTo>
                    <a:pt x="548" y="600"/>
                  </a:lnTo>
                  <a:lnTo>
                    <a:pt x="392" y="548"/>
                  </a:lnTo>
                  <a:lnTo>
                    <a:pt x="288" y="470"/>
                  </a:lnTo>
                  <a:lnTo>
                    <a:pt x="210" y="392"/>
                  </a:lnTo>
                  <a:lnTo>
                    <a:pt x="105" y="235"/>
                  </a:lnTo>
                  <a:lnTo>
                    <a:pt x="79" y="157"/>
                  </a:lnTo>
                  <a:lnTo>
                    <a:pt x="79" y="157"/>
                  </a:lnTo>
                  <a:lnTo>
                    <a:pt x="27" y="392"/>
                  </a:lnTo>
                  <a:lnTo>
                    <a:pt x="1" y="600"/>
                  </a:lnTo>
                  <a:lnTo>
                    <a:pt x="53" y="757"/>
                  </a:lnTo>
                  <a:lnTo>
                    <a:pt x="131" y="861"/>
                  </a:lnTo>
                  <a:lnTo>
                    <a:pt x="236" y="965"/>
                  </a:lnTo>
                  <a:lnTo>
                    <a:pt x="392" y="1017"/>
                  </a:lnTo>
                  <a:lnTo>
                    <a:pt x="548" y="1043"/>
                  </a:lnTo>
                  <a:lnTo>
                    <a:pt x="731" y="1069"/>
                  </a:lnTo>
                  <a:lnTo>
                    <a:pt x="731" y="1069"/>
                  </a:lnTo>
                  <a:lnTo>
                    <a:pt x="939" y="1043"/>
                  </a:lnTo>
                  <a:lnTo>
                    <a:pt x="1122" y="1017"/>
                  </a:lnTo>
                  <a:lnTo>
                    <a:pt x="1513" y="939"/>
                  </a:lnTo>
                  <a:lnTo>
                    <a:pt x="1773" y="809"/>
                  </a:lnTo>
                  <a:lnTo>
                    <a:pt x="1852" y="757"/>
                  </a:lnTo>
                  <a:lnTo>
                    <a:pt x="1878" y="705"/>
                  </a:lnTo>
                  <a:lnTo>
                    <a:pt x="1878" y="705"/>
                  </a:lnTo>
                  <a:lnTo>
                    <a:pt x="1878" y="626"/>
                  </a:lnTo>
                  <a:lnTo>
                    <a:pt x="1826" y="496"/>
                  </a:lnTo>
                  <a:lnTo>
                    <a:pt x="1643" y="261"/>
                  </a:lnTo>
                  <a:lnTo>
                    <a:pt x="1461" y="79"/>
                  </a:lnTo>
                  <a:lnTo>
                    <a:pt x="13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1537381" y="2071824"/>
              <a:ext cx="91063" cy="45556"/>
            </a:xfrm>
            <a:custGeom>
              <a:avLst/>
              <a:gdLst/>
              <a:ahLst/>
              <a:cxnLst/>
              <a:rect l="l" t="t" r="r" b="b"/>
              <a:pathLst>
                <a:path w="1825" h="913" extrusionOk="0">
                  <a:moveTo>
                    <a:pt x="626" y="0"/>
                  </a:moveTo>
                  <a:lnTo>
                    <a:pt x="521" y="26"/>
                  </a:lnTo>
                  <a:lnTo>
                    <a:pt x="391" y="52"/>
                  </a:lnTo>
                  <a:lnTo>
                    <a:pt x="287" y="131"/>
                  </a:lnTo>
                  <a:lnTo>
                    <a:pt x="157" y="209"/>
                  </a:lnTo>
                  <a:lnTo>
                    <a:pt x="78" y="339"/>
                  </a:lnTo>
                  <a:lnTo>
                    <a:pt x="26" y="443"/>
                  </a:lnTo>
                  <a:lnTo>
                    <a:pt x="0" y="574"/>
                  </a:lnTo>
                  <a:lnTo>
                    <a:pt x="0" y="678"/>
                  </a:lnTo>
                  <a:lnTo>
                    <a:pt x="0" y="834"/>
                  </a:lnTo>
                  <a:lnTo>
                    <a:pt x="26" y="886"/>
                  </a:lnTo>
                  <a:lnTo>
                    <a:pt x="52" y="834"/>
                  </a:lnTo>
                  <a:lnTo>
                    <a:pt x="78" y="678"/>
                  </a:lnTo>
                  <a:lnTo>
                    <a:pt x="130" y="495"/>
                  </a:lnTo>
                  <a:lnTo>
                    <a:pt x="209" y="391"/>
                  </a:lnTo>
                  <a:lnTo>
                    <a:pt x="261" y="313"/>
                  </a:lnTo>
                  <a:lnTo>
                    <a:pt x="365" y="261"/>
                  </a:lnTo>
                  <a:lnTo>
                    <a:pt x="443" y="209"/>
                  </a:lnTo>
                  <a:lnTo>
                    <a:pt x="808" y="209"/>
                  </a:lnTo>
                  <a:lnTo>
                    <a:pt x="1017" y="261"/>
                  </a:lnTo>
                  <a:lnTo>
                    <a:pt x="1199" y="339"/>
                  </a:lnTo>
                  <a:lnTo>
                    <a:pt x="1408" y="443"/>
                  </a:lnTo>
                  <a:lnTo>
                    <a:pt x="1564" y="600"/>
                  </a:lnTo>
                  <a:lnTo>
                    <a:pt x="1720" y="756"/>
                  </a:lnTo>
                  <a:lnTo>
                    <a:pt x="1799" y="860"/>
                  </a:lnTo>
                  <a:lnTo>
                    <a:pt x="1825" y="912"/>
                  </a:lnTo>
                  <a:lnTo>
                    <a:pt x="1825" y="860"/>
                  </a:lnTo>
                  <a:lnTo>
                    <a:pt x="1773" y="704"/>
                  </a:lnTo>
                  <a:lnTo>
                    <a:pt x="1668" y="521"/>
                  </a:lnTo>
                  <a:lnTo>
                    <a:pt x="1486" y="339"/>
                  </a:lnTo>
                  <a:lnTo>
                    <a:pt x="1277" y="183"/>
                  </a:lnTo>
                  <a:lnTo>
                    <a:pt x="1069" y="78"/>
                  </a:lnTo>
                  <a:lnTo>
                    <a:pt x="912" y="26"/>
                  </a:lnTo>
                  <a:lnTo>
                    <a:pt x="860" y="26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790960" y="2125114"/>
              <a:ext cx="33880" cy="18262"/>
            </a:xfrm>
            <a:custGeom>
              <a:avLst/>
              <a:gdLst/>
              <a:ahLst/>
              <a:cxnLst/>
              <a:rect l="l" t="t" r="r" b="b"/>
              <a:pathLst>
                <a:path w="679" h="366" extrusionOk="0">
                  <a:moveTo>
                    <a:pt x="183" y="1"/>
                  </a:moveTo>
                  <a:lnTo>
                    <a:pt x="105" y="53"/>
                  </a:lnTo>
                  <a:lnTo>
                    <a:pt x="27" y="105"/>
                  </a:lnTo>
                  <a:lnTo>
                    <a:pt x="1" y="183"/>
                  </a:lnTo>
                  <a:lnTo>
                    <a:pt x="27" y="261"/>
                  </a:lnTo>
                  <a:lnTo>
                    <a:pt x="79" y="314"/>
                  </a:lnTo>
                  <a:lnTo>
                    <a:pt x="183" y="366"/>
                  </a:lnTo>
                  <a:lnTo>
                    <a:pt x="470" y="366"/>
                  </a:lnTo>
                  <a:lnTo>
                    <a:pt x="574" y="314"/>
                  </a:lnTo>
                  <a:lnTo>
                    <a:pt x="652" y="261"/>
                  </a:lnTo>
                  <a:lnTo>
                    <a:pt x="678" y="183"/>
                  </a:lnTo>
                  <a:lnTo>
                    <a:pt x="652" y="105"/>
                  </a:lnTo>
                  <a:lnTo>
                    <a:pt x="574" y="53"/>
                  </a:lnTo>
                  <a:lnTo>
                    <a:pt x="470" y="1"/>
                  </a:lnTo>
                  <a:close/>
                </a:path>
              </a:pathLst>
            </a:custGeom>
            <a:solidFill>
              <a:srgbClr val="FFFC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1790960" y="2125114"/>
              <a:ext cx="33880" cy="18262"/>
            </a:xfrm>
            <a:custGeom>
              <a:avLst/>
              <a:gdLst/>
              <a:ahLst/>
              <a:cxnLst/>
              <a:rect l="l" t="t" r="r" b="b"/>
              <a:pathLst>
                <a:path w="679" h="366" fill="none" extrusionOk="0">
                  <a:moveTo>
                    <a:pt x="314" y="1"/>
                  </a:moveTo>
                  <a:lnTo>
                    <a:pt x="314" y="1"/>
                  </a:lnTo>
                  <a:lnTo>
                    <a:pt x="183" y="1"/>
                  </a:lnTo>
                  <a:lnTo>
                    <a:pt x="105" y="53"/>
                  </a:lnTo>
                  <a:lnTo>
                    <a:pt x="27" y="105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27" y="261"/>
                  </a:lnTo>
                  <a:lnTo>
                    <a:pt x="79" y="314"/>
                  </a:lnTo>
                  <a:lnTo>
                    <a:pt x="183" y="366"/>
                  </a:lnTo>
                  <a:lnTo>
                    <a:pt x="314" y="366"/>
                  </a:lnTo>
                  <a:lnTo>
                    <a:pt x="314" y="366"/>
                  </a:lnTo>
                  <a:lnTo>
                    <a:pt x="340" y="366"/>
                  </a:lnTo>
                  <a:lnTo>
                    <a:pt x="340" y="366"/>
                  </a:lnTo>
                  <a:lnTo>
                    <a:pt x="470" y="366"/>
                  </a:lnTo>
                  <a:lnTo>
                    <a:pt x="574" y="314"/>
                  </a:lnTo>
                  <a:lnTo>
                    <a:pt x="652" y="261"/>
                  </a:lnTo>
                  <a:lnTo>
                    <a:pt x="678" y="183"/>
                  </a:lnTo>
                  <a:lnTo>
                    <a:pt x="678" y="183"/>
                  </a:lnTo>
                  <a:lnTo>
                    <a:pt x="652" y="105"/>
                  </a:lnTo>
                  <a:lnTo>
                    <a:pt x="574" y="53"/>
                  </a:lnTo>
                  <a:lnTo>
                    <a:pt x="470" y="1"/>
                  </a:lnTo>
                  <a:lnTo>
                    <a:pt x="340" y="1"/>
                  </a:lnTo>
                  <a:lnTo>
                    <a:pt x="340" y="1"/>
                  </a:lnTo>
                  <a:lnTo>
                    <a:pt x="3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1406001" y="2087392"/>
              <a:ext cx="33880" cy="19560"/>
            </a:xfrm>
            <a:custGeom>
              <a:avLst/>
              <a:gdLst/>
              <a:ahLst/>
              <a:cxnLst/>
              <a:rect l="l" t="t" r="r" b="b"/>
              <a:pathLst>
                <a:path w="679" h="392" extrusionOk="0">
                  <a:moveTo>
                    <a:pt x="183" y="1"/>
                  </a:moveTo>
                  <a:lnTo>
                    <a:pt x="79" y="53"/>
                  </a:lnTo>
                  <a:lnTo>
                    <a:pt x="27" y="79"/>
                  </a:lnTo>
                  <a:lnTo>
                    <a:pt x="1" y="157"/>
                  </a:lnTo>
                  <a:lnTo>
                    <a:pt x="27" y="236"/>
                  </a:lnTo>
                  <a:lnTo>
                    <a:pt x="79" y="288"/>
                  </a:lnTo>
                  <a:lnTo>
                    <a:pt x="183" y="340"/>
                  </a:lnTo>
                  <a:lnTo>
                    <a:pt x="313" y="392"/>
                  </a:lnTo>
                  <a:lnTo>
                    <a:pt x="392" y="392"/>
                  </a:lnTo>
                  <a:lnTo>
                    <a:pt x="496" y="366"/>
                  </a:lnTo>
                  <a:lnTo>
                    <a:pt x="574" y="340"/>
                  </a:lnTo>
                  <a:lnTo>
                    <a:pt x="652" y="288"/>
                  </a:lnTo>
                  <a:lnTo>
                    <a:pt x="678" y="236"/>
                  </a:lnTo>
                  <a:lnTo>
                    <a:pt x="652" y="157"/>
                  </a:lnTo>
                  <a:lnTo>
                    <a:pt x="574" y="79"/>
                  </a:lnTo>
                  <a:lnTo>
                    <a:pt x="496" y="27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C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1406001" y="2087392"/>
              <a:ext cx="33880" cy="19560"/>
            </a:xfrm>
            <a:custGeom>
              <a:avLst/>
              <a:gdLst/>
              <a:ahLst/>
              <a:cxnLst/>
              <a:rect l="l" t="t" r="r" b="b"/>
              <a:pathLst>
                <a:path w="679" h="392" fill="none" extrusionOk="0">
                  <a:moveTo>
                    <a:pt x="287" y="1"/>
                  </a:moveTo>
                  <a:lnTo>
                    <a:pt x="287" y="1"/>
                  </a:lnTo>
                  <a:lnTo>
                    <a:pt x="183" y="1"/>
                  </a:lnTo>
                  <a:lnTo>
                    <a:pt x="79" y="53"/>
                  </a:lnTo>
                  <a:lnTo>
                    <a:pt x="27" y="79"/>
                  </a:lnTo>
                  <a:lnTo>
                    <a:pt x="1" y="157"/>
                  </a:lnTo>
                  <a:lnTo>
                    <a:pt x="1" y="157"/>
                  </a:lnTo>
                  <a:lnTo>
                    <a:pt x="27" y="236"/>
                  </a:lnTo>
                  <a:lnTo>
                    <a:pt x="79" y="288"/>
                  </a:lnTo>
                  <a:lnTo>
                    <a:pt x="183" y="340"/>
                  </a:lnTo>
                  <a:lnTo>
                    <a:pt x="313" y="392"/>
                  </a:lnTo>
                  <a:lnTo>
                    <a:pt x="313" y="392"/>
                  </a:lnTo>
                  <a:lnTo>
                    <a:pt x="392" y="392"/>
                  </a:lnTo>
                  <a:lnTo>
                    <a:pt x="392" y="392"/>
                  </a:lnTo>
                  <a:lnTo>
                    <a:pt x="496" y="366"/>
                  </a:lnTo>
                  <a:lnTo>
                    <a:pt x="574" y="340"/>
                  </a:lnTo>
                  <a:lnTo>
                    <a:pt x="652" y="288"/>
                  </a:lnTo>
                  <a:lnTo>
                    <a:pt x="678" y="236"/>
                  </a:lnTo>
                  <a:lnTo>
                    <a:pt x="678" y="236"/>
                  </a:lnTo>
                  <a:lnTo>
                    <a:pt x="652" y="157"/>
                  </a:lnTo>
                  <a:lnTo>
                    <a:pt x="574" y="79"/>
                  </a:lnTo>
                  <a:lnTo>
                    <a:pt x="496" y="27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2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1698650" y="1998973"/>
              <a:ext cx="58580" cy="92410"/>
            </a:xfrm>
            <a:custGeom>
              <a:avLst/>
              <a:gdLst/>
              <a:ahLst/>
              <a:cxnLst/>
              <a:rect l="l" t="t" r="r" b="b"/>
              <a:pathLst>
                <a:path w="1174" h="1852" extrusionOk="0">
                  <a:moveTo>
                    <a:pt x="652" y="1"/>
                  </a:moveTo>
                  <a:lnTo>
                    <a:pt x="521" y="27"/>
                  </a:lnTo>
                  <a:lnTo>
                    <a:pt x="417" y="53"/>
                  </a:lnTo>
                  <a:lnTo>
                    <a:pt x="313" y="131"/>
                  </a:lnTo>
                  <a:lnTo>
                    <a:pt x="209" y="261"/>
                  </a:lnTo>
                  <a:lnTo>
                    <a:pt x="131" y="392"/>
                  </a:lnTo>
                  <a:lnTo>
                    <a:pt x="78" y="522"/>
                  </a:lnTo>
                  <a:lnTo>
                    <a:pt x="26" y="704"/>
                  </a:lnTo>
                  <a:lnTo>
                    <a:pt x="0" y="887"/>
                  </a:lnTo>
                  <a:lnTo>
                    <a:pt x="0" y="1069"/>
                  </a:lnTo>
                  <a:lnTo>
                    <a:pt x="26" y="1252"/>
                  </a:lnTo>
                  <a:lnTo>
                    <a:pt x="78" y="1408"/>
                  </a:lnTo>
                  <a:lnTo>
                    <a:pt x="131" y="1564"/>
                  </a:lnTo>
                  <a:lnTo>
                    <a:pt x="209" y="1669"/>
                  </a:lnTo>
                  <a:lnTo>
                    <a:pt x="313" y="1773"/>
                  </a:lnTo>
                  <a:lnTo>
                    <a:pt x="417" y="1825"/>
                  </a:lnTo>
                  <a:lnTo>
                    <a:pt x="521" y="1851"/>
                  </a:lnTo>
                  <a:lnTo>
                    <a:pt x="652" y="1851"/>
                  </a:lnTo>
                  <a:lnTo>
                    <a:pt x="756" y="1799"/>
                  </a:lnTo>
                  <a:lnTo>
                    <a:pt x="860" y="1721"/>
                  </a:lnTo>
                  <a:lnTo>
                    <a:pt x="965" y="1617"/>
                  </a:lnTo>
                  <a:lnTo>
                    <a:pt x="1043" y="1486"/>
                  </a:lnTo>
                  <a:lnTo>
                    <a:pt x="1095" y="1330"/>
                  </a:lnTo>
                  <a:lnTo>
                    <a:pt x="1147" y="1147"/>
                  </a:lnTo>
                  <a:lnTo>
                    <a:pt x="1173" y="965"/>
                  </a:lnTo>
                  <a:lnTo>
                    <a:pt x="1173" y="783"/>
                  </a:lnTo>
                  <a:lnTo>
                    <a:pt x="1147" y="600"/>
                  </a:lnTo>
                  <a:lnTo>
                    <a:pt x="1121" y="444"/>
                  </a:lnTo>
                  <a:lnTo>
                    <a:pt x="1043" y="313"/>
                  </a:lnTo>
                  <a:lnTo>
                    <a:pt x="965" y="183"/>
                  </a:lnTo>
                  <a:lnTo>
                    <a:pt x="886" y="105"/>
                  </a:lnTo>
                  <a:lnTo>
                    <a:pt x="782" y="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1680437" y="1983355"/>
              <a:ext cx="45556" cy="36475"/>
            </a:xfrm>
            <a:custGeom>
              <a:avLst/>
              <a:gdLst/>
              <a:ahLst/>
              <a:cxnLst/>
              <a:rect l="l" t="t" r="r" b="b"/>
              <a:pathLst>
                <a:path w="913" h="731" extrusionOk="0">
                  <a:moveTo>
                    <a:pt x="78" y="1"/>
                  </a:moveTo>
                  <a:lnTo>
                    <a:pt x="52" y="27"/>
                  </a:lnTo>
                  <a:lnTo>
                    <a:pt x="26" y="105"/>
                  </a:lnTo>
                  <a:lnTo>
                    <a:pt x="0" y="209"/>
                  </a:lnTo>
                  <a:lnTo>
                    <a:pt x="26" y="366"/>
                  </a:lnTo>
                  <a:lnTo>
                    <a:pt x="78" y="470"/>
                  </a:lnTo>
                  <a:lnTo>
                    <a:pt x="157" y="574"/>
                  </a:lnTo>
                  <a:lnTo>
                    <a:pt x="209" y="626"/>
                  </a:lnTo>
                  <a:lnTo>
                    <a:pt x="235" y="652"/>
                  </a:lnTo>
                  <a:lnTo>
                    <a:pt x="339" y="705"/>
                  </a:lnTo>
                  <a:lnTo>
                    <a:pt x="469" y="731"/>
                  </a:lnTo>
                  <a:lnTo>
                    <a:pt x="600" y="731"/>
                  </a:lnTo>
                  <a:lnTo>
                    <a:pt x="730" y="705"/>
                  </a:lnTo>
                  <a:lnTo>
                    <a:pt x="834" y="652"/>
                  </a:lnTo>
                  <a:lnTo>
                    <a:pt x="886" y="600"/>
                  </a:lnTo>
                  <a:lnTo>
                    <a:pt x="913" y="574"/>
                  </a:lnTo>
                  <a:lnTo>
                    <a:pt x="860" y="574"/>
                  </a:lnTo>
                  <a:lnTo>
                    <a:pt x="808" y="600"/>
                  </a:lnTo>
                  <a:lnTo>
                    <a:pt x="600" y="600"/>
                  </a:lnTo>
                  <a:lnTo>
                    <a:pt x="496" y="574"/>
                  </a:lnTo>
                  <a:lnTo>
                    <a:pt x="417" y="548"/>
                  </a:lnTo>
                  <a:lnTo>
                    <a:pt x="339" y="496"/>
                  </a:lnTo>
                  <a:lnTo>
                    <a:pt x="339" y="470"/>
                  </a:lnTo>
                  <a:lnTo>
                    <a:pt x="287" y="444"/>
                  </a:lnTo>
                  <a:lnTo>
                    <a:pt x="209" y="392"/>
                  </a:lnTo>
                  <a:lnTo>
                    <a:pt x="157" y="314"/>
                  </a:lnTo>
                  <a:lnTo>
                    <a:pt x="131" y="209"/>
                  </a:lnTo>
                  <a:lnTo>
                    <a:pt x="105" y="105"/>
                  </a:lnTo>
                  <a:lnTo>
                    <a:pt x="105" y="53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1705136" y="1961251"/>
              <a:ext cx="16965" cy="48201"/>
            </a:xfrm>
            <a:custGeom>
              <a:avLst/>
              <a:gdLst/>
              <a:ahLst/>
              <a:cxnLst/>
              <a:rect l="l" t="t" r="r" b="b"/>
              <a:pathLst>
                <a:path w="340" h="966" extrusionOk="0">
                  <a:moveTo>
                    <a:pt x="261" y="1"/>
                  </a:moveTo>
                  <a:lnTo>
                    <a:pt x="209" y="27"/>
                  </a:lnTo>
                  <a:lnTo>
                    <a:pt x="131" y="105"/>
                  </a:lnTo>
                  <a:lnTo>
                    <a:pt x="79" y="209"/>
                  </a:lnTo>
                  <a:lnTo>
                    <a:pt x="27" y="313"/>
                  </a:lnTo>
                  <a:lnTo>
                    <a:pt x="1" y="392"/>
                  </a:lnTo>
                  <a:lnTo>
                    <a:pt x="1" y="496"/>
                  </a:lnTo>
                  <a:lnTo>
                    <a:pt x="1" y="600"/>
                  </a:lnTo>
                  <a:lnTo>
                    <a:pt x="27" y="678"/>
                  </a:lnTo>
                  <a:lnTo>
                    <a:pt x="79" y="783"/>
                  </a:lnTo>
                  <a:lnTo>
                    <a:pt x="157" y="887"/>
                  </a:lnTo>
                  <a:lnTo>
                    <a:pt x="235" y="939"/>
                  </a:lnTo>
                  <a:lnTo>
                    <a:pt x="313" y="965"/>
                  </a:lnTo>
                  <a:lnTo>
                    <a:pt x="339" y="939"/>
                  </a:lnTo>
                  <a:lnTo>
                    <a:pt x="339" y="913"/>
                  </a:lnTo>
                  <a:lnTo>
                    <a:pt x="287" y="861"/>
                  </a:lnTo>
                  <a:lnTo>
                    <a:pt x="235" y="809"/>
                  </a:lnTo>
                  <a:lnTo>
                    <a:pt x="209" y="730"/>
                  </a:lnTo>
                  <a:lnTo>
                    <a:pt x="183" y="574"/>
                  </a:lnTo>
                  <a:lnTo>
                    <a:pt x="183" y="496"/>
                  </a:lnTo>
                  <a:lnTo>
                    <a:pt x="183" y="418"/>
                  </a:lnTo>
                  <a:lnTo>
                    <a:pt x="209" y="261"/>
                  </a:lnTo>
                  <a:lnTo>
                    <a:pt x="261" y="79"/>
                  </a:lnTo>
                  <a:lnTo>
                    <a:pt x="287" y="27"/>
                  </a:lnTo>
                  <a:lnTo>
                    <a:pt x="28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1451507" y="1983355"/>
              <a:ext cx="58580" cy="92410"/>
            </a:xfrm>
            <a:custGeom>
              <a:avLst/>
              <a:gdLst/>
              <a:ahLst/>
              <a:cxnLst/>
              <a:rect l="l" t="t" r="r" b="b"/>
              <a:pathLst>
                <a:path w="1174" h="1852" extrusionOk="0">
                  <a:moveTo>
                    <a:pt x="652" y="1"/>
                  </a:moveTo>
                  <a:lnTo>
                    <a:pt x="522" y="27"/>
                  </a:lnTo>
                  <a:lnTo>
                    <a:pt x="418" y="79"/>
                  </a:lnTo>
                  <a:lnTo>
                    <a:pt x="314" y="157"/>
                  </a:lnTo>
                  <a:lnTo>
                    <a:pt x="209" y="261"/>
                  </a:lnTo>
                  <a:lnTo>
                    <a:pt x="131" y="392"/>
                  </a:lnTo>
                  <a:lnTo>
                    <a:pt x="53" y="548"/>
                  </a:lnTo>
                  <a:lnTo>
                    <a:pt x="27" y="705"/>
                  </a:lnTo>
                  <a:lnTo>
                    <a:pt x="1" y="887"/>
                  </a:lnTo>
                  <a:lnTo>
                    <a:pt x="1" y="1096"/>
                  </a:lnTo>
                  <a:lnTo>
                    <a:pt x="27" y="1252"/>
                  </a:lnTo>
                  <a:lnTo>
                    <a:pt x="53" y="1408"/>
                  </a:lnTo>
                  <a:lnTo>
                    <a:pt x="131" y="1565"/>
                  </a:lnTo>
                  <a:lnTo>
                    <a:pt x="209" y="1669"/>
                  </a:lnTo>
                  <a:lnTo>
                    <a:pt x="288" y="1773"/>
                  </a:lnTo>
                  <a:lnTo>
                    <a:pt x="392" y="1825"/>
                  </a:lnTo>
                  <a:lnTo>
                    <a:pt x="522" y="1851"/>
                  </a:lnTo>
                  <a:lnTo>
                    <a:pt x="626" y="1851"/>
                  </a:lnTo>
                  <a:lnTo>
                    <a:pt x="757" y="1799"/>
                  </a:lnTo>
                  <a:lnTo>
                    <a:pt x="861" y="1721"/>
                  </a:lnTo>
                  <a:lnTo>
                    <a:pt x="965" y="1617"/>
                  </a:lnTo>
                  <a:lnTo>
                    <a:pt x="1043" y="1486"/>
                  </a:lnTo>
                  <a:lnTo>
                    <a:pt x="1096" y="1330"/>
                  </a:lnTo>
                  <a:lnTo>
                    <a:pt x="1148" y="1174"/>
                  </a:lnTo>
                  <a:lnTo>
                    <a:pt x="1174" y="965"/>
                  </a:lnTo>
                  <a:lnTo>
                    <a:pt x="1174" y="783"/>
                  </a:lnTo>
                  <a:lnTo>
                    <a:pt x="1148" y="626"/>
                  </a:lnTo>
                  <a:lnTo>
                    <a:pt x="1096" y="444"/>
                  </a:lnTo>
                  <a:lnTo>
                    <a:pt x="1043" y="314"/>
                  </a:lnTo>
                  <a:lnTo>
                    <a:pt x="965" y="183"/>
                  </a:lnTo>
                  <a:lnTo>
                    <a:pt x="861" y="105"/>
                  </a:lnTo>
                  <a:lnTo>
                    <a:pt x="757" y="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1433295" y="1969085"/>
              <a:ext cx="44309" cy="36425"/>
            </a:xfrm>
            <a:custGeom>
              <a:avLst/>
              <a:gdLst/>
              <a:ahLst/>
              <a:cxnLst/>
              <a:rect l="l" t="t" r="r" b="b"/>
              <a:pathLst>
                <a:path w="888" h="730" extrusionOk="0">
                  <a:moveTo>
                    <a:pt x="53" y="0"/>
                  </a:moveTo>
                  <a:lnTo>
                    <a:pt x="27" y="78"/>
                  </a:lnTo>
                  <a:lnTo>
                    <a:pt x="1" y="209"/>
                  </a:lnTo>
                  <a:lnTo>
                    <a:pt x="27" y="339"/>
                  </a:lnTo>
                  <a:lnTo>
                    <a:pt x="79" y="469"/>
                  </a:lnTo>
                  <a:lnTo>
                    <a:pt x="131" y="547"/>
                  </a:lnTo>
                  <a:lnTo>
                    <a:pt x="209" y="626"/>
                  </a:lnTo>
                  <a:lnTo>
                    <a:pt x="236" y="626"/>
                  </a:lnTo>
                  <a:lnTo>
                    <a:pt x="340" y="678"/>
                  </a:lnTo>
                  <a:lnTo>
                    <a:pt x="444" y="704"/>
                  </a:lnTo>
                  <a:lnTo>
                    <a:pt x="600" y="730"/>
                  </a:lnTo>
                  <a:lnTo>
                    <a:pt x="731" y="678"/>
                  </a:lnTo>
                  <a:lnTo>
                    <a:pt x="809" y="626"/>
                  </a:lnTo>
                  <a:lnTo>
                    <a:pt x="887" y="573"/>
                  </a:lnTo>
                  <a:lnTo>
                    <a:pt x="887" y="547"/>
                  </a:lnTo>
                  <a:lnTo>
                    <a:pt x="861" y="547"/>
                  </a:lnTo>
                  <a:lnTo>
                    <a:pt x="783" y="573"/>
                  </a:lnTo>
                  <a:lnTo>
                    <a:pt x="600" y="573"/>
                  </a:lnTo>
                  <a:lnTo>
                    <a:pt x="496" y="547"/>
                  </a:lnTo>
                  <a:lnTo>
                    <a:pt x="418" y="521"/>
                  </a:lnTo>
                  <a:lnTo>
                    <a:pt x="340" y="469"/>
                  </a:lnTo>
                  <a:lnTo>
                    <a:pt x="314" y="469"/>
                  </a:lnTo>
                  <a:lnTo>
                    <a:pt x="262" y="417"/>
                  </a:lnTo>
                  <a:lnTo>
                    <a:pt x="209" y="365"/>
                  </a:lnTo>
                  <a:lnTo>
                    <a:pt x="157" y="287"/>
                  </a:lnTo>
                  <a:lnTo>
                    <a:pt x="105" y="183"/>
                  </a:lnTo>
                  <a:lnTo>
                    <a:pt x="105" y="104"/>
                  </a:lnTo>
                  <a:lnTo>
                    <a:pt x="79" y="2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1456746" y="1945633"/>
              <a:ext cx="18262" cy="48201"/>
            </a:xfrm>
            <a:custGeom>
              <a:avLst/>
              <a:gdLst/>
              <a:ahLst/>
              <a:cxnLst/>
              <a:rect l="l" t="t" r="r" b="b"/>
              <a:pathLst>
                <a:path w="366" h="966" extrusionOk="0">
                  <a:moveTo>
                    <a:pt x="287" y="1"/>
                  </a:moveTo>
                  <a:lnTo>
                    <a:pt x="209" y="53"/>
                  </a:lnTo>
                  <a:lnTo>
                    <a:pt x="156" y="105"/>
                  </a:lnTo>
                  <a:lnTo>
                    <a:pt x="78" y="209"/>
                  </a:lnTo>
                  <a:lnTo>
                    <a:pt x="52" y="314"/>
                  </a:lnTo>
                  <a:lnTo>
                    <a:pt x="26" y="418"/>
                  </a:lnTo>
                  <a:lnTo>
                    <a:pt x="0" y="496"/>
                  </a:lnTo>
                  <a:lnTo>
                    <a:pt x="26" y="600"/>
                  </a:lnTo>
                  <a:lnTo>
                    <a:pt x="52" y="705"/>
                  </a:lnTo>
                  <a:lnTo>
                    <a:pt x="104" y="809"/>
                  </a:lnTo>
                  <a:lnTo>
                    <a:pt x="183" y="887"/>
                  </a:lnTo>
                  <a:lnTo>
                    <a:pt x="261" y="939"/>
                  </a:lnTo>
                  <a:lnTo>
                    <a:pt x="339" y="965"/>
                  </a:lnTo>
                  <a:lnTo>
                    <a:pt x="365" y="939"/>
                  </a:lnTo>
                  <a:lnTo>
                    <a:pt x="339" y="913"/>
                  </a:lnTo>
                  <a:lnTo>
                    <a:pt x="313" y="887"/>
                  </a:lnTo>
                  <a:lnTo>
                    <a:pt x="261" y="809"/>
                  </a:lnTo>
                  <a:lnTo>
                    <a:pt x="235" y="731"/>
                  </a:lnTo>
                  <a:lnTo>
                    <a:pt x="209" y="574"/>
                  </a:lnTo>
                  <a:lnTo>
                    <a:pt x="209" y="496"/>
                  </a:lnTo>
                  <a:lnTo>
                    <a:pt x="209" y="418"/>
                  </a:lnTo>
                  <a:lnTo>
                    <a:pt x="209" y="262"/>
                  </a:lnTo>
                  <a:lnTo>
                    <a:pt x="261" y="105"/>
                  </a:lnTo>
                  <a:lnTo>
                    <a:pt x="313" y="53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1511334" y="2165431"/>
              <a:ext cx="132727" cy="52093"/>
            </a:xfrm>
            <a:custGeom>
              <a:avLst/>
              <a:gdLst/>
              <a:ahLst/>
              <a:cxnLst/>
              <a:rect l="l" t="t" r="r" b="b"/>
              <a:pathLst>
                <a:path w="2660" h="1044" extrusionOk="0">
                  <a:moveTo>
                    <a:pt x="1" y="1"/>
                  </a:moveTo>
                  <a:lnTo>
                    <a:pt x="27" y="79"/>
                  </a:lnTo>
                  <a:lnTo>
                    <a:pt x="105" y="235"/>
                  </a:lnTo>
                  <a:lnTo>
                    <a:pt x="261" y="470"/>
                  </a:lnTo>
                  <a:lnTo>
                    <a:pt x="366" y="574"/>
                  </a:lnTo>
                  <a:lnTo>
                    <a:pt x="496" y="679"/>
                  </a:lnTo>
                  <a:lnTo>
                    <a:pt x="757" y="861"/>
                  </a:lnTo>
                  <a:lnTo>
                    <a:pt x="887" y="939"/>
                  </a:lnTo>
                  <a:lnTo>
                    <a:pt x="1017" y="965"/>
                  </a:lnTo>
                  <a:lnTo>
                    <a:pt x="1122" y="1017"/>
                  </a:lnTo>
                  <a:lnTo>
                    <a:pt x="1200" y="1043"/>
                  </a:lnTo>
                  <a:lnTo>
                    <a:pt x="1669" y="1043"/>
                  </a:lnTo>
                  <a:lnTo>
                    <a:pt x="1825" y="991"/>
                  </a:lnTo>
                  <a:lnTo>
                    <a:pt x="1956" y="939"/>
                  </a:lnTo>
                  <a:lnTo>
                    <a:pt x="2112" y="861"/>
                  </a:lnTo>
                  <a:lnTo>
                    <a:pt x="2242" y="783"/>
                  </a:lnTo>
                  <a:lnTo>
                    <a:pt x="2347" y="679"/>
                  </a:lnTo>
                  <a:lnTo>
                    <a:pt x="2529" y="496"/>
                  </a:lnTo>
                  <a:lnTo>
                    <a:pt x="2633" y="340"/>
                  </a:lnTo>
                  <a:lnTo>
                    <a:pt x="2659" y="262"/>
                  </a:lnTo>
                  <a:lnTo>
                    <a:pt x="2607" y="314"/>
                  </a:lnTo>
                  <a:lnTo>
                    <a:pt x="2477" y="444"/>
                  </a:lnTo>
                  <a:lnTo>
                    <a:pt x="2295" y="600"/>
                  </a:lnTo>
                  <a:lnTo>
                    <a:pt x="2164" y="679"/>
                  </a:lnTo>
                  <a:lnTo>
                    <a:pt x="2034" y="731"/>
                  </a:lnTo>
                  <a:lnTo>
                    <a:pt x="1773" y="835"/>
                  </a:lnTo>
                  <a:lnTo>
                    <a:pt x="1643" y="861"/>
                  </a:lnTo>
                  <a:lnTo>
                    <a:pt x="1304" y="861"/>
                  </a:lnTo>
                  <a:lnTo>
                    <a:pt x="1226" y="835"/>
                  </a:lnTo>
                  <a:lnTo>
                    <a:pt x="1069" y="809"/>
                  </a:lnTo>
                  <a:lnTo>
                    <a:pt x="835" y="705"/>
                  </a:lnTo>
                  <a:lnTo>
                    <a:pt x="574" y="574"/>
                  </a:lnTo>
                  <a:lnTo>
                    <a:pt x="366" y="392"/>
                  </a:lnTo>
                  <a:lnTo>
                    <a:pt x="183" y="209"/>
                  </a:lnTo>
                  <a:lnTo>
                    <a:pt x="53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1448913" y="1885806"/>
              <a:ext cx="46904" cy="23502"/>
            </a:xfrm>
            <a:custGeom>
              <a:avLst/>
              <a:gdLst/>
              <a:ahLst/>
              <a:cxnLst/>
              <a:rect l="l" t="t" r="r" b="b"/>
              <a:pathLst>
                <a:path w="940" h="471" extrusionOk="0">
                  <a:moveTo>
                    <a:pt x="392" y="1"/>
                  </a:moveTo>
                  <a:lnTo>
                    <a:pt x="287" y="27"/>
                  </a:lnTo>
                  <a:lnTo>
                    <a:pt x="183" y="105"/>
                  </a:lnTo>
                  <a:lnTo>
                    <a:pt x="105" y="183"/>
                  </a:lnTo>
                  <a:lnTo>
                    <a:pt x="53" y="288"/>
                  </a:lnTo>
                  <a:lnTo>
                    <a:pt x="1" y="366"/>
                  </a:lnTo>
                  <a:lnTo>
                    <a:pt x="1" y="444"/>
                  </a:lnTo>
                  <a:lnTo>
                    <a:pt x="27" y="470"/>
                  </a:lnTo>
                  <a:lnTo>
                    <a:pt x="79" y="470"/>
                  </a:lnTo>
                  <a:lnTo>
                    <a:pt x="131" y="444"/>
                  </a:lnTo>
                  <a:lnTo>
                    <a:pt x="261" y="366"/>
                  </a:lnTo>
                  <a:lnTo>
                    <a:pt x="392" y="314"/>
                  </a:lnTo>
                  <a:lnTo>
                    <a:pt x="444" y="314"/>
                  </a:lnTo>
                  <a:lnTo>
                    <a:pt x="522" y="288"/>
                  </a:lnTo>
                  <a:lnTo>
                    <a:pt x="652" y="262"/>
                  </a:lnTo>
                  <a:lnTo>
                    <a:pt x="913" y="262"/>
                  </a:lnTo>
                  <a:lnTo>
                    <a:pt x="939" y="236"/>
                  </a:lnTo>
                  <a:lnTo>
                    <a:pt x="939" y="183"/>
                  </a:lnTo>
                  <a:lnTo>
                    <a:pt x="887" y="131"/>
                  </a:lnTo>
                  <a:lnTo>
                    <a:pt x="809" y="79"/>
                  </a:lnTo>
                  <a:lnTo>
                    <a:pt x="704" y="27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1701244" y="1906613"/>
              <a:ext cx="48151" cy="19560"/>
            </a:xfrm>
            <a:custGeom>
              <a:avLst/>
              <a:gdLst/>
              <a:ahLst/>
              <a:cxnLst/>
              <a:rect l="l" t="t" r="r" b="b"/>
              <a:pathLst>
                <a:path w="965" h="392" extrusionOk="0">
                  <a:moveTo>
                    <a:pt x="443" y="1"/>
                  </a:moveTo>
                  <a:lnTo>
                    <a:pt x="261" y="27"/>
                  </a:lnTo>
                  <a:lnTo>
                    <a:pt x="157" y="53"/>
                  </a:lnTo>
                  <a:lnTo>
                    <a:pt x="79" y="105"/>
                  </a:lnTo>
                  <a:lnTo>
                    <a:pt x="26" y="131"/>
                  </a:lnTo>
                  <a:lnTo>
                    <a:pt x="0" y="183"/>
                  </a:lnTo>
                  <a:lnTo>
                    <a:pt x="26" y="209"/>
                  </a:lnTo>
                  <a:lnTo>
                    <a:pt x="105" y="236"/>
                  </a:lnTo>
                  <a:lnTo>
                    <a:pt x="261" y="262"/>
                  </a:lnTo>
                  <a:lnTo>
                    <a:pt x="469" y="340"/>
                  </a:lnTo>
                  <a:lnTo>
                    <a:pt x="548" y="340"/>
                  </a:lnTo>
                  <a:lnTo>
                    <a:pt x="704" y="366"/>
                  </a:lnTo>
                  <a:lnTo>
                    <a:pt x="860" y="392"/>
                  </a:lnTo>
                  <a:lnTo>
                    <a:pt x="965" y="392"/>
                  </a:lnTo>
                  <a:lnTo>
                    <a:pt x="965" y="340"/>
                  </a:lnTo>
                  <a:lnTo>
                    <a:pt x="939" y="288"/>
                  </a:lnTo>
                  <a:lnTo>
                    <a:pt x="887" y="209"/>
                  </a:lnTo>
                  <a:lnTo>
                    <a:pt x="808" y="131"/>
                  </a:lnTo>
                  <a:lnTo>
                    <a:pt x="626" y="53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1875536" y="1992487"/>
              <a:ext cx="175589" cy="221146"/>
            </a:xfrm>
            <a:custGeom>
              <a:avLst/>
              <a:gdLst/>
              <a:ahLst/>
              <a:cxnLst/>
              <a:rect l="l" t="t" r="r" b="b"/>
              <a:pathLst>
                <a:path w="3519" h="4432" extrusionOk="0">
                  <a:moveTo>
                    <a:pt x="2189" y="0"/>
                  </a:moveTo>
                  <a:lnTo>
                    <a:pt x="2033" y="52"/>
                  </a:lnTo>
                  <a:lnTo>
                    <a:pt x="1851" y="104"/>
                  </a:lnTo>
                  <a:lnTo>
                    <a:pt x="1694" y="183"/>
                  </a:lnTo>
                  <a:lnTo>
                    <a:pt x="1538" y="287"/>
                  </a:lnTo>
                  <a:lnTo>
                    <a:pt x="1303" y="522"/>
                  </a:lnTo>
                  <a:lnTo>
                    <a:pt x="1095" y="730"/>
                  </a:lnTo>
                  <a:lnTo>
                    <a:pt x="938" y="965"/>
                  </a:lnTo>
                  <a:lnTo>
                    <a:pt x="0" y="4249"/>
                  </a:lnTo>
                  <a:lnTo>
                    <a:pt x="313" y="4327"/>
                  </a:lnTo>
                  <a:lnTo>
                    <a:pt x="626" y="4405"/>
                  </a:lnTo>
                  <a:lnTo>
                    <a:pt x="912" y="4431"/>
                  </a:lnTo>
                  <a:lnTo>
                    <a:pt x="1173" y="4431"/>
                  </a:lnTo>
                  <a:lnTo>
                    <a:pt x="1434" y="4405"/>
                  </a:lnTo>
                  <a:lnTo>
                    <a:pt x="1668" y="4353"/>
                  </a:lnTo>
                  <a:lnTo>
                    <a:pt x="1903" y="4275"/>
                  </a:lnTo>
                  <a:lnTo>
                    <a:pt x="2111" y="4197"/>
                  </a:lnTo>
                  <a:lnTo>
                    <a:pt x="2294" y="4092"/>
                  </a:lnTo>
                  <a:lnTo>
                    <a:pt x="2476" y="3962"/>
                  </a:lnTo>
                  <a:lnTo>
                    <a:pt x="2659" y="3832"/>
                  </a:lnTo>
                  <a:lnTo>
                    <a:pt x="2789" y="3675"/>
                  </a:lnTo>
                  <a:lnTo>
                    <a:pt x="2945" y="3519"/>
                  </a:lnTo>
                  <a:lnTo>
                    <a:pt x="3050" y="3337"/>
                  </a:lnTo>
                  <a:lnTo>
                    <a:pt x="3154" y="3154"/>
                  </a:lnTo>
                  <a:lnTo>
                    <a:pt x="3258" y="2972"/>
                  </a:lnTo>
                  <a:lnTo>
                    <a:pt x="3388" y="2581"/>
                  </a:lnTo>
                  <a:lnTo>
                    <a:pt x="3493" y="2190"/>
                  </a:lnTo>
                  <a:lnTo>
                    <a:pt x="3519" y="1773"/>
                  </a:lnTo>
                  <a:lnTo>
                    <a:pt x="3519" y="1408"/>
                  </a:lnTo>
                  <a:lnTo>
                    <a:pt x="3467" y="1043"/>
                  </a:lnTo>
                  <a:lnTo>
                    <a:pt x="3362" y="730"/>
                  </a:lnTo>
                  <a:lnTo>
                    <a:pt x="3284" y="600"/>
                  </a:lnTo>
                  <a:lnTo>
                    <a:pt x="3206" y="469"/>
                  </a:lnTo>
                  <a:lnTo>
                    <a:pt x="3102" y="365"/>
                  </a:lnTo>
                  <a:lnTo>
                    <a:pt x="2997" y="261"/>
                  </a:lnTo>
                  <a:lnTo>
                    <a:pt x="2789" y="131"/>
                  </a:lnTo>
                  <a:lnTo>
                    <a:pt x="2580" y="52"/>
                  </a:lnTo>
                  <a:lnTo>
                    <a:pt x="2398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1875536" y="1992487"/>
              <a:ext cx="175589" cy="221146"/>
            </a:xfrm>
            <a:custGeom>
              <a:avLst/>
              <a:gdLst/>
              <a:ahLst/>
              <a:cxnLst/>
              <a:rect l="l" t="t" r="r" b="b"/>
              <a:pathLst>
                <a:path w="3519" h="4432" fill="none" extrusionOk="0">
                  <a:moveTo>
                    <a:pt x="938" y="965"/>
                  </a:moveTo>
                  <a:lnTo>
                    <a:pt x="938" y="965"/>
                  </a:lnTo>
                  <a:lnTo>
                    <a:pt x="1095" y="730"/>
                  </a:lnTo>
                  <a:lnTo>
                    <a:pt x="1303" y="522"/>
                  </a:lnTo>
                  <a:lnTo>
                    <a:pt x="1538" y="287"/>
                  </a:lnTo>
                  <a:lnTo>
                    <a:pt x="1694" y="183"/>
                  </a:lnTo>
                  <a:lnTo>
                    <a:pt x="1851" y="104"/>
                  </a:lnTo>
                  <a:lnTo>
                    <a:pt x="2033" y="52"/>
                  </a:lnTo>
                  <a:lnTo>
                    <a:pt x="2189" y="0"/>
                  </a:lnTo>
                  <a:lnTo>
                    <a:pt x="2398" y="0"/>
                  </a:lnTo>
                  <a:lnTo>
                    <a:pt x="2580" y="52"/>
                  </a:lnTo>
                  <a:lnTo>
                    <a:pt x="2789" y="131"/>
                  </a:lnTo>
                  <a:lnTo>
                    <a:pt x="2997" y="261"/>
                  </a:lnTo>
                  <a:lnTo>
                    <a:pt x="2997" y="261"/>
                  </a:lnTo>
                  <a:lnTo>
                    <a:pt x="3102" y="365"/>
                  </a:lnTo>
                  <a:lnTo>
                    <a:pt x="3206" y="469"/>
                  </a:lnTo>
                  <a:lnTo>
                    <a:pt x="3284" y="600"/>
                  </a:lnTo>
                  <a:lnTo>
                    <a:pt x="3362" y="730"/>
                  </a:lnTo>
                  <a:lnTo>
                    <a:pt x="3467" y="1043"/>
                  </a:lnTo>
                  <a:lnTo>
                    <a:pt x="3519" y="1408"/>
                  </a:lnTo>
                  <a:lnTo>
                    <a:pt x="3519" y="1773"/>
                  </a:lnTo>
                  <a:lnTo>
                    <a:pt x="3493" y="2190"/>
                  </a:lnTo>
                  <a:lnTo>
                    <a:pt x="3388" y="2581"/>
                  </a:lnTo>
                  <a:lnTo>
                    <a:pt x="3258" y="2972"/>
                  </a:lnTo>
                  <a:lnTo>
                    <a:pt x="3154" y="3154"/>
                  </a:lnTo>
                  <a:lnTo>
                    <a:pt x="3050" y="3337"/>
                  </a:lnTo>
                  <a:lnTo>
                    <a:pt x="2945" y="3519"/>
                  </a:lnTo>
                  <a:lnTo>
                    <a:pt x="2789" y="3675"/>
                  </a:lnTo>
                  <a:lnTo>
                    <a:pt x="2659" y="3832"/>
                  </a:lnTo>
                  <a:lnTo>
                    <a:pt x="2476" y="3962"/>
                  </a:lnTo>
                  <a:lnTo>
                    <a:pt x="2294" y="4092"/>
                  </a:lnTo>
                  <a:lnTo>
                    <a:pt x="2111" y="4197"/>
                  </a:lnTo>
                  <a:lnTo>
                    <a:pt x="1903" y="4275"/>
                  </a:lnTo>
                  <a:lnTo>
                    <a:pt x="1668" y="4353"/>
                  </a:lnTo>
                  <a:lnTo>
                    <a:pt x="1434" y="4405"/>
                  </a:lnTo>
                  <a:lnTo>
                    <a:pt x="1173" y="4431"/>
                  </a:lnTo>
                  <a:lnTo>
                    <a:pt x="912" y="4431"/>
                  </a:lnTo>
                  <a:lnTo>
                    <a:pt x="626" y="4405"/>
                  </a:lnTo>
                  <a:lnTo>
                    <a:pt x="313" y="4327"/>
                  </a:lnTo>
                  <a:lnTo>
                    <a:pt x="0" y="4249"/>
                  </a:lnTo>
                  <a:lnTo>
                    <a:pt x="938" y="9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1913209" y="2049719"/>
              <a:ext cx="104136" cy="111870"/>
            </a:xfrm>
            <a:custGeom>
              <a:avLst/>
              <a:gdLst/>
              <a:ahLst/>
              <a:cxnLst/>
              <a:rect l="l" t="t" r="r" b="b"/>
              <a:pathLst>
                <a:path w="2087" h="2242" extrusionOk="0">
                  <a:moveTo>
                    <a:pt x="1669" y="0"/>
                  </a:moveTo>
                  <a:lnTo>
                    <a:pt x="1513" y="26"/>
                  </a:lnTo>
                  <a:lnTo>
                    <a:pt x="1330" y="78"/>
                  </a:lnTo>
                  <a:lnTo>
                    <a:pt x="1200" y="183"/>
                  </a:lnTo>
                  <a:lnTo>
                    <a:pt x="1070" y="261"/>
                  </a:lnTo>
                  <a:lnTo>
                    <a:pt x="861" y="469"/>
                  </a:lnTo>
                  <a:lnTo>
                    <a:pt x="679" y="678"/>
                  </a:lnTo>
                  <a:lnTo>
                    <a:pt x="522" y="886"/>
                  </a:lnTo>
                  <a:lnTo>
                    <a:pt x="392" y="1147"/>
                  </a:lnTo>
                  <a:lnTo>
                    <a:pt x="235" y="1408"/>
                  </a:lnTo>
                  <a:lnTo>
                    <a:pt x="105" y="1720"/>
                  </a:lnTo>
                  <a:lnTo>
                    <a:pt x="27" y="1981"/>
                  </a:lnTo>
                  <a:lnTo>
                    <a:pt x="1" y="2163"/>
                  </a:lnTo>
                  <a:lnTo>
                    <a:pt x="1" y="2242"/>
                  </a:lnTo>
                  <a:lnTo>
                    <a:pt x="53" y="2190"/>
                  </a:lnTo>
                  <a:lnTo>
                    <a:pt x="131" y="2007"/>
                  </a:lnTo>
                  <a:lnTo>
                    <a:pt x="392" y="1512"/>
                  </a:lnTo>
                  <a:lnTo>
                    <a:pt x="731" y="1043"/>
                  </a:lnTo>
                  <a:lnTo>
                    <a:pt x="887" y="834"/>
                  </a:lnTo>
                  <a:lnTo>
                    <a:pt x="1043" y="626"/>
                  </a:lnTo>
                  <a:lnTo>
                    <a:pt x="1200" y="443"/>
                  </a:lnTo>
                  <a:lnTo>
                    <a:pt x="1304" y="339"/>
                  </a:lnTo>
                  <a:lnTo>
                    <a:pt x="1434" y="261"/>
                  </a:lnTo>
                  <a:lnTo>
                    <a:pt x="1565" y="183"/>
                  </a:lnTo>
                  <a:lnTo>
                    <a:pt x="1669" y="156"/>
                  </a:lnTo>
                  <a:lnTo>
                    <a:pt x="1799" y="156"/>
                  </a:lnTo>
                  <a:lnTo>
                    <a:pt x="1904" y="209"/>
                  </a:lnTo>
                  <a:lnTo>
                    <a:pt x="2034" y="313"/>
                  </a:lnTo>
                  <a:lnTo>
                    <a:pt x="2086" y="339"/>
                  </a:lnTo>
                  <a:lnTo>
                    <a:pt x="2086" y="287"/>
                  </a:lnTo>
                  <a:lnTo>
                    <a:pt x="2034" y="209"/>
                  </a:lnTo>
                  <a:lnTo>
                    <a:pt x="1956" y="104"/>
                  </a:lnTo>
                  <a:lnTo>
                    <a:pt x="1825" y="26"/>
                  </a:lnTo>
                  <a:lnTo>
                    <a:pt x="1747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1937958" y="2103010"/>
              <a:ext cx="55935" cy="55985"/>
            </a:xfrm>
            <a:custGeom>
              <a:avLst/>
              <a:gdLst/>
              <a:ahLst/>
              <a:cxnLst/>
              <a:rect l="l" t="t" r="r" b="b"/>
              <a:pathLst>
                <a:path w="1121" h="1122" extrusionOk="0">
                  <a:moveTo>
                    <a:pt x="443" y="1"/>
                  </a:moveTo>
                  <a:lnTo>
                    <a:pt x="261" y="27"/>
                  </a:lnTo>
                  <a:lnTo>
                    <a:pt x="104" y="79"/>
                  </a:lnTo>
                  <a:lnTo>
                    <a:pt x="26" y="131"/>
                  </a:lnTo>
                  <a:lnTo>
                    <a:pt x="0" y="157"/>
                  </a:lnTo>
                  <a:lnTo>
                    <a:pt x="52" y="183"/>
                  </a:lnTo>
                  <a:lnTo>
                    <a:pt x="130" y="157"/>
                  </a:lnTo>
                  <a:lnTo>
                    <a:pt x="261" y="157"/>
                  </a:lnTo>
                  <a:lnTo>
                    <a:pt x="417" y="183"/>
                  </a:lnTo>
                  <a:lnTo>
                    <a:pt x="547" y="235"/>
                  </a:lnTo>
                  <a:lnTo>
                    <a:pt x="652" y="314"/>
                  </a:lnTo>
                  <a:lnTo>
                    <a:pt x="730" y="392"/>
                  </a:lnTo>
                  <a:lnTo>
                    <a:pt x="808" y="470"/>
                  </a:lnTo>
                  <a:lnTo>
                    <a:pt x="860" y="574"/>
                  </a:lnTo>
                  <a:lnTo>
                    <a:pt x="912" y="704"/>
                  </a:lnTo>
                  <a:lnTo>
                    <a:pt x="965" y="861"/>
                  </a:lnTo>
                  <a:lnTo>
                    <a:pt x="991" y="991"/>
                  </a:lnTo>
                  <a:lnTo>
                    <a:pt x="991" y="1095"/>
                  </a:lnTo>
                  <a:lnTo>
                    <a:pt x="1017" y="1122"/>
                  </a:lnTo>
                  <a:lnTo>
                    <a:pt x="1043" y="1095"/>
                  </a:lnTo>
                  <a:lnTo>
                    <a:pt x="1095" y="991"/>
                  </a:lnTo>
                  <a:lnTo>
                    <a:pt x="1121" y="835"/>
                  </a:lnTo>
                  <a:lnTo>
                    <a:pt x="1095" y="678"/>
                  </a:lnTo>
                  <a:lnTo>
                    <a:pt x="1069" y="496"/>
                  </a:lnTo>
                  <a:lnTo>
                    <a:pt x="991" y="340"/>
                  </a:lnTo>
                  <a:lnTo>
                    <a:pt x="938" y="235"/>
                  </a:lnTo>
                  <a:lnTo>
                    <a:pt x="912" y="209"/>
                  </a:lnTo>
                  <a:lnTo>
                    <a:pt x="782" y="105"/>
                  </a:lnTo>
                  <a:lnTo>
                    <a:pt x="626" y="27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1391680" y="2162837"/>
              <a:ext cx="261463" cy="230277"/>
            </a:xfrm>
            <a:custGeom>
              <a:avLst/>
              <a:gdLst/>
              <a:ahLst/>
              <a:cxnLst/>
              <a:rect l="l" t="t" r="r" b="b"/>
              <a:pathLst>
                <a:path w="5240" h="4615" extrusionOk="0">
                  <a:moveTo>
                    <a:pt x="53" y="1"/>
                  </a:moveTo>
                  <a:lnTo>
                    <a:pt x="27" y="157"/>
                  </a:lnTo>
                  <a:lnTo>
                    <a:pt x="1" y="340"/>
                  </a:lnTo>
                  <a:lnTo>
                    <a:pt x="1" y="600"/>
                  </a:lnTo>
                  <a:lnTo>
                    <a:pt x="1" y="887"/>
                  </a:lnTo>
                  <a:lnTo>
                    <a:pt x="53" y="1200"/>
                  </a:lnTo>
                  <a:lnTo>
                    <a:pt x="157" y="1539"/>
                  </a:lnTo>
                  <a:lnTo>
                    <a:pt x="235" y="1721"/>
                  </a:lnTo>
                  <a:lnTo>
                    <a:pt x="314" y="1877"/>
                  </a:lnTo>
                  <a:lnTo>
                    <a:pt x="418" y="2034"/>
                  </a:lnTo>
                  <a:lnTo>
                    <a:pt x="548" y="2190"/>
                  </a:lnTo>
                  <a:lnTo>
                    <a:pt x="809" y="2425"/>
                  </a:lnTo>
                  <a:lnTo>
                    <a:pt x="1070" y="2633"/>
                  </a:lnTo>
                  <a:lnTo>
                    <a:pt x="1330" y="2764"/>
                  </a:lnTo>
                  <a:lnTo>
                    <a:pt x="1747" y="2946"/>
                  </a:lnTo>
                  <a:lnTo>
                    <a:pt x="1904" y="3024"/>
                  </a:lnTo>
                  <a:lnTo>
                    <a:pt x="2477" y="3207"/>
                  </a:lnTo>
                  <a:lnTo>
                    <a:pt x="3050" y="3363"/>
                  </a:lnTo>
                  <a:lnTo>
                    <a:pt x="3728" y="3572"/>
                  </a:lnTo>
                  <a:lnTo>
                    <a:pt x="4041" y="3702"/>
                  </a:lnTo>
                  <a:lnTo>
                    <a:pt x="4354" y="3832"/>
                  </a:lnTo>
                  <a:lnTo>
                    <a:pt x="4614" y="4015"/>
                  </a:lnTo>
                  <a:lnTo>
                    <a:pt x="4849" y="4171"/>
                  </a:lnTo>
                  <a:lnTo>
                    <a:pt x="5005" y="4354"/>
                  </a:lnTo>
                  <a:lnTo>
                    <a:pt x="5136" y="4484"/>
                  </a:lnTo>
                  <a:lnTo>
                    <a:pt x="5214" y="4588"/>
                  </a:lnTo>
                  <a:lnTo>
                    <a:pt x="5240" y="4614"/>
                  </a:lnTo>
                  <a:lnTo>
                    <a:pt x="5240" y="4562"/>
                  </a:lnTo>
                  <a:lnTo>
                    <a:pt x="5188" y="4458"/>
                  </a:lnTo>
                  <a:lnTo>
                    <a:pt x="5084" y="4301"/>
                  </a:lnTo>
                  <a:lnTo>
                    <a:pt x="4927" y="4093"/>
                  </a:lnTo>
                  <a:lnTo>
                    <a:pt x="4719" y="3884"/>
                  </a:lnTo>
                  <a:lnTo>
                    <a:pt x="4432" y="3702"/>
                  </a:lnTo>
                  <a:lnTo>
                    <a:pt x="4119" y="3519"/>
                  </a:lnTo>
                  <a:lnTo>
                    <a:pt x="3806" y="3363"/>
                  </a:lnTo>
                  <a:lnTo>
                    <a:pt x="3467" y="3233"/>
                  </a:lnTo>
                  <a:lnTo>
                    <a:pt x="3129" y="3128"/>
                  </a:lnTo>
                  <a:lnTo>
                    <a:pt x="2555" y="2946"/>
                  </a:lnTo>
                  <a:lnTo>
                    <a:pt x="1982" y="2738"/>
                  </a:lnTo>
                  <a:lnTo>
                    <a:pt x="1851" y="2685"/>
                  </a:lnTo>
                  <a:lnTo>
                    <a:pt x="1460" y="2529"/>
                  </a:lnTo>
                  <a:lnTo>
                    <a:pt x="1200" y="2399"/>
                  </a:lnTo>
                  <a:lnTo>
                    <a:pt x="965" y="2242"/>
                  </a:lnTo>
                  <a:lnTo>
                    <a:pt x="705" y="2034"/>
                  </a:lnTo>
                  <a:lnTo>
                    <a:pt x="496" y="1773"/>
                  </a:lnTo>
                  <a:lnTo>
                    <a:pt x="392" y="1617"/>
                  </a:lnTo>
                  <a:lnTo>
                    <a:pt x="340" y="1486"/>
                  </a:lnTo>
                  <a:lnTo>
                    <a:pt x="209" y="1174"/>
                  </a:lnTo>
                  <a:lnTo>
                    <a:pt x="131" y="861"/>
                  </a:lnTo>
                  <a:lnTo>
                    <a:pt x="105" y="574"/>
                  </a:lnTo>
                  <a:lnTo>
                    <a:pt x="79" y="340"/>
                  </a:lnTo>
                  <a:lnTo>
                    <a:pt x="79" y="157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1443723" y="1698540"/>
              <a:ext cx="474775" cy="381117"/>
            </a:xfrm>
            <a:custGeom>
              <a:avLst/>
              <a:gdLst/>
              <a:ahLst/>
              <a:cxnLst/>
              <a:rect l="l" t="t" r="r" b="b"/>
              <a:pathLst>
                <a:path w="9515" h="7638" extrusionOk="0">
                  <a:moveTo>
                    <a:pt x="3545" y="1"/>
                  </a:moveTo>
                  <a:lnTo>
                    <a:pt x="3154" y="27"/>
                  </a:lnTo>
                  <a:lnTo>
                    <a:pt x="2789" y="79"/>
                  </a:lnTo>
                  <a:lnTo>
                    <a:pt x="2451" y="157"/>
                  </a:lnTo>
                  <a:lnTo>
                    <a:pt x="2112" y="235"/>
                  </a:lnTo>
                  <a:lnTo>
                    <a:pt x="1825" y="339"/>
                  </a:lnTo>
                  <a:lnTo>
                    <a:pt x="1564" y="444"/>
                  </a:lnTo>
                  <a:lnTo>
                    <a:pt x="1304" y="574"/>
                  </a:lnTo>
                  <a:lnTo>
                    <a:pt x="1069" y="730"/>
                  </a:lnTo>
                  <a:lnTo>
                    <a:pt x="861" y="861"/>
                  </a:lnTo>
                  <a:lnTo>
                    <a:pt x="678" y="1017"/>
                  </a:lnTo>
                  <a:lnTo>
                    <a:pt x="522" y="1174"/>
                  </a:lnTo>
                  <a:lnTo>
                    <a:pt x="235" y="1512"/>
                  </a:lnTo>
                  <a:lnTo>
                    <a:pt x="0" y="1851"/>
                  </a:lnTo>
                  <a:lnTo>
                    <a:pt x="261" y="1591"/>
                  </a:lnTo>
                  <a:lnTo>
                    <a:pt x="548" y="1330"/>
                  </a:lnTo>
                  <a:lnTo>
                    <a:pt x="913" y="1095"/>
                  </a:lnTo>
                  <a:lnTo>
                    <a:pt x="1330" y="887"/>
                  </a:lnTo>
                  <a:lnTo>
                    <a:pt x="1799" y="704"/>
                  </a:lnTo>
                  <a:lnTo>
                    <a:pt x="2346" y="574"/>
                  </a:lnTo>
                  <a:lnTo>
                    <a:pt x="2972" y="496"/>
                  </a:lnTo>
                  <a:lnTo>
                    <a:pt x="3650" y="470"/>
                  </a:lnTo>
                  <a:lnTo>
                    <a:pt x="4353" y="496"/>
                  </a:lnTo>
                  <a:lnTo>
                    <a:pt x="4301" y="600"/>
                  </a:lnTo>
                  <a:lnTo>
                    <a:pt x="4249" y="913"/>
                  </a:lnTo>
                  <a:lnTo>
                    <a:pt x="4223" y="1121"/>
                  </a:lnTo>
                  <a:lnTo>
                    <a:pt x="4223" y="1356"/>
                  </a:lnTo>
                  <a:lnTo>
                    <a:pt x="4223" y="1617"/>
                  </a:lnTo>
                  <a:lnTo>
                    <a:pt x="4249" y="1877"/>
                  </a:lnTo>
                  <a:lnTo>
                    <a:pt x="4301" y="2112"/>
                  </a:lnTo>
                  <a:lnTo>
                    <a:pt x="4405" y="2372"/>
                  </a:lnTo>
                  <a:lnTo>
                    <a:pt x="4562" y="2607"/>
                  </a:lnTo>
                  <a:lnTo>
                    <a:pt x="4744" y="2816"/>
                  </a:lnTo>
                  <a:lnTo>
                    <a:pt x="4875" y="2894"/>
                  </a:lnTo>
                  <a:lnTo>
                    <a:pt x="5005" y="2998"/>
                  </a:lnTo>
                  <a:lnTo>
                    <a:pt x="5161" y="3050"/>
                  </a:lnTo>
                  <a:lnTo>
                    <a:pt x="5318" y="3128"/>
                  </a:lnTo>
                  <a:lnTo>
                    <a:pt x="5500" y="3180"/>
                  </a:lnTo>
                  <a:lnTo>
                    <a:pt x="5709" y="3207"/>
                  </a:lnTo>
                  <a:lnTo>
                    <a:pt x="5917" y="3233"/>
                  </a:lnTo>
                  <a:lnTo>
                    <a:pt x="6178" y="3233"/>
                  </a:lnTo>
                  <a:lnTo>
                    <a:pt x="6621" y="3207"/>
                  </a:lnTo>
                  <a:lnTo>
                    <a:pt x="7116" y="3154"/>
                  </a:lnTo>
                  <a:lnTo>
                    <a:pt x="7116" y="3154"/>
                  </a:lnTo>
                  <a:lnTo>
                    <a:pt x="7038" y="3285"/>
                  </a:lnTo>
                  <a:lnTo>
                    <a:pt x="6960" y="3441"/>
                  </a:lnTo>
                  <a:lnTo>
                    <a:pt x="6882" y="3676"/>
                  </a:lnTo>
                  <a:lnTo>
                    <a:pt x="6829" y="3936"/>
                  </a:lnTo>
                  <a:lnTo>
                    <a:pt x="6829" y="4275"/>
                  </a:lnTo>
                  <a:lnTo>
                    <a:pt x="6829" y="4458"/>
                  </a:lnTo>
                  <a:lnTo>
                    <a:pt x="6856" y="4666"/>
                  </a:lnTo>
                  <a:lnTo>
                    <a:pt x="6908" y="4875"/>
                  </a:lnTo>
                  <a:lnTo>
                    <a:pt x="6986" y="5109"/>
                  </a:lnTo>
                  <a:lnTo>
                    <a:pt x="7090" y="5318"/>
                  </a:lnTo>
                  <a:lnTo>
                    <a:pt x="7194" y="5500"/>
                  </a:lnTo>
                  <a:lnTo>
                    <a:pt x="7299" y="5657"/>
                  </a:lnTo>
                  <a:lnTo>
                    <a:pt x="7429" y="5813"/>
                  </a:lnTo>
                  <a:lnTo>
                    <a:pt x="7664" y="6048"/>
                  </a:lnTo>
                  <a:lnTo>
                    <a:pt x="7924" y="6256"/>
                  </a:lnTo>
                  <a:lnTo>
                    <a:pt x="8185" y="6386"/>
                  </a:lnTo>
                  <a:lnTo>
                    <a:pt x="8393" y="6465"/>
                  </a:lnTo>
                  <a:lnTo>
                    <a:pt x="8654" y="6569"/>
                  </a:lnTo>
                  <a:lnTo>
                    <a:pt x="8758" y="6386"/>
                  </a:lnTo>
                  <a:lnTo>
                    <a:pt x="8863" y="6230"/>
                  </a:lnTo>
                  <a:lnTo>
                    <a:pt x="8993" y="6100"/>
                  </a:lnTo>
                  <a:lnTo>
                    <a:pt x="8810" y="6022"/>
                  </a:lnTo>
                  <a:lnTo>
                    <a:pt x="8602" y="5943"/>
                  </a:lnTo>
                  <a:lnTo>
                    <a:pt x="8341" y="5813"/>
                  </a:lnTo>
                  <a:lnTo>
                    <a:pt x="8081" y="5631"/>
                  </a:lnTo>
                  <a:lnTo>
                    <a:pt x="7924" y="5526"/>
                  </a:lnTo>
                  <a:lnTo>
                    <a:pt x="7794" y="5370"/>
                  </a:lnTo>
                  <a:lnTo>
                    <a:pt x="7664" y="5214"/>
                  </a:lnTo>
                  <a:lnTo>
                    <a:pt x="7533" y="5057"/>
                  </a:lnTo>
                  <a:lnTo>
                    <a:pt x="7429" y="4849"/>
                  </a:lnTo>
                  <a:lnTo>
                    <a:pt x="7325" y="4640"/>
                  </a:lnTo>
                  <a:lnTo>
                    <a:pt x="7247" y="4379"/>
                  </a:lnTo>
                  <a:lnTo>
                    <a:pt x="7194" y="4145"/>
                  </a:lnTo>
                  <a:lnTo>
                    <a:pt x="7168" y="3910"/>
                  </a:lnTo>
                  <a:lnTo>
                    <a:pt x="7142" y="3702"/>
                  </a:lnTo>
                  <a:lnTo>
                    <a:pt x="7168" y="3467"/>
                  </a:lnTo>
                  <a:lnTo>
                    <a:pt x="7194" y="3259"/>
                  </a:lnTo>
                  <a:lnTo>
                    <a:pt x="7247" y="3102"/>
                  </a:lnTo>
                  <a:lnTo>
                    <a:pt x="7299" y="2946"/>
                  </a:lnTo>
                  <a:lnTo>
                    <a:pt x="7403" y="2737"/>
                  </a:lnTo>
                  <a:lnTo>
                    <a:pt x="7455" y="2685"/>
                  </a:lnTo>
                  <a:lnTo>
                    <a:pt x="6960" y="2737"/>
                  </a:lnTo>
                  <a:lnTo>
                    <a:pt x="6491" y="2763"/>
                  </a:lnTo>
                  <a:lnTo>
                    <a:pt x="6204" y="2763"/>
                  </a:lnTo>
                  <a:lnTo>
                    <a:pt x="5943" y="2711"/>
                  </a:lnTo>
                  <a:lnTo>
                    <a:pt x="5709" y="2659"/>
                  </a:lnTo>
                  <a:lnTo>
                    <a:pt x="5500" y="2607"/>
                  </a:lnTo>
                  <a:lnTo>
                    <a:pt x="5318" y="2503"/>
                  </a:lnTo>
                  <a:lnTo>
                    <a:pt x="5161" y="2399"/>
                  </a:lnTo>
                  <a:lnTo>
                    <a:pt x="5031" y="2294"/>
                  </a:lnTo>
                  <a:lnTo>
                    <a:pt x="4901" y="2164"/>
                  </a:lnTo>
                  <a:lnTo>
                    <a:pt x="4822" y="2008"/>
                  </a:lnTo>
                  <a:lnTo>
                    <a:pt x="4744" y="1877"/>
                  </a:lnTo>
                  <a:lnTo>
                    <a:pt x="4666" y="1721"/>
                  </a:lnTo>
                  <a:lnTo>
                    <a:pt x="4614" y="1564"/>
                  </a:lnTo>
                  <a:lnTo>
                    <a:pt x="4562" y="1252"/>
                  </a:lnTo>
                  <a:lnTo>
                    <a:pt x="4536" y="939"/>
                  </a:lnTo>
                  <a:lnTo>
                    <a:pt x="4562" y="574"/>
                  </a:lnTo>
                  <a:lnTo>
                    <a:pt x="4614" y="287"/>
                  </a:lnTo>
                  <a:lnTo>
                    <a:pt x="4666" y="27"/>
                  </a:lnTo>
                  <a:lnTo>
                    <a:pt x="3988" y="1"/>
                  </a:lnTo>
                  <a:close/>
                  <a:moveTo>
                    <a:pt x="8628" y="6595"/>
                  </a:moveTo>
                  <a:lnTo>
                    <a:pt x="8472" y="6804"/>
                  </a:lnTo>
                  <a:lnTo>
                    <a:pt x="8367" y="6934"/>
                  </a:lnTo>
                  <a:lnTo>
                    <a:pt x="8289" y="7090"/>
                  </a:lnTo>
                  <a:lnTo>
                    <a:pt x="8289" y="7168"/>
                  </a:lnTo>
                  <a:lnTo>
                    <a:pt x="8289" y="7247"/>
                  </a:lnTo>
                  <a:lnTo>
                    <a:pt x="8289" y="7325"/>
                  </a:lnTo>
                  <a:lnTo>
                    <a:pt x="8341" y="7403"/>
                  </a:lnTo>
                  <a:lnTo>
                    <a:pt x="8393" y="7455"/>
                  </a:lnTo>
                  <a:lnTo>
                    <a:pt x="8498" y="7507"/>
                  </a:lnTo>
                  <a:lnTo>
                    <a:pt x="8602" y="7559"/>
                  </a:lnTo>
                  <a:lnTo>
                    <a:pt x="8758" y="7612"/>
                  </a:lnTo>
                  <a:lnTo>
                    <a:pt x="8993" y="7638"/>
                  </a:lnTo>
                  <a:lnTo>
                    <a:pt x="9201" y="7585"/>
                  </a:lnTo>
                  <a:lnTo>
                    <a:pt x="9410" y="7533"/>
                  </a:lnTo>
                  <a:lnTo>
                    <a:pt x="9514" y="7116"/>
                  </a:lnTo>
                  <a:lnTo>
                    <a:pt x="9306" y="7142"/>
                  </a:lnTo>
                  <a:lnTo>
                    <a:pt x="9097" y="7142"/>
                  </a:lnTo>
                  <a:lnTo>
                    <a:pt x="8863" y="7064"/>
                  </a:lnTo>
                  <a:lnTo>
                    <a:pt x="8706" y="6986"/>
                  </a:lnTo>
                  <a:lnTo>
                    <a:pt x="8628" y="6856"/>
                  </a:lnTo>
                  <a:lnTo>
                    <a:pt x="8602" y="6751"/>
                  </a:lnTo>
                  <a:lnTo>
                    <a:pt x="8628" y="6595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1857324" y="2027565"/>
              <a:ext cx="61174" cy="52093"/>
            </a:xfrm>
            <a:custGeom>
              <a:avLst/>
              <a:gdLst/>
              <a:ahLst/>
              <a:cxnLst/>
              <a:rect l="l" t="t" r="r" b="b"/>
              <a:pathLst>
                <a:path w="1226" h="1044" fill="none" extrusionOk="0">
                  <a:moveTo>
                    <a:pt x="339" y="1"/>
                  </a:moveTo>
                  <a:lnTo>
                    <a:pt x="339" y="1"/>
                  </a:lnTo>
                  <a:lnTo>
                    <a:pt x="183" y="210"/>
                  </a:lnTo>
                  <a:lnTo>
                    <a:pt x="78" y="340"/>
                  </a:lnTo>
                  <a:lnTo>
                    <a:pt x="0" y="496"/>
                  </a:lnTo>
                  <a:lnTo>
                    <a:pt x="0" y="574"/>
                  </a:lnTo>
                  <a:lnTo>
                    <a:pt x="0" y="653"/>
                  </a:lnTo>
                  <a:lnTo>
                    <a:pt x="0" y="731"/>
                  </a:lnTo>
                  <a:lnTo>
                    <a:pt x="52" y="809"/>
                  </a:lnTo>
                  <a:lnTo>
                    <a:pt x="104" y="861"/>
                  </a:lnTo>
                  <a:lnTo>
                    <a:pt x="209" y="913"/>
                  </a:lnTo>
                  <a:lnTo>
                    <a:pt x="313" y="965"/>
                  </a:lnTo>
                  <a:lnTo>
                    <a:pt x="469" y="1018"/>
                  </a:lnTo>
                  <a:lnTo>
                    <a:pt x="469" y="1018"/>
                  </a:lnTo>
                  <a:lnTo>
                    <a:pt x="704" y="1044"/>
                  </a:lnTo>
                  <a:lnTo>
                    <a:pt x="704" y="1044"/>
                  </a:lnTo>
                  <a:lnTo>
                    <a:pt x="912" y="991"/>
                  </a:lnTo>
                  <a:lnTo>
                    <a:pt x="1121" y="939"/>
                  </a:lnTo>
                  <a:lnTo>
                    <a:pt x="1225" y="522"/>
                  </a:lnTo>
                  <a:lnTo>
                    <a:pt x="1225" y="522"/>
                  </a:lnTo>
                  <a:lnTo>
                    <a:pt x="1017" y="548"/>
                  </a:lnTo>
                  <a:lnTo>
                    <a:pt x="1017" y="548"/>
                  </a:lnTo>
                  <a:lnTo>
                    <a:pt x="808" y="548"/>
                  </a:lnTo>
                  <a:lnTo>
                    <a:pt x="808" y="548"/>
                  </a:lnTo>
                  <a:lnTo>
                    <a:pt x="574" y="470"/>
                  </a:lnTo>
                  <a:lnTo>
                    <a:pt x="417" y="392"/>
                  </a:lnTo>
                  <a:lnTo>
                    <a:pt x="339" y="262"/>
                  </a:lnTo>
                  <a:lnTo>
                    <a:pt x="313" y="157"/>
                  </a:lnTo>
                  <a:lnTo>
                    <a:pt x="313" y="157"/>
                  </a:lnTo>
                  <a:lnTo>
                    <a:pt x="3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1443723" y="1698540"/>
              <a:ext cx="448728" cy="327777"/>
            </a:xfrm>
            <a:custGeom>
              <a:avLst/>
              <a:gdLst/>
              <a:ahLst/>
              <a:cxnLst/>
              <a:rect l="l" t="t" r="r" b="b"/>
              <a:pathLst>
                <a:path w="8993" h="6569" fill="none" extrusionOk="0">
                  <a:moveTo>
                    <a:pt x="3988" y="1"/>
                  </a:moveTo>
                  <a:lnTo>
                    <a:pt x="3988" y="1"/>
                  </a:lnTo>
                  <a:lnTo>
                    <a:pt x="3545" y="1"/>
                  </a:lnTo>
                  <a:lnTo>
                    <a:pt x="3154" y="27"/>
                  </a:lnTo>
                  <a:lnTo>
                    <a:pt x="2789" y="79"/>
                  </a:lnTo>
                  <a:lnTo>
                    <a:pt x="2451" y="157"/>
                  </a:lnTo>
                  <a:lnTo>
                    <a:pt x="2112" y="235"/>
                  </a:lnTo>
                  <a:lnTo>
                    <a:pt x="1825" y="339"/>
                  </a:lnTo>
                  <a:lnTo>
                    <a:pt x="1564" y="444"/>
                  </a:lnTo>
                  <a:lnTo>
                    <a:pt x="1304" y="574"/>
                  </a:lnTo>
                  <a:lnTo>
                    <a:pt x="1069" y="730"/>
                  </a:lnTo>
                  <a:lnTo>
                    <a:pt x="861" y="861"/>
                  </a:lnTo>
                  <a:lnTo>
                    <a:pt x="678" y="1017"/>
                  </a:lnTo>
                  <a:lnTo>
                    <a:pt x="522" y="1174"/>
                  </a:lnTo>
                  <a:lnTo>
                    <a:pt x="235" y="1512"/>
                  </a:lnTo>
                  <a:lnTo>
                    <a:pt x="0" y="1851"/>
                  </a:lnTo>
                  <a:lnTo>
                    <a:pt x="0" y="1851"/>
                  </a:lnTo>
                  <a:lnTo>
                    <a:pt x="261" y="1591"/>
                  </a:lnTo>
                  <a:lnTo>
                    <a:pt x="548" y="1330"/>
                  </a:lnTo>
                  <a:lnTo>
                    <a:pt x="913" y="1095"/>
                  </a:lnTo>
                  <a:lnTo>
                    <a:pt x="1330" y="887"/>
                  </a:lnTo>
                  <a:lnTo>
                    <a:pt x="1799" y="704"/>
                  </a:lnTo>
                  <a:lnTo>
                    <a:pt x="2346" y="574"/>
                  </a:lnTo>
                  <a:lnTo>
                    <a:pt x="2972" y="496"/>
                  </a:lnTo>
                  <a:lnTo>
                    <a:pt x="3650" y="470"/>
                  </a:lnTo>
                  <a:lnTo>
                    <a:pt x="3650" y="470"/>
                  </a:lnTo>
                  <a:lnTo>
                    <a:pt x="4353" y="496"/>
                  </a:lnTo>
                  <a:lnTo>
                    <a:pt x="4353" y="496"/>
                  </a:lnTo>
                  <a:lnTo>
                    <a:pt x="4301" y="600"/>
                  </a:lnTo>
                  <a:lnTo>
                    <a:pt x="4249" y="913"/>
                  </a:lnTo>
                  <a:lnTo>
                    <a:pt x="4223" y="1121"/>
                  </a:lnTo>
                  <a:lnTo>
                    <a:pt x="4223" y="1356"/>
                  </a:lnTo>
                  <a:lnTo>
                    <a:pt x="4223" y="1617"/>
                  </a:lnTo>
                  <a:lnTo>
                    <a:pt x="4249" y="1877"/>
                  </a:lnTo>
                  <a:lnTo>
                    <a:pt x="4301" y="2112"/>
                  </a:lnTo>
                  <a:lnTo>
                    <a:pt x="4405" y="2372"/>
                  </a:lnTo>
                  <a:lnTo>
                    <a:pt x="4562" y="2607"/>
                  </a:lnTo>
                  <a:lnTo>
                    <a:pt x="4744" y="2816"/>
                  </a:lnTo>
                  <a:lnTo>
                    <a:pt x="4875" y="2894"/>
                  </a:lnTo>
                  <a:lnTo>
                    <a:pt x="5005" y="2998"/>
                  </a:lnTo>
                  <a:lnTo>
                    <a:pt x="5161" y="3050"/>
                  </a:lnTo>
                  <a:lnTo>
                    <a:pt x="5318" y="3128"/>
                  </a:lnTo>
                  <a:lnTo>
                    <a:pt x="5500" y="3180"/>
                  </a:lnTo>
                  <a:lnTo>
                    <a:pt x="5709" y="3207"/>
                  </a:lnTo>
                  <a:lnTo>
                    <a:pt x="5917" y="3233"/>
                  </a:lnTo>
                  <a:lnTo>
                    <a:pt x="6178" y="3233"/>
                  </a:lnTo>
                  <a:lnTo>
                    <a:pt x="6178" y="3233"/>
                  </a:lnTo>
                  <a:lnTo>
                    <a:pt x="6621" y="3207"/>
                  </a:lnTo>
                  <a:lnTo>
                    <a:pt x="7116" y="3154"/>
                  </a:lnTo>
                  <a:lnTo>
                    <a:pt x="7116" y="3154"/>
                  </a:lnTo>
                  <a:lnTo>
                    <a:pt x="7038" y="3285"/>
                  </a:lnTo>
                  <a:lnTo>
                    <a:pt x="6960" y="3441"/>
                  </a:lnTo>
                  <a:lnTo>
                    <a:pt x="6882" y="3676"/>
                  </a:lnTo>
                  <a:lnTo>
                    <a:pt x="6829" y="3936"/>
                  </a:lnTo>
                  <a:lnTo>
                    <a:pt x="6829" y="4275"/>
                  </a:lnTo>
                  <a:lnTo>
                    <a:pt x="6829" y="4458"/>
                  </a:lnTo>
                  <a:lnTo>
                    <a:pt x="6856" y="4666"/>
                  </a:lnTo>
                  <a:lnTo>
                    <a:pt x="6908" y="4875"/>
                  </a:lnTo>
                  <a:lnTo>
                    <a:pt x="6986" y="5109"/>
                  </a:lnTo>
                  <a:lnTo>
                    <a:pt x="6986" y="5109"/>
                  </a:lnTo>
                  <a:lnTo>
                    <a:pt x="7090" y="5318"/>
                  </a:lnTo>
                  <a:lnTo>
                    <a:pt x="7194" y="5500"/>
                  </a:lnTo>
                  <a:lnTo>
                    <a:pt x="7299" y="5657"/>
                  </a:lnTo>
                  <a:lnTo>
                    <a:pt x="7429" y="5813"/>
                  </a:lnTo>
                  <a:lnTo>
                    <a:pt x="7664" y="6048"/>
                  </a:lnTo>
                  <a:lnTo>
                    <a:pt x="7924" y="6256"/>
                  </a:lnTo>
                  <a:lnTo>
                    <a:pt x="8185" y="6386"/>
                  </a:lnTo>
                  <a:lnTo>
                    <a:pt x="8393" y="6465"/>
                  </a:lnTo>
                  <a:lnTo>
                    <a:pt x="8654" y="6569"/>
                  </a:lnTo>
                  <a:lnTo>
                    <a:pt x="8654" y="6569"/>
                  </a:lnTo>
                  <a:lnTo>
                    <a:pt x="8758" y="6386"/>
                  </a:lnTo>
                  <a:lnTo>
                    <a:pt x="8863" y="6230"/>
                  </a:lnTo>
                  <a:lnTo>
                    <a:pt x="8993" y="6100"/>
                  </a:lnTo>
                  <a:lnTo>
                    <a:pt x="8993" y="6100"/>
                  </a:lnTo>
                  <a:lnTo>
                    <a:pt x="8810" y="6022"/>
                  </a:lnTo>
                  <a:lnTo>
                    <a:pt x="8602" y="5943"/>
                  </a:lnTo>
                  <a:lnTo>
                    <a:pt x="8341" y="5813"/>
                  </a:lnTo>
                  <a:lnTo>
                    <a:pt x="8081" y="5631"/>
                  </a:lnTo>
                  <a:lnTo>
                    <a:pt x="7924" y="5526"/>
                  </a:lnTo>
                  <a:lnTo>
                    <a:pt x="7794" y="5370"/>
                  </a:lnTo>
                  <a:lnTo>
                    <a:pt x="7664" y="5214"/>
                  </a:lnTo>
                  <a:lnTo>
                    <a:pt x="7533" y="5057"/>
                  </a:lnTo>
                  <a:lnTo>
                    <a:pt x="7429" y="4849"/>
                  </a:lnTo>
                  <a:lnTo>
                    <a:pt x="7325" y="4640"/>
                  </a:lnTo>
                  <a:lnTo>
                    <a:pt x="7325" y="4640"/>
                  </a:lnTo>
                  <a:lnTo>
                    <a:pt x="7247" y="4379"/>
                  </a:lnTo>
                  <a:lnTo>
                    <a:pt x="7194" y="4145"/>
                  </a:lnTo>
                  <a:lnTo>
                    <a:pt x="7168" y="3910"/>
                  </a:lnTo>
                  <a:lnTo>
                    <a:pt x="7142" y="3702"/>
                  </a:lnTo>
                  <a:lnTo>
                    <a:pt x="7142" y="3702"/>
                  </a:lnTo>
                  <a:lnTo>
                    <a:pt x="7168" y="3467"/>
                  </a:lnTo>
                  <a:lnTo>
                    <a:pt x="7194" y="3259"/>
                  </a:lnTo>
                  <a:lnTo>
                    <a:pt x="7247" y="3102"/>
                  </a:lnTo>
                  <a:lnTo>
                    <a:pt x="7299" y="2946"/>
                  </a:lnTo>
                  <a:lnTo>
                    <a:pt x="7403" y="2737"/>
                  </a:lnTo>
                  <a:lnTo>
                    <a:pt x="7455" y="2685"/>
                  </a:lnTo>
                  <a:lnTo>
                    <a:pt x="7455" y="2685"/>
                  </a:lnTo>
                  <a:lnTo>
                    <a:pt x="6960" y="2737"/>
                  </a:lnTo>
                  <a:lnTo>
                    <a:pt x="6491" y="2763"/>
                  </a:lnTo>
                  <a:lnTo>
                    <a:pt x="6491" y="2763"/>
                  </a:lnTo>
                  <a:lnTo>
                    <a:pt x="6204" y="2763"/>
                  </a:lnTo>
                  <a:lnTo>
                    <a:pt x="5943" y="2711"/>
                  </a:lnTo>
                  <a:lnTo>
                    <a:pt x="5709" y="2659"/>
                  </a:lnTo>
                  <a:lnTo>
                    <a:pt x="5500" y="2607"/>
                  </a:lnTo>
                  <a:lnTo>
                    <a:pt x="5318" y="2503"/>
                  </a:lnTo>
                  <a:lnTo>
                    <a:pt x="5161" y="2399"/>
                  </a:lnTo>
                  <a:lnTo>
                    <a:pt x="5031" y="2294"/>
                  </a:lnTo>
                  <a:lnTo>
                    <a:pt x="4901" y="2164"/>
                  </a:lnTo>
                  <a:lnTo>
                    <a:pt x="4822" y="2008"/>
                  </a:lnTo>
                  <a:lnTo>
                    <a:pt x="4744" y="1877"/>
                  </a:lnTo>
                  <a:lnTo>
                    <a:pt x="4666" y="1721"/>
                  </a:lnTo>
                  <a:lnTo>
                    <a:pt x="4614" y="1564"/>
                  </a:lnTo>
                  <a:lnTo>
                    <a:pt x="4562" y="1252"/>
                  </a:lnTo>
                  <a:lnTo>
                    <a:pt x="4536" y="939"/>
                  </a:lnTo>
                  <a:lnTo>
                    <a:pt x="4536" y="939"/>
                  </a:lnTo>
                  <a:lnTo>
                    <a:pt x="4562" y="574"/>
                  </a:lnTo>
                  <a:lnTo>
                    <a:pt x="4614" y="287"/>
                  </a:lnTo>
                  <a:lnTo>
                    <a:pt x="4666" y="27"/>
                  </a:lnTo>
                  <a:lnTo>
                    <a:pt x="4666" y="27"/>
                  </a:lnTo>
                  <a:lnTo>
                    <a:pt x="39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1913209" y="2010699"/>
              <a:ext cx="44309" cy="63769"/>
            </a:xfrm>
            <a:custGeom>
              <a:avLst/>
              <a:gdLst/>
              <a:ahLst/>
              <a:cxnLst/>
              <a:rect l="l" t="t" r="r" b="b"/>
              <a:pathLst>
                <a:path w="888" h="1278" extrusionOk="0">
                  <a:moveTo>
                    <a:pt x="887" y="0"/>
                  </a:moveTo>
                  <a:lnTo>
                    <a:pt x="835" y="183"/>
                  </a:lnTo>
                  <a:lnTo>
                    <a:pt x="731" y="365"/>
                  </a:lnTo>
                  <a:lnTo>
                    <a:pt x="809" y="391"/>
                  </a:lnTo>
                  <a:lnTo>
                    <a:pt x="887" y="0"/>
                  </a:lnTo>
                  <a:close/>
                  <a:moveTo>
                    <a:pt x="470" y="678"/>
                  </a:moveTo>
                  <a:lnTo>
                    <a:pt x="314" y="808"/>
                  </a:lnTo>
                  <a:lnTo>
                    <a:pt x="105" y="860"/>
                  </a:lnTo>
                  <a:lnTo>
                    <a:pt x="1" y="1277"/>
                  </a:lnTo>
                  <a:lnTo>
                    <a:pt x="157" y="1147"/>
                  </a:lnTo>
                  <a:lnTo>
                    <a:pt x="314" y="991"/>
                  </a:lnTo>
                  <a:lnTo>
                    <a:pt x="392" y="834"/>
                  </a:lnTo>
                  <a:lnTo>
                    <a:pt x="470" y="678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1913209" y="2044480"/>
              <a:ext cx="23502" cy="29988"/>
            </a:xfrm>
            <a:custGeom>
              <a:avLst/>
              <a:gdLst/>
              <a:ahLst/>
              <a:cxnLst/>
              <a:rect l="l" t="t" r="r" b="b"/>
              <a:pathLst>
                <a:path w="471" h="601" fill="none" extrusionOk="0">
                  <a:moveTo>
                    <a:pt x="470" y="1"/>
                  </a:moveTo>
                  <a:lnTo>
                    <a:pt x="470" y="1"/>
                  </a:lnTo>
                  <a:lnTo>
                    <a:pt x="314" y="131"/>
                  </a:lnTo>
                  <a:lnTo>
                    <a:pt x="105" y="183"/>
                  </a:lnTo>
                  <a:lnTo>
                    <a:pt x="1" y="600"/>
                  </a:lnTo>
                  <a:lnTo>
                    <a:pt x="1" y="600"/>
                  </a:lnTo>
                  <a:lnTo>
                    <a:pt x="157" y="470"/>
                  </a:lnTo>
                  <a:lnTo>
                    <a:pt x="314" y="314"/>
                  </a:lnTo>
                  <a:lnTo>
                    <a:pt x="392" y="157"/>
                  </a:lnTo>
                  <a:lnTo>
                    <a:pt x="47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1949634" y="2010699"/>
              <a:ext cx="7884" cy="19560"/>
            </a:xfrm>
            <a:custGeom>
              <a:avLst/>
              <a:gdLst/>
              <a:ahLst/>
              <a:cxnLst/>
              <a:rect l="l" t="t" r="r" b="b"/>
              <a:pathLst>
                <a:path w="158" h="392" fill="none" extrusionOk="0">
                  <a:moveTo>
                    <a:pt x="157" y="0"/>
                  </a:moveTo>
                  <a:lnTo>
                    <a:pt x="157" y="0"/>
                  </a:lnTo>
                  <a:lnTo>
                    <a:pt x="105" y="183"/>
                  </a:lnTo>
                  <a:lnTo>
                    <a:pt x="1" y="365"/>
                  </a:lnTo>
                  <a:lnTo>
                    <a:pt x="79" y="391"/>
                  </a:lnTo>
                  <a:lnTo>
                    <a:pt x="79" y="391"/>
                  </a:lnTo>
                  <a:lnTo>
                    <a:pt x="1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1366981" y="1529488"/>
              <a:ext cx="793420" cy="525471"/>
            </a:xfrm>
            <a:custGeom>
              <a:avLst/>
              <a:gdLst/>
              <a:ahLst/>
              <a:cxnLst/>
              <a:rect l="l" t="t" r="r" b="b"/>
              <a:pathLst>
                <a:path w="15901" h="10531" extrusionOk="0">
                  <a:moveTo>
                    <a:pt x="7924" y="0"/>
                  </a:moveTo>
                  <a:lnTo>
                    <a:pt x="7481" y="26"/>
                  </a:lnTo>
                  <a:lnTo>
                    <a:pt x="7038" y="78"/>
                  </a:lnTo>
                  <a:lnTo>
                    <a:pt x="6569" y="157"/>
                  </a:lnTo>
                  <a:lnTo>
                    <a:pt x="6100" y="261"/>
                  </a:lnTo>
                  <a:lnTo>
                    <a:pt x="5631" y="391"/>
                  </a:lnTo>
                  <a:lnTo>
                    <a:pt x="5135" y="548"/>
                  </a:lnTo>
                  <a:lnTo>
                    <a:pt x="5057" y="521"/>
                  </a:lnTo>
                  <a:lnTo>
                    <a:pt x="4823" y="391"/>
                  </a:lnTo>
                  <a:lnTo>
                    <a:pt x="4484" y="235"/>
                  </a:lnTo>
                  <a:lnTo>
                    <a:pt x="4249" y="183"/>
                  </a:lnTo>
                  <a:lnTo>
                    <a:pt x="4015" y="104"/>
                  </a:lnTo>
                  <a:lnTo>
                    <a:pt x="3754" y="52"/>
                  </a:lnTo>
                  <a:lnTo>
                    <a:pt x="3154" y="52"/>
                  </a:lnTo>
                  <a:lnTo>
                    <a:pt x="2868" y="78"/>
                  </a:lnTo>
                  <a:lnTo>
                    <a:pt x="2529" y="157"/>
                  </a:lnTo>
                  <a:lnTo>
                    <a:pt x="2216" y="261"/>
                  </a:lnTo>
                  <a:lnTo>
                    <a:pt x="1877" y="443"/>
                  </a:lnTo>
                  <a:lnTo>
                    <a:pt x="1538" y="652"/>
                  </a:lnTo>
                  <a:lnTo>
                    <a:pt x="1226" y="912"/>
                  </a:lnTo>
                  <a:lnTo>
                    <a:pt x="991" y="1199"/>
                  </a:lnTo>
                  <a:lnTo>
                    <a:pt x="809" y="1486"/>
                  </a:lnTo>
                  <a:lnTo>
                    <a:pt x="704" y="1773"/>
                  </a:lnTo>
                  <a:lnTo>
                    <a:pt x="626" y="2085"/>
                  </a:lnTo>
                  <a:lnTo>
                    <a:pt x="600" y="2372"/>
                  </a:lnTo>
                  <a:lnTo>
                    <a:pt x="600" y="2685"/>
                  </a:lnTo>
                  <a:lnTo>
                    <a:pt x="626" y="2945"/>
                  </a:lnTo>
                  <a:lnTo>
                    <a:pt x="678" y="3232"/>
                  </a:lnTo>
                  <a:lnTo>
                    <a:pt x="730" y="3467"/>
                  </a:lnTo>
                  <a:lnTo>
                    <a:pt x="887" y="3884"/>
                  </a:lnTo>
                  <a:lnTo>
                    <a:pt x="1017" y="4171"/>
                  </a:lnTo>
                  <a:lnTo>
                    <a:pt x="1069" y="4249"/>
                  </a:lnTo>
                  <a:lnTo>
                    <a:pt x="861" y="4275"/>
                  </a:lnTo>
                  <a:lnTo>
                    <a:pt x="678" y="4327"/>
                  </a:lnTo>
                  <a:lnTo>
                    <a:pt x="470" y="4405"/>
                  </a:lnTo>
                  <a:lnTo>
                    <a:pt x="366" y="4457"/>
                  </a:lnTo>
                  <a:lnTo>
                    <a:pt x="261" y="4535"/>
                  </a:lnTo>
                  <a:lnTo>
                    <a:pt x="183" y="4640"/>
                  </a:lnTo>
                  <a:lnTo>
                    <a:pt x="105" y="4744"/>
                  </a:lnTo>
                  <a:lnTo>
                    <a:pt x="53" y="4874"/>
                  </a:lnTo>
                  <a:lnTo>
                    <a:pt x="1" y="5031"/>
                  </a:lnTo>
                  <a:lnTo>
                    <a:pt x="1" y="5187"/>
                  </a:lnTo>
                  <a:lnTo>
                    <a:pt x="27" y="5396"/>
                  </a:lnTo>
                  <a:lnTo>
                    <a:pt x="53" y="5604"/>
                  </a:lnTo>
                  <a:lnTo>
                    <a:pt x="105" y="5787"/>
                  </a:lnTo>
                  <a:lnTo>
                    <a:pt x="261" y="6125"/>
                  </a:lnTo>
                  <a:lnTo>
                    <a:pt x="418" y="6386"/>
                  </a:lnTo>
                  <a:lnTo>
                    <a:pt x="600" y="6595"/>
                  </a:lnTo>
                  <a:lnTo>
                    <a:pt x="783" y="6725"/>
                  </a:lnTo>
                  <a:lnTo>
                    <a:pt x="913" y="6829"/>
                  </a:lnTo>
                  <a:lnTo>
                    <a:pt x="1069" y="6907"/>
                  </a:lnTo>
                  <a:lnTo>
                    <a:pt x="1069" y="6751"/>
                  </a:lnTo>
                  <a:lnTo>
                    <a:pt x="1095" y="6568"/>
                  </a:lnTo>
                  <a:lnTo>
                    <a:pt x="1121" y="6308"/>
                  </a:lnTo>
                  <a:lnTo>
                    <a:pt x="1200" y="6021"/>
                  </a:lnTo>
                  <a:lnTo>
                    <a:pt x="1304" y="5708"/>
                  </a:lnTo>
                  <a:lnTo>
                    <a:pt x="1460" y="5370"/>
                  </a:lnTo>
                  <a:lnTo>
                    <a:pt x="1669" y="5005"/>
                  </a:lnTo>
                  <a:lnTo>
                    <a:pt x="1955" y="4666"/>
                  </a:lnTo>
                  <a:lnTo>
                    <a:pt x="2112" y="4509"/>
                  </a:lnTo>
                  <a:lnTo>
                    <a:pt x="2294" y="4353"/>
                  </a:lnTo>
                  <a:lnTo>
                    <a:pt x="2477" y="4197"/>
                  </a:lnTo>
                  <a:lnTo>
                    <a:pt x="2711" y="4040"/>
                  </a:lnTo>
                  <a:lnTo>
                    <a:pt x="2946" y="3910"/>
                  </a:lnTo>
                  <a:lnTo>
                    <a:pt x="3207" y="3806"/>
                  </a:lnTo>
                  <a:lnTo>
                    <a:pt x="3493" y="3675"/>
                  </a:lnTo>
                  <a:lnTo>
                    <a:pt x="3806" y="3597"/>
                  </a:lnTo>
                  <a:lnTo>
                    <a:pt x="4145" y="3519"/>
                  </a:lnTo>
                  <a:lnTo>
                    <a:pt x="4484" y="3441"/>
                  </a:lnTo>
                  <a:lnTo>
                    <a:pt x="4875" y="3415"/>
                  </a:lnTo>
                  <a:lnTo>
                    <a:pt x="5292" y="3389"/>
                  </a:lnTo>
                  <a:lnTo>
                    <a:pt x="5735" y="3389"/>
                  </a:lnTo>
                  <a:lnTo>
                    <a:pt x="6204" y="3415"/>
                  </a:lnTo>
                  <a:lnTo>
                    <a:pt x="6178" y="3545"/>
                  </a:lnTo>
                  <a:lnTo>
                    <a:pt x="6100" y="3910"/>
                  </a:lnTo>
                  <a:lnTo>
                    <a:pt x="6074" y="4171"/>
                  </a:lnTo>
                  <a:lnTo>
                    <a:pt x="6074" y="4431"/>
                  </a:lnTo>
                  <a:lnTo>
                    <a:pt x="6100" y="4718"/>
                  </a:lnTo>
                  <a:lnTo>
                    <a:pt x="6178" y="5005"/>
                  </a:lnTo>
                  <a:lnTo>
                    <a:pt x="6282" y="5265"/>
                  </a:lnTo>
                  <a:lnTo>
                    <a:pt x="6334" y="5396"/>
                  </a:lnTo>
                  <a:lnTo>
                    <a:pt x="6439" y="5526"/>
                  </a:lnTo>
                  <a:lnTo>
                    <a:pt x="6543" y="5656"/>
                  </a:lnTo>
                  <a:lnTo>
                    <a:pt x="6647" y="5760"/>
                  </a:lnTo>
                  <a:lnTo>
                    <a:pt x="6778" y="5865"/>
                  </a:lnTo>
                  <a:lnTo>
                    <a:pt x="6934" y="5943"/>
                  </a:lnTo>
                  <a:lnTo>
                    <a:pt x="7116" y="6021"/>
                  </a:lnTo>
                  <a:lnTo>
                    <a:pt x="7325" y="6073"/>
                  </a:lnTo>
                  <a:lnTo>
                    <a:pt x="7533" y="6125"/>
                  </a:lnTo>
                  <a:lnTo>
                    <a:pt x="7768" y="6151"/>
                  </a:lnTo>
                  <a:lnTo>
                    <a:pt x="8341" y="6151"/>
                  </a:lnTo>
                  <a:lnTo>
                    <a:pt x="8654" y="6125"/>
                  </a:lnTo>
                  <a:lnTo>
                    <a:pt x="8993" y="6073"/>
                  </a:lnTo>
                  <a:lnTo>
                    <a:pt x="8915" y="6204"/>
                  </a:lnTo>
                  <a:lnTo>
                    <a:pt x="8837" y="6360"/>
                  </a:lnTo>
                  <a:lnTo>
                    <a:pt x="8758" y="6568"/>
                  </a:lnTo>
                  <a:lnTo>
                    <a:pt x="8706" y="6855"/>
                  </a:lnTo>
                  <a:lnTo>
                    <a:pt x="8680" y="7194"/>
                  </a:lnTo>
                  <a:lnTo>
                    <a:pt x="8706" y="7377"/>
                  </a:lnTo>
                  <a:lnTo>
                    <a:pt x="8732" y="7585"/>
                  </a:lnTo>
                  <a:lnTo>
                    <a:pt x="8785" y="7794"/>
                  </a:lnTo>
                  <a:lnTo>
                    <a:pt x="8863" y="8028"/>
                  </a:lnTo>
                  <a:lnTo>
                    <a:pt x="8967" y="8237"/>
                  </a:lnTo>
                  <a:lnTo>
                    <a:pt x="9071" y="8445"/>
                  </a:lnTo>
                  <a:lnTo>
                    <a:pt x="9202" y="8602"/>
                  </a:lnTo>
                  <a:lnTo>
                    <a:pt x="9332" y="8758"/>
                  </a:lnTo>
                  <a:lnTo>
                    <a:pt x="9462" y="8914"/>
                  </a:lnTo>
                  <a:lnTo>
                    <a:pt x="9619" y="9019"/>
                  </a:lnTo>
                  <a:lnTo>
                    <a:pt x="9879" y="9201"/>
                  </a:lnTo>
                  <a:lnTo>
                    <a:pt x="10140" y="9331"/>
                  </a:lnTo>
                  <a:lnTo>
                    <a:pt x="10348" y="9410"/>
                  </a:lnTo>
                  <a:lnTo>
                    <a:pt x="10531" y="9488"/>
                  </a:lnTo>
                  <a:lnTo>
                    <a:pt x="10401" y="9618"/>
                  </a:lnTo>
                  <a:lnTo>
                    <a:pt x="10296" y="9748"/>
                  </a:lnTo>
                  <a:lnTo>
                    <a:pt x="10192" y="9931"/>
                  </a:lnTo>
                  <a:lnTo>
                    <a:pt x="10166" y="10009"/>
                  </a:lnTo>
                  <a:lnTo>
                    <a:pt x="10140" y="10113"/>
                  </a:lnTo>
                  <a:lnTo>
                    <a:pt x="10166" y="10192"/>
                  </a:lnTo>
                  <a:lnTo>
                    <a:pt x="10192" y="10270"/>
                  </a:lnTo>
                  <a:lnTo>
                    <a:pt x="10244" y="10348"/>
                  </a:lnTo>
                  <a:lnTo>
                    <a:pt x="10322" y="10426"/>
                  </a:lnTo>
                  <a:lnTo>
                    <a:pt x="10453" y="10478"/>
                  </a:lnTo>
                  <a:lnTo>
                    <a:pt x="10635" y="10530"/>
                  </a:lnTo>
                  <a:lnTo>
                    <a:pt x="11000" y="10530"/>
                  </a:lnTo>
                  <a:lnTo>
                    <a:pt x="11130" y="10504"/>
                  </a:lnTo>
                  <a:lnTo>
                    <a:pt x="11261" y="10452"/>
                  </a:lnTo>
                  <a:lnTo>
                    <a:pt x="11391" y="10374"/>
                  </a:lnTo>
                  <a:lnTo>
                    <a:pt x="11495" y="10270"/>
                  </a:lnTo>
                  <a:lnTo>
                    <a:pt x="11652" y="10087"/>
                  </a:lnTo>
                  <a:lnTo>
                    <a:pt x="11756" y="9879"/>
                  </a:lnTo>
                  <a:lnTo>
                    <a:pt x="11834" y="9696"/>
                  </a:lnTo>
                  <a:lnTo>
                    <a:pt x="11860" y="9514"/>
                  </a:lnTo>
                  <a:lnTo>
                    <a:pt x="13685" y="9957"/>
                  </a:lnTo>
                  <a:lnTo>
                    <a:pt x="13815" y="9879"/>
                  </a:lnTo>
                  <a:lnTo>
                    <a:pt x="14154" y="9618"/>
                  </a:lnTo>
                  <a:lnTo>
                    <a:pt x="14388" y="9436"/>
                  </a:lnTo>
                  <a:lnTo>
                    <a:pt x="14623" y="9227"/>
                  </a:lnTo>
                  <a:lnTo>
                    <a:pt x="14884" y="8966"/>
                  </a:lnTo>
                  <a:lnTo>
                    <a:pt x="15118" y="8680"/>
                  </a:lnTo>
                  <a:lnTo>
                    <a:pt x="15353" y="8367"/>
                  </a:lnTo>
                  <a:lnTo>
                    <a:pt x="15561" y="8002"/>
                  </a:lnTo>
                  <a:lnTo>
                    <a:pt x="15718" y="7611"/>
                  </a:lnTo>
                  <a:lnTo>
                    <a:pt x="15770" y="7403"/>
                  </a:lnTo>
                  <a:lnTo>
                    <a:pt x="15822" y="7194"/>
                  </a:lnTo>
                  <a:lnTo>
                    <a:pt x="15874" y="6959"/>
                  </a:lnTo>
                  <a:lnTo>
                    <a:pt x="15900" y="6725"/>
                  </a:lnTo>
                  <a:lnTo>
                    <a:pt x="15900" y="6490"/>
                  </a:lnTo>
                  <a:lnTo>
                    <a:pt x="15874" y="6256"/>
                  </a:lnTo>
                  <a:lnTo>
                    <a:pt x="15822" y="5995"/>
                  </a:lnTo>
                  <a:lnTo>
                    <a:pt x="15770" y="5734"/>
                  </a:lnTo>
                  <a:lnTo>
                    <a:pt x="15692" y="5474"/>
                  </a:lnTo>
                  <a:lnTo>
                    <a:pt x="15561" y="5213"/>
                  </a:lnTo>
                  <a:lnTo>
                    <a:pt x="15301" y="4640"/>
                  </a:lnTo>
                  <a:lnTo>
                    <a:pt x="14962" y="4092"/>
                  </a:lnTo>
                  <a:lnTo>
                    <a:pt x="14571" y="3519"/>
                  </a:lnTo>
                  <a:lnTo>
                    <a:pt x="14102" y="2972"/>
                  </a:lnTo>
                  <a:lnTo>
                    <a:pt x="13607" y="2424"/>
                  </a:lnTo>
                  <a:lnTo>
                    <a:pt x="13059" y="1929"/>
                  </a:lnTo>
                  <a:lnTo>
                    <a:pt x="12772" y="1668"/>
                  </a:lnTo>
                  <a:lnTo>
                    <a:pt x="12460" y="1460"/>
                  </a:lnTo>
                  <a:lnTo>
                    <a:pt x="12147" y="1225"/>
                  </a:lnTo>
                  <a:lnTo>
                    <a:pt x="11808" y="1043"/>
                  </a:lnTo>
                  <a:lnTo>
                    <a:pt x="11469" y="834"/>
                  </a:lnTo>
                  <a:lnTo>
                    <a:pt x="11130" y="678"/>
                  </a:lnTo>
                  <a:lnTo>
                    <a:pt x="10765" y="521"/>
                  </a:lnTo>
                  <a:lnTo>
                    <a:pt x="10374" y="391"/>
                  </a:lnTo>
                  <a:lnTo>
                    <a:pt x="9983" y="261"/>
                  </a:lnTo>
                  <a:lnTo>
                    <a:pt x="9593" y="157"/>
                  </a:lnTo>
                  <a:lnTo>
                    <a:pt x="9202" y="78"/>
                  </a:lnTo>
                  <a:lnTo>
                    <a:pt x="8785" y="26"/>
                  </a:lnTo>
                  <a:lnTo>
                    <a:pt x="8367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1366981" y="1529488"/>
              <a:ext cx="793420" cy="525471"/>
            </a:xfrm>
            <a:custGeom>
              <a:avLst/>
              <a:gdLst/>
              <a:ahLst/>
              <a:cxnLst/>
              <a:rect l="l" t="t" r="r" b="b"/>
              <a:pathLst>
                <a:path w="15901" h="10531" fill="none" extrusionOk="0">
                  <a:moveTo>
                    <a:pt x="6204" y="3415"/>
                  </a:moveTo>
                  <a:lnTo>
                    <a:pt x="6204" y="3415"/>
                  </a:lnTo>
                  <a:lnTo>
                    <a:pt x="6178" y="3545"/>
                  </a:lnTo>
                  <a:lnTo>
                    <a:pt x="6100" y="3910"/>
                  </a:lnTo>
                  <a:lnTo>
                    <a:pt x="6074" y="4171"/>
                  </a:lnTo>
                  <a:lnTo>
                    <a:pt x="6074" y="4431"/>
                  </a:lnTo>
                  <a:lnTo>
                    <a:pt x="6100" y="4718"/>
                  </a:lnTo>
                  <a:lnTo>
                    <a:pt x="6178" y="5005"/>
                  </a:lnTo>
                  <a:lnTo>
                    <a:pt x="6282" y="5265"/>
                  </a:lnTo>
                  <a:lnTo>
                    <a:pt x="6334" y="5396"/>
                  </a:lnTo>
                  <a:lnTo>
                    <a:pt x="6439" y="5526"/>
                  </a:lnTo>
                  <a:lnTo>
                    <a:pt x="6543" y="5656"/>
                  </a:lnTo>
                  <a:lnTo>
                    <a:pt x="6647" y="5760"/>
                  </a:lnTo>
                  <a:lnTo>
                    <a:pt x="6778" y="5865"/>
                  </a:lnTo>
                  <a:lnTo>
                    <a:pt x="6934" y="5943"/>
                  </a:lnTo>
                  <a:lnTo>
                    <a:pt x="7116" y="6021"/>
                  </a:lnTo>
                  <a:lnTo>
                    <a:pt x="7325" y="6073"/>
                  </a:lnTo>
                  <a:lnTo>
                    <a:pt x="7533" y="6125"/>
                  </a:lnTo>
                  <a:lnTo>
                    <a:pt x="7768" y="6151"/>
                  </a:lnTo>
                  <a:lnTo>
                    <a:pt x="8029" y="6151"/>
                  </a:lnTo>
                  <a:lnTo>
                    <a:pt x="8341" y="6151"/>
                  </a:lnTo>
                  <a:lnTo>
                    <a:pt x="8654" y="6125"/>
                  </a:lnTo>
                  <a:lnTo>
                    <a:pt x="8993" y="6073"/>
                  </a:lnTo>
                  <a:lnTo>
                    <a:pt x="8993" y="6073"/>
                  </a:lnTo>
                  <a:lnTo>
                    <a:pt x="8915" y="6204"/>
                  </a:lnTo>
                  <a:lnTo>
                    <a:pt x="8837" y="6360"/>
                  </a:lnTo>
                  <a:lnTo>
                    <a:pt x="8758" y="6568"/>
                  </a:lnTo>
                  <a:lnTo>
                    <a:pt x="8706" y="6855"/>
                  </a:lnTo>
                  <a:lnTo>
                    <a:pt x="8680" y="7194"/>
                  </a:lnTo>
                  <a:lnTo>
                    <a:pt x="8706" y="7377"/>
                  </a:lnTo>
                  <a:lnTo>
                    <a:pt x="8732" y="7585"/>
                  </a:lnTo>
                  <a:lnTo>
                    <a:pt x="8785" y="7794"/>
                  </a:lnTo>
                  <a:lnTo>
                    <a:pt x="8863" y="8028"/>
                  </a:lnTo>
                  <a:lnTo>
                    <a:pt x="8863" y="8028"/>
                  </a:lnTo>
                  <a:lnTo>
                    <a:pt x="8967" y="8237"/>
                  </a:lnTo>
                  <a:lnTo>
                    <a:pt x="9071" y="8445"/>
                  </a:lnTo>
                  <a:lnTo>
                    <a:pt x="9202" y="8602"/>
                  </a:lnTo>
                  <a:lnTo>
                    <a:pt x="9332" y="8758"/>
                  </a:lnTo>
                  <a:lnTo>
                    <a:pt x="9462" y="8914"/>
                  </a:lnTo>
                  <a:lnTo>
                    <a:pt x="9619" y="9019"/>
                  </a:lnTo>
                  <a:lnTo>
                    <a:pt x="9879" y="9201"/>
                  </a:lnTo>
                  <a:lnTo>
                    <a:pt x="10140" y="9331"/>
                  </a:lnTo>
                  <a:lnTo>
                    <a:pt x="10348" y="9410"/>
                  </a:lnTo>
                  <a:lnTo>
                    <a:pt x="10531" y="9488"/>
                  </a:lnTo>
                  <a:lnTo>
                    <a:pt x="10531" y="9488"/>
                  </a:lnTo>
                  <a:lnTo>
                    <a:pt x="10401" y="9618"/>
                  </a:lnTo>
                  <a:lnTo>
                    <a:pt x="10296" y="9748"/>
                  </a:lnTo>
                  <a:lnTo>
                    <a:pt x="10192" y="9931"/>
                  </a:lnTo>
                  <a:lnTo>
                    <a:pt x="10166" y="10009"/>
                  </a:lnTo>
                  <a:lnTo>
                    <a:pt x="10140" y="10113"/>
                  </a:lnTo>
                  <a:lnTo>
                    <a:pt x="10166" y="10192"/>
                  </a:lnTo>
                  <a:lnTo>
                    <a:pt x="10192" y="10270"/>
                  </a:lnTo>
                  <a:lnTo>
                    <a:pt x="10244" y="10348"/>
                  </a:lnTo>
                  <a:lnTo>
                    <a:pt x="10322" y="10426"/>
                  </a:lnTo>
                  <a:lnTo>
                    <a:pt x="10453" y="10478"/>
                  </a:lnTo>
                  <a:lnTo>
                    <a:pt x="10635" y="10530"/>
                  </a:lnTo>
                  <a:lnTo>
                    <a:pt x="10635" y="10530"/>
                  </a:lnTo>
                  <a:lnTo>
                    <a:pt x="10818" y="10530"/>
                  </a:lnTo>
                  <a:lnTo>
                    <a:pt x="11000" y="10530"/>
                  </a:lnTo>
                  <a:lnTo>
                    <a:pt x="11130" y="10504"/>
                  </a:lnTo>
                  <a:lnTo>
                    <a:pt x="11261" y="10452"/>
                  </a:lnTo>
                  <a:lnTo>
                    <a:pt x="11391" y="10374"/>
                  </a:lnTo>
                  <a:lnTo>
                    <a:pt x="11495" y="10270"/>
                  </a:lnTo>
                  <a:lnTo>
                    <a:pt x="11652" y="10087"/>
                  </a:lnTo>
                  <a:lnTo>
                    <a:pt x="11756" y="9879"/>
                  </a:lnTo>
                  <a:lnTo>
                    <a:pt x="11834" y="9696"/>
                  </a:lnTo>
                  <a:lnTo>
                    <a:pt x="11860" y="9514"/>
                  </a:lnTo>
                  <a:lnTo>
                    <a:pt x="13685" y="9957"/>
                  </a:lnTo>
                  <a:lnTo>
                    <a:pt x="13685" y="9957"/>
                  </a:lnTo>
                  <a:lnTo>
                    <a:pt x="13815" y="9879"/>
                  </a:lnTo>
                  <a:lnTo>
                    <a:pt x="14154" y="9618"/>
                  </a:lnTo>
                  <a:lnTo>
                    <a:pt x="14388" y="9436"/>
                  </a:lnTo>
                  <a:lnTo>
                    <a:pt x="14623" y="9227"/>
                  </a:lnTo>
                  <a:lnTo>
                    <a:pt x="14884" y="8966"/>
                  </a:lnTo>
                  <a:lnTo>
                    <a:pt x="15118" y="8680"/>
                  </a:lnTo>
                  <a:lnTo>
                    <a:pt x="15353" y="8367"/>
                  </a:lnTo>
                  <a:lnTo>
                    <a:pt x="15561" y="8002"/>
                  </a:lnTo>
                  <a:lnTo>
                    <a:pt x="15718" y="7611"/>
                  </a:lnTo>
                  <a:lnTo>
                    <a:pt x="15770" y="7403"/>
                  </a:lnTo>
                  <a:lnTo>
                    <a:pt x="15822" y="7194"/>
                  </a:lnTo>
                  <a:lnTo>
                    <a:pt x="15874" y="6959"/>
                  </a:lnTo>
                  <a:lnTo>
                    <a:pt x="15900" y="6725"/>
                  </a:lnTo>
                  <a:lnTo>
                    <a:pt x="15900" y="6490"/>
                  </a:lnTo>
                  <a:lnTo>
                    <a:pt x="15874" y="6256"/>
                  </a:lnTo>
                  <a:lnTo>
                    <a:pt x="15822" y="5995"/>
                  </a:lnTo>
                  <a:lnTo>
                    <a:pt x="15770" y="5734"/>
                  </a:lnTo>
                  <a:lnTo>
                    <a:pt x="15692" y="5474"/>
                  </a:lnTo>
                  <a:lnTo>
                    <a:pt x="15561" y="5213"/>
                  </a:lnTo>
                  <a:lnTo>
                    <a:pt x="15561" y="5213"/>
                  </a:lnTo>
                  <a:lnTo>
                    <a:pt x="15301" y="4640"/>
                  </a:lnTo>
                  <a:lnTo>
                    <a:pt x="14962" y="4092"/>
                  </a:lnTo>
                  <a:lnTo>
                    <a:pt x="14571" y="3519"/>
                  </a:lnTo>
                  <a:lnTo>
                    <a:pt x="14102" y="2972"/>
                  </a:lnTo>
                  <a:lnTo>
                    <a:pt x="13607" y="2424"/>
                  </a:lnTo>
                  <a:lnTo>
                    <a:pt x="13059" y="1929"/>
                  </a:lnTo>
                  <a:lnTo>
                    <a:pt x="12772" y="1668"/>
                  </a:lnTo>
                  <a:lnTo>
                    <a:pt x="12460" y="1460"/>
                  </a:lnTo>
                  <a:lnTo>
                    <a:pt x="12147" y="1225"/>
                  </a:lnTo>
                  <a:lnTo>
                    <a:pt x="11808" y="1043"/>
                  </a:lnTo>
                  <a:lnTo>
                    <a:pt x="11469" y="834"/>
                  </a:lnTo>
                  <a:lnTo>
                    <a:pt x="11130" y="678"/>
                  </a:lnTo>
                  <a:lnTo>
                    <a:pt x="10765" y="521"/>
                  </a:lnTo>
                  <a:lnTo>
                    <a:pt x="10374" y="391"/>
                  </a:lnTo>
                  <a:lnTo>
                    <a:pt x="9983" y="261"/>
                  </a:lnTo>
                  <a:lnTo>
                    <a:pt x="9593" y="157"/>
                  </a:lnTo>
                  <a:lnTo>
                    <a:pt x="9202" y="78"/>
                  </a:lnTo>
                  <a:lnTo>
                    <a:pt x="8785" y="26"/>
                  </a:lnTo>
                  <a:lnTo>
                    <a:pt x="8367" y="0"/>
                  </a:lnTo>
                  <a:lnTo>
                    <a:pt x="7924" y="0"/>
                  </a:lnTo>
                  <a:lnTo>
                    <a:pt x="7481" y="26"/>
                  </a:lnTo>
                  <a:lnTo>
                    <a:pt x="7038" y="78"/>
                  </a:lnTo>
                  <a:lnTo>
                    <a:pt x="6569" y="157"/>
                  </a:lnTo>
                  <a:lnTo>
                    <a:pt x="6100" y="261"/>
                  </a:lnTo>
                  <a:lnTo>
                    <a:pt x="5631" y="391"/>
                  </a:lnTo>
                  <a:lnTo>
                    <a:pt x="5135" y="548"/>
                  </a:lnTo>
                  <a:lnTo>
                    <a:pt x="5135" y="548"/>
                  </a:lnTo>
                  <a:lnTo>
                    <a:pt x="5057" y="521"/>
                  </a:lnTo>
                  <a:lnTo>
                    <a:pt x="4823" y="391"/>
                  </a:lnTo>
                  <a:lnTo>
                    <a:pt x="4484" y="235"/>
                  </a:lnTo>
                  <a:lnTo>
                    <a:pt x="4249" y="183"/>
                  </a:lnTo>
                  <a:lnTo>
                    <a:pt x="4015" y="104"/>
                  </a:lnTo>
                  <a:lnTo>
                    <a:pt x="3754" y="52"/>
                  </a:lnTo>
                  <a:lnTo>
                    <a:pt x="3467" y="52"/>
                  </a:lnTo>
                  <a:lnTo>
                    <a:pt x="3154" y="52"/>
                  </a:lnTo>
                  <a:lnTo>
                    <a:pt x="2868" y="78"/>
                  </a:lnTo>
                  <a:lnTo>
                    <a:pt x="2529" y="157"/>
                  </a:lnTo>
                  <a:lnTo>
                    <a:pt x="2216" y="261"/>
                  </a:lnTo>
                  <a:lnTo>
                    <a:pt x="1877" y="443"/>
                  </a:lnTo>
                  <a:lnTo>
                    <a:pt x="1538" y="652"/>
                  </a:lnTo>
                  <a:lnTo>
                    <a:pt x="1538" y="652"/>
                  </a:lnTo>
                  <a:lnTo>
                    <a:pt x="1226" y="912"/>
                  </a:lnTo>
                  <a:lnTo>
                    <a:pt x="991" y="1199"/>
                  </a:lnTo>
                  <a:lnTo>
                    <a:pt x="809" y="1486"/>
                  </a:lnTo>
                  <a:lnTo>
                    <a:pt x="704" y="1773"/>
                  </a:lnTo>
                  <a:lnTo>
                    <a:pt x="626" y="2085"/>
                  </a:lnTo>
                  <a:lnTo>
                    <a:pt x="600" y="2372"/>
                  </a:lnTo>
                  <a:lnTo>
                    <a:pt x="600" y="2685"/>
                  </a:lnTo>
                  <a:lnTo>
                    <a:pt x="626" y="2945"/>
                  </a:lnTo>
                  <a:lnTo>
                    <a:pt x="678" y="3232"/>
                  </a:lnTo>
                  <a:lnTo>
                    <a:pt x="730" y="3467"/>
                  </a:lnTo>
                  <a:lnTo>
                    <a:pt x="887" y="3884"/>
                  </a:lnTo>
                  <a:lnTo>
                    <a:pt x="1017" y="4171"/>
                  </a:lnTo>
                  <a:lnTo>
                    <a:pt x="1069" y="4249"/>
                  </a:lnTo>
                  <a:lnTo>
                    <a:pt x="1069" y="4249"/>
                  </a:lnTo>
                  <a:lnTo>
                    <a:pt x="861" y="4275"/>
                  </a:lnTo>
                  <a:lnTo>
                    <a:pt x="678" y="4327"/>
                  </a:lnTo>
                  <a:lnTo>
                    <a:pt x="470" y="4405"/>
                  </a:lnTo>
                  <a:lnTo>
                    <a:pt x="366" y="4457"/>
                  </a:lnTo>
                  <a:lnTo>
                    <a:pt x="261" y="4535"/>
                  </a:lnTo>
                  <a:lnTo>
                    <a:pt x="183" y="4640"/>
                  </a:lnTo>
                  <a:lnTo>
                    <a:pt x="105" y="4744"/>
                  </a:lnTo>
                  <a:lnTo>
                    <a:pt x="53" y="4874"/>
                  </a:lnTo>
                  <a:lnTo>
                    <a:pt x="1" y="5031"/>
                  </a:lnTo>
                  <a:lnTo>
                    <a:pt x="1" y="5187"/>
                  </a:lnTo>
                  <a:lnTo>
                    <a:pt x="27" y="5396"/>
                  </a:lnTo>
                  <a:lnTo>
                    <a:pt x="27" y="5396"/>
                  </a:lnTo>
                  <a:lnTo>
                    <a:pt x="53" y="5604"/>
                  </a:lnTo>
                  <a:lnTo>
                    <a:pt x="105" y="5787"/>
                  </a:lnTo>
                  <a:lnTo>
                    <a:pt x="261" y="6125"/>
                  </a:lnTo>
                  <a:lnTo>
                    <a:pt x="418" y="6386"/>
                  </a:lnTo>
                  <a:lnTo>
                    <a:pt x="600" y="6595"/>
                  </a:lnTo>
                  <a:lnTo>
                    <a:pt x="783" y="6725"/>
                  </a:lnTo>
                  <a:lnTo>
                    <a:pt x="913" y="6829"/>
                  </a:lnTo>
                  <a:lnTo>
                    <a:pt x="1069" y="6907"/>
                  </a:lnTo>
                  <a:lnTo>
                    <a:pt x="1069" y="6907"/>
                  </a:lnTo>
                  <a:lnTo>
                    <a:pt x="1069" y="6751"/>
                  </a:lnTo>
                  <a:lnTo>
                    <a:pt x="1095" y="6568"/>
                  </a:lnTo>
                  <a:lnTo>
                    <a:pt x="1121" y="6308"/>
                  </a:lnTo>
                  <a:lnTo>
                    <a:pt x="1200" y="6021"/>
                  </a:lnTo>
                  <a:lnTo>
                    <a:pt x="1304" y="5708"/>
                  </a:lnTo>
                  <a:lnTo>
                    <a:pt x="1460" y="5370"/>
                  </a:lnTo>
                  <a:lnTo>
                    <a:pt x="1669" y="5005"/>
                  </a:lnTo>
                  <a:lnTo>
                    <a:pt x="1955" y="4666"/>
                  </a:lnTo>
                  <a:lnTo>
                    <a:pt x="2112" y="4509"/>
                  </a:lnTo>
                  <a:lnTo>
                    <a:pt x="2294" y="4353"/>
                  </a:lnTo>
                  <a:lnTo>
                    <a:pt x="2477" y="4197"/>
                  </a:lnTo>
                  <a:lnTo>
                    <a:pt x="2711" y="4040"/>
                  </a:lnTo>
                  <a:lnTo>
                    <a:pt x="2946" y="3910"/>
                  </a:lnTo>
                  <a:lnTo>
                    <a:pt x="3207" y="3806"/>
                  </a:lnTo>
                  <a:lnTo>
                    <a:pt x="3493" y="3675"/>
                  </a:lnTo>
                  <a:lnTo>
                    <a:pt x="3806" y="3597"/>
                  </a:lnTo>
                  <a:lnTo>
                    <a:pt x="4145" y="3519"/>
                  </a:lnTo>
                  <a:lnTo>
                    <a:pt x="4484" y="3441"/>
                  </a:lnTo>
                  <a:lnTo>
                    <a:pt x="4875" y="3415"/>
                  </a:lnTo>
                  <a:lnTo>
                    <a:pt x="5292" y="3389"/>
                  </a:lnTo>
                  <a:lnTo>
                    <a:pt x="5735" y="3389"/>
                  </a:lnTo>
                  <a:lnTo>
                    <a:pt x="6204" y="34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2049778" y="2024970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B1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2049778" y="202626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2049778" y="202497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6"/>
            <p:cNvSpPr/>
            <p:nvPr/>
          </p:nvSpPr>
          <p:spPr>
            <a:xfrm>
              <a:off x="2049778" y="202497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2049778" y="202497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1366981" y="1547700"/>
              <a:ext cx="792123" cy="507258"/>
            </a:xfrm>
            <a:custGeom>
              <a:avLst/>
              <a:gdLst/>
              <a:ahLst/>
              <a:cxnLst/>
              <a:rect l="l" t="t" r="r" b="b"/>
              <a:pathLst>
                <a:path w="15875" h="10166" extrusionOk="0">
                  <a:moveTo>
                    <a:pt x="4797" y="0"/>
                  </a:moveTo>
                  <a:lnTo>
                    <a:pt x="4744" y="235"/>
                  </a:lnTo>
                  <a:lnTo>
                    <a:pt x="4692" y="443"/>
                  </a:lnTo>
                  <a:lnTo>
                    <a:pt x="4588" y="652"/>
                  </a:lnTo>
                  <a:lnTo>
                    <a:pt x="4510" y="860"/>
                  </a:lnTo>
                  <a:lnTo>
                    <a:pt x="4380" y="1043"/>
                  </a:lnTo>
                  <a:lnTo>
                    <a:pt x="4249" y="1225"/>
                  </a:lnTo>
                  <a:lnTo>
                    <a:pt x="4093" y="1382"/>
                  </a:lnTo>
                  <a:lnTo>
                    <a:pt x="3910" y="1538"/>
                  </a:lnTo>
                  <a:lnTo>
                    <a:pt x="3572" y="1799"/>
                  </a:lnTo>
                  <a:lnTo>
                    <a:pt x="3233" y="2033"/>
                  </a:lnTo>
                  <a:lnTo>
                    <a:pt x="3050" y="2137"/>
                  </a:lnTo>
                  <a:lnTo>
                    <a:pt x="2868" y="2242"/>
                  </a:lnTo>
                  <a:lnTo>
                    <a:pt x="2685" y="2320"/>
                  </a:lnTo>
                  <a:lnTo>
                    <a:pt x="2477" y="2372"/>
                  </a:lnTo>
                  <a:lnTo>
                    <a:pt x="2216" y="2424"/>
                  </a:lnTo>
                  <a:lnTo>
                    <a:pt x="1955" y="2450"/>
                  </a:lnTo>
                  <a:lnTo>
                    <a:pt x="1643" y="2424"/>
                  </a:lnTo>
                  <a:lnTo>
                    <a:pt x="1304" y="2346"/>
                  </a:lnTo>
                  <a:lnTo>
                    <a:pt x="1017" y="2216"/>
                  </a:lnTo>
                  <a:lnTo>
                    <a:pt x="861" y="2111"/>
                  </a:lnTo>
                  <a:lnTo>
                    <a:pt x="730" y="2007"/>
                  </a:lnTo>
                  <a:lnTo>
                    <a:pt x="600" y="1903"/>
                  </a:lnTo>
                  <a:lnTo>
                    <a:pt x="600" y="2294"/>
                  </a:lnTo>
                  <a:lnTo>
                    <a:pt x="626" y="2659"/>
                  </a:lnTo>
                  <a:lnTo>
                    <a:pt x="704" y="2998"/>
                  </a:lnTo>
                  <a:lnTo>
                    <a:pt x="783" y="3284"/>
                  </a:lnTo>
                  <a:lnTo>
                    <a:pt x="887" y="3545"/>
                  </a:lnTo>
                  <a:lnTo>
                    <a:pt x="965" y="3727"/>
                  </a:lnTo>
                  <a:lnTo>
                    <a:pt x="1069" y="3884"/>
                  </a:lnTo>
                  <a:lnTo>
                    <a:pt x="887" y="3910"/>
                  </a:lnTo>
                  <a:lnTo>
                    <a:pt x="730" y="3936"/>
                  </a:lnTo>
                  <a:lnTo>
                    <a:pt x="522" y="4014"/>
                  </a:lnTo>
                  <a:lnTo>
                    <a:pt x="339" y="4118"/>
                  </a:lnTo>
                  <a:lnTo>
                    <a:pt x="235" y="4197"/>
                  </a:lnTo>
                  <a:lnTo>
                    <a:pt x="157" y="4275"/>
                  </a:lnTo>
                  <a:lnTo>
                    <a:pt x="105" y="4379"/>
                  </a:lnTo>
                  <a:lnTo>
                    <a:pt x="53" y="4509"/>
                  </a:lnTo>
                  <a:lnTo>
                    <a:pt x="1" y="4640"/>
                  </a:lnTo>
                  <a:lnTo>
                    <a:pt x="1" y="4796"/>
                  </a:lnTo>
                  <a:lnTo>
                    <a:pt x="27" y="5031"/>
                  </a:lnTo>
                  <a:lnTo>
                    <a:pt x="53" y="5239"/>
                  </a:lnTo>
                  <a:lnTo>
                    <a:pt x="105" y="5422"/>
                  </a:lnTo>
                  <a:lnTo>
                    <a:pt x="261" y="5760"/>
                  </a:lnTo>
                  <a:lnTo>
                    <a:pt x="418" y="6021"/>
                  </a:lnTo>
                  <a:lnTo>
                    <a:pt x="600" y="6230"/>
                  </a:lnTo>
                  <a:lnTo>
                    <a:pt x="783" y="6360"/>
                  </a:lnTo>
                  <a:lnTo>
                    <a:pt x="913" y="6464"/>
                  </a:lnTo>
                  <a:lnTo>
                    <a:pt x="1069" y="6542"/>
                  </a:lnTo>
                  <a:lnTo>
                    <a:pt x="1069" y="6334"/>
                  </a:lnTo>
                  <a:lnTo>
                    <a:pt x="1147" y="5917"/>
                  </a:lnTo>
                  <a:lnTo>
                    <a:pt x="1200" y="5656"/>
                  </a:lnTo>
                  <a:lnTo>
                    <a:pt x="1304" y="5343"/>
                  </a:lnTo>
                  <a:lnTo>
                    <a:pt x="1460" y="5031"/>
                  </a:lnTo>
                  <a:lnTo>
                    <a:pt x="1643" y="4718"/>
                  </a:lnTo>
                  <a:lnTo>
                    <a:pt x="1877" y="4405"/>
                  </a:lnTo>
                  <a:lnTo>
                    <a:pt x="2164" y="4092"/>
                  </a:lnTo>
                  <a:lnTo>
                    <a:pt x="2346" y="3936"/>
                  </a:lnTo>
                  <a:lnTo>
                    <a:pt x="2529" y="3806"/>
                  </a:lnTo>
                  <a:lnTo>
                    <a:pt x="2737" y="3675"/>
                  </a:lnTo>
                  <a:lnTo>
                    <a:pt x="2972" y="3545"/>
                  </a:lnTo>
                  <a:lnTo>
                    <a:pt x="3207" y="3441"/>
                  </a:lnTo>
                  <a:lnTo>
                    <a:pt x="3467" y="3336"/>
                  </a:lnTo>
                  <a:lnTo>
                    <a:pt x="3754" y="3232"/>
                  </a:lnTo>
                  <a:lnTo>
                    <a:pt x="4067" y="3154"/>
                  </a:lnTo>
                  <a:lnTo>
                    <a:pt x="4380" y="3102"/>
                  </a:lnTo>
                  <a:lnTo>
                    <a:pt x="4744" y="3050"/>
                  </a:lnTo>
                  <a:lnTo>
                    <a:pt x="5109" y="3024"/>
                  </a:lnTo>
                  <a:lnTo>
                    <a:pt x="5526" y="3024"/>
                  </a:lnTo>
                  <a:lnTo>
                    <a:pt x="6204" y="3050"/>
                  </a:lnTo>
                  <a:lnTo>
                    <a:pt x="6152" y="3310"/>
                  </a:lnTo>
                  <a:lnTo>
                    <a:pt x="6100" y="3597"/>
                  </a:lnTo>
                  <a:lnTo>
                    <a:pt x="6074" y="3962"/>
                  </a:lnTo>
                  <a:lnTo>
                    <a:pt x="6100" y="4275"/>
                  </a:lnTo>
                  <a:lnTo>
                    <a:pt x="6152" y="4587"/>
                  </a:lnTo>
                  <a:lnTo>
                    <a:pt x="6204" y="4744"/>
                  </a:lnTo>
                  <a:lnTo>
                    <a:pt x="6282" y="4900"/>
                  </a:lnTo>
                  <a:lnTo>
                    <a:pt x="6360" y="5031"/>
                  </a:lnTo>
                  <a:lnTo>
                    <a:pt x="6439" y="5187"/>
                  </a:lnTo>
                  <a:lnTo>
                    <a:pt x="6569" y="5317"/>
                  </a:lnTo>
                  <a:lnTo>
                    <a:pt x="6699" y="5422"/>
                  </a:lnTo>
                  <a:lnTo>
                    <a:pt x="6856" y="5526"/>
                  </a:lnTo>
                  <a:lnTo>
                    <a:pt x="7038" y="5630"/>
                  </a:lnTo>
                  <a:lnTo>
                    <a:pt x="7247" y="5682"/>
                  </a:lnTo>
                  <a:lnTo>
                    <a:pt x="7481" y="5734"/>
                  </a:lnTo>
                  <a:lnTo>
                    <a:pt x="7742" y="5786"/>
                  </a:lnTo>
                  <a:lnTo>
                    <a:pt x="8029" y="5786"/>
                  </a:lnTo>
                  <a:lnTo>
                    <a:pt x="8498" y="5760"/>
                  </a:lnTo>
                  <a:lnTo>
                    <a:pt x="8993" y="5708"/>
                  </a:lnTo>
                  <a:lnTo>
                    <a:pt x="8941" y="5760"/>
                  </a:lnTo>
                  <a:lnTo>
                    <a:pt x="8837" y="5969"/>
                  </a:lnTo>
                  <a:lnTo>
                    <a:pt x="8785" y="6125"/>
                  </a:lnTo>
                  <a:lnTo>
                    <a:pt x="8732" y="6282"/>
                  </a:lnTo>
                  <a:lnTo>
                    <a:pt x="8706" y="6490"/>
                  </a:lnTo>
                  <a:lnTo>
                    <a:pt x="8680" y="6725"/>
                  </a:lnTo>
                  <a:lnTo>
                    <a:pt x="8706" y="6933"/>
                  </a:lnTo>
                  <a:lnTo>
                    <a:pt x="8732" y="7168"/>
                  </a:lnTo>
                  <a:lnTo>
                    <a:pt x="8785" y="7402"/>
                  </a:lnTo>
                  <a:lnTo>
                    <a:pt x="8863" y="7663"/>
                  </a:lnTo>
                  <a:lnTo>
                    <a:pt x="8967" y="7872"/>
                  </a:lnTo>
                  <a:lnTo>
                    <a:pt x="9071" y="8080"/>
                  </a:lnTo>
                  <a:lnTo>
                    <a:pt x="9202" y="8237"/>
                  </a:lnTo>
                  <a:lnTo>
                    <a:pt x="9332" y="8393"/>
                  </a:lnTo>
                  <a:lnTo>
                    <a:pt x="9462" y="8549"/>
                  </a:lnTo>
                  <a:lnTo>
                    <a:pt x="9619" y="8654"/>
                  </a:lnTo>
                  <a:lnTo>
                    <a:pt x="9879" y="8836"/>
                  </a:lnTo>
                  <a:lnTo>
                    <a:pt x="10140" y="8966"/>
                  </a:lnTo>
                  <a:lnTo>
                    <a:pt x="10348" y="9045"/>
                  </a:lnTo>
                  <a:lnTo>
                    <a:pt x="10531" y="9123"/>
                  </a:lnTo>
                  <a:lnTo>
                    <a:pt x="10479" y="9175"/>
                  </a:lnTo>
                  <a:lnTo>
                    <a:pt x="10348" y="9331"/>
                  </a:lnTo>
                  <a:lnTo>
                    <a:pt x="10218" y="9540"/>
                  </a:lnTo>
                  <a:lnTo>
                    <a:pt x="10166" y="9644"/>
                  </a:lnTo>
                  <a:lnTo>
                    <a:pt x="10140" y="9774"/>
                  </a:lnTo>
                  <a:lnTo>
                    <a:pt x="10166" y="9879"/>
                  </a:lnTo>
                  <a:lnTo>
                    <a:pt x="10244" y="10009"/>
                  </a:lnTo>
                  <a:lnTo>
                    <a:pt x="10401" y="10087"/>
                  </a:lnTo>
                  <a:lnTo>
                    <a:pt x="10635" y="10165"/>
                  </a:lnTo>
                  <a:lnTo>
                    <a:pt x="11000" y="10165"/>
                  </a:lnTo>
                  <a:lnTo>
                    <a:pt x="11130" y="10139"/>
                  </a:lnTo>
                  <a:lnTo>
                    <a:pt x="11261" y="10087"/>
                  </a:lnTo>
                  <a:lnTo>
                    <a:pt x="11365" y="10009"/>
                  </a:lnTo>
                  <a:lnTo>
                    <a:pt x="11469" y="9931"/>
                  </a:lnTo>
                  <a:lnTo>
                    <a:pt x="11547" y="9853"/>
                  </a:lnTo>
                  <a:lnTo>
                    <a:pt x="11678" y="9644"/>
                  </a:lnTo>
                  <a:lnTo>
                    <a:pt x="11782" y="9462"/>
                  </a:lnTo>
                  <a:lnTo>
                    <a:pt x="11834" y="9305"/>
                  </a:lnTo>
                  <a:lnTo>
                    <a:pt x="11860" y="9149"/>
                  </a:lnTo>
                  <a:lnTo>
                    <a:pt x="13685" y="9592"/>
                  </a:lnTo>
                  <a:lnTo>
                    <a:pt x="13685" y="9566"/>
                  </a:lnTo>
                  <a:lnTo>
                    <a:pt x="13893" y="9462"/>
                  </a:lnTo>
                  <a:lnTo>
                    <a:pt x="14206" y="9227"/>
                  </a:lnTo>
                  <a:lnTo>
                    <a:pt x="14597" y="8862"/>
                  </a:lnTo>
                  <a:lnTo>
                    <a:pt x="14832" y="8654"/>
                  </a:lnTo>
                  <a:lnTo>
                    <a:pt x="15040" y="8419"/>
                  </a:lnTo>
                  <a:lnTo>
                    <a:pt x="15249" y="8158"/>
                  </a:lnTo>
                  <a:lnTo>
                    <a:pt x="15431" y="7872"/>
                  </a:lnTo>
                  <a:lnTo>
                    <a:pt x="15587" y="7559"/>
                  </a:lnTo>
                  <a:lnTo>
                    <a:pt x="15718" y="7220"/>
                  </a:lnTo>
                  <a:lnTo>
                    <a:pt x="15822" y="6855"/>
                  </a:lnTo>
                  <a:lnTo>
                    <a:pt x="15874" y="6464"/>
                  </a:lnTo>
                  <a:lnTo>
                    <a:pt x="15874" y="6073"/>
                  </a:lnTo>
                  <a:lnTo>
                    <a:pt x="15822" y="5630"/>
                  </a:lnTo>
                  <a:lnTo>
                    <a:pt x="15483" y="5734"/>
                  </a:lnTo>
                  <a:lnTo>
                    <a:pt x="15118" y="5786"/>
                  </a:lnTo>
                  <a:lnTo>
                    <a:pt x="14753" y="5839"/>
                  </a:lnTo>
                  <a:lnTo>
                    <a:pt x="14206" y="5839"/>
                  </a:lnTo>
                  <a:lnTo>
                    <a:pt x="13659" y="5813"/>
                  </a:lnTo>
                  <a:lnTo>
                    <a:pt x="13111" y="5734"/>
                  </a:lnTo>
                  <a:lnTo>
                    <a:pt x="12564" y="5630"/>
                  </a:lnTo>
                  <a:lnTo>
                    <a:pt x="12043" y="5500"/>
                  </a:lnTo>
                  <a:lnTo>
                    <a:pt x="11495" y="5317"/>
                  </a:lnTo>
                  <a:lnTo>
                    <a:pt x="11000" y="5109"/>
                  </a:lnTo>
                  <a:lnTo>
                    <a:pt x="10505" y="4874"/>
                  </a:lnTo>
                  <a:lnTo>
                    <a:pt x="10010" y="4587"/>
                  </a:lnTo>
                  <a:lnTo>
                    <a:pt x="9462" y="4249"/>
                  </a:lnTo>
                  <a:lnTo>
                    <a:pt x="8941" y="3858"/>
                  </a:lnTo>
                  <a:lnTo>
                    <a:pt x="8420" y="3441"/>
                  </a:lnTo>
                  <a:lnTo>
                    <a:pt x="7924" y="3024"/>
                  </a:lnTo>
                  <a:lnTo>
                    <a:pt x="7429" y="2554"/>
                  </a:lnTo>
                  <a:lnTo>
                    <a:pt x="6986" y="2085"/>
                  </a:lnTo>
                  <a:lnTo>
                    <a:pt x="6595" y="1564"/>
                  </a:lnTo>
                  <a:lnTo>
                    <a:pt x="6204" y="1043"/>
                  </a:lnTo>
                  <a:lnTo>
                    <a:pt x="5891" y="678"/>
                  </a:lnTo>
                  <a:lnTo>
                    <a:pt x="5605" y="313"/>
                  </a:lnTo>
                  <a:lnTo>
                    <a:pt x="5448" y="78"/>
                  </a:lnTo>
                  <a:lnTo>
                    <a:pt x="5135" y="183"/>
                  </a:lnTo>
                  <a:lnTo>
                    <a:pt x="5057" y="130"/>
                  </a:lnTo>
                  <a:lnTo>
                    <a:pt x="4797" y="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1366981" y="1547700"/>
              <a:ext cx="792123" cy="507258"/>
            </a:xfrm>
            <a:custGeom>
              <a:avLst/>
              <a:gdLst/>
              <a:ahLst/>
              <a:cxnLst/>
              <a:rect l="l" t="t" r="r" b="b"/>
              <a:pathLst>
                <a:path w="15875" h="10166" fill="none" extrusionOk="0">
                  <a:moveTo>
                    <a:pt x="4797" y="0"/>
                  </a:moveTo>
                  <a:lnTo>
                    <a:pt x="4797" y="0"/>
                  </a:lnTo>
                  <a:lnTo>
                    <a:pt x="4744" y="235"/>
                  </a:lnTo>
                  <a:lnTo>
                    <a:pt x="4692" y="443"/>
                  </a:lnTo>
                  <a:lnTo>
                    <a:pt x="4588" y="652"/>
                  </a:lnTo>
                  <a:lnTo>
                    <a:pt x="4510" y="860"/>
                  </a:lnTo>
                  <a:lnTo>
                    <a:pt x="4380" y="1043"/>
                  </a:lnTo>
                  <a:lnTo>
                    <a:pt x="4249" y="1225"/>
                  </a:lnTo>
                  <a:lnTo>
                    <a:pt x="4093" y="1382"/>
                  </a:lnTo>
                  <a:lnTo>
                    <a:pt x="3910" y="1538"/>
                  </a:lnTo>
                  <a:lnTo>
                    <a:pt x="3910" y="1538"/>
                  </a:lnTo>
                  <a:lnTo>
                    <a:pt x="3572" y="1799"/>
                  </a:lnTo>
                  <a:lnTo>
                    <a:pt x="3233" y="2033"/>
                  </a:lnTo>
                  <a:lnTo>
                    <a:pt x="3233" y="2033"/>
                  </a:lnTo>
                  <a:lnTo>
                    <a:pt x="3050" y="2137"/>
                  </a:lnTo>
                  <a:lnTo>
                    <a:pt x="2868" y="2242"/>
                  </a:lnTo>
                  <a:lnTo>
                    <a:pt x="2685" y="2320"/>
                  </a:lnTo>
                  <a:lnTo>
                    <a:pt x="2477" y="2372"/>
                  </a:lnTo>
                  <a:lnTo>
                    <a:pt x="2477" y="2372"/>
                  </a:lnTo>
                  <a:lnTo>
                    <a:pt x="2216" y="2424"/>
                  </a:lnTo>
                  <a:lnTo>
                    <a:pt x="1955" y="2450"/>
                  </a:lnTo>
                  <a:lnTo>
                    <a:pt x="1955" y="2450"/>
                  </a:lnTo>
                  <a:lnTo>
                    <a:pt x="1643" y="2424"/>
                  </a:lnTo>
                  <a:lnTo>
                    <a:pt x="1304" y="2346"/>
                  </a:lnTo>
                  <a:lnTo>
                    <a:pt x="1017" y="2216"/>
                  </a:lnTo>
                  <a:lnTo>
                    <a:pt x="861" y="2111"/>
                  </a:lnTo>
                  <a:lnTo>
                    <a:pt x="730" y="2007"/>
                  </a:lnTo>
                  <a:lnTo>
                    <a:pt x="730" y="2007"/>
                  </a:lnTo>
                  <a:lnTo>
                    <a:pt x="600" y="1903"/>
                  </a:lnTo>
                  <a:lnTo>
                    <a:pt x="600" y="1903"/>
                  </a:lnTo>
                  <a:lnTo>
                    <a:pt x="600" y="2294"/>
                  </a:lnTo>
                  <a:lnTo>
                    <a:pt x="626" y="2659"/>
                  </a:lnTo>
                  <a:lnTo>
                    <a:pt x="704" y="2998"/>
                  </a:lnTo>
                  <a:lnTo>
                    <a:pt x="783" y="3284"/>
                  </a:lnTo>
                  <a:lnTo>
                    <a:pt x="887" y="3545"/>
                  </a:lnTo>
                  <a:lnTo>
                    <a:pt x="965" y="3727"/>
                  </a:lnTo>
                  <a:lnTo>
                    <a:pt x="1069" y="3884"/>
                  </a:lnTo>
                  <a:lnTo>
                    <a:pt x="1069" y="3884"/>
                  </a:lnTo>
                  <a:lnTo>
                    <a:pt x="1069" y="3884"/>
                  </a:lnTo>
                  <a:lnTo>
                    <a:pt x="1069" y="3884"/>
                  </a:lnTo>
                  <a:lnTo>
                    <a:pt x="887" y="3910"/>
                  </a:lnTo>
                  <a:lnTo>
                    <a:pt x="730" y="3936"/>
                  </a:lnTo>
                  <a:lnTo>
                    <a:pt x="522" y="4014"/>
                  </a:lnTo>
                  <a:lnTo>
                    <a:pt x="339" y="4118"/>
                  </a:lnTo>
                  <a:lnTo>
                    <a:pt x="235" y="4197"/>
                  </a:lnTo>
                  <a:lnTo>
                    <a:pt x="157" y="4275"/>
                  </a:lnTo>
                  <a:lnTo>
                    <a:pt x="105" y="4379"/>
                  </a:lnTo>
                  <a:lnTo>
                    <a:pt x="53" y="4509"/>
                  </a:lnTo>
                  <a:lnTo>
                    <a:pt x="1" y="4640"/>
                  </a:lnTo>
                  <a:lnTo>
                    <a:pt x="1" y="4796"/>
                  </a:lnTo>
                  <a:lnTo>
                    <a:pt x="1" y="4796"/>
                  </a:lnTo>
                  <a:lnTo>
                    <a:pt x="27" y="5031"/>
                  </a:lnTo>
                  <a:lnTo>
                    <a:pt x="27" y="5031"/>
                  </a:lnTo>
                  <a:lnTo>
                    <a:pt x="53" y="5239"/>
                  </a:lnTo>
                  <a:lnTo>
                    <a:pt x="105" y="5422"/>
                  </a:lnTo>
                  <a:lnTo>
                    <a:pt x="261" y="5760"/>
                  </a:lnTo>
                  <a:lnTo>
                    <a:pt x="418" y="6021"/>
                  </a:lnTo>
                  <a:lnTo>
                    <a:pt x="600" y="6230"/>
                  </a:lnTo>
                  <a:lnTo>
                    <a:pt x="783" y="6360"/>
                  </a:lnTo>
                  <a:lnTo>
                    <a:pt x="913" y="6464"/>
                  </a:lnTo>
                  <a:lnTo>
                    <a:pt x="1069" y="6542"/>
                  </a:lnTo>
                  <a:lnTo>
                    <a:pt x="1069" y="6542"/>
                  </a:lnTo>
                  <a:lnTo>
                    <a:pt x="1069" y="6542"/>
                  </a:lnTo>
                  <a:lnTo>
                    <a:pt x="1069" y="6542"/>
                  </a:lnTo>
                  <a:lnTo>
                    <a:pt x="1069" y="6334"/>
                  </a:lnTo>
                  <a:lnTo>
                    <a:pt x="1147" y="5917"/>
                  </a:lnTo>
                  <a:lnTo>
                    <a:pt x="1200" y="5656"/>
                  </a:lnTo>
                  <a:lnTo>
                    <a:pt x="1304" y="5343"/>
                  </a:lnTo>
                  <a:lnTo>
                    <a:pt x="1460" y="5031"/>
                  </a:lnTo>
                  <a:lnTo>
                    <a:pt x="1643" y="4718"/>
                  </a:lnTo>
                  <a:lnTo>
                    <a:pt x="1877" y="4405"/>
                  </a:lnTo>
                  <a:lnTo>
                    <a:pt x="2164" y="4092"/>
                  </a:lnTo>
                  <a:lnTo>
                    <a:pt x="2346" y="3936"/>
                  </a:lnTo>
                  <a:lnTo>
                    <a:pt x="2529" y="3806"/>
                  </a:lnTo>
                  <a:lnTo>
                    <a:pt x="2737" y="3675"/>
                  </a:lnTo>
                  <a:lnTo>
                    <a:pt x="2972" y="3545"/>
                  </a:lnTo>
                  <a:lnTo>
                    <a:pt x="3207" y="3441"/>
                  </a:lnTo>
                  <a:lnTo>
                    <a:pt x="3467" y="3336"/>
                  </a:lnTo>
                  <a:lnTo>
                    <a:pt x="3754" y="3232"/>
                  </a:lnTo>
                  <a:lnTo>
                    <a:pt x="4067" y="3154"/>
                  </a:lnTo>
                  <a:lnTo>
                    <a:pt x="4380" y="3102"/>
                  </a:lnTo>
                  <a:lnTo>
                    <a:pt x="4744" y="3050"/>
                  </a:lnTo>
                  <a:lnTo>
                    <a:pt x="5109" y="3024"/>
                  </a:lnTo>
                  <a:lnTo>
                    <a:pt x="5526" y="3024"/>
                  </a:lnTo>
                  <a:lnTo>
                    <a:pt x="5526" y="3024"/>
                  </a:lnTo>
                  <a:lnTo>
                    <a:pt x="6204" y="3050"/>
                  </a:lnTo>
                  <a:lnTo>
                    <a:pt x="6204" y="3050"/>
                  </a:lnTo>
                  <a:lnTo>
                    <a:pt x="6204" y="3050"/>
                  </a:lnTo>
                  <a:lnTo>
                    <a:pt x="6204" y="3050"/>
                  </a:lnTo>
                  <a:lnTo>
                    <a:pt x="6152" y="3310"/>
                  </a:lnTo>
                  <a:lnTo>
                    <a:pt x="6100" y="3597"/>
                  </a:lnTo>
                  <a:lnTo>
                    <a:pt x="6074" y="3962"/>
                  </a:lnTo>
                  <a:lnTo>
                    <a:pt x="6074" y="3962"/>
                  </a:lnTo>
                  <a:lnTo>
                    <a:pt x="6100" y="4275"/>
                  </a:lnTo>
                  <a:lnTo>
                    <a:pt x="6152" y="4587"/>
                  </a:lnTo>
                  <a:lnTo>
                    <a:pt x="6204" y="4744"/>
                  </a:lnTo>
                  <a:lnTo>
                    <a:pt x="6282" y="4900"/>
                  </a:lnTo>
                  <a:lnTo>
                    <a:pt x="6360" y="5031"/>
                  </a:lnTo>
                  <a:lnTo>
                    <a:pt x="6439" y="5187"/>
                  </a:lnTo>
                  <a:lnTo>
                    <a:pt x="6569" y="5317"/>
                  </a:lnTo>
                  <a:lnTo>
                    <a:pt x="6699" y="5422"/>
                  </a:lnTo>
                  <a:lnTo>
                    <a:pt x="6856" y="5526"/>
                  </a:lnTo>
                  <a:lnTo>
                    <a:pt x="7038" y="5630"/>
                  </a:lnTo>
                  <a:lnTo>
                    <a:pt x="7247" y="5682"/>
                  </a:lnTo>
                  <a:lnTo>
                    <a:pt x="7481" y="5734"/>
                  </a:lnTo>
                  <a:lnTo>
                    <a:pt x="7742" y="5786"/>
                  </a:lnTo>
                  <a:lnTo>
                    <a:pt x="8029" y="5786"/>
                  </a:lnTo>
                  <a:lnTo>
                    <a:pt x="8029" y="5786"/>
                  </a:lnTo>
                  <a:lnTo>
                    <a:pt x="8498" y="5760"/>
                  </a:lnTo>
                  <a:lnTo>
                    <a:pt x="8993" y="5708"/>
                  </a:lnTo>
                  <a:lnTo>
                    <a:pt x="8993" y="5708"/>
                  </a:lnTo>
                  <a:lnTo>
                    <a:pt x="8993" y="5708"/>
                  </a:lnTo>
                  <a:lnTo>
                    <a:pt x="8993" y="5708"/>
                  </a:lnTo>
                  <a:lnTo>
                    <a:pt x="8941" y="5760"/>
                  </a:lnTo>
                  <a:lnTo>
                    <a:pt x="8837" y="5969"/>
                  </a:lnTo>
                  <a:lnTo>
                    <a:pt x="8785" y="6125"/>
                  </a:lnTo>
                  <a:lnTo>
                    <a:pt x="8732" y="6282"/>
                  </a:lnTo>
                  <a:lnTo>
                    <a:pt x="8706" y="6490"/>
                  </a:lnTo>
                  <a:lnTo>
                    <a:pt x="8680" y="6725"/>
                  </a:lnTo>
                  <a:lnTo>
                    <a:pt x="8680" y="6725"/>
                  </a:lnTo>
                  <a:lnTo>
                    <a:pt x="8706" y="6933"/>
                  </a:lnTo>
                  <a:lnTo>
                    <a:pt x="8732" y="7168"/>
                  </a:lnTo>
                  <a:lnTo>
                    <a:pt x="8785" y="7402"/>
                  </a:lnTo>
                  <a:lnTo>
                    <a:pt x="8863" y="7663"/>
                  </a:lnTo>
                  <a:lnTo>
                    <a:pt x="8863" y="7663"/>
                  </a:lnTo>
                  <a:lnTo>
                    <a:pt x="8967" y="7872"/>
                  </a:lnTo>
                  <a:lnTo>
                    <a:pt x="9071" y="8080"/>
                  </a:lnTo>
                  <a:lnTo>
                    <a:pt x="9202" y="8237"/>
                  </a:lnTo>
                  <a:lnTo>
                    <a:pt x="9332" y="8393"/>
                  </a:lnTo>
                  <a:lnTo>
                    <a:pt x="9462" y="8549"/>
                  </a:lnTo>
                  <a:lnTo>
                    <a:pt x="9619" y="8654"/>
                  </a:lnTo>
                  <a:lnTo>
                    <a:pt x="9879" y="8836"/>
                  </a:lnTo>
                  <a:lnTo>
                    <a:pt x="10140" y="8966"/>
                  </a:lnTo>
                  <a:lnTo>
                    <a:pt x="10348" y="9045"/>
                  </a:lnTo>
                  <a:lnTo>
                    <a:pt x="10531" y="9123"/>
                  </a:lnTo>
                  <a:lnTo>
                    <a:pt x="10531" y="9123"/>
                  </a:lnTo>
                  <a:lnTo>
                    <a:pt x="10531" y="9123"/>
                  </a:lnTo>
                  <a:lnTo>
                    <a:pt x="10531" y="9123"/>
                  </a:lnTo>
                  <a:lnTo>
                    <a:pt x="10479" y="9175"/>
                  </a:lnTo>
                  <a:lnTo>
                    <a:pt x="10348" y="9331"/>
                  </a:lnTo>
                  <a:lnTo>
                    <a:pt x="10218" y="9540"/>
                  </a:lnTo>
                  <a:lnTo>
                    <a:pt x="10166" y="9644"/>
                  </a:lnTo>
                  <a:lnTo>
                    <a:pt x="10140" y="9774"/>
                  </a:lnTo>
                  <a:lnTo>
                    <a:pt x="10140" y="9774"/>
                  </a:lnTo>
                  <a:lnTo>
                    <a:pt x="10166" y="9879"/>
                  </a:lnTo>
                  <a:lnTo>
                    <a:pt x="10244" y="10009"/>
                  </a:lnTo>
                  <a:lnTo>
                    <a:pt x="10401" y="10087"/>
                  </a:lnTo>
                  <a:lnTo>
                    <a:pt x="10635" y="10165"/>
                  </a:lnTo>
                  <a:lnTo>
                    <a:pt x="10635" y="10165"/>
                  </a:lnTo>
                  <a:lnTo>
                    <a:pt x="10844" y="10165"/>
                  </a:lnTo>
                  <a:lnTo>
                    <a:pt x="10844" y="10165"/>
                  </a:lnTo>
                  <a:lnTo>
                    <a:pt x="11000" y="10165"/>
                  </a:lnTo>
                  <a:lnTo>
                    <a:pt x="11130" y="10139"/>
                  </a:lnTo>
                  <a:lnTo>
                    <a:pt x="11261" y="10087"/>
                  </a:lnTo>
                  <a:lnTo>
                    <a:pt x="11365" y="10009"/>
                  </a:lnTo>
                  <a:lnTo>
                    <a:pt x="11469" y="9931"/>
                  </a:lnTo>
                  <a:lnTo>
                    <a:pt x="11547" y="9853"/>
                  </a:lnTo>
                  <a:lnTo>
                    <a:pt x="11678" y="9644"/>
                  </a:lnTo>
                  <a:lnTo>
                    <a:pt x="11782" y="9462"/>
                  </a:lnTo>
                  <a:lnTo>
                    <a:pt x="11834" y="9305"/>
                  </a:lnTo>
                  <a:lnTo>
                    <a:pt x="11860" y="9149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92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685" y="9566"/>
                  </a:lnTo>
                  <a:lnTo>
                    <a:pt x="13893" y="9462"/>
                  </a:lnTo>
                  <a:lnTo>
                    <a:pt x="14206" y="9227"/>
                  </a:lnTo>
                  <a:lnTo>
                    <a:pt x="14597" y="8862"/>
                  </a:lnTo>
                  <a:lnTo>
                    <a:pt x="14832" y="8654"/>
                  </a:lnTo>
                  <a:lnTo>
                    <a:pt x="15040" y="8419"/>
                  </a:lnTo>
                  <a:lnTo>
                    <a:pt x="15249" y="8158"/>
                  </a:lnTo>
                  <a:lnTo>
                    <a:pt x="15431" y="7872"/>
                  </a:lnTo>
                  <a:lnTo>
                    <a:pt x="15587" y="7559"/>
                  </a:lnTo>
                  <a:lnTo>
                    <a:pt x="15718" y="7220"/>
                  </a:lnTo>
                  <a:lnTo>
                    <a:pt x="15822" y="6855"/>
                  </a:lnTo>
                  <a:lnTo>
                    <a:pt x="15874" y="6464"/>
                  </a:lnTo>
                  <a:lnTo>
                    <a:pt x="15874" y="6073"/>
                  </a:lnTo>
                  <a:lnTo>
                    <a:pt x="15822" y="5630"/>
                  </a:lnTo>
                  <a:lnTo>
                    <a:pt x="15822" y="5630"/>
                  </a:lnTo>
                  <a:lnTo>
                    <a:pt x="15483" y="5734"/>
                  </a:lnTo>
                  <a:lnTo>
                    <a:pt x="15118" y="5786"/>
                  </a:lnTo>
                  <a:lnTo>
                    <a:pt x="14753" y="5839"/>
                  </a:lnTo>
                  <a:lnTo>
                    <a:pt x="14362" y="5839"/>
                  </a:lnTo>
                  <a:lnTo>
                    <a:pt x="14362" y="5839"/>
                  </a:lnTo>
                  <a:lnTo>
                    <a:pt x="14206" y="5839"/>
                  </a:lnTo>
                  <a:lnTo>
                    <a:pt x="14206" y="5839"/>
                  </a:lnTo>
                  <a:lnTo>
                    <a:pt x="13659" y="5813"/>
                  </a:lnTo>
                  <a:lnTo>
                    <a:pt x="13111" y="5734"/>
                  </a:lnTo>
                  <a:lnTo>
                    <a:pt x="12564" y="5630"/>
                  </a:lnTo>
                  <a:lnTo>
                    <a:pt x="12043" y="5500"/>
                  </a:lnTo>
                  <a:lnTo>
                    <a:pt x="11495" y="5317"/>
                  </a:lnTo>
                  <a:lnTo>
                    <a:pt x="11000" y="5109"/>
                  </a:lnTo>
                  <a:lnTo>
                    <a:pt x="10505" y="4874"/>
                  </a:lnTo>
                  <a:lnTo>
                    <a:pt x="10010" y="4587"/>
                  </a:lnTo>
                  <a:lnTo>
                    <a:pt x="10010" y="4587"/>
                  </a:lnTo>
                  <a:lnTo>
                    <a:pt x="9462" y="4249"/>
                  </a:lnTo>
                  <a:lnTo>
                    <a:pt x="8941" y="3858"/>
                  </a:lnTo>
                  <a:lnTo>
                    <a:pt x="8420" y="3441"/>
                  </a:lnTo>
                  <a:lnTo>
                    <a:pt x="7924" y="3024"/>
                  </a:lnTo>
                  <a:lnTo>
                    <a:pt x="7429" y="2554"/>
                  </a:lnTo>
                  <a:lnTo>
                    <a:pt x="6986" y="2085"/>
                  </a:lnTo>
                  <a:lnTo>
                    <a:pt x="6595" y="1564"/>
                  </a:lnTo>
                  <a:lnTo>
                    <a:pt x="6204" y="1043"/>
                  </a:lnTo>
                  <a:lnTo>
                    <a:pt x="6204" y="1043"/>
                  </a:lnTo>
                  <a:lnTo>
                    <a:pt x="5891" y="678"/>
                  </a:lnTo>
                  <a:lnTo>
                    <a:pt x="5605" y="313"/>
                  </a:lnTo>
                  <a:lnTo>
                    <a:pt x="5605" y="313"/>
                  </a:lnTo>
                  <a:lnTo>
                    <a:pt x="5448" y="78"/>
                  </a:lnTo>
                  <a:lnTo>
                    <a:pt x="5448" y="78"/>
                  </a:lnTo>
                  <a:lnTo>
                    <a:pt x="5135" y="183"/>
                  </a:lnTo>
                  <a:lnTo>
                    <a:pt x="5135" y="183"/>
                  </a:lnTo>
                  <a:lnTo>
                    <a:pt x="5135" y="183"/>
                  </a:lnTo>
                  <a:lnTo>
                    <a:pt x="5135" y="183"/>
                  </a:lnTo>
                  <a:lnTo>
                    <a:pt x="5057" y="130"/>
                  </a:lnTo>
                  <a:lnTo>
                    <a:pt x="47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1663522" y="1645200"/>
              <a:ext cx="175639" cy="200338"/>
            </a:xfrm>
            <a:custGeom>
              <a:avLst/>
              <a:gdLst/>
              <a:ahLst/>
              <a:cxnLst/>
              <a:rect l="l" t="t" r="r" b="b"/>
              <a:pathLst>
                <a:path w="3520" h="4015" extrusionOk="0">
                  <a:moveTo>
                    <a:pt x="808" y="1"/>
                  </a:moveTo>
                  <a:lnTo>
                    <a:pt x="704" y="105"/>
                  </a:lnTo>
                  <a:lnTo>
                    <a:pt x="522" y="444"/>
                  </a:lnTo>
                  <a:lnTo>
                    <a:pt x="287" y="939"/>
                  </a:lnTo>
                  <a:lnTo>
                    <a:pt x="183" y="1226"/>
                  </a:lnTo>
                  <a:lnTo>
                    <a:pt x="79" y="1539"/>
                  </a:lnTo>
                  <a:lnTo>
                    <a:pt x="26" y="1852"/>
                  </a:lnTo>
                  <a:lnTo>
                    <a:pt x="0" y="2164"/>
                  </a:lnTo>
                  <a:lnTo>
                    <a:pt x="53" y="2477"/>
                  </a:lnTo>
                  <a:lnTo>
                    <a:pt x="131" y="2738"/>
                  </a:lnTo>
                  <a:lnTo>
                    <a:pt x="209" y="2946"/>
                  </a:lnTo>
                  <a:lnTo>
                    <a:pt x="313" y="3103"/>
                  </a:lnTo>
                  <a:lnTo>
                    <a:pt x="365" y="3207"/>
                  </a:lnTo>
                  <a:lnTo>
                    <a:pt x="391" y="3233"/>
                  </a:lnTo>
                  <a:lnTo>
                    <a:pt x="496" y="3337"/>
                  </a:lnTo>
                  <a:lnTo>
                    <a:pt x="626" y="3468"/>
                  </a:lnTo>
                  <a:lnTo>
                    <a:pt x="808" y="3598"/>
                  </a:lnTo>
                  <a:lnTo>
                    <a:pt x="1043" y="3754"/>
                  </a:lnTo>
                  <a:lnTo>
                    <a:pt x="1304" y="3885"/>
                  </a:lnTo>
                  <a:lnTo>
                    <a:pt x="1616" y="3963"/>
                  </a:lnTo>
                  <a:lnTo>
                    <a:pt x="1773" y="3989"/>
                  </a:lnTo>
                  <a:lnTo>
                    <a:pt x="1955" y="4015"/>
                  </a:lnTo>
                  <a:lnTo>
                    <a:pt x="2268" y="4015"/>
                  </a:lnTo>
                  <a:lnTo>
                    <a:pt x="2581" y="3963"/>
                  </a:lnTo>
                  <a:lnTo>
                    <a:pt x="2868" y="3885"/>
                  </a:lnTo>
                  <a:lnTo>
                    <a:pt x="3102" y="3754"/>
                  </a:lnTo>
                  <a:lnTo>
                    <a:pt x="3285" y="3624"/>
                  </a:lnTo>
                  <a:lnTo>
                    <a:pt x="3415" y="3520"/>
                  </a:lnTo>
                  <a:lnTo>
                    <a:pt x="3493" y="3441"/>
                  </a:lnTo>
                  <a:lnTo>
                    <a:pt x="3519" y="3415"/>
                  </a:lnTo>
                  <a:lnTo>
                    <a:pt x="3467" y="3415"/>
                  </a:lnTo>
                  <a:lnTo>
                    <a:pt x="3389" y="3494"/>
                  </a:lnTo>
                  <a:lnTo>
                    <a:pt x="3232" y="3572"/>
                  </a:lnTo>
                  <a:lnTo>
                    <a:pt x="3050" y="3676"/>
                  </a:lnTo>
                  <a:lnTo>
                    <a:pt x="2815" y="3754"/>
                  </a:lnTo>
                  <a:lnTo>
                    <a:pt x="2555" y="3806"/>
                  </a:lnTo>
                  <a:lnTo>
                    <a:pt x="2268" y="3832"/>
                  </a:lnTo>
                  <a:lnTo>
                    <a:pt x="1955" y="3806"/>
                  </a:lnTo>
                  <a:lnTo>
                    <a:pt x="1825" y="3780"/>
                  </a:lnTo>
                  <a:lnTo>
                    <a:pt x="1669" y="3754"/>
                  </a:lnTo>
                  <a:lnTo>
                    <a:pt x="1408" y="3650"/>
                  </a:lnTo>
                  <a:lnTo>
                    <a:pt x="1147" y="3546"/>
                  </a:lnTo>
                  <a:lnTo>
                    <a:pt x="965" y="3389"/>
                  </a:lnTo>
                  <a:lnTo>
                    <a:pt x="808" y="3259"/>
                  </a:lnTo>
                  <a:lnTo>
                    <a:pt x="704" y="3155"/>
                  </a:lnTo>
                  <a:lnTo>
                    <a:pt x="626" y="3051"/>
                  </a:lnTo>
                  <a:lnTo>
                    <a:pt x="522" y="2946"/>
                  </a:lnTo>
                  <a:lnTo>
                    <a:pt x="444" y="2816"/>
                  </a:lnTo>
                  <a:lnTo>
                    <a:pt x="365" y="2633"/>
                  </a:lnTo>
                  <a:lnTo>
                    <a:pt x="287" y="2425"/>
                  </a:lnTo>
                  <a:lnTo>
                    <a:pt x="235" y="2164"/>
                  </a:lnTo>
                  <a:lnTo>
                    <a:pt x="235" y="1878"/>
                  </a:lnTo>
                  <a:lnTo>
                    <a:pt x="287" y="1565"/>
                  </a:lnTo>
                  <a:lnTo>
                    <a:pt x="339" y="1278"/>
                  </a:lnTo>
                  <a:lnTo>
                    <a:pt x="444" y="991"/>
                  </a:lnTo>
                  <a:lnTo>
                    <a:pt x="626" y="496"/>
                  </a:lnTo>
                  <a:lnTo>
                    <a:pt x="756" y="131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1789663" y="1827326"/>
              <a:ext cx="134025" cy="169103"/>
            </a:xfrm>
            <a:custGeom>
              <a:avLst/>
              <a:gdLst/>
              <a:ahLst/>
              <a:cxnLst/>
              <a:rect l="l" t="t" r="r" b="b"/>
              <a:pathLst>
                <a:path w="2686" h="3389" extrusionOk="0">
                  <a:moveTo>
                    <a:pt x="470" y="0"/>
                  </a:moveTo>
                  <a:lnTo>
                    <a:pt x="392" y="78"/>
                  </a:lnTo>
                  <a:lnTo>
                    <a:pt x="235" y="339"/>
                  </a:lnTo>
                  <a:lnTo>
                    <a:pt x="131" y="521"/>
                  </a:lnTo>
                  <a:lnTo>
                    <a:pt x="79" y="730"/>
                  </a:lnTo>
                  <a:lnTo>
                    <a:pt x="27" y="964"/>
                  </a:lnTo>
                  <a:lnTo>
                    <a:pt x="1" y="1225"/>
                  </a:lnTo>
                  <a:lnTo>
                    <a:pt x="1" y="1486"/>
                  </a:lnTo>
                  <a:lnTo>
                    <a:pt x="27" y="1720"/>
                  </a:lnTo>
                  <a:lnTo>
                    <a:pt x="79" y="1955"/>
                  </a:lnTo>
                  <a:lnTo>
                    <a:pt x="157" y="2137"/>
                  </a:lnTo>
                  <a:lnTo>
                    <a:pt x="235" y="2294"/>
                  </a:lnTo>
                  <a:lnTo>
                    <a:pt x="287" y="2424"/>
                  </a:lnTo>
                  <a:lnTo>
                    <a:pt x="366" y="2528"/>
                  </a:lnTo>
                  <a:lnTo>
                    <a:pt x="444" y="2606"/>
                  </a:lnTo>
                  <a:lnTo>
                    <a:pt x="652" y="2841"/>
                  </a:lnTo>
                  <a:lnTo>
                    <a:pt x="809" y="2971"/>
                  </a:lnTo>
                  <a:lnTo>
                    <a:pt x="1017" y="3102"/>
                  </a:lnTo>
                  <a:lnTo>
                    <a:pt x="1226" y="3206"/>
                  </a:lnTo>
                  <a:lnTo>
                    <a:pt x="1460" y="3310"/>
                  </a:lnTo>
                  <a:lnTo>
                    <a:pt x="1721" y="3362"/>
                  </a:lnTo>
                  <a:lnTo>
                    <a:pt x="1956" y="3388"/>
                  </a:lnTo>
                  <a:lnTo>
                    <a:pt x="2086" y="3388"/>
                  </a:lnTo>
                  <a:lnTo>
                    <a:pt x="2190" y="3362"/>
                  </a:lnTo>
                  <a:lnTo>
                    <a:pt x="2294" y="3336"/>
                  </a:lnTo>
                  <a:lnTo>
                    <a:pt x="2399" y="3284"/>
                  </a:lnTo>
                  <a:lnTo>
                    <a:pt x="2477" y="3232"/>
                  </a:lnTo>
                  <a:lnTo>
                    <a:pt x="2529" y="3180"/>
                  </a:lnTo>
                  <a:lnTo>
                    <a:pt x="2633" y="3076"/>
                  </a:lnTo>
                  <a:lnTo>
                    <a:pt x="2685" y="2997"/>
                  </a:lnTo>
                  <a:lnTo>
                    <a:pt x="2659" y="2997"/>
                  </a:lnTo>
                  <a:lnTo>
                    <a:pt x="2581" y="3050"/>
                  </a:lnTo>
                  <a:lnTo>
                    <a:pt x="2477" y="3102"/>
                  </a:lnTo>
                  <a:lnTo>
                    <a:pt x="2347" y="3180"/>
                  </a:lnTo>
                  <a:lnTo>
                    <a:pt x="2268" y="3206"/>
                  </a:lnTo>
                  <a:lnTo>
                    <a:pt x="2164" y="3232"/>
                  </a:lnTo>
                  <a:lnTo>
                    <a:pt x="1956" y="3232"/>
                  </a:lnTo>
                  <a:lnTo>
                    <a:pt x="1747" y="3180"/>
                  </a:lnTo>
                  <a:lnTo>
                    <a:pt x="1539" y="3128"/>
                  </a:lnTo>
                  <a:lnTo>
                    <a:pt x="1330" y="3024"/>
                  </a:lnTo>
                  <a:lnTo>
                    <a:pt x="1148" y="2893"/>
                  </a:lnTo>
                  <a:lnTo>
                    <a:pt x="965" y="2763"/>
                  </a:lnTo>
                  <a:lnTo>
                    <a:pt x="835" y="2633"/>
                  </a:lnTo>
                  <a:lnTo>
                    <a:pt x="652" y="2424"/>
                  </a:lnTo>
                  <a:lnTo>
                    <a:pt x="574" y="2346"/>
                  </a:lnTo>
                  <a:lnTo>
                    <a:pt x="522" y="2268"/>
                  </a:lnTo>
                  <a:lnTo>
                    <a:pt x="392" y="2033"/>
                  </a:lnTo>
                  <a:lnTo>
                    <a:pt x="314" y="1851"/>
                  </a:lnTo>
                  <a:lnTo>
                    <a:pt x="261" y="1668"/>
                  </a:lnTo>
                  <a:lnTo>
                    <a:pt x="209" y="1460"/>
                  </a:lnTo>
                  <a:lnTo>
                    <a:pt x="183" y="1225"/>
                  </a:lnTo>
                  <a:lnTo>
                    <a:pt x="209" y="990"/>
                  </a:lnTo>
                  <a:lnTo>
                    <a:pt x="235" y="782"/>
                  </a:lnTo>
                  <a:lnTo>
                    <a:pt x="261" y="573"/>
                  </a:lnTo>
                  <a:lnTo>
                    <a:pt x="340" y="391"/>
                  </a:lnTo>
                  <a:lnTo>
                    <a:pt x="444" y="104"/>
                  </a:lnTo>
                  <a:lnTo>
                    <a:pt x="470" y="26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1872892" y="1962548"/>
              <a:ext cx="104136" cy="95005"/>
            </a:xfrm>
            <a:custGeom>
              <a:avLst/>
              <a:gdLst/>
              <a:ahLst/>
              <a:cxnLst/>
              <a:rect l="l" t="t" r="r" b="b"/>
              <a:pathLst>
                <a:path w="2087" h="1904" extrusionOk="0">
                  <a:moveTo>
                    <a:pt x="2060" y="1"/>
                  </a:moveTo>
                  <a:lnTo>
                    <a:pt x="2034" y="79"/>
                  </a:lnTo>
                  <a:lnTo>
                    <a:pt x="1982" y="287"/>
                  </a:lnTo>
                  <a:lnTo>
                    <a:pt x="1878" y="574"/>
                  </a:lnTo>
                  <a:lnTo>
                    <a:pt x="1721" y="913"/>
                  </a:lnTo>
                  <a:lnTo>
                    <a:pt x="1513" y="1200"/>
                  </a:lnTo>
                  <a:lnTo>
                    <a:pt x="1304" y="1408"/>
                  </a:lnTo>
                  <a:lnTo>
                    <a:pt x="1148" y="1513"/>
                  </a:lnTo>
                  <a:lnTo>
                    <a:pt x="1070" y="1565"/>
                  </a:lnTo>
                  <a:lnTo>
                    <a:pt x="1017" y="1591"/>
                  </a:lnTo>
                  <a:lnTo>
                    <a:pt x="939" y="1617"/>
                  </a:lnTo>
                  <a:lnTo>
                    <a:pt x="835" y="1643"/>
                  </a:lnTo>
                  <a:lnTo>
                    <a:pt x="705" y="1669"/>
                  </a:lnTo>
                  <a:lnTo>
                    <a:pt x="548" y="1669"/>
                  </a:lnTo>
                  <a:lnTo>
                    <a:pt x="392" y="1617"/>
                  </a:lnTo>
                  <a:lnTo>
                    <a:pt x="262" y="1539"/>
                  </a:lnTo>
                  <a:lnTo>
                    <a:pt x="235" y="1486"/>
                  </a:lnTo>
                  <a:lnTo>
                    <a:pt x="183" y="1434"/>
                  </a:lnTo>
                  <a:lnTo>
                    <a:pt x="183" y="1278"/>
                  </a:lnTo>
                  <a:lnTo>
                    <a:pt x="209" y="1148"/>
                  </a:lnTo>
                  <a:lnTo>
                    <a:pt x="262" y="1017"/>
                  </a:lnTo>
                  <a:lnTo>
                    <a:pt x="366" y="835"/>
                  </a:lnTo>
                  <a:lnTo>
                    <a:pt x="392" y="783"/>
                  </a:lnTo>
                  <a:lnTo>
                    <a:pt x="392" y="757"/>
                  </a:lnTo>
                  <a:lnTo>
                    <a:pt x="314" y="783"/>
                  </a:lnTo>
                  <a:lnTo>
                    <a:pt x="235" y="861"/>
                  </a:lnTo>
                  <a:lnTo>
                    <a:pt x="157" y="965"/>
                  </a:lnTo>
                  <a:lnTo>
                    <a:pt x="79" y="1095"/>
                  </a:lnTo>
                  <a:lnTo>
                    <a:pt x="27" y="1278"/>
                  </a:lnTo>
                  <a:lnTo>
                    <a:pt x="1" y="1382"/>
                  </a:lnTo>
                  <a:lnTo>
                    <a:pt x="27" y="1486"/>
                  </a:lnTo>
                  <a:lnTo>
                    <a:pt x="53" y="1591"/>
                  </a:lnTo>
                  <a:lnTo>
                    <a:pt x="131" y="1695"/>
                  </a:lnTo>
                  <a:lnTo>
                    <a:pt x="209" y="1773"/>
                  </a:lnTo>
                  <a:lnTo>
                    <a:pt x="314" y="1825"/>
                  </a:lnTo>
                  <a:lnTo>
                    <a:pt x="496" y="1903"/>
                  </a:lnTo>
                  <a:lnTo>
                    <a:pt x="861" y="1903"/>
                  </a:lnTo>
                  <a:lnTo>
                    <a:pt x="1017" y="1877"/>
                  </a:lnTo>
                  <a:lnTo>
                    <a:pt x="1122" y="1851"/>
                  </a:lnTo>
                  <a:lnTo>
                    <a:pt x="1200" y="1799"/>
                  </a:lnTo>
                  <a:lnTo>
                    <a:pt x="1278" y="1747"/>
                  </a:lnTo>
                  <a:lnTo>
                    <a:pt x="1487" y="1591"/>
                  </a:lnTo>
                  <a:lnTo>
                    <a:pt x="1591" y="1486"/>
                  </a:lnTo>
                  <a:lnTo>
                    <a:pt x="1695" y="1330"/>
                  </a:lnTo>
                  <a:lnTo>
                    <a:pt x="1799" y="1174"/>
                  </a:lnTo>
                  <a:lnTo>
                    <a:pt x="1904" y="991"/>
                  </a:lnTo>
                  <a:lnTo>
                    <a:pt x="1956" y="809"/>
                  </a:lnTo>
                  <a:lnTo>
                    <a:pt x="2034" y="626"/>
                  </a:lnTo>
                  <a:lnTo>
                    <a:pt x="2086" y="314"/>
                  </a:lnTo>
                  <a:lnTo>
                    <a:pt x="2086" y="79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1396919" y="1526893"/>
              <a:ext cx="228930" cy="225038"/>
            </a:xfrm>
            <a:custGeom>
              <a:avLst/>
              <a:gdLst/>
              <a:ahLst/>
              <a:cxnLst/>
              <a:rect l="l" t="t" r="r" b="b"/>
              <a:pathLst>
                <a:path w="4588" h="4510" extrusionOk="0">
                  <a:moveTo>
                    <a:pt x="2424" y="0"/>
                  </a:moveTo>
                  <a:lnTo>
                    <a:pt x="2033" y="26"/>
                  </a:lnTo>
                  <a:lnTo>
                    <a:pt x="1694" y="130"/>
                  </a:lnTo>
                  <a:lnTo>
                    <a:pt x="1382" y="261"/>
                  </a:lnTo>
                  <a:lnTo>
                    <a:pt x="1147" y="391"/>
                  </a:lnTo>
                  <a:lnTo>
                    <a:pt x="965" y="495"/>
                  </a:lnTo>
                  <a:lnTo>
                    <a:pt x="860" y="600"/>
                  </a:lnTo>
                  <a:lnTo>
                    <a:pt x="808" y="626"/>
                  </a:lnTo>
                  <a:lnTo>
                    <a:pt x="678" y="756"/>
                  </a:lnTo>
                  <a:lnTo>
                    <a:pt x="547" y="912"/>
                  </a:lnTo>
                  <a:lnTo>
                    <a:pt x="469" y="1017"/>
                  </a:lnTo>
                  <a:lnTo>
                    <a:pt x="391" y="1147"/>
                  </a:lnTo>
                  <a:lnTo>
                    <a:pt x="313" y="1277"/>
                  </a:lnTo>
                  <a:lnTo>
                    <a:pt x="235" y="1408"/>
                  </a:lnTo>
                  <a:lnTo>
                    <a:pt x="157" y="1590"/>
                  </a:lnTo>
                  <a:lnTo>
                    <a:pt x="104" y="1772"/>
                  </a:lnTo>
                  <a:lnTo>
                    <a:pt x="26" y="2137"/>
                  </a:lnTo>
                  <a:lnTo>
                    <a:pt x="0" y="2346"/>
                  </a:lnTo>
                  <a:lnTo>
                    <a:pt x="26" y="2528"/>
                  </a:lnTo>
                  <a:lnTo>
                    <a:pt x="52" y="2919"/>
                  </a:lnTo>
                  <a:lnTo>
                    <a:pt x="157" y="3310"/>
                  </a:lnTo>
                  <a:lnTo>
                    <a:pt x="261" y="3623"/>
                  </a:lnTo>
                  <a:lnTo>
                    <a:pt x="365" y="3936"/>
                  </a:lnTo>
                  <a:lnTo>
                    <a:pt x="547" y="4353"/>
                  </a:lnTo>
                  <a:lnTo>
                    <a:pt x="652" y="4509"/>
                  </a:lnTo>
                  <a:lnTo>
                    <a:pt x="600" y="4327"/>
                  </a:lnTo>
                  <a:lnTo>
                    <a:pt x="469" y="3884"/>
                  </a:lnTo>
                  <a:lnTo>
                    <a:pt x="391" y="3597"/>
                  </a:lnTo>
                  <a:lnTo>
                    <a:pt x="313" y="3258"/>
                  </a:lnTo>
                  <a:lnTo>
                    <a:pt x="235" y="2893"/>
                  </a:lnTo>
                  <a:lnTo>
                    <a:pt x="209" y="2528"/>
                  </a:lnTo>
                  <a:lnTo>
                    <a:pt x="235" y="2163"/>
                  </a:lnTo>
                  <a:lnTo>
                    <a:pt x="313" y="1825"/>
                  </a:lnTo>
                  <a:lnTo>
                    <a:pt x="365" y="1668"/>
                  </a:lnTo>
                  <a:lnTo>
                    <a:pt x="443" y="1538"/>
                  </a:lnTo>
                  <a:lnTo>
                    <a:pt x="521" y="1408"/>
                  </a:lnTo>
                  <a:lnTo>
                    <a:pt x="600" y="1277"/>
                  </a:lnTo>
                  <a:lnTo>
                    <a:pt x="678" y="1173"/>
                  </a:lnTo>
                  <a:lnTo>
                    <a:pt x="756" y="1095"/>
                  </a:lnTo>
                  <a:lnTo>
                    <a:pt x="886" y="938"/>
                  </a:lnTo>
                  <a:lnTo>
                    <a:pt x="1017" y="834"/>
                  </a:lnTo>
                  <a:lnTo>
                    <a:pt x="1043" y="808"/>
                  </a:lnTo>
                  <a:lnTo>
                    <a:pt x="1121" y="730"/>
                  </a:lnTo>
                  <a:lnTo>
                    <a:pt x="1277" y="600"/>
                  </a:lnTo>
                  <a:lnTo>
                    <a:pt x="1512" y="495"/>
                  </a:lnTo>
                  <a:lnTo>
                    <a:pt x="1773" y="365"/>
                  </a:lnTo>
                  <a:lnTo>
                    <a:pt x="2085" y="261"/>
                  </a:lnTo>
                  <a:lnTo>
                    <a:pt x="2424" y="209"/>
                  </a:lnTo>
                  <a:lnTo>
                    <a:pt x="2789" y="209"/>
                  </a:lnTo>
                  <a:lnTo>
                    <a:pt x="3154" y="261"/>
                  </a:lnTo>
                  <a:lnTo>
                    <a:pt x="3519" y="365"/>
                  </a:lnTo>
                  <a:lnTo>
                    <a:pt x="3832" y="495"/>
                  </a:lnTo>
                  <a:lnTo>
                    <a:pt x="4092" y="652"/>
                  </a:lnTo>
                  <a:lnTo>
                    <a:pt x="4301" y="808"/>
                  </a:lnTo>
                  <a:lnTo>
                    <a:pt x="4457" y="938"/>
                  </a:lnTo>
                  <a:lnTo>
                    <a:pt x="4535" y="1017"/>
                  </a:lnTo>
                  <a:lnTo>
                    <a:pt x="4588" y="1043"/>
                  </a:lnTo>
                  <a:lnTo>
                    <a:pt x="4483" y="886"/>
                  </a:lnTo>
                  <a:lnTo>
                    <a:pt x="4353" y="730"/>
                  </a:lnTo>
                  <a:lnTo>
                    <a:pt x="4144" y="547"/>
                  </a:lnTo>
                  <a:lnTo>
                    <a:pt x="3884" y="365"/>
                  </a:lnTo>
                  <a:lnTo>
                    <a:pt x="3571" y="209"/>
                  </a:lnTo>
                  <a:lnTo>
                    <a:pt x="3206" y="78"/>
                  </a:lnTo>
                  <a:lnTo>
                    <a:pt x="2815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1625799" y="1517762"/>
              <a:ext cx="399330" cy="156129"/>
            </a:xfrm>
            <a:custGeom>
              <a:avLst/>
              <a:gdLst/>
              <a:ahLst/>
              <a:cxnLst/>
              <a:rect l="l" t="t" r="r" b="b"/>
              <a:pathLst>
                <a:path w="8003" h="3129" extrusionOk="0">
                  <a:moveTo>
                    <a:pt x="2998" y="1"/>
                  </a:moveTo>
                  <a:lnTo>
                    <a:pt x="2581" y="27"/>
                  </a:lnTo>
                  <a:lnTo>
                    <a:pt x="2138" y="53"/>
                  </a:lnTo>
                  <a:lnTo>
                    <a:pt x="1721" y="131"/>
                  </a:lnTo>
                  <a:lnTo>
                    <a:pt x="1304" y="235"/>
                  </a:lnTo>
                  <a:lnTo>
                    <a:pt x="913" y="365"/>
                  </a:lnTo>
                  <a:lnTo>
                    <a:pt x="600" y="522"/>
                  </a:lnTo>
                  <a:lnTo>
                    <a:pt x="339" y="652"/>
                  </a:lnTo>
                  <a:lnTo>
                    <a:pt x="157" y="809"/>
                  </a:lnTo>
                  <a:lnTo>
                    <a:pt x="1" y="939"/>
                  </a:lnTo>
                  <a:lnTo>
                    <a:pt x="53" y="913"/>
                  </a:lnTo>
                  <a:lnTo>
                    <a:pt x="183" y="835"/>
                  </a:lnTo>
                  <a:lnTo>
                    <a:pt x="365" y="730"/>
                  </a:lnTo>
                  <a:lnTo>
                    <a:pt x="652" y="600"/>
                  </a:lnTo>
                  <a:lnTo>
                    <a:pt x="965" y="496"/>
                  </a:lnTo>
                  <a:lnTo>
                    <a:pt x="1330" y="392"/>
                  </a:lnTo>
                  <a:lnTo>
                    <a:pt x="1747" y="287"/>
                  </a:lnTo>
                  <a:lnTo>
                    <a:pt x="2164" y="261"/>
                  </a:lnTo>
                  <a:lnTo>
                    <a:pt x="2581" y="235"/>
                  </a:lnTo>
                  <a:lnTo>
                    <a:pt x="2998" y="235"/>
                  </a:lnTo>
                  <a:lnTo>
                    <a:pt x="3389" y="287"/>
                  </a:lnTo>
                  <a:lnTo>
                    <a:pt x="3728" y="339"/>
                  </a:lnTo>
                  <a:lnTo>
                    <a:pt x="4223" y="444"/>
                  </a:lnTo>
                  <a:lnTo>
                    <a:pt x="4432" y="496"/>
                  </a:lnTo>
                  <a:lnTo>
                    <a:pt x="4614" y="548"/>
                  </a:lnTo>
                  <a:lnTo>
                    <a:pt x="5109" y="704"/>
                  </a:lnTo>
                  <a:lnTo>
                    <a:pt x="5422" y="809"/>
                  </a:lnTo>
                  <a:lnTo>
                    <a:pt x="5787" y="991"/>
                  </a:lnTo>
                  <a:lnTo>
                    <a:pt x="6152" y="1173"/>
                  </a:lnTo>
                  <a:lnTo>
                    <a:pt x="6517" y="1408"/>
                  </a:lnTo>
                  <a:lnTo>
                    <a:pt x="6856" y="1669"/>
                  </a:lnTo>
                  <a:lnTo>
                    <a:pt x="7168" y="1929"/>
                  </a:lnTo>
                  <a:lnTo>
                    <a:pt x="7429" y="2216"/>
                  </a:lnTo>
                  <a:lnTo>
                    <a:pt x="7638" y="2503"/>
                  </a:lnTo>
                  <a:lnTo>
                    <a:pt x="7794" y="2737"/>
                  </a:lnTo>
                  <a:lnTo>
                    <a:pt x="7898" y="2946"/>
                  </a:lnTo>
                  <a:lnTo>
                    <a:pt x="7976" y="3076"/>
                  </a:lnTo>
                  <a:lnTo>
                    <a:pt x="8002" y="3128"/>
                  </a:lnTo>
                  <a:lnTo>
                    <a:pt x="7950" y="2920"/>
                  </a:lnTo>
                  <a:lnTo>
                    <a:pt x="7872" y="2711"/>
                  </a:lnTo>
                  <a:lnTo>
                    <a:pt x="7716" y="2451"/>
                  </a:lnTo>
                  <a:lnTo>
                    <a:pt x="7533" y="2138"/>
                  </a:lnTo>
                  <a:lnTo>
                    <a:pt x="7273" y="1825"/>
                  </a:lnTo>
                  <a:lnTo>
                    <a:pt x="6960" y="1538"/>
                  </a:lnTo>
                  <a:lnTo>
                    <a:pt x="6621" y="1252"/>
                  </a:lnTo>
                  <a:lnTo>
                    <a:pt x="6256" y="991"/>
                  </a:lnTo>
                  <a:lnTo>
                    <a:pt x="5891" y="783"/>
                  </a:lnTo>
                  <a:lnTo>
                    <a:pt x="5526" y="600"/>
                  </a:lnTo>
                  <a:lnTo>
                    <a:pt x="5187" y="444"/>
                  </a:lnTo>
                  <a:lnTo>
                    <a:pt x="4692" y="261"/>
                  </a:lnTo>
                  <a:lnTo>
                    <a:pt x="4484" y="209"/>
                  </a:lnTo>
                  <a:lnTo>
                    <a:pt x="4301" y="157"/>
                  </a:lnTo>
                  <a:lnTo>
                    <a:pt x="3754" y="79"/>
                  </a:lnTo>
                  <a:lnTo>
                    <a:pt x="3415" y="27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6"/>
            <p:cNvSpPr/>
            <p:nvPr/>
          </p:nvSpPr>
          <p:spPr>
            <a:xfrm>
              <a:off x="2041994" y="1734966"/>
              <a:ext cx="119704" cy="293996"/>
            </a:xfrm>
            <a:custGeom>
              <a:avLst/>
              <a:gdLst/>
              <a:ahLst/>
              <a:cxnLst/>
              <a:rect l="l" t="t" r="r" b="b"/>
              <a:pathLst>
                <a:path w="2399" h="5892" extrusionOk="0">
                  <a:moveTo>
                    <a:pt x="1278" y="0"/>
                  </a:moveTo>
                  <a:lnTo>
                    <a:pt x="1304" y="26"/>
                  </a:lnTo>
                  <a:lnTo>
                    <a:pt x="1382" y="105"/>
                  </a:lnTo>
                  <a:lnTo>
                    <a:pt x="1512" y="235"/>
                  </a:lnTo>
                  <a:lnTo>
                    <a:pt x="1642" y="417"/>
                  </a:lnTo>
                  <a:lnTo>
                    <a:pt x="1773" y="626"/>
                  </a:lnTo>
                  <a:lnTo>
                    <a:pt x="1903" y="887"/>
                  </a:lnTo>
                  <a:lnTo>
                    <a:pt x="1981" y="1199"/>
                  </a:lnTo>
                  <a:lnTo>
                    <a:pt x="2059" y="1512"/>
                  </a:lnTo>
                  <a:lnTo>
                    <a:pt x="2112" y="1825"/>
                  </a:lnTo>
                  <a:lnTo>
                    <a:pt x="2138" y="2138"/>
                  </a:lnTo>
                  <a:lnTo>
                    <a:pt x="2138" y="2424"/>
                  </a:lnTo>
                  <a:lnTo>
                    <a:pt x="2138" y="2685"/>
                  </a:lnTo>
                  <a:lnTo>
                    <a:pt x="2086" y="3076"/>
                  </a:lnTo>
                  <a:lnTo>
                    <a:pt x="2033" y="3206"/>
                  </a:lnTo>
                  <a:lnTo>
                    <a:pt x="2007" y="3363"/>
                  </a:lnTo>
                  <a:lnTo>
                    <a:pt x="1955" y="3519"/>
                  </a:lnTo>
                  <a:lnTo>
                    <a:pt x="1877" y="3728"/>
                  </a:lnTo>
                  <a:lnTo>
                    <a:pt x="1799" y="3962"/>
                  </a:lnTo>
                  <a:lnTo>
                    <a:pt x="1668" y="4223"/>
                  </a:lnTo>
                  <a:lnTo>
                    <a:pt x="1486" y="4484"/>
                  </a:lnTo>
                  <a:lnTo>
                    <a:pt x="1304" y="4744"/>
                  </a:lnTo>
                  <a:lnTo>
                    <a:pt x="1095" y="4979"/>
                  </a:lnTo>
                  <a:lnTo>
                    <a:pt x="887" y="5213"/>
                  </a:lnTo>
                  <a:lnTo>
                    <a:pt x="652" y="5396"/>
                  </a:lnTo>
                  <a:lnTo>
                    <a:pt x="443" y="5552"/>
                  </a:lnTo>
                  <a:lnTo>
                    <a:pt x="365" y="5630"/>
                  </a:lnTo>
                  <a:lnTo>
                    <a:pt x="261" y="5683"/>
                  </a:lnTo>
                  <a:lnTo>
                    <a:pt x="131" y="5787"/>
                  </a:lnTo>
                  <a:lnTo>
                    <a:pt x="0" y="5891"/>
                  </a:lnTo>
                  <a:lnTo>
                    <a:pt x="0" y="5891"/>
                  </a:lnTo>
                  <a:lnTo>
                    <a:pt x="157" y="5839"/>
                  </a:lnTo>
                  <a:lnTo>
                    <a:pt x="313" y="5761"/>
                  </a:lnTo>
                  <a:lnTo>
                    <a:pt x="417" y="5709"/>
                  </a:lnTo>
                  <a:lnTo>
                    <a:pt x="522" y="5656"/>
                  </a:lnTo>
                  <a:lnTo>
                    <a:pt x="730" y="5500"/>
                  </a:lnTo>
                  <a:lnTo>
                    <a:pt x="991" y="5318"/>
                  </a:lnTo>
                  <a:lnTo>
                    <a:pt x="1225" y="5109"/>
                  </a:lnTo>
                  <a:lnTo>
                    <a:pt x="1460" y="4875"/>
                  </a:lnTo>
                  <a:lnTo>
                    <a:pt x="1668" y="4614"/>
                  </a:lnTo>
                  <a:lnTo>
                    <a:pt x="1851" y="4327"/>
                  </a:lnTo>
                  <a:lnTo>
                    <a:pt x="2007" y="4067"/>
                  </a:lnTo>
                  <a:lnTo>
                    <a:pt x="2138" y="3832"/>
                  </a:lnTo>
                  <a:lnTo>
                    <a:pt x="2216" y="3597"/>
                  </a:lnTo>
                  <a:lnTo>
                    <a:pt x="2268" y="3441"/>
                  </a:lnTo>
                  <a:lnTo>
                    <a:pt x="2320" y="3285"/>
                  </a:lnTo>
                  <a:lnTo>
                    <a:pt x="2346" y="3128"/>
                  </a:lnTo>
                  <a:lnTo>
                    <a:pt x="2372" y="2946"/>
                  </a:lnTo>
                  <a:lnTo>
                    <a:pt x="2398" y="2711"/>
                  </a:lnTo>
                  <a:lnTo>
                    <a:pt x="2398" y="2424"/>
                  </a:lnTo>
                  <a:lnTo>
                    <a:pt x="2372" y="2112"/>
                  </a:lnTo>
                  <a:lnTo>
                    <a:pt x="2320" y="1799"/>
                  </a:lnTo>
                  <a:lnTo>
                    <a:pt x="2268" y="1460"/>
                  </a:lnTo>
                  <a:lnTo>
                    <a:pt x="2164" y="1147"/>
                  </a:lnTo>
                  <a:lnTo>
                    <a:pt x="2033" y="834"/>
                  </a:lnTo>
                  <a:lnTo>
                    <a:pt x="1903" y="574"/>
                  </a:lnTo>
                  <a:lnTo>
                    <a:pt x="1721" y="339"/>
                  </a:lnTo>
                  <a:lnTo>
                    <a:pt x="1564" y="183"/>
                  </a:lnTo>
                  <a:lnTo>
                    <a:pt x="1434" y="53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36"/>
          <p:cNvGrpSpPr/>
          <p:nvPr/>
        </p:nvGrpSpPr>
        <p:grpSpPr>
          <a:xfrm>
            <a:off x="145642" y="1241636"/>
            <a:ext cx="1913347" cy="4067175"/>
            <a:chOff x="-1898999" y="573551"/>
            <a:chExt cx="1582848" cy="3364638"/>
          </a:xfrm>
        </p:grpSpPr>
        <p:sp>
          <p:nvSpPr>
            <p:cNvPr id="591" name="Google Shape;591;p36"/>
            <p:cNvSpPr/>
            <p:nvPr/>
          </p:nvSpPr>
          <p:spPr>
            <a:xfrm>
              <a:off x="-643927" y="1806469"/>
              <a:ext cx="223740" cy="251084"/>
            </a:xfrm>
            <a:custGeom>
              <a:avLst/>
              <a:gdLst/>
              <a:ahLst/>
              <a:cxnLst/>
              <a:rect l="l" t="t" r="r" b="b"/>
              <a:pathLst>
                <a:path w="4484" h="5032" extrusionOk="0">
                  <a:moveTo>
                    <a:pt x="365" y="1"/>
                  </a:moveTo>
                  <a:lnTo>
                    <a:pt x="157" y="27"/>
                  </a:lnTo>
                  <a:lnTo>
                    <a:pt x="26" y="79"/>
                  </a:lnTo>
                  <a:lnTo>
                    <a:pt x="0" y="79"/>
                  </a:lnTo>
                  <a:lnTo>
                    <a:pt x="53" y="522"/>
                  </a:lnTo>
                  <a:lnTo>
                    <a:pt x="235" y="1461"/>
                  </a:lnTo>
                  <a:lnTo>
                    <a:pt x="339" y="1956"/>
                  </a:lnTo>
                  <a:lnTo>
                    <a:pt x="496" y="2399"/>
                  </a:lnTo>
                  <a:lnTo>
                    <a:pt x="548" y="2581"/>
                  </a:lnTo>
                  <a:lnTo>
                    <a:pt x="626" y="2738"/>
                  </a:lnTo>
                  <a:lnTo>
                    <a:pt x="704" y="2816"/>
                  </a:lnTo>
                  <a:lnTo>
                    <a:pt x="782" y="2868"/>
                  </a:lnTo>
                  <a:lnTo>
                    <a:pt x="1017" y="3181"/>
                  </a:lnTo>
                  <a:lnTo>
                    <a:pt x="1252" y="3468"/>
                  </a:lnTo>
                  <a:lnTo>
                    <a:pt x="1512" y="3754"/>
                  </a:lnTo>
                  <a:lnTo>
                    <a:pt x="1643" y="3859"/>
                  </a:lnTo>
                  <a:lnTo>
                    <a:pt x="1773" y="3963"/>
                  </a:lnTo>
                  <a:lnTo>
                    <a:pt x="1877" y="4015"/>
                  </a:lnTo>
                  <a:lnTo>
                    <a:pt x="1981" y="4015"/>
                  </a:lnTo>
                  <a:lnTo>
                    <a:pt x="2007" y="3989"/>
                  </a:lnTo>
                  <a:lnTo>
                    <a:pt x="2060" y="3963"/>
                  </a:lnTo>
                  <a:lnTo>
                    <a:pt x="2112" y="3832"/>
                  </a:lnTo>
                  <a:lnTo>
                    <a:pt x="2138" y="3650"/>
                  </a:lnTo>
                  <a:lnTo>
                    <a:pt x="2112" y="3389"/>
                  </a:lnTo>
                  <a:lnTo>
                    <a:pt x="2112" y="3389"/>
                  </a:lnTo>
                  <a:lnTo>
                    <a:pt x="2372" y="3702"/>
                  </a:lnTo>
                  <a:lnTo>
                    <a:pt x="2633" y="4015"/>
                  </a:lnTo>
                  <a:lnTo>
                    <a:pt x="2946" y="4380"/>
                  </a:lnTo>
                  <a:lnTo>
                    <a:pt x="3285" y="4693"/>
                  </a:lnTo>
                  <a:lnTo>
                    <a:pt x="3467" y="4823"/>
                  </a:lnTo>
                  <a:lnTo>
                    <a:pt x="3623" y="4927"/>
                  </a:lnTo>
                  <a:lnTo>
                    <a:pt x="3780" y="5005"/>
                  </a:lnTo>
                  <a:lnTo>
                    <a:pt x="3936" y="5031"/>
                  </a:lnTo>
                  <a:lnTo>
                    <a:pt x="4067" y="5005"/>
                  </a:lnTo>
                  <a:lnTo>
                    <a:pt x="4119" y="4953"/>
                  </a:lnTo>
                  <a:lnTo>
                    <a:pt x="4171" y="4927"/>
                  </a:lnTo>
                  <a:lnTo>
                    <a:pt x="4249" y="4797"/>
                  </a:lnTo>
                  <a:lnTo>
                    <a:pt x="4327" y="4641"/>
                  </a:lnTo>
                  <a:lnTo>
                    <a:pt x="4405" y="4458"/>
                  </a:lnTo>
                  <a:lnTo>
                    <a:pt x="4431" y="4276"/>
                  </a:lnTo>
                  <a:lnTo>
                    <a:pt x="4458" y="4041"/>
                  </a:lnTo>
                  <a:lnTo>
                    <a:pt x="4484" y="3832"/>
                  </a:lnTo>
                  <a:lnTo>
                    <a:pt x="4458" y="3572"/>
                  </a:lnTo>
                  <a:lnTo>
                    <a:pt x="4405" y="3311"/>
                  </a:lnTo>
                  <a:lnTo>
                    <a:pt x="4327" y="3024"/>
                  </a:lnTo>
                  <a:lnTo>
                    <a:pt x="4223" y="2764"/>
                  </a:lnTo>
                  <a:lnTo>
                    <a:pt x="4067" y="2477"/>
                  </a:lnTo>
                  <a:lnTo>
                    <a:pt x="3910" y="2190"/>
                  </a:lnTo>
                  <a:lnTo>
                    <a:pt x="3676" y="1904"/>
                  </a:lnTo>
                  <a:lnTo>
                    <a:pt x="3415" y="1591"/>
                  </a:lnTo>
                  <a:lnTo>
                    <a:pt x="3128" y="1330"/>
                  </a:lnTo>
                  <a:lnTo>
                    <a:pt x="2763" y="1044"/>
                  </a:lnTo>
                  <a:lnTo>
                    <a:pt x="2424" y="783"/>
                  </a:lnTo>
                  <a:lnTo>
                    <a:pt x="2086" y="574"/>
                  </a:lnTo>
                  <a:lnTo>
                    <a:pt x="1773" y="418"/>
                  </a:lnTo>
                  <a:lnTo>
                    <a:pt x="1512" y="288"/>
                  </a:lnTo>
                  <a:lnTo>
                    <a:pt x="1252" y="183"/>
                  </a:lnTo>
                  <a:lnTo>
                    <a:pt x="1017" y="105"/>
                  </a:lnTo>
                  <a:lnTo>
                    <a:pt x="834" y="53"/>
                  </a:lnTo>
                  <a:lnTo>
                    <a:pt x="652" y="27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-643927" y="1806469"/>
              <a:ext cx="223740" cy="251084"/>
            </a:xfrm>
            <a:custGeom>
              <a:avLst/>
              <a:gdLst/>
              <a:ahLst/>
              <a:cxnLst/>
              <a:rect l="l" t="t" r="r" b="b"/>
              <a:pathLst>
                <a:path w="4484" h="5032" fill="none" extrusionOk="0">
                  <a:moveTo>
                    <a:pt x="782" y="2868"/>
                  </a:moveTo>
                  <a:lnTo>
                    <a:pt x="782" y="2868"/>
                  </a:lnTo>
                  <a:lnTo>
                    <a:pt x="1017" y="3181"/>
                  </a:lnTo>
                  <a:lnTo>
                    <a:pt x="1252" y="3468"/>
                  </a:lnTo>
                  <a:lnTo>
                    <a:pt x="1512" y="3754"/>
                  </a:lnTo>
                  <a:lnTo>
                    <a:pt x="1643" y="3859"/>
                  </a:lnTo>
                  <a:lnTo>
                    <a:pt x="1773" y="3963"/>
                  </a:lnTo>
                  <a:lnTo>
                    <a:pt x="1877" y="4015"/>
                  </a:lnTo>
                  <a:lnTo>
                    <a:pt x="1981" y="4015"/>
                  </a:lnTo>
                  <a:lnTo>
                    <a:pt x="2007" y="3989"/>
                  </a:lnTo>
                  <a:lnTo>
                    <a:pt x="2060" y="3963"/>
                  </a:lnTo>
                  <a:lnTo>
                    <a:pt x="2112" y="3832"/>
                  </a:lnTo>
                  <a:lnTo>
                    <a:pt x="2138" y="3650"/>
                  </a:lnTo>
                  <a:lnTo>
                    <a:pt x="2112" y="3389"/>
                  </a:lnTo>
                  <a:lnTo>
                    <a:pt x="2112" y="3389"/>
                  </a:lnTo>
                  <a:lnTo>
                    <a:pt x="2372" y="3702"/>
                  </a:lnTo>
                  <a:lnTo>
                    <a:pt x="2633" y="4015"/>
                  </a:lnTo>
                  <a:lnTo>
                    <a:pt x="2946" y="4380"/>
                  </a:lnTo>
                  <a:lnTo>
                    <a:pt x="3285" y="4693"/>
                  </a:lnTo>
                  <a:lnTo>
                    <a:pt x="3467" y="4823"/>
                  </a:lnTo>
                  <a:lnTo>
                    <a:pt x="3623" y="4927"/>
                  </a:lnTo>
                  <a:lnTo>
                    <a:pt x="3780" y="5005"/>
                  </a:lnTo>
                  <a:lnTo>
                    <a:pt x="3936" y="5031"/>
                  </a:lnTo>
                  <a:lnTo>
                    <a:pt x="4067" y="5005"/>
                  </a:lnTo>
                  <a:lnTo>
                    <a:pt x="4119" y="4953"/>
                  </a:lnTo>
                  <a:lnTo>
                    <a:pt x="4171" y="4927"/>
                  </a:lnTo>
                  <a:lnTo>
                    <a:pt x="4171" y="4927"/>
                  </a:lnTo>
                  <a:lnTo>
                    <a:pt x="4249" y="4797"/>
                  </a:lnTo>
                  <a:lnTo>
                    <a:pt x="4327" y="4641"/>
                  </a:lnTo>
                  <a:lnTo>
                    <a:pt x="4405" y="4458"/>
                  </a:lnTo>
                  <a:lnTo>
                    <a:pt x="4431" y="4276"/>
                  </a:lnTo>
                  <a:lnTo>
                    <a:pt x="4458" y="4041"/>
                  </a:lnTo>
                  <a:lnTo>
                    <a:pt x="4484" y="3832"/>
                  </a:lnTo>
                  <a:lnTo>
                    <a:pt x="4458" y="3572"/>
                  </a:lnTo>
                  <a:lnTo>
                    <a:pt x="4405" y="3311"/>
                  </a:lnTo>
                  <a:lnTo>
                    <a:pt x="4327" y="3024"/>
                  </a:lnTo>
                  <a:lnTo>
                    <a:pt x="4223" y="2764"/>
                  </a:lnTo>
                  <a:lnTo>
                    <a:pt x="4067" y="2477"/>
                  </a:lnTo>
                  <a:lnTo>
                    <a:pt x="3910" y="2190"/>
                  </a:lnTo>
                  <a:lnTo>
                    <a:pt x="3676" y="1904"/>
                  </a:lnTo>
                  <a:lnTo>
                    <a:pt x="3415" y="1591"/>
                  </a:lnTo>
                  <a:lnTo>
                    <a:pt x="3128" y="1330"/>
                  </a:lnTo>
                  <a:lnTo>
                    <a:pt x="2763" y="1044"/>
                  </a:lnTo>
                  <a:lnTo>
                    <a:pt x="2763" y="1044"/>
                  </a:lnTo>
                  <a:lnTo>
                    <a:pt x="2424" y="783"/>
                  </a:lnTo>
                  <a:lnTo>
                    <a:pt x="2086" y="574"/>
                  </a:lnTo>
                  <a:lnTo>
                    <a:pt x="1773" y="418"/>
                  </a:lnTo>
                  <a:lnTo>
                    <a:pt x="1512" y="288"/>
                  </a:lnTo>
                  <a:lnTo>
                    <a:pt x="1252" y="183"/>
                  </a:lnTo>
                  <a:lnTo>
                    <a:pt x="1017" y="105"/>
                  </a:lnTo>
                  <a:lnTo>
                    <a:pt x="834" y="53"/>
                  </a:lnTo>
                  <a:lnTo>
                    <a:pt x="652" y="27"/>
                  </a:lnTo>
                  <a:lnTo>
                    <a:pt x="365" y="1"/>
                  </a:lnTo>
                  <a:lnTo>
                    <a:pt x="157" y="27"/>
                  </a:lnTo>
                  <a:lnTo>
                    <a:pt x="26" y="7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53" y="522"/>
                  </a:lnTo>
                  <a:lnTo>
                    <a:pt x="235" y="1461"/>
                  </a:lnTo>
                  <a:lnTo>
                    <a:pt x="339" y="1956"/>
                  </a:lnTo>
                  <a:lnTo>
                    <a:pt x="496" y="2399"/>
                  </a:lnTo>
                  <a:lnTo>
                    <a:pt x="548" y="2581"/>
                  </a:lnTo>
                  <a:lnTo>
                    <a:pt x="626" y="2738"/>
                  </a:lnTo>
                  <a:lnTo>
                    <a:pt x="704" y="2816"/>
                  </a:lnTo>
                  <a:lnTo>
                    <a:pt x="782" y="28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6"/>
            <p:cNvSpPr/>
            <p:nvPr/>
          </p:nvSpPr>
          <p:spPr>
            <a:xfrm>
              <a:off x="-606204" y="1923528"/>
              <a:ext cx="79387" cy="89815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887" y="1"/>
                  </a:moveTo>
                  <a:lnTo>
                    <a:pt x="913" y="79"/>
                  </a:lnTo>
                  <a:lnTo>
                    <a:pt x="991" y="261"/>
                  </a:lnTo>
                  <a:lnTo>
                    <a:pt x="1121" y="496"/>
                  </a:lnTo>
                  <a:lnTo>
                    <a:pt x="1225" y="809"/>
                  </a:lnTo>
                  <a:lnTo>
                    <a:pt x="1304" y="1096"/>
                  </a:lnTo>
                  <a:lnTo>
                    <a:pt x="1330" y="1226"/>
                  </a:lnTo>
                  <a:lnTo>
                    <a:pt x="1330" y="1330"/>
                  </a:lnTo>
                  <a:lnTo>
                    <a:pt x="1304" y="1408"/>
                  </a:lnTo>
                  <a:lnTo>
                    <a:pt x="1277" y="1460"/>
                  </a:lnTo>
                  <a:lnTo>
                    <a:pt x="1251" y="1486"/>
                  </a:lnTo>
                  <a:lnTo>
                    <a:pt x="1225" y="1513"/>
                  </a:lnTo>
                  <a:lnTo>
                    <a:pt x="1173" y="1539"/>
                  </a:lnTo>
                  <a:lnTo>
                    <a:pt x="991" y="1539"/>
                  </a:lnTo>
                  <a:lnTo>
                    <a:pt x="860" y="1513"/>
                  </a:lnTo>
                  <a:lnTo>
                    <a:pt x="730" y="1434"/>
                  </a:lnTo>
                  <a:lnTo>
                    <a:pt x="600" y="1356"/>
                  </a:lnTo>
                  <a:lnTo>
                    <a:pt x="365" y="1174"/>
                  </a:lnTo>
                  <a:lnTo>
                    <a:pt x="183" y="965"/>
                  </a:lnTo>
                  <a:lnTo>
                    <a:pt x="52" y="809"/>
                  </a:lnTo>
                  <a:lnTo>
                    <a:pt x="0" y="757"/>
                  </a:lnTo>
                  <a:lnTo>
                    <a:pt x="0" y="783"/>
                  </a:lnTo>
                  <a:lnTo>
                    <a:pt x="0" y="835"/>
                  </a:lnTo>
                  <a:lnTo>
                    <a:pt x="78" y="1017"/>
                  </a:lnTo>
                  <a:lnTo>
                    <a:pt x="261" y="1278"/>
                  </a:lnTo>
                  <a:lnTo>
                    <a:pt x="496" y="1513"/>
                  </a:lnTo>
                  <a:lnTo>
                    <a:pt x="626" y="1617"/>
                  </a:lnTo>
                  <a:lnTo>
                    <a:pt x="782" y="1721"/>
                  </a:lnTo>
                  <a:lnTo>
                    <a:pt x="939" y="1773"/>
                  </a:lnTo>
                  <a:lnTo>
                    <a:pt x="1095" y="1799"/>
                  </a:lnTo>
                  <a:lnTo>
                    <a:pt x="1225" y="1799"/>
                  </a:lnTo>
                  <a:lnTo>
                    <a:pt x="1356" y="1773"/>
                  </a:lnTo>
                  <a:lnTo>
                    <a:pt x="1408" y="1721"/>
                  </a:lnTo>
                  <a:lnTo>
                    <a:pt x="1434" y="1695"/>
                  </a:lnTo>
                  <a:lnTo>
                    <a:pt x="1460" y="1695"/>
                  </a:lnTo>
                  <a:lnTo>
                    <a:pt x="1512" y="1617"/>
                  </a:lnTo>
                  <a:lnTo>
                    <a:pt x="1564" y="1513"/>
                  </a:lnTo>
                  <a:lnTo>
                    <a:pt x="1590" y="1356"/>
                  </a:lnTo>
                  <a:lnTo>
                    <a:pt x="1564" y="1200"/>
                  </a:lnTo>
                  <a:lnTo>
                    <a:pt x="1538" y="1043"/>
                  </a:lnTo>
                  <a:lnTo>
                    <a:pt x="1408" y="731"/>
                  </a:lnTo>
                  <a:lnTo>
                    <a:pt x="1251" y="444"/>
                  </a:lnTo>
                  <a:lnTo>
                    <a:pt x="1095" y="183"/>
                  </a:lnTo>
                  <a:lnTo>
                    <a:pt x="965" y="53"/>
                  </a:lnTo>
                  <a:lnTo>
                    <a:pt x="887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-547675" y="1829921"/>
              <a:ext cx="133975" cy="232822"/>
            </a:xfrm>
            <a:custGeom>
              <a:avLst/>
              <a:gdLst/>
              <a:ahLst/>
              <a:cxnLst/>
              <a:rect l="l" t="t" r="r" b="b"/>
              <a:pathLst>
                <a:path w="2685" h="4666" extrusionOk="0">
                  <a:moveTo>
                    <a:pt x="0" y="0"/>
                  </a:moveTo>
                  <a:lnTo>
                    <a:pt x="131" y="130"/>
                  </a:lnTo>
                  <a:lnTo>
                    <a:pt x="522" y="391"/>
                  </a:lnTo>
                  <a:lnTo>
                    <a:pt x="1017" y="782"/>
                  </a:lnTo>
                  <a:lnTo>
                    <a:pt x="1303" y="1017"/>
                  </a:lnTo>
                  <a:lnTo>
                    <a:pt x="1564" y="1277"/>
                  </a:lnTo>
                  <a:lnTo>
                    <a:pt x="1799" y="1564"/>
                  </a:lnTo>
                  <a:lnTo>
                    <a:pt x="1981" y="1877"/>
                  </a:lnTo>
                  <a:lnTo>
                    <a:pt x="2138" y="2164"/>
                  </a:lnTo>
                  <a:lnTo>
                    <a:pt x="2242" y="2424"/>
                  </a:lnTo>
                  <a:lnTo>
                    <a:pt x="2320" y="2685"/>
                  </a:lnTo>
                  <a:lnTo>
                    <a:pt x="2372" y="2867"/>
                  </a:lnTo>
                  <a:lnTo>
                    <a:pt x="2372" y="2972"/>
                  </a:lnTo>
                  <a:lnTo>
                    <a:pt x="2398" y="3024"/>
                  </a:lnTo>
                  <a:lnTo>
                    <a:pt x="2398" y="3180"/>
                  </a:lnTo>
                  <a:lnTo>
                    <a:pt x="2424" y="3389"/>
                  </a:lnTo>
                  <a:lnTo>
                    <a:pt x="2424" y="3623"/>
                  </a:lnTo>
                  <a:lnTo>
                    <a:pt x="2398" y="3910"/>
                  </a:lnTo>
                  <a:lnTo>
                    <a:pt x="2346" y="4066"/>
                  </a:lnTo>
                  <a:lnTo>
                    <a:pt x="2294" y="4223"/>
                  </a:lnTo>
                  <a:lnTo>
                    <a:pt x="2242" y="4353"/>
                  </a:lnTo>
                  <a:lnTo>
                    <a:pt x="2138" y="4431"/>
                  </a:lnTo>
                  <a:lnTo>
                    <a:pt x="2085" y="4457"/>
                  </a:lnTo>
                  <a:lnTo>
                    <a:pt x="2033" y="4431"/>
                  </a:lnTo>
                  <a:lnTo>
                    <a:pt x="1903" y="4353"/>
                  </a:lnTo>
                  <a:lnTo>
                    <a:pt x="1590" y="4144"/>
                  </a:lnTo>
                  <a:lnTo>
                    <a:pt x="1303" y="3910"/>
                  </a:lnTo>
                  <a:lnTo>
                    <a:pt x="834" y="3467"/>
                  </a:lnTo>
                  <a:lnTo>
                    <a:pt x="652" y="3284"/>
                  </a:lnTo>
                  <a:lnTo>
                    <a:pt x="495" y="3154"/>
                  </a:lnTo>
                  <a:lnTo>
                    <a:pt x="339" y="3076"/>
                  </a:lnTo>
                  <a:lnTo>
                    <a:pt x="365" y="3128"/>
                  </a:lnTo>
                  <a:lnTo>
                    <a:pt x="443" y="3206"/>
                  </a:lnTo>
                  <a:lnTo>
                    <a:pt x="756" y="3545"/>
                  </a:lnTo>
                  <a:lnTo>
                    <a:pt x="1199" y="4040"/>
                  </a:lnTo>
                  <a:lnTo>
                    <a:pt x="1460" y="4301"/>
                  </a:lnTo>
                  <a:lnTo>
                    <a:pt x="1773" y="4509"/>
                  </a:lnTo>
                  <a:lnTo>
                    <a:pt x="1955" y="4640"/>
                  </a:lnTo>
                  <a:lnTo>
                    <a:pt x="2085" y="4666"/>
                  </a:lnTo>
                  <a:lnTo>
                    <a:pt x="2164" y="4666"/>
                  </a:lnTo>
                  <a:lnTo>
                    <a:pt x="2216" y="4640"/>
                  </a:lnTo>
                  <a:lnTo>
                    <a:pt x="2320" y="4588"/>
                  </a:lnTo>
                  <a:lnTo>
                    <a:pt x="2424" y="4483"/>
                  </a:lnTo>
                  <a:lnTo>
                    <a:pt x="2529" y="4327"/>
                  </a:lnTo>
                  <a:lnTo>
                    <a:pt x="2581" y="4144"/>
                  </a:lnTo>
                  <a:lnTo>
                    <a:pt x="2633" y="3962"/>
                  </a:lnTo>
                  <a:lnTo>
                    <a:pt x="2685" y="3649"/>
                  </a:lnTo>
                  <a:lnTo>
                    <a:pt x="2685" y="3389"/>
                  </a:lnTo>
                  <a:lnTo>
                    <a:pt x="2685" y="3180"/>
                  </a:lnTo>
                  <a:lnTo>
                    <a:pt x="2659" y="2998"/>
                  </a:lnTo>
                  <a:lnTo>
                    <a:pt x="2659" y="2945"/>
                  </a:lnTo>
                  <a:lnTo>
                    <a:pt x="2633" y="2815"/>
                  </a:lnTo>
                  <a:lnTo>
                    <a:pt x="2581" y="2607"/>
                  </a:lnTo>
                  <a:lnTo>
                    <a:pt x="2502" y="2346"/>
                  </a:lnTo>
                  <a:lnTo>
                    <a:pt x="2372" y="2059"/>
                  </a:lnTo>
                  <a:lnTo>
                    <a:pt x="2190" y="1746"/>
                  </a:lnTo>
                  <a:lnTo>
                    <a:pt x="1955" y="1434"/>
                  </a:lnTo>
                  <a:lnTo>
                    <a:pt x="1694" y="1147"/>
                  </a:lnTo>
                  <a:lnTo>
                    <a:pt x="1408" y="886"/>
                  </a:lnTo>
                  <a:lnTo>
                    <a:pt x="1121" y="652"/>
                  </a:lnTo>
                  <a:lnTo>
                    <a:pt x="834" y="469"/>
                  </a:lnTo>
                  <a:lnTo>
                    <a:pt x="574" y="287"/>
                  </a:lnTo>
                  <a:lnTo>
                    <a:pt x="157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-547675" y="1829921"/>
              <a:ext cx="133975" cy="232822"/>
            </a:xfrm>
            <a:custGeom>
              <a:avLst/>
              <a:gdLst/>
              <a:ahLst/>
              <a:cxnLst/>
              <a:rect l="l" t="t" r="r" b="b"/>
              <a:pathLst>
                <a:path w="2685" h="466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57" y="78"/>
                  </a:lnTo>
                  <a:lnTo>
                    <a:pt x="574" y="287"/>
                  </a:lnTo>
                  <a:lnTo>
                    <a:pt x="574" y="287"/>
                  </a:lnTo>
                  <a:lnTo>
                    <a:pt x="834" y="469"/>
                  </a:lnTo>
                  <a:lnTo>
                    <a:pt x="1121" y="652"/>
                  </a:lnTo>
                  <a:lnTo>
                    <a:pt x="1408" y="886"/>
                  </a:lnTo>
                  <a:lnTo>
                    <a:pt x="1694" y="1147"/>
                  </a:lnTo>
                  <a:lnTo>
                    <a:pt x="1694" y="1147"/>
                  </a:lnTo>
                  <a:lnTo>
                    <a:pt x="1955" y="1434"/>
                  </a:lnTo>
                  <a:lnTo>
                    <a:pt x="2190" y="1746"/>
                  </a:lnTo>
                  <a:lnTo>
                    <a:pt x="2372" y="2059"/>
                  </a:lnTo>
                  <a:lnTo>
                    <a:pt x="2502" y="2346"/>
                  </a:lnTo>
                  <a:lnTo>
                    <a:pt x="2502" y="2346"/>
                  </a:lnTo>
                  <a:lnTo>
                    <a:pt x="2581" y="2607"/>
                  </a:lnTo>
                  <a:lnTo>
                    <a:pt x="2633" y="2815"/>
                  </a:lnTo>
                  <a:lnTo>
                    <a:pt x="2633" y="2815"/>
                  </a:lnTo>
                  <a:lnTo>
                    <a:pt x="2659" y="2945"/>
                  </a:lnTo>
                  <a:lnTo>
                    <a:pt x="2659" y="2945"/>
                  </a:lnTo>
                  <a:lnTo>
                    <a:pt x="2659" y="2998"/>
                  </a:lnTo>
                  <a:lnTo>
                    <a:pt x="2659" y="2998"/>
                  </a:lnTo>
                  <a:lnTo>
                    <a:pt x="2685" y="3180"/>
                  </a:lnTo>
                  <a:lnTo>
                    <a:pt x="2685" y="3180"/>
                  </a:lnTo>
                  <a:lnTo>
                    <a:pt x="2685" y="3389"/>
                  </a:lnTo>
                  <a:lnTo>
                    <a:pt x="2685" y="3649"/>
                  </a:lnTo>
                  <a:lnTo>
                    <a:pt x="2685" y="3649"/>
                  </a:lnTo>
                  <a:lnTo>
                    <a:pt x="2633" y="3962"/>
                  </a:lnTo>
                  <a:lnTo>
                    <a:pt x="2581" y="4144"/>
                  </a:lnTo>
                  <a:lnTo>
                    <a:pt x="2529" y="4327"/>
                  </a:lnTo>
                  <a:lnTo>
                    <a:pt x="2529" y="4327"/>
                  </a:lnTo>
                  <a:lnTo>
                    <a:pt x="2424" y="4483"/>
                  </a:lnTo>
                  <a:lnTo>
                    <a:pt x="2320" y="4588"/>
                  </a:lnTo>
                  <a:lnTo>
                    <a:pt x="2216" y="4640"/>
                  </a:lnTo>
                  <a:lnTo>
                    <a:pt x="2216" y="4640"/>
                  </a:lnTo>
                  <a:lnTo>
                    <a:pt x="2164" y="4666"/>
                  </a:lnTo>
                  <a:lnTo>
                    <a:pt x="2085" y="4666"/>
                  </a:lnTo>
                  <a:lnTo>
                    <a:pt x="1955" y="4640"/>
                  </a:lnTo>
                  <a:lnTo>
                    <a:pt x="1955" y="4640"/>
                  </a:lnTo>
                  <a:lnTo>
                    <a:pt x="1773" y="4509"/>
                  </a:lnTo>
                  <a:lnTo>
                    <a:pt x="1773" y="4509"/>
                  </a:lnTo>
                  <a:lnTo>
                    <a:pt x="1460" y="4301"/>
                  </a:lnTo>
                  <a:lnTo>
                    <a:pt x="1199" y="4040"/>
                  </a:lnTo>
                  <a:lnTo>
                    <a:pt x="756" y="3545"/>
                  </a:lnTo>
                  <a:lnTo>
                    <a:pt x="756" y="3545"/>
                  </a:lnTo>
                  <a:lnTo>
                    <a:pt x="443" y="3206"/>
                  </a:lnTo>
                  <a:lnTo>
                    <a:pt x="365" y="3128"/>
                  </a:lnTo>
                  <a:lnTo>
                    <a:pt x="339" y="3076"/>
                  </a:lnTo>
                  <a:lnTo>
                    <a:pt x="339" y="3076"/>
                  </a:lnTo>
                  <a:lnTo>
                    <a:pt x="495" y="3154"/>
                  </a:lnTo>
                  <a:lnTo>
                    <a:pt x="652" y="3284"/>
                  </a:lnTo>
                  <a:lnTo>
                    <a:pt x="834" y="3467"/>
                  </a:lnTo>
                  <a:lnTo>
                    <a:pt x="834" y="3467"/>
                  </a:lnTo>
                  <a:lnTo>
                    <a:pt x="1303" y="3910"/>
                  </a:lnTo>
                  <a:lnTo>
                    <a:pt x="1590" y="4144"/>
                  </a:lnTo>
                  <a:lnTo>
                    <a:pt x="1903" y="4353"/>
                  </a:lnTo>
                  <a:lnTo>
                    <a:pt x="1903" y="4353"/>
                  </a:lnTo>
                  <a:lnTo>
                    <a:pt x="2033" y="4431"/>
                  </a:lnTo>
                  <a:lnTo>
                    <a:pt x="2033" y="4431"/>
                  </a:lnTo>
                  <a:lnTo>
                    <a:pt x="2085" y="4457"/>
                  </a:lnTo>
                  <a:lnTo>
                    <a:pt x="2138" y="4431"/>
                  </a:lnTo>
                  <a:lnTo>
                    <a:pt x="2138" y="4431"/>
                  </a:lnTo>
                  <a:lnTo>
                    <a:pt x="2242" y="4353"/>
                  </a:lnTo>
                  <a:lnTo>
                    <a:pt x="2294" y="4223"/>
                  </a:lnTo>
                  <a:lnTo>
                    <a:pt x="2294" y="4223"/>
                  </a:lnTo>
                  <a:lnTo>
                    <a:pt x="2346" y="4066"/>
                  </a:lnTo>
                  <a:lnTo>
                    <a:pt x="2398" y="3910"/>
                  </a:lnTo>
                  <a:lnTo>
                    <a:pt x="2424" y="3623"/>
                  </a:lnTo>
                  <a:lnTo>
                    <a:pt x="2424" y="3623"/>
                  </a:lnTo>
                  <a:lnTo>
                    <a:pt x="2424" y="3389"/>
                  </a:lnTo>
                  <a:lnTo>
                    <a:pt x="2398" y="3180"/>
                  </a:lnTo>
                  <a:lnTo>
                    <a:pt x="2398" y="3180"/>
                  </a:lnTo>
                  <a:lnTo>
                    <a:pt x="2398" y="3024"/>
                  </a:lnTo>
                  <a:lnTo>
                    <a:pt x="2398" y="3024"/>
                  </a:lnTo>
                  <a:lnTo>
                    <a:pt x="2372" y="2972"/>
                  </a:lnTo>
                  <a:lnTo>
                    <a:pt x="2372" y="2972"/>
                  </a:lnTo>
                  <a:lnTo>
                    <a:pt x="2372" y="2867"/>
                  </a:lnTo>
                  <a:lnTo>
                    <a:pt x="2372" y="2867"/>
                  </a:lnTo>
                  <a:lnTo>
                    <a:pt x="2320" y="2685"/>
                  </a:lnTo>
                  <a:lnTo>
                    <a:pt x="2242" y="2424"/>
                  </a:lnTo>
                  <a:lnTo>
                    <a:pt x="2242" y="2424"/>
                  </a:lnTo>
                  <a:lnTo>
                    <a:pt x="2138" y="2164"/>
                  </a:lnTo>
                  <a:lnTo>
                    <a:pt x="1981" y="1877"/>
                  </a:lnTo>
                  <a:lnTo>
                    <a:pt x="1799" y="1564"/>
                  </a:lnTo>
                  <a:lnTo>
                    <a:pt x="1564" y="1277"/>
                  </a:lnTo>
                  <a:lnTo>
                    <a:pt x="1564" y="1277"/>
                  </a:lnTo>
                  <a:lnTo>
                    <a:pt x="1303" y="1017"/>
                  </a:lnTo>
                  <a:lnTo>
                    <a:pt x="1017" y="782"/>
                  </a:lnTo>
                  <a:lnTo>
                    <a:pt x="522" y="391"/>
                  </a:lnTo>
                  <a:lnTo>
                    <a:pt x="522" y="391"/>
                  </a:lnTo>
                  <a:lnTo>
                    <a:pt x="131" y="1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-521678" y="1902721"/>
              <a:ext cx="84576" cy="141809"/>
            </a:xfrm>
            <a:custGeom>
              <a:avLst/>
              <a:gdLst/>
              <a:ahLst/>
              <a:cxnLst/>
              <a:rect l="l" t="t" r="r" b="b"/>
              <a:pathLst>
                <a:path w="1695" h="2842" extrusionOk="0">
                  <a:moveTo>
                    <a:pt x="1" y="1"/>
                  </a:moveTo>
                  <a:lnTo>
                    <a:pt x="53" y="79"/>
                  </a:lnTo>
                  <a:lnTo>
                    <a:pt x="183" y="209"/>
                  </a:lnTo>
                  <a:lnTo>
                    <a:pt x="574" y="652"/>
                  </a:lnTo>
                  <a:lnTo>
                    <a:pt x="756" y="887"/>
                  </a:lnTo>
                  <a:lnTo>
                    <a:pt x="913" y="1095"/>
                  </a:lnTo>
                  <a:lnTo>
                    <a:pt x="1017" y="1252"/>
                  </a:lnTo>
                  <a:lnTo>
                    <a:pt x="1069" y="1304"/>
                  </a:lnTo>
                  <a:lnTo>
                    <a:pt x="1200" y="1539"/>
                  </a:lnTo>
                  <a:lnTo>
                    <a:pt x="1330" y="1747"/>
                  </a:lnTo>
                  <a:lnTo>
                    <a:pt x="1460" y="2034"/>
                  </a:lnTo>
                  <a:lnTo>
                    <a:pt x="1538" y="2321"/>
                  </a:lnTo>
                  <a:lnTo>
                    <a:pt x="1590" y="2581"/>
                  </a:lnTo>
                  <a:lnTo>
                    <a:pt x="1617" y="2764"/>
                  </a:lnTo>
                  <a:lnTo>
                    <a:pt x="1643" y="2842"/>
                  </a:lnTo>
                  <a:lnTo>
                    <a:pt x="1695" y="2764"/>
                  </a:lnTo>
                  <a:lnTo>
                    <a:pt x="1695" y="2581"/>
                  </a:lnTo>
                  <a:lnTo>
                    <a:pt x="1695" y="2294"/>
                  </a:lnTo>
                  <a:lnTo>
                    <a:pt x="1643" y="1982"/>
                  </a:lnTo>
                  <a:lnTo>
                    <a:pt x="1538" y="1669"/>
                  </a:lnTo>
                  <a:lnTo>
                    <a:pt x="1434" y="1408"/>
                  </a:lnTo>
                  <a:lnTo>
                    <a:pt x="1304" y="1148"/>
                  </a:lnTo>
                  <a:lnTo>
                    <a:pt x="1252" y="1095"/>
                  </a:lnTo>
                  <a:lnTo>
                    <a:pt x="1121" y="939"/>
                  </a:lnTo>
                  <a:lnTo>
                    <a:pt x="939" y="731"/>
                  </a:lnTo>
                  <a:lnTo>
                    <a:pt x="704" y="522"/>
                  </a:lnTo>
                  <a:lnTo>
                    <a:pt x="470" y="314"/>
                  </a:lnTo>
                  <a:lnTo>
                    <a:pt x="235" y="131"/>
                  </a:lnTo>
                  <a:lnTo>
                    <a:pt x="79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-521678" y="1902721"/>
              <a:ext cx="84576" cy="141809"/>
            </a:xfrm>
            <a:custGeom>
              <a:avLst/>
              <a:gdLst/>
              <a:ahLst/>
              <a:cxnLst/>
              <a:rect l="l" t="t" r="r" b="b"/>
              <a:pathLst>
                <a:path w="1695" h="2842" fill="none" extrusionOk="0">
                  <a:moveTo>
                    <a:pt x="1643" y="2842"/>
                  </a:moveTo>
                  <a:lnTo>
                    <a:pt x="1643" y="2842"/>
                  </a:lnTo>
                  <a:lnTo>
                    <a:pt x="1617" y="2764"/>
                  </a:lnTo>
                  <a:lnTo>
                    <a:pt x="1590" y="2581"/>
                  </a:lnTo>
                  <a:lnTo>
                    <a:pt x="1590" y="2581"/>
                  </a:lnTo>
                  <a:lnTo>
                    <a:pt x="1538" y="2321"/>
                  </a:lnTo>
                  <a:lnTo>
                    <a:pt x="1460" y="2034"/>
                  </a:lnTo>
                  <a:lnTo>
                    <a:pt x="1460" y="2034"/>
                  </a:lnTo>
                  <a:lnTo>
                    <a:pt x="1330" y="1747"/>
                  </a:lnTo>
                  <a:lnTo>
                    <a:pt x="1200" y="1539"/>
                  </a:lnTo>
                  <a:lnTo>
                    <a:pt x="1200" y="1539"/>
                  </a:lnTo>
                  <a:lnTo>
                    <a:pt x="1069" y="1304"/>
                  </a:lnTo>
                  <a:lnTo>
                    <a:pt x="1069" y="1304"/>
                  </a:lnTo>
                  <a:lnTo>
                    <a:pt x="1017" y="1252"/>
                  </a:lnTo>
                  <a:lnTo>
                    <a:pt x="1017" y="1252"/>
                  </a:lnTo>
                  <a:lnTo>
                    <a:pt x="913" y="1095"/>
                  </a:lnTo>
                  <a:lnTo>
                    <a:pt x="913" y="1095"/>
                  </a:lnTo>
                  <a:lnTo>
                    <a:pt x="756" y="887"/>
                  </a:lnTo>
                  <a:lnTo>
                    <a:pt x="574" y="652"/>
                  </a:lnTo>
                  <a:lnTo>
                    <a:pt x="574" y="652"/>
                  </a:lnTo>
                  <a:lnTo>
                    <a:pt x="183" y="209"/>
                  </a:lnTo>
                  <a:lnTo>
                    <a:pt x="53" y="79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7"/>
                  </a:lnTo>
                  <a:lnTo>
                    <a:pt x="235" y="131"/>
                  </a:lnTo>
                  <a:lnTo>
                    <a:pt x="470" y="314"/>
                  </a:lnTo>
                  <a:lnTo>
                    <a:pt x="704" y="522"/>
                  </a:lnTo>
                  <a:lnTo>
                    <a:pt x="704" y="522"/>
                  </a:lnTo>
                  <a:lnTo>
                    <a:pt x="939" y="731"/>
                  </a:lnTo>
                  <a:lnTo>
                    <a:pt x="1121" y="939"/>
                  </a:lnTo>
                  <a:lnTo>
                    <a:pt x="1121" y="939"/>
                  </a:lnTo>
                  <a:lnTo>
                    <a:pt x="1252" y="1095"/>
                  </a:lnTo>
                  <a:lnTo>
                    <a:pt x="1252" y="1095"/>
                  </a:lnTo>
                  <a:lnTo>
                    <a:pt x="1304" y="1148"/>
                  </a:lnTo>
                  <a:lnTo>
                    <a:pt x="1304" y="1148"/>
                  </a:lnTo>
                  <a:lnTo>
                    <a:pt x="1434" y="1408"/>
                  </a:lnTo>
                  <a:lnTo>
                    <a:pt x="1434" y="1408"/>
                  </a:lnTo>
                  <a:lnTo>
                    <a:pt x="1538" y="1669"/>
                  </a:lnTo>
                  <a:lnTo>
                    <a:pt x="1643" y="1982"/>
                  </a:lnTo>
                  <a:lnTo>
                    <a:pt x="1643" y="1982"/>
                  </a:lnTo>
                  <a:lnTo>
                    <a:pt x="1695" y="2294"/>
                  </a:lnTo>
                  <a:lnTo>
                    <a:pt x="1695" y="2581"/>
                  </a:lnTo>
                  <a:lnTo>
                    <a:pt x="1695" y="2581"/>
                  </a:lnTo>
                  <a:lnTo>
                    <a:pt x="1695" y="2764"/>
                  </a:lnTo>
                  <a:lnTo>
                    <a:pt x="1643" y="28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-500871" y="1881914"/>
              <a:ext cx="75495" cy="84576"/>
            </a:xfrm>
            <a:custGeom>
              <a:avLst/>
              <a:gdLst/>
              <a:ahLst/>
              <a:cxnLst/>
              <a:rect l="l" t="t" r="r" b="b"/>
              <a:pathLst>
                <a:path w="1513" h="1695" extrusionOk="0">
                  <a:moveTo>
                    <a:pt x="1" y="1"/>
                  </a:moveTo>
                  <a:lnTo>
                    <a:pt x="27" y="53"/>
                  </a:lnTo>
                  <a:lnTo>
                    <a:pt x="131" y="131"/>
                  </a:lnTo>
                  <a:lnTo>
                    <a:pt x="287" y="261"/>
                  </a:lnTo>
                  <a:lnTo>
                    <a:pt x="418" y="392"/>
                  </a:lnTo>
                  <a:lnTo>
                    <a:pt x="574" y="548"/>
                  </a:lnTo>
                  <a:lnTo>
                    <a:pt x="678" y="678"/>
                  </a:lnTo>
                  <a:lnTo>
                    <a:pt x="783" y="809"/>
                  </a:lnTo>
                  <a:lnTo>
                    <a:pt x="1121" y="1252"/>
                  </a:lnTo>
                  <a:lnTo>
                    <a:pt x="1382" y="1565"/>
                  </a:lnTo>
                  <a:lnTo>
                    <a:pt x="1460" y="1669"/>
                  </a:lnTo>
                  <a:lnTo>
                    <a:pt x="1512" y="1695"/>
                  </a:lnTo>
                  <a:lnTo>
                    <a:pt x="1512" y="1617"/>
                  </a:lnTo>
                  <a:lnTo>
                    <a:pt x="1460" y="1512"/>
                  </a:lnTo>
                  <a:lnTo>
                    <a:pt x="1304" y="1148"/>
                  </a:lnTo>
                  <a:lnTo>
                    <a:pt x="1095" y="783"/>
                  </a:lnTo>
                  <a:lnTo>
                    <a:pt x="991" y="626"/>
                  </a:lnTo>
                  <a:lnTo>
                    <a:pt x="861" y="496"/>
                  </a:lnTo>
                  <a:lnTo>
                    <a:pt x="730" y="366"/>
                  </a:lnTo>
                  <a:lnTo>
                    <a:pt x="548" y="235"/>
                  </a:lnTo>
                  <a:lnTo>
                    <a:pt x="365" y="131"/>
                  </a:lnTo>
                  <a:lnTo>
                    <a:pt x="183" y="53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-500871" y="1881914"/>
              <a:ext cx="75495" cy="84576"/>
            </a:xfrm>
            <a:custGeom>
              <a:avLst/>
              <a:gdLst/>
              <a:ahLst/>
              <a:cxnLst/>
              <a:rect l="l" t="t" r="r" b="b"/>
              <a:pathLst>
                <a:path w="1513" h="1695" fill="none" extrusionOk="0">
                  <a:moveTo>
                    <a:pt x="1512" y="1695"/>
                  </a:moveTo>
                  <a:lnTo>
                    <a:pt x="1512" y="1695"/>
                  </a:lnTo>
                  <a:lnTo>
                    <a:pt x="1460" y="1669"/>
                  </a:lnTo>
                  <a:lnTo>
                    <a:pt x="1382" y="1565"/>
                  </a:lnTo>
                  <a:lnTo>
                    <a:pt x="1121" y="1252"/>
                  </a:lnTo>
                  <a:lnTo>
                    <a:pt x="1121" y="1252"/>
                  </a:lnTo>
                  <a:lnTo>
                    <a:pt x="783" y="809"/>
                  </a:lnTo>
                  <a:lnTo>
                    <a:pt x="783" y="809"/>
                  </a:lnTo>
                  <a:lnTo>
                    <a:pt x="678" y="678"/>
                  </a:lnTo>
                  <a:lnTo>
                    <a:pt x="678" y="678"/>
                  </a:lnTo>
                  <a:lnTo>
                    <a:pt x="574" y="548"/>
                  </a:lnTo>
                  <a:lnTo>
                    <a:pt x="574" y="548"/>
                  </a:lnTo>
                  <a:lnTo>
                    <a:pt x="418" y="392"/>
                  </a:lnTo>
                  <a:lnTo>
                    <a:pt x="418" y="392"/>
                  </a:lnTo>
                  <a:lnTo>
                    <a:pt x="287" y="261"/>
                  </a:lnTo>
                  <a:lnTo>
                    <a:pt x="131" y="131"/>
                  </a:lnTo>
                  <a:lnTo>
                    <a:pt x="27" y="53"/>
                  </a:lnTo>
                  <a:lnTo>
                    <a:pt x="1" y="1"/>
                  </a:lnTo>
                  <a:lnTo>
                    <a:pt x="1" y="1"/>
                  </a:lnTo>
                  <a:lnTo>
                    <a:pt x="53" y="1"/>
                  </a:lnTo>
                  <a:lnTo>
                    <a:pt x="183" y="53"/>
                  </a:lnTo>
                  <a:lnTo>
                    <a:pt x="365" y="131"/>
                  </a:lnTo>
                  <a:lnTo>
                    <a:pt x="548" y="235"/>
                  </a:lnTo>
                  <a:lnTo>
                    <a:pt x="548" y="235"/>
                  </a:lnTo>
                  <a:lnTo>
                    <a:pt x="730" y="366"/>
                  </a:lnTo>
                  <a:lnTo>
                    <a:pt x="730" y="366"/>
                  </a:lnTo>
                  <a:lnTo>
                    <a:pt x="861" y="496"/>
                  </a:lnTo>
                  <a:lnTo>
                    <a:pt x="861" y="496"/>
                  </a:lnTo>
                  <a:lnTo>
                    <a:pt x="991" y="626"/>
                  </a:lnTo>
                  <a:lnTo>
                    <a:pt x="991" y="626"/>
                  </a:lnTo>
                  <a:lnTo>
                    <a:pt x="1095" y="783"/>
                  </a:lnTo>
                  <a:lnTo>
                    <a:pt x="1304" y="1148"/>
                  </a:lnTo>
                  <a:lnTo>
                    <a:pt x="1304" y="1148"/>
                  </a:lnTo>
                  <a:lnTo>
                    <a:pt x="1460" y="1512"/>
                  </a:lnTo>
                  <a:lnTo>
                    <a:pt x="1512" y="1617"/>
                  </a:lnTo>
                  <a:lnTo>
                    <a:pt x="1512" y="16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-431912" y="1988595"/>
              <a:ext cx="0" cy="5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-431912" y="1988595"/>
              <a:ext cx="0" cy="50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-431912" y="1988595"/>
              <a:ext cx="0" cy="50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-1563438" y="1413726"/>
              <a:ext cx="587892" cy="812880"/>
            </a:xfrm>
            <a:custGeom>
              <a:avLst/>
              <a:gdLst/>
              <a:ahLst/>
              <a:cxnLst/>
              <a:rect l="l" t="t" r="r" b="b"/>
              <a:pathLst>
                <a:path w="11782" h="16291" extrusionOk="0">
                  <a:moveTo>
                    <a:pt x="4275" y="0"/>
                  </a:moveTo>
                  <a:lnTo>
                    <a:pt x="3936" y="53"/>
                  </a:lnTo>
                  <a:lnTo>
                    <a:pt x="3571" y="105"/>
                  </a:lnTo>
                  <a:lnTo>
                    <a:pt x="3467" y="105"/>
                  </a:lnTo>
                  <a:lnTo>
                    <a:pt x="3206" y="131"/>
                  </a:lnTo>
                  <a:lnTo>
                    <a:pt x="3024" y="183"/>
                  </a:lnTo>
                  <a:lnTo>
                    <a:pt x="2816" y="235"/>
                  </a:lnTo>
                  <a:lnTo>
                    <a:pt x="2581" y="339"/>
                  </a:lnTo>
                  <a:lnTo>
                    <a:pt x="2320" y="470"/>
                  </a:lnTo>
                  <a:lnTo>
                    <a:pt x="2060" y="652"/>
                  </a:lnTo>
                  <a:lnTo>
                    <a:pt x="1799" y="887"/>
                  </a:lnTo>
                  <a:lnTo>
                    <a:pt x="1512" y="1173"/>
                  </a:lnTo>
                  <a:lnTo>
                    <a:pt x="1252" y="1512"/>
                  </a:lnTo>
                  <a:lnTo>
                    <a:pt x="991" y="1929"/>
                  </a:lnTo>
                  <a:lnTo>
                    <a:pt x="756" y="2398"/>
                  </a:lnTo>
                  <a:lnTo>
                    <a:pt x="522" y="2972"/>
                  </a:lnTo>
                  <a:lnTo>
                    <a:pt x="339" y="3597"/>
                  </a:lnTo>
                  <a:lnTo>
                    <a:pt x="183" y="4327"/>
                  </a:lnTo>
                  <a:lnTo>
                    <a:pt x="79" y="5109"/>
                  </a:lnTo>
                  <a:lnTo>
                    <a:pt x="1" y="5943"/>
                  </a:lnTo>
                  <a:lnTo>
                    <a:pt x="1" y="6777"/>
                  </a:lnTo>
                  <a:lnTo>
                    <a:pt x="27" y="7663"/>
                  </a:lnTo>
                  <a:lnTo>
                    <a:pt x="105" y="8550"/>
                  </a:lnTo>
                  <a:lnTo>
                    <a:pt x="235" y="9436"/>
                  </a:lnTo>
                  <a:lnTo>
                    <a:pt x="391" y="10296"/>
                  </a:lnTo>
                  <a:lnTo>
                    <a:pt x="626" y="11156"/>
                  </a:lnTo>
                  <a:lnTo>
                    <a:pt x="887" y="11938"/>
                  </a:lnTo>
                  <a:lnTo>
                    <a:pt x="1043" y="12329"/>
                  </a:lnTo>
                  <a:lnTo>
                    <a:pt x="1199" y="12720"/>
                  </a:lnTo>
                  <a:lnTo>
                    <a:pt x="1382" y="13059"/>
                  </a:lnTo>
                  <a:lnTo>
                    <a:pt x="1564" y="13398"/>
                  </a:lnTo>
                  <a:lnTo>
                    <a:pt x="1773" y="13737"/>
                  </a:lnTo>
                  <a:lnTo>
                    <a:pt x="1981" y="14023"/>
                  </a:lnTo>
                  <a:lnTo>
                    <a:pt x="2190" y="14310"/>
                  </a:lnTo>
                  <a:lnTo>
                    <a:pt x="2425" y="14571"/>
                  </a:lnTo>
                  <a:lnTo>
                    <a:pt x="2685" y="14805"/>
                  </a:lnTo>
                  <a:lnTo>
                    <a:pt x="2946" y="15014"/>
                  </a:lnTo>
                  <a:lnTo>
                    <a:pt x="3206" y="15196"/>
                  </a:lnTo>
                  <a:lnTo>
                    <a:pt x="3493" y="15353"/>
                  </a:lnTo>
                  <a:lnTo>
                    <a:pt x="4093" y="15613"/>
                  </a:lnTo>
                  <a:lnTo>
                    <a:pt x="4692" y="15822"/>
                  </a:lnTo>
                  <a:lnTo>
                    <a:pt x="5318" y="16004"/>
                  </a:lnTo>
                  <a:lnTo>
                    <a:pt x="5969" y="16135"/>
                  </a:lnTo>
                  <a:lnTo>
                    <a:pt x="6621" y="16213"/>
                  </a:lnTo>
                  <a:lnTo>
                    <a:pt x="7247" y="16265"/>
                  </a:lnTo>
                  <a:lnTo>
                    <a:pt x="7872" y="16291"/>
                  </a:lnTo>
                  <a:lnTo>
                    <a:pt x="8498" y="16265"/>
                  </a:lnTo>
                  <a:lnTo>
                    <a:pt x="9071" y="16187"/>
                  </a:lnTo>
                  <a:lnTo>
                    <a:pt x="9592" y="16082"/>
                  </a:lnTo>
                  <a:lnTo>
                    <a:pt x="10088" y="15952"/>
                  </a:lnTo>
                  <a:lnTo>
                    <a:pt x="10531" y="15770"/>
                  </a:lnTo>
                  <a:lnTo>
                    <a:pt x="10922" y="15561"/>
                  </a:lnTo>
                  <a:lnTo>
                    <a:pt x="11078" y="15457"/>
                  </a:lnTo>
                  <a:lnTo>
                    <a:pt x="11234" y="15327"/>
                  </a:lnTo>
                  <a:lnTo>
                    <a:pt x="11365" y="15196"/>
                  </a:lnTo>
                  <a:lnTo>
                    <a:pt x="11469" y="15040"/>
                  </a:lnTo>
                  <a:lnTo>
                    <a:pt x="11573" y="14909"/>
                  </a:lnTo>
                  <a:lnTo>
                    <a:pt x="11652" y="14727"/>
                  </a:lnTo>
                  <a:lnTo>
                    <a:pt x="11704" y="14545"/>
                  </a:lnTo>
                  <a:lnTo>
                    <a:pt x="11730" y="14258"/>
                  </a:lnTo>
                  <a:lnTo>
                    <a:pt x="11756" y="13945"/>
                  </a:lnTo>
                  <a:lnTo>
                    <a:pt x="11782" y="13554"/>
                  </a:lnTo>
                  <a:lnTo>
                    <a:pt x="11782" y="12616"/>
                  </a:lnTo>
                  <a:lnTo>
                    <a:pt x="11704" y="11495"/>
                  </a:lnTo>
                  <a:lnTo>
                    <a:pt x="11573" y="10270"/>
                  </a:lnTo>
                  <a:lnTo>
                    <a:pt x="11469" y="9618"/>
                  </a:lnTo>
                  <a:lnTo>
                    <a:pt x="11365" y="8941"/>
                  </a:lnTo>
                  <a:lnTo>
                    <a:pt x="11234" y="8263"/>
                  </a:lnTo>
                  <a:lnTo>
                    <a:pt x="11078" y="7585"/>
                  </a:lnTo>
                  <a:lnTo>
                    <a:pt x="10896" y="6882"/>
                  </a:lnTo>
                  <a:lnTo>
                    <a:pt x="10687" y="6204"/>
                  </a:lnTo>
                  <a:lnTo>
                    <a:pt x="10479" y="5526"/>
                  </a:lnTo>
                  <a:lnTo>
                    <a:pt x="10218" y="4875"/>
                  </a:lnTo>
                  <a:lnTo>
                    <a:pt x="9931" y="4223"/>
                  </a:lnTo>
                  <a:lnTo>
                    <a:pt x="9645" y="3623"/>
                  </a:lnTo>
                  <a:lnTo>
                    <a:pt x="9306" y="3024"/>
                  </a:lnTo>
                  <a:lnTo>
                    <a:pt x="8941" y="2477"/>
                  </a:lnTo>
                  <a:lnTo>
                    <a:pt x="8550" y="1981"/>
                  </a:lnTo>
                  <a:lnTo>
                    <a:pt x="8133" y="1512"/>
                  </a:lnTo>
                  <a:lnTo>
                    <a:pt x="7690" y="1095"/>
                  </a:lnTo>
                  <a:lnTo>
                    <a:pt x="7455" y="913"/>
                  </a:lnTo>
                  <a:lnTo>
                    <a:pt x="7194" y="756"/>
                  </a:lnTo>
                  <a:lnTo>
                    <a:pt x="6960" y="600"/>
                  </a:lnTo>
                  <a:lnTo>
                    <a:pt x="6699" y="470"/>
                  </a:lnTo>
                  <a:lnTo>
                    <a:pt x="6412" y="339"/>
                  </a:lnTo>
                  <a:lnTo>
                    <a:pt x="6126" y="235"/>
                  </a:lnTo>
                  <a:lnTo>
                    <a:pt x="5839" y="157"/>
                  </a:lnTo>
                  <a:lnTo>
                    <a:pt x="5552" y="79"/>
                  </a:lnTo>
                  <a:lnTo>
                    <a:pt x="5240" y="26"/>
                  </a:lnTo>
                  <a:lnTo>
                    <a:pt x="4927" y="0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-1563438" y="1413726"/>
              <a:ext cx="587892" cy="812880"/>
            </a:xfrm>
            <a:custGeom>
              <a:avLst/>
              <a:gdLst/>
              <a:ahLst/>
              <a:cxnLst/>
              <a:rect l="l" t="t" r="r" b="b"/>
              <a:pathLst>
                <a:path w="11782" h="16291" fill="none" extrusionOk="0">
                  <a:moveTo>
                    <a:pt x="3571" y="105"/>
                  </a:moveTo>
                  <a:lnTo>
                    <a:pt x="3571" y="105"/>
                  </a:lnTo>
                  <a:lnTo>
                    <a:pt x="3467" y="105"/>
                  </a:lnTo>
                  <a:lnTo>
                    <a:pt x="3206" y="131"/>
                  </a:lnTo>
                  <a:lnTo>
                    <a:pt x="3024" y="183"/>
                  </a:lnTo>
                  <a:lnTo>
                    <a:pt x="2816" y="235"/>
                  </a:lnTo>
                  <a:lnTo>
                    <a:pt x="2581" y="339"/>
                  </a:lnTo>
                  <a:lnTo>
                    <a:pt x="2320" y="470"/>
                  </a:lnTo>
                  <a:lnTo>
                    <a:pt x="2060" y="652"/>
                  </a:lnTo>
                  <a:lnTo>
                    <a:pt x="1799" y="887"/>
                  </a:lnTo>
                  <a:lnTo>
                    <a:pt x="1512" y="1173"/>
                  </a:lnTo>
                  <a:lnTo>
                    <a:pt x="1252" y="1512"/>
                  </a:lnTo>
                  <a:lnTo>
                    <a:pt x="991" y="1929"/>
                  </a:lnTo>
                  <a:lnTo>
                    <a:pt x="756" y="2398"/>
                  </a:lnTo>
                  <a:lnTo>
                    <a:pt x="522" y="2972"/>
                  </a:lnTo>
                  <a:lnTo>
                    <a:pt x="339" y="3597"/>
                  </a:lnTo>
                  <a:lnTo>
                    <a:pt x="339" y="3597"/>
                  </a:lnTo>
                  <a:lnTo>
                    <a:pt x="183" y="4327"/>
                  </a:lnTo>
                  <a:lnTo>
                    <a:pt x="79" y="5109"/>
                  </a:lnTo>
                  <a:lnTo>
                    <a:pt x="1" y="5943"/>
                  </a:lnTo>
                  <a:lnTo>
                    <a:pt x="1" y="6777"/>
                  </a:lnTo>
                  <a:lnTo>
                    <a:pt x="27" y="7663"/>
                  </a:lnTo>
                  <a:lnTo>
                    <a:pt x="105" y="8550"/>
                  </a:lnTo>
                  <a:lnTo>
                    <a:pt x="235" y="9436"/>
                  </a:lnTo>
                  <a:lnTo>
                    <a:pt x="391" y="10296"/>
                  </a:lnTo>
                  <a:lnTo>
                    <a:pt x="626" y="11156"/>
                  </a:lnTo>
                  <a:lnTo>
                    <a:pt x="887" y="11938"/>
                  </a:lnTo>
                  <a:lnTo>
                    <a:pt x="1043" y="12329"/>
                  </a:lnTo>
                  <a:lnTo>
                    <a:pt x="1199" y="12720"/>
                  </a:lnTo>
                  <a:lnTo>
                    <a:pt x="1382" y="13059"/>
                  </a:lnTo>
                  <a:lnTo>
                    <a:pt x="1564" y="13398"/>
                  </a:lnTo>
                  <a:lnTo>
                    <a:pt x="1773" y="13737"/>
                  </a:lnTo>
                  <a:lnTo>
                    <a:pt x="1981" y="14023"/>
                  </a:lnTo>
                  <a:lnTo>
                    <a:pt x="2190" y="14310"/>
                  </a:lnTo>
                  <a:lnTo>
                    <a:pt x="2425" y="14571"/>
                  </a:lnTo>
                  <a:lnTo>
                    <a:pt x="2685" y="14805"/>
                  </a:lnTo>
                  <a:lnTo>
                    <a:pt x="2946" y="15014"/>
                  </a:lnTo>
                  <a:lnTo>
                    <a:pt x="3206" y="15196"/>
                  </a:lnTo>
                  <a:lnTo>
                    <a:pt x="3493" y="15353"/>
                  </a:lnTo>
                  <a:lnTo>
                    <a:pt x="3493" y="15353"/>
                  </a:lnTo>
                  <a:lnTo>
                    <a:pt x="4093" y="15613"/>
                  </a:lnTo>
                  <a:lnTo>
                    <a:pt x="4692" y="15822"/>
                  </a:lnTo>
                  <a:lnTo>
                    <a:pt x="5318" y="16004"/>
                  </a:lnTo>
                  <a:lnTo>
                    <a:pt x="5969" y="16135"/>
                  </a:lnTo>
                  <a:lnTo>
                    <a:pt x="6621" y="16213"/>
                  </a:lnTo>
                  <a:lnTo>
                    <a:pt x="7247" y="16265"/>
                  </a:lnTo>
                  <a:lnTo>
                    <a:pt x="7872" y="16291"/>
                  </a:lnTo>
                  <a:lnTo>
                    <a:pt x="8498" y="16265"/>
                  </a:lnTo>
                  <a:lnTo>
                    <a:pt x="9071" y="16187"/>
                  </a:lnTo>
                  <a:lnTo>
                    <a:pt x="9592" y="16082"/>
                  </a:lnTo>
                  <a:lnTo>
                    <a:pt x="10088" y="15952"/>
                  </a:lnTo>
                  <a:lnTo>
                    <a:pt x="10531" y="15770"/>
                  </a:lnTo>
                  <a:lnTo>
                    <a:pt x="10922" y="15561"/>
                  </a:lnTo>
                  <a:lnTo>
                    <a:pt x="11078" y="15457"/>
                  </a:lnTo>
                  <a:lnTo>
                    <a:pt x="11234" y="15327"/>
                  </a:lnTo>
                  <a:lnTo>
                    <a:pt x="11365" y="15196"/>
                  </a:lnTo>
                  <a:lnTo>
                    <a:pt x="11469" y="15040"/>
                  </a:lnTo>
                  <a:lnTo>
                    <a:pt x="11573" y="14909"/>
                  </a:lnTo>
                  <a:lnTo>
                    <a:pt x="11652" y="14727"/>
                  </a:lnTo>
                  <a:lnTo>
                    <a:pt x="11652" y="14727"/>
                  </a:lnTo>
                  <a:lnTo>
                    <a:pt x="11704" y="14545"/>
                  </a:lnTo>
                  <a:lnTo>
                    <a:pt x="11730" y="14258"/>
                  </a:lnTo>
                  <a:lnTo>
                    <a:pt x="11756" y="13945"/>
                  </a:lnTo>
                  <a:lnTo>
                    <a:pt x="11782" y="13554"/>
                  </a:lnTo>
                  <a:lnTo>
                    <a:pt x="11782" y="12616"/>
                  </a:lnTo>
                  <a:lnTo>
                    <a:pt x="11704" y="11495"/>
                  </a:lnTo>
                  <a:lnTo>
                    <a:pt x="11573" y="10270"/>
                  </a:lnTo>
                  <a:lnTo>
                    <a:pt x="11469" y="9618"/>
                  </a:lnTo>
                  <a:lnTo>
                    <a:pt x="11365" y="8941"/>
                  </a:lnTo>
                  <a:lnTo>
                    <a:pt x="11234" y="8263"/>
                  </a:lnTo>
                  <a:lnTo>
                    <a:pt x="11078" y="7585"/>
                  </a:lnTo>
                  <a:lnTo>
                    <a:pt x="10896" y="6882"/>
                  </a:lnTo>
                  <a:lnTo>
                    <a:pt x="10687" y="6204"/>
                  </a:lnTo>
                  <a:lnTo>
                    <a:pt x="10479" y="5526"/>
                  </a:lnTo>
                  <a:lnTo>
                    <a:pt x="10218" y="4875"/>
                  </a:lnTo>
                  <a:lnTo>
                    <a:pt x="9931" y="4223"/>
                  </a:lnTo>
                  <a:lnTo>
                    <a:pt x="9645" y="3623"/>
                  </a:lnTo>
                  <a:lnTo>
                    <a:pt x="9306" y="3024"/>
                  </a:lnTo>
                  <a:lnTo>
                    <a:pt x="8941" y="2477"/>
                  </a:lnTo>
                  <a:lnTo>
                    <a:pt x="8550" y="1981"/>
                  </a:lnTo>
                  <a:lnTo>
                    <a:pt x="8133" y="1512"/>
                  </a:lnTo>
                  <a:lnTo>
                    <a:pt x="7690" y="1095"/>
                  </a:lnTo>
                  <a:lnTo>
                    <a:pt x="7455" y="913"/>
                  </a:lnTo>
                  <a:lnTo>
                    <a:pt x="7194" y="756"/>
                  </a:lnTo>
                  <a:lnTo>
                    <a:pt x="6960" y="600"/>
                  </a:lnTo>
                  <a:lnTo>
                    <a:pt x="6699" y="470"/>
                  </a:lnTo>
                  <a:lnTo>
                    <a:pt x="6412" y="339"/>
                  </a:lnTo>
                  <a:lnTo>
                    <a:pt x="6126" y="235"/>
                  </a:lnTo>
                  <a:lnTo>
                    <a:pt x="5839" y="157"/>
                  </a:lnTo>
                  <a:lnTo>
                    <a:pt x="5552" y="79"/>
                  </a:lnTo>
                  <a:lnTo>
                    <a:pt x="5240" y="26"/>
                  </a:lnTo>
                  <a:lnTo>
                    <a:pt x="4927" y="0"/>
                  </a:lnTo>
                  <a:lnTo>
                    <a:pt x="4614" y="0"/>
                  </a:lnTo>
                  <a:lnTo>
                    <a:pt x="4275" y="0"/>
                  </a:lnTo>
                  <a:lnTo>
                    <a:pt x="3936" y="53"/>
                  </a:lnTo>
                  <a:lnTo>
                    <a:pt x="3571" y="1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-1507503" y="1416320"/>
              <a:ext cx="306969" cy="766076"/>
            </a:xfrm>
            <a:custGeom>
              <a:avLst/>
              <a:gdLst/>
              <a:ahLst/>
              <a:cxnLst/>
              <a:rect l="l" t="t" r="r" b="b"/>
              <a:pathLst>
                <a:path w="6152" h="15353" extrusionOk="0">
                  <a:moveTo>
                    <a:pt x="4223" y="1"/>
                  </a:moveTo>
                  <a:lnTo>
                    <a:pt x="4171" y="209"/>
                  </a:lnTo>
                  <a:lnTo>
                    <a:pt x="4171" y="444"/>
                  </a:lnTo>
                  <a:lnTo>
                    <a:pt x="4457" y="261"/>
                  </a:lnTo>
                  <a:lnTo>
                    <a:pt x="4744" y="105"/>
                  </a:lnTo>
                  <a:lnTo>
                    <a:pt x="4483" y="53"/>
                  </a:lnTo>
                  <a:lnTo>
                    <a:pt x="4223" y="1"/>
                  </a:lnTo>
                  <a:close/>
                  <a:moveTo>
                    <a:pt x="1382" y="313"/>
                  </a:moveTo>
                  <a:lnTo>
                    <a:pt x="1043" y="522"/>
                  </a:lnTo>
                  <a:lnTo>
                    <a:pt x="887" y="652"/>
                  </a:lnTo>
                  <a:lnTo>
                    <a:pt x="704" y="809"/>
                  </a:lnTo>
                  <a:lnTo>
                    <a:pt x="522" y="965"/>
                  </a:lnTo>
                  <a:lnTo>
                    <a:pt x="339" y="1173"/>
                  </a:lnTo>
                  <a:lnTo>
                    <a:pt x="183" y="1382"/>
                  </a:lnTo>
                  <a:lnTo>
                    <a:pt x="0" y="1643"/>
                  </a:lnTo>
                  <a:lnTo>
                    <a:pt x="339" y="1564"/>
                  </a:lnTo>
                  <a:lnTo>
                    <a:pt x="704" y="1512"/>
                  </a:lnTo>
                  <a:lnTo>
                    <a:pt x="991" y="1538"/>
                  </a:lnTo>
                  <a:lnTo>
                    <a:pt x="1304" y="1617"/>
                  </a:lnTo>
                  <a:lnTo>
                    <a:pt x="1564" y="1721"/>
                  </a:lnTo>
                  <a:lnTo>
                    <a:pt x="1825" y="1851"/>
                  </a:lnTo>
                  <a:lnTo>
                    <a:pt x="2059" y="2034"/>
                  </a:lnTo>
                  <a:lnTo>
                    <a:pt x="2268" y="2242"/>
                  </a:lnTo>
                  <a:lnTo>
                    <a:pt x="2450" y="2477"/>
                  </a:lnTo>
                  <a:lnTo>
                    <a:pt x="2581" y="2737"/>
                  </a:lnTo>
                  <a:lnTo>
                    <a:pt x="2711" y="2320"/>
                  </a:lnTo>
                  <a:lnTo>
                    <a:pt x="2867" y="1955"/>
                  </a:lnTo>
                  <a:lnTo>
                    <a:pt x="3050" y="1617"/>
                  </a:lnTo>
                  <a:lnTo>
                    <a:pt x="3258" y="1304"/>
                  </a:lnTo>
                  <a:lnTo>
                    <a:pt x="3128" y="1330"/>
                  </a:lnTo>
                  <a:lnTo>
                    <a:pt x="2607" y="1304"/>
                  </a:lnTo>
                  <a:lnTo>
                    <a:pt x="2346" y="1278"/>
                  </a:lnTo>
                  <a:lnTo>
                    <a:pt x="2112" y="1226"/>
                  </a:lnTo>
                  <a:lnTo>
                    <a:pt x="1929" y="1121"/>
                  </a:lnTo>
                  <a:lnTo>
                    <a:pt x="1773" y="1017"/>
                  </a:lnTo>
                  <a:lnTo>
                    <a:pt x="1642" y="861"/>
                  </a:lnTo>
                  <a:lnTo>
                    <a:pt x="1538" y="704"/>
                  </a:lnTo>
                  <a:lnTo>
                    <a:pt x="1460" y="522"/>
                  </a:lnTo>
                  <a:lnTo>
                    <a:pt x="1382" y="313"/>
                  </a:lnTo>
                  <a:close/>
                  <a:moveTo>
                    <a:pt x="4301" y="8602"/>
                  </a:moveTo>
                  <a:lnTo>
                    <a:pt x="4223" y="8628"/>
                  </a:lnTo>
                  <a:lnTo>
                    <a:pt x="4353" y="8680"/>
                  </a:lnTo>
                  <a:lnTo>
                    <a:pt x="4301" y="8602"/>
                  </a:lnTo>
                  <a:close/>
                  <a:moveTo>
                    <a:pt x="2320" y="5083"/>
                  </a:moveTo>
                  <a:lnTo>
                    <a:pt x="2190" y="5709"/>
                  </a:lnTo>
                  <a:lnTo>
                    <a:pt x="2059" y="6360"/>
                  </a:lnTo>
                  <a:lnTo>
                    <a:pt x="1981" y="7064"/>
                  </a:lnTo>
                  <a:lnTo>
                    <a:pt x="1955" y="7403"/>
                  </a:lnTo>
                  <a:lnTo>
                    <a:pt x="1929" y="7742"/>
                  </a:lnTo>
                  <a:lnTo>
                    <a:pt x="1955" y="8263"/>
                  </a:lnTo>
                  <a:lnTo>
                    <a:pt x="2007" y="8498"/>
                  </a:lnTo>
                  <a:lnTo>
                    <a:pt x="2033" y="8758"/>
                  </a:lnTo>
                  <a:lnTo>
                    <a:pt x="2112" y="8967"/>
                  </a:lnTo>
                  <a:lnTo>
                    <a:pt x="2190" y="9201"/>
                  </a:lnTo>
                  <a:lnTo>
                    <a:pt x="2294" y="9410"/>
                  </a:lnTo>
                  <a:lnTo>
                    <a:pt x="2398" y="9618"/>
                  </a:lnTo>
                  <a:lnTo>
                    <a:pt x="2503" y="9332"/>
                  </a:lnTo>
                  <a:lnTo>
                    <a:pt x="2633" y="9097"/>
                  </a:lnTo>
                  <a:lnTo>
                    <a:pt x="2815" y="8889"/>
                  </a:lnTo>
                  <a:lnTo>
                    <a:pt x="2998" y="8732"/>
                  </a:lnTo>
                  <a:lnTo>
                    <a:pt x="2894" y="8524"/>
                  </a:lnTo>
                  <a:lnTo>
                    <a:pt x="2763" y="8237"/>
                  </a:lnTo>
                  <a:lnTo>
                    <a:pt x="2659" y="7846"/>
                  </a:lnTo>
                  <a:lnTo>
                    <a:pt x="2529" y="7325"/>
                  </a:lnTo>
                  <a:lnTo>
                    <a:pt x="2424" y="6699"/>
                  </a:lnTo>
                  <a:lnTo>
                    <a:pt x="2346" y="5943"/>
                  </a:lnTo>
                  <a:lnTo>
                    <a:pt x="2320" y="5526"/>
                  </a:lnTo>
                  <a:lnTo>
                    <a:pt x="2320" y="5083"/>
                  </a:lnTo>
                  <a:close/>
                  <a:moveTo>
                    <a:pt x="5995" y="13554"/>
                  </a:moveTo>
                  <a:lnTo>
                    <a:pt x="5604" y="13606"/>
                  </a:lnTo>
                  <a:lnTo>
                    <a:pt x="5735" y="14076"/>
                  </a:lnTo>
                  <a:lnTo>
                    <a:pt x="5813" y="14310"/>
                  </a:lnTo>
                  <a:lnTo>
                    <a:pt x="5917" y="14493"/>
                  </a:lnTo>
                  <a:lnTo>
                    <a:pt x="5995" y="14753"/>
                  </a:lnTo>
                  <a:lnTo>
                    <a:pt x="6152" y="15353"/>
                  </a:lnTo>
                  <a:lnTo>
                    <a:pt x="6073" y="13737"/>
                  </a:lnTo>
                  <a:lnTo>
                    <a:pt x="5995" y="13554"/>
                  </a:lnTo>
                  <a:close/>
                </a:path>
              </a:pathLst>
            </a:custGeom>
            <a:solidFill>
              <a:srgbClr val="EA4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-1227877" y="2092631"/>
              <a:ext cx="27344" cy="89766"/>
            </a:xfrm>
            <a:custGeom>
              <a:avLst/>
              <a:gdLst/>
              <a:ahLst/>
              <a:cxnLst/>
              <a:rect l="l" t="t" r="r" b="b"/>
              <a:pathLst>
                <a:path w="548" h="1799" fill="none" extrusionOk="0">
                  <a:moveTo>
                    <a:pt x="391" y="0"/>
                  </a:moveTo>
                  <a:lnTo>
                    <a:pt x="391" y="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131" y="522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209" y="756"/>
                  </a:lnTo>
                  <a:lnTo>
                    <a:pt x="313" y="939"/>
                  </a:lnTo>
                  <a:lnTo>
                    <a:pt x="391" y="1199"/>
                  </a:lnTo>
                  <a:lnTo>
                    <a:pt x="548" y="1799"/>
                  </a:lnTo>
                  <a:lnTo>
                    <a:pt x="469" y="183"/>
                  </a:lnTo>
                  <a:lnTo>
                    <a:pt x="469" y="183"/>
                  </a:lnTo>
                  <a:lnTo>
                    <a:pt x="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-1296836" y="1845489"/>
              <a:ext cx="6586" cy="3992"/>
            </a:xfrm>
            <a:custGeom>
              <a:avLst/>
              <a:gdLst/>
              <a:ahLst/>
              <a:cxnLst/>
              <a:rect l="l" t="t" r="r" b="b"/>
              <a:pathLst>
                <a:path w="132" h="80" fill="none" extrusionOk="0">
                  <a:moveTo>
                    <a:pt x="79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131" y="79"/>
                  </a:lnTo>
                  <a:lnTo>
                    <a:pt x="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-1411251" y="1669949"/>
              <a:ext cx="53340" cy="226335"/>
            </a:xfrm>
            <a:custGeom>
              <a:avLst/>
              <a:gdLst/>
              <a:ahLst/>
              <a:cxnLst/>
              <a:rect l="l" t="t" r="r" b="b"/>
              <a:pathLst>
                <a:path w="1069" h="4536" fill="none" extrusionOk="0">
                  <a:moveTo>
                    <a:pt x="391" y="0"/>
                  </a:moveTo>
                  <a:lnTo>
                    <a:pt x="391" y="0"/>
                  </a:lnTo>
                  <a:lnTo>
                    <a:pt x="261" y="626"/>
                  </a:lnTo>
                  <a:lnTo>
                    <a:pt x="130" y="1277"/>
                  </a:lnTo>
                  <a:lnTo>
                    <a:pt x="52" y="1981"/>
                  </a:lnTo>
                  <a:lnTo>
                    <a:pt x="26" y="2320"/>
                  </a:lnTo>
                  <a:lnTo>
                    <a:pt x="0" y="2659"/>
                  </a:lnTo>
                  <a:lnTo>
                    <a:pt x="0" y="2659"/>
                  </a:lnTo>
                  <a:lnTo>
                    <a:pt x="26" y="3180"/>
                  </a:lnTo>
                  <a:lnTo>
                    <a:pt x="78" y="3415"/>
                  </a:lnTo>
                  <a:lnTo>
                    <a:pt x="104" y="3675"/>
                  </a:lnTo>
                  <a:lnTo>
                    <a:pt x="183" y="3884"/>
                  </a:lnTo>
                  <a:lnTo>
                    <a:pt x="261" y="4118"/>
                  </a:lnTo>
                  <a:lnTo>
                    <a:pt x="365" y="4327"/>
                  </a:lnTo>
                  <a:lnTo>
                    <a:pt x="469" y="4535"/>
                  </a:lnTo>
                  <a:lnTo>
                    <a:pt x="469" y="4535"/>
                  </a:lnTo>
                  <a:lnTo>
                    <a:pt x="574" y="4249"/>
                  </a:lnTo>
                  <a:lnTo>
                    <a:pt x="704" y="4014"/>
                  </a:lnTo>
                  <a:lnTo>
                    <a:pt x="886" y="3806"/>
                  </a:lnTo>
                  <a:lnTo>
                    <a:pt x="1069" y="3649"/>
                  </a:lnTo>
                  <a:lnTo>
                    <a:pt x="1069" y="3649"/>
                  </a:lnTo>
                  <a:lnTo>
                    <a:pt x="1069" y="3649"/>
                  </a:lnTo>
                  <a:lnTo>
                    <a:pt x="965" y="3441"/>
                  </a:lnTo>
                  <a:lnTo>
                    <a:pt x="834" y="3154"/>
                  </a:lnTo>
                  <a:lnTo>
                    <a:pt x="730" y="2763"/>
                  </a:lnTo>
                  <a:lnTo>
                    <a:pt x="600" y="2242"/>
                  </a:lnTo>
                  <a:lnTo>
                    <a:pt x="495" y="1616"/>
                  </a:lnTo>
                  <a:lnTo>
                    <a:pt x="417" y="860"/>
                  </a:lnTo>
                  <a:lnTo>
                    <a:pt x="391" y="443"/>
                  </a:lnTo>
                  <a:lnTo>
                    <a:pt x="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-1507503" y="1431938"/>
              <a:ext cx="162616" cy="121001"/>
            </a:xfrm>
            <a:custGeom>
              <a:avLst/>
              <a:gdLst/>
              <a:ahLst/>
              <a:cxnLst/>
              <a:rect l="l" t="t" r="r" b="b"/>
              <a:pathLst>
                <a:path w="3259" h="2425" fill="none" extrusionOk="0">
                  <a:moveTo>
                    <a:pt x="1382" y="0"/>
                  </a:moveTo>
                  <a:lnTo>
                    <a:pt x="1382" y="0"/>
                  </a:lnTo>
                  <a:lnTo>
                    <a:pt x="1043" y="209"/>
                  </a:lnTo>
                  <a:lnTo>
                    <a:pt x="887" y="339"/>
                  </a:lnTo>
                  <a:lnTo>
                    <a:pt x="704" y="496"/>
                  </a:lnTo>
                  <a:lnTo>
                    <a:pt x="522" y="652"/>
                  </a:lnTo>
                  <a:lnTo>
                    <a:pt x="339" y="860"/>
                  </a:lnTo>
                  <a:lnTo>
                    <a:pt x="183" y="1069"/>
                  </a:lnTo>
                  <a:lnTo>
                    <a:pt x="0" y="1330"/>
                  </a:lnTo>
                  <a:lnTo>
                    <a:pt x="0" y="1330"/>
                  </a:lnTo>
                  <a:lnTo>
                    <a:pt x="339" y="1251"/>
                  </a:lnTo>
                  <a:lnTo>
                    <a:pt x="704" y="1199"/>
                  </a:lnTo>
                  <a:lnTo>
                    <a:pt x="704" y="1199"/>
                  </a:lnTo>
                  <a:lnTo>
                    <a:pt x="991" y="1225"/>
                  </a:lnTo>
                  <a:lnTo>
                    <a:pt x="1304" y="1304"/>
                  </a:lnTo>
                  <a:lnTo>
                    <a:pt x="1564" y="1408"/>
                  </a:lnTo>
                  <a:lnTo>
                    <a:pt x="1825" y="1538"/>
                  </a:lnTo>
                  <a:lnTo>
                    <a:pt x="2059" y="1721"/>
                  </a:lnTo>
                  <a:lnTo>
                    <a:pt x="2268" y="1929"/>
                  </a:lnTo>
                  <a:lnTo>
                    <a:pt x="2450" y="2164"/>
                  </a:lnTo>
                  <a:lnTo>
                    <a:pt x="2581" y="2424"/>
                  </a:lnTo>
                  <a:lnTo>
                    <a:pt x="2581" y="2424"/>
                  </a:lnTo>
                  <a:lnTo>
                    <a:pt x="2711" y="2007"/>
                  </a:lnTo>
                  <a:lnTo>
                    <a:pt x="2867" y="1642"/>
                  </a:lnTo>
                  <a:lnTo>
                    <a:pt x="3050" y="1304"/>
                  </a:lnTo>
                  <a:lnTo>
                    <a:pt x="3258" y="991"/>
                  </a:lnTo>
                  <a:lnTo>
                    <a:pt x="3258" y="991"/>
                  </a:lnTo>
                  <a:lnTo>
                    <a:pt x="3128" y="1017"/>
                  </a:lnTo>
                  <a:lnTo>
                    <a:pt x="3128" y="1017"/>
                  </a:lnTo>
                  <a:lnTo>
                    <a:pt x="2607" y="991"/>
                  </a:lnTo>
                  <a:lnTo>
                    <a:pt x="2607" y="991"/>
                  </a:lnTo>
                  <a:lnTo>
                    <a:pt x="2346" y="965"/>
                  </a:lnTo>
                  <a:lnTo>
                    <a:pt x="2112" y="913"/>
                  </a:lnTo>
                  <a:lnTo>
                    <a:pt x="1929" y="808"/>
                  </a:lnTo>
                  <a:lnTo>
                    <a:pt x="1773" y="704"/>
                  </a:lnTo>
                  <a:lnTo>
                    <a:pt x="1642" y="548"/>
                  </a:lnTo>
                  <a:lnTo>
                    <a:pt x="1538" y="391"/>
                  </a:lnTo>
                  <a:lnTo>
                    <a:pt x="1460" y="209"/>
                  </a:lnTo>
                  <a:lnTo>
                    <a:pt x="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-1299430" y="1416320"/>
              <a:ext cx="28691" cy="22154"/>
            </a:xfrm>
            <a:custGeom>
              <a:avLst/>
              <a:gdLst/>
              <a:ahLst/>
              <a:cxnLst/>
              <a:rect l="l" t="t" r="r" b="b"/>
              <a:pathLst>
                <a:path w="575" h="444" fill="none" extrusionOk="0">
                  <a:moveTo>
                    <a:pt x="53" y="1"/>
                  </a:moveTo>
                  <a:lnTo>
                    <a:pt x="53" y="1"/>
                  </a:lnTo>
                  <a:lnTo>
                    <a:pt x="1" y="209"/>
                  </a:lnTo>
                  <a:lnTo>
                    <a:pt x="1" y="444"/>
                  </a:lnTo>
                  <a:lnTo>
                    <a:pt x="1" y="444"/>
                  </a:lnTo>
                  <a:lnTo>
                    <a:pt x="287" y="261"/>
                  </a:lnTo>
                  <a:lnTo>
                    <a:pt x="574" y="105"/>
                  </a:lnTo>
                  <a:lnTo>
                    <a:pt x="574" y="105"/>
                  </a:lnTo>
                  <a:lnTo>
                    <a:pt x="313" y="53"/>
                  </a:lnTo>
                  <a:lnTo>
                    <a:pt x="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-1313751" y="582633"/>
              <a:ext cx="338205" cy="344742"/>
            </a:xfrm>
            <a:custGeom>
              <a:avLst/>
              <a:gdLst/>
              <a:ahLst/>
              <a:cxnLst/>
              <a:rect l="l" t="t" r="r" b="b"/>
              <a:pathLst>
                <a:path w="6778" h="6909" extrusionOk="0">
                  <a:moveTo>
                    <a:pt x="3077" y="1"/>
                  </a:moveTo>
                  <a:lnTo>
                    <a:pt x="2764" y="27"/>
                  </a:lnTo>
                  <a:lnTo>
                    <a:pt x="2503" y="105"/>
                  </a:lnTo>
                  <a:lnTo>
                    <a:pt x="2295" y="210"/>
                  </a:lnTo>
                  <a:lnTo>
                    <a:pt x="2138" y="340"/>
                  </a:lnTo>
                  <a:lnTo>
                    <a:pt x="2008" y="470"/>
                  </a:lnTo>
                  <a:lnTo>
                    <a:pt x="1904" y="653"/>
                  </a:lnTo>
                  <a:lnTo>
                    <a:pt x="1852" y="809"/>
                  </a:lnTo>
                  <a:lnTo>
                    <a:pt x="1799" y="991"/>
                  </a:lnTo>
                  <a:lnTo>
                    <a:pt x="1773" y="1174"/>
                  </a:lnTo>
                  <a:lnTo>
                    <a:pt x="1773" y="1356"/>
                  </a:lnTo>
                  <a:lnTo>
                    <a:pt x="1799" y="1669"/>
                  </a:lnTo>
                  <a:lnTo>
                    <a:pt x="1826" y="1878"/>
                  </a:lnTo>
                  <a:lnTo>
                    <a:pt x="1852" y="1982"/>
                  </a:lnTo>
                  <a:lnTo>
                    <a:pt x="1721" y="1878"/>
                  </a:lnTo>
                  <a:lnTo>
                    <a:pt x="1591" y="1826"/>
                  </a:lnTo>
                  <a:lnTo>
                    <a:pt x="1382" y="1773"/>
                  </a:lnTo>
                  <a:lnTo>
                    <a:pt x="1278" y="1773"/>
                  </a:lnTo>
                  <a:lnTo>
                    <a:pt x="1148" y="1799"/>
                  </a:lnTo>
                  <a:lnTo>
                    <a:pt x="1018" y="1826"/>
                  </a:lnTo>
                  <a:lnTo>
                    <a:pt x="887" y="1878"/>
                  </a:lnTo>
                  <a:lnTo>
                    <a:pt x="731" y="1930"/>
                  </a:lnTo>
                  <a:lnTo>
                    <a:pt x="574" y="2034"/>
                  </a:lnTo>
                  <a:lnTo>
                    <a:pt x="418" y="2190"/>
                  </a:lnTo>
                  <a:lnTo>
                    <a:pt x="262" y="2347"/>
                  </a:lnTo>
                  <a:lnTo>
                    <a:pt x="183" y="2451"/>
                  </a:lnTo>
                  <a:lnTo>
                    <a:pt x="131" y="2555"/>
                  </a:lnTo>
                  <a:lnTo>
                    <a:pt x="53" y="2790"/>
                  </a:lnTo>
                  <a:lnTo>
                    <a:pt x="1" y="3077"/>
                  </a:lnTo>
                  <a:lnTo>
                    <a:pt x="1" y="3363"/>
                  </a:lnTo>
                  <a:lnTo>
                    <a:pt x="27" y="3676"/>
                  </a:lnTo>
                  <a:lnTo>
                    <a:pt x="131" y="3989"/>
                  </a:lnTo>
                  <a:lnTo>
                    <a:pt x="236" y="4328"/>
                  </a:lnTo>
                  <a:lnTo>
                    <a:pt x="392" y="4641"/>
                  </a:lnTo>
                  <a:lnTo>
                    <a:pt x="600" y="4953"/>
                  </a:lnTo>
                  <a:lnTo>
                    <a:pt x="809" y="5266"/>
                  </a:lnTo>
                  <a:lnTo>
                    <a:pt x="1070" y="5553"/>
                  </a:lnTo>
                  <a:lnTo>
                    <a:pt x="1356" y="5787"/>
                  </a:lnTo>
                  <a:lnTo>
                    <a:pt x="1669" y="6022"/>
                  </a:lnTo>
                  <a:lnTo>
                    <a:pt x="2008" y="6178"/>
                  </a:lnTo>
                  <a:lnTo>
                    <a:pt x="2373" y="6309"/>
                  </a:lnTo>
                  <a:lnTo>
                    <a:pt x="2738" y="6387"/>
                  </a:lnTo>
                  <a:lnTo>
                    <a:pt x="3051" y="6543"/>
                  </a:lnTo>
                  <a:lnTo>
                    <a:pt x="3389" y="6674"/>
                  </a:lnTo>
                  <a:lnTo>
                    <a:pt x="3806" y="6804"/>
                  </a:lnTo>
                  <a:lnTo>
                    <a:pt x="4015" y="6856"/>
                  </a:lnTo>
                  <a:lnTo>
                    <a:pt x="4223" y="6908"/>
                  </a:lnTo>
                  <a:lnTo>
                    <a:pt x="4667" y="6908"/>
                  </a:lnTo>
                  <a:lnTo>
                    <a:pt x="4849" y="6856"/>
                  </a:lnTo>
                  <a:lnTo>
                    <a:pt x="5032" y="6804"/>
                  </a:lnTo>
                  <a:lnTo>
                    <a:pt x="5188" y="6674"/>
                  </a:lnTo>
                  <a:lnTo>
                    <a:pt x="5318" y="6517"/>
                  </a:lnTo>
                  <a:lnTo>
                    <a:pt x="5422" y="6361"/>
                  </a:lnTo>
                  <a:lnTo>
                    <a:pt x="5501" y="6204"/>
                  </a:lnTo>
                  <a:lnTo>
                    <a:pt x="5527" y="6048"/>
                  </a:lnTo>
                  <a:lnTo>
                    <a:pt x="5553" y="5918"/>
                  </a:lnTo>
                  <a:lnTo>
                    <a:pt x="5553" y="5787"/>
                  </a:lnTo>
                  <a:lnTo>
                    <a:pt x="5553" y="5683"/>
                  </a:lnTo>
                  <a:lnTo>
                    <a:pt x="5475" y="5501"/>
                  </a:lnTo>
                  <a:lnTo>
                    <a:pt x="5370" y="5344"/>
                  </a:lnTo>
                  <a:lnTo>
                    <a:pt x="5266" y="5240"/>
                  </a:lnTo>
                  <a:lnTo>
                    <a:pt x="5162" y="5162"/>
                  </a:lnTo>
                  <a:lnTo>
                    <a:pt x="5240" y="5188"/>
                  </a:lnTo>
                  <a:lnTo>
                    <a:pt x="5422" y="5162"/>
                  </a:lnTo>
                  <a:lnTo>
                    <a:pt x="5709" y="5136"/>
                  </a:lnTo>
                  <a:lnTo>
                    <a:pt x="5866" y="5084"/>
                  </a:lnTo>
                  <a:lnTo>
                    <a:pt x="6022" y="5031"/>
                  </a:lnTo>
                  <a:lnTo>
                    <a:pt x="6178" y="4953"/>
                  </a:lnTo>
                  <a:lnTo>
                    <a:pt x="6335" y="4849"/>
                  </a:lnTo>
                  <a:lnTo>
                    <a:pt x="6465" y="4719"/>
                  </a:lnTo>
                  <a:lnTo>
                    <a:pt x="6595" y="4536"/>
                  </a:lnTo>
                  <a:lnTo>
                    <a:pt x="6674" y="4354"/>
                  </a:lnTo>
                  <a:lnTo>
                    <a:pt x="6752" y="4119"/>
                  </a:lnTo>
                  <a:lnTo>
                    <a:pt x="6778" y="3859"/>
                  </a:lnTo>
                  <a:lnTo>
                    <a:pt x="6778" y="3546"/>
                  </a:lnTo>
                  <a:lnTo>
                    <a:pt x="6726" y="3259"/>
                  </a:lnTo>
                  <a:lnTo>
                    <a:pt x="6621" y="2998"/>
                  </a:lnTo>
                  <a:lnTo>
                    <a:pt x="6517" y="2816"/>
                  </a:lnTo>
                  <a:lnTo>
                    <a:pt x="6361" y="2660"/>
                  </a:lnTo>
                  <a:lnTo>
                    <a:pt x="6178" y="2529"/>
                  </a:lnTo>
                  <a:lnTo>
                    <a:pt x="5996" y="2451"/>
                  </a:lnTo>
                  <a:lnTo>
                    <a:pt x="5787" y="2399"/>
                  </a:lnTo>
                  <a:lnTo>
                    <a:pt x="5579" y="2347"/>
                  </a:lnTo>
                  <a:lnTo>
                    <a:pt x="5162" y="2347"/>
                  </a:lnTo>
                  <a:lnTo>
                    <a:pt x="4823" y="2399"/>
                  </a:lnTo>
                  <a:lnTo>
                    <a:pt x="4588" y="2451"/>
                  </a:lnTo>
                  <a:lnTo>
                    <a:pt x="4484" y="2477"/>
                  </a:lnTo>
                  <a:lnTo>
                    <a:pt x="4484" y="2477"/>
                  </a:lnTo>
                  <a:lnTo>
                    <a:pt x="4510" y="2373"/>
                  </a:lnTo>
                  <a:lnTo>
                    <a:pt x="4510" y="2086"/>
                  </a:lnTo>
                  <a:lnTo>
                    <a:pt x="4510" y="1695"/>
                  </a:lnTo>
                  <a:lnTo>
                    <a:pt x="4484" y="1461"/>
                  </a:lnTo>
                  <a:lnTo>
                    <a:pt x="4432" y="1226"/>
                  </a:lnTo>
                  <a:lnTo>
                    <a:pt x="4380" y="991"/>
                  </a:lnTo>
                  <a:lnTo>
                    <a:pt x="4302" y="783"/>
                  </a:lnTo>
                  <a:lnTo>
                    <a:pt x="4197" y="548"/>
                  </a:lnTo>
                  <a:lnTo>
                    <a:pt x="4041" y="366"/>
                  </a:lnTo>
                  <a:lnTo>
                    <a:pt x="3859" y="210"/>
                  </a:lnTo>
                  <a:lnTo>
                    <a:pt x="3650" y="105"/>
                  </a:lnTo>
                  <a:lnTo>
                    <a:pt x="3389" y="27"/>
                  </a:lnTo>
                  <a:lnTo>
                    <a:pt x="3077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-1313751" y="582633"/>
              <a:ext cx="338205" cy="344742"/>
            </a:xfrm>
            <a:custGeom>
              <a:avLst/>
              <a:gdLst/>
              <a:ahLst/>
              <a:cxnLst/>
              <a:rect l="l" t="t" r="r" b="b"/>
              <a:pathLst>
                <a:path w="6778" h="6909" fill="none" extrusionOk="0">
                  <a:moveTo>
                    <a:pt x="2738" y="6387"/>
                  </a:moveTo>
                  <a:lnTo>
                    <a:pt x="2738" y="6387"/>
                  </a:lnTo>
                  <a:lnTo>
                    <a:pt x="3051" y="6543"/>
                  </a:lnTo>
                  <a:lnTo>
                    <a:pt x="3389" y="6674"/>
                  </a:lnTo>
                  <a:lnTo>
                    <a:pt x="3806" y="6804"/>
                  </a:lnTo>
                  <a:lnTo>
                    <a:pt x="4015" y="6856"/>
                  </a:lnTo>
                  <a:lnTo>
                    <a:pt x="4223" y="6908"/>
                  </a:lnTo>
                  <a:lnTo>
                    <a:pt x="4458" y="6908"/>
                  </a:lnTo>
                  <a:lnTo>
                    <a:pt x="4667" y="6908"/>
                  </a:lnTo>
                  <a:lnTo>
                    <a:pt x="4849" y="6856"/>
                  </a:lnTo>
                  <a:lnTo>
                    <a:pt x="5032" y="6804"/>
                  </a:lnTo>
                  <a:lnTo>
                    <a:pt x="5188" y="6674"/>
                  </a:lnTo>
                  <a:lnTo>
                    <a:pt x="5318" y="6517"/>
                  </a:lnTo>
                  <a:lnTo>
                    <a:pt x="5318" y="6517"/>
                  </a:lnTo>
                  <a:lnTo>
                    <a:pt x="5422" y="6361"/>
                  </a:lnTo>
                  <a:lnTo>
                    <a:pt x="5501" y="6204"/>
                  </a:lnTo>
                  <a:lnTo>
                    <a:pt x="5527" y="6048"/>
                  </a:lnTo>
                  <a:lnTo>
                    <a:pt x="5553" y="5918"/>
                  </a:lnTo>
                  <a:lnTo>
                    <a:pt x="5553" y="5787"/>
                  </a:lnTo>
                  <a:lnTo>
                    <a:pt x="5553" y="5683"/>
                  </a:lnTo>
                  <a:lnTo>
                    <a:pt x="5475" y="5501"/>
                  </a:lnTo>
                  <a:lnTo>
                    <a:pt x="5370" y="5344"/>
                  </a:lnTo>
                  <a:lnTo>
                    <a:pt x="5266" y="5240"/>
                  </a:lnTo>
                  <a:lnTo>
                    <a:pt x="5162" y="5162"/>
                  </a:lnTo>
                  <a:lnTo>
                    <a:pt x="5162" y="5162"/>
                  </a:lnTo>
                  <a:lnTo>
                    <a:pt x="5240" y="5188"/>
                  </a:lnTo>
                  <a:lnTo>
                    <a:pt x="5422" y="5162"/>
                  </a:lnTo>
                  <a:lnTo>
                    <a:pt x="5709" y="5136"/>
                  </a:lnTo>
                  <a:lnTo>
                    <a:pt x="5866" y="5084"/>
                  </a:lnTo>
                  <a:lnTo>
                    <a:pt x="6022" y="5031"/>
                  </a:lnTo>
                  <a:lnTo>
                    <a:pt x="6178" y="4953"/>
                  </a:lnTo>
                  <a:lnTo>
                    <a:pt x="6335" y="4849"/>
                  </a:lnTo>
                  <a:lnTo>
                    <a:pt x="6465" y="4719"/>
                  </a:lnTo>
                  <a:lnTo>
                    <a:pt x="6595" y="4536"/>
                  </a:lnTo>
                  <a:lnTo>
                    <a:pt x="6674" y="4354"/>
                  </a:lnTo>
                  <a:lnTo>
                    <a:pt x="6752" y="4119"/>
                  </a:lnTo>
                  <a:lnTo>
                    <a:pt x="6778" y="3859"/>
                  </a:lnTo>
                  <a:lnTo>
                    <a:pt x="6778" y="3546"/>
                  </a:lnTo>
                  <a:lnTo>
                    <a:pt x="6778" y="3546"/>
                  </a:lnTo>
                  <a:lnTo>
                    <a:pt x="6726" y="3259"/>
                  </a:lnTo>
                  <a:lnTo>
                    <a:pt x="6621" y="2998"/>
                  </a:lnTo>
                  <a:lnTo>
                    <a:pt x="6517" y="2816"/>
                  </a:lnTo>
                  <a:lnTo>
                    <a:pt x="6361" y="2660"/>
                  </a:lnTo>
                  <a:lnTo>
                    <a:pt x="6178" y="2529"/>
                  </a:lnTo>
                  <a:lnTo>
                    <a:pt x="5996" y="2451"/>
                  </a:lnTo>
                  <a:lnTo>
                    <a:pt x="5787" y="2399"/>
                  </a:lnTo>
                  <a:lnTo>
                    <a:pt x="5579" y="2347"/>
                  </a:lnTo>
                  <a:lnTo>
                    <a:pt x="5370" y="2347"/>
                  </a:lnTo>
                  <a:lnTo>
                    <a:pt x="5162" y="2347"/>
                  </a:lnTo>
                  <a:lnTo>
                    <a:pt x="4823" y="2399"/>
                  </a:lnTo>
                  <a:lnTo>
                    <a:pt x="4588" y="2451"/>
                  </a:lnTo>
                  <a:lnTo>
                    <a:pt x="4484" y="2477"/>
                  </a:lnTo>
                  <a:lnTo>
                    <a:pt x="4484" y="2477"/>
                  </a:lnTo>
                  <a:lnTo>
                    <a:pt x="4510" y="2373"/>
                  </a:lnTo>
                  <a:lnTo>
                    <a:pt x="4510" y="2086"/>
                  </a:lnTo>
                  <a:lnTo>
                    <a:pt x="4510" y="1695"/>
                  </a:lnTo>
                  <a:lnTo>
                    <a:pt x="4484" y="1461"/>
                  </a:lnTo>
                  <a:lnTo>
                    <a:pt x="4432" y="1226"/>
                  </a:lnTo>
                  <a:lnTo>
                    <a:pt x="4380" y="991"/>
                  </a:lnTo>
                  <a:lnTo>
                    <a:pt x="4302" y="783"/>
                  </a:lnTo>
                  <a:lnTo>
                    <a:pt x="4197" y="548"/>
                  </a:lnTo>
                  <a:lnTo>
                    <a:pt x="4041" y="366"/>
                  </a:lnTo>
                  <a:lnTo>
                    <a:pt x="3859" y="210"/>
                  </a:lnTo>
                  <a:lnTo>
                    <a:pt x="3650" y="105"/>
                  </a:lnTo>
                  <a:lnTo>
                    <a:pt x="3389" y="27"/>
                  </a:lnTo>
                  <a:lnTo>
                    <a:pt x="3077" y="1"/>
                  </a:lnTo>
                  <a:lnTo>
                    <a:pt x="3077" y="1"/>
                  </a:lnTo>
                  <a:lnTo>
                    <a:pt x="2764" y="27"/>
                  </a:lnTo>
                  <a:lnTo>
                    <a:pt x="2503" y="105"/>
                  </a:lnTo>
                  <a:lnTo>
                    <a:pt x="2295" y="210"/>
                  </a:lnTo>
                  <a:lnTo>
                    <a:pt x="2138" y="340"/>
                  </a:lnTo>
                  <a:lnTo>
                    <a:pt x="2008" y="470"/>
                  </a:lnTo>
                  <a:lnTo>
                    <a:pt x="1904" y="653"/>
                  </a:lnTo>
                  <a:lnTo>
                    <a:pt x="1852" y="809"/>
                  </a:lnTo>
                  <a:lnTo>
                    <a:pt x="1799" y="991"/>
                  </a:lnTo>
                  <a:lnTo>
                    <a:pt x="1773" y="1174"/>
                  </a:lnTo>
                  <a:lnTo>
                    <a:pt x="1773" y="1356"/>
                  </a:lnTo>
                  <a:lnTo>
                    <a:pt x="1799" y="1669"/>
                  </a:lnTo>
                  <a:lnTo>
                    <a:pt x="1826" y="1878"/>
                  </a:lnTo>
                  <a:lnTo>
                    <a:pt x="1852" y="1982"/>
                  </a:lnTo>
                  <a:lnTo>
                    <a:pt x="1852" y="1982"/>
                  </a:lnTo>
                  <a:lnTo>
                    <a:pt x="1721" y="1878"/>
                  </a:lnTo>
                  <a:lnTo>
                    <a:pt x="1591" y="1826"/>
                  </a:lnTo>
                  <a:lnTo>
                    <a:pt x="1382" y="1773"/>
                  </a:lnTo>
                  <a:lnTo>
                    <a:pt x="1278" y="1773"/>
                  </a:lnTo>
                  <a:lnTo>
                    <a:pt x="1148" y="1799"/>
                  </a:lnTo>
                  <a:lnTo>
                    <a:pt x="1018" y="1826"/>
                  </a:lnTo>
                  <a:lnTo>
                    <a:pt x="887" y="1878"/>
                  </a:lnTo>
                  <a:lnTo>
                    <a:pt x="731" y="1930"/>
                  </a:lnTo>
                  <a:lnTo>
                    <a:pt x="574" y="2034"/>
                  </a:lnTo>
                  <a:lnTo>
                    <a:pt x="418" y="2190"/>
                  </a:lnTo>
                  <a:lnTo>
                    <a:pt x="262" y="2347"/>
                  </a:lnTo>
                  <a:lnTo>
                    <a:pt x="262" y="2347"/>
                  </a:lnTo>
                  <a:lnTo>
                    <a:pt x="183" y="2451"/>
                  </a:lnTo>
                  <a:lnTo>
                    <a:pt x="131" y="2555"/>
                  </a:lnTo>
                  <a:lnTo>
                    <a:pt x="53" y="2790"/>
                  </a:lnTo>
                  <a:lnTo>
                    <a:pt x="1" y="3077"/>
                  </a:lnTo>
                  <a:lnTo>
                    <a:pt x="1" y="3363"/>
                  </a:lnTo>
                  <a:lnTo>
                    <a:pt x="27" y="3676"/>
                  </a:lnTo>
                  <a:lnTo>
                    <a:pt x="131" y="3989"/>
                  </a:lnTo>
                  <a:lnTo>
                    <a:pt x="236" y="4328"/>
                  </a:lnTo>
                  <a:lnTo>
                    <a:pt x="392" y="4641"/>
                  </a:lnTo>
                  <a:lnTo>
                    <a:pt x="600" y="4953"/>
                  </a:lnTo>
                  <a:lnTo>
                    <a:pt x="809" y="5266"/>
                  </a:lnTo>
                  <a:lnTo>
                    <a:pt x="1070" y="5553"/>
                  </a:lnTo>
                  <a:lnTo>
                    <a:pt x="1356" y="5787"/>
                  </a:lnTo>
                  <a:lnTo>
                    <a:pt x="1669" y="6022"/>
                  </a:lnTo>
                  <a:lnTo>
                    <a:pt x="2008" y="6178"/>
                  </a:lnTo>
                  <a:lnTo>
                    <a:pt x="2373" y="6309"/>
                  </a:lnTo>
                  <a:lnTo>
                    <a:pt x="2738" y="63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-1225283" y="582633"/>
              <a:ext cx="136619" cy="117109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24" y="672"/>
                  </a:moveTo>
                  <a:lnTo>
                    <a:pt x="105" y="705"/>
                  </a:lnTo>
                  <a:lnTo>
                    <a:pt x="53" y="861"/>
                  </a:lnTo>
                  <a:lnTo>
                    <a:pt x="26" y="991"/>
                  </a:lnTo>
                  <a:lnTo>
                    <a:pt x="53" y="887"/>
                  </a:lnTo>
                  <a:lnTo>
                    <a:pt x="124" y="672"/>
                  </a:lnTo>
                  <a:close/>
                  <a:moveTo>
                    <a:pt x="26" y="991"/>
                  </a:moveTo>
                  <a:lnTo>
                    <a:pt x="0" y="1096"/>
                  </a:lnTo>
                  <a:lnTo>
                    <a:pt x="0" y="1278"/>
                  </a:lnTo>
                  <a:lnTo>
                    <a:pt x="26" y="991"/>
                  </a:lnTo>
                  <a:close/>
                  <a:moveTo>
                    <a:pt x="0" y="1330"/>
                  </a:moveTo>
                  <a:lnTo>
                    <a:pt x="0" y="1539"/>
                  </a:lnTo>
                  <a:lnTo>
                    <a:pt x="53" y="1773"/>
                  </a:lnTo>
                  <a:lnTo>
                    <a:pt x="26" y="1565"/>
                  </a:lnTo>
                  <a:lnTo>
                    <a:pt x="0" y="1330"/>
                  </a:lnTo>
                  <a:close/>
                  <a:moveTo>
                    <a:pt x="1304" y="1"/>
                  </a:moveTo>
                  <a:lnTo>
                    <a:pt x="1095" y="27"/>
                  </a:lnTo>
                  <a:lnTo>
                    <a:pt x="939" y="53"/>
                  </a:lnTo>
                  <a:lnTo>
                    <a:pt x="782" y="79"/>
                  </a:lnTo>
                  <a:lnTo>
                    <a:pt x="626" y="131"/>
                  </a:lnTo>
                  <a:lnTo>
                    <a:pt x="522" y="210"/>
                  </a:lnTo>
                  <a:lnTo>
                    <a:pt x="417" y="288"/>
                  </a:lnTo>
                  <a:lnTo>
                    <a:pt x="313" y="366"/>
                  </a:lnTo>
                  <a:lnTo>
                    <a:pt x="235" y="470"/>
                  </a:lnTo>
                  <a:lnTo>
                    <a:pt x="131" y="653"/>
                  </a:lnTo>
                  <a:lnTo>
                    <a:pt x="124" y="672"/>
                  </a:lnTo>
                  <a:lnTo>
                    <a:pt x="183" y="574"/>
                  </a:lnTo>
                  <a:lnTo>
                    <a:pt x="261" y="444"/>
                  </a:lnTo>
                  <a:lnTo>
                    <a:pt x="365" y="340"/>
                  </a:lnTo>
                  <a:lnTo>
                    <a:pt x="496" y="236"/>
                  </a:lnTo>
                  <a:lnTo>
                    <a:pt x="470" y="392"/>
                  </a:lnTo>
                  <a:lnTo>
                    <a:pt x="443" y="574"/>
                  </a:lnTo>
                  <a:lnTo>
                    <a:pt x="496" y="887"/>
                  </a:lnTo>
                  <a:lnTo>
                    <a:pt x="574" y="1200"/>
                  </a:lnTo>
                  <a:lnTo>
                    <a:pt x="730" y="1513"/>
                  </a:lnTo>
                  <a:lnTo>
                    <a:pt x="913" y="1773"/>
                  </a:lnTo>
                  <a:lnTo>
                    <a:pt x="1147" y="1982"/>
                  </a:lnTo>
                  <a:lnTo>
                    <a:pt x="1278" y="2086"/>
                  </a:lnTo>
                  <a:lnTo>
                    <a:pt x="1434" y="2164"/>
                  </a:lnTo>
                  <a:lnTo>
                    <a:pt x="1590" y="2243"/>
                  </a:lnTo>
                  <a:lnTo>
                    <a:pt x="1747" y="2295"/>
                  </a:lnTo>
                  <a:lnTo>
                    <a:pt x="1981" y="2321"/>
                  </a:lnTo>
                  <a:lnTo>
                    <a:pt x="2190" y="2347"/>
                  </a:lnTo>
                  <a:lnTo>
                    <a:pt x="2477" y="2321"/>
                  </a:lnTo>
                  <a:lnTo>
                    <a:pt x="2737" y="2269"/>
                  </a:lnTo>
                  <a:lnTo>
                    <a:pt x="2737" y="1982"/>
                  </a:lnTo>
                  <a:lnTo>
                    <a:pt x="2737" y="1695"/>
                  </a:lnTo>
                  <a:lnTo>
                    <a:pt x="2711" y="1356"/>
                  </a:lnTo>
                  <a:lnTo>
                    <a:pt x="2633" y="1044"/>
                  </a:lnTo>
                  <a:lnTo>
                    <a:pt x="2503" y="731"/>
                  </a:lnTo>
                  <a:lnTo>
                    <a:pt x="2424" y="574"/>
                  </a:lnTo>
                  <a:lnTo>
                    <a:pt x="2320" y="444"/>
                  </a:lnTo>
                  <a:lnTo>
                    <a:pt x="2216" y="314"/>
                  </a:lnTo>
                  <a:lnTo>
                    <a:pt x="2086" y="210"/>
                  </a:lnTo>
                  <a:lnTo>
                    <a:pt x="1929" y="131"/>
                  </a:lnTo>
                  <a:lnTo>
                    <a:pt x="1747" y="53"/>
                  </a:lnTo>
                  <a:lnTo>
                    <a:pt x="1564" y="27"/>
                  </a:lnTo>
                  <a:lnTo>
                    <a:pt x="1330" y="1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-1090010" y="695800"/>
              <a:ext cx="1347" cy="10478"/>
            </a:xfrm>
            <a:custGeom>
              <a:avLst/>
              <a:gdLst/>
              <a:ahLst/>
              <a:cxnLst/>
              <a:rect l="l" t="t" r="r" b="b"/>
              <a:pathLst>
                <a:path w="27" h="210" fill="none" extrusionOk="0">
                  <a:moveTo>
                    <a:pt x="26" y="1"/>
                  </a:moveTo>
                  <a:lnTo>
                    <a:pt x="26" y="1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-1225283" y="582633"/>
              <a:ext cx="136619" cy="117109"/>
            </a:xfrm>
            <a:custGeom>
              <a:avLst/>
              <a:gdLst/>
              <a:ahLst/>
              <a:cxnLst/>
              <a:rect l="l" t="t" r="r" b="b"/>
              <a:pathLst>
                <a:path w="2738" h="2347" fill="none" extrusionOk="0">
                  <a:moveTo>
                    <a:pt x="1330" y="1"/>
                  </a:moveTo>
                  <a:lnTo>
                    <a:pt x="1330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095" y="27"/>
                  </a:lnTo>
                  <a:lnTo>
                    <a:pt x="939" y="53"/>
                  </a:lnTo>
                  <a:lnTo>
                    <a:pt x="782" y="79"/>
                  </a:lnTo>
                  <a:lnTo>
                    <a:pt x="626" y="131"/>
                  </a:lnTo>
                  <a:lnTo>
                    <a:pt x="522" y="210"/>
                  </a:lnTo>
                  <a:lnTo>
                    <a:pt x="417" y="288"/>
                  </a:lnTo>
                  <a:lnTo>
                    <a:pt x="313" y="366"/>
                  </a:lnTo>
                  <a:lnTo>
                    <a:pt x="235" y="470"/>
                  </a:lnTo>
                  <a:lnTo>
                    <a:pt x="131" y="653"/>
                  </a:lnTo>
                  <a:lnTo>
                    <a:pt x="53" y="887"/>
                  </a:lnTo>
                  <a:lnTo>
                    <a:pt x="0" y="1096"/>
                  </a:lnTo>
                  <a:lnTo>
                    <a:pt x="0" y="1330"/>
                  </a:lnTo>
                  <a:lnTo>
                    <a:pt x="0" y="1330"/>
                  </a:lnTo>
                  <a:lnTo>
                    <a:pt x="26" y="1565"/>
                  </a:lnTo>
                  <a:lnTo>
                    <a:pt x="53" y="1773"/>
                  </a:lnTo>
                  <a:lnTo>
                    <a:pt x="79" y="1982"/>
                  </a:lnTo>
                  <a:lnTo>
                    <a:pt x="79" y="1982"/>
                  </a:lnTo>
                  <a:lnTo>
                    <a:pt x="53" y="1773"/>
                  </a:lnTo>
                  <a:lnTo>
                    <a:pt x="0" y="1539"/>
                  </a:lnTo>
                  <a:lnTo>
                    <a:pt x="0" y="1278"/>
                  </a:lnTo>
                  <a:lnTo>
                    <a:pt x="26" y="991"/>
                  </a:lnTo>
                  <a:lnTo>
                    <a:pt x="53" y="861"/>
                  </a:lnTo>
                  <a:lnTo>
                    <a:pt x="105" y="705"/>
                  </a:lnTo>
                  <a:lnTo>
                    <a:pt x="183" y="574"/>
                  </a:lnTo>
                  <a:lnTo>
                    <a:pt x="261" y="444"/>
                  </a:lnTo>
                  <a:lnTo>
                    <a:pt x="365" y="340"/>
                  </a:lnTo>
                  <a:lnTo>
                    <a:pt x="496" y="236"/>
                  </a:lnTo>
                  <a:lnTo>
                    <a:pt x="496" y="236"/>
                  </a:lnTo>
                  <a:lnTo>
                    <a:pt x="470" y="392"/>
                  </a:lnTo>
                  <a:lnTo>
                    <a:pt x="443" y="574"/>
                  </a:lnTo>
                  <a:lnTo>
                    <a:pt x="496" y="887"/>
                  </a:lnTo>
                  <a:lnTo>
                    <a:pt x="574" y="1200"/>
                  </a:lnTo>
                  <a:lnTo>
                    <a:pt x="730" y="1513"/>
                  </a:lnTo>
                  <a:lnTo>
                    <a:pt x="913" y="1773"/>
                  </a:lnTo>
                  <a:lnTo>
                    <a:pt x="1147" y="1982"/>
                  </a:lnTo>
                  <a:lnTo>
                    <a:pt x="1278" y="2086"/>
                  </a:lnTo>
                  <a:lnTo>
                    <a:pt x="1434" y="2164"/>
                  </a:lnTo>
                  <a:lnTo>
                    <a:pt x="1590" y="2243"/>
                  </a:lnTo>
                  <a:lnTo>
                    <a:pt x="1747" y="2295"/>
                  </a:lnTo>
                  <a:lnTo>
                    <a:pt x="1747" y="2295"/>
                  </a:lnTo>
                  <a:lnTo>
                    <a:pt x="1981" y="2321"/>
                  </a:lnTo>
                  <a:lnTo>
                    <a:pt x="2190" y="2347"/>
                  </a:lnTo>
                  <a:lnTo>
                    <a:pt x="2190" y="2347"/>
                  </a:lnTo>
                  <a:lnTo>
                    <a:pt x="2477" y="2321"/>
                  </a:lnTo>
                  <a:lnTo>
                    <a:pt x="2737" y="2269"/>
                  </a:lnTo>
                  <a:lnTo>
                    <a:pt x="2737" y="2269"/>
                  </a:lnTo>
                  <a:lnTo>
                    <a:pt x="2737" y="1982"/>
                  </a:lnTo>
                  <a:lnTo>
                    <a:pt x="2737" y="1982"/>
                  </a:lnTo>
                  <a:lnTo>
                    <a:pt x="2737" y="1695"/>
                  </a:lnTo>
                  <a:lnTo>
                    <a:pt x="2711" y="1356"/>
                  </a:lnTo>
                  <a:lnTo>
                    <a:pt x="2633" y="1044"/>
                  </a:lnTo>
                  <a:lnTo>
                    <a:pt x="2503" y="731"/>
                  </a:lnTo>
                  <a:lnTo>
                    <a:pt x="2424" y="574"/>
                  </a:lnTo>
                  <a:lnTo>
                    <a:pt x="2320" y="444"/>
                  </a:lnTo>
                  <a:lnTo>
                    <a:pt x="2216" y="314"/>
                  </a:lnTo>
                  <a:lnTo>
                    <a:pt x="2086" y="210"/>
                  </a:lnTo>
                  <a:lnTo>
                    <a:pt x="1929" y="131"/>
                  </a:lnTo>
                  <a:lnTo>
                    <a:pt x="1747" y="53"/>
                  </a:lnTo>
                  <a:lnTo>
                    <a:pt x="1564" y="27"/>
                  </a:lnTo>
                  <a:lnTo>
                    <a:pt x="1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-1090010" y="699692"/>
              <a:ext cx="114465" cy="141809"/>
            </a:xfrm>
            <a:custGeom>
              <a:avLst/>
              <a:gdLst/>
              <a:ahLst/>
              <a:cxnLst/>
              <a:rect l="l" t="t" r="r" b="b"/>
              <a:pathLst>
                <a:path w="2294" h="2842" extrusionOk="0">
                  <a:moveTo>
                    <a:pt x="313" y="53"/>
                  </a:moveTo>
                  <a:lnTo>
                    <a:pt x="0" y="131"/>
                  </a:lnTo>
                  <a:lnTo>
                    <a:pt x="0" y="131"/>
                  </a:lnTo>
                  <a:lnTo>
                    <a:pt x="261" y="79"/>
                  </a:lnTo>
                  <a:lnTo>
                    <a:pt x="310" y="70"/>
                  </a:lnTo>
                  <a:lnTo>
                    <a:pt x="313" y="53"/>
                  </a:lnTo>
                  <a:close/>
                  <a:moveTo>
                    <a:pt x="860" y="1"/>
                  </a:moveTo>
                  <a:lnTo>
                    <a:pt x="548" y="27"/>
                  </a:lnTo>
                  <a:lnTo>
                    <a:pt x="310" y="70"/>
                  </a:lnTo>
                  <a:lnTo>
                    <a:pt x="287" y="209"/>
                  </a:lnTo>
                  <a:lnTo>
                    <a:pt x="287" y="366"/>
                  </a:lnTo>
                  <a:lnTo>
                    <a:pt x="287" y="548"/>
                  </a:lnTo>
                  <a:lnTo>
                    <a:pt x="339" y="731"/>
                  </a:lnTo>
                  <a:lnTo>
                    <a:pt x="365" y="913"/>
                  </a:lnTo>
                  <a:lnTo>
                    <a:pt x="443" y="1069"/>
                  </a:lnTo>
                  <a:lnTo>
                    <a:pt x="495" y="1226"/>
                  </a:lnTo>
                  <a:lnTo>
                    <a:pt x="600" y="1356"/>
                  </a:lnTo>
                  <a:lnTo>
                    <a:pt x="704" y="1513"/>
                  </a:lnTo>
                  <a:lnTo>
                    <a:pt x="808" y="1617"/>
                  </a:lnTo>
                  <a:lnTo>
                    <a:pt x="938" y="1747"/>
                  </a:lnTo>
                  <a:lnTo>
                    <a:pt x="1069" y="1851"/>
                  </a:lnTo>
                  <a:lnTo>
                    <a:pt x="1225" y="1930"/>
                  </a:lnTo>
                  <a:lnTo>
                    <a:pt x="1382" y="2008"/>
                  </a:lnTo>
                  <a:lnTo>
                    <a:pt x="1538" y="2060"/>
                  </a:lnTo>
                  <a:lnTo>
                    <a:pt x="1720" y="2112"/>
                  </a:lnTo>
                  <a:lnTo>
                    <a:pt x="1877" y="2138"/>
                  </a:lnTo>
                  <a:lnTo>
                    <a:pt x="2137" y="2138"/>
                  </a:lnTo>
                  <a:lnTo>
                    <a:pt x="2190" y="2034"/>
                  </a:lnTo>
                  <a:lnTo>
                    <a:pt x="2242" y="1851"/>
                  </a:lnTo>
                  <a:lnTo>
                    <a:pt x="2294" y="1669"/>
                  </a:lnTo>
                  <a:lnTo>
                    <a:pt x="2294" y="1434"/>
                  </a:lnTo>
                  <a:lnTo>
                    <a:pt x="2294" y="1200"/>
                  </a:lnTo>
                  <a:lnTo>
                    <a:pt x="2268" y="1043"/>
                  </a:lnTo>
                  <a:lnTo>
                    <a:pt x="2242" y="887"/>
                  </a:lnTo>
                  <a:lnTo>
                    <a:pt x="2190" y="731"/>
                  </a:lnTo>
                  <a:lnTo>
                    <a:pt x="2111" y="600"/>
                  </a:lnTo>
                  <a:lnTo>
                    <a:pt x="2059" y="496"/>
                  </a:lnTo>
                  <a:lnTo>
                    <a:pt x="1955" y="392"/>
                  </a:lnTo>
                  <a:lnTo>
                    <a:pt x="1773" y="235"/>
                  </a:lnTo>
                  <a:lnTo>
                    <a:pt x="1564" y="131"/>
                  </a:lnTo>
                  <a:lnTo>
                    <a:pt x="1329" y="53"/>
                  </a:lnTo>
                  <a:lnTo>
                    <a:pt x="1095" y="27"/>
                  </a:lnTo>
                  <a:lnTo>
                    <a:pt x="860" y="1"/>
                  </a:lnTo>
                  <a:close/>
                  <a:moveTo>
                    <a:pt x="2137" y="2138"/>
                  </a:moveTo>
                  <a:lnTo>
                    <a:pt x="1981" y="2347"/>
                  </a:lnTo>
                  <a:lnTo>
                    <a:pt x="1880" y="2465"/>
                  </a:lnTo>
                  <a:lnTo>
                    <a:pt x="1880" y="2465"/>
                  </a:lnTo>
                  <a:lnTo>
                    <a:pt x="1903" y="2451"/>
                  </a:lnTo>
                  <a:lnTo>
                    <a:pt x="2007" y="2321"/>
                  </a:lnTo>
                  <a:lnTo>
                    <a:pt x="2111" y="2190"/>
                  </a:lnTo>
                  <a:lnTo>
                    <a:pt x="2137" y="2138"/>
                  </a:lnTo>
                  <a:close/>
                  <a:moveTo>
                    <a:pt x="1880" y="2465"/>
                  </a:moveTo>
                  <a:lnTo>
                    <a:pt x="1773" y="2529"/>
                  </a:lnTo>
                  <a:lnTo>
                    <a:pt x="1668" y="2607"/>
                  </a:lnTo>
                  <a:lnTo>
                    <a:pt x="1668" y="2607"/>
                  </a:lnTo>
                  <a:lnTo>
                    <a:pt x="1825" y="2529"/>
                  </a:lnTo>
                  <a:lnTo>
                    <a:pt x="1880" y="2465"/>
                  </a:lnTo>
                  <a:close/>
                  <a:moveTo>
                    <a:pt x="1668" y="2607"/>
                  </a:moveTo>
                  <a:lnTo>
                    <a:pt x="1616" y="2633"/>
                  </a:lnTo>
                  <a:lnTo>
                    <a:pt x="1408" y="2738"/>
                  </a:lnTo>
                  <a:lnTo>
                    <a:pt x="1668" y="2607"/>
                  </a:lnTo>
                  <a:lnTo>
                    <a:pt x="1668" y="2607"/>
                  </a:lnTo>
                  <a:close/>
                  <a:moveTo>
                    <a:pt x="1408" y="2738"/>
                  </a:moveTo>
                  <a:lnTo>
                    <a:pt x="1147" y="2790"/>
                  </a:lnTo>
                  <a:lnTo>
                    <a:pt x="912" y="2816"/>
                  </a:lnTo>
                  <a:lnTo>
                    <a:pt x="756" y="2842"/>
                  </a:lnTo>
                  <a:lnTo>
                    <a:pt x="756" y="2842"/>
                  </a:lnTo>
                  <a:lnTo>
                    <a:pt x="1043" y="2816"/>
                  </a:lnTo>
                  <a:lnTo>
                    <a:pt x="1225" y="2790"/>
                  </a:lnTo>
                  <a:lnTo>
                    <a:pt x="1408" y="2738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-1090010" y="699692"/>
              <a:ext cx="114465" cy="141809"/>
            </a:xfrm>
            <a:custGeom>
              <a:avLst/>
              <a:gdLst/>
              <a:ahLst/>
              <a:cxnLst/>
              <a:rect l="l" t="t" r="r" b="b"/>
              <a:pathLst>
                <a:path w="2294" h="2842" fill="none" extrusionOk="0">
                  <a:moveTo>
                    <a:pt x="860" y="1"/>
                  </a:moveTo>
                  <a:lnTo>
                    <a:pt x="860" y="1"/>
                  </a:lnTo>
                  <a:lnTo>
                    <a:pt x="548" y="27"/>
                  </a:lnTo>
                  <a:lnTo>
                    <a:pt x="261" y="79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313" y="53"/>
                  </a:lnTo>
                  <a:lnTo>
                    <a:pt x="313" y="53"/>
                  </a:lnTo>
                  <a:lnTo>
                    <a:pt x="287" y="209"/>
                  </a:lnTo>
                  <a:lnTo>
                    <a:pt x="287" y="366"/>
                  </a:lnTo>
                  <a:lnTo>
                    <a:pt x="287" y="366"/>
                  </a:lnTo>
                  <a:lnTo>
                    <a:pt x="287" y="548"/>
                  </a:lnTo>
                  <a:lnTo>
                    <a:pt x="339" y="731"/>
                  </a:lnTo>
                  <a:lnTo>
                    <a:pt x="365" y="913"/>
                  </a:lnTo>
                  <a:lnTo>
                    <a:pt x="443" y="1069"/>
                  </a:lnTo>
                  <a:lnTo>
                    <a:pt x="495" y="1226"/>
                  </a:lnTo>
                  <a:lnTo>
                    <a:pt x="600" y="1356"/>
                  </a:lnTo>
                  <a:lnTo>
                    <a:pt x="704" y="1513"/>
                  </a:lnTo>
                  <a:lnTo>
                    <a:pt x="808" y="1617"/>
                  </a:lnTo>
                  <a:lnTo>
                    <a:pt x="938" y="1747"/>
                  </a:lnTo>
                  <a:lnTo>
                    <a:pt x="1069" y="1851"/>
                  </a:lnTo>
                  <a:lnTo>
                    <a:pt x="1225" y="1930"/>
                  </a:lnTo>
                  <a:lnTo>
                    <a:pt x="1382" y="2008"/>
                  </a:lnTo>
                  <a:lnTo>
                    <a:pt x="1538" y="2060"/>
                  </a:lnTo>
                  <a:lnTo>
                    <a:pt x="1720" y="2112"/>
                  </a:lnTo>
                  <a:lnTo>
                    <a:pt x="1877" y="2138"/>
                  </a:lnTo>
                  <a:lnTo>
                    <a:pt x="2059" y="2138"/>
                  </a:lnTo>
                  <a:lnTo>
                    <a:pt x="2111" y="2138"/>
                  </a:lnTo>
                  <a:lnTo>
                    <a:pt x="2111" y="2138"/>
                  </a:lnTo>
                  <a:lnTo>
                    <a:pt x="2137" y="2138"/>
                  </a:lnTo>
                  <a:lnTo>
                    <a:pt x="2137" y="2138"/>
                  </a:lnTo>
                  <a:lnTo>
                    <a:pt x="1981" y="2347"/>
                  </a:lnTo>
                  <a:lnTo>
                    <a:pt x="1825" y="2529"/>
                  </a:lnTo>
                  <a:lnTo>
                    <a:pt x="1616" y="2633"/>
                  </a:lnTo>
                  <a:lnTo>
                    <a:pt x="1408" y="2738"/>
                  </a:lnTo>
                  <a:lnTo>
                    <a:pt x="1225" y="2790"/>
                  </a:lnTo>
                  <a:lnTo>
                    <a:pt x="1043" y="2816"/>
                  </a:lnTo>
                  <a:lnTo>
                    <a:pt x="756" y="2842"/>
                  </a:lnTo>
                  <a:lnTo>
                    <a:pt x="756" y="2842"/>
                  </a:lnTo>
                  <a:lnTo>
                    <a:pt x="678" y="2816"/>
                  </a:lnTo>
                  <a:lnTo>
                    <a:pt x="678" y="2816"/>
                  </a:lnTo>
                  <a:lnTo>
                    <a:pt x="678" y="2816"/>
                  </a:lnTo>
                  <a:lnTo>
                    <a:pt x="756" y="2842"/>
                  </a:lnTo>
                  <a:lnTo>
                    <a:pt x="756" y="2842"/>
                  </a:lnTo>
                  <a:lnTo>
                    <a:pt x="912" y="2816"/>
                  </a:lnTo>
                  <a:lnTo>
                    <a:pt x="1147" y="2790"/>
                  </a:lnTo>
                  <a:lnTo>
                    <a:pt x="1408" y="2738"/>
                  </a:lnTo>
                  <a:lnTo>
                    <a:pt x="1668" y="2607"/>
                  </a:lnTo>
                  <a:lnTo>
                    <a:pt x="1773" y="2529"/>
                  </a:lnTo>
                  <a:lnTo>
                    <a:pt x="1903" y="2451"/>
                  </a:lnTo>
                  <a:lnTo>
                    <a:pt x="2007" y="2321"/>
                  </a:lnTo>
                  <a:lnTo>
                    <a:pt x="2111" y="2190"/>
                  </a:lnTo>
                  <a:lnTo>
                    <a:pt x="2190" y="2034"/>
                  </a:lnTo>
                  <a:lnTo>
                    <a:pt x="2242" y="1851"/>
                  </a:lnTo>
                  <a:lnTo>
                    <a:pt x="2294" y="1669"/>
                  </a:lnTo>
                  <a:lnTo>
                    <a:pt x="2294" y="1434"/>
                  </a:lnTo>
                  <a:lnTo>
                    <a:pt x="2294" y="1434"/>
                  </a:lnTo>
                  <a:lnTo>
                    <a:pt x="2294" y="1200"/>
                  </a:lnTo>
                  <a:lnTo>
                    <a:pt x="2294" y="1200"/>
                  </a:lnTo>
                  <a:lnTo>
                    <a:pt x="2268" y="1043"/>
                  </a:lnTo>
                  <a:lnTo>
                    <a:pt x="2242" y="887"/>
                  </a:lnTo>
                  <a:lnTo>
                    <a:pt x="2190" y="731"/>
                  </a:lnTo>
                  <a:lnTo>
                    <a:pt x="2111" y="600"/>
                  </a:lnTo>
                  <a:lnTo>
                    <a:pt x="2059" y="496"/>
                  </a:lnTo>
                  <a:lnTo>
                    <a:pt x="1955" y="392"/>
                  </a:lnTo>
                  <a:lnTo>
                    <a:pt x="1773" y="235"/>
                  </a:lnTo>
                  <a:lnTo>
                    <a:pt x="1564" y="131"/>
                  </a:lnTo>
                  <a:lnTo>
                    <a:pt x="1329" y="53"/>
                  </a:lnTo>
                  <a:lnTo>
                    <a:pt x="1095" y="27"/>
                  </a:lnTo>
                  <a:lnTo>
                    <a:pt x="8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-1312404" y="671101"/>
              <a:ext cx="223740" cy="52043"/>
            </a:xfrm>
            <a:custGeom>
              <a:avLst/>
              <a:gdLst/>
              <a:ahLst/>
              <a:cxnLst/>
              <a:rect l="l" t="t" r="r" b="b"/>
              <a:pathLst>
                <a:path w="4484" h="1043" extrusionOk="0">
                  <a:moveTo>
                    <a:pt x="4483" y="496"/>
                  </a:moveTo>
                  <a:lnTo>
                    <a:pt x="4483" y="496"/>
                  </a:lnTo>
                  <a:lnTo>
                    <a:pt x="4483" y="496"/>
                  </a:lnTo>
                  <a:lnTo>
                    <a:pt x="4483" y="496"/>
                  </a:lnTo>
                  <a:lnTo>
                    <a:pt x="4483" y="496"/>
                  </a:lnTo>
                  <a:lnTo>
                    <a:pt x="4483" y="496"/>
                  </a:lnTo>
                  <a:close/>
                  <a:moveTo>
                    <a:pt x="1251" y="0"/>
                  </a:moveTo>
                  <a:lnTo>
                    <a:pt x="1251" y="0"/>
                  </a:lnTo>
                  <a:lnTo>
                    <a:pt x="1043" y="26"/>
                  </a:lnTo>
                  <a:lnTo>
                    <a:pt x="912" y="79"/>
                  </a:lnTo>
                  <a:lnTo>
                    <a:pt x="782" y="131"/>
                  </a:lnTo>
                  <a:lnTo>
                    <a:pt x="652" y="209"/>
                  </a:lnTo>
                  <a:lnTo>
                    <a:pt x="521" y="287"/>
                  </a:lnTo>
                  <a:lnTo>
                    <a:pt x="391" y="417"/>
                  </a:lnTo>
                  <a:lnTo>
                    <a:pt x="235" y="574"/>
                  </a:lnTo>
                  <a:lnTo>
                    <a:pt x="235" y="574"/>
                  </a:lnTo>
                  <a:lnTo>
                    <a:pt x="156" y="678"/>
                  </a:lnTo>
                  <a:lnTo>
                    <a:pt x="104" y="782"/>
                  </a:lnTo>
                  <a:lnTo>
                    <a:pt x="0" y="1043"/>
                  </a:lnTo>
                  <a:lnTo>
                    <a:pt x="0" y="1043"/>
                  </a:lnTo>
                  <a:lnTo>
                    <a:pt x="0" y="1043"/>
                  </a:lnTo>
                  <a:lnTo>
                    <a:pt x="104" y="782"/>
                  </a:lnTo>
                  <a:lnTo>
                    <a:pt x="156" y="678"/>
                  </a:lnTo>
                  <a:lnTo>
                    <a:pt x="235" y="574"/>
                  </a:lnTo>
                  <a:lnTo>
                    <a:pt x="235" y="574"/>
                  </a:lnTo>
                  <a:lnTo>
                    <a:pt x="391" y="417"/>
                  </a:lnTo>
                  <a:lnTo>
                    <a:pt x="521" y="287"/>
                  </a:lnTo>
                  <a:lnTo>
                    <a:pt x="652" y="209"/>
                  </a:lnTo>
                  <a:lnTo>
                    <a:pt x="782" y="131"/>
                  </a:lnTo>
                  <a:lnTo>
                    <a:pt x="912" y="79"/>
                  </a:lnTo>
                  <a:lnTo>
                    <a:pt x="1043" y="26"/>
                  </a:lnTo>
                  <a:lnTo>
                    <a:pt x="1251" y="0"/>
                  </a:lnTo>
                  <a:lnTo>
                    <a:pt x="1251" y="0"/>
                  </a:lnTo>
                  <a:lnTo>
                    <a:pt x="1381" y="26"/>
                  </a:lnTo>
                  <a:lnTo>
                    <a:pt x="1486" y="26"/>
                  </a:lnTo>
                  <a:lnTo>
                    <a:pt x="1668" y="105"/>
                  </a:lnTo>
                  <a:lnTo>
                    <a:pt x="1799" y="157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799" y="157"/>
                  </a:lnTo>
                  <a:lnTo>
                    <a:pt x="1668" y="105"/>
                  </a:lnTo>
                  <a:lnTo>
                    <a:pt x="1486" y="26"/>
                  </a:lnTo>
                  <a:lnTo>
                    <a:pt x="1381" y="26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-1088713" y="69580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-1312404" y="671101"/>
              <a:ext cx="91063" cy="52043"/>
            </a:xfrm>
            <a:custGeom>
              <a:avLst/>
              <a:gdLst/>
              <a:ahLst/>
              <a:cxnLst/>
              <a:rect l="l" t="t" r="r" b="b"/>
              <a:pathLst>
                <a:path w="1825" h="1043" fill="none" extrusionOk="0">
                  <a:moveTo>
                    <a:pt x="1251" y="0"/>
                  </a:moveTo>
                  <a:lnTo>
                    <a:pt x="1251" y="0"/>
                  </a:lnTo>
                  <a:lnTo>
                    <a:pt x="1043" y="26"/>
                  </a:lnTo>
                  <a:lnTo>
                    <a:pt x="912" y="79"/>
                  </a:lnTo>
                  <a:lnTo>
                    <a:pt x="782" y="131"/>
                  </a:lnTo>
                  <a:lnTo>
                    <a:pt x="652" y="209"/>
                  </a:lnTo>
                  <a:lnTo>
                    <a:pt x="521" y="287"/>
                  </a:lnTo>
                  <a:lnTo>
                    <a:pt x="391" y="417"/>
                  </a:lnTo>
                  <a:lnTo>
                    <a:pt x="235" y="574"/>
                  </a:lnTo>
                  <a:lnTo>
                    <a:pt x="235" y="574"/>
                  </a:lnTo>
                  <a:lnTo>
                    <a:pt x="156" y="678"/>
                  </a:lnTo>
                  <a:lnTo>
                    <a:pt x="104" y="782"/>
                  </a:lnTo>
                  <a:lnTo>
                    <a:pt x="0" y="1043"/>
                  </a:lnTo>
                  <a:lnTo>
                    <a:pt x="0" y="1043"/>
                  </a:lnTo>
                  <a:lnTo>
                    <a:pt x="0" y="1043"/>
                  </a:lnTo>
                  <a:lnTo>
                    <a:pt x="104" y="782"/>
                  </a:lnTo>
                  <a:lnTo>
                    <a:pt x="156" y="678"/>
                  </a:lnTo>
                  <a:lnTo>
                    <a:pt x="235" y="574"/>
                  </a:lnTo>
                  <a:lnTo>
                    <a:pt x="235" y="574"/>
                  </a:lnTo>
                  <a:lnTo>
                    <a:pt x="391" y="417"/>
                  </a:lnTo>
                  <a:lnTo>
                    <a:pt x="521" y="287"/>
                  </a:lnTo>
                  <a:lnTo>
                    <a:pt x="652" y="209"/>
                  </a:lnTo>
                  <a:lnTo>
                    <a:pt x="782" y="131"/>
                  </a:lnTo>
                  <a:lnTo>
                    <a:pt x="912" y="79"/>
                  </a:lnTo>
                  <a:lnTo>
                    <a:pt x="1043" y="26"/>
                  </a:lnTo>
                  <a:lnTo>
                    <a:pt x="1251" y="0"/>
                  </a:lnTo>
                  <a:lnTo>
                    <a:pt x="1251" y="0"/>
                  </a:lnTo>
                  <a:lnTo>
                    <a:pt x="1381" y="26"/>
                  </a:lnTo>
                  <a:lnTo>
                    <a:pt x="1486" y="26"/>
                  </a:lnTo>
                  <a:lnTo>
                    <a:pt x="1668" y="105"/>
                  </a:lnTo>
                  <a:lnTo>
                    <a:pt x="1799" y="157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825" y="209"/>
                  </a:lnTo>
                  <a:lnTo>
                    <a:pt x="1799" y="157"/>
                  </a:lnTo>
                  <a:lnTo>
                    <a:pt x="1668" y="105"/>
                  </a:lnTo>
                  <a:lnTo>
                    <a:pt x="1486" y="26"/>
                  </a:lnTo>
                  <a:lnTo>
                    <a:pt x="1381" y="26"/>
                  </a:lnTo>
                  <a:lnTo>
                    <a:pt x="1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-1312404" y="594359"/>
              <a:ext cx="329074" cy="331719"/>
            </a:xfrm>
            <a:custGeom>
              <a:avLst/>
              <a:gdLst/>
              <a:ahLst/>
              <a:cxnLst/>
              <a:rect l="l" t="t" r="r" b="b"/>
              <a:pathLst>
                <a:path w="6595" h="6648" extrusionOk="0">
                  <a:moveTo>
                    <a:pt x="2242" y="1"/>
                  </a:moveTo>
                  <a:lnTo>
                    <a:pt x="2111" y="105"/>
                  </a:lnTo>
                  <a:lnTo>
                    <a:pt x="2007" y="209"/>
                  </a:lnTo>
                  <a:lnTo>
                    <a:pt x="1929" y="339"/>
                  </a:lnTo>
                  <a:lnTo>
                    <a:pt x="1851" y="470"/>
                  </a:lnTo>
                  <a:lnTo>
                    <a:pt x="1799" y="626"/>
                  </a:lnTo>
                  <a:lnTo>
                    <a:pt x="1772" y="756"/>
                  </a:lnTo>
                  <a:lnTo>
                    <a:pt x="1746" y="1043"/>
                  </a:lnTo>
                  <a:lnTo>
                    <a:pt x="1746" y="1304"/>
                  </a:lnTo>
                  <a:lnTo>
                    <a:pt x="1799" y="1538"/>
                  </a:lnTo>
                  <a:lnTo>
                    <a:pt x="1825" y="1747"/>
                  </a:lnTo>
                  <a:lnTo>
                    <a:pt x="1825" y="1747"/>
                  </a:lnTo>
                  <a:lnTo>
                    <a:pt x="1799" y="1695"/>
                  </a:lnTo>
                  <a:lnTo>
                    <a:pt x="1668" y="1643"/>
                  </a:lnTo>
                  <a:lnTo>
                    <a:pt x="1486" y="1564"/>
                  </a:lnTo>
                  <a:lnTo>
                    <a:pt x="1381" y="1564"/>
                  </a:lnTo>
                  <a:lnTo>
                    <a:pt x="1251" y="1538"/>
                  </a:lnTo>
                  <a:lnTo>
                    <a:pt x="1043" y="1564"/>
                  </a:lnTo>
                  <a:lnTo>
                    <a:pt x="912" y="1617"/>
                  </a:lnTo>
                  <a:lnTo>
                    <a:pt x="782" y="1669"/>
                  </a:lnTo>
                  <a:lnTo>
                    <a:pt x="652" y="1747"/>
                  </a:lnTo>
                  <a:lnTo>
                    <a:pt x="521" y="1825"/>
                  </a:lnTo>
                  <a:lnTo>
                    <a:pt x="391" y="1955"/>
                  </a:lnTo>
                  <a:lnTo>
                    <a:pt x="235" y="2112"/>
                  </a:lnTo>
                  <a:lnTo>
                    <a:pt x="156" y="2216"/>
                  </a:lnTo>
                  <a:lnTo>
                    <a:pt x="104" y="2320"/>
                  </a:lnTo>
                  <a:lnTo>
                    <a:pt x="0" y="2581"/>
                  </a:lnTo>
                  <a:lnTo>
                    <a:pt x="417" y="2659"/>
                  </a:lnTo>
                  <a:lnTo>
                    <a:pt x="782" y="2737"/>
                  </a:lnTo>
                  <a:lnTo>
                    <a:pt x="1381" y="2920"/>
                  </a:lnTo>
                  <a:lnTo>
                    <a:pt x="1772" y="3050"/>
                  </a:lnTo>
                  <a:lnTo>
                    <a:pt x="1929" y="3128"/>
                  </a:lnTo>
                  <a:lnTo>
                    <a:pt x="2059" y="3076"/>
                  </a:lnTo>
                  <a:lnTo>
                    <a:pt x="2242" y="3050"/>
                  </a:lnTo>
                  <a:lnTo>
                    <a:pt x="2580" y="3050"/>
                  </a:lnTo>
                  <a:lnTo>
                    <a:pt x="2763" y="3076"/>
                  </a:lnTo>
                  <a:lnTo>
                    <a:pt x="2919" y="3102"/>
                  </a:lnTo>
                  <a:lnTo>
                    <a:pt x="3102" y="3180"/>
                  </a:lnTo>
                  <a:lnTo>
                    <a:pt x="3284" y="3259"/>
                  </a:lnTo>
                  <a:lnTo>
                    <a:pt x="3493" y="3389"/>
                  </a:lnTo>
                  <a:lnTo>
                    <a:pt x="3675" y="3545"/>
                  </a:lnTo>
                  <a:lnTo>
                    <a:pt x="3858" y="3754"/>
                  </a:lnTo>
                  <a:lnTo>
                    <a:pt x="4014" y="3936"/>
                  </a:lnTo>
                  <a:lnTo>
                    <a:pt x="4118" y="4145"/>
                  </a:lnTo>
                  <a:lnTo>
                    <a:pt x="4196" y="4353"/>
                  </a:lnTo>
                  <a:lnTo>
                    <a:pt x="4249" y="4536"/>
                  </a:lnTo>
                  <a:lnTo>
                    <a:pt x="4301" y="4744"/>
                  </a:lnTo>
                  <a:lnTo>
                    <a:pt x="4301" y="4953"/>
                  </a:lnTo>
                  <a:lnTo>
                    <a:pt x="4301" y="5318"/>
                  </a:lnTo>
                  <a:lnTo>
                    <a:pt x="4223" y="5657"/>
                  </a:lnTo>
                  <a:lnTo>
                    <a:pt x="4170" y="5891"/>
                  </a:lnTo>
                  <a:lnTo>
                    <a:pt x="4066" y="6126"/>
                  </a:lnTo>
                  <a:lnTo>
                    <a:pt x="4144" y="6152"/>
                  </a:lnTo>
                  <a:lnTo>
                    <a:pt x="4275" y="6230"/>
                  </a:lnTo>
                  <a:lnTo>
                    <a:pt x="4483" y="6386"/>
                  </a:lnTo>
                  <a:lnTo>
                    <a:pt x="4614" y="6491"/>
                  </a:lnTo>
                  <a:lnTo>
                    <a:pt x="4744" y="6647"/>
                  </a:lnTo>
                  <a:lnTo>
                    <a:pt x="4900" y="6621"/>
                  </a:lnTo>
                  <a:lnTo>
                    <a:pt x="5057" y="6543"/>
                  </a:lnTo>
                  <a:lnTo>
                    <a:pt x="5187" y="6439"/>
                  </a:lnTo>
                  <a:lnTo>
                    <a:pt x="5291" y="6282"/>
                  </a:lnTo>
                  <a:lnTo>
                    <a:pt x="5395" y="6100"/>
                  </a:lnTo>
                  <a:lnTo>
                    <a:pt x="5474" y="5917"/>
                  </a:lnTo>
                  <a:lnTo>
                    <a:pt x="5526" y="5761"/>
                  </a:lnTo>
                  <a:lnTo>
                    <a:pt x="5526" y="5605"/>
                  </a:lnTo>
                  <a:lnTo>
                    <a:pt x="5526" y="5448"/>
                  </a:lnTo>
                  <a:lnTo>
                    <a:pt x="5474" y="5318"/>
                  </a:lnTo>
                  <a:lnTo>
                    <a:pt x="5395" y="5187"/>
                  </a:lnTo>
                  <a:lnTo>
                    <a:pt x="5343" y="5109"/>
                  </a:lnTo>
                  <a:lnTo>
                    <a:pt x="5187" y="4979"/>
                  </a:lnTo>
                  <a:lnTo>
                    <a:pt x="5135" y="4927"/>
                  </a:lnTo>
                  <a:lnTo>
                    <a:pt x="5213" y="4953"/>
                  </a:lnTo>
                  <a:lnTo>
                    <a:pt x="5500" y="4927"/>
                  </a:lnTo>
                  <a:lnTo>
                    <a:pt x="5682" y="4901"/>
                  </a:lnTo>
                  <a:lnTo>
                    <a:pt x="5865" y="4849"/>
                  </a:lnTo>
                  <a:lnTo>
                    <a:pt x="6073" y="4744"/>
                  </a:lnTo>
                  <a:lnTo>
                    <a:pt x="6282" y="4640"/>
                  </a:lnTo>
                  <a:lnTo>
                    <a:pt x="6438" y="4458"/>
                  </a:lnTo>
                  <a:lnTo>
                    <a:pt x="6594" y="4249"/>
                  </a:lnTo>
                  <a:lnTo>
                    <a:pt x="6334" y="4249"/>
                  </a:lnTo>
                  <a:lnTo>
                    <a:pt x="6177" y="4223"/>
                  </a:lnTo>
                  <a:lnTo>
                    <a:pt x="5995" y="4171"/>
                  </a:lnTo>
                  <a:lnTo>
                    <a:pt x="5839" y="4119"/>
                  </a:lnTo>
                  <a:lnTo>
                    <a:pt x="5682" y="4041"/>
                  </a:lnTo>
                  <a:lnTo>
                    <a:pt x="5526" y="3962"/>
                  </a:lnTo>
                  <a:lnTo>
                    <a:pt x="5395" y="3858"/>
                  </a:lnTo>
                  <a:lnTo>
                    <a:pt x="5265" y="3728"/>
                  </a:lnTo>
                  <a:lnTo>
                    <a:pt x="5161" y="3624"/>
                  </a:lnTo>
                  <a:lnTo>
                    <a:pt x="5057" y="3467"/>
                  </a:lnTo>
                  <a:lnTo>
                    <a:pt x="4952" y="3337"/>
                  </a:lnTo>
                  <a:lnTo>
                    <a:pt x="4900" y="3180"/>
                  </a:lnTo>
                  <a:lnTo>
                    <a:pt x="4822" y="3024"/>
                  </a:lnTo>
                  <a:lnTo>
                    <a:pt x="4796" y="2842"/>
                  </a:lnTo>
                  <a:lnTo>
                    <a:pt x="4744" y="2659"/>
                  </a:lnTo>
                  <a:lnTo>
                    <a:pt x="4744" y="2477"/>
                  </a:lnTo>
                  <a:lnTo>
                    <a:pt x="4744" y="2320"/>
                  </a:lnTo>
                  <a:lnTo>
                    <a:pt x="4770" y="2164"/>
                  </a:lnTo>
                  <a:lnTo>
                    <a:pt x="4457" y="2242"/>
                  </a:lnTo>
                  <a:lnTo>
                    <a:pt x="4483" y="2034"/>
                  </a:lnTo>
                  <a:lnTo>
                    <a:pt x="4223" y="2086"/>
                  </a:lnTo>
                  <a:lnTo>
                    <a:pt x="3936" y="2112"/>
                  </a:lnTo>
                  <a:lnTo>
                    <a:pt x="3727" y="2086"/>
                  </a:lnTo>
                  <a:lnTo>
                    <a:pt x="3493" y="2060"/>
                  </a:lnTo>
                  <a:lnTo>
                    <a:pt x="3336" y="2008"/>
                  </a:lnTo>
                  <a:lnTo>
                    <a:pt x="3180" y="1929"/>
                  </a:lnTo>
                  <a:lnTo>
                    <a:pt x="3024" y="1851"/>
                  </a:lnTo>
                  <a:lnTo>
                    <a:pt x="2893" y="1747"/>
                  </a:lnTo>
                  <a:lnTo>
                    <a:pt x="2659" y="1538"/>
                  </a:lnTo>
                  <a:lnTo>
                    <a:pt x="2476" y="1278"/>
                  </a:lnTo>
                  <a:lnTo>
                    <a:pt x="2320" y="965"/>
                  </a:lnTo>
                  <a:lnTo>
                    <a:pt x="2242" y="652"/>
                  </a:lnTo>
                  <a:lnTo>
                    <a:pt x="2189" y="339"/>
                  </a:lnTo>
                  <a:lnTo>
                    <a:pt x="2216" y="157"/>
                  </a:lnTo>
                  <a:lnTo>
                    <a:pt x="2242" y="1"/>
                  </a:lnTo>
                  <a:close/>
                </a:path>
              </a:pathLst>
            </a:custGeom>
            <a:solidFill>
              <a:srgbClr val="951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-1312404" y="594359"/>
              <a:ext cx="329074" cy="331719"/>
            </a:xfrm>
            <a:custGeom>
              <a:avLst/>
              <a:gdLst/>
              <a:ahLst/>
              <a:cxnLst/>
              <a:rect l="l" t="t" r="r" b="b"/>
              <a:pathLst>
                <a:path w="6595" h="6648" fill="none" extrusionOk="0">
                  <a:moveTo>
                    <a:pt x="2242" y="1"/>
                  </a:moveTo>
                  <a:lnTo>
                    <a:pt x="2242" y="1"/>
                  </a:lnTo>
                  <a:lnTo>
                    <a:pt x="2111" y="105"/>
                  </a:lnTo>
                  <a:lnTo>
                    <a:pt x="2007" y="209"/>
                  </a:lnTo>
                  <a:lnTo>
                    <a:pt x="1929" y="339"/>
                  </a:lnTo>
                  <a:lnTo>
                    <a:pt x="1851" y="470"/>
                  </a:lnTo>
                  <a:lnTo>
                    <a:pt x="1799" y="626"/>
                  </a:lnTo>
                  <a:lnTo>
                    <a:pt x="1772" y="756"/>
                  </a:lnTo>
                  <a:lnTo>
                    <a:pt x="1746" y="1043"/>
                  </a:lnTo>
                  <a:lnTo>
                    <a:pt x="1746" y="1304"/>
                  </a:lnTo>
                  <a:lnTo>
                    <a:pt x="1799" y="1538"/>
                  </a:lnTo>
                  <a:lnTo>
                    <a:pt x="1825" y="1747"/>
                  </a:lnTo>
                  <a:lnTo>
                    <a:pt x="1825" y="1747"/>
                  </a:lnTo>
                  <a:lnTo>
                    <a:pt x="1825" y="1747"/>
                  </a:lnTo>
                  <a:lnTo>
                    <a:pt x="1825" y="1747"/>
                  </a:lnTo>
                  <a:lnTo>
                    <a:pt x="1825" y="1747"/>
                  </a:lnTo>
                  <a:lnTo>
                    <a:pt x="1825" y="1747"/>
                  </a:lnTo>
                  <a:lnTo>
                    <a:pt x="1799" y="1695"/>
                  </a:lnTo>
                  <a:lnTo>
                    <a:pt x="1668" y="1643"/>
                  </a:lnTo>
                  <a:lnTo>
                    <a:pt x="1486" y="1564"/>
                  </a:lnTo>
                  <a:lnTo>
                    <a:pt x="1381" y="1564"/>
                  </a:lnTo>
                  <a:lnTo>
                    <a:pt x="1251" y="1538"/>
                  </a:lnTo>
                  <a:lnTo>
                    <a:pt x="1251" y="1538"/>
                  </a:lnTo>
                  <a:lnTo>
                    <a:pt x="1043" y="1564"/>
                  </a:lnTo>
                  <a:lnTo>
                    <a:pt x="912" y="1617"/>
                  </a:lnTo>
                  <a:lnTo>
                    <a:pt x="782" y="1669"/>
                  </a:lnTo>
                  <a:lnTo>
                    <a:pt x="652" y="1747"/>
                  </a:lnTo>
                  <a:lnTo>
                    <a:pt x="521" y="1825"/>
                  </a:lnTo>
                  <a:lnTo>
                    <a:pt x="391" y="1955"/>
                  </a:lnTo>
                  <a:lnTo>
                    <a:pt x="235" y="2112"/>
                  </a:lnTo>
                  <a:lnTo>
                    <a:pt x="235" y="2112"/>
                  </a:lnTo>
                  <a:lnTo>
                    <a:pt x="156" y="2216"/>
                  </a:lnTo>
                  <a:lnTo>
                    <a:pt x="104" y="2320"/>
                  </a:lnTo>
                  <a:lnTo>
                    <a:pt x="0" y="2581"/>
                  </a:lnTo>
                  <a:lnTo>
                    <a:pt x="0" y="2581"/>
                  </a:lnTo>
                  <a:lnTo>
                    <a:pt x="417" y="2659"/>
                  </a:lnTo>
                  <a:lnTo>
                    <a:pt x="782" y="2737"/>
                  </a:lnTo>
                  <a:lnTo>
                    <a:pt x="1381" y="2920"/>
                  </a:lnTo>
                  <a:lnTo>
                    <a:pt x="1772" y="3050"/>
                  </a:lnTo>
                  <a:lnTo>
                    <a:pt x="1929" y="3128"/>
                  </a:lnTo>
                  <a:lnTo>
                    <a:pt x="1929" y="3128"/>
                  </a:lnTo>
                  <a:lnTo>
                    <a:pt x="2059" y="3076"/>
                  </a:lnTo>
                  <a:lnTo>
                    <a:pt x="2242" y="3050"/>
                  </a:lnTo>
                  <a:lnTo>
                    <a:pt x="2450" y="3050"/>
                  </a:lnTo>
                  <a:lnTo>
                    <a:pt x="2450" y="3050"/>
                  </a:lnTo>
                  <a:lnTo>
                    <a:pt x="2580" y="3050"/>
                  </a:lnTo>
                  <a:lnTo>
                    <a:pt x="2763" y="3076"/>
                  </a:lnTo>
                  <a:lnTo>
                    <a:pt x="2919" y="3102"/>
                  </a:lnTo>
                  <a:lnTo>
                    <a:pt x="3102" y="3180"/>
                  </a:lnTo>
                  <a:lnTo>
                    <a:pt x="3284" y="3259"/>
                  </a:lnTo>
                  <a:lnTo>
                    <a:pt x="3493" y="3389"/>
                  </a:lnTo>
                  <a:lnTo>
                    <a:pt x="3675" y="3545"/>
                  </a:lnTo>
                  <a:lnTo>
                    <a:pt x="3858" y="3754"/>
                  </a:lnTo>
                  <a:lnTo>
                    <a:pt x="3858" y="3754"/>
                  </a:lnTo>
                  <a:lnTo>
                    <a:pt x="4014" y="3936"/>
                  </a:lnTo>
                  <a:lnTo>
                    <a:pt x="4118" y="4145"/>
                  </a:lnTo>
                  <a:lnTo>
                    <a:pt x="4196" y="4353"/>
                  </a:lnTo>
                  <a:lnTo>
                    <a:pt x="4249" y="4536"/>
                  </a:lnTo>
                  <a:lnTo>
                    <a:pt x="4301" y="4744"/>
                  </a:lnTo>
                  <a:lnTo>
                    <a:pt x="4301" y="4953"/>
                  </a:lnTo>
                  <a:lnTo>
                    <a:pt x="4301" y="5318"/>
                  </a:lnTo>
                  <a:lnTo>
                    <a:pt x="4223" y="5657"/>
                  </a:lnTo>
                  <a:lnTo>
                    <a:pt x="4170" y="5891"/>
                  </a:lnTo>
                  <a:lnTo>
                    <a:pt x="4066" y="6126"/>
                  </a:lnTo>
                  <a:lnTo>
                    <a:pt x="4066" y="6126"/>
                  </a:lnTo>
                  <a:lnTo>
                    <a:pt x="4066" y="6126"/>
                  </a:lnTo>
                  <a:lnTo>
                    <a:pt x="4066" y="6126"/>
                  </a:lnTo>
                  <a:lnTo>
                    <a:pt x="4066" y="6126"/>
                  </a:lnTo>
                  <a:lnTo>
                    <a:pt x="4066" y="6126"/>
                  </a:lnTo>
                  <a:lnTo>
                    <a:pt x="4144" y="6152"/>
                  </a:lnTo>
                  <a:lnTo>
                    <a:pt x="4275" y="6230"/>
                  </a:lnTo>
                  <a:lnTo>
                    <a:pt x="4483" y="6386"/>
                  </a:lnTo>
                  <a:lnTo>
                    <a:pt x="4614" y="6491"/>
                  </a:lnTo>
                  <a:lnTo>
                    <a:pt x="4744" y="6647"/>
                  </a:lnTo>
                  <a:lnTo>
                    <a:pt x="4744" y="6647"/>
                  </a:lnTo>
                  <a:lnTo>
                    <a:pt x="4900" y="6621"/>
                  </a:lnTo>
                  <a:lnTo>
                    <a:pt x="5057" y="6543"/>
                  </a:lnTo>
                  <a:lnTo>
                    <a:pt x="5187" y="6439"/>
                  </a:lnTo>
                  <a:lnTo>
                    <a:pt x="5291" y="6282"/>
                  </a:lnTo>
                  <a:lnTo>
                    <a:pt x="5291" y="6282"/>
                  </a:lnTo>
                  <a:lnTo>
                    <a:pt x="5395" y="6100"/>
                  </a:lnTo>
                  <a:lnTo>
                    <a:pt x="5474" y="5917"/>
                  </a:lnTo>
                  <a:lnTo>
                    <a:pt x="5526" y="5761"/>
                  </a:lnTo>
                  <a:lnTo>
                    <a:pt x="5526" y="5605"/>
                  </a:lnTo>
                  <a:lnTo>
                    <a:pt x="5526" y="5605"/>
                  </a:lnTo>
                  <a:lnTo>
                    <a:pt x="5526" y="5448"/>
                  </a:lnTo>
                  <a:lnTo>
                    <a:pt x="5474" y="5318"/>
                  </a:lnTo>
                  <a:lnTo>
                    <a:pt x="5395" y="5187"/>
                  </a:lnTo>
                  <a:lnTo>
                    <a:pt x="5343" y="5109"/>
                  </a:lnTo>
                  <a:lnTo>
                    <a:pt x="5187" y="4979"/>
                  </a:lnTo>
                  <a:lnTo>
                    <a:pt x="5135" y="4927"/>
                  </a:lnTo>
                  <a:lnTo>
                    <a:pt x="5135" y="4927"/>
                  </a:lnTo>
                  <a:lnTo>
                    <a:pt x="5135" y="4927"/>
                  </a:lnTo>
                  <a:lnTo>
                    <a:pt x="5135" y="4927"/>
                  </a:lnTo>
                  <a:lnTo>
                    <a:pt x="5135" y="4927"/>
                  </a:lnTo>
                  <a:lnTo>
                    <a:pt x="5135" y="4927"/>
                  </a:lnTo>
                  <a:lnTo>
                    <a:pt x="5213" y="4953"/>
                  </a:lnTo>
                  <a:lnTo>
                    <a:pt x="5213" y="4953"/>
                  </a:lnTo>
                  <a:lnTo>
                    <a:pt x="5500" y="4927"/>
                  </a:lnTo>
                  <a:lnTo>
                    <a:pt x="5682" y="4901"/>
                  </a:lnTo>
                  <a:lnTo>
                    <a:pt x="5865" y="4849"/>
                  </a:lnTo>
                  <a:lnTo>
                    <a:pt x="6073" y="4744"/>
                  </a:lnTo>
                  <a:lnTo>
                    <a:pt x="6282" y="4640"/>
                  </a:lnTo>
                  <a:lnTo>
                    <a:pt x="6438" y="4458"/>
                  </a:lnTo>
                  <a:lnTo>
                    <a:pt x="6594" y="4249"/>
                  </a:lnTo>
                  <a:lnTo>
                    <a:pt x="6594" y="4249"/>
                  </a:lnTo>
                  <a:lnTo>
                    <a:pt x="6568" y="4249"/>
                  </a:lnTo>
                  <a:lnTo>
                    <a:pt x="6516" y="4249"/>
                  </a:lnTo>
                  <a:lnTo>
                    <a:pt x="6516" y="4249"/>
                  </a:lnTo>
                  <a:lnTo>
                    <a:pt x="6334" y="4249"/>
                  </a:lnTo>
                  <a:lnTo>
                    <a:pt x="6177" y="4223"/>
                  </a:lnTo>
                  <a:lnTo>
                    <a:pt x="5995" y="4171"/>
                  </a:lnTo>
                  <a:lnTo>
                    <a:pt x="5839" y="4119"/>
                  </a:lnTo>
                  <a:lnTo>
                    <a:pt x="5682" y="4041"/>
                  </a:lnTo>
                  <a:lnTo>
                    <a:pt x="5526" y="3962"/>
                  </a:lnTo>
                  <a:lnTo>
                    <a:pt x="5395" y="3858"/>
                  </a:lnTo>
                  <a:lnTo>
                    <a:pt x="5265" y="3728"/>
                  </a:lnTo>
                  <a:lnTo>
                    <a:pt x="5161" y="3624"/>
                  </a:lnTo>
                  <a:lnTo>
                    <a:pt x="5057" y="3467"/>
                  </a:lnTo>
                  <a:lnTo>
                    <a:pt x="4952" y="3337"/>
                  </a:lnTo>
                  <a:lnTo>
                    <a:pt x="4900" y="3180"/>
                  </a:lnTo>
                  <a:lnTo>
                    <a:pt x="4822" y="3024"/>
                  </a:lnTo>
                  <a:lnTo>
                    <a:pt x="4796" y="2842"/>
                  </a:lnTo>
                  <a:lnTo>
                    <a:pt x="4744" y="2659"/>
                  </a:lnTo>
                  <a:lnTo>
                    <a:pt x="4744" y="2477"/>
                  </a:lnTo>
                  <a:lnTo>
                    <a:pt x="4744" y="2477"/>
                  </a:lnTo>
                  <a:lnTo>
                    <a:pt x="4744" y="2320"/>
                  </a:lnTo>
                  <a:lnTo>
                    <a:pt x="4770" y="2164"/>
                  </a:lnTo>
                  <a:lnTo>
                    <a:pt x="4770" y="2164"/>
                  </a:lnTo>
                  <a:lnTo>
                    <a:pt x="4457" y="2242"/>
                  </a:lnTo>
                  <a:lnTo>
                    <a:pt x="4457" y="2242"/>
                  </a:lnTo>
                  <a:lnTo>
                    <a:pt x="4457" y="2242"/>
                  </a:lnTo>
                  <a:lnTo>
                    <a:pt x="4457" y="2242"/>
                  </a:lnTo>
                  <a:lnTo>
                    <a:pt x="4457" y="2242"/>
                  </a:lnTo>
                  <a:lnTo>
                    <a:pt x="4457" y="2242"/>
                  </a:lnTo>
                  <a:lnTo>
                    <a:pt x="4457" y="2242"/>
                  </a:lnTo>
                  <a:lnTo>
                    <a:pt x="4483" y="2034"/>
                  </a:lnTo>
                  <a:lnTo>
                    <a:pt x="4483" y="2034"/>
                  </a:lnTo>
                  <a:lnTo>
                    <a:pt x="4483" y="2034"/>
                  </a:lnTo>
                  <a:lnTo>
                    <a:pt x="4483" y="2034"/>
                  </a:lnTo>
                  <a:lnTo>
                    <a:pt x="4223" y="2086"/>
                  </a:lnTo>
                  <a:lnTo>
                    <a:pt x="3936" y="2112"/>
                  </a:lnTo>
                  <a:lnTo>
                    <a:pt x="3936" y="2112"/>
                  </a:lnTo>
                  <a:lnTo>
                    <a:pt x="3727" y="2086"/>
                  </a:lnTo>
                  <a:lnTo>
                    <a:pt x="3493" y="2060"/>
                  </a:lnTo>
                  <a:lnTo>
                    <a:pt x="3493" y="2060"/>
                  </a:lnTo>
                  <a:lnTo>
                    <a:pt x="3336" y="2008"/>
                  </a:lnTo>
                  <a:lnTo>
                    <a:pt x="3180" y="1929"/>
                  </a:lnTo>
                  <a:lnTo>
                    <a:pt x="3024" y="1851"/>
                  </a:lnTo>
                  <a:lnTo>
                    <a:pt x="2893" y="1747"/>
                  </a:lnTo>
                  <a:lnTo>
                    <a:pt x="2659" y="1538"/>
                  </a:lnTo>
                  <a:lnTo>
                    <a:pt x="2476" y="1278"/>
                  </a:lnTo>
                  <a:lnTo>
                    <a:pt x="2320" y="965"/>
                  </a:lnTo>
                  <a:lnTo>
                    <a:pt x="2242" y="652"/>
                  </a:lnTo>
                  <a:lnTo>
                    <a:pt x="2189" y="339"/>
                  </a:lnTo>
                  <a:lnTo>
                    <a:pt x="2216" y="157"/>
                  </a:lnTo>
                  <a:lnTo>
                    <a:pt x="22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-1230472" y="573551"/>
              <a:ext cx="143106" cy="148295"/>
            </a:xfrm>
            <a:custGeom>
              <a:avLst/>
              <a:gdLst/>
              <a:ahLst/>
              <a:cxnLst/>
              <a:rect l="l" t="t" r="r" b="b"/>
              <a:pathLst>
                <a:path w="2868" h="2972" extrusionOk="0">
                  <a:moveTo>
                    <a:pt x="1408" y="1"/>
                  </a:moveTo>
                  <a:lnTo>
                    <a:pt x="1251" y="27"/>
                  </a:lnTo>
                  <a:lnTo>
                    <a:pt x="1121" y="27"/>
                  </a:lnTo>
                  <a:lnTo>
                    <a:pt x="1017" y="53"/>
                  </a:lnTo>
                  <a:lnTo>
                    <a:pt x="886" y="105"/>
                  </a:lnTo>
                  <a:lnTo>
                    <a:pt x="756" y="157"/>
                  </a:lnTo>
                  <a:lnTo>
                    <a:pt x="600" y="235"/>
                  </a:lnTo>
                  <a:lnTo>
                    <a:pt x="469" y="313"/>
                  </a:lnTo>
                  <a:lnTo>
                    <a:pt x="365" y="418"/>
                  </a:lnTo>
                  <a:lnTo>
                    <a:pt x="235" y="548"/>
                  </a:lnTo>
                  <a:lnTo>
                    <a:pt x="157" y="704"/>
                  </a:lnTo>
                  <a:lnTo>
                    <a:pt x="78" y="861"/>
                  </a:lnTo>
                  <a:lnTo>
                    <a:pt x="26" y="1017"/>
                  </a:lnTo>
                  <a:lnTo>
                    <a:pt x="0" y="1173"/>
                  </a:lnTo>
                  <a:lnTo>
                    <a:pt x="0" y="1356"/>
                  </a:lnTo>
                  <a:lnTo>
                    <a:pt x="0" y="1512"/>
                  </a:lnTo>
                  <a:lnTo>
                    <a:pt x="26" y="1799"/>
                  </a:lnTo>
                  <a:lnTo>
                    <a:pt x="104" y="2060"/>
                  </a:lnTo>
                  <a:lnTo>
                    <a:pt x="183" y="2268"/>
                  </a:lnTo>
                  <a:lnTo>
                    <a:pt x="287" y="2399"/>
                  </a:lnTo>
                  <a:lnTo>
                    <a:pt x="339" y="2503"/>
                  </a:lnTo>
                  <a:lnTo>
                    <a:pt x="365" y="2529"/>
                  </a:lnTo>
                  <a:lnTo>
                    <a:pt x="365" y="2477"/>
                  </a:lnTo>
                  <a:lnTo>
                    <a:pt x="313" y="2372"/>
                  </a:lnTo>
                  <a:lnTo>
                    <a:pt x="261" y="2216"/>
                  </a:lnTo>
                  <a:lnTo>
                    <a:pt x="209" y="2034"/>
                  </a:lnTo>
                  <a:lnTo>
                    <a:pt x="157" y="1773"/>
                  </a:lnTo>
                  <a:lnTo>
                    <a:pt x="157" y="1512"/>
                  </a:lnTo>
                  <a:lnTo>
                    <a:pt x="183" y="1226"/>
                  </a:lnTo>
                  <a:lnTo>
                    <a:pt x="209" y="1069"/>
                  </a:lnTo>
                  <a:lnTo>
                    <a:pt x="261" y="939"/>
                  </a:lnTo>
                  <a:lnTo>
                    <a:pt x="339" y="809"/>
                  </a:lnTo>
                  <a:lnTo>
                    <a:pt x="417" y="678"/>
                  </a:lnTo>
                  <a:lnTo>
                    <a:pt x="521" y="574"/>
                  </a:lnTo>
                  <a:lnTo>
                    <a:pt x="626" y="496"/>
                  </a:lnTo>
                  <a:lnTo>
                    <a:pt x="834" y="365"/>
                  </a:lnTo>
                  <a:lnTo>
                    <a:pt x="1069" y="313"/>
                  </a:lnTo>
                  <a:lnTo>
                    <a:pt x="1173" y="287"/>
                  </a:lnTo>
                  <a:lnTo>
                    <a:pt x="1408" y="287"/>
                  </a:lnTo>
                  <a:lnTo>
                    <a:pt x="1538" y="313"/>
                  </a:lnTo>
                  <a:lnTo>
                    <a:pt x="1668" y="313"/>
                  </a:lnTo>
                  <a:lnTo>
                    <a:pt x="1825" y="339"/>
                  </a:lnTo>
                  <a:lnTo>
                    <a:pt x="2007" y="418"/>
                  </a:lnTo>
                  <a:lnTo>
                    <a:pt x="2190" y="574"/>
                  </a:lnTo>
                  <a:lnTo>
                    <a:pt x="2268" y="652"/>
                  </a:lnTo>
                  <a:lnTo>
                    <a:pt x="2346" y="756"/>
                  </a:lnTo>
                  <a:lnTo>
                    <a:pt x="2476" y="1017"/>
                  </a:lnTo>
                  <a:lnTo>
                    <a:pt x="2581" y="1304"/>
                  </a:lnTo>
                  <a:lnTo>
                    <a:pt x="2659" y="1590"/>
                  </a:lnTo>
                  <a:lnTo>
                    <a:pt x="2711" y="1903"/>
                  </a:lnTo>
                  <a:lnTo>
                    <a:pt x="2737" y="2425"/>
                  </a:lnTo>
                  <a:lnTo>
                    <a:pt x="2763" y="2816"/>
                  </a:lnTo>
                  <a:lnTo>
                    <a:pt x="2815" y="2972"/>
                  </a:lnTo>
                  <a:lnTo>
                    <a:pt x="2841" y="2816"/>
                  </a:lnTo>
                  <a:lnTo>
                    <a:pt x="2867" y="2425"/>
                  </a:lnTo>
                  <a:lnTo>
                    <a:pt x="2867" y="1877"/>
                  </a:lnTo>
                  <a:lnTo>
                    <a:pt x="2841" y="1564"/>
                  </a:lnTo>
                  <a:lnTo>
                    <a:pt x="2789" y="1252"/>
                  </a:lnTo>
                  <a:lnTo>
                    <a:pt x="2685" y="939"/>
                  </a:lnTo>
                  <a:lnTo>
                    <a:pt x="2554" y="626"/>
                  </a:lnTo>
                  <a:lnTo>
                    <a:pt x="2450" y="496"/>
                  </a:lnTo>
                  <a:lnTo>
                    <a:pt x="2346" y="392"/>
                  </a:lnTo>
                  <a:lnTo>
                    <a:pt x="2137" y="209"/>
                  </a:lnTo>
                  <a:lnTo>
                    <a:pt x="1903" y="105"/>
                  </a:lnTo>
                  <a:lnTo>
                    <a:pt x="1746" y="53"/>
                  </a:lnTo>
                  <a:lnTo>
                    <a:pt x="1616" y="27"/>
                  </a:lnTo>
                  <a:lnTo>
                    <a:pt x="1590" y="27"/>
                  </a:lnTo>
                  <a:lnTo>
                    <a:pt x="140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-1090010" y="694503"/>
              <a:ext cx="121001" cy="152237"/>
            </a:xfrm>
            <a:custGeom>
              <a:avLst/>
              <a:gdLst/>
              <a:ahLst/>
              <a:cxnLst/>
              <a:rect l="l" t="t" r="r" b="b"/>
              <a:pathLst>
                <a:path w="2425" h="3051" extrusionOk="0">
                  <a:moveTo>
                    <a:pt x="652" y="1"/>
                  </a:moveTo>
                  <a:lnTo>
                    <a:pt x="417" y="53"/>
                  </a:lnTo>
                  <a:lnTo>
                    <a:pt x="235" y="79"/>
                  </a:lnTo>
                  <a:lnTo>
                    <a:pt x="104" y="131"/>
                  </a:lnTo>
                  <a:lnTo>
                    <a:pt x="0" y="235"/>
                  </a:lnTo>
                  <a:lnTo>
                    <a:pt x="104" y="183"/>
                  </a:lnTo>
                  <a:lnTo>
                    <a:pt x="261" y="157"/>
                  </a:lnTo>
                  <a:lnTo>
                    <a:pt x="912" y="157"/>
                  </a:lnTo>
                  <a:lnTo>
                    <a:pt x="1173" y="183"/>
                  </a:lnTo>
                  <a:lnTo>
                    <a:pt x="1303" y="209"/>
                  </a:lnTo>
                  <a:lnTo>
                    <a:pt x="1434" y="261"/>
                  </a:lnTo>
                  <a:lnTo>
                    <a:pt x="1538" y="313"/>
                  </a:lnTo>
                  <a:lnTo>
                    <a:pt x="1642" y="365"/>
                  </a:lnTo>
                  <a:lnTo>
                    <a:pt x="1746" y="444"/>
                  </a:lnTo>
                  <a:lnTo>
                    <a:pt x="1825" y="548"/>
                  </a:lnTo>
                  <a:lnTo>
                    <a:pt x="1955" y="730"/>
                  </a:lnTo>
                  <a:lnTo>
                    <a:pt x="2033" y="913"/>
                  </a:lnTo>
                  <a:lnTo>
                    <a:pt x="2085" y="1069"/>
                  </a:lnTo>
                  <a:lnTo>
                    <a:pt x="2111" y="1200"/>
                  </a:lnTo>
                  <a:lnTo>
                    <a:pt x="2137" y="1330"/>
                  </a:lnTo>
                  <a:lnTo>
                    <a:pt x="2137" y="1434"/>
                  </a:lnTo>
                  <a:lnTo>
                    <a:pt x="2137" y="1564"/>
                  </a:lnTo>
                  <a:lnTo>
                    <a:pt x="2085" y="1747"/>
                  </a:lnTo>
                  <a:lnTo>
                    <a:pt x="2033" y="1929"/>
                  </a:lnTo>
                  <a:lnTo>
                    <a:pt x="1929" y="2164"/>
                  </a:lnTo>
                  <a:lnTo>
                    <a:pt x="1773" y="2372"/>
                  </a:lnTo>
                  <a:lnTo>
                    <a:pt x="1590" y="2555"/>
                  </a:lnTo>
                  <a:lnTo>
                    <a:pt x="1382" y="2711"/>
                  </a:lnTo>
                  <a:lnTo>
                    <a:pt x="1173" y="2842"/>
                  </a:lnTo>
                  <a:lnTo>
                    <a:pt x="1043" y="2894"/>
                  </a:lnTo>
                  <a:lnTo>
                    <a:pt x="938" y="2920"/>
                  </a:lnTo>
                  <a:lnTo>
                    <a:pt x="834" y="2946"/>
                  </a:lnTo>
                  <a:lnTo>
                    <a:pt x="730" y="2946"/>
                  </a:lnTo>
                  <a:lnTo>
                    <a:pt x="548" y="2920"/>
                  </a:lnTo>
                  <a:lnTo>
                    <a:pt x="391" y="2894"/>
                  </a:lnTo>
                  <a:lnTo>
                    <a:pt x="313" y="2868"/>
                  </a:lnTo>
                  <a:lnTo>
                    <a:pt x="261" y="2868"/>
                  </a:lnTo>
                  <a:lnTo>
                    <a:pt x="287" y="2894"/>
                  </a:lnTo>
                  <a:lnTo>
                    <a:pt x="391" y="2946"/>
                  </a:lnTo>
                  <a:lnTo>
                    <a:pt x="521" y="2998"/>
                  </a:lnTo>
                  <a:lnTo>
                    <a:pt x="730" y="3050"/>
                  </a:lnTo>
                  <a:lnTo>
                    <a:pt x="965" y="3050"/>
                  </a:lnTo>
                  <a:lnTo>
                    <a:pt x="1095" y="3024"/>
                  </a:lnTo>
                  <a:lnTo>
                    <a:pt x="1225" y="2998"/>
                  </a:lnTo>
                  <a:lnTo>
                    <a:pt x="1486" y="2868"/>
                  </a:lnTo>
                  <a:lnTo>
                    <a:pt x="1616" y="2789"/>
                  </a:lnTo>
                  <a:lnTo>
                    <a:pt x="1720" y="2711"/>
                  </a:lnTo>
                  <a:lnTo>
                    <a:pt x="1955" y="2503"/>
                  </a:lnTo>
                  <a:lnTo>
                    <a:pt x="2111" y="2268"/>
                  </a:lnTo>
                  <a:lnTo>
                    <a:pt x="2268" y="2034"/>
                  </a:lnTo>
                  <a:lnTo>
                    <a:pt x="2346" y="1825"/>
                  </a:lnTo>
                  <a:lnTo>
                    <a:pt x="2398" y="1617"/>
                  </a:lnTo>
                  <a:lnTo>
                    <a:pt x="2424" y="1434"/>
                  </a:lnTo>
                  <a:lnTo>
                    <a:pt x="2424" y="1330"/>
                  </a:lnTo>
                  <a:lnTo>
                    <a:pt x="2424" y="1304"/>
                  </a:lnTo>
                  <a:lnTo>
                    <a:pt x="2398" y="1147"/>
                  </a:lnTo>
                  <a:lnTo>
                    <a:pt x="2346" y="1017"/>
                  </a:lnTo>
                  <a:lnTo>
                    <a:pt x="2294" y="809"/>
                  </a:lnTo>
                  <a:lnTo>
                    <a:pt x="2164" y="600"/>
                  </a:lnTo>
                  <a:lnTo>
                    <a:pt x="2085" y="470"/>
                  </a:lnTo>
                  <a:lnTo>
                    <a:pt x="2007" y="365"/>
                  </a:lnTo>
                  <a:lnTo>
                    <a:pt x="1877" y="287"/>
                  </a:lnTo>
                  <a:lnTo>
                    <a:pt x="1773" y="183"/>
                  </a:lnTo>
                  <a:lnTo>
                    <a:pt x="1642" y="131"/>
                  </a:lnTo>
                  <a:lnTo>
                    <a:pt x="1486" y="79"/>
                  </a:lnTo>
                  <a:lnTo>
                    <a:pt x="1329" y="27"/>
                  </a:lnTo>
                  <a:lnTo>
                    <a:pt x="1199" y="2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-1592029" y="812860"/>
              <a:ext cx="529363" cy="669824"/>
            </a:xfrm>
            <a:custGeom>
              <a:avLst/>
              <a:gdLst/>
              <a:ahLst/>
              <a:cxnLst/>
              <a:rect l="l" t="t" r="r" b="b"/>
              <a:pathLst>
                <a:path w="10609" h="13424" extrusionOk="0">
                  <a:moveTo>
                    <a:pt x="5187" y="0"/>
                  </a:moveTo>
                  <a:lnTo>
                    <a:pt x="4848" y="53"/>
                  </a:lnTo>
                  <a:lnTo>
                    <a:pt x="4223" y="131"/>
                  </a:lnTo>
                  <a:lnTo>
                    <a:pt x="3597" y="287"/>
                  </a:lnTo>
                  <a:lnTo>
                    <a:pt x="2971" y="470"/>
                  </a:lnTo>
                  <a:lnTo>
                    <a:pt x="2346" y="652"/>
                  </a:lnTo>
                  <a:lnTo>
                    <a:pt x="1955" y="835"/>
                  </a:lnTo>
                  <a:lnTo>
                    <a:pt x="1590" y="1043"/>
                  </a:lnTo>
                  <a:lnTo>
                    <a:pt x="1277" y="1304"/>
                  </a:lnTo>
                  <a:lnTo>
                    <a:pt x="991" y="1590"/>
                  </a:lnTo>
                  <a:lnTo>
                    <a:pt x="756" y="1903"/>
                  </a:lnTo>
                  <a:lnTo>
                    <a:pt x="547" y="2242"/>
                  </a:lnTo>
                  <a:lnTo>
                    <a:pt x="365" y="2581"/>
                  </a:lnTo>
                  <a:lnTo>
                    <a:pt x="235" y="2972"/>
                  </a:lnTo>
                  <a:lnTo>
                    <a:pt x="130" y="3363"/>
                  </a:lnTo>
                  <a:lnTo>
                    <a:pt x="52" y="3780"/>
                  </a:lnTo>
                  <a:lnTo>
                    <a:pt x="0" y="4197"/>
                  </a:lnTo>
                  <a:lnTo>
                    <a:pt x="0" y="4614"/>
                  </a:lnTo>
                  <a:lnTo>
                    <a:pt x="26" y="5031"/>
                  </a:lnTo>
                  <a:lnTo>
                    <a:pt x="78" y="5422"/>
                  </a:lnTo>
                  <a:lnTo>
                    <a:pt x="156" y="5839"/>
                  </a:lnTo>
                  <a:lnTo>
                    <a:pt x="261" y="6230"/>
                  </a:lnTo>
                  <a:lnTo>
                    <a:pt x="574" y="7168"/>
                  </a:lnTo>
                  <a:lnTo>
                    <a:pt x="730" y="7611"/>
                  </a:lnTo>
                  <a:lnTo>
                    <a:pt x="912" y="8081"/>
                  </a:lnTo>
                  <a:lnTo>
                    <a:pt x="1095" y="8524"/>
                  </a:lnTo>
                  <a:lnTo>
                    <a:pt x="1329" y="8941"/>
                  </a:lnTo>
                  <a:lnTo>
                    <a:pt x="1564" y="9306"/>
                  </a:lnTo>
                  <a:lnTo>
                    <a:pt x="1825" y="9671"/>
                  </a:lnTo>
                  <a:lnTo>
                    <a:pt x="1981" y="9775"/>
                  </a:lnTo>
                  <a:lnTo>
                    <a:pt x="2111" y="9879"/>
                  </a:lnTo>
                  <a:lnTo>
                    <a:pt x="2346" y="10140"/>
                  </a:lnTo>
                  <a:lnTo>
                    <a:pt x="2528" y="10400"/>
                  </a:lnTo>
                  <a:lnTo>
                    <a:pt x="2659" y="10687"/>
                  </a:lnTo>
                  <a:lnTo>
                    <a:pt x="2763" y="11000"/>
                  </a:lnTo>
                  <a:lnTo>
                    <a:pt x="2841" y="11313"/>
                  </a:lnTo>
                  <a:lnTo>
                    <a:pt x="2945" y="11912"/>
                  </a:lnTo>
                  <a:lnTo>
                    <a:pt x="3024" y="12199"/>
                  </a:lnTo>
                  <a:lnTo>
                    <a:pt x="3102" y="12486"/>
                  </a:lnTo>
                  <a:lnTo>
                    <a:pt x="3180" y="12720"/>
                  </a:lnTo>
                  <a:lnTo>
                    <a:pt x="3310" y="12929"/>
                  </a:lnTo>
                  <a:lnTo>
                    <a:pt x="3493" y="13111"/>
                  </a:lnTo>
                  <a:lnTo>
                    <a:pt x="3597" y="13189"/>
                  </a:lnTo>
                  <a:lnTo>
                    <a:pt x="3701" y="13267"/>
                  </a:lnTo>
                  <a:lnTo>
                    <a:pt x="3832" y="13320"/>
                  </a:lnTo>
                  <a:lnTo>
                    <a:pt x="3962" y="13346"/>
                  </a:lnTo>
                  <a:lnTo>
                    <a:pt x="4144" y="13372"/>
                  </a:lnTo>
                  <a:lnTo>
                    <a:pt x="4301" y="13398"/>
                  </a:lnTo>
                  <a:lnTo>
                    <a:pt x="4848" y="13424"/>
                  </a:lnTo>
                  <a:lnTo>
                    <a:pt x="5239" y="13398"/>
                  </a:lnTo>
                  <a:lnTo>
                    <a:pt x="5396" y="13346"/>
                  </a:lnTo>
                  <a:lnTo>
                    <a:pt x="5526" y="13320"/>
                  </a:lnTo>
                  <a:lnTo>
                    <a:pt x="5630" y="13267"/>
                  </a:lnTo>
                  <a:lnTo>
                    <a:pt x="5708" y="13215"/>
                  </a:lnTo>
                  <a:lnTo>
                    <a:pt x="5760" y="13137"/>
                  </a:lnTo>
                  <a:lnTo>
                    <a:pt x="5813" y="13085"/>
                  </a:lnTo>
                  <a:lnTo>
                    <a:pt x="5865" y="12903"/>
                  </a:lnTo>
                  <a:lnTo>
                    <a:pt x="5865" y="12720"/>
                  </a:lnTo>
                  <a:lnTo>
                    <a:pt x="5865" y="12538"/>
                  </a:lnTo>
                  <a:lnTo>
                    <a:pt x="5865" y="12329"/>
                  </a:lnTo>
                  <a:lnTo>
                    <a:pt x="5891" y="12121"/>
                  </a:lnTo>
                  <a:lnTo>
                    <a:pt x="5969" y="11938"/>
                  </a:lnTo>
                  <a:lnTo>
                    <a:pt x="6047" y="11834"/>
                  </a:lnTo>
                  <a:lnTo>
                    <a:pt x="6125" y="11730"/>
                  </a:lnTo>
                  <a:lnTo>
                    <a:pt x="6204" y="11651"/>
                  </a:lnTo>
                  <a:lnTo>
                    <a:pt x="6334" y="11573"/>
                  </a:lnTo>
                  <a:lnTo>
                    <a:pt x="6490" y="11495"/>
                  </a:lnTo>
                  <a:lnTo>
                    <a:pt x="6673" y="11417"/>
                  </a:lnTo>
                  <a:lnTo>
                    <a:pt x="6881" y="11339"/>
                  </a:lnTo>
                  <a:lnTo>
                    <a:pt x="7116" y="11287"/>
                  </a:lnTo>
                  <a:lnTo>
                    <a:pt x="7715" y="11208"/>
                  </a:lnTo>
                  <a:lnTo>
                    <a:pt x="8054" y="11104"/>
                  </a:lnTo>
                  <a:lnTo>
                    <a:pt x="8393" y="10974"/>
                  </a:lnTo>
                  <a:lnTo>
                    <a:pt x="8732" y="10817"/>
                  </a:lnTo>
                  <a:lnTo>
                    <a:pt x="9045" y="10635"/>
                  </a:lnTo>
                  <a:lnTo>
                    <a:pt x="9331" y="10452"/>
                  </a:lnTo>
                  <a:lnTo>
                    <a:pt x="9592" y="10244"/>
                  </a:lnTo>
                  <a:lnTo>
                    <a:pt x="9827" y="10009"/>
                  </a:lnTo>
                  <a:lnTo>
                    <a:pt x="10035" y="9775"/>
                  </a:lnTo>
                  <a:lnTo>
                    <a:pt x="10244" y="9514"/>
                  </a:lnTo>
                  <a:lnTo>
                    <a:pt x="10374" y="9227"/>
                  </a:lnTo>
                  <a:lnTo>
                    <a:pt x="10504" y="8915"/>
                  </a:lnTo>
                  <a:lnTo>
                    <a:pt x="10556" y="8602"/>
                  </a:lnTo>
                  <a:lnTo>
                    <a:pt x="10609" y="8263"/>
                  </a:lnTo>
                  <a:lnTo>
                    <a:pt x="10582" y="7924"/>
                  </a:lnTo>
                  <a:lnTo>
                    <a:pt x="10504" y="7559"/>
                  </a:lnTo>
                  <a:lnTo>
                    <a:pt x="10400" y="7194"/>
                  </a:lnTo>
                  <a:lnTo>
                    <a:pt x="10270" y="6856"/>
                  </a:lnTo>
                  <a:lnTo>
                    <a:pt x="10165" y="6543"/>
                  </a:lnTo>
                  <a:lnTo>
                    <a:pt x="10061" y="6230"/>
                  </a:lnTo>
                  <a:lnTo>
                    <a:pt x="10009" y="5917"/>
                  </a:lnTo>
                  <a:lnTo>
                    <a:pt x="9905" y="5318"/>
                  </a:lnTo>
                  <a:lnTo>
                    <a:pt x="9827" y="4718"/>
                  </a:lnTo>
                  <a:lnTo>
                    <a:pt x="9774" y="4119"/>
                  </a:lnTo>
                  <a:lnTo>
                    <a:pt x="9696" y="3545"/>
                  </a:lnTo>
                  <a:lnTo>
                    <a:pt x="9618" y="3259"/>
                  </a:lnTo>
                  <a:lnTo>
                    <a:pt x="9566" y="2972"/>
                  </a:lnTo>
                  <a:lnTo>
                    <a:pt x="9462" y="2685"/>
                  </a:lnTo>
                  <a:lnTo>
                    <a:pt x="9357" y="2372"/>
                  </a:lnTo>
                  <a:lnTo>
                    <a:pt x="9227" y="2112"/>
                  </a:lnTo>
                  <a:lnTo>
                    <a:pt x="9045" y="1851"/>
                  </a:lnTo>
                  <a:lnTo>
                    <a:pt x="8810" y="1616"/>
                  </a:lnTo>
                  <a:lnTo>
                    <a:pt x="8575" y="1356"/>
                  </a:lnTo>
                  <a:lnTo>
                    <a:pt x="8080" y="913"/>
                  </a:lnTo>
                  <a:lnTo>
                    <a:pt x="7585" y="522"/>
                  </a:lnTo>
                  <a:lnTo>
                    <a:pt x="7455" y="417"/>
                  </a:lnTo>
                  <a:lnTo>
                    <a:pt x="7298" y="339"/>
                  </a:lnTo>
                  <a:lnTo>
                    <a:pt x="6985" y="183"/>
                  </a:lnTo>
                  <a:lnTo>
                    <a:pt x="6647" y="79"/>
                  </a:lnTo>
                  <a:lnTo>
                    <a:pt x="6282" y="27"/>
                  </a:lnTo>
                  <a:lnTo>
                    <a:pt x="5917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-1592029" y="812860"/>
              <a:ext cx="529363" cy="669824"/>
            </a:xfrm>
            <a:custGeom>
              <a:avLst/>
              <a:gdLst/>
              <a:ahLst/>
              <a:cxnLst/>
              <a:rect l="l" t="t" r="r" b="b"/>
              <a:pathLst>
                <a:path w="10609" h="13424" fill="none" extrusionOk="0">
                  <a:moveTo>
                    <a:pt x="4848" y="53"/>
                  </a:moveTo>
                  <a:lnTo>
                    <a:pt x="4848" y="53"/>
                  </a:lnTo>
                  <a:lnTo>
                    <a:pt x="5187" y="0"/>
                  </a:lnTo>
                  <a:lnTo>
                    <a:pt x="5526" y="0"/>
                  </a:lnTo>
                  <a:lnTo>
                    <a:pt x="5917" y="0"/>
                  </a:lnTo>
                  <a:lnTo>
                    <a:pt x="6282" y="27"/>
                  </a:lnTo>
                  <a:lnTo>
                    <a:pt x="6647" y="79"/>
                  </a:lnTo>
                  <a:lnTo>
                    <a:pt x="6985" y="183"/>
                  </a:lnTo>
                  <a:lnTo>
                    <a:pt x="7298" y="339"/>
                  </a:lnTo>
                  <a:lnTo>
                    <a:pt x="7455" y="417"/>
                  </a:lnTo>
                  <a:lnTo>
                    <a:pt x="7585" y="522"/>
                  </a:lnTo>
                  <a:lnTo>
                    <a:pt x="7585" y="522"/>
                  </a:lnTo>
                  <a:lnTo>
                    <a:pt x="8080" y="913"/>
                  </a:lnTo>
                  <a:lnTo>
                    <a:pt x="8575" y="1356"/>
                  </a:lnTo>
                  <a:lnTo>
                    <a:pt x="8810" y="1616"/>
                  </a:lnTo>
                  <a:lnTo>
                    <a:pt x="9045" y="1851"/>
                  </a:lnTo>
                  <a:lnTo>
                    <a:pt x="9227" y="2112"/>
                  </a:lnTo>
                  <a:lnTo>
                    <a:pt x="9357" y="2372"/>
                  </a:lnTo>
                  <a:lnTo>
                    <a:pt x="9357" y="2372"/>
                  </a:lnTo>
                  <a:lnTo>
                    <a:pt x="9462" y="2685"/>
                  </a:lnTo>
                  <a:lnTo>
                    <a:pt x="9566" y="2972"/>
                  </a:lnTo>
                  <a:lnTo>
                    <a:pt x="9618" y="3259"/>
                  </a:lnTo>
                  <a:lnTo>
                    <a:pt x="9696" y="3545"/>
                  </a:lnTo>
                  <a:lnTo>
                    <a:pt x="9774" y="4119"/>
                  </a:lnTo>
                  <a:lnTo>
                    <a:pt x="9827" y="4718"/>
                  </a:lnTo>
                  <a:lnTo>
                    <a:pt x="9905" y="5318"/>
                  </a:lnTo>
                  <a:lnTo>
                    <a:pt x="10009" y="5917"/>
                  </a:lnTo>
                  <a:lnTo>
                    <a:pt x="10061" y="6230"/>
                  </a:lnTo>
                  <a:lnTo>
                    <a:pt x="10165" y="6543"/>
                  </a:lnTo>
                  <a:lnTo>
                    <a:pt x="10270" y="6856"/>
                  </a:lnTo>
                  <a:lnTo>
                    <a:pt x="10400" y="7194"/>
                  </a:lnTo>
                  <a:lnTo>
                    <a:pt x="10400" y="7194"/>
                  </a:lnTo>
                  <a:lnTo>
                    <a:pt x="10504" y="7559"/>
                  </a:lnTo>
                  <a:lnTo>
                    <a:pt x="10582" y="7924"/>
                  </a:lnTo>
                  <a:lnTo>
                    <a:pt x="10609" y="8263"/>
                  </a:lnTo>
                  <a:lnTo>
                    <a:pt x="10556" y="8602"/>
                  </a:lnTo>
                  <a:lnTo>
                    <a:pt x="10504" y="8915"/>
                  </a:lnTo>
                  <a:lnTo>
                    <a:pt x="10374" y="9227"/>
                  </a:lnTo>
                  <a:lnTo>
                    <a:pt x="10244" y="9514"/>
                  </a:lnTo>
                  <a:lnTo>
                    <a:pt x="10035" y="9775"/>
                  </a:lnTo>
                  <a:lnTo>
                    <a:pt x="9827" y="10009"/>
                  </a:lnTo>
                  <a:lnTo>
                    <a:pt x="9592" y="10244"/>
                  </a:lnTo>
                  <a:lnTo>
                    <a:pt x="9331" y="10452"/>
                  </a:lnTo>
                  <a:lnTo>
                    <a:pt x="9045" y="10635"/>
                  </a:lnTo>
                  <a:lnTo>
                    <a:pt x="8732" y="10817"/>
                  </a:lnTo>
                  <a:lnTo>
                    <a:pt x="8393" y="10974"/>
                  </a:lnTo>
                  <a:lnTo>
                    <a:pt x="8054" y="11104"/>
                  </a:lnTo>
                  <a:lnTo>
                    <a:pt x="7715" y="11208"/>
                  </a:lnTo>
                  <a:lnTo>
                    <a:pt x="7715" y="11208"/>
                  </a:lnTo>
                  <a:lnTo>
                    <a:pt x="7116" y="11287"/>
                  </a:lnTo>
                  <a:lnTo>
                    <a:pt x="6881" y="11339"/>
                  </a:lnTo>
                  <a:lnTo>
                    <a:pt x="6673" y="11417"/>
                  </a:lnTo>
                  <a:lnTo>
                    <a:pt x="6490" y="11495"/>
                  </a:lnTo>
                  <a:lnTo>
                    <a:pt x="6334" y="11573"/>
                  </a:lnTo>
                  <a:lnTo>
                    <a:pt x="6204" y="11651"/>
                  </a:lnTo>
                  <a:lnTo>
                    <a:pt x="6125" y="11730"/>
                  </a:lnTo>
                  <a:lnTo>
                    <a:pt x="6047" y="11834"/>
                  </a:lnTo>
                  <a:lnTo>
                    <a:pt x="5969" y="11938"/>
                  </a:lnTo>
                  <a:lnTo>
                    <a:pt x="5891" y="12121"/>
                  </a:lnTo>
                  <a:lnTo>
                    <a:pt x="5865" y="12329"/>
                  </a:lnTo>
                  <a:lnTo>
                    <a:pt x="5865" y="12538"/>
                  </a:lnTo>
                  <a:lnTo>
                    <a:pt x="5865" y="12720"/>
                  </a:lnTo>
                  <a:lnTo>
                    <a:pt x="5865" y="12903"/>
                  </a:lnTo>
                  <a:lnTo>
                    <a:pt x="5813" y="13085"/>
                  </a:lnTo>
                  <a:lnTo>
                    <a:pt x="5760" y="13137"/>
                  </a:lnTo>
                  <a:lnTo>
                    <a:pt x="5708" y="13215"/>
                  </a:lnTo>
                  <a:lnTo>
                    <a:pt x="5630" y="13267"/>
                  </a:lnTo>
                  <a:lnTo>
                    <a:pt x="5526" y="13320"/>
                  </a:lnTo>
                  <a:lnTo>
                    <a:pt x="5396" y="13346"/>
                  </a:lnTo>
                  <a:lnTo>
                    <a:pt x="5239" y="13398"/>
                  </a:lnTo>
                  <a:lnTo>
                    <a:pt x="4848" y="13424"/>
                  </a:lnTo>
                  <a:lnTo>
                    <a:pt x="4301" y="13398"/>
                  </a:lnTo>
                  <a:lnTo>
                    <a:pt x="4301" y="13398"/>
                  </a:lnTo>
                  <a:lnTo>
                    <a:pt x="4144" y="13372"/>
                  </a:lnTo>
                  <a:lnTo>
                    <a:pt x="3962" y="13346"/>
                  </a:lnTo>
                  <a:lnTo>
                    <a:pt x="3832" y="13320"/>
                  </a:lnTo>
                  <a:lnTo>
                    <a:pt x="3701" y="13267"/>
                  </a:lnTo>
                  <a:lnTo>
                    <a:pt x="3597" y="13189"/>
                  </a:lnTo>
                  <a:lnTo>
                    <a:pt x="3493" y="13111"/>
                  </a:lnTo>
                  <a:lnTo>
                    <a:pt x="3310" y="12929"/>
                  </a:lnTo>
                  <a:lnTo>
                    <a:pt x="3180" y="12720"/>
                  </a:lnTo>
                  <a:lnTo>
                    <a:pt x="3102" y="12486"/>
                  </a:lnTo>
                  <a:lnTo>
                    <a:pt x="3024" y="12199"/>
                  </a:lnTo>
                  <a:lnTo>
                    <a:pt x="2945" y="11912"/>
                  </a:lnTo>
                  <a:lnTo>
                    <a:pt x="2841" y="11313"/>
                  </a:lnTo>
                  <a:lnTo>
                    <a:pt x="2763" y="11000"/>
                  </a:lnTo>
                  <a:lnTo>
                    <a:pt x="2659" y="10687"/>
                  </a:lnTo>
                  <a:lnTo>
                    <a:pt x="2528" y="10400"/>
                  </a:lnTo>
                  <a:lnTo>
                    <a:pt x="2346" y="10140"/>
                  </a:lnTo>
                  <a:lnTo>
                    <a:pt x="2111" y="9879"/>
                  </a:lnTo>
                  <a:lnTo>
                    <a:pt x="1981" y="9775"/>
                  </a:lnTo>
                  <a:lnTo>
                    <a:pt x="1825" y="9671"/>
                  </a:lnTo>
                  <a:lnTo>
                    <a:pt x="1825" y="9671"/>
                  </a:lnTo>
                  <a:lnTo>
                    <a:pt x="1564" y="9306"/>
                  </a:lnTo>
                  <a:lnTo>
                    <a:pt x="1329" y="8941"/>
                  </a:lnTo>
                  <a:lnTo>
                    <a:pt x="1095" y="8524"/>
                  </a:lnTo>
                  <a:lnTo>
                    <a:pt x="912" y="8081"/>
                  </a:lnTo>
                  <a:lnTo>
                    <a:pt x="730" y="7611"/>
                  </a:lnTo>
                  <a:lnTo>
                    <a:pt x="574" y="7168"/>
                  </a:lnTo>
                  <a:lnTo>
                    <a:pt x="261" y="6230"/>
                  </a:lnTo>
                  <a:lnTo>
                    <a:pt x="261" y="6230"/>
                  </a:lnTo>
                  <a:lnTo>
                    <a:pt x="156" y="5839"/>
                  </a:lnTo>
                  <a:lnTo>
                    <a:pt x="78" y="5422"/>
                  </a:lnTo>
                  <a:lnTo>
                    <a:pt x="26" y="5031"/>
                  </a:lnTo>
                  <a:lnTo>
                    <a:pt x="0" y="4614"/>
                  </a:lnTo>
                  <a:lnTo>
                    <a:pt x="0" y="4197"/>
                  </a:lnTo>
                  <a:lnTo>
                    <a:pt x="52" y="3780"/>
                  </a:lnTo>
                  <a:lnTo>
                    <a:pt x="130" y="3363"/>
                  </a:lnTo>
                  <a:lnTo>
                    <a:pt x="235" y="2972"/>
                  </a:lnTo>
                  <a:lnTo>
                    <a:pt x="365" y="2581"/>
                  </a:lnTo>
                  <a:lnTo>
                    <a:pt x="547" y="2242"/>
                  </a:lnTo>
                  <a:lnTo>
                    <a:pt x="756" y="1903"/>
                  </a:lnTo>
                  <a:lnTo>
                    <a:pt x="991" y="1590"/>
                  </a:lnTo>
                  <a:lnTo>
                    <a:pt x="1277" y="1304"/>
                  </a:lnTo>
                  <a:lnTo>
                    <a:pt x="1590" y="1043"/>
                  </a:lnTo>
                  <a:lnTo>
                    <a:pt x="1955" y="835"/>
                  </a:lnTo>
                  <a:lnTo>
                    <a:pt x="2346" y="652"/>
                  </a:lnTo>
                  <a:lnTo>
                    <a:pt x="2346" y="652"/>
                  </a:lnTo>
                  <a:lnTo>
                    <a:pt x="2971" y="470"/>
                  </a:lnTo>
                  <a:lnTo>
                    <a:pt x="3597" y="287"/>
                  </a:lnTo>
                  <a:lnTo>
                    <a:pt x="4223" y="131"/>
                  </a:lnTo>
                  <a:lnTo>
                    <a:pt x="4848" y="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-1276028" y="1169228"/>
              <a:ext cx="83329" cy="45556"/>
            </a:xfrm>
            <a:custGeom>
              <a:avLst/>
              <a:gdLst/>
              <a:ahLst/>
              <a:cxnLst/>
              <a:rect l="l" t="t" r="r" b="b"/>
              <a:pathLst>
                <a:path w="1670" h="913" extrusionOk="0">
                  <a:moveTo>
                    <a:pt x="392" y="0"/>
                  </a:moveTo>
                  <a:lnTo>
                    <a:pt x="183" y="261"/>
                  </a:lnTo>
                  <a:lnTo>
                    <a:pt x="27" y="495"/>
                  </a:lnTo>
                  <a:lnTo>
                    <a:pt x="1" y="600"/>
                  </a:lnTo>
                  <a:lnTo>
                    <a:pt x="1" y="678"/>
                  </a:lnTo>
                  <a:lnTo>
                    <a:pt x="27" y="730"/>
                  </a:lnTo>
                  <a:lnTo>
                    <a:pt x="79" y="756"/>
                  </a:lnTo>
                  <a:lnTo>
                    <a:pt x="288" y="834"/>
                  </a:lnTo>
                  <a:lnTo>
                    <a:pt x="574" y="886"/>
                  </a:lnTo>
                  <a:lnTo>
                    <a:pt x="887" y="912"/>
                  </a:lnTo>
                  <a:lnTo>
                    <a:pt x="1096" y="912"/>
                  </a:lnTo>
                  <a:lnTo>
                    <a:pt x="1252" y="886"/>
                  </a:lnTo>
                  <a:lnTo>
                    <a:pt x="1408" y="808"/>
                  </a:lnTo>
                  <a:lnTo>
                    <a:pt x="1539" y="730"/>
                  </a:lnTo>
                  <a:lnTo>
                    <a:pt x="1617" y="626"/>
                  </a:lnTo>
                  <a:lnTo>
                    <a:pt x="1669" y="469"/>
                  </a:lnTo>
                  <a:lnTo>
                    <a:pt x="1643" y="287"/>
                  </a:lnTo>
                  <a:lnTo>
                    <a:pt x="1565" y="52"/>
                  </a:lnTo>
                  <a:lnTo>
                    <a:pt x="1539" y="131"/>
                  </a:lnTo>
                  <a:lnTo>
                    <a:pt x="1513" y="209"/>
                  </a:lnTo>
                  <a:lnTo>
                    <a:pt x="1460" y="287"/>
                  </a:lnTo>
                  <a:lnTo>
                    <a:pt x="1382" y="365"/>
                  </a:lnTo>
                  <a:lnTo>
                    <a:pt x="1278" y="443"/>
                  </a:lnTo>
                  <a:lnTo>
                    <a:pt x="1122" y="495"/>
                  </a:lnTo>
                  <a:lnTo>
                    <a:pt x="939" y="522"/>
                  </a:lnTo>
                  <a:lnTo>
                    <a:pt x="913" y="522"/>
                  </a:lnTo>
                  <a:lnTo>
                    <a:pt x="731" y="495"/>
                  </a:lnTo>
                  <a:lnTo>
                    <a:pt x="600" y="417"/>
                  </a:lnTo>
                  <a:lnTo>
                    <a:pt x="522" y="339"/>
                  </a:lnTo>
                  <a:lnTo>
                    <a:pt x="444" y="261"/>
                  </a:lnTo>
                  <a:lnTo>
                    <a:pt x="418" y="157"/>
                  </a:lnTo>
                  <a:lnTo>
                    <a:pt x="392" y="78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-1276028" y="1169228"/>
              <a:ext cx="83329" cy="45556"/>
            </a:xfrm>
            <a:custGeom>
              <a:avLst/>
              <a:gdLst/>
              <a:ahLst/>
              <a:cxnLst/>
              <a:rect l="l" t="t" r="r" b="b"/>
              <a:pathLst>
                <a:path w="1670" h="913" fill="none" extrusionOk="0">
                  <a:moveTo>
                    <a:pt x="392" y="0"/>
                  </a:moveTo>
                  <a:lnTo>
                    <a:pt x="392" y="0"/>
                  </a:lnTo>
                  <a:lnTo>
                    <a:pt x="183" y="261"/>
                  </a:lnTo>
                  <a:lnTo>
                    <a:pt x="27" y="495"/>
                  </a:lnTo>
                  <a:lnTo>
                    <a:pt x="1" y="600"/>
                  </a:lnTo>
                  <a:lnTo>
                    <a:pt x="1" y="678"/>
                  </a:lnTo>
                  <a:lnTo>
                    <a:pt x="1" y="678"/>
                  </a:lnTo>
                  <a:lnTo>
                    <a:pt x="27" y="730"/>
                  </a:lnTo>
                  <a:lnTo>
                    <a:pt x="79" y="756"/>
                  </a:lnTo>
                  <a:lnTo>
                    <a:pt x="288" y="834"/>
                  </a:lnTo>
                  <a:lnTo>
                    <a:pt x="574" y="886"/>
                  </a:lnTo>
                  <a:lnTo>
                    <a:pt x="887" y="912"/>
                  </a:lnTo>
                  <a:lnTo>
                    <a:pt x="887" y="912"/>
                  </a:lnTo>
                  <a:lnTo>
                    <a:pt x="1096" y="912"/>
                  </a:lnTo>
                  <a:lnTo>
                    <a:pt x="1252" y="886"/>
                  </a:lnTo>
                  <a:lnTo>
                    <a:pt x="1408" y="808"/>
                  </a:lnTo>
                  <a:lnTo>
                    <a:pt x="1539" y="730"/>
                  </a:lnTo>
                  <a:lnTo>
                    <a:pt x="1617" y="626"/>
                  </a:lnTo>
                  <a:lnTo>
                    <a:pt x="1669" y="469"/>
                  </a:lnTo>
                  <a:lnTo>
                    <a:pt x="1643" y="287"/>
                  </a:lnTo>
                  <a:lnTo>
                    <a:pt x="1565" y="52"/>
                  </a:lnTo>
                  <a:lnTo>
                    <a:pt x="1565" y="52"/>
                  </a:lnTo>
                  <a:lnTo>
                    <a:pt x="1539" y="131"/>
                  </a:lnTo>
                  <a:lnTo>
                    <a:pt x="1513" y="209"/>
                  </a:lnTo>
                  <a:lnTo>
                    <a:pt x="1460" y="287"/>
                  </a:lnTo>
                  <a:lnTo>
                    <a:pt x="1382" y="365"/>
                  </a:lnTo>
                  <a:lnTo>
                    <a:pt x="1278" y="443"/>
                  </a:lnTo>
                  <a:lnTo>
                    <a:pt x="1122" y="495"/>
                  </a:lnTo>
                  <a:lnTo>
                    <a:pt x="939" y="522"/>
                  </a:lnTo>
                  <a:lnTo>
                    <a:pt x="939" y="522"/>
                  </a:lnTo>
                  <a:lnTo>
                    <a:pt x="913" y="522"/>
                  </a:lnTo>
                  <a:lnTo>
                    <a:pt x="913" y="522"/>
                  </a:lnTo>
                  <a:lnTo>
                    <a:pt x="731" y="495"/>
                  </a:lnTo>
                  <a:lnTo>
                    <a:pt x="600" y="417"/>
                  </a:lnTo>
                  <a:lnTo>
                    <a:pt x="522" y="339"/>
                  </a:lnTo>
                  <a:lnTo>
                    <a:pt x="444" y="261"/>
                  </a:lnTo>
                  <a:lnTo>
                    <a:pt x="418" y="157"/>
                  </a:lnTo>
                  <a:lnTo>
                    <a:pt x="392" y="78"/>
                  </a:lnTo>
                  <a:lnTo>
                    <a:pt x="3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-1277326" y="1156205"/>
              <a:ext cx="81982" cy="44259"/>
            </a:xfrm>
            <a:custGeom>
              <a:avLst/>
              <a:gdLst/>
              <a:ahLst/>
              <a:cxnLst/>
              <a:rect l="l" t="t" r="r" b="b"/>
              <a:pathLst>
                <a:path w="1643" h="887" extrusionOk="0">
                  <a:moveTo>
                    <a:pt x="887" y="1"/>
                  </a:moveTo>
                  <a:lnTo>
                    <a:pt x="835" y="27"/>
                  </a:lnTo>
                  <a:lnTo>
                    <a:pt x="626" y="105"/>
                  </a:lnTo>
                  <a:lnTo>
                    <a:pt x="470" y="209"/>
                  </a:lnTo>
                  <a:lnTo>
                    <a:pt x="288" y="339"/>
                  </a:lnTo>
                  <a:lnTo>
                    <a:pt x="131" y="522"/>
                  </a:lnTo>
                  <a:lnTo>
                    <a:pt x="53" y="704"/>
                  </a:lnTo>
                  <a:lnTo>
                    <a:pt x="1" y="835"/>
                  </a:lnTo>
                  <a:lnTo>
                    <a:pt x="27" y="887"/>
                  </a:lnTo>
                  <a:lnTo>
                    <a:pt x="53" y="861"/>
                  </a:lnTo>
                  <a:lnTo>
                    <a:pt x="105" y="730"/>
                  </a:lnTo>
                  <a:lnTo>
                    <a:pt x="235" y="600"/>
                  </a:lnTo>
                  <a:lnTo>
                    <a:pt x="366" y="444"/>
                  </a:lnTo>
                  <a:lnTo>
                    <a:pt x="548" y="339"/>
                  </a:lnTo>
                  <a:lnTo>
                    <a:pt x="705" y="261"/>
                  </a:lnTo>
                  <a:lnTo>
                    <a:pt x="861" y="209"/>
                  </a:lnTo>
                  <a:lnTo>
                    <a:pt x="913" y="183"/>
                  </a:lnTo>
                  <a:lnTo>
                    <a:pt x="1043" y="157"/>
                  </a:lnTo>
                  <a:lnTo>
                    <a:pt x="1200" y="183"/>
                  </a:lnTo>
                  <a:lnTo>
                    <a:pt x="1278" y="209"/>
                  </a:lnTo>
                  <a:lnTo>
                    <a:pt x="1356" y="235"/>
                  </a:lnTo>
                  <a:lnTo>
                    <a:pt x="1434" y="313"/>
                  </a:lnTo>
                  <a:lnTo>
                    <a:pt x="1486" y="392"/>
                  </a:lnTo>
                  <a:lnTo>
                    <a:pt x="1565" y="548"/>
                  </a:lnTo>
                  <a:lnTo>
                    <a:pt x="1591" y="678"/>
                  </a:lnTo>
                  <a:lnTo>
                    <a:pt x="1617" y="730"/>
                  </a:lnTo>
                  <a:lnTo>
                    <a:pt x="1643" y="678"/>
                  </a:lnTo>
                  <a:lnTo>
                    <a:pt x="1643" y="548"/>
                  </a:lnTo>
                  <a:lnTo>
                    <a:pt x="1617" y="444"/>
                  </a:lnTo>
                  <a:lnTo>
                    <a:pt x="1591" y="339"/>
                  </a:lnTo>
                  <a:lnTo>
                    <a:pt x="1539" y="235"/>
                  </a:lnTo>
                  <a:lnTo>
                    <a:pt x="1460" y="157"/>
                  </a:lnTo>
                  <a:lnTo>
                    <a:pt x="1356" y="79"/>
                  </a:lnTo>
                  <a:lnTo>
                    <a:pt x="1226" y="27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-1448973" y="1219924"/>
              <a:ext cx="29939" cy="16965"/>
            </a:xfrm>
            <a:custGeom>
              <a:avLst/>
              <a:gdLst/>
              <a:ahLst/>
              <a:cxnLst/>
              <a:rect l="l" t="t" r="r" b="b"/>
              <a:pathLst>
                <a:path w="600" h="340" extrusionOk="0">
                  <a:moveTo>
                    <a:pt x="287" y="1"/>
                  </a:moveTo>
                  <a:lnTo>
                    <a:pt x="157" y="27"/>
                  </a:lnTo>
                  <a:lnTo>
                    <a:pt x="78" y="79"/>
                  </a:lnTo>
                  <a:lnTo>
                    <a:pt x="0" y="131"/>
                  </a:lnTo>
                  <a:lnTo>
                    <a:pt x="0" y="209"/>
                  </a:lnTo>
                  <a:lnTo>
                    <a:pt x="26" y="261"/>
                  </a:lnTo>
                  <a:lnTo>
                    <a:pt x="78" y="314"/>
                  </a:lnTo>
                  <a:lnTo>
                    <a:pt x="157" y="340"/>
                  </a:lnTo>
                  <a:lnTo>
                    <a:pt x="313" y="340"/>
                  </a:lnTo>
                  <a:lnTo>
                    <a:pt x="417" y="314"/>
                  </a:lnTo>
                  <a:lnTo>
                    <a:pt x="522" y="261"/>
                  </a:lnTo>
                  <a:lnTo>
                    <a:pt x="574" y="209"/>
                  </a:lnTo>
                  <a:lnTo>
                    <a:pt x="600" y="131"/>
                  </a:lnTo>
                  <a:lnTo>
                    <a:pt x="574" y="79"/>
                  </a:lnTo>
                  <a:lnTo>
                    <a:pt x="522" y="53"/>
                  </a:lnTo>
                  <a:lnTo>
                    <a:pt x="443" y="27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rgbClr val="FFFC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-1448973" y="1219924"/>
              <a:ext cx="29939" cy="16965"/>
            </a:xfrm>
            <a:custGeom>
              <a:avLst/>
              <a:gdLst/>
              <a:ahLst/>
              <a:cxnLst/>
              <a:rect l="l" t="t" r="r" b="b"/>
              <a:pathLst>
                <a:path w="600" h="340" fill="none" extrusionOk="0">
                  <a:moveTo>
                    <a:pt x="339" y="1"/>
                  </a:moveTo>
                  <a:lnTo>
                    <a:pt x="339" y="1"/>
                  </a:lnTo>
                  <a:lnTo>
                    <a:pt x="287" y="1"/>
                  </a:lnTo>
                  <a:lnTo>
                    <a:pt x="287" y="1"/>
                  </a:lnTo>
                  <a:lnTo>
                    <a:pt x="157" y="27"/>
                  </a:lnTo>
                  <a:lnTo>
                    <a:pt x="78" y="79"/>
                  </a:lnTo>
                  <a:lnTo>
                    <a:pt x="0" y="131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26" y="261"/>
                  </a:lnTo>
                  <a:lnTo>
                    <a:pt x="78" y="314"/>
                  </a:lnTo>
                  <a:lnTo>
                    <a:pt x="157" y="340"/>
                  </a:lnTo>
                  <a:lnTo>
                    <a:pt x="261" y="340"/>
                  </a:lnTo>
                  <a:lnTo>
                    <a:pt x="261" y="340"/>
                  </a:lnTo>
                  <a:lnTo>
                    <a:pt x="313" y="340"/>
                  </a:lnTo>
                  <a:lnTo>
                    <a:pt x="313" y="340"/>
                  </a:lnTo>
                  <a:lnTo>
                    <a:pt x="417" y="314"/>
                  </a:lnTo>
                  <a:lnTo>
                    <a:pt x="522" y="261"/>
                  </a:lnTo>
                  <a:lnTo>
                    <a:pt x="574" y="209"/>
                  </a:lnTo>
                  <a:lnTo>
                    <a:pt x="600" y="131"/>
                  </a:lnTo>
                  <a:lnTo>
                    <a:pt x="600" y="131"/>
                  </a:lnTo>
                  <a:lnTo>
                    <a:pt x="574" y="79"/>
                  </a:lnTo>
                  <a:lnTo>
                    <a:pt x="522" y="53"/>
                  </a:lnTo>
                  <a:lnTo>
                    <a:pt x="443" y="27"/>
                  </a:lnTo>
                  <a:lnTo>
                    <a:pt x="3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-1109520" y="1158799"/>
              <a:ext cx="29939" cy="16965"/>
            </a:xfrm>
            <a:custGeom>
              <a:avLst/>
              <a:gdLst/>
              <a:ahLst/>
              <a:cxnLst/>
              <a:rect l="l" t="t" r="r" b="b"/>
              <a:pathLst>
                <a:path w="600" h="340" extrusionOk="0">
                  <a:moveTo>
                    <a:pt x="261" y="1"/>
                  </a:moveTo>
                  <a:lnTo>
                    <a:pt x="157" y="53"/>
                  </a:lnTo>
                  <a:lnTo>
                    <a:pt x="78" y="105"/>
                  </a:lnTo>
                  <a:lnTo>
                    <a:pt x="26" y="157"/>
                  </a:lnTo>
                  <a:lnTo>
                    <a:pt x="0" y="235"/>
                  </a:lnTo>
                  <a:lnTo>
                    <a:pt x="26" y="287"/>
                  </a:lnTo>
                  <a:lnTo>
                    <a:pt x="78" y="313"/>
                  </a:lnTo>
                  <a:lnTo>
                    <a:pt x="157" y="340"/>
                  </a:lnTo>
                  <a:lnTo>
                    <a:pt x="339" y="340"/>
                  </a:lnTo>
                  <a:lnTo>
                    <a:pt x="443" y="313"/>
                  </a:lnTo>
                  <a:lnTo>
                    <a:pt x="548" y="261"/>
                  </a:lnTo>
                  <a:lnTo>
                    <a:pt x="600" y="183"/>
                  </a:lnTo>
                  <a:lnTo>
                    <a:pt x="600" y="105"/>
                  </a:lnTo>
                  <a:lnTo>
                    <a:pt x="574" y="79"/>
                  </a:lnTo>
                  <a:lnTo>
                    <a:pt x="521" y="27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rgbClr val="FFFC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-1109520" y="1158799"/>
              <a:ext cx="29939" cy="16965"/>
            </a:xfrm>
            <a:custGeom>
              <a:avLst/>
              <a:gdLst/>
              <a:ahLst/>
              <a:cxnLst/>
              <a:rect l="l" t="t" r="r" b="b"/>
              <a:pathLst>
                <a:path w="600" h="340" fill="none" extrusionOk="0">
                  <a:moveTo>
                    <a:pt x="365" y="1"/>
                  </a:moveTo>
                  <a:lnTo>
                    <a:pt x="365" y="1"/>
                  </a:lnTo>
                  <a:lnTo>
                    <a:pt x="261" y="1"/>
                  </a:lnTo>
                  <a:lnTo>
                    <a:pt x="261" y="1"/>
                  </a:lnTo>
                  <a:lnTo>
                    <a:pt x="157" y="53"/>
                  </a:lnTo>
                  <a:lnTo>
                    <a:pt x="78" y="105"/>
                  </a:lnTo>
                  <a:lnTo>
                    <a:pt x="26" y="157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26" y="287"/>
                  </a:lnTo>
                  <a:lnTo>
                    <a:pt x="78" y="313"/>
                  </a:lnTo>
                  <a:lnTo>
                    <a:pt x="157" y="340"/>
                  </a:lnTo>
                  <a:lnTo>
                    <a:pt x="235" y="340"/>
                  </a:lnTo>
                  <a:lnTo>
                    <a:pt x="235" y="340"/>
                  </a:lnTo>
                  <a:lnTo>
                    <a:pt x="339" y="340"/>
                  </a:lnTo>
                  <a:lnTo>
                    <a:pt x="339" y="340"/>
                  </a:lnTo>
                  <a:lnTo>
                    <a:pt x="443" y="313"/>
                  </a:lnTo>
                  <a:lnTo>
                    <a:pt x="548" y="261"/>
                  </a:lnTo>
                  <a:lnTo>
                    <a:pt x="600" y="183"/>
                  </a:lnTo>
                  <a:lnTo>
                    <a:pt x="600" y="105"/>
                  </a:lnTo>
                  <a:lnTo>
                    <a:pt x="600" y="105"/>
                  </a:lnTo>
                  <a:lnTo>
                    <a:pt x="574" y="79"/>
                  </a:lnTo>
                  <a:lnTo>
                    <a:pt x="521" y="27"/>
                  </a:lnTo>
                  <a:lnTo>
                    <a:pt x="443" y="1"/>
                  </a:lnTo>
                  <a:lnTo>
                    <a:pt x="3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-1396980" y="1102864"/>
              <a:ext cx="53390" cy="81982"/>
            </a:xfrm>
            <a:custGeom>
              <a:avLst/>
              <a:gdLst/>
              <a:ahLst/>
              <a:cxnLst/>
              <a:rect l="l" t="t" r="r" b="b"/>
              <a:pathLst>
                <a:path w="1070" h="1643" extrusionOk="0">
                  <a:moveTo>
                    <a:pt x="418" y="1"/>
                  </a:moveTo>
                  <a:lnTo>
                    <a:pt x="314" y="27"/>
                  </a:lnTo>
                  <a:lnTo>
                    <a:pt x="235" y="105"/>
                  </a:lnTo>
                  <a:lnTo>
                    <a:pt x="157" y="183"/>
                  </a:lnTo>
                  <a:lnTo>
                    <a:pt x="79" y="288"/>
                  </a:lnTo>
                  <a:lnTo>
                    <a:pt x="27" y="418"/>
                  </a:lnTo>
                  <a:lnTo>
                    <a:pt x="1" y="574"/>
                  </a:lnTo>
                  <a:lnTo>
                    <a:pt x="1" y="731"/>
                  </a:lnTo>
                  <a:lnTo>
                    <a:pt x="27" y="887"/>
                  </a:lnTo>
                  <a:lnTo>
                    <a:pt x="53" y="1070"/>
                  </a:lnTo>
                  <a:lnTo>
                    <a:pt x="105" y="1200"/>
                  </a:lnTo>
                  <a:lnTo>
                    <a:pt x="183" y="1330"/>
                  </a:lnTo>
                  <a:lnTo>
                    <a:pt x="261" y="1461"/>
                  </a:lnTo>
                  <a:lnTo>
                    <a:pt x="340" y="1539"/>
                  </a:lnTo>
                  <a:lnTo>
                    <a:pt x="444" y="1617"/>
                  </a:lnTo>
                  <a:lnTo>
                    <a:pt x="548" y="1643"/>
                  </a:lnTo>
                  <a:lnTo>
                    <a:pt x="652" y="1643"/>
                  </a:lnTo>
                  <a:lnTo>
                    <a:pt x="757" y="1617"/>
                  </a:lnTo>
                  <a:lnTo>
                    <a:pt x="861" y="1539"/>
                  </a:lnTo>
                  <a:lnTo>
                    <a:pt x="939" y="1461"/>
                  </a:lnTo>
                  <a:lnTo>
                    <a:pt x="991" y="1356"/>
                  </a:lnTo>
                  <a:lnTo>
                    <a:pt x="1043" y="1200"/>
                  </a:lnTo>
                  <a:lnTo>
                    <a:pt x="1069" y="1070"/>
                  </a:lnTo>
                  <a:lnTo>
                    <a:pt x="1069" y="913"/>
                  </a:lnTo>
                  <a:lnTo>
                    <a:pt x="1069" y="731"/>
                  </a:lnTo>
                  <a:lnTo>
                    <a:pt x="1017" y="574"/>
                  </a:lnTo>
                  <a:lnTo>
                    <a:pt x="965" y="418"/>
                  </a:lnTo>
                  <a:lnTo>
                    <a:pt x="913" y="288"/>
                  </a:lnTo>
                  <a:lnTo>
                    <a:pt x="809" y="183"/>
                  </a:lnTo>
                  <a:lnTo>
                    <a:pt x="731" y="105"/>
                  </a:lnTo>
                  <a:lnTo>
                    <a:pt x="626" y="27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-1369636" y="1085999"/>
              <a:ext cx="37772" cy="33831"/>
            </a:xfrm>
            <a:custGeom>
              <a:avLst/>
              <a:gdLst/>
              <a:ahLst/>
              <a:cxnLst/>
              <a:rect l="l" t="t" r="r" b="b"/>
              <a:pathLst>
                <a:path w="757" h="678" extrusionOk="0">
                  <a:moveTo>
                    <a:pt x="678" y="0"/>
                  </a:moveTo>
                  <a:lnTo>
                    <a:pt x="678" y="26"/>
                  </a:lnTo>
                  <a:lnTo>
                    <a:pt x="678" y="78"/>
                  </a:lnTo>
                  <a:lnTo>
                    <a:pt x="652" y="183"/>
                  </a:lnTo>
                  <a:lnTo>
                    <a:pt x="626" y="261"/>
                  </a:lnTo>
                  <a:lnTo>
                    <a:pt x="600" y="339"/>
                  </a:lnTo>
                  <a:lnTo>
                    <a:pt x="548" y="391"/>
                  </a:lnTo>
                  <a:lnTo>
                    <a:pt x="495" y="443"/>
                  </a:lnTo>
                  <a:lnTo>
                    <a:pt x="469" y="443"/>
                  </a:lnTo>
                  <a:lnTo>
                    <a:pt x="417" y="495"/>
                  </a:lnTo>
                  <a:lnTo>
                    <a:pt x="261" y="547"/>
                  </a:lnTo>
                  <a:lnTo>
                    <a:pt x="183" y="573"/>
                  </a:lnTo>
                  <a:lnTo>
                    <a:pt x="78" y="573"/>
                  </a:lnTo>
                  <a:lnTo>
                    <a:pt x="26" y="547"/>
                  </a:lnTo>
                  <a:lnTo>
                    <a:pt x="0" y="547"/>
                  </a:lnTo>
                  <a:lnTo>
                    <a:pt x="0" y="573"/>
                  </a:lnTo>
                  <a:lnTo>
                    <a:pt x="52" y="626"/>
                  </a:lnTo>
                  <a:lnTo>
                    <a:pt x="157" y="678"/>
                  </a:lnTo>
                  <a:lnTo>
                    <a:pt x="391" y="678"/>
                  </a:lnTo>
                  <a:lnTo>
                    <a:pt x="495" y="626"/>
                  </a:lnTo>
                  <a:lnTo>
                    <a:pt x="600" y="573"/>
                  </a:lnTo>
                  <a:lnTo>
                    <a:pt x="652" y="495"/>
                  </a:lnTo>
                  <a:lnTo>
                    <a:pt x="730" y="417"/>
                  </a:lnTo>
                  <a:lnTo>
                    <a:pt x="756" y="287"/>
                  </a:lnTo>
                  <a:lnTo>
                    <a:pt x="756" y="183"/>
                  </a:lnTo>
                  <a:lnTo>
                    <a:pt x="730" y="78"/>
                  </a:lnTo>
                  <a:lnTo>
                    <a:pt x="704" y="26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-1368339" y="1067786"/>
              <a:ext cx="14321" cy="42962"/>
            </a:xfrm>
            <a:custGeom>
              <a:avLst/>
              <a:gdLst/>
              <a:ahLst/>
              <a:cxnLst/>
              <a:rect l="l" t="t" r="r" b="b"/>
              <a:pathLst>
                <a:path w="287" h="861" extrusionOk="0">
                  <a:moveTo>
                    <a:pt x="0" y="0"/>
                  </a:moveTo>
                  <a:lnTo>
                    <a:pt x="0" y="52"/>
                  </a:lnTo>
                  <a:lnTo>
                    <a:pt x="26" y="78"/>
                  </a:lnTo>
                  <a:lnTo>
                    <a:pt x="105" y="235"/>
                  </a:lnTo>
                  <a:lnTo>
                    <a:pt x="131" y="365"/>
                  </a:lnTo>
                  <a:lnTo>
                    <a:pt x="131" y="443"/>
                  </a:lnTo>
                  <a:lnTo>
                    <a:pt x="131" y="521"/>
                  </a:lnTo>
                  <a:lnTo>
                    <a:pt x="131" y="652"/>
                  </a:lnTo>
                  <a:lnTo>
                    <a:pt x="105" y="730"/>
                  </a:lnTo>
                  <a:lnTo>
                    <a:pt x="52" y="782"/>
                  </a:lnTo>
                  <a:lnTo>
                    <a:pt x="26" y="834"/>
                  </a:lnTo>
                  <a:lnTo>
                    <a:pt x="26" y="860"/>
                  </a:lnTo>
                  <a:lnTo>
                    <a:pt x="52" y="860"/>
                  </a:lnTo>
                  <a:lnTo>
                    <a:pt x="105" y="834"/>
                  </a:lnTo>
                  <a:lnTo>
                    <a:pt x="183" y="782"/>
                  </a:lnTo>
                  <a:lnTo>
                    <a:pt x="235" y="704"/>
                  </a:lnTo>
                  <a:lnTo>
                    <a:pt x="261" y="600"/>
                  </a:lnTo>
                  <a:lnTo>
                    <a:pt x="287" y="521"/>
                  </a:lnTo>
                  <a:lnTo>
                    <a:pt x="287" y="443"/>
                  </a:lnTo>
                  <a:lnTo>
                    <a:pt x="287" y="339"/>
                  </a:lnTo>
                  <a:lnTo>
                    <a:pt x="261" y="261"/>
                  </a:lnTo>
                  <a:lnTo>
                    <a:pt x="209" y="183"/>
                  </a:lnTo>
                  <a:lnTo>
                    <a:pt x="157" y="104"/>
                  </a:lnTo>
                  <a:lnTo>
                    <a:pt x="78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-1177181" y="1071678"/>
              <a:ext cx="53390" cy="80684"/>
            </a:xfrm>
            <a:custGeom>
              <a:avLst/>
              <a:gdLst/>
              <a:ahLst/>
              <a:cxnLst/>
              <a:rect l="l" t="t" r="r" b="b"/>
              <a:pathLst>
                <a:path w="1070" h="1617" extrusionOk="0">
                  <a:moveTo>
                    <a:pt x="418" y="0"/>
                  </a:moveTo>
                  <a:lnTo>
                    <a:pt x="314" y="26"/>
                  </a:lnTo>
                  <a:lnTo>
                    <a:pt x="209" y="79"/>
                  </a:lnTo>
                  <a:lnTo>
                    <a:pt x="131" y="183"/>
                  </a:lnTo>
                  <a:lnTo>
                    <a:pt x="79" y="287"/>
                  </a:lnTo>
                  <a:lnTo>
                    <a:pt x="27" y="417"/>
                  </a:lnTo>
                  <a:lnTo>
                    <a:pt x="1" y="574"/>
                  </a:lnTo>
                  <a:lnTo>
                    <a:pt x="1" y="730"/>
                  </a:lnTo>
                  <a:lnTo>
                    <a:pt x="1" y="887"/>
                  </a:lnTo>
                  <a:lnTo>
                    <a:pt x="53" y="1043"/>
                  </a:lnTo>
                  <a:lnTo>
                    <a:pt x="105" y="1199"/>
                  </a:lnTo>
                  <a:lnTo>
                    <a:pt x="157" y="1330"/>
                  </a:lnTo>
                  <a:lnTo>
                    <a:pt x="261" y="1434"/>
                  </a:lnTo>
                  <a:lnTo>
                    <a:pt x="340" y="1538"/>
                  </a:lnTo>
                  <a:lnTo>
                    <a:pt x="444" y="1590"/>
                  </a:lnTo>
                  <a:lnTo>
                    <a:pt x="548" y="1616"/>
                  </a:lnTo>
                  <a:lnTo>
                    <a:pt x="652" y="1616"/>
                  </a:lnTo>
                  <a:lnTo>
                    <a:pt x="757" y="1590"/>
                  </a:lnTo>
                  <a:lnTo>
                    <a:pt x="835" y="1538"/>
                  </a:lnTo>
                  <a:lnTo>
                    <a:pt x="913" y="1434"/>
                  </a:lnTo>
                  <a:lnTo>
                    <a:pt x="991" y="1330"/>
                  </a:lnTo>
                  <a:lnTo>
                    <a:pt x="1017" y="1199"/>
                  </a:lnTo>
                  <a:lnTo>
                    <a:pt x="1069" y="1069"/>
                  </a:lnTo>
                  <a:lnTo>
                    <a:pt x="1069" y="887"/>
                  </a:lnTo>
                  <a:lnTo>
                    <a:pt x="1043" y="730"/>
                  </a:lnTo>
                  <a:lnTo>
                    <a:pt x="1017" y="574"/>
                  </a:lnTo>
                  <a:lnTo>
                    <a:pt x="965" y="417"/>
                  </a:lnTo>
                  <a:lnTo>
                    <a:pt x="887" y="287"/>
                  </a:lnTo>
                  <a:lnTo>
                    <a:pt x="809" y="183"/>
                  </a:lnTo>
                  <a:lnTo>
                    <a:pt x="731" y="79"/>
                  </a:lnTo>
                  <a:lnTo>
                    <a:pt x="626" y="26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-1151135" y="1053466"/>
              <a:ext cx="39070" cy="35178"/>
            </a:xfrm>
            <a:custGeom>
              <a:avLst/>
              <a:gdLst/>
              <a:ahLst/>
              <a:cxnLst/>
              <a:rect l="l" t="t" r="r" b="b"/>
              <a:pathLst>
                <a:path w="783" h="705" extrusionOk="0">
                  <a:moveTo>
                    <a:pt x="678" y="0"/>
                  </a:moveTo>
                  <a:lnTo>
                    <a:pt x="678" y="53"/>
                  </a:lnTo>
                  <a:lnTo>
                    <a:pt x="678" y="105"/>
                  </a:lnTo>
                  <a:lnTo>
                    <a:pt x="678" y="183"/>
                  </a:lnTo>
                  <a:lnTo>
                    <a:pt x="652" y="287"/>
                  </a:lnTo>
                  <a:lnTo>
                    <a:pt x="600" y="365"/>
                  </a:lnTo>
                  <a:lnTo>
                    <a:pt x="547" y="417"/>
                  </a:lnTo>
                  <a:lnTo>
                    <a:pt x="521" y="444"/>
                  </a:lnTo>
                  <a:lnTo>
                    <a:pt x="495" y="470"/>
                  </a:lnTo>
                  <a:lnTo>
                    <a:pt x="443" y="496"/>
                  </a:lnTo>
                  <a:lnTo>
                    <a:pt x="287" y="574"/>
                  </a:lnTo>
                  <a:lnTo>
                    <a:pt x="0" y="574"/>
                  </a:lnTo>
                  <a:lnTo>
                    <a:pt x="26" y="600"/>
                  </a:lnTo>
                  <a:lnTo>
                    <a:pt x="78" y="652"/>
                  </a:lnTo>
                  <a:lnTo>
                    <a:pt x="183" y="678"/>
                  </a:lnTo>
                  <a:lnTo>
                    <a:pt x="287" y="704"/>
                  </a:lnTo>
                  <a:lnTo>
                    <a:pt x="417" y="678"/>
                  </a:lnTo>
                  <a:lnTo>
                    <a:pt x="521" y="652"/>
                  </a:lnTo>
                  <a:lnTo>
                    <a:pt x="600" y="600"/>
                  </a:lnTo>
                  <a:lnTo>
                    <a:pt x="626" y="574"/>
                  </a:lnTo>
                  <a:lnTo>
                    <a:pt x="678" y="522"/>
                  </a:lnTo>
                  <a:lnTo>
                    <a:pt x="730" y="444"/>
                  </a:lnTo>
                  <a:lnTo>
                    <a:pt x="782" y="313"/>
                  </a:lnTo>
                  <a:lnTo>
                    <a:pt x="782" y="183"/>
                  </a:lnTo>
                  <a:lnTo>
                    <a:pt x="756" y="105"/>
                  </a:lnTo>
                  <a:lnTo>
                    <a:pt x="704" y="27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-1149838" y="1036550"/>
              <a:ext cx="15618" cy="42962"/>
            </a:xfrm>
            <a:custGeom>
              <a:avLst/>
              <a:gdLst/>
              <a:ahLst/>
              <a:cxnLst/>
              <a:rect l="l" t="t" r="r" b="b"/>
              <a:pathLst>
                <a:path w="313" h="861" extrusionOk="0">
                  <a:moveTo>
                    <a:pt x="0" y="1"/>
                  </a:moveTo>
                  <a:lnTo>
                    <a:pt x="26" y="27"/>
                  </a:lnTo>
                  <a:lnTo>
                    <a:pt x="52" y="79"/>
                  </a:lnTo>
                  <a:lnTo>
                    <a:pt x="104" y="209"/>
                  </a:lnTo>
                  <a:lnTo>
                    <a:pt x="130" y="366"/>
                  </a:lnTo>
                  <a:lnTo>
                    <a:pt x="130" y="444"/>
                  </a:lnTo>
                  <a:lnTo>
                    <a:pt x="157" y="496"/>
                  </a:lnTo>
                  <a:lnTo>
                    <a:pt x="130" y="652"/>
                  </a:lnTo>
                  <a:lnTo>
                    <a:pt x="78" y="783"/>
                  </a:lnTo>
                  <a:lnTo>
                    <a:pt x="52" y="809"/>
                  </a:lnTo>
                  <a:lnTo>
                    <a:pt x="26" y="835"/>
                  </a:lnTo>
                  <a:lnTo>
                    <a:pt x="52" y="861"/>
                  </a:lnTo>
                  <a:lnTo>
                    <a:pt x="130" y="835"/>
                  </a:lnTo>
                  <a:lnTo>
                    <a:pt x="183" y="783"/>
                  </a:lnTo>
                  <a:lnTo>
                    <a:pt x="261" y="704"/>
                  </a:lnTo>
                  <a:lnTo>
                    <a:pt x="287" y="600"/>
                  </a:lnTo>
                  <a:lnTo>
                    <a:pt x="313" y="496"/>
                  </a:lnTo>
                  <a:lnTo>
                    <a:pt x="313" y="418"/>
                  </a:lnTo>
                  <a:lnTo>
                    <a:pt x="287" y="339"/>
                  </a:lnTo>
                  <a:lnTo>
                    <a:pt x="261" y="261"/>
                  </a:lnTo>
                  <a:lnTo>
                    <a:pt x="235" y="157"/>
                  </a:lnTo>
                  <a:lnTo>
                    <a:pt x="157" y="79"/>
                  </a:lnTo>
                  <a:lnTo>
                    <a:pt x="104" y="27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-1174587" y="981913"/>
              <a:ext cx="43012" cy="20857"/>
            </a:xfrm>
            <a:custGeom>
              <a:avLst/>
              <a:gdLst/>
              <a:ahLst/>
              <a:cxnLst/>
              <a:rect l="l" t="t" r="r" b="b"/>
              <a:pathLst>
                <a:path w="862" h="418" extrusionOk="0">
                  <a:moveTo>
                    <a:pt x="496" y="1"/>
                  </a:moveTo>
                  <a:lnTo>
                    <a:pt x="392" y="27"/>
                  </a:lnTo>
                  <a:lnTo>
                    <a:pt x="314" y="27"/>
                  </a:lnTo>
                  <a:lnTo>
                    <a:pt x="209" y="79"/>
                  </a:lnTo>
                  <a:lnTo>
                    <a:pt x="131" y="131"/>
                  </a:lnTo>
                  <a:lnTo>
                    <a:pt x="53" y="183"/>
                  </a:lnTo>
                  <a:lnTo>
                    <a:pt x="27" y="235"/>
                  </a:lnTo>
                  <a:lnTo>
                    <a:pt x="1" y="262"/>
                  </a:lnTo>
                  <a:lnTo>
                    <a:pt x="53" y="288"/>
                  </a:lnTo>
                  <a:lnTo>
                    <a:pt x="392" y="288"/>
                  </a:lnTo>
                  <a:lnTo>
                    <a:pt x="444" y="314"/>
                  </a:lnTo>
                  <a:lnTo>
                    <a:pt x="626" y="314"/>
                  </a:lnTo>
                  <a:lnTo>
                    <a:pt x="757" y="392"/>
                  </a:lnTo>
                  <a:lnTo>
                    <a:pt x="809" y="418"/>
                  </a:lnTo>
                  <a:lnTo>
                    <a:pt x="835" y="418"/>
                  </a:lnTo>
                  <a:lnTo>
                    <a:pt x="861" y="392"/>
                  </a:lnTo>
                  <a:lnTo>
                    <a:pt x="861" y="314"/>
                  </a:lnTo>
                  <a:lnTo>
                    <a:pt x="809" y="235"/>
                  </a:lnTo>
                  <a:lnTo>
                    <a:pt x="757" y="157"/>
                  </a:lnTo>
                  <a:lnTo>
                    <a:pt x="653" y="79"/>
                  </a:lnTo>
                  <a:lnTo>
                    <a:pt x="574" y="27"/>
                  </a:lnTo>
                  <a:lnTo>
                    <a:pt x="496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-1398277" y="1020932"/>
              <a:ext cx="42962" cy="18262"/>
            </a:xfrm>
            <a:custGeom>
              <a:avLst/>
              <a:gdLst/>
              <a:ahLst/>
              <a:cxnLst/>
              <a:rect l="l" t="t" r="r" b="b"/>
              <a:pathLst>
                <a:path w="861" h="366" extrusionOk="0">
                  <a:moveTo>
                    <a:pt x="366" y="1"/>
                  </a:moveTo>
                  <a:lnTo>
                    <a:pt x="287" y="27"/>
                  </a:lnTo>
                  <a:lnTo>
                    <a:pt x="131" y="131"/>
                  </a:lnTo>
                  <a:lnTo>
                    <a:pt x="79" y="209"/>
                  </a:lnTo>
                  <a:lnTo>
                    <a:pt x="27" y="261"/>
                  </a:lnTo>
                  <a:lnTo>
                    <a:pt x="1" y="314"/>
                  </a:lnTo>
                  <a:lnTo>
                    <a:pt x="1" y="366"/>
                  </a:lnTo>
                  <a:lnTo>
                    <a:pt x="105" y="366"/>
                  </a:lnTo>
                  <a:lnTo>
                    <a:pt x="235" y="314"/>
                  </a:lnTo>
                  <a:lnTo>
                    <a:pt x="392" y="288"/>
                  </a:lnTo>
                  <a:lnTo>
                    <a:pt x="444" y="288"/>
                  </a:lnTo>
                  <a:lnTo>
                    <a:pt x="626" y="209"/>
                  </a:lnTo>
                  <a:lnTo>
                    <a:pt x="783" y="157"/>
                  </a:lnTo>
                  <a:lnTo>
                    <a:pt x="835" y="131"/>
                  </a:lnTo>
                  <a:lnTo>
                    <a:pt x="861" y="105"/>
                  </a:lnTo>
                  <a:lnTo>
                    <a:pt x="835" y="79"/>
                  </a:lnTo>
                  <a:lnTo>
                    <a:pt x="783" y="27"/>
                  </a:lnTo>
                  <a:lnTo>
                    <a:pt x="626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-1621968" y="1144479"/>
              <a:ext cx="130133" cy="149643"/>
            </a:xfrm>
            <a:custGeom>
              <a:avLst/>
              <a:gdLst/>
              <a:ahLst/>
              <a:cxnLst/>
              <a:rect l="l" t="t" r="r" b="b"/>
              <a:pathLst>
                <a:path w="2608" h="2999" extrusionOk="0">
                  <a:moveTo>
                    <a:pt x="704" y="1"/>
                  </a:moveTo>
                  <a:lnTo>
                    <a:pt x="574" y="53"/>
                  </a:lnTo>
                  <a:lnTo>
                    <a:pt x="444" y="105"/>
                  </a:lnTo>
                  <a:lnTo>
                    <a:pt x="287" y="210"/>
                  </a:lnTo>
                  <a:lnTo>
                    <a:pt x="157" y="366"/>
                  </a:lnTo>
                  <a:lnTo>
                    <a:pt x="79" y="574"/>
                  </a:lnTo>
                  <a:lnTo>
                    <a:pt x="27" y="783"/>
                  </a:lnTo>
                  <a:lnTo>
                    <a:pt x="1" y="1044"/>
                  </a:lnTo>
                  <a:lnTo>
                    <a:pt x="27" y="1304"/>
                  </a:lnTo>
                  <a:lnTo>
                    <a:pt x="79" y="1591"/>
                  </a:lnTo>
                  <a:lnTo>
                    <a:pt x="157" y="1852"/>
                  </a:lnTo>
                  <a:lnTo>
                    <a:pt x="287" y="2112"/>
                  </a:lnTo>
                  <a:lnTo>
                    <a:pt x="444" y="2373"/>
                  </a:lnTo>
                  <a:lnTo>
                    <a:pt x="626" y="2581"/>
                  </a:lnTo>
                  <a:lnTo>
                    <a:pt x="861" y="2764"/>
                  </a:lnTo>
                  <a:lnTo>
                    <a:pt x="1147" y="2894"/>
                  </a:lnTo>
                  <a:lnTo>
                    <a:pt x="1278" y="2946"/>
                  </a:lnTo>
                  <a:lnTo>
                    <a:pt x="1460" y="2998"/>
                  </a:lnTo>
                  <a:lnTo>
                    <a:pt x="1982" y="2998"/>
                  </a:lnTo>
                  <a:lnTo>
                    <a:pt x="2190" y="2946"/>
                  </a:lnTo>
                  <a:lnTo>
                    <a:pt x="2399" y="2894"/>
                  </a:lnTo>
                  <a:lnTo>
                    <a:pt x="2607" y="2816"/>
                  </a:lnTo>
                  <a:lnTo>
                    <a:pt x="1773" y="600"/>
                  </a:lnTo>
                  <a:lnTo>
                    <a:pt x="1643" y="444"/>
                  </a:lnTo>
                  <a:lnTo>
                    <a:pt x="1486" y="288"/>
                  </a:lnTo>
                  <a:lnTo>
                    <a:pt x="1304" y="157"/>
                  </a:lnTo>
                  <a:lnTo>
                    <a:pt x="1095" y="53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-1621968" y="1144479"/>
              <a:ext cx="130133" cy="149643"/>
            </a:xfrm>
            <a:custGeom>
              <a:avLst/>
              <a:gdLst/>
              <a:ahLst/>
              <a:cxnLst/>
              <a:rect l="l" t="t" r="r" b="b"/>
              <a:pathLst>
                <a:path w="2608" h="2999" fill="none" extrusionOk="0">
                  <a:moveTo>
                    <a:pt x="1773" y="600"/>
                  </a:moveTo>
                  <a:lnTo>
                    <a:pt x="1773" y="600"/>
                  </a:lnTo>
                  <a:lnTo>
                    <a:pt x="1643" y="444"/>
                  </a:lnTo>
                  <a:lnTo>
                    <a:pt x="1486" y="288"/>
                  </a:lnTo>
                  <a:lnTo>
                    <a:pt x="1304" y="157"/>
                  </a:lnTo>
                  <a:lnTo>
                    <a:pt x="1095" y="53"/>
                  </a:lnTo>
                  <a:lnTo>
                    <a:pt x="965" y="1"/>
                  </a:lnTo>
                  <a:lnTo>
                    <a:pt x="835" y="1"/>
                  </a:lnTo>
                  <a:lnTo>
                    <a:pt x="704" y="1"/>
                  </a:lnTo>
                  <a:lnTo>
                    <a:pt x="574" y="53"/>
                  </a:lnTo>
                  <a:lnTo>
                    <a:pt x="444" y="105"/>
                  </a:lnTo>
                  <a:lnTo>
                    <a:pt x="287" y="210"/>
                  </a:lnTo>
                  <a:lnTo>
                    <a:pt x="287" y="210"/>
                  </a:lnTo>
                  <a:lnTo>
                    <a:pt x="157" y="366"/>
                  </a:lnTo>
                  <a:lnTo>
                    <a:pt x="79" y="574"/>
                  </a:lnTo>
                  <a:lnTo>
                    <a:pt x="27" y="783"/>
                  </a:lnTo>
                  <a:lnTo>
                    <a:pt x="1" y="1044"/>
                  </a:lnTo>
                  <a:lnTo>
                    <a:pt x="27" y="1304"/>
                  </a:lnTo>
                  <a:lnTo>
                    <a:pt x="79" y="1591"/>
                  </a:lnTo>
                  <a:lnTo>
                    <a:pt x="157" y="1852"/>
                  </a:lnTo>
                  <a:lnTo>
                    <a:pt x="287" y="2112"/>
                  </a:lnTo>
                  <a:lnTo>
                    <a:pt x="444" y="2373"/>
                  </a:lnTo>
                  <a:lnTo>
                    <a:pt x="626" y="2581"/>
                  </a:lnTo>
                  <a:lnTo>
                    <a:pt x="861" y="2764"/>
                  </a:lnTo>
                  <a:lnTo>
                    <a:pt x="1147" y="2894"/>
                  </a:lnTo>
                  <a:lnTo>
                    <a:pt x="1278" y="2946"/>
                  </a:lnTo>
                  <a:lnTo>
                    <a:pt x="1460" y="2998"/>
                  </a:lnTo>
                  <a:lnTo>
                    <a:pt x="1617" y="2998"/>
                  </a:lnTo>
                  <a:lnTo>
                    <a:pt x="1799" y="2998"/>
                  </a:lnTo>
                  <a:lnTo>
                    <a:pt x="1982" y="2998"/>
                  </a:lnTo>
                  <a:lnTo>
                    <a:pt x="2190" y="2946"/>
                  </a:lnTo>
                  <a:lnTo>
                    <a:pt x="2399" y="2894"/>
                  </a:lnTo>
                  <a:lnTo>
                    <a:pt x="2607" y="2816"/>
                  </a:lnTo>
                  <a:lnTo>
                    <a:pt x="1773" y="6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-1598566" y="1184796"/>
              <a:ext cx="78090" cy="72900"/>
            </a:xfrm>
            <a:custGeom>
              <a:avLst/>
              <a:gdLst/>
              <a:ahLst/>
              <a:cxnLst/>
              <a:rect l="l" t="t" r="r" b="b"/>
              <a:pathLst>
                <a:path w="1565" h="1461" extrusionOk="0">
                  <a:moveTo>
                    <a:pt x="287" y="1"/>
                  </a:moveTo>
                  <a:lnTo>
                    <a:pt x="157" y="27"/>
                  </a:lnTo>
                  <a:lnTo>
                    <a:pt x="79" y="79"/>
                  </a:lnTo>
                  <a:lnTo>
                    <a:pt x="1" y="210"/>
                  </a:lnTo>
                  <a:lnTo>
                    <a:pt x="1" y="262"/>
                  </a:lnTo>
                  <a:lnTo>
                    <a:pt x="53" y="236"/>
                  </a:lnTo>
                  <a:lnTo>
                    <a:pt x="131" y="157"/>
                  </a:lnTo>
                  <a:lnTo>
                    <a:pt x="209" y="105"/>
                  </a:lnTo>
                  <a:lnTo>
                    <a:pt x="366" y="105"/>
                  </a:lnTo>
                  <a:lnTo>
                    <a:pt x="470" y="157"/>
                  </a:lnTo>
                  <a:lnTo>
                    <a:pt x="626" y="262"/>
                  </a:lnTo>
                  <a:lnTo>
                    <a:pt x="757" y="392"/>
                  </a:lnTo>
                  <a:lnTo>
                    <a:pt x="861" y="522"/>
                  </a:lnTo>
                  <a:lnTo>
                    <a:pt x="991" y="653"/>
                  </a:lnTo>
                  <a:lnTo>
                    <a:pt x="1252" y="965"/>
                  </a:lnTo>
                  <a:lnTo>
                    <a:pt x="1460" y="1304"/>
                  </a:lnTo>
                  <a:lnTo>
                    <a:pt x="1539" y="1408"/>
                  </a:lnTo>
                  <a:lnTo>
                    <a:pt x="1565" y="1461"/>
                  </a:lnTo>
                  <a:lnTo>
                    <a:pt x="1565" y="1408"/>
                  </a:lnTo>
                  <a:lnTo>
                    <a:pt x="1539" y="1278"/>
                  </a:lnTo>
                  <a:lnTo>
                    <a:pt x="1460" y="1096"/>
                  </a:lnTo>
                  <a:lnTo>
                    <a:pt x="1356" y="887"/>
                  </a:lnTo>
                  <a:lnTo>
                    <a:pt x="1122" y="548"/>
                  </a:lnTo>
                  <a:lnTo>
                    <a:pt x="1017" y="392"/>
                  </a:lnTo>
                  <a:lnTo>
                    <a:pt x="861" y="262"/>
                  </a:lnTo>
                  <a:lnTo>
                    <a:pt x="705" y="157"/>
                  </a:lnTo>
                  <a:lnTo>
                    <a:pt x="522" y="27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-1577759" y="1219924"/>
              <a:ext cx="37772" cy="40367"/>
            </a:xfrm>
            <a:custGeom>
              <a:avLst/>
              <a:gdLst/>
              <a:ahLst/>
              <a:cxnLst/>
              <a:rect l="l" t="t" r="r" b="b"/>
              <a:pathLst>
                <a:path w="757" h="809" extrusionOk="0">
                  <a:moveTo>
                    <a:pt x="444" y="1"/>
                  </a:moveTo>
                  <a:lnTo>
                    <a:pt x="314" y="27"/>
                  </a:lnTo>
                  <a:lnTo>
                    <a:pt x="209" y="79"/>
                  </a:lnTo>
                  <a:lnTo>
                    <a:pt x="131" y="157"/>
                  </a:lnTo>
                  <a:lnTo>
                    <a:pt x="105" y="183"/>
                  </a:lnTo>
                  <a:lnTo>
                    <a:pt x="53" y="261"/>
                  </a:lnTo>
                  <a:lnTo>
                    <a:pt x="27" y="366"/>
                  </a:lnTo>
                  <a:lnTo>
                    <a:pt x="1" y="496"/>
                  </a:lnTo>
                  <a:lnTo>
                    <a:pt x="27" y="626"/>
                  </a:lnTo>
                  <a:lnTo>
                    <a:pt x="53" y="731"/>
                  </a:lnTo>
                  <a:lnTo>
                    <a:pt x="79" y="783"/>
                  </a:lnTo>
                  <a:lnTo>
                    <a:pt x="105" y="809"/>
                  </a:lnTo>
                  <a:lnTo>
                    <a:pt x="105" y="783"/>
                  </a:lnTo>
                  <a:lnTo>
                    <a:pt x="105" y="704"/>
                  </a:lnTo>
                  <a:lnTo>
                    <a:pt x="131" y="626"/>
                  </a:lnTo>
                  <a:lnTo>
                    <a:pt x="131" y="522"/>
                  </a:lnTo>
                  <a:lnTo>
                    <a:pt x="183" y="418"/>
                  </a:lnTo>
                  <a:lnTo>
                    <a:pt x="209" y="340"/>
                  </a:lnTo>
                  <a:lnTo>
                    <a:pt x="261" y="287"/>
                  </a:lnTo>
                  <a:lnTo>
                    <a:pt x="314" y="209"/>
                  </a:lnTo>
                  <a:lnTo>
                    <a:pt x="366" y="157"/>
                  </a:lnTo>
                  <a:lnTo>
                    <a:pt x="470" y="131"/>
                  </a:lnTo>
                  <a:lnTo>
                    <a:pt x="548" y="105"/>
                  </a:lnTo>
                  <a:lnTo>
                    <a:pt x="652" y="79"/>
                  </a:lnTo>
                  <a:lnTo>
                    <a:pt x="757" y="79"/>
                  </a:lnTo>
                  <a:lnTo>
                    <a:pt x="731" y="53"/>
                  </a:lnTo>
                  <a:lnTo>
                    <a:pt x="652" y="2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-1286407" y="1216032"/>
              <a:ext cx="102789" cy="75495"/>
            </a:xfrm>
            <a:custGeom>
              <a:avLst/>
              <a:gdLst/>
              <a:ahLst/>
              <a:cxnLst/>
              <a:rect l="l" t="t" r="r" b="b"/>
              <a:pathLst>
                <a:path w="2060" h="1513" extrusionOk="0">
                  <a:moveTo>
                    <a:pt x="2033" y="1"/>
                  </a:moveTo>
                  <a:lnTo>
                    <a:pt x="1929" y="261"/>
                  </a:lnTo>
                  <a:lnTo>
                    <a:pt x="1799" y="444"/>
                  </a:lnTo>
                  <a:lnTo>
                    <a:pt x="1668" y="574"/>
                  </a:lnTo>
                  <a:lnTo>
                    <a:pt x="1512" y="678"/>
                  </a:lnTo>
                  <a:lnTo>
                    <a:pt x="1356" y="730"/>
                  </a:lnTo>
                  <a:lnTo>
                    <a:pt x="1199" y="756"/>
                  </a:lnTo>
                  <a:lnTo>
                    <a:pt x="1017" y="756"/>
                  </a:lnTo>
                  <a:lnTo>
                    <a:pt x="860" y="704"/>
                  </a:lnTo>
                  <a:lnTo>
                    <a:pt x="678" y="652"/>
                  </a:lnTo>
                  <a:lnTo>
                    <a:pt x="522" y="600"/>
                  </a:lnTo>
                  <a:lnTo>
                    <a:pt x="261" y="444"/>
                  </a:lnTo>
                  <a:lnTo>
                    <a:pt x="79" y="287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79" y="444"/>
                  </a:lnTo>
                  <a:lnTo>
                    <a:pt x="157" y="652"/>
                  </a:lnTo>
                  <a:lnTo>
                    <a:pt x="287" y="913"/>
                  </a:lnTo>
                  <a:lnTo>
                    <a:pt x="443" y="1173"/>
                  </a:lnTo>
                  <a:lnTo>
                    <a:pt x="548" y="1278"/>
                  </a:lnTo>
                  <a:lnTo>
                    <a:pt x="678" y="1382"/>
                  </a:lnTo>
                  <a:lnTo>
                    <a:pt x="808" y="1460"/>
                  </a:lnTo>
                  <a:lnTo>
                    <a:pt x="965" y="1512"/>
                  </a:lnTo>
                  <a:lnTo>
                    <a:pt x="1304" y="1512"/>
                  </a:lnTo>
                  <a:lnTo>
                    <a:pt x="1486" y="1460"/>
                  </a:lnTo>
                  <a:lnTo>
                    <a:pt x="1616" y="1408"/>
                  </a:lnTo>
                  <a:lnTo>
                    <a:pt x="1747" y="1304"/>
                  </a:lnTo>
                  <a:lnTo>
                    <a:pt x="1851" y="1200"/>
                  </a:lnTo>
                  <a:lnTo>
                    <a:pt x="1929" y="1095"/>
                  </a:lnTo>
                  <a:lnTo>
                    <a:pt x="1981" y="965"/>
                  </a:lnTo>
                  <a:lnTo>
                    <a:pt x="2033" y="678"/>
                  </a:lnTo>
                  <a:lnTo>
                    <a:pt x="2059" y="444"/>
                  </a:lnTo>
                  <a:lnTo>
                    <a:pt x="2059" y="209"/>
                  </a:lnTo>
                  <a:lnTo>
                    <a:pt x="2033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-1225283" y="1278453"/>
              <a:ext cx="44259" cy="35178"/>
            </a:xfrm>
            <a:custGeom>
              <a:avLst/>
              <a:gdLst/>
              <a:ahLst/>
              <a:cxnLst/>
              <a:rect l="l" t="t" r="r" b="b"/>
              <a:pathLst>
                <a:path w="887" h="705" extrusionOk="0">
                  <a:moveTo>
                    <a:pt x="861" y="1"/>
                  </a:moveTo>
                  <a:lnTo>
                    <a:pt x="834" y="27"/>
                  </a:lnTo>
                  <a:lnTo>
                    <a:pt x="808" y="79"/>
                  </a:lnTo>
                  <a:lnTo>
                    <a:pt x="782" y="157"/>
                  </a:lnTo>
                  <a:lnTo>
                    <a:pt x="730" y="261"/>
                  </a:lnTo>
                  <a:lnTo>
                    <a:pt x="600" y="392"/>
                  </a:lnTo>
                  <a:lnTo>
                    <a:pt x="548" y="418"/>
                  </a:lnTo>
                  <a:lnTo>
                    <a:pt x="470" y="470"/>
                  </a:lnTo>
                  <a:lnTo>
                    <a:pt x="287" y="574"/>
                  </a:lnTo>
                  <a:lnTo>
                    <a:pt x="105" y="652"/>
                  </a:lnTo>
                  <a:lnTo>
                    <a:pt x="26" y="678"/>
                  </a:lnTo>
                  <a:lnTo>
                    <a:pt x="0" y="678"/>
                  </a:lnTo>
                  <a:lnTo>
                    <a:pt x="53" y="704"/>
                  </a:lnTo>
                  <a:lnTo>
                    <a:pt x="105" y="704"/>
                  </a:lnTo>
                  <a:lnTo>
                    <a:pt x="339" y="678"/>
                  </a:lnTo>
                  <a:lnTo>
                    <a:pt x="548" y="626"/>
                  </a:lnTo>
                  <a:lnTo>
                    <a:pt x="626" y="574"/>
                  </a:lnTo>
                  <a:lnTo>
                    <a:pt x="704" y="496"/>
                  </a:lnTo>
                  <a:lnTo>
                    <a:pt x="782" y="418"/>
                  </a:lnTo>
                  <a:lnTo>
                    <a:pt x="861" y="313"/>
                  </a:lnTo>
                  <a:lnTo>
                    <a:pt x="887" y="209"/>
                  </a:lnTo>
                  <a:lnTo>
                    <a:pt x="887" y="105"/>
                  </a:lnTo>
                  <a:lnTo>
                    <a:pt x="887" y="27"/>
                  </a:lnTo>
                  <a:lnTo>
                    <a:pt x="861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-1524418" y="876579"/>
              <a:ext cx="388901" cy="348584"/>
            </a:xfrm>
            <a:custGeom>
              <a:avLst/>
              <a:gdLst/>
              <a:ahLst/>
              <a:cxnLst/>
              <a:rect l="l" t="t" r="r" b="b"/>
              <a:pathLst>
                <a:path w="7794" h="6986" extrusionOk="0">
                  <a:moveTo>
                    <a:pt x="3754" y="1"/>
                  </a:moveTo>
                  <a:lnTo>
                    <a:pt x="3676" y="313"/>
                  </a:lnTo>
                  <a:lnTo>
                    <a:pt x="3545" y="600"/>
                  </a:lnTo>
                  <a:lnTo>
                    <a:pt x="3415" y="835"/>
                  </a:lnTo>
                  <a:lnTo>
                    <a:pt x="3259" y="1069"/>
                  </a:lnTo>
                  <a:lnTo>
                    <a:pt x="3076" y="1252"/>
                  </a:lnTo>
                  <a:lnTo>
                    <a:pt x="2894" y="1408"/>
                  </a:lnTo>
                  <a:lnTo>
                    <a:pt x="2685" y="1538"/>
                  </a:lnTo>
                  <a:lnTo>
                    <a:pt x="2477" y="1643"/>
                  </a:lnTo>
                  <a:lnTo>
                    <a:pt x="2268" y="1747"/>
                  </a:lnTo>
                  <a:lnTo>
                    <a:pt x="2060" y="1799"/>
                  </a:lnTo>
                  <a:lnTo>
                    <a:pt x="1669" y="1903"/>
                  </a:lnTo>
                  <a:lnTo>
                    <a:pt x="1304" y="1955"/>
                  </a:lnTo>
                  <a:lnTo>
                    <a:pt x="756" y="1955"/>
                  </a:lnTo>
                  <a:lnTo>
                    <a:pt x="913" y="2320"/>
                  </a:lnTo>
                  <a:lnTo>
                    <a:pt x="1017" y="2659"/>
                  </a:lnTo>
                  <a:lnTo>
                    <a:pt x="1069" y="2972"/>
                  </a:lnTo>
                  <a:lnTo>
                    <a:pt x="1069" y="3259"/>
                  </a:lnTo>
                  <a:lnTo>
                    <a:pt x="1069" y="3519"/>
                  </a:lnTo>
                  <a:lnTo>
                    <a:pt x="1043" y="3728"/>
                  </a:lnTo>
                  <a:lnTo>
                    <a:pt x="991" y="3936"/>
                  </a:lnTo>
                  <a:lnTo>
                    <a:pt x="913" y="4119"/>
                  </a:lnTo>
                  <a:lnTo>
                    <a:pt x="835" y="4301"/>
                  </a:lnTo>
                  <a:lnTo>
                    <a:pt x="730" y="4458"/>
                  </a:lnTo>
                  <a:lnTo>
                    <a:pt x="548" y="4744"/>
                  </a:lnTo>
                  <a:lnTo>
                    <a:pt x="339" y="4953"/>
                  </a:lnTo>
                  <a:lnTo>
                    <a:pt x="157" y="5109"/>
                  </a:lnTo>
                  <a:lnTo>
                    <a:pt x="0" y="5214"/>
                  </a:lnTo>
                  <a:lnTo>
                    <a:pt x="105" y="5318"/>
                  </a:lnTo>
                  <a:lnTo>
                    <a:pt x="313" y="5552"/>
                  </a:lnTo>
                  <a:lnTo>
                    <a:pt x="444" y="5448"/>
                  </a:lnTo>
                  <a:lnTo>
                    <a:pt x="652" y="5266"/>
                  </a:lnTo>
                  <a:lnTo>
                    <a:pt x="887" y="4979"/>
                  </a:lnTo>
                  <a:lnTo>
                    <a:pt x="1017" y="4823"/>
                  </a:lnTo>
                  <a:lnTo>
                    <a:pt x="1121" y="4640"/>
                  </a:lnTo>
                  <a:lnTo>
                    <a:pt x="1199" y="4432"/>
                  </a:lnTo>
                  <a:lnTo>
                    <a:pt x="1278" y="4197"/>
                  </a:lnTo>
                  <a:lnTo>
                    <a:pt x="1330" y="3936"/>
                  </a:lnTo>
                  <a:lnTo>
                    <a:pt x="1330" y="3650"/>
                  </a:lnTo>
                  <a:lnTo>
                    <a:pt x="1330" y="3363"/>
                  </a:lnTo>
                  <a:lnTo>
                    <a:pt x="1252" y="3050"/>
                  </a:lnTo>
                  <a:lnTo>
                    <a:pt x="1173" y="2685"/>
                  </a:lnTo>
                  <a:lnTo>
                    <a:pt x="1017" y="2320"/>
                  </a:lnTo>
                  <a:lnTo>
                    <a:pt x="1278" y="2346"/>
                  </a:lnTo>
                  <a:lnTo>
                    <a:pt x="1564" y="2320"/>
                  </a:lnTo>
                  <a:lnTo>
                    <a:pt x="1903" y="2294"/>
                  </a:lnTo>
                  <a:lnTo>
                    <a:pt x="2320" y="2190"/>
                  </a:lnTo>
                  <a:lnTo>
                    <a:pt x="2529" y="2112"/>
                  </a:lnTo>
                  <a:lnTo>
                    <a:pt x="2737" y="2034"/>
                  </a:lnTo>
                  <a:lnTo>
                    <a:pt x="2946" y="1929"/>
                  </a:lnTo>
                  <a:lnTo>
                    <a:pt x="3128" y="1773"/>
                  </a:lnTo>
                  <a:lnTo>
                    <a:pt x="3337" y="1617"/>
                  </a:lnTo>
                  <a:lnTo>
                    <a:pt x="3493" y="1434"/>
                  </a:lnTo>
                  <a:lnTo>
                    <a:pt x="3676" y="1226"/>
                  </a:lnTo>
                  <a:lnTo>
                    <a:pt x="3806" y="965"/>
                  </a:lnTo>
                  <a:lnTo>
                    <a:pt x="3910" y="678"/>
                  </a:lnTo>
                  <a:lnTo>
                    <a:pt x="4014" y="366"/>
                  </a:lnTo>
                  <a:lnTo>
                    <a:pt x="4171" y="522"/>
                  </a:lnTo>
                  <a:lnTo>
                    <a:pt x="4379" y="678"/>
                  </a:lnTo>
                  <a:lnTo>
                    <a:pt x="4640" y="861"/>
                  </a:lnTo>
                  <a:lnTo>
                    <a:pt x="4979" y="1043"/>
                  </a:lnTo>
                  <a:lnTo>
                    <a:pt x="5344" y="1200"/>
                  </a:lnTo>
                  <a:lnTo>
                    <a:pt x="5578" y="1278"/>
                  </a:lnTo>
                  <a:lnTo>
                    <a:pt x="5787" y="1304"/>
                  </a:lnTo>
                  <a:lnTo>
                    <a:pt x="6021" y="1356"/>
                  </a:lnTo>
                  <a:lnTo>
                    <a:pt x="6282" y="1356"/>
                  </a:lnTo>
                  <a:lnTo>
                    <a:pt x="6647" y="1330"/>
                  </a:lnTo>
                  <a:lnTo>
                    <a:pt x="7012" y="1252"/>
                  </a:lnTo>
                  <a:lnTo>
                    <a:pt x="7403" y="1121"/>
                  </a:lnTo>
                  <a:lnTo>
                    <a:pt x="7794" y="939"/>
                  </a:lnTo>
                  <a:lnTo>
                    <a:pt x="7559" y="548"/>
                  </a:lnTo>
                  <a:lnTo>
                    <a:pt x="7168" y="730"/>
                  </a:lnTo>
                  <a:lnTo>
                    <a:pt x="6751" y="887"/>
                  </a:lnTo>
                  <a:lnTo>
                    <a:pt x="6386" y="965"/>
                  </a:lnTo>
                  <a:lnTo>
                    <a:pt x="6021" y="991"/>
                  </a:lnTo>
                  <a:lnTo>
                    <a:pt x="5787" y="965"/>
                  </a:lnTo>
                  <a:lnTo>
                    <a:pt x="5552" y="939"/>
                  </a:lnTo>
                  <a:lnTo>
                    <a:pt x="5318" y="887"/>
                  </a:lnTo>
                  <a:lnTo>
                    <a:pt x="5109" y="835"/>
                  </a:lnTo>
                  <a:lnTo>
                    <a:pt x="4718" y="678"/>
                  </a:lnTo>
                  <a:lnTo>
                    <a:pt x="4379" y="496"/>
                  </a:lnTo>
                  <a:lnTo>
                    <a:pt x="4119" y="313"/>
                  </a:lnTo>
                  <a:lnTo>
                    <a:pt x="3910" y="157"/>
                  </a:lnTo>
                  <a:lnTo>
                    <a:pt x="3754" y="1"/>
                  </a:lnTo>
                  <a:close/>
                  <a:moveTo>
                    <a:pt x="444" y="5813"/>
                  </a:moveTo>
                  <a:lnTo>
                    <a:pt x="522" y="5996"/>
                  </a:lnTo>
                  <a:lnTo>
                    <a:pt x="548" y="6204"/>
                  </a:lnTo>
                  <a:lnTo>
                    <a:pt x="522" y="6360"/>
                  </a:lnTo>
                  <a:lnTo>
                    <a:pt x="496" y="6439"/>
                  </a:lnTo>
                  <a:lnTo>
                    <a:pt x="444" y="6517"/>
                  </a:lnTo>
                  <a:lnTo>
                    <a:pt x="339" y="6595"/>
                  </a:lnTo>
                  <a:lnTo>
                    <a:pt x="235" y="6621"/>
                  </a:lnTo>
                  <a:lnTo>
                    <a:pt x="131" y="6595"/>
                  </a:lnTo>
                  <a:lnTo>
                    <a:pt x="53" y="6569"/>
                  </a:lnTo>
                  <a:lnTo>
                    <a:pt x="157" y="6882"/>
                  </a:lnTo>
                  <a:lnTo>
                    <a:pt x="339" y="6960"/>
                  </a:lnTo>
                  <a:lnTo>
                    <a:pt x="470" y="6986"/>
                  </a:lnTo>
                  <a:lnTo>
                    <a:pt x="600" y="6960"/>
                  </a:lnTo>
                  <a:lnTo>
                    <a:pt x="678" y="6908"/>
                  </a:lnTo>
                  <a:lnTo>
                    <a:pt x="782" y="6777"/>
                  </a:lnTo>
                  <a:lnTo>
                    <a:pt x="808" y="6621"/>
                  </a:lnTo>
                  <a:lnTo>
                    <a:pt x="808" y="6491"/>
                  </a:lnTo>
                  <a:lnTo>
                    <a:pt x="756" y="6334"/>
                  </a:lnTo>
                  <a:lnTo>
                    <a:pt x="704" y="6178"/>
                  </a:lnTo>
                  <a:lnTo>
                    <a:pt x="626" y="6048"/>
                  </a:lnTo>
                  <a:lnTo>
                    <a:pt x="444" y="5813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-1521823" y="1166633"/>
              <a:ext cx="37772" cy="58530"/>
            </a:xfrm>
            <a:custGeom>
              <a:avLst/>
              <a:gdLst/>
              <a:ahLst/>
              <a:cxnLst/>
              <a:rect l="l" t="t" r="r" b="b"/>
              <a:pathLst>
                <a:path w="757" h="1173" fill="none" extrusionOk="0">
                  <a:moveTo>
                    <a:pt x="392" y="0"/>
                  </a:moveTo>
                  <a:lnTo>
                    <a:pt x="392" y="0"/>
                  </a:lnTo>
                  <a:lnTo>
                    <a:pt x="470" y="183"/>
                  </a:lnTo>
                  <a:lnTo>
                    <a:pt x="496" y="391"/>
                  </a:lnTo>
                  <a:lnTo>
                    <a:pt x="496" y="391"/>
                  </a:lnTo>
                  <a:lnTo>
                    <a:pt x="470" y="547"/>
                  </a:lnTo>
                  <a:lnTo>
                    <a:pt x="444" y="626"/>
                  </a:lnTo>
                  <a:lnTo>
                    <a:pt x="392" y="704"/>
                  </a:lnTo>
                  <a:lnTo>
                    <a:pt x="392" y="704"/>
                  </a:lnTo>
                  <a:lnTo>
                    <a:pt x="287" y="782"/>
                  </a:lnTo>
                  <a:lnTo>
                    <a:pt x="183" y="808"/>
                  </a:lnTo>
                  <a:lnTo>
                    <a:pt x="183" y="808"/>
                  </a:lnTo>
                  <a:lnTo>
                    <a:pt x="79" y="782"/>
                  </a:lnTo>
                  <a:lnTo>
                    <a:pt x="1" y="756"/>
                  </a:lnTo>
                  <a:lnTo>
                    <a:pt x="105" y="1069"/>
                  </a:lnTo>
                  <a:lnTo>
                    <a:pt x="105" y="1069"/>
                  </a:lnTo>
                  <a:lnTo>
                    <a:pt x="287" y="1147"/>
                  </a:lnTo>
                  <a:lnTo>
                    <a:pt x="418" y="1173"/>
                  </a:lnTo>
                  <a:lnTo>
                    <a:pt x="418" y="1173"/>
                  </a:lnTo>
                  <a:lnTo>
                    <a:pt x="548" y="1147"/>
                  </a:lnTo>
                  <a:lnTo>
                    <a:pt x="626" y="1095"/>
                  </a:lnTo>
                  <a:lnTo>
                    <a:pt x="626" y="1095"/>
                  </a:lnTo>
                  <a:lnTo>
                    <a:pt x="730" y="964"/>
                  </a:lnTo>
                  <a:lnTo>
                    <a:pt x="756" y="808"/>
                  </a:lnTo>
                  <a:lnTo>
                    <a:pt x="756" y="678"/>
                  </a:lnTo>
                  <a:lnTo>
                    <a:pt x="704" y="521"/>
                  </a:lnTo>
                  <a:lnTo>
                    <a:pt x="652" y="365"/>
                  </a:lnTo>
                  <a:lnTo>
                    <a:pt x="574" y="235"/>
                  </a:lnTo>
                  <a:lnTo>
                    <a:pt x="3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-1524418" y="876579"/>
              <a:ext cx="388901" cy="277081"/>
            </a:xfrm>
            <a:custGeom>
              <a:avLst/>
              <a:gdLst/>
              <a:ahLst/>
              <a:cxnLst/>
              <a:rect l="l" t="t" r="r" b="b"/>
              <a:pathLst>
                <a:path w="7794" h="5553" fill="none" extrusionOk="0">
                  <a:moveTo>
                    <a:pt x="3754" y="1"/>
                  </a:moveTo>
                  <a:lnTo>
                    <a:pt x="3754" y="1"/>
                  </a:lnTo>
                  <a:lnTo>
                    <a:pt x="3676" y="313"/>
                  </a:lnTo>
                  <a:lnTo>
                    <a:pt x="3545" y="600"/>
                  </a:lnTo>
                  <a:lnTo>
                    <a:pt x="3415" y="835"/>
                  </a:lnTo>
                  <a:lnTo>
                    <a:pt x="3259" y="1069"/>
                  </a:lnTo>
                  <a:lnTo>
                    <a:pt x="3076" y="1252"/>
                  </a:lnTo>
                  <a:lnTo>
                    <a:pt x="2894" y="1408"/>
                  </a:lnTo>
                  <a:lnTo>
                    <a:pt x="2685" y="1538"/>
                  </a:lnTo>
                  <a:lnTo>
                    <a:pt x="2477" y="1643"/>
                  </a:lnTo>
                  <a:lnTo>
                    <a:pt x="2268" y="1747"/>
                  </a:lnTo>
                  <a:lnTo>
                    <a:pt x="2060" y="1799"/>
                  </a:lnTo>
                  <a:lnTo>
                    <a:pt x="1669" y="1903"/>
                  </a:lnTo>
                  <a:lnTo>
                    <a:pt x="1304" y="1955"/>
                  </a:lnTo>
                  <a:lnTo>
                    <a:pt x="1017" y="1955"/>
                  </a:lnTo>
                  <a:lnTo>
                    <a:pt x="1017" y="1955"/>
                  </a:lnTo>
                  <a:lnTo>
                    <a:pt x="756" y="1955"/>
                  </a:lnTo>
                  <a:lnTo>
                    <a:pt x="756" y="1955"/>
                  </a:lnTo>
                  <a:lnTo>
                    <a:pt x="913" y="2320"/>
                  </a:lnTo>
                  <a:lnTo>
                    <a:pt x="1017" y="2659"/>
                  </a:lnTo>
                  <a:lnTo>
                    <a:pt x="1069" y="2972"/>
                  </a:lnTo>
                  <a:lnTo>
                    <a:pt x="1069" y="3259"/>
                  </a:lnTo>
                  <a:lnTo>
                    <a:pt x="1069" y="3259"/>
                  </a:lnTo>
                  <a:lnTo>
                    <a:pt x="1069" y="3519"/>
                  </a:lnTo>
                  <a:lnTo>
                    <a:pt x="1043" y="3728"/>
                  </a:lnTo>
                  <a:lnTo>
                    <a:pt x="991" y="3936"/>
                  </a:lnTo>
                  <a:lnTo>
                    <a:pt x="913" y="4119"/>
                  </a:lnTo>
                  <a:lnTo>
                    <a:pt x="835" y="4301"/>
                  </a:lnTo>
                  <a:lnTo>
                    <a:pt x="730" y="4458"/>
                  </a:lnTo>
                  <a:lnTo>
                    <a:pt x="548" y="4744"/>
                  </a:lnTo>
                  <a:lnTo>
                    <a:pt x="339" y="4953"/>
                  </a:lnTo>
                  <a:lnTo>
                    <a:pt x="157" y="5109"/>
                  </a:lnTo>
                  <a:lnTo>
                    <a:pt x="0" y="5214"/>
                  </a:lnTo>
                  <a:lnTo>
                    <a:pt x="0" y="5214"/>
                  </a:lnTo>
                  <a:lnTo>
                    <a:pt x="105" y="5318"/>
                  </a:lnTo>
                  <a:lnTo>
                    <a:pt x="313" y="5552"/>
                  </a:lnTo>
                  <a:lnTo>
                    <a:pt x="313" y="5552"/>
                  </a:lnTo>
                  <a:lnTo>
                    <a:pt x="444" y="5448"/>
                  </a:lnTo>
                  <a:lnTo>
                    <a:pt x="652" y="5266"/>
                  </a:lnTo>
                  <a:lnTo>
                    <a:pt x="887" y="4979"/>
                  </a:lnTo>
                  <a:lnTo>
                    <a:pt x="1017" y="4823"/>
                  </a:lnTo>
                  <a:lnTo>
                    <a:pt x="1121" y="4640"/>
                  </a:lnTo>
                  <a:lnTo>
                    <a:pt x="1199" y="4432"/>
                  </a:lnTo>
                  <a:lnTo>
                    <a:pt x="1278" y="4197"/>
                  </a:lnTo>
                  <a:lnTo>
                    <a:pt x="1330" y="3936"/>
                  </a:lnTo>
                  <a:lnTo>
                    <a:pt x="1330" y="3650"/>
                  </a:lnTo>
                  <a:lnTo>
                    <a:pt x="1330" y="3363"/>
                  </a:lnTo>
                  <a:lnTo>
                    <a:pt x="1252" y="3050"/>
                  </a:lnTo>
                  <a:lnTo>
                    <a:pt x="1173" y="2685"/>
                  </a:lnTo>
                  <a:lnTo>
                    <a:pt x="1017" y="2320"/>
                  </a:lnTo>
                  <a:lnTo>
                    <a:pt x="1017" y="2320"/>
                  </a:lnTo>
                  <a:lnTo>
                    <a:pt x="1278" y="2346"/>
                  </a:lnTo>
                  <a:lnTo>
                    <a:pt x="1278" y="2346"/>
                  </a:lnTo>
                  <a:lnTo>
                    <a:pt x="1564" y="2320"/>
                  </a:lnTo>
                  <a:lnTo>
                    <a:pt x="1903" y="2294"/>
                  </a:lnTo>
                  <a:lnTo>
                    <a:pt x="2320" y="2190"/>
                  </a:lnTo>
                  <a:lnTo>
                    <a:pt x="2529" y="2112"/>
                  </a:lnTo>
                  <a:lnTo>
                    <a:pt x="2737" y="2034"/>
                  </a:lnTo>
                  <a:lnTo>
                    <a:pt x="2946" y="1929"/>
                  </a:lnTo>
                  <a:lnTo>
                    <a:pt x="3128" y="1773"/>
                  </a:lnTo>
                  <a:lnTo>
                    <a:pt x="3337" y="1617"/>
                  </a:lnTo>
                  <a:lnTo>
                    <a:pt x="3493" y="1434"/>
                  </a:lnTo>
                  <a:lnTo>
                    <a:pt x="3676" y="1226"/>
                  </a:lnTo>
                  <a:lnTo>
                    <a:pt x="3806" y="965"/>
                  </a:lnTo>
                  <a:lnTo>
                    <a:pt x="3910" y="678"/>
                  </a:lnTo>
                  <a:lnTo>
                    <a:pt x="4014" y="366"/>
                  </a:lnTo>
                  <a:lnTo>
                    <a:pt x="4014" y="366"/>
                  </a:lnTo>
                  <a:lnTo>
                    <a:pt x="4171" y="522"/>
                  </a:lnTo>
                  <a:lnTo>
                    <a:pt x="4379" y="678"/>
                  </a:lnTo>
                  <a:lnTo>
                    <a:pt x="4640" y="861"/>
                  </a:lnTo>
                  <a:lnTo>
                    <a:pt x="4979" y="1043"/>
                  </a:lnTo>
                  <a:lnTo>
                    <a:pt x="5344" y="1200"/>
                  </a:lnTo>
                  <a:lnTo>
                    <a:pt x="5578" y="1278"/>
                  </a:lnTo>
                  <a:lnTo>
                    <a:pt x="5787" y="1304"/>
                  </a:lnTo>
                  <a:lnTo>
                    <a:pt x="6021" y="1356"/>
                  </a:lnTo>
                  <a:lnTo>
                    <a:pt x="6282" y="1356"/>
                  </a:lnTo>
                  <a:lnTo>
                    <a:pt x="6282" y="1356"/>
                  </a:lnTo>
                  <a:lnTo>
                    <a:pt x="6647" y="1330"/>
                  </a:lnTo>
                  <a:lnTo>
                    <a:pt x="7012" y="1252"/>
                  </a:lnTo>
                  <a:lnTo>
                    <a:pt x="7403" y="1121"/>
                  </a:lnTo>
                  <a:lnTo>
                    <a:pt x="7794" y="939"/>
                  </a:lnTo>
                  <a:lnTo>
                    <a:pt x="7794" y="939"/>
                  </a:lnTo>
                  <a:lnTo>
                    <a:pt x="7559" y="548"/>
                  </a:lnTo>
                  <a:lnTo>
                    <a:pt x="7559" y="548"/>
                  </a:lnTo>
                  <a:lnTo>
                    <a:pt x="7168" y="730"/>
                  </a:lnTo>
                  <a:lnTo>
                    <a:pt x="6751" y="887"/>
                  </a:lnTo>
                  <a:lnTo>
                    <a:pt x="6386" y="965"/>
                  </a:lnTo>
                  <a:lnTo>
                    <a:pt x="6021" y="991"/>
                  </a:lnTo>
                  <a:lnTo>
                    <a:pt x="6021" y="991"/>
                  </a:lnTo>
                  <a:lnTo>
                    <a:pt x="5787" y="965"/>
                  </a:lnTo>
                  <a:lnTo>
                    <a:pt x="5552" y="939"/>
                  </a:lnTo>
                  <a:lnTo>
                    <a:pt x="5318" y="887"/>
                  </a:lnTo>
                  <a:lnTo>
                    <a:pt x="5109" y="835"/>
                  </a:lnTo>
                  <a:lnTo>
                    <a:pt x="4718" y="678"/>
                  </a:lnTo>
                  <a:lnTo>
                    <a:pt x="4379" y="496"/>
                  </a:lnTo>
                  <a:lnTo>
                    <a:pt x="4119" y="313"/>
                  </a:lnTo>
                  <a:lnTo>
                    <a:pt x="3910" y="157"/>
                  </a:lnTo>
                  <a:lnTo>
                    <a:pt x="37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-1562141" y="1173120"/>
              <a:ext cx="45556" cy="46854"/>
            </a:xfrm>
            <a:custGeom>
              <a:avLst/>
              <a:gdLst/>
              <a:ahLst/>
              <a:cxnLst/>
              <a:rect l="l" t="t" r="r" b="b"/>
              <a:pathLst>
                <a:path w="913" h="939" extrusionOk="0">
                  <a:moveTo>
                    <a:pt x="1" y="0"/>
                  </a:moveTo>
                  <a:lnTo>
                    <a:pt x="53" y="157"/>
                  </a:lnTo>
                  <a:lnTo>
                    <a:pt x="235" y="365"/>
                  </a:lnTo>
                  <a:lnTo>
                    <a:pt x="470" y="600"/>
                  </a:lnTo>
                  <a:lnTo>
                    <a:pt x="678" y="782"/>
                  </a:lnTo>
                  <a:lnTo>
                    <a:pt x="913" y="939"/>
                  </a:lnTo>
                  <a:lnTo>
                    <a:pt x="809" y="626"/>
                  </a:lnTo>
                  <a:lnTo>
                    <a:pt x="600" y="522"/>
                  </a:lnTo>
                  <a:lnTo>
                    <a:pt x="392" y="365"/>
                  </a:lnTo>
                  <a:lnTo>
                    <a:pt x="183" y="1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-1562141" y="1173120"/>
              <a:ext cx="45556" cy="46854"/>
            </a:xfrm>
            <a:custGeom>
              <a:avLst/>
              <a:gdLst/>
              <a:ahLst/>
              <a:cxnLst/>
              <a:rect l="l" t="t" r="r" b="b"/>
              <a:pathLst>
                <a:path w="913" h="93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3" y="157"/>
                  </a:lnTo>
                  <a:lnTo>
                    <a:pt x="53" y="157"/>
                  </a:lnTo>
                  <a:lnTo>
                    <a:pt x="235" y="365"/>
                  </a:lnTo>
                  <a:lnTo>
                    <a:pt x="470" y="600"/>
                  </a:lnTo>
                  <a:lnTo>
                    <a:pt x="678" y="782"/>
                  </a:lnTo>
                  <a:lnTo>
                    <a:pt x="913" y="939"/>
                  </a:lnTo>
                  <a:lnTo>
                    <a:pt x="809" y="626"/>
                  </a:lnTo>
                  <a:lnTo>
                    <a:pt x="809" y="626"/>
                  </a:lnTo>
                  <a:lnTo>
                    <a:pt x="600" y="522"/>
                  </a:lnTo>
                  <a:lnTo>
                    <a:pt x="392" y="365"/>
                  </a:lnTo>
                  <a:lnTo>
                    <a:pt x="183" y="18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-1700007" y="715310"/>
              <a:ext cx="645125" cy="491690"/>
            </a:xfrm>
            <a:custGeom>
              <a:avLst/>
              <a:gdLst/>
              <a:ahLst/>
              <a:cxnLst/>
              <a:rect l="l" t="t" r="r" b="b"/>
              <a:pathLst>
                <a:path w="12929" h="9854" extrusionOk="0">
                  <a:moveTo>
                    <a:pt x="6126" y="1"/>
                  </a:moveTo>
                  <a:lnTo>
                    <a:pt x="5787" y="27"/>
                  </a:lnTo>
                  <a:lnTo>
                    <a:pt x="5474" y="53"/>
                  </a:lnTo>
                  <a:lnTo>
                    <a:pt x="5135" y="105"/>
                  </a:lnTo>
                  <a:lnTo>
                    <a:pt x="4797" y="157"/>
                  </a:lnTo>
                  <a:lnTo>
                    <a:pt x="4484" y="235"/>
                  </a:lnTo>
                  <a:lnTo>
                    <a:pt x="4145" y="339"/>
                  </a:lnTo>
                  <a:lnTo>
                    <a:pt x="3832" y="470"/>
                  </a:lnTo>
                  <a:lnTo>
                    <a:pt x="3519" y="626"/>
                  </a:lnTo>
                  <a:lnTo>
                    <a:pt x="3207" y="809"/>
                  </a:lnTo>
                  <a:lnTo>
                    <a:pt x="2894" y="1017"/>
                  </a:lnTo>
                  <a:lnTo>
                    <a:pt x="2607" y="1252"/>
                  </a:lnTo>
                  <a:lnTo>
                    <a:pt x="2320" y="1538"/>
                  </a:lnTo>
                  <a:lnTo>
                    <a:pt x="2034" y="1825"/>
                  </a:lnTo>
                  <a:lnTo>
                    <a:pt x="1773" y="2164"/>
                  </a:lnTo>
                  <a:lnTo>
                    <a:pt x="1591" y="2425"/>
                  </a:lnTo>
                  <a:lnTo>
                    <a:pt x="1174" y="3128"/>
                  </a:lnTo>
                  <a:lnTo>
                    <a:pt x="913" y="3598"/>
                  </a:lnTo>
                  <a:lnTo>
                    <a:pt x="652" y="4119"/>
                  </a:lnTo>
                  <a:lnTo>
                    <a:pt x="418" y="4692"/>
                  </a:lnTo>
                  <a:lnTo>
                    <a:pt x="209" y="5266"/>
                  </a:lnTo>
                  <a:lnTo>
                    <a:pt x="131" y="5552"/>
                  </a:lnTo>
                  <a:lnTo>
                    <a:pt x="79" y="5865"/>
                  </a:lnTo>
                  <a:lnTo>
                    <a:pt x="27" y="6152"/>
                  </a:lnTo>
                  <a:lnTo>
                    <a:pt x="1" y="6439"/>
                  </a:lnTo>
                  <a:lnTo>
                    <a:pt x="1" y="6699"/>
                  </a:lnTo>
                  <a:lnTo>
                    <a:pt x="27" y="6960"/>
                  </a:lnTo>
                  <a:lnTo>
                    <a:pt x="79" y="7221"/>
                  </a:lnTo>
                  <a:lnTo>
                    <a:pt x="157" y="7455"/>
                  </a:lnTo>
                  <a:lnTo>
                    <a:pt x="287" y="7690"/>
                  </a:lnTo>
                  <a:lnTo>
                    <a:pt x="444" y="7898"/>
                  </a:lnTo>
                  <a:lnTo>
                    <a:pt x="626" y="8081"/>
                  </a:lnTo>
                  <a:lnTo>
                    <a:pt x="861" y="8237"/>
                  </a:lnTo>
                  <a:lnTo>
                    <a:pt x="1148" y="8367"/>
                  </a:lnTo>
                  <a:lnTo>
                    <a:pt x="1460" y="8472"/>
                  </a:lnTo>
                  <a:lnTo>
                    <a:pt x="1851" y="8576"/>
                  </a:lnTo>
                  <a:lnTo>
                    <a:pt x="2268" y="8602"/>
                  </a:lnTo>
                  <a:lnTo>
                    <a:pt x="2477" y="8863"/>
                  </a:lnTo>
                  <a:lnTo>
                    <a:pt x="2685" y="9097"/>
                  </a:lnTo>
                  <a:lnTo>
                    <a:pt x="2946" y="9358"/>
                  </a:lnTo>
                  <a:lnTo>
                    <a:pt x="3233" y="9619"/>
                  </a:lnTo>
                  <a:lnTo>
                    <a:pt x="3363" y="9697"/>
                  </a:lnTo>
                  <a:lnTo>
                    <a:pt x="3519" y="9775"/>
                  </a:lnTo>
                  <a:lnTo>
                    <a:pt x="3624" y="9827"/>
                  </a:lnTo>
                  <a:lnTo>
                    <a:pt x="3754" y="9853"/>
                  </a:lnTo>
                  <a:lnTo>
                    <a:pt x="3858" y="9827"/>
                  </a:lnTo>
                  <a:lnTo>
                    <a:pt x="3963" y="9749"/>
                  </a:lnTo>
                  <a:lnTo>
                    <a:pt x="4015" y="9671"/>
                  </a:lnTo>
                  <a:lnTo>
                    <a:pt x="4067" y="9566"/>
                  </a:lnTo>
                  <a:lnTo>
                    <a:pt x="4067" y="9462"/>
                  </a:lnTo>
                  <a:lnTo>
                    <a:pt x="4067" y="9332"/>
                  </a:lnTo>
                  <a:lnTo>
                    <a:pt x="4015" y="9123"/>
                  </a:lnTo>
                  <a:lnTo>
                    <a:pt x="3910" y="8915"/>
                  </a:lnTo>
                  <a:lnTo>
                    <a:pt x="3780" y="8732"/>
                  </a:lnTo>
                  <a:lnTo>
                    <a:pt x="3650" y="8576"/>
                  </a:lnTo>
                  <a:lnTo>
                    <a:pt x="3519" y="8446"/>
                  </a:lnTo>
                  <a:lnTo>
                    <a:pt x="3598" y="8393"/>
                  </a:lnTo>
                  <a:lnTo>
                    <a:pt x="3780" y="8263"/>
                  </a:lnTo>
                  <a:lnTo>
                    <a:pt x="4041" y="8002"/>
                  </a:lnTo>
                  <a:lnTo>
                    <a:pt x="4171" y="7846"/>
                  </a:lnTo>
                  <a:lnTo>
                    <a:pt x="4275" y="7664"/>
                  </a:lnTo>
                  <a:lnTo>
                    <a:pt x="4406" y="7429"/>
                  </a:lnTo>
                  <a:lnTo>
                    <a:pt x="4484" y="7194"/>
                  </a:lnTo>
                  <a:lnTo>
                    <a:pt x="4562" y="6934"/>
                  </a:lnTo>
                  <a:lnTo>
                    <a:pt x="4588" y="6647"/>
                  </a:lnTo>
                  <a:lnTo>
                    <a:pt x="4588" y="6308"/>
                  </a:lnTo>
                  <a:lnTo>
                    <a:pt x="4536" y="5969"/>
                  </a:lnTo>
                  <a:lnTo>
                    <a:pt x="4432" y="5578"/>
                  </a:lnTo>
                  <a:lnTo>
                    <a:pt x="4275" y="5187"/>
                  </a:lnTo>
                  <a:lnTo>
                    <a:pt x="4666" y="5187"/>
                  </a:lnTo>
                  <a:lnTo>
                    <a:pt x="5109" y="5161"/>
                  </a:lnTo>
                  <a:lnTo>
                    <a:pt x="5344" y="5109"/>
                  </a:lnTo>
                  <a:lnTo>
                    <a:pt x="5605" y="5031"/>
                  </a:lnTo>
                  <a:lnTo>
                    <a:pt x="5839" y="4953"/>
                  </a:lnTo>
                  <a:lnTo>
                    <a:pt x="6100" y="4823"/>
                  </a:lnTo>
                  <a:lnTo>
                    <a:pt x="6361" y="4666"/>
                  </a:lnTo>
                  <a:lnTo>
                    <a:pt x="6595" y="4484"/>
                  </a:lnTo>
                  <a:lnTo>
                    <a:pt x="6804" y="4223"/>
                  </a:lnTo>
                  <a:lnTo>
                    <a:pt x="7012" y="3936"/>
                  </a:lnTo>
                  <a:lnTo>
                    <a:pt x="7169" y="3624"/>
                  </a:lnTo>
                  <a:lnTo>
                    <a:pt x="7273" y="3233"/>
                  </a:lnTo>
                  <a:lnTo>
                    <a:pt x="7351" y="3311"/>
                  </a:lnTo>
                  <a:lnTo>
                    <a:pt x="7560" y="3493"/>
                  </a:lnTo>
                  <a:lnTo>
                    <a:pt x="7924" y="3728"/>
                  </a:lnTo>
                  <a:lnTo>
                    <a:pt x="8133" y="3858"/>
                  </a:lnTo>
                  <a:lnTo>
                    <a:pt x="8394" y="3962"/>
                  </a:lnTo>
                  <a:lnTo>
                    <a:pt x="8654" y="4067"/>
                  </a:lnTo>
                  <a:lnTo>
                    <a:pt x="8941" y="4145"/>
                  </a:lnTo>
                  <a:lnTo>
                    <a:pt x="9254" y="4197"/>
                  </a:lnTo>
                  <a:lnTo>
                    <a:pt x="9593" y="4223"/>
                  </a:lnTo>
                  <a:lnTo>
                    <a:pt x="9931" y="4171"/>
                  </a:lnTo>
                  <a:lnTo>
                    <a:pt x="10296" y="4093"/>
                  </a:lnTo>
                  <a:lnTo>
                    <a:pt x="10687" y="3962"/>
                  </a:lnTo>
                  <a:lnTo>
                    <a:pt x="11078" y="3780"/>
                  </a:lnTo>
                  <a:lnTo>
                    <a:pt x="11209" y="3962"/>
                  </a:lnTo>
                  <a:lnTo>
                    <a:pt x="11469" y="4432"/>
                  </a:lnTo>
                  <a:lnTo>
                    <a:pt x="11600" y="4744"/>
                  </a:lnTo>
                  <a:lnTo>
                    <a:pt x="11730" y="5057"/>
                  </a:lnTo>
                  <a:lnTo>
                    <a:pt x="11808" y="5370"/>
                  </a:lnTo>
                  <a:lnTo>
                    <a:pt x="11834" y="5683"/>
                  </a:lnTo>
                  <a:lnTo>
                    <a:pt x="11860" y="5996"/>
                  </a:lnTo>
                  <a:lnTo>
                    <a:pt x="11912" y="6413"/>
                  </a:lnTo>
                  <a:lnTo>
                    <a:pt x="12043" y="7325"/>
                  </a:lnTo>
                  <a:lnTo>
                    <a:pt x="12225" y="8393"/>
                  </a:lnTo>
                  <a:lnTo>
                    <a:pt x="12382" y="8289"/>
                  </a:lnTo>
                  <a:lnTo>
                    <a:pt x="12512" y="8159"/>
                  </a:lnTo>
                  <a:lnTo>
                    <a:pt x="12642" y="7950"/>
                  </a:lnTo>
                  <a:lnTo>
                    <a:pt x="12694" y="7846"/>
                  </a:lnTo>
                  <a:lnTo>
                    <a:pt x="12746" y="7716"/>
                  </a:lnTo>
                  <a:lnTo>
                    <a:pt x="12746" y="7585"/>
                  </a:lnTo>
                  <a:lnTo>
                    <a:pt x="12746" y="7429"/>
                  </a:lnTo>
                  <a:lnTo>
                    <a:pt x="12720" y="7273"/>
                  </a:lnTo>
                  <a:lnTo>
                    <a:pt x="12642" y="7090"/>
                  </a:lnTo>
                  <a:lnTo>
                    <a:pt x="12538" y="6908"/>
                  </a:lnTo>
                  <a:lnTo>
                    <a:pt x="12382" y="6699"/>
                  </a:lnTo>
                  <a:lnTo>
                    <a:pt x="12512" y="6569"/>
                  </a:lnTo>
                  <a:lnTo>
                    <a:pt x="12616" y="6386"/>
                  </a:lnTo>
                  <a:lnTo>
                    <a:pt x="12746" y="6178"/>
                  </a:lnTo>
                  <a:lnTo>
                    <a:pt x="12851" y="5891"/>
                  </a:lnTo>
                  <a:lnTo>
                    <a:pt x="12903" y="5735"/>
                  </a:lnTo>
                  <a:lnTo>
                    <a:pt x="12903" y="5578"/>
                  </a:lnTo>
                  <a:lnTo>
                    <a:pt x="12929" y="5422"/>
                  </a:lnTo>
                  <a:lnTo>
                    <a:pt x="12903" y="5240"/>
                  </a:lnTo>
                  <a:lnTo>
                    <a:pt x="12877" y="5057"/>
                  </a:lnTo>
                  <a:lnTo>
                    <a:pt x="12825" y="4849"/>
                  </a:lnTo>
                  <a:lnTo>
                    <a:pt x="12668" y="4510"/>
                  </a:lnTo>
                  <a:lnTo>
                    <a:pt x="12512" y="4249"/>
                  </a:lnTo>
                  <a:lnTo>
                    <a:pt x="12355" y="4041"/>
                  </a:lnTo>
                  <a:lnTo>
                    <a:pt x="12199" y="3910"/>
                  </a:lnTo>
                  <a:lnTo>
                    <a:pt x="12043" y="3806"/>
                  </a:lnTo>
                  <a:lnTo>
                    <a:pt x="11938" y="3754"/>
                  </a:lnTo>
                  <a:lnTo>
                    <a:pt x="11834" y="3702"/>
                  </a:lnTo>
                  <a:lnTo>
                    <a:pt x="11938" y="3493"/>
                  </a:lnTo>
                  <a:lnTo>
                    <a:pt x="11991" y="3233"/>
                  </a:lnTo>
                  <a:lnTo>
                    <a:pt x="12069" y="2894"/>
                  </a:lnTo>
                  <a:lnTo>
                    <a:pt x="12069" y="2529"/>
                  </a:lnTo>
                  <a:lnTo>
                    <a:pt x="12069" y="2320"/>
                  </a:lnTo>
                  <a:lnTo>
                    <a:pt x="12017" y="2138"/>
                  </a:lnTo>
                  <a:lnTo>
                    <a:pt x="11964" y="1929"/>
                  </a:lnTo>
                  <a:lnTo>
                    <a:pt x="11886" y="1721"/>
                  </a:lnTo>
                  <a:lnTo>
                    <a:pt x="11782" y="1512"/>
                  </a:lnTo>
                  <a:lnTo>
                    <a:pt x="11626" y="1330"/>
                  </a:lnTo>
                  <a:lnTo>
                    <a:pt x="11469" y="1147"/>
                  </a:lnTo>
                  <a:lnTo>
                    <a:pt x="11287" y="991"/>
                  </a:lnTo>
                  <a:lnTo>
                    <a:pt x="11130" y="887"/>
                  </a:lnTo>
                  <a:lnTo>
                    <a:pt x="10948" y="783"/>
                  </a:lnTo>
                  <a:lnTo>
                    <a:pt x="10792" y="704"/>
                  </a:lnTo>
                  <a:lnTo>
                    <a:pt x="10635" y="678"/>
                  </a:lnTo>
                  <a:lnTo>
                    <a:pt x="10322" y="626"/>
                  </a:lnTo>
                  <a:lnTo>
                    <a:pt x="10088" y="626"/>
                  </a:lnTo>
                  <a:lnTo>
                    <a:pt x="9879" y="652"/>
                  </a:lnTo>
                  <a:lnTo>
                    <a:pt x="9697" y="704"/>
                  </a:lnTo>
                  <a:lnTo>
                    <a:pt x="9462" y="600"/>
                  </a:lnTo>
                  <a:lnTo>
                    <a:pt x="8837" y="392"/>
                  </a:lnTo>
                  <a:lnTo>
                    <a:pt x="8394" y="287"/>
                  </a:lnTo>
                  <a:lnTo>
                    <a:pt x="7898" y="157"/>
                  </a:lnTo>
                  <a:lnTo>
                    <a:pt x="7351" y="79"/>
                  </a:lnTo>
                  <a:lnTo>
                    <a:pt x="6752" y="27"/>
                  </a:lnTo>
                  <a:lnTo>
                    <a:pt x="6126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-1700007" y="715310"/>
              <a:ext cx="645125" cy="491690"/>
            </a:xfrm>
            <a:custGeom>
              <a:avLst/>
              <a:gdLst/>
              <a:ahLst/>
              <a:cxnLst/>
              <a:rect l="l" t="t" r="r" b="b"/>
              <a:pathLst>
                <a:path w="12929" h="9854" fill="none" extrusionOk="0">
                  <a:moveTo>
                    <a:pt x="2268" y="8602"/>
                  </a:moveTo>
                  <a:lnTo>
                    <a:pt x="2268" y="8602"/>
                  </a:lnTo>
                  <a:lnTo>
                    <a:pt x="2477" y="8863"/>
                  </a:lnTo>
                  <a:lnTo>
                    <a:pt x="2685" y="9097"/>
                  </a:lnTo>
                  <a:lnTo>
                    <a:pt x="2946" y="9358"/>
                  </a:lnTo>
                  <a:lnTo>
                    <a:pt x="3233" y="9619"/>
                  </a:lnTo>
                  <a:lnTo>
                    <a:pt x="3363" y="9697"/>
                  </a:lnTo>
                  <a:lnTo>
                    <a:pt x="3519" y="9775"/>
                  </a:lnTo>
                  <a:lnTo>
                    <a:pt x="3624" y="9827"/>
                  </a:lnTo>
                  <a:lnTo>
                    <a:pt x="3754" y="9853"/>
                  </a:lnTo>
                  <a:lnTo>
                    <a:pt x="3858" y="9827"/>
                  </a:lnTo>
                  <a:lnTo>
                    <a:pt x="3963" y="9749"/>
                  </a:lnTo>
                  <a:lnTo>
                    <a:pt x="3963" y="9749"/>
                  </a:lnTo>
                  <a:lnTo>
                    <a:pt x="4015" y="9671"/>
                  </a:lnTo>
                  <a:lnTo>
                    <a:pt x="4067" y="9566"/>
                  </a:lnTo>
                  <a:lnTo>
                    <a:pt x="4067" y="9462"/>
                  </a:lnTo>
                  <a:lnTo>
                    <a:pt x="4067" y="9332"/>
                  </a:lnTo>
                  <a:lnTo>
                    <a:pt x="4015" y="9123"/>
                  </a:lnTo>
                  <a:lnTo>
                    <a:pt x="3910" y="8915"/>
                  </a:lnTo>
                  <a:lnTo>
                    <a:pt x="3780" y="8732"/>
                  </a:lnTo>
                  <a:lnTo>
                    <a:pt x="3650" y="8576"/>
                  </a:lnTo>
                  <a:lnTo>
                    <a:pt x="3519" y="8446"/>
                  </a:lnTo>
                  <a:lnTo>
                    <a:pt x="3519" y="8446"/>
                  </a:lnTo>
                  <a:lnTo>
                    <a:pt x="3598" y="8393"/>
                  </a:lnTo>
                  <a:lnTo>
                    <a:pt x="3780" y="8263"/>
                  </a:lnTo>
                  <a:lnTo>
                    <a:pt x="4041" y="8002"/>
                  </a:lnTo>
                  <a:lnTo>
                    <a:pt x="4171" y="7846"/>
                  </a:lnTo>
                  <a:lnTo>
                    <a:pt x="4275" y="7664"/>
                  </a:lnTo>
                  <a:lnTo>
                    <a:pt x="4406" y="7429"/>
                  </a:lnTo>
                  <a:lnTo>
                    <a:pt x="4484" y="7194"/>
                  </a:lnTo>
                  <a:lnTo>
                    <a:pt x="4562" y="6934"/>
                  </a:lnTo>
                  <a:lnTo>
                    <a:pt x="4588" y="6647"/>
                  </a:lnTo>
                  <a:lnTo>
                    <a:pt x="4588" y="6308"/>
                  </a:lnTo>
                  <a:lnTo>
                    <a:pt x="4536" y="5969"/>
                  </a:lnTo>
                  <a:lnTo>
                    <a:pt x="4432" y="5578"/>
                  </a:lnTo>
                  <a:lnTo>
                    <a:pt x="4275" y="5187"/>
                  </a:lnTo>
                  <a:lnTo>
                    <a:pt x="4275" y="5187"/>
                  </a:lnTo>
                  <a:lnTo>
                    <a:pt x="4380" y="5187"/>
                  </a:lnTo>
                  <a:lnTo>
                    <a:pt x="4666" y="5187"/>
                  </a:lnTo>
                  <a:lnTo>
                    <a:pt x="5109" y="5161"/>
                  </a:lnTo>
                  <a:lnTo>
                    <a:pt x="5344" y="5109"/>
                  </a:lnTo>
                  <a:lnTo>
                    <a:pt x="5605" y="5031"/>
                  </a:lnTo>
                  <a:lnTo>
                    <a:pt x="5839" y="4953"/>
                  </a:lnTo>
                  <a:lnTo>
                    <a:pt x="6100" y="4823"/>
                  </a:lnTo>
                  <a:lnTo>
                    <a:pt x="6361" y="4666"/>
                  </a:lnTo>
                  <a:lnTo>
                    <a:pt x="6595" y="4484"/>
                  </a:lnTo>
                  <a:lnTo>
                    <a:pt x="6804" y="4223"/>
                  </a:lnTo>
                  <a:lnTo>
                    <a:pt x="7012" y="3936"/>
                  </a:lnTo>
                  <a:lnTo>
                    <a:pt x="7169" y="3624"/>
                  </a:lnTo>
                  <a:lnTo>
                    <a:pt x="7273" y="3233"/>
                  </a:lnTo>
                  <a:lnTo>
                    <a:pt x="7273" y="3233"/>
                  </a:lnTo>
                  <a:lnTo>
                    <a:pt x="7351" y="3311"/>
                  </a:lnTo>
                  <a:lnTo>
                    <a:pt x="7560" y="3493"/>
                  </a:lnTo>
                  <a:lnTo>
                    <a:pt x="7924" y="3728"/>
                  </a:lnTo>
                  <a:lnTo>
                    <a:pt x="8133" y="3858"/>
                  </a:lnTo>
                  <a:lnTo>
                    <a:pt x="8394" y="3962"/>
                  </a:lnTo>
                  <a:lnTo>
                    <a:pt x="8654" y="4067"/>
                  </a:lnTo>
                  <a:lnTo>
                    <a:pt x="8941" y="4145"/>
                  </a:lnTo>
                  <a:lnTo>
                    <a:pt x="9254" y="4197"/>
                  </a:lnTo>
                  <a:lnTo>
                    <a:pt x="9593" y="4223"/>
                  </a:lnTo>
                  <a:lnTo>
                    <a:pt x="9931" y="4171"/>
                  </a:lnTo>
                  <a:lnTo>
                    <a:pt x="10296" y="4093"/>
                  </a:lnTo>
                  <a:lnTo>
                    <a:pt x="10687" y="3962"/>
                  </a:lnTo>
                  <a:lnTo>
                    <a:pt x="11078" y="3780"/>
                  </a:lnTo>
                  <a:lnTo>
                    <a:pt x="11078" y="3780"/>
                  </a:lnTo>
                  <a:lnTo>
                    <a:pt x="11209" y="3962"/>
                  </a:lnTo>
                  <a:lnTo>
                    <a:pt x="11469" y="4432"/>
                  </a:lnTo>
                  <a:lnTo>
                    <a:pt x="11600" y="4744"/>
                  </a:lnTo>
                  <a:lnTo>
                    <a:pt x="11730" y="5057"/>
                  </a:lnTo>
                  <a:lnTo>
                    <a:pt x="11808" y="5370"/>
                  </a:lnTo>
                  <a:lnTo>
                    <a:pt x="11834" y="5683"/>
                  </a:lnTo>
                  <a:lnTo>
                    <a:pt x="11834" y="5683"/>
                  </a:lnTo>
                  <a:lnTo>
                    <a:pt x="11860" y="5996"/>
                  </a:lnTo>
                  <a:lnTo>
                    <a:pt x="11912" y="6413"/>
                  </a:lnTo>
                  <a:lnTo>
                    <a:pt x="12043" y="7325"/>
                  </a:lnTo>
                  <a:lnTo>
                    <a:pt x="12225" y="8393"/>
                  </a:lnTo>
                  <a:lnTo>
                    <a:pt x="12225" y="8393"/>
                  </a:lnTo>
                  <a:lnTo>
                    <a:pt x="12382" y="8289"/>
                  </a:lnTo>
                  <a:lnTo>
                    <a:pt x="12512" y="8159"/>
                  </a:lnTo>
                  <a:lnTo>
                    <a:pt x="12642" y="7950"/>
                  </a:lnTo>
                  <a:lnTo>
                    <a:pt x="12694" y="7846"/>
                  </a:lnTo>
                  <a:lnTo>
                    <a:pt x="12746" y="7716"/>
                  </a:lnTo>
                  <a:lnTo>
                    <a:pt x="12746" y="7585"/>
                  </a:lnTo>
                  <a:lnTo>
                    <a:pt x="12746" y="7429"/>
                  </a:lnTo>
                  <a:lnTo>
                    <a:pt x="12720" y="7273"/>
                  </a:lnTo>
                  <a:lnTo>
                    <a:pt x="12642" y="7090"/>
                  </a:lnTo>
                  <a:lnTo>
                    <a:pt x="12538" y="6908"/>
                  </a:lnTo>
                  <a:lnTo>
                    <a:pt x="12382" y="6699"/>
                  </a:lnTo>
                  <a:lnTo>
                    <a:pt x="12382" y="6699"/>
                  </a:lnTo>
                  <a:lnTo>
                    <a:pt x="12512" y="6569"/>
                  </a:lnTo>
                  <a:lnTo>
                    <a:pt x="12616" y="6386"/>
                  </a:lnTo>
                  <a:lnTo>
                    <a:pt x="12746" y="6178"/>
                  </a:lnTo>
                  <a:lnTo>
                    <a:pt x="12851" y="5891"/>
                  </a:lnTo>
                  <a:lnTo>
                    <a:pt x="12903" y="5735"/>
                  </a:lnTo>
                  <a:lnTo>
                    <a:pt x="12903" y="5578"/>
                  </a:lnTo>
                  <a:lnTo>
                    <a:pt x="12929" y="5422"/>
                  </a:lnTo>
                  <a:lnTo>
                    <a:pt x="12903" y="5240"/>
                  </a:lnTo>
                  <a:lnTo>
                    <a:pt x="12877" y="5057"/>
                  </a:lnTo>
                  <a:lnTo>
                    <a:pt x="12825" y="4849"/>
                  </a:lnTo>
                  <a:lnTo>
                    <a:pt x="12825" y="4849"/>
                  </a:lnTo>
                  <a:lnTo>
                    <a:pt x="12668" y="4510"/>
                  </a:lnTo>
                  <a:lnTo>
                    <a:pt x="12512" y="4249"/>
                  </a:lnTo>
                  <a:lnTo>
                    <a:pt x="12355" y="4041"/>
                  </a:lnTo>
                  <a:lnTo>
                    <a:pt x="12199" y="3910"/>
                  </a:lnTo>
                  <a:lnTo>
                    <a:pt x="12043" y="3806"/>
                  </a:lnTo>
                  <a:lnTo>
                    <a:pt x="11938" y="3754"/>
                  </a:lnTo>
                  <a:lnTo>
                    <a:pt x="11834" y="3702"/>
                  </a:lnTo>
                  <a:lnTo>
                    <a:pt x="11834" y="3702"/>
                  </a:lnTo>
                  <a:lnTo>
                    <a:pt x="11938" y="3493"/>
                  </a:lnTo>
                  <a:lnTo>
                    <a:pt x="11991" y="3233"/>
                  </a:lnTo>
                  <a:lnTo>
                    <a:pt x="12069" y="2894"/>
                  </a:lnTo>
                  <a:lnTo>
                    <a:pt x="12069" y="2529"/>
                  </a:lnTo>
                  <a:lnTo>
                    <a:pt x="12069" y="2320"/>
                  </a:lnTo>
                  <a:lnTo>
                    <a:pt x="12017" y="2138"/>
                  </a:lnTo>
                  <a:lnTo>
                    <a:pt x="11964" y="1929"/>
                  </a:lnTo>
                  <a:lnTo>
                    <a:pt x="11886" y="1721"/>
                  </a:lnTo>
                  <a:lnTo>
                    <a:pt x="11782" y="1512"/>
                  </a:lnTo>
                  <a:lnTo>
                    <a:pt x="11626" y="1330"/>
                  </a:lnTo>
                  <a:lnTo>
                    <a:pt x="11626" y="1330"/>
                  </a:lnTo>
                  <a:lnTo>
                    <a:pt x="11469" y="1147"/>
                  </a:lnTo>
                  <a:lnTo>
                    <a:pt x="11287" y="991"/>
                  </a:lnTo>
                  <a:lnTo>
                    <a:pt x="11130" y="887"/>
                  </a:lnTo>
                  <a:lnTo>
                    <a:pt x="10948" y="783"/>
                  </a:lnTo>
                  <a:lnTo>
                    <a:pt x="10792" y="704"/>
                  </a:lnTo>
                  <a:lnTo>
                    <a:pt x="10635" y="678"/>
                  </a:lnTo>
                  <a:lnTo>
                    <a:pt x="10322" y="626"/>
                  </a:lnTo>
                  <a:lnTo>
                    <a:pt x="10088" y="626"/>
                  </a:lnTo>
                  <a:lnTo>
                    <a:pt x="9879" y="652"/>
                  </a:lnTo>
                  <a:lnTo>
                    <a:pt x="9697" y="704"/>
                  </a:lnTo>
                  <a:lnTo>
                    <a:pt x="9697" y="704"/>
                  </a:lnTo>
                  <a:lnTo>
                    <a:pt x="9462" y="600"/>
                  </a:lnTo>
                  <a:lnTo>
                    <a:pt x="8837" y="392"/>
                  </a:lnTo>
                  <a:lnTo>
                    <a:pt x="8394" y="287"/>
                  </a:lnTo>
                  <a:lnTo>
                    <a:pt x="7898" y="157"/>
                  </a:lnTo>
                  <a:lnTo>
                    <a:pt x="7351" y="79"/>
                  </a:lnTo>
                  <a:lnTo>
                    <a:pt x="6752" y="27"/>
                  </a:lnTo>
                  <a:lnTo>
                    <a:pt x="6126" y="1"/>
                  </a:lnTo>
                  <a:lnTo>
                    <a:pt x="5787" y="27"/>
                  </a:lnTo>
                  <a:lnTo>
                    <a:pt x="5474" y="53"/>
                  </a:lnTo>
                  <a:lnTo>
                    <a:pt x="5135" y="105"/>
                  </a:lnTo>
                  <a:lnTo>
                    <a:pt x="4797" y="157"/>
                  </a:lnTo>
                  <a:lnTo>
                    <a:pt x="4484" y="235"/>
                  </a:lnTo>
                  <a:lnTo>
                    <a:pt x="4145" y="339"/>
                  </a:lnTo>
                  <a:lnTo>
                    <a:pt x="3832" y="470"/>
                  </a:lnTo>
                  <a:lnTo>
                    <a:pt x="3519" y="626"/>
                  </a:lnTo>
                  <a:lnTo>
                    <a:pt x="3207" y="809"/>
                  </a:lnTo>
                  <a:lnTo>
                    <a:pt x="2894" y="1017"/>
                  </a:lnTo>
                  <a:lnTo>
                    <a:pt x="2607" y="1252"/>
                  </a:lnTo>
                  <a:lnTo>
                    <a:pt x="2320" y="1538"/>
                  </a:lnTo>
                  <a:lnTo>
                    <a:pt x="2034" y="1825"/>
                  </a:lnTo>
                  <a:lnTo>
                    <a:pt x="1773" y="2164"/>
                  </a:lnTo>
                  <a:lnTo>
                    <a:pt x="1773" y="2164"/>
                  </a:lnTo>
                  <a:lnTo>
                    <a:pt x="1591" y="2425"/>
                  </a:lnTo>
                  <a:lnTo>
                    <a:pt x="1174" y="3128"/>
                  </a:lnTo>
                  <a:lnTo>
                    <a:pt x="913" y="3598"/>
                  </a:lnTo>
                  <a:lnTo>
                    <a:pt x="652" y="4119"/>
                  </a:lnTo>
                  <a:lnTo>
                    <a:pt x="418" y="4692"/>
                  </a:lnTo>
                  <a:lnTo>
                    <a:pt x="209" y="5266"/>
                  </a:lnTo>
                  <a:lnTo>
                    <a:pt x="131" y="5552"/>
                  </a:lnTo>
                  <a:lnTo>
                    <a:pt x="79" y="5865"/>
                  </a:lnTo>
                  <a:lnTo>
                    <a:pt x="27" y="6152"/>
                  </a:lnTo>
                  <a:lnTo>
                    <a:pt x="1" y="6439"/>
                  </a:lnTo>
                  <a:lnTo>
                    <a:pt x="1" y="6699"/>
                  </a:lnTo>
                  <a:lnTo>
                    <a:pt x="27" y="6960"/>
                  </a:lnTo>
                  <a:lnTo>
                    <a:pt x="79" y="7221"/>
                  </a:lnTo>
                  <a:lnTo>
                    <a:pt x="157" y="7455"/>
                  </a:lnTo>
                  <a:lnTo>
                    <a:pt x="287" y="7690"/>
                  </a:lnTo>
                  <a:lnTo>
                    <a:pt x="444" y="7898"/>
                  </a:lnTo>
                  <a:lnTo>
                    <a:pt x="626" y="8081"/>
                  </a:lnTo>
                  <a:lnTo>
                    <a:pt x="861" y="8237"/>
                  </a:lnTo>
                  <a:lnTo>
                    <a:pt x="1148" y="8367"/>
                  </a:lnTo>
                  <a:lnTo>
                    <a:pt x="1460" y="8472"/>
                  </a:lnTo>
                  <a:lnTo>
                    <a:pt x="1851" y="8576"/>
                  </a:lnTo>
                  <a:lnTo>
                    <a:pt x="2268" y="86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-1109520" y="89998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B1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-1109520" y="89998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-1109520" y="89998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-1082226" y="104957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-1082226" y="104957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-1700007" y="779029"/>
              <a:ext cx="637341" cy="427971"/>
            </a:xfrm>
            <a:custGeom>
              <a:avLst/>
              <a:gdLst/>
              <a:ahLst/>
              <a:cxnLst/>
              <a:rect l="l" t="t" r="r" b="b"/>
              <a:pathLst>
                <a:path w="12773" h="8577" extrusionOk="0">
                  <a:moveTo>
                    <a:pt x="2581" y="1"/>
                  </a:moveTo>
                  <a:lnTo>
                    <a:pt x="2477" y="105"/>
                  </a:lnTo>
                  <a:lnTo>
                    <a:pt x="2529" y="366"/>
                  </a:lnTo>
                  <a:lnTo>
                    <a:pt x="2529" y="652"/>
                  </a:lnTo>
                  <a:lnTo>
                    <a:pt x="2529" y="939"/>
                  </a:lnTo>
                  <a:lnTo>
                    <a:pt x="2529" y="1200"/>
                  </a:lnTo>
                  <a:lnTo>
                    <a:pt x="2451" y="1617"/>
                  </a:lnTo>
                  <a:lnTo>
                    <a:pt x="2425" y="1773"/>
                  </a:lnTo>
                  <a:lnTo>
                    <a:pt x="2425" y="1799"/>
                  </a:lnTo>
                  <a:lnTo>
                    <a:pt x="2425" y="1825"/>
                  </a:lnTo>
                  <a:lnTo>
                    <a:pt x="2477" y="2138"/>
                  </a:lnTo>
                  <a:lnTo>
                    <a:pt x="2451" y="2451"/>
                  </a:lnTo>
                  <a:lnTo>
                    <a:pt x="2425" y="2764"/>
                  </a:lnTo>
                  <a:lnTo>
                    <a:pt x="2347" y="3050"/>
                  </a:lnTo>
                  <a:lnTo>
                    <a:pt x="2242" y="3337"/>
                  </a:lnTo>
                  <a:lnTo>
                    <a:pt x="2112" y="3624"/>
                  </a:lnTo>
                  <a:lnTo>
                    <a:pt x="1956" y="3884"/>
                  </a:lnTo>
                  <a:lnTo>
                    <a:pt x="1773" y="4145"/>
                  </a:lnTo>
                  <a:lnTo>
                    <a:pt x="1591" y="4380"/>
                  </a:lnTo>
                  <a:lnTo>
                    <a:pt x="1382" y="4588"/>
                  </a:lnTo>
                  <a:lnTo>
                    <a:pt x="1148" y="4797"/>
                  </a:lnTo>
                  <a:lnTo>
                    <a:pt x="939" y="4979"/>
                  </a:lnTo>
                  <a:lnTo>
                    <a:pt x="704" y="5109"/>
                  </a:lnTo>
                  <a:lnTo>
                    <a:pt x="470" y="5240"/>
                  </a:lnTo>
                  <a:lnTo>
                    <a:pt x="235" y="5318"/>
                  </a:lnTo>
                  <a:lnTo>
                    <a:pt x="1" y="5396"/>
                  </a:lnTo>
                  <a:lnTo>
                    <a:pt x="27" y="5761"/>
                  </a:lnTo>
                  <a:lnTo>
                    <a:pt x="79" y="5944"/>
                  </a:lnTo>
                  <a:lnTo>
                    <a:pt x="131" y="6100"/>
                  </a:lnTo>
                  <a:lnTo>
                    <a:pt x="183" y="6256"/>
                  </a:lnTo>
                  <a:lnTo>
                    <a:pt x="287" y="6413"/>
                  </a:lnTo>
                  <a:lnTo>
                    <a:pt x="392" y="6569"/>
                  </a:lnTo>
                  <a:lnTo>
                    <a:pt x="522" y="6699"/>
                  </a:lnTo>
                  <a:lnTo>
                    <a:pt x="652" y="6830"/>
                  </a:lnTo>
                  <a:lnTo>
                    <a:pt x="809" y="6934"/>
                  </a:lnTo>
                  <a:lnTo>
                    <a:pt x="991" y="7038"/>
                  </a:lnTo>
                  <a:lnTo>
                    <a:pt x="1200" y="7116"/>
                  </a:lnTo>
                  <a:lnTo>
                    <a:pt x="1434" y="7195"/>
                  </a:lnTo>
                  <a:lnTo>
                    <a:pt x="1695" y="7247"/>
                  </a:lnTo>
                  <a:lnTo>
                    <a:pt x="1956" y="7299"/>
                  </a:lnTo>
                  <a:lnTo>
                    <a:pt x="2268" y="7325"/>
                  </a:lnTo>
                  <a:lnTo>
                    <a:pt x="2425" y="7534"/>
                  </a:lnTo>
                  <a:lnTo>
                    <a:pt x="2816" y="7951"/>
                  </a:lnTo>
                  <a:lnTo>
                    <a:pt x="3050" y="8185"/>
                  </a:lnTo>
                  <a:lnTo>
                    <a:pt x="3285" y="8368"/>
                  </a:lnTo>
                  <a:lnTo>
                    <a:pt x="3519" y="8524"/>
                  </a:lnTo>
                  <a:lnTo>
                    <a:pt x="3650" y="8550"/>
                  </a:lnTo>
                  <a:lnTo>
                    <a:pt x="3754" y="8576"/>
                  </a:lnTo>
                  <a:lnTo>
                    <a:pt x="3858" y="8550"/>
                  </a:lnTo>
                  <a:lnTo>
                    <a:pt x="3963" y="8472"/>
                  </a:lnTo>
                  <a:lnTo>
                    <a:pt x="4015" y="8394"/>
                  </a:lnTo>
                  <a:lnTo>
                    <a:pt x="4041" y="8315"/>
                  </a:lnTo>
                  <a:lnTo>
                    <a:pt x="4067" y="8159"/>
                  </a:lnTo>
                  <a:lnTo>
                    <a:pt x="4041" y="7977"/>
                  </a:lnTo>
                  <a:lnTo>
                    <a:pt x="3989" y="7794"/>
                  </a:lnTo>
                  <a:lnTo>
                    <a:pt x="3910" y="7638"/>
                  </a:lnTo>
                  <a:lnTo>
                    <a:pt x="3806" y="7481"/>
                  </a:lnTo>
                  <a:lnTo>
                    <a:pt x="3598" y="7247"/>
                  </a:lnTo>
                  <a:lnTo>
                    <a:pt x="3519" y="7169"/>
                  </a:lnTo>
                  <a:lnTo>
                    <a:pt x="3676" y="7064"/>
                  </a:lnTo>
                  <a:lnTo>
                    <a:pt x="3858" y="6908"/>
                  </a:lnTo>
                  <a:lnTo>
                    <a:pt x="4067" y="6699"/>
                  </a:lnTo>
                  <a:lnTo>
                    <a:pt x="4249" y="6413"/>
                  </a:lnTo>
                  <a:lnTo>
                    <a:pt x="4354" y="6256"/>
                  </a:lnTo>
                  <a:lnTo>
                    <a:pt x="4432" y="6074"/>
                  </a:lnTo>
                  <a:lnTo>
                    <a:pt x="4510" y="5891"/>
                  </a:lnTo>
                  <a:lnTo>
                    <a:pt x="4562" y="5683"/>
                  </a:lnTo>
                  <a:lnTo>
                    <a:pt x="4588" y="5474"/>
                  </a:lnTo>
                  <a:lnTo>
                    <a:pt x="4588" y="5214"/>
                  </a:lnTo>
                  <a:lnTo>
                    <a:pt x="4588" y="4927"/>
                  </a:lnTo>
                  <a:lnTo>
                    <a:pt x="4536" y="4614"/>
                  </a:lnTo>
                  <a:lnTo>
                    <a:pt x="4432" y="4275"/>
                  </a:lnTo>
                  <a:lnTo>
                    <a:pt x="4275" y="3910"/>
                  </a:lnTo>
                  <a:lnTo>
                    <a:pt x="4823" y="3910"/>
                  </a:lnTo>
                  <a:lnTo>
                    <a:pt x="5188" y="3858"/>
                  </a:lnTo>
                  <a:lnTo>
                    <a:pt x="5579" y="3754"/>
                  </a:lnTo>
                  <a:lnTo>
                    <a:pt x="5787" y="3702"/>
                  </a:lnTo>
                  <a:lnTo>
                    <a:pt x="5996" y="3598"/>
                  </a:lnTo>
                  <a:lnTo>
                    <a:pt x="6204" y="3493"/>
                  </a:lnTo>
                  <a:lnTo>
                    <a:pt x="6413" y="3363"/>
                  </a:lnTo>
                  <a:lnTo>
                    <a:pt x="6595" y="3207"/>
                  </a:lnTo>
                  <a:lnTo>
                    <a:pt x="6778" y="3024"/>
                  </a:lnTo>
                  <a:lnTo>
                    <a:pt x="6934" y="2790"/>
                  </a:lnTo>
                  <a:lnTo>
                    <a:pt x="7064" y="2555"/>
                  </a:lnTo>
                  <a:lnTo>
                    <a:pt x="7195" y="2268"/>
                  </a:lnTo>
                  <a:lnTo>
                    <a:pt x="7273" y="1956"/>
                  </a:lnTo>
                  <a:lnTo>
                    <a:pt x="7429" y="2112"/>
                  </a:lnTo>
                  <a:lnTo>
                    <a:pt x="7638" y="2268"/>
                  </a:lnTo>
                  <a:lnTo>
                    <a:pt x="7898" y="2451"/>
                  </a:lnTo>
                  <a:lnTo>
                    <a:pt x="8237" y="2633"/>
                  </a:lnTo>
                  <a:lnTo>
                    <a:pt x="8628" y="2790"/>
                  </a:lnTo>
                  <a:lnTo>
                    <a:pt x="8837" y="2842"/>
                  </a:lnTo>
                  <a:lnTo>
                    <a:pt x="9071" y="2894"/>
                  </a:lnTo>
                  <a:lnTo>
                    <a:pt x="9306" y="2920"/>
                  </a:lnTo>
                  <a:lnTo>
                    <a:pt x="9540" y="2946"/>
                  </a:lnTo>
                  <a:lnTo>
                    <a:pt x="9905" y="2920"/>
                  </a:lnTo>
                  <a:lnTo>
                    <a:pt x="10270" y="2842"/>
                  </a:lnTo>
                  <a:lnTo>
                    <a:pt x="10687" y="2685"/>
                  </a:lnTo>
                  <a:lnTo>
                    <a:pt x="11078" y="2503"/>
                  </a:lnTo>
                  <a:lnTo>
                    <a:pt x="11209" y="2685"/>
                  </a:lnTo>
                  <a:lnTo>
                    <a:pt x="11469" y="3155"/>
                  </a:lnTo>
                  <a:lnTo>
                    <a:pt x="11600" y="3467"/>
                  </a:lnTo>
                  <a:lnTo>
                    <a:pt x="11730" y="3780"/>
                  </a:lnTo>
                  <a:lnTo>
                    <a:pt x="11808" y="4093"/>
                  </a:lnTo>
                  <a:lnTo>
                    <a:pt x="11834" y="4406"/>
                  </a:lnTo>
                  <a:lnTo>
                    <a:pt x="11860" y="4719"/>
                  </a:lnTo>
                  <a:lnTo>
                    <a:pt x="11912" y="5136"/>
                  </a:lnTo>
                  <a:lnTo>
                    <a:pt x="12043" y="6048"/>
                  </a:lnTo>
                  <a:lnTo>
                    <a:pt x="12225" y="7116"/>
                  </a:lnTo>
                  <a:lnTo>
                    <a:pt x="12303" y="7064"/>
                  </a:lnTo>
                  <a:lnTo>
                    <a:pt x="12486" y="6908"/>
                  </a:lnTo>
                  <a:lnTo>
                    <a:pt x="12590" y="6778"/>
                  </a:lnTo>
                  <a:lnTo>
                    <a:pt x="12668" y="6647"/>
                  </a:lnTo>
                  <a:lnTo>
                    <a:pt x="12746" y="6465"/>
                  </a:lnTo>
                  <a:lnTo>
                    <a:pt x="12773" y="6282"/>
                  </a:lnTo>
                  <a:lnTo>
                    <a:pt x="12746" y="6074"/>
                  </a:lnTo>
                  <a:lnTo>
                    <a:pt x="12668" y="5891"/>
                  </a:lnTo>
                  <a:lnTo>
                    <a:pt x="12564" y="5657"/>
                  </a:lnTo>
                  <a:lnTo>
                    <a:pt x="12382" y="5422"/>
                  </a:lnTo>
                  <a:lnTo>
                    <a:pt x="12512" y="5292"/>
                  </a:lnTo>
                  <a:lnTo>
                    <a:pt x="12616" y="5136"/>
                  </a:lnTo>
                  <a:lnTo>
                    <a:pt x="12746" y="4927"/>
                  </a:lnTo>
                  <a:lnTo>
                    <a:pt x="12564" y="4692"/>
                  </a:lnTo>
                  <a:lnTo>
                    <a:pt x="12408" y="4458"/>
                  </a:lnTo>
                  <a:lnTo>
                    <a:pt x="12329" y="4197"/>
                  </a:lnTo>
                  <a:lnTo>
                    <a:pt x="12251" y="3937"/>
                  </a:lnTo>
                  <a:lnTo>
                    <a:pt x="12225" y="3650"/>
                  </a:lnTo>
                  <a:lnTo>
                    <a:pt x="12251" y="3363"/>
                  </a:lnTo>
                  <a:lnTo>
                    <a:pt x="12303" y="3076"/>
                  </a:lnTo>
                  <a:lnTo>
                    <a:pt x="12408" y="2816"/>
                  </a:lnTo>
                  <a:lnTo>
                    <a:pt x="12199" y="2633"/>
                  </a:lnTo>
                  <a:lnTo>
                    <a:pt x="12017" y="2503"/>
                  </a:lnTo>
                  <a:lnTo>
                    <a:pt x="11886" y="2451"/>
                  </a:lnTo>
                  <a:lnTo>
                    <a:pt x="11834" y="2425"/>
                  </a:lnTo>
                  <a:lnTo>
                    <a:pt x="11886" y="2321"/>
                  </a:lnTo>
                  <a:lnTo>
                    <a:pt x="11991" y="1982"/>
                  </a:lnTo>
                  <a:lnTo>
                    <a:pt x="12043" y="1773"/>
                  </a:lnTo>
                  <a:lnTo>
                    <a:pt x="12069" y="1539"/>
                  </a:lnTo>
                  <a:lnTo>
                    <a:pt x="12069" y="1278"/>
                  </a:lnTo>
                  <a:lnTo>
                    <a:pt x="12043" y="991"/>
                  </a:lnTo>
                  <a:lnTo>
                    <a:pt x="11964" y="1043"/>
                  </a:lnTo>
                  <a:lnTo>
                    <a:pt x="11756" y="1174"/>
                  </a:lnTo>
                  <a:lnTo>
                    <a:pt x="11547" y="1304"/>
                  </a:lnTo>
                  <a:lnTo>
                    <a:pt x="11313" y="1408"/>
                  </a:lnTo>
                  <a:lnTo>
                    <a:pt x="11052" y="1513"/>
                  </a:lnTo>
                  <a:lnTo>
                    <a:pt x="10818" y="1591"/>
                  </a:lnTo>
                  <a:lnTo>
                    <a:pt x="10557" y="1643"/>
                  </a:lnTo>
                  <a:lnTo>
                    <a:pt x="10296" y="1669"/>
                  </a:lnTo>
                  <a:lnTo>
                    <a:pt x="10036" y="1695"/>
                  </a:lnTo>
                  <a:lnTo>
                    <a:pt x="9775" y="1669"/>
                  </a:lnTo>
                  <a:lnTo>
                    <a:pt x="9540" y="1643"/>
                  </a:lnTo>
                  <a:lnTo>
                    <a:pt x="9306" y="1591"/>
                  </a:lnTo>
                  <a:lnTo>
                    <a:pt x="9071" y="1486"/>
                  </a:lnTo>
                  <a:lnTo>
                    <a:pt x="8837" y="1382"/>
                  </a:lnTo>
                  <a:lnTo>
                    <a:pt x="8628" y="1252"/>
                  </a:lnTo>
                  <a:lnTo>
                    <a:pt x="8446" y="1095"/>
                  </a:lnTo>
                  <a:lnTo>
                    <a:pt x="8263" y="887"/>
                  </a:lnTo>
                  <a:lnTo>
                    <a:pt x="8029" y="548"/>
                  </a:lnTo>
                  <a:lnTo>
                    <a:pt x="7924" y="366"/>
                  </a:lnTo>
                  <a:lnTo>
                    <a:pt x="7846" y="157"/>
                  </a:lnTo>
                  <a:lnTo>
                    <a:pt x="7533" y="418"/>
                  </a:lnTo>
                  <a:lnTo>
                    <a:pt x="7221" y="652"/>
                  </a:lnTo>
                  <a:lnTo>
                    <a:pt x="6882" y="835"/>
                  </a:lnTo>
                  <a:lnTo>
                    <a:pt x="6543" y="991"/>
                  </a:lnTo>
                  <a:lnTo>
                    <a:pt x="6178" y="1122"/>
                  </a:lnTo>
                  <a:lnTo>
                    <a:pt x="5813" y="1226"/>
                  </a:lnTo>
                  <a:lnTo>
                    <a:pt x="5422" y="1278"/>
                  </a:lnTo>
                  <a:lnTo>
                    <a:pt x="4614" y="1278"/>
                  </a:lnTo>
                  <a:lnTo>
                    <a:pt x="4197" y="1200"/>
                  </a:lnTo>
                  <a:lnTo>
                    <a:pt x="3754" y="1069"/>
                  </a:lnTo>
                  <a:lnTo>
                    <a:pt x="3337" y="887"/>
                  </a:lnTo>
                  <a:lnTo>
                    <a:pt x="3181" y="809"/>
                  </a:lnTo>
                  <a:lnTo>
                    <a:pt x="3076" y="731"/>
                  </a:lnTo>
                  <a:lnTo>
                    <a:pt x="2868" y="522"/>
                  </a:lnTo>
                  <a:lnTo>
                    <a:pt x="2685" y="287"/>
                  </a:lnTo>
                  <a:lnTo>
                    <a:pt x="2581" y="1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-1700007" y="779029"/>
              <a:ext cx="637341" cy="427971"/>
            </a:xfrm>
            <a:custGeom>
              <a:avLst/>
              <a:gdLst/>
              <a:ahLst/>
              <a:cxnLst/>
              <a:rect l="l" t="t" r="r" b="b"/>
              <a:pathLst>
                <a:path w="12773" h="8577" fill="none" extrusionOk="0">
                  <a:moveTo>
                    <a:pt x="2581" y="1"/>
                  </a:moveTo>
                  <a:lnTo>
                    <a:pt x="2581" y="1"/>
                  </a:lnTo>
                  <a:lnTo>
                    <a:pt x="2477" y="105"/>
                  </a:lnTo>
                  <a:lnTo>
                    <a:pt x="2477" y="105"/>
                  </a:lnTo>
                  <a:lnTo>
                    <a:pt x="2529" y="366"/>
                  </a:lnTo>
                  <a:lnTo>
                    <a:pt x="2529" y="652"/>
                  </a:lnTo>
                  <a:lnTo>
                    <a:pt x="2529" y="939"/>
                  </a:lnTo>
                  <a:lnTo>
                    <a:pt x="2529" y="1200"/>
                  </a:lnTo>
                  <a:lnTo>
                    <a:pt x="2451" y="1617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73"/>
                  </a:lnTo>
                  <a:lnTo>
                    <a:pt x="2425" y="1799"/>
                  </a:lnTo>
                  <a:lnTo>
                    <a:pt x="2425" y="1799"/>
                  </a:lnTo>
                  <a:lnTo>
                    <a:pt x="2425" y="1799"/>
                  </a:lnTo>
                  <a:lnTo>
                    <a:pt x="2425" y="1799"/>
                  </a:lnTo>
                  <a:lnTo>
                    <a:pt x="2425" y="1799"/>
                  </a:lnTo>
                  <a:lnTo>
                    <a:pt x="2425" y="1799"/>
                  </a:lnTo>
                  <a:lnTo>
                    <a:pt x="2425" y="1799"/>
                  </a:lnTo>
                  <a:lnTo>
                    <a:pt x="2425" y="1799"/>
                  </a:lnTo>
                  <a:lnTo>
                    <a:pt x="2425" y="1825"/>
                  </a:lnTo>
                  <a:lnTo>
                    <a:pt x="2425" y="1825"/>
                  </a:lnTo>
                  <a:lnTo>
                    <a:pt x="2477" y="2138"/>
                  </a:lnTo>
                  <a:lnTo>
                    <a:pt x="2451" y="2451"/>
                  </a:lnTo>
                  <a:lnTo>
                    <a:pt x="2425" y="2764"/>
                  </a:lnTo>
                  <a:lnTo>
                    <a:pt x="2347" y="3050"/>
                  </a:lnTo>
                  <a:lnTo>
                    <a:pt x="2242" y="3337"/>
                  </a:lnTo>
                  <a:lnTo>
                    <a:pt x="2112" y="3624"/>
                  </a:lnTo>
                  <a:lnTo>
                    <a:pt x="1956" y="3884"/>
                  </a:lnTo>
                  <a:lnTo>
                    <a:pt x="1773" y="4145"/>
                  </a:lnTo>
                  <a:lnTo>
                    <a:pt x="1591" y="4380"/>
                  </a:lnTo>
                  <a:lnTo>
                    <a:pt x="1382" y="4588"/>
                  </a:lnTo>
                  <a:lnTo>
                    <a:pt x="1148" y="4797"/>
                  </a:lnTo>
                  <a:lnTo>
                    <a:pt x="939" y="4979"/>
                  </a:lnTo>
                  <a:lnTo>
                    <a:pt x="704" y="5109"/>
                  </a:lnTo>
                  <a:lnTo>
                    <a:pt x="470" y="5240"/>
                  </a:lnTo>
                  <a:lnTo>
                    <a:pt x="235" y="5318"/>
                  </a:lnTo>
                  <a:lnTo>
                    <a:pt x="1" y="5396"/>
                  </a:lnTo>
                  <a:lnTo>
                    <a:pt x="1" y="5396"/>
                  </a:lnTo>
                  <a:lnTo>
                    <a:pt x="27" y="5761"/>
                  </a:lnTo>
                  <a:lnTo>
                    <a:pt x="79" y="5944"/>
                  </a:lnTo>
                  <a:lnTo>
                    <a:pt x="131" y="6100"/>
                  </a:lnTo>
                  <a:lnTo>
                    <a:pt x="183" y="6256"/>
                  </a:lnTo>
                  <a:lnTo>
                    <a:pt x="287" y="6413"/>
                  </a:lnTo>
                  <a:lnTo>
                    <a:pt x="392" y="6569"/>
                  </a:lnTo>
                  <a:lnTo>
                    <a:pt x="522" y="6699"/>
                  </a:lnTo>
                  <a:lnTo>
                    <a:pt x="652" y="6830"/>
                  </a:lnTo>
                  <a:lnTo>
                    <a:pt x="809" y="6934"/>
                  </a:lnTo>
                  <a:lnTo>
                    <a:pt x="991" y="7038"/>
                  </a:lnTo>
                  <a:lnTo>
                    <a:pt x="1200" y="7116"/>
                  </a:lnTo>
                  <a:lnTo>
                    <a:pt x="1434" y="7195"/>
                  </a:lnTo>
                  <a:lnTo>
                    <a:pt x="1695" y="7247"/>
                  </a:lnTo>
                  <a:lnTo>
                    <a:pt x="1956" y="7299"/>
                  </a:lnTo>
                  <a:lnTo>
                    <a:pt x="2268" y="7325"/>
                  </a:lnTo>
                  <a:lnTo>
                    <a:pt x="2268" y="7325"/>
                  </a:lnTo>
                  <a:lnTo>
                    <a:pt x="2425" y="7534"/>
                  </a:lnTo>
                  <a:lnTo>
                    <a:pt x="2816" y="7951"/>
                  </a:lnTo>
                  <a:lnTo>
                    <a:pt x="3050" y="8185"/>
                  </a:lnTo>
                  <a:lnTo>
                    <a:pt x="3285" y="8368"/>
                  </a:lnTo>
                  <a:lnTo>
                    <a:pt x="3519" y="8524"/>
                  </a:lnTo>
                  <a:lnTo>
                    <a:pt x="3650" y="8550"/>
                  </a:lnTo>
                  <a:lnTo>
                    <a:pt x="3754" y="8576"/>
                  </a:lnTo>
                  <a:lnTo>
                    <a:pt x="3754" y="8576"/>
                  </a:lnTo>
                  <a:lnTo>
                    <a:pt x="3858" y="8550"/>
                  </a:lnTo>
                  <a:lnTo>
                    <a:pt x="3963" y="8472"/>
                  </a:lnTo>
                  <a:lnTo>
                    <a:pt x="3963" y="8472"/>
                  </a:lnTo>
                  <a:lnTo>
                    <a:pt x="4015" y="8394"/>
                  </a:lnTo>
                  <a:lnTo>
                    <a:pt x="4041" y="8315"/>
                  </a:lnTo>
                  <a:lnTo>
                    <a:pt x="4067" y="8159"/>
                  </a:lnTo>
                  <a:lnTo>
                    <a:pt x="4067" y="8159"/>
                  </a:lnTo>
                  <a:lnTo>
                    <a:pt x="4041" y="7977"/>
                  </a:lnTo>
                  <a:lnTo>
                    <a:pt x="3989" y="7794"/>
                  </a:lnTo>
                  <a:lnTo>
                    <a:pt x="3910" y="7638"/>
                  </a:lnTo>
                  <a:lnTo>
                    <a:pt x="3806" y="7481"/>
                  </a:lnTo>
                  <a:lnTo>
                    <a:pt x="3598" y="7247"/>
                  </a:lnTo>
                  <a:lnTo>
                    <a:pt x="3519" y="7169"/>
                  </a:lnTo>
                  <a:lnTo>
                    <a:pt x="3519" y="7169"/>
                  </a:lnTo>
                  <a:lnTo>
                    <a:pt x="3519" y="7169"/>
                  </a:lnTo>
                  <a:lnTo>
                    <a:pt x="3519" y="7169"/>
                  </a:lnTo>
                  <a:lnTo>
                    <a:pt x="3676" y="7064"/>
                  </a:lnTo>
                  <a:lnTo>
                    <a:pt x="3858" y="6908"/>
                  </a:lnTo>
                  <a:lnTo>
                    <a:pt x="4067" y="6699"/>
                  </a:lnTo>
                  <a:lnTo>
                    <a:pt x="4249" y="6413"/>
                  </a:lnTo>
                  <a:lnTo>
                    <a:pt x="4354" y="6256"/>
                  </a:lnTo>
                  <a:lnTo>
                    <a:pt x="4432" y="6074"/>
                  </a:lnTo>
                  <a:lnTo>
                    <a:pt x="4510" y="5891"/>
                  </a:lnTo>
                  <a:lnTo>
                    <a:pt x="4562" y="5683"/>
                  </a:lnTo>
                  <a:lnTo>
                    <a:pt x="4588" y="5474"/>
                  </a:lnTo>
                  <a:lnTo>
                    <a:pt x="4588" y="5214"/>
                  </a:lnTo>
                  <a:lnTo>
                    <a:pt x="4588" y="5214"/>
                  </a:lnTo>
                  <a:lnTo>
                    <a:pt x="4588" y="4927"/>
                  </a:lnTo>
                  <a:lnTo>
                    <a:pt x="4536" y="4614"/>
                  </a:lnTo>
                  <a:lnTo>
                    <a:pt x="4432" y="4275"/>
                  </a:lnTo>
                  <a:lnTo>
                    <a:pt x="4275" y="3910"/>
                  </a:lnTo>
                  <a:lnTo>
                    <a:pt x="4275" y="3910"/>
                  </a:lnTo>
                  <a:lnTo>
                    <a:pt x="4275" y="3910"/>
                  </a:lnTo>
                  <a:lnTo>
                    <a:pt x="4275" y="3910"/>
                  </a:lnTo>
                  <a:lnTo>
                    <a:pt x="4536" y="3910"/>
                  </a:lnTo>
                  <a:lnTo>
                    <a:pt x="4536" y="3910"/>
                  </a:lnTo>
                  <a:lnTo>
                    <a:pt x="4823" y="3910"/>
                  </a:lnTo>
                  <a:lnTo>
                    <a:pt x="5188" y="3858"/>
                  </a:lnTo>
                  <a:lnTo>
                    <a:pt x="5579" y="3754"/>
                  </a:lnTo>
                  <a:lnTo>
                    <a:pt x="5787" y="3702"/>
                  </a:lnTo>
                  <a:lnTo>
                    <a:pt x="5996" y="3598"/>
                  </a:lnTo>
                  <a:lnTo>
                    <a:pt x="6204" y="3493"/>
                  </a:lnTo>
                  <a:lnTo>
                    <a:pt x="6413" y="3363"/>
                  </a:lnTo>
                  <a:lnTo>
                    <a:pt x="6595" y="3207"/>
                  </a:lnTo>
                  <a:lnTo>
                    <a:pt x="6778" y="3024"/>
                  </a:lnTo>
                  <a:lnTo>
                    <a:pt x="6934" y="2790"/>
                  </a:lnTo>
                  <a:lnTo>
                    <a:pt x="7064" y="2555"/>
                  </a:lnTo>
                  <a:lnTo>
                    <a:pt x="7195" y="2268"/>
                  </a:lnTo>
                  <a:lnTo>
                    <a:pt x="7273" y="1956"/>
                  </a:lnTo>
                  <a:lnTo>
                    <a:pt x="7273" y="1956"/>
                  </a:lnTo>
                  <a:lnTo>
                    <a:pt x="7429" y="2112"/>
                  </a:lnTo>
                  <a:lnTo>
                    <a:pt x="7638" y="2268"/>
                  </a:lnTo>
                  <a:lnTo>
                    <a:pt x="7898" y="2451"/>
                  </a:lnTo>
                  <a:lnTo>
                    <a:pt x="8237" y="2633"/>
                  </a:lnTo>
                  <a:lnTo>
                    <a:pt x="8628" y="2790"/>
                  </a:lnTo>
                  <a:lnTo>
                    <a:pt x="8837" y="2842"/>
                  </a:lnTo>
                  <a:lnTo>
                    <a:pt x="9071" y="2894"/>
                  </a:lnTo>
                  <a:lnTo>
                    <a:pt x="9306" y="2920"/>
                  </a:lnTo>
                  <a:lnTo>
                    <a:pt x="9540" y="2946"/>
                  </a:lnTo>
                  <a:lnTo>
                    <a:pt x="9540" y="2946"/>
                  </a:lnTo>
                  <a:lnTo>
                    <a:pt x="9905" y="2920"/>
                  </a:lnTo>
                  <a:lnTo>
                    <a:pt x="10270" y="2842"/>
                  </a:lnTo>
                  <a:lnTo>
                    <a:pt x="10687" y="2685"/>
                  </a:lnTo>
                  <a:lnTo>
                    <a:pt x="11078" y="2503"/>
                  </a:lnTo>
                  <a:lnTo>
                    <a:pt x="11078" y="2503"/>
                  </a:lnTo>
                  <a:lnTo>
                    <a:pt x="11209" y="2685"/>
                  </a:lnTo>
                  <a:lnTo>
                    <a:pt x="11469" y="3155"/>
                  </a:lnTo>
                  <a:lnTo>
                    <a:pt x="11600" y="3467"/>
                  </a:lnTo>
                  <a:lnTo>
                    <a:pt x="11730" y="3780"/>
                  </a:lnTo>
                  <a:lnTo>
                    <a:pt x="11808" y="4093"/>
                  </a:lnTo>
                  <a:lnTo>
                    <a:pt x="11834" y="4406"/>
                  </a:lnTo>
                  <a:lnTo>
                    <a:pt x="11834" y="4406"/>
                  </a:lnTo>
                  <a:lnTo>
                    <a:pt x="11860" y="4719"/>
                  </a:lnTo>
                  <a:lnTo>
                    <a:pt x="11912" y="5136"/>
                  </a:lnTo>
                  <a:lnTo>
                    <a:pt x="12043" y="6048"/>
                  </a:lnTo>
                  <a:lnTo>
                    <a:pt x="12225" y="7116"/>
                  </a:lnTo>
                  <a:lnTo>
                    <a:pt x="12225" y="7116"/>
                  </a:lnTo>
                  <a:lnTo>
                    <a:pt x="12303" y="7064"/>
                  </a:lnTo>
                  <a:lnTo>
                    <a:pt x="12486" y="6908"/>
                  </a:lnTo>
                  <a:lnTo>
                    <a:pt x="12590" y="6778"/>
                  </a:lnTo>
                  <a:lnTo>
                    <a:pt x="12668" y="6647"/>
                  </a:lnTo>
                  <a:lnTo>
                    <a:pt x="12746" y="6465"/>
                  </a:lnTo>
                  <a:lnTo>
                    <a:pt x="12773" y="6282"/>
                  </a:lnTo>
                  <a:lnTo>
                    <a:pt x="12773" y="6282"/>
                  </a:lnTo>
                  <a:lnTo>
                    <a:pt x="12746" y="6074"/>
                  </a:lnTo>
                  <a:lnTo>
                    <a:pt x="12668" y="5891"/>
                  </a:lnTo>
                  <a:lnTo>
                    <a:pt x="12564" y="5657"/>
                  </a:lnTo>
                  <a:lnTo>
                    <a:pt x="12382" y="5422"/>
                  </a:lnTo>
                  <a:lnTo>
                    <a:pt x="12382" y="5422"/>
                  </a:lnTo>
                  <a:lnTo>
                    <a:pt x="12382" y="5422"/>
                  </a:lnTo>
                  <a:lnTo>
                    <a:pt x="12382" y="5422"/>
                  </a:lnTo>
                  <a:lnTo>
                    <a:pt x="12382" y="5422"/>
                  </a:lnTo>
                  <a:lnTo>
                    <a:pt x="12382" y="5422"/>
                  </a:lnTo>
                  <a:lnTo>
                    <a:pt x="12382" y="5422"/>
                  </a:lnTo>
                  <a:lnTo>
                    <a:pt x="12512" y="5292"/>
                  </a:lnTo>
                  <a:lnTo>
                    <a:pt x="12616" y="5136"/>
                  </a:lnTo>
                  <a:lnTo>
                    <a:pt x="12746" y="4927"/>
                  </a:lnTo>
                  <a:lnTo>
                    <a:pt x="12746" y="4927"/>
                  </a:lnTo>
                  <a:lnTo>
                    <a:pt x="12564" y="4692"/>
                  </a:lnTo>
                  <a:lnTo>
                    <a:pt x="12408" y="4458"/>
                  </a:lnTo>
                  <a:lnTo>
                    <a:pt x="12329" y="4197"/>
                  </a:lnTo>
                  <a:lnTo>
                    <a:pt x="12251" y="3937"/>
                  </a:lnTo>
                  <a:lnTo>
                    <a:pt x="12225" y="3650"/>
                  </a:lnTo>
                  <a:lnTo>
                    <a:pt x="12251" y="3363"/>
                  </a:lnTo>
                  <a:lnTo>
                    <a:pt x="12303" y="3076"/>
                  </a:lnTo>
                  <a:lnTo>
                    <a:pt x="12408" y="2816"/>
                  </a:lnTo>
                  <a:lnTo>
                    <a:pt x="12408" y="2816"/>
                  </a:lnTo>
                  <a:lnTo>
                    <a:pt x="12199" y="2633"/>
                  </a:lnTo>
                  <a:lnTo>
                    <a:pt x="12017" y="2503"/>
                  </a:lnTo>
                  <a:lnTo>
                    <a:pt x="11886" y="2451"/>
                  </a:lnTo>
                  <a:lnTo>
                    <a:pt x="11834" y="2425"/>
                  </a:lnTo>
                  <a:lnTo>
                    <a:pt x="11834" y="2425"/>
                  </a:lnTo>
                  <a:lnTo>
                    <a:pt x="11834" y="2425"/>
                  </a:lnTo>
                  <a:lnTo>
                    <a:pt x="11834" y="2425"/>
                  </a:lnTo>
                  <a:lnTo>
                    <a:pt x="11834" y="2425"/>
                  </a:lnTo>
                  <a:lnTo>
                    <a:pt x="11834" y="2425"/>
                  </a:lnTo>
                  <a:lnTo>
                    <a:pt x="11834" y="2425"/>
                  </a:lnTo>
                  <a:lnTo>
                    <a:pt x="11834" y="2425"/>
                  </a:lnTo>
                  <a:lnTo>
                    <a:pt x="11886" y="2321"/>
                  </a:lnTo>
                  <a:lnTo>
                    <a:pt x="11991" y="1982"/>
                  </a:lnTo>
                  <a:lnTo>
                    <a:pt x="12043" y="1773"/>
                  </a:lnTo>
                  <a:lnTo>
                    <a:pt x="12069" y="1539"/>
                  </a:lnTo>
                  <a:lnTo>
                    <a:pt x="12069" y="1278"/>
                  </a:lnTo>
                  <a:lnTo>
                    <a:pt x="12043" y="991"/>
                  </a:lnTo>
                  <a:lnTo>
                    <a:pt x="12043" y="991"/>
                  </a:lnTo>
                  <a:lnTo>
                    <a:pt x="11964" y="1043"/>
                  </a:lnTo>
                  <a:lnTo>
                    <a:pt x="11964" y="1043"/>
                  </a:lnTo>
                  <a:lnTo>
                    <a:pt x="11756" y="1174"/>
                  </a:lnTo>
                  <a:lnTo>
                    <a:pt x="11547" y="1304"/>
                  </a:lnTo>
                  <a:lnTo>
                    <a:pt x="11313" y="1408"/>
                  </a:lnTo>
                  <a:lnTo>
                    <a:pt x="11052" y="1513"/>
                  </a:lnTo>
                  <a:lnTo>
                    <a:pt x="10818" y="1591"/>
                  </a:lnTo>
                  <a:lnTo>
                    <a:pt x="10557" y="1643"/>
                  </a:lnTo>
                  <a:lnTo>
                    <a:pt x="10296" y="1669"/>
                  </a:lnTo>
                  <a:lnTo>
                    <a:pt x="10036" y="1695"/>
                  </a:lnTo>
                  <a:lnTo>
                    <a:pt x="10036" y="1695"/>
                  </a:lnTo>
                  <a:lnTo>
                    <a:pt x="9775" y="1669"/>
                  </a:lnTo>
                  <a:lnTo>
                    <a:pt x="9540" y="1643"/>
                  </a:lnTo>
                  <a:lnTo>
                    <a:pt x="9306" y="1591"/>
                  </a:lnTo>
                  <a:lnTo>
                    <a:pt x="9071" y="1486"/>
                  </a:lnTo>
                  <a:lnTo>
                    <a:pt x="8837" y="1382"/>
                  </a:lnTo>
                  <a:lnTo>
                    <a:pt x="8628" y="1252"/>
                  </a:lnTo>
                  <a:lnTo>
                    <a:pt x="8446" y="1095"/>
                  </a:lnTo>
                  <a:lnTo>
                    <a:pt x="8263" y="887"/>
                  </a:lnTo>
                  <a:lnTo>
                    <a:pt x="8263" y="887"/>
                  </a:lnTo>
                  <a:lnTo>
                    <a:pt x="8029" y="548"/>
                  </a:lnTo>
                  <a:lnTo>
                    <a:pt x="7924" y="366"/>
                  </a:lnTo>
                  <a:lnTo>
                    <a:pt x="7846" y="157"/>
                  </a:lnTo>
                  <a:lnTo>
                    <a:pt x="7846" y="157"/>
                  </a:lnTo>
                  <a:lnTo>
                    <a:pt x="7533" y="418"/>
                  </a:lnTo>
                  <a:lnTo>
                    <a:pt x="7221" y="652"/>
                  </a:lnTo>
                  <a:lnTo>
                    <a:pt x="6882" y="835"/>
                  </a:lnTo>
                  <a:lnTo>
                    <a:pt x="6543" y="991"/>
                  </a:lnTo>
                  <a:lnTo>
                    <a:pt x="6178" y="1122"/>
                  </a:lnTo>
                  <a:lnTo>
                    <a:pt x="5813" y="1226"/>
                  </a:lnTo>
                  <a:lnTo>
                    <a:pt x="5422" y="1278"/>
                  </a:lnTo>
                  <a:lnTo>
                    <a:pt x="5057" y="1278"/>
                  </a:lnTo>
                  <a:lnTo>
                    <a:pt x="5057" y="1278"/>
                  </a:lnTo>
                  <a:lnTo>
                    <a:pt x="4614" y="1278"/>
                  </a:lnTo>
                  <a:lnTo>
                    <a:pt x="4197" y="1200"/>
                  </a:lnTo>
                  <a:lnTo>
                    <a:pt x="3754" y="1069"/>
                  </a:lnTo>
                  <a:lnTo>
                    <a:pt x="3337" y="887"/>
                  </a:lnTo>
                  <a:lnTo>
                    <a:pt x="3337" y="887"/>
                  </a:lnTo>
                  <a:lnTo>
                    <a:pt x="3181" y="809"/>
                  </a:lnTo>
                  <a:lnTo>
                    <a:pt x="3076" y="731"/>
                  </a:lnTo>
                  <a:lnTo>
                    <a:pt x="2868" y="522"/>
                  </a:lnTo>
                  <a:lnTo>
                    <a:pt x="2685" y="287"/>
                  </a:lnTo>
                  <a:lnTo>
                    <a:pt x="25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-1560843" y="950727"/>
              <a:ext cx="93708" cy="196446"/>
            </a:xfrm>
            <a:custGeom>
              <a:avLst/>
              <a:gdLst/>
              <a:ahLst/>
              <a:cxnLst/>
              <a:rect l="l" t="t" r="r" b="b"/>
              <a:pathLst>
                <a:path w="1878" h="3937" extrusionOk="0">
                  <a:moveTo>
                    <a:pt x="1252" y="0"/>
                  </a:moveTo>
                  <a:lnTo>
                    <a:pt x="1252" y="26"/>
                  </a:lnTo>
                  <a:lnTo>
                    <a:pt x="1252" y="105"/>
                  </a:lnTo>
                  <a:lnTo>
                    <a:pt x="1356" y="365"/>
                  </a:lnTo>
                  <a:lnTo>
                    <a:pt x="1486" y="730"/>
                  </a:lnTo>
                  <a:lnTo>
                    <a:pt x="1591" y="1147"/>
                  </a:lnTo>
                  <a:lnTo>
                    <a:pt x="1643" y="1564"/>
                  </a:lnTo>
                  <a:lnTo>
                    <a:pt x="1643" y="1773"/>
                  </a:lnTo>
                  <a:lnTo>
                    <a:pt x="1617" y="1955"/>
                  </a:lnTo>
                  <a:lnTo>
                    <a:pt x="1617" y="2086"/>
                  </a:lnTo>
                  <a:lnTo>
                    <a:pt x="1591" y="2190"/>
                  </a:lnTo>
                  <a:lnTo>
                    <a:pt x="1565" y="2294"/>
                  </a:lnTo>
                  <a:lnTo>
                    <a:pt x="1538" y="2398"/>
                  </a:lnTo>
                  <a:lnTo>
                    <a:pt x="1512" y="2503"/>
                  </a:lnTo>
                  <a:lnTo>
                    <a:pt x="1460" y="2633"/>
                  </a:lnTo>
                  <a:lnTo>
                    <a:pt x="1382" y="2789"/>
                  </a:lnTo>
                  <a:lnTo>
                    <a:pt x="1278" y="2946"/>
                  </a:lnTo>
                  <a:lnTo>
                    <a:pt x="1147" y="3128"/>
                  </a:lnTo>
                  <a:lnTo>
                    <a:pt x="1017" y="3284"/>
                  </a:lnTo>
                  <a:lnTo>
                    <a:pt x="835" y="3415"/>
                  </a:lnTo>
                  <a:lnTo>
                    <a:pt x="678" y="3545"/>
                  </a:lnTo>
                  <a:lnTo>
                    <a:pt x="339" y="3754"/>
                  </a:lnTo>
                  <a:lnTo>
                    <a:pt x="105" y="3884"/>
                  </a:lnTo>
                  <a:lnTo>
                    <a:pt x="1" y="3936"/>
                  </a:lnTo>
                  <a:lnTo>
                    <a:pt x="131" y="3936"/>
                  </a:lnTo>
                  <a:lnTo>
                    <a:pt x="392" y="3858"/>
                  </a:lnTo>
                  <a:lnTo>
                    <a:pt x="757" y="3675"/>
                  </a:lnTo>
                  <a:lnTo>
                    <a:pt x="939" y="3571"/>
                  </a:lnTo>
                  <a:lnTo>
                    <a:pt x="1147" y="3441"/>
                  </a:lnTo>
                  <a:lnTo>
                    <a:pt x="1330" y="3258"/>
                  </a:lnTo>
                  <a:lnTo>
                    <a:pt x="1486" y="3102"/>
                  </a:lnTo>
                  <a:lnTo>
                    <a:pt x="1591" y="2920"/>
                  </a:lnTo>
                  <a:lnTo>
                    <a:pt x="1695" y="2737"/>
                  </a:lnTo>
                  <a:lnTo>
                    <a:pt x="1773" y="2581"/>
                  </a:lnTo>
                  <a:lnTo>
                    <a:pt x="1799" y="2476"/>
                  </a:lnTo>
                  <a:lnTo>
                    <a:pt x="1851" y="2372"/>
                  </a:lnTo>
                  <a:lnTo>
                    <a:pt x="1851" y="2242"/>
                  </a:lnTo>
                  <a:lnTo>
                    <a:pt x="1877" y="2112"/>
                  </a:lnTo>
                  <a:lnTo>
                    <a:pt x="1877" y="1955"/>
                  </a:lnTo>
                  <a:lnTo>
                    <a:pt x="1877" y="1773"/>
                  </a:lnTo>
                  <a:lnTo>
                    <a:pt x="1851" y="1564"/>
                  </a:lnTo>
                  <a:lnTo>
                    <a:pt x="1773" y="1095"/>
                  </a:lnTo>
                  <a:lnTo>
                    <a:pt x="1695" y="887"/>
                  </a:lnTo>
                  <a:lnTo>
                    <a:pt x="1617" y="678"/>
                  </a:lnTo>
                  <a:lnTo>
                    <a:pt x="1460" y="313"/>
                  </a:lnTo>
                  <a:lnTo>
                    <a:pt x="1304" y="79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-1489290" y="847988"/>
              <a:ext cx="156079" cy="131380"/>
            </a:xfrm>
            <a:custGeom>
              <a:avLst/>
              <a:gdLst/>
              <a:ahLst/>
              <a:cxnLst/>
              <a:rect l="l" t="t" r="r" b="b"/>
              <a:pathLst>
                <a:path w="3128" h="2633" extrusionOk="0">
                  <a:moveTo>
                    <a:pt x="3128" y="0"/>
                  </a:moveTo>
                  <a:lnTo>
                    <a:pt x="3076" y="78"/>
                  </a:lnTo>
                  <a:lnTo>
                    <a:pt x="2972" y="313"/>
                  </a:lnTo>
                  <a:lnTo>
                    <a:pt x="2841" y="626"/>
                  </a:lnTo>
                  <a:lnTo>
                    <a:pt x="2659" y="991"/>
                  </a:lnTo>
                  <a:lnTo>
                    <a:pt x="2424" y="1303"/>
                  </a:lnTo>
                  <a:lnTo>
                    <a:pt x="2190" y="1564"/>
                  </a:lnTo>
                  <a:lnTo>
                    <a:pt x="2007" y="1720"/>
                  </a:lnTo>
                  <a:lnTo>
                    <a:pt x="1955" y="1773"/>
                  </a:lnTo>
                  <a:lnTo>
                    <a:pt x="1877" y="1825"/>
                  </a:lnTo>
                  <a:lnTo>
                    <a:pt x="1694" y="1981"/>
                  </a:lnTo>
                  <a:lnTo>
                    <a:pt x="1408" y="2164"/>
                  </a:lnTo>
                  <a:lnTo>
                    <a:pt x="1043" y="2320"/>
                  </a:lnTo>
                  <a:lnTo>
                    <a:pt x="678" y="2450"/>
                  </a:lnTo>
                  <a:lnTo>
                    <a:pt x="339" y="2502"/>
                  </a:lnTo>
                  <a:lnTo>
                    <a:pt x="104" y="2555"/>
                  </a:lnTo>
                  <a:lnTo>
                    <a:pt x="0" y="2581"/>
                  </a:lnTo>
                  <a:lnTo>
                    <a:pt x="104" y="2607"/>
                  </a:lnTo>
                  <a:lnTo>
                    <a:pt x="339" y="2633"/>
                  </a:lnTo>
                  <a:lnTo>
                    <a:pt x="704" y="2607"/>
                  </a:lnTo>
                  <a:lnTo>
                    <a:pt x="912" y="2555"/>
                  </a:lnTo>
                  <a:lnTo>
                    <a:pt x="1121" y="2502"/>
                  </a:lnTo>
                  <a:lnTo>
                    <a:pt x="1512" y="2372"/>
                  </a:lnTo>
                  <a:lnTo>
                    <a:pt x="1694" y="2294"/>
                  </a:lnTo>
                  <a:lnTo>
                    <a:pt x="1825" y="2190"/>
                  </a:lnTo>
                  <a:lnTo>
                    <a:pt x="2059" y="2059"/>
                  </a:lnTo>
                  <a:lnTo>
                    <a:pt x="2138" y="2007"/>
                  </a:lnTo>
                  <a:lnTo>
                    <a:pt x="2216" y="1929"/>
                  </a:lnTo>
                  <a:lnTo>
                    <a:pt x="2294" y="1851"/>
                  </a:lnTo>
                  <a:lnTo>
                    <a:pt x="2398" y="1747"/>
                  </a:lnTo>
                  <a:lnTo>
                    <a:pt x="2607" y="1434"/>
                  </a:lnTo>
                  <a:lnTo>
                    <a:pt x="2815" y="1069"/>
                  </a:lnTo>
                  <a:lnTo>
                    <a:pt x="2998" y="704"/>
                  </a:lnTo>
                  <a:lnTo>
                    <a:pt x="3076" y="339"/>
                  </a:lnTo>
                  <a:lnTo>
                    <a:pt x="3128" y="104"/>
                  </a:lnTo>
                  <a:lnTo>
                    <a:pt x="312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-1338450" y="871390"/>
              <a:ext cx="213362" cy="59877"/>
            </a:xfrm>
            <a:custGeom>
              <a:avLst/>
              <a:gdLst/>
              <a:ahLst/>
              <a:cxnLst/>
              <a:rect l="l" t="t" r="r" b="b"/>
              <a:pathLst>
                <a:path w="4276" h="1200" extrusionOk="0">
                  <a:moveTo>
                    <a:pt x="4275" y="0"/>
                  </a:moveTo>
                  <a:lnTo>
                    <a:pt x="4249" y="26"/>
                  </a:lnTo>
                  <a:lnTo>
                    <a:pt x="4197" y="79"/>
                  </a:lnTo>
                  <a:lnTo>
                    <a:pt x="3989" y="261"/>
                  </a:lnTo>
                  <a:lnTo>
                    <a:pt x="3858" y="391"/>
                  </a:lnTo>
                  <a:lnTo>
                    <a:pt x="3702" y="496"/>
                  </a:lnTo>
                  <a:lnTo>
                    <a:pt x="3520" y="600"/>
                  </a:lnTo>
                  <a:lnTo>
                    <a:pt x="3311" y="704"/>
                  </a:lnTo>
                  <a:lnTo>
                    <a:pt x="3102" y="782"/>
                  </a:lnTo>
                  <a:lnTo>
                    <a:pt x="2894" y="834"/>
                  </a:lnTo>
                  <a:lnTo>
                    <a:pt x="2529" y="913"/>
                  </a:lnTo>
                  <a:lnTo>
                    <a:pt x="2268" y="913"/>
                  </a:lnTo>
                  <a:lnTo>
                    <a:pt x="2164" y="939"/>
                  </a:lnTo>
                  <a:lnTo>
                    <a:pt x="1956" y="939"/>
                  </a:lnTo>
                  <a:lnTo>
                    <a:pt x="1799" y="913"/>
                  </a:lnTo>
                  <a:lnTo>
                    <a:pt x="1434" y="861"/>
                  </a:lnTo>
                  <a:lnTo>
                    <a:pt x="1017" y="756"/>
                  </a:lnTo>
                  <a:lnTo>
                    <a:pt x="626" y="574"/>
                  </a:lnTo>
                  <a:lnTo>
                    <a:pt x="444" y="470"/>
                  </a:lnTo>
                  <a:lnTo>
                    <a:pt x="314" y="365"/>
                  </a:lnTo>
                  <a:lnTo>
                    <a:pt x="105" y="183"/>
                  </a:lnTo>
                  <a:lnTo>
                    <a:pt x="27" y="131"/>
                  </a:lnTo>
                  <a:lnTo>
                    <a:pt x="1" y="131"/>
                  </a:lnTo>
                  <a:lnTo>
                    <a:pt x="53" y="235"/>
                  </a:lnTo>
                  <a:lnTo>
                    <a:pt x="235" y="443"/>
                  </a:lnTo>
                  <a:lnTo>
                    <a:pt x="366" y="574"/>
                  </a:lnTo>
                  <a:lnTo>
                    <a:pt x="522" y="704"/>
                  </a:lnTo>
                  <a:lnTo>
                    <a:pt x="731" y="834"/>
                  </a:lnTo>
                  <a:lnTo>
                    <a:pt x="939" y="939"/>
                  </a:lnTo>
                  <a:lnTo>
                    <a:pt x="1148" y="1043"/>
                  </a:lnTo>
                  <a:lnTo>
                    <a:pt x="1382" y="1095"/>
                  </a:lnTo>
                  <a:lnTo>
                    <a:pt x="1773" y="1173"/>
                  </a:lnTo>
                  <a:lnTo>
                    <a:pt x="1930" y="1199"/>
                  </a:lnTo>
                  <a:lnTo>
                    <a:pt x="2399" y="1199"/>
                  </a:lnTo>
                  <a:lnTo>
                    <a:pt x="2555" y="1173"/>
                  </a:lnTo>
                  <a:lnTo>
                    <a:pt x="2972" y="1069"/>
                  </a:lnTo>
                  <a:lnTo>
                    <a:pt x="3181" y="991"/>
                  </a:lnTo>
                  <a:lnTo>
                    <a:pt x="3389" y="887"/>
                  </a:lnTo>
                  <a:lnTo>
                    <a:pt x="3598" y="756"/>
                  </a:lnTo>
                  <a:lnTo>
                    <a:pt x="3780" y="626"/>
                  </a:lnTo>
                  <a:lnTo>
                    <a:pt x="3937" y="470"/>
                  </a:lnTo>
                  <a:lnTo>
                    <a:pt x="4067" y="339"/>
                  </a:lnTo>
                  <a:lnTo>
                    <a:pt x="4171" y="209"/>
                  </a:lnTo>
                  <a:lnTo>
                    <a:pt x="4223" y="105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-1238306" y="742604"/>
              <a:ext cx="143106" cy="173045"/>
            </a:xfrm>
            <a:custGeom>
              <a:avLst/>
              <a:gdLst/>
              <a:ahLst/>
              <a:cxnLst/>
              <a:rect l="l" t="t" r="r" b="b"/>
              <a:pathLst>
                <a:path w="2868" h="3468" extrusionOk="0">
                  <a:moveTo>
                    <a:pt x="574" y="1"/>
                  </a:moveTo>
                  <a:lnTo>
                    <a:pt x="366" y="53"/>
                  </a:lnTo>
                  <a:lnTo>
                    <a:pt x="183" y="131"/>
                  </a:lnTo>
                  <a:lnTo>
                    <a:pt x="79" y="183"/>
                  </a:lnTo>
                  <a:lnTo>
                    <a:pt x="1" y="236"/>
                  </a:lnTo>
                  <a:lnTo>
                    <a:pt x="1" y="288"/>
                  </a:lnTo>
                  <a:lnTo>
                    <a:pt x="27" y="262"/>
                  </a:lnTo>
                  <a:lnTo>
                    <a:pt x="105" y="236"/>
                  </a:lnTo>
                  <a:lnTo>
                    <a:pt x="235" y="209"/>
                  </a:lnTo>
                  <a:lnTo>
                    <a:pt x="392" y="157"/>
                  </a:lnTo>
                  <a:lnTo>
                    <a:pt x="809" y="157"/>
                  </a:lnTo>
                  <a:lnTo>
                    <a:pt x="1043" y="183"/>
                  </a:lnTo>
                  <a:lnTo>
                    <a:pt x="1278" y="236"/>
                  </a:lnTo>
                  <a:lnTo>
                    <a:pt x="1486" y="314"/>
                  </a:lnTo>
                  <a:lnTo>
                    <a:pt x="1695" y="418"/>
                  </a:lnTo>
                  <a:lnTo>
                    <a:pt x="1903" y="522"/>
                  </a:lnTo>
                  <a:lnTo>
                    <a:pt x="2034" y="627"/>
                  </a:lnTo>
                  <a:lnTo>
                    <a:pt x="2138" y="757"/>
                  </a:lnTo>
                  <a:lnTo>
                    <a:pt x="2216" y="835"/>
                  </a:lnTo>
                  <a:lnTo>
                    <a:pt x="2268" y="939"/>
                  </a:lnTo>
                  <a:lnTo>
                    <a:pt x="2321" y="1017"/>
                  </a:lnTo>
                  <a:lnTo>
                    <a:pt x="2399" y="1148"/>
                  </a:lnTo>
                  <a:lnTo>
                    <a:pt x="2451" y="1278"/>
                  </a:lnTo>
                  <a:lnTo>
                    <a:pt x="2529" y="1461"/>
                  </a:lnTo>
                  <a:lnTo>
                    <a:pt x="2607" y="1669"/>
                  </a:lnTo>
                  <a:lnTo>
                    <a:pt x="2633" y="1904"/>
                  </a:lnTo>
                  <a:lnTo>
                    <a:pt x="2685" y="2138"/>
                  </a:lnTo>
                  <a:lnTo>
                    <a:pt x="2685" y="2399"/>
                  </a:lnTo>
                  <a:lnTo>
                    <a:pt x="2659" y="2634"/>
                  </a:lnTo>
                  <a:lnTo>
                    <a:pt x="2607" y="3051"/>
                  </a:lnTo>
                  <a:lnTo>
                    <a:pt x="2529" y="3337"/>
                  </a:lnTo>
                  <a:lnTo>
                    <a:pt x="2503" y="3442"/>
                  </a:lnTo>
                  <a:lnTo>
                    <a:pt x="2529" y="3468"/>
                  </a:lnTo>
                  <a:lnTo>
                    <a:pt x="2581" y="3363"/>
                  </a:lnTo>
                  <a:lnTo>
                    <a:pt x="2711" y="3077"/>
                  </a:lnTo>
                  <a:lnTo>
                    <a:pt x="2764" y="2868"/>
                  </a:lnTo>
                  <a:lnTo>
                    <a:pt x="2816" y="2660"/>
                  </a:lnTo>
                  <a:lnTo>
                    <a:pt x="2868" y="2399"/>
                  </a:lnTo>
                  <a:lnTo>
                    <a:pt x="2868" y="2138"/>
                  </a:lnTo>
                  <a:lnTo>
                    <a:pt x="2868" y="1878"/>
                  </a:lnTo>
                  <a:lnTo>
                    <a:pt x="2842" y="1617"/>
                  </a:lnTo>
                  <a:lnTo>
                    <a:pt x="2764" y="1382"/>
                  </a:lnTo>
                  <a:lnTo>
                    <a:pt x="2711" y="1200"/>
                  </a:lnTo>
                  <a:lnTo>
                    <a:pt x="2633" y="1017"/>
                  </a:lnTo>
                  <a:lnTo>
                    <a:pt x="2581" y="887"/>
                  </a:lnTo>
                  <a:lnTo>
                    <a:pt x="2503" y="783"/>
                  </a:lnTo>
                  <a:lnTo>
                    <a:pt x="2451" y="679"/>
                  </a:lnTo>
                  <a:lnTo>
                    <a:pt x="2347" y="574"/>
                  </a:lnTo>
                  <a:lnTo>
                    <a:pt x="2216" y="444"/>
                  </a:lnTo>
                  <a:lnTo>
                    <a:pt x="2034" y="314"/>
                  </a:lnTo>
                  <a:lnTo>
                    <a:pt x="1799" y="209"/>
                  </a:lnTo>
                  <a:lnTo>
                    <a:pt x="1565" y="105"/>
                  </a:lnTo>
                  <a:lnTo>
                    <a:pt x="1330" y="53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-1106926" y="899981"/>
              <a:ext cx="62472" cy="147048"/>
            </a:xfrm>
            <a:custGeom>
              <a:avLst/>
              <a:gdLst/>
              <a:ahLst/>
              <a:cxnLst/>
              <a:rect l="l" t="t" r="r" b="b"/>
              <a:pathLst>
                <a:path w="1252" h="2947" extrusionOk="0">
                  <a:moveTo>
                    <a:pt x="0" y="1"/>
                  </a:moveTo>
                  <a:lnTo>
                    <a:pt x="78" y="53"/>
                  </a:lnTo>
                  <a:lnTo>
                    <a:pt x="157" y="105"/>
                  </a:lnTo>
                  <a:lnTo>
                    <a:pt x="235" y="157"/>
                  </a:lnTo>
                  <a:lnTo>
                    <a:pt x="339" y="235"/>
                  </a:lnTo>
                  <a:lnTo>
                    <a:pt x="417" y="366"/>
                  </a:lnTo>
                  <a:lnTo>
                    <a:pt x="626" y="600"/>
                  </a:lnTo>
                  <a:lnTo>
                    <a:pt x="782" y="887"/>
                  </a:lnTo>
                  <a:lnTo>
                    <a:pt x="887" y="1122"/>
                  </a:lnTo>
                  <a:lnTo>
                    <a:pt x="939" y="1382"/>
                  </a:lnTo>
                  <a:lnTo>
                    <a:pt x="965" y="1460"/>
                  </a:lnTo>
                  <a:lnTo>
                    <a:pt x="991" y="1643"/>
                  </a:lnTo>
                  <a:lnTo>
                    <a:pt x="991" y="1904"/>
                  </a:lnTo>
                  <a:lnTo>
                    <a:pt x="965" y="2034"/>
                  </a:lnTo>
                  <a:lnTo>
                    <a:pt x="913" y="2190"/>
                  </a:lnTo>
                  <a:lnTo>
                    <a:pt x="860" y="2321"/>
                  </a:lnTo>
                  <a:lnTo>
                    <a:pt x="756" y="2451"/>
                  </a:lnTo>
                  <a:lnTo>
                    <a:pt x="574" y="2659"/>
                  </a:lnTo>
                  <a:lnTo>
                    <a:pt x="496" y="2764"/>
                  </a:lnTo>
                  <a:lnTo>
                    <a:pt x="469" y="2842"/>
                  </a:lnTo>
                  <a:lnTo>
                    <a:pt x="443" y="2920"/>
                  </a:lnTo>
                  <a:lnTo>
                    <a:pt x="443" y="2946"/>
                  </a:lnTo>
                  <a:lnTo>
                    <a:pt x="469" y="2920"/>
                  </a:lnTo>
                  <a:lnTo>
                    <a:pt x="522" y="2868"/>
                  </a:lnTo>
                  <a:lnTo>
                    <a:pt x="652" y="2738"/>
                  </a:lnTo>
                  <a:lnTo>
                    <a:pt x="860" y="2555"/>
                  </a:lnTo>
                  <a:lnTo>
                    <a:pt x="991" y="2425"/>
                  </a:lnTo>
                  <a:lnTo>
                    <a:pt x="1095" y="2268"/>
                  </a:lnTo>
                  <a:lnTo>
                    <a:pt x="1173" y="2112"/>
                  </a:lnTo>
                  <a:lnTo>
                    <a:pt x="1225" y="1930"/>
                  </a:lnTo>
                  <a:lnTo>
                    <a:pt x="1251" y="1773"/>
                  </a:lnTo>
                  <a:lnTo>
                    <a:pt x="1251" y="1617"/>
                  </a:lnTo>
                  <a:lnTo>
                    <a:pt x="1225" y="1408"/>
                  </a:lnTo>
                  <a:lnTo>
                    <a:pt x="1225" y="1330"/>
                  </a:lnTo>
                  <a:lnTo>
                    <a:pt x="1199" y="1252"/>
                  </a:lnTo>
                  <a:lnTo>
                    <a:pt x="1121" y="1043"/>
                  </a:lnTo>
                  <a:lnTo>
                    <a:pt x="991" y="757"/>
                  </a:lnTo>
                  <a:lnTo>
                    <a:pt x="887" y="626"/>
                  </a:lnTo>
                  <a:lnTo>
                    <a:pt x="782" y="496"/>
                  </a:lnTo>
                  <a:lnTo>
                    <a:pt x="548" y="235"/>
                  </a:lnTo>
                  <a:lnTo>
                    <a:pt x="417" y="131"/>
                  </a:lnTo>
                  <a:lnTo>
                    <a:pt x="287" y="79"/>
                  </a:lnTo>
                  <a:lnTo>
                    <a:pt x="183" y="27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-1586840" y="711418"/>
              <a:ext cx="225038" cy="87171"/>
            </a:xfrm>
            <a:custGeom>
              <a:avLst/>
              <a:gdLst/>
              <a:ahLst/>
              <a:cxnLst/>
              <a:rect l="l" t="t" r="r" b="b"/>
              <a:pathLst>
                <a:path w="4510" h="1747" extrusionOk="0">
                  <a:moveTo>
                    <a:pt x="3258" y="0"/>
                  </a:moveTo>
                  <a:lnTo>
                    <a:pt x="2789" y="53"/>
                  </a:lnTo>
                  <a:lnTo>
                    <a:pt x="2372" y="105"/>
                  </a:lnTo>
                  <a:lnTo>
                    <a:pt x="1981" y="209"/>
                  </a:lnTo>
                  <a:lnTo>
                    <a:pt x="1877" y="261"/>
                  </a:lnTo>
                  <a:lnTo>
                    <a:pt x="1616" y="365"/>
                  </a:lnTo>
                  <a:lnTo>
                    <a:pt x="1251" y="574"/>
                  </a:lnTo>
                  <a:lnTo>
                    <a:pt x="860" y="808"/>
                  </a:lnTo>
                  <a:lnTo>
                    <a:pt x="496" y="1121"/>
                  </a:lnTo>
                  <a:lnTo>
                    <a:pt x="209" y="1408"/>
                  </a:lnTo>
                  <a:lnTo>
                    <a:pt x="52" y="1642"/>
                  </a:lnTo>
                  <a:lnTo>
                    <a:pt x="0" y="1747"/>
                  </a:lnTo>
                  <a:lnTo>
                    <a:pt x="26" y="1747"/>
                  </a:lnTo>
                  <a:lnTo>
                    <a:pt x="79" y="1695"/>
                  </a:lnTo>
                  <a:lnTo>
                    <a:pt x="287" y="1486"/>
                  </a:lnTo>
                  <a:lnTo>
                    <a:pt x="600" y="1252"/>
                  </a:lnTo>
                  <a:lnTo>
                    <a:pt x="965" y="991"/>
                  </a:lnTo>
                  <a:lnTo>
                    <a:pt x="1356" y="756"/>
                  </a:lnTo>
                  <a:lnTo>
                    <a:pt x="1721" y="600"/>
                  </a:lnTo>
                  <a:lnTo>
                    <a:pt x="1981" y="522"/>
                  </a:lnTo>
                  <a:lnTo>
                    <a:pt x="2059" y="496"/>
                  </a:lnTo>
                  <a:lnTo>
                    <a:pt x="2424" y="365"/>
                  </a:lnTo>
                  <a:lnTo>
                    <a:pt x="2815" y="261"/>
                  </a:lnTo>
                  <a:lnTo>
                    <a:pt x="3258" y="209"/>
                  </a:lnTo>
                  <a:lnTo>
                    <a:pt x="3728" y="157"/>
                  </a:lnTo>
                  <a:lnTo>
                    <a:pt x="4484" y="157"/>
                  </a:lnTo>
                  <a:lnTo>
                    <a:pt x="4510" y="131"/>
                  </a:lnTo>
                  <a:lnTo>
                    <a:pt x="4405" y="105"/>
                  </a:lnTo>
                  <a:lnTo>
                    <a:pt x="4119" y="53"/>
                  </a:lnTo>
                  <a:lnTo>
                    <a:pt x="372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-1892462" y="708824"/>
              <a:ext cx="318645" cy="340800"/>
            </a:xfrm>
            <a:custGeom>
              <a:avLst/>
              <a:gdLst/>
              <a:ahLst/>
              <a:cxnLst/>
              <a:rect l="l" t="t" r="r" b="b"/>
              <a:pathLst>
                <a:path w="6386" h="6830" extrusionOk="0">
                  <a:moveTo>
                    <a:pt x="2971" y="0"/>
                  </a:moveTo>
                  <a:lnTo>
                    <a:pt x="2711" y="52"/>
                  </a:lnTo>
                  <a:lnTo>
                    <a:pt x="2424" y="157"/>
                  </a:lnTo>
                  <a:lnTo>
                    <a:pt x="2163" y="287"/>
                  </a:lnTo>
                  <a:lnTo>
                    <a:pt x="1929" y="443"/>
                  </a:lnTo>
                  <a:lnTo>
                    <a:pt x="1772" y="626"/>
                  </a:lnTo>
                  <a:lnTo>
                    <a:pt x="1668" y="808"/>
                  </a:lnTo>
                  <a:lnTo>
                    <a:pt x="1616" y="1017"/>
                  </a:lnTo>
                  <a:lnTo>
                    <a:pt x="1590" y="1225"/>
                  </a:lnTo>
                  <a:lnTo>
                    <a:pt x="1590" y="1434"/>
                  </a:lnTo>
                  <a:lnTo>
                    <a:pt x="1616" y="1642"/>
                  </a:lnTo>
                  <a:lnTo>
                    <a:pt x="1668" y="1851"/>
                  </a:lnTo>
                  <a:lnTo>
                    <a:pt x="1720" y="2033"/>
                  </a:lnTo>
                  <a:lnTo>
                    <a:pt x="1877" y="2346"/>
                  </a:lnTo>
                  <a:lnTo>
                    <a:pt x="1981" y="2555"/>
                  </a:lnTo>
                  <a:lnTo>
                    <a:pt x="2033" y="2659"/>
                  </a:lnTo>
                  <a:lnTo>
                    <a:pt x="1929" y="2659"/>
                  </a:lnTo>
                  <a:lnTo>
                    <a:pt x="1668" y="2737"/>
                  </a:lnTo>
                  <a:lnTo>
                    <a:pt x="1277" y="2867"/>
                  </a:lnTo>
                  <a:lnTo>
                    <a:pt x="1069" y="2946"/>
                  </a:lnTo>
                  <a:lnTo>
                    <a:pt x="860" y="3050"/>
                  </a:lnTo>
                  <a:lnTo>
                    <a:pt x="652" y="3180"/>
                  </a:lnTo>
                  <a:lnTo>
                    <a:pt x="469" y="3311"/>
                  </a:lnTo>
                  <a:lnTo>
                    <a:pt x="287" y="3493"/>
                  </a:lnTo>
                  <a:lnTo>
                    <a:pt x="156" y="3675"/>
                  </a:lnTo>
                  <a:lnTo>
                    <a:pt x="52" y="3910"/>
                  </a:lnTo>
                  <a:lnTo>
                    <a:pt x="0" y="4145"/>
                  </a:lnTo>
                  <a:lnTo>
                    <a:pt x="26" y="4405"/>
                  </a:lnTo>
                  <a:lnTo>
                    <a:pt x="78" y="4718"/>
                  </a:lnTo>
                  <a:lnTo>
                    <a:pt x="209" y="5005"/>
                  </a:lnTo>
                  <a:lnTo>
                    <a:pt x="339" y="5213"/>
                  </a:lnTo>
                  <a:lnTo>
                    <a:pt x="495" y="5396"/>
                  </a:lnTo>
                  <a:lnTo>
                    <a:pt x="652" y="5526"/>
                  </a:lnTo>
                  <a:lnTo>
                    <a:pt x="834" y="5604"/>
                  </a:lnTo>
                  <a:lnTo>
                    <a:pt x="1017" y="5656"/>
                  </a:lnTo>
                  <a:lnTo>
                    <a:pt x="1408" y="5656"/>
                  </a:lnTo>
                  <a:lnTo>
                    <a:pt x="1590" y="5604"/>
                  </a:lnTo>
                  <a:lnTo>
                    <a:pt x="1746" y="5578"/>
                  </a:lnTo>
                  <a:lnTo>
                    <a:pt x="2033" y="5448"/>
                  </a:lnTo>
                  <a:lnTo>
                    <a:pt x="2242" y="5344"/>
                  </a:lnTo>
                  <a:lnTo>
                    <a:pt x="2320" y="5317"/>
                  </a:lnTo>
                  <a:lnTo>
                    <a:pt x="2320" y="5317"/>
                  </a:lnTo>
                  <a:lnTo>
                    <a:pt x="2268" y="5448"/>
                  </a:lnTo>
                  <a:lnTo>
                    <a:pt x="2268" y="5604"/>
                  </a:lnTo>
                  <a:lnTo>
                    <a:pt x="2268" y="5813"/>
                  </a:lnTo>
                  <a:lnTo>
                    <a:pt x="2294" y="5917"/>
                  </a:lnTo>
                  <a:lnTo>
                    <a:pt x="2346" y="6047"/>
                  </a:lnTo>
                  <a:lnTo>
                    <a:pt x="2424" y="6152"/>
                  </a:lnTo>
                  <a:lnTo>
                    <a:pt x="2502" y="6282"/>
                  </a:lnTo>
                  <a:lnTo>
                    <a:pt x="2607" y="6386"/>
                  </a:lnTo>
                  <a:lnTo>
                    <a:pt x="2763" y="6516"/>
                  </a:lnTo>
                  <a:lnTo>
                    <a:pt x="2919" y="6621"/>
                  </a:lnTo>
                  <a:lnTo>
                    <a:pt x="3128" y="6725"/>
                  </a:lnTo>
                  <a:lnTo>
                    <a:pt x="3258" y="6777"/>
                  </a:lnTo>
                  <a:lnTo>
                    <a:pt x="3362" y="6803"/>
                  </a:lnTo>
                  <a:lnTo>
                    <a:pt x="3623" y="6829"/>
                  </a:lnTo>
                  <a:lnTo>
                    <a:pt x="3910" y="6777"/>
                  </a:lnTo>
                  <a:lnTo>
                    <a:pt x="4170" y="6699"/>
                  </a:lnTo>
                  <a:lnTo>
                    <a:pt x="4483" y="6569"/>
                  </a:lnTo>
                  <a:lnTo>
                    <a:pt x="4744" y="6386"/>
                  </a:lnTo>
                  <a:lnTo>
                    <a:pt x="5031" y="6178"/>
                  </a:lnTo>
                  <a:lnTo>
                    <a:pt x="5291" y="5943"/>
                  </a:lnTo>
                  <a:lnTo>
                    <a:pt x="5552" y="5656"/>
                  </a:lnTo>
                  <a:lnTo>
                    <a:pt x="5760" y="5370"/>
                  </a:lnTo>
                  <a:lnTo>
                    <a:pt x="5969" y="5031"/>
                  </a:lnTo>
                  <a:lnTo>
                    <a:pt x="6125" y="4692"/>
                  </a:lnTo>
                  <a:lnTo>
                    <a:pt x="6230" y="4327"/>
                  </a:lnTo>
                  <a:lnTo>
                    <a:pt x="6308" y="3962"/>
                  </a:lnTo>
                  <a:lnTo>
                    <a:pt x="6334" y="3571"/>
                  </a:lnTo>
                  <a:lnTo>
                    <a:pt x="6282" y="3180"/>
                  </a:lnTo>
                  <a:lnTo>
                    <a:pt x="6334" y="2841"/>
                  </a:lnTo>
                  <a:lnTo>
                    <a:pt x="6386" y="2476"/>
                  </a:lnTo>
                  <a:lnTo>
                    <a:pt x="6386" y="2059"/>
                  </a:lnTo>
                  <a:lnTo>
                    <a:pt x="6386" y="1851"/>
                  </a:lnTo>
                  <a:lnTo>
                    <a:pt x="6360" y="1616"/>
                  </a:lnTo>
                  <a:lnTo>
                    <a:pt x="6308" y="1408"/>
                  </a:lnTo>
                  <a:lnTo>
                    <a:pt x="6230" y="1225"/>
                  </a:lnTo>
                  <a:lnTo>
                    <a:pt x="6151" y="1043"/>
                  </a:lnTo>
                  <a:lnTo>
                    <a:pt x="6021" y="886"/>
                  </a:lnTo>
                  <a:lnTo>
                    <a:pt x="5865" y="782"/>
                  </a:lnTo>
                  <a:lnTo>
                    <a:pt x="5682" y="678"/>
                  </a:lnTo>
                  <a:lnTo>
                    <a:pt x="5500" y="652"/>
                  </a:lnTo>
                  <a:lnTo>
                    <a:pt x="5317" y="626"/>
                  </a:lnTo>
                  <a:lnTo>
                    <a:pt x="5031" y="626"/>
                  </a:lnTo>
                  <a:lnTo>
                    <a:pt x="4926" y="678"/>
                  </a:lnTo>
                  <a:lnTo>
                    <a:pt x="4822" y="704"/>
                  </a:lnTo>
                  <a:lnTo>
                    <a:pt x="4666" y="834"/>
                  </a:lnTo>
                  <a:lnTo>
                    <a:pt x="4535" y="965"/>
                  </a:lnTo>
                  <a:lnTo>
                    <a:pt x="4483" y="1095"/>
                  </a:lnTo>
                  <a:lnTo>
                    <a:pt x="4431" y="1225"/>
                  </a:lnTo>
                  <a:lnTo>
                    <a:pt x="4405" y="1147"/>
                  </a:lnTo>
                  <a:lnTo>
                    <a:pt x="4353" y="965"/>
                  </a:lnTo>
                  <a:lnTo>
                    <a:pt x="4223" y="704"/>
                  </a:lnTo>
                  <a:lnTo>
                    <a:pt x="4144" y="574"/>
                  </a:lnTo>
                  <a:lnTo>
                    <a:pt x="4040" y="443"/>
                  </a:lnTo>
                  <a:lnTo>
                    <a:pt x="3910" y="313"/>
                  </a:lnTo>
                  <a:lnTo>
                    <a:pt x="3779" y="209"/>
                  </a:lnTo>
                  <a:lnTo>
                    <a:pt x="3623" y="105"/>
                  </a:lnTo>
                  <a:lnTo>
                    <a:pt x="3415" y="26"/>
                  </a:lnTo>
                  <a:lnTo>
                    <a:pt x="3206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-1892462" y="708824"/>
              <a:ext cx="318645" cy="340800"/>
            </a:xfrm>
            <a:custGeom>
              <a:avLst/>
              <a:gdLst/>
              <a:ahLst/>
              <a:cxnLst/>
              <a:rect l="l" t="t" r="r" b="b"/>
              <a:pathLst>
                <a:path w="6386" h="6830" fill="none" extrusionOk="0">
                  <a:moveTo>
                    <a:pt x="6282" y="3180"/>
                  </a:moveTo>
                  <a:lnTo>
                    <a:pt x="6282" y="3180"/>
                  </a:lnTo>
                  <a:lnTo>
                    <a:pt x="6334" y="2841"/>
                  </a:lnTo>
                  <a:lnTo>
                    <a:pt x="6386" y="2476"/>
                  </a:lnTo>
                  <a:lnTo>
                    <a:pt x="6386" y="2059"/>
                  </a:lnTo>
                  <a:lnTo>
                    <a:pt x="6386" y="1851"/>
                  </a:lnTo>
                  <a:lnTo>
                    <a:pt x="6360" y="1616"/>
                  </a:lnTo>
                  <a:lnTo>
                    <a:pt x="6308" y="1408"/>
                  </a:lnTo>
                  <a:lnTo>
                    <a:pt x="6230" y="1225"/>
                  </a:lnTo>
                  <a:lnTo>
                    <a:pt x="6151" y="1043"/>
                  </a:lnTo>
                  <a:lnTo>
                    <a:pt x="6021" y="886"/>
                  </a:lnTo>
                  <a:lnTo>
                    <a:pt x="5865" y="782"/>
                  </a:lnTo>
                  <a:lnTo>
                    <a:pt x="5682" y="678"/>
                  </a:lnTo>
                  <a:lnTo>
                    <a:pt x="5682" y="678"/>
                  </a:lnTo>
                  <a:lnTo>
                    <a:pt x="5500" y="652"/>
                  </a:lnTo>
                  <a:lnTo>
                    <a:pt x="5317" y="626"/>
                  </a:lnTo>
                  <a:lnTo>
                    <a:pt x="5161" y="626"/>
                  </a:lnTo>
                  <a:lnTo>
                    <a:pt x="5031" y="626"/>
                  </a:lnTo>
                  <a:lnTo>
                    <a:pt x="4926" y="678"/>
                  </a:lnTo>
                  <a:lnTo>
                    <a:pt x="4822" y="704"/>
                  </a:lnTo>
                  <a:lnTo>
                    <a:pt x="4666" y="834"/>
                  </a:lnTo>
                  <a:lnTo>
                    <a:pt x="4535" y="965"/>
                  </a:lnTo>
                  <a:lnTo>
                    <a:pt x="4483" y="1095"/>
                  </a:lnTo>
                  <a:lnTo>
                    <a:pt x="4431" y="1225"/>
                  </a:lnTo>
                  <a:lnTo>
                    <a:pt x="4431" y="1225"/>
                  </a:lnTo>
                  <a:lnTo>
                    <a:pt x="4405" y="1147"/>
                  </a:lnTo>
                  <a:lnTo>
                    <a:pt x="4353" y="965"/>
                  </a:lnTo>
                  <a:lnTo>
                    <a:pt x="4223" y="704"/>
                  </a:lnTo>
                  <a:lnTo>
                    <a:pt x="4144" y="574"/>
                  </a:lnTo>
                  <a:lnTo>
                    <a:pt x="4040" y="443"/>
                  </a:lnTo>
                  <a:lnTo>
                    <a:pt x="3910" y="313"/>
                  </a:lnTo>
                  <a:lnTo>
                    <a:pt x="3779" y="209"/>
                  </a:lnTo>
                  <a:lnTo>
                    <a:pt x="3623" y="105"/>
                  </a:lnTo>
                  <a:lnTo>
                    <a:pt x="3415" y="26"/>
                  </a:lnTo>
                  <a:lnTo>
                    <a:pt x="3206" y="0"/>
                  </a:lnTo>
                  <a:lnTo>
                    <a:pt x="2971" y="0"/>
                  </a:lnTo>
                  <a:lnTo>
                    <a:pt x="2711" y="52"/>
                  </a:lnTo>
                  <a:lnTo>
                    <a:pt x="2424" y="157"/>
                  </a:lnTo>
                  <a:lnTo>
                    <a:pt x="2424" y="157"/>
                  </a:lnTo>
                  <a:lnTo>
                    <a:pt x="2163" y="287"/>
                  </a:lnTo>
                  <a:lnTo>
                    <a:pt x="1929" y="443"/>
                  </a:lnTo>
                  <a:lnTo>
                    <a:pt x="1772" y="626"/>
                  </a:lnTo>
                  <a:lnTo>
                    <a:pt x="1668" y="808"/>
                  </a:lnTo>
                  <a:lnTo>
                    <a:pt x="1616" y="1017"/>
                  </a:lnTo>
                  <a:lnTo>
                    <a:pt x="1590" y="1225"/>
                  </a:lnTo>
                  <a:lnTo>
                    <a:pt x="1590" y="1434"/>
                  </a:lnTo>
                  <a:lnTo>
                    <a:pt x="1616" y="1642"/>
                  </a:lnTo>
                  <a:lnTo>
                    <a:pt x="1668" y="1851"/>
                  </a:lnTo>
                  <a:lnTo>
                    <a:pt x="1720" y="2033"/>
                  </a:lnTo>
                  <a:lnTo>
                    <a:pt x="1877" y="2346"/>
                  </a:lnTo>
                  <a:lnTo>
                    <a:pt x="1981" y="2555"/>
                  </a:lnTo>
                  <a:lnTo>
                    <a:pt x="2033" y="2659"/>
                  </a:lnTo>
                  <a:lnTo>
                    <a:pt x="2033" y="2659"/>
                  </a:lnTo>
                  <a:lnTo>
                    <a:pt x="1929" y="2659"/>
                  </a:lnTo>
                  <a:lnTo>
                    <a:pt x="1668" y="2737"/>
                  </a:lnTo>
                  <a:lnTo>
                    <a:pt x="1277" y="2867"/>
                  </a:lnTo>
                  <a:lnTo>
                    <a:pt x="1069" y="2946"/>
                  </a:lnTo>
                  <a:lnTo>
                    <a:pt x="860" y="3050"/>
                  </a:lnTo>
                  <a:lnTo>
                    <a:pt x="652" y="3180"/>
                  </a:lnTo>
                  <a:lnTo>
                    <a:pt x="469" y="3311"/>
                  </a:lnTo>
                  <a:lnTo>
                    <a:pt x="287" y="3493"/>
                  </a:lnTo>
                  <a:lnTo>
                    <a:pt x="156" y="3675"/>
                  </a:lnTo>
                  <a:lnTo>
                    <a:pt x="52" y="3910"/>
                  </a:lnTo>
                  <a:lnTo>
                    <a:pt x="0" y="4145"/>
                  </a:lnTo>
                  <a:lnTo>
                    <a:pt x="26" y="4405"/>
                  </a:lnTo>
                  <a:lnTo>
                    <a:pt x="78" y="4718"/>
                  </a:lnTo>
                  <a:lnTo>
                    <a:pt x="78" y="4718"/>
                  </a:lnTo>
                  <a:lnTo>
                    <a:pt x="209" y="5005"/>
                  </a:lnTo>
                  <a:lnTo>
                    <a:pt x="339" y="5213"/>
                  </a:lnTo>
                  <a:lnTo>
                    <a:pt x="495" y="5396"/>
                  </a:lnTo>
                  <a:lnTo>
                    <a:pt x="652" y="5526"/>
                  </a:lnTo>
                  <a:lnTo>
                    <a:pt x="834" y="5604"/>
                  </a:lnTo>
                  <a:lnTo>
                    <a:pt x="1017" y="5656"/>
                  </a:lnTo>
                  <a:lnTo>
                    <a:pt x="1225" y="5656"/>
                  </a:lnTo>
                  <a:lnTo>
                    <a:pt x="1408" y="5656"/>
                  </a:lnTo>
                  <a:lnTo>
                    <a:pt x="1590" y="5604"/>
                  </a:lnTo>
                  <a:lnTo>
                    <a:pt x="1746" y="5578"/>
                  </a:lnTo>
                  <a:lnTo>
                    <a:pt x="2033" y="5448"/>
                  </a:lnTo>
                  <a:lnTo>
                    <a:pt x="2242" y="5344"/>
                  </a:lnTo>
                  <a:lnTo>
                    <a:pt x="2320" y="5317"/>
                  </a:lnTo>
                  <a:lnTo>
                    <a:pt x="2320" y="5317"/>
                  </a:lnTo>
                  <a:lnTo>
                    <a:pt x="2268" y="5448"/>
                  </a:lnTo>
                  <a:lnTo>
                    <a:pt x="2268" y="5604"/>
                  </a:lnTo>
                  <a:lnTo>
                    <a:pt x="2268" y="5813"/>
                  </a:lnTo>
                  <a:lnTo>
                    <a:pt x="2294" y="5917"/>
                  </a:lnTo>
                  <a:lnTo>
                    <a:pt x="2346" y="6047"/>
                  </a:lnTo>
                  <a:lnTo>
                    <a:pt x="2424" y="6152"/>
                  </a:lnTo>
                  <a:lnTo>
                    <a:pt x="2502" y="6282"/>
                  </a:lnTo>
                  <a:lnTo>
                    <a:pt x="2607" y="6386"/>
                  </a:lnTo>
                  <a:lnTo>
                    <a:pt x="2763" y="6516"/>
                  </a:lnTo>
                  <a:lnTo>
                    <a:pt x="2919" y="6621"/>
                  </a:lnTo>
                  <a:lnTo>
                    <a:pt x="3128" y="6725"/>
                  </a:lnTo>
                  <a:lnTo>
                    <a:pt x="3128" y="6725"/>
                  </a:lnTo>
                  <a:lnTo>
                    <a:pt x="3258" y="6777"/>
                  </a:lnTo>
                  <a:lnTo>
                    <a:pt x="3362" y="6803"/>
                  </a:lnTo>
                  <a:lnTo>
                    <a:pt x="3623" y="6829"/>
                  </a:lnTo>
                  <a:lnTo>
                    <a:pt x="3910" y="6777"/>
                  </a:lnTo>
                  <a:lnTo>
                    <a:pt x="4170" y="6699"/>
                  </a:lnTo>
                  <a:lnTo>
                    <a:pt x="4483" y="6569"/>
                  </a:lnTo>
                  <a:lnTo>
                    <a:pt x="4744" y="6386"/>
                  </a:lnTo>
                  <a:lnTo>
                    <a:pt x="5031" y="6178"/>
                  </a:lnTo>
                  <a:lnTo>
                    <a:pt x="5291" y="5943"/>
                  </a:lnTo>
                  <a:lnTo>
                    <a:pt x="5552" y="5656"/>
                  </a:lnTo>
                  <a:lnTo>
                    <a:pt x="5760" y="5370"/>
                  </a:lnTo>
                  <a:lnTo>
                    <a:pt x="5969" y="5031"/>
                  </a:lnTo>
                  <a:lnTo>
                    <a:pt x="6125" y="4692"/>
                  </a:lnTo>
                  <a:lnTo>
                    <a:pt x="6230" y="4327"/>
                  </a:lnTo>
                  <a:lnTo>
                    <a:pt x="6308" y="3962"/>
                  </a:lnTo>
                  <a:lnTo>
                    <a:pt x="6334" y="3571"/>
                  </a:lnTo>
                  <a:lnTo>
                    <a:pt x="6282" y="31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-1791020" y="762114"/>
              <a:ext cx="119704" cy="79387"/>
            </a:xfrm>
            <a:custGeom>
              <a:avLst/>
              <a:gdLst/>
              <a:ahLst/>
              <a:cxnLst/>
              <a:rect l="l" t="t" r="r" b="b"/>
              <a:pathLst>
                <a:path w="2399" h="1591" extrusionOk="0">
                  <a:moveTo>
                    <a:pt x="0" y="1591"/>
                  </a:moveTo>
                  <a:lnTo>
                    <a:pt x="0" y="1591"/>
                  </a:lnTo>
                  <a:lnTo>
                    <a:pt x="0" y="1591"/>
                  </a:lnTo>
                  <a:close/>
                  <a:moveTo>
                    <a:pt x="2398" y="157"/>
                  </a:moveTo>
                  <a:lnTo>
                    <a:pt x="2398" y="157"/>
                  </a:lnTo>
                  <a:lnTo>
                    <a:pt x="2398" y="157"/>
                  </a:lnTo>
                  <a:lnTo>
                    <a:pt x="2398" y="157"/>
                  </a:lnTo>
                  <a:lnTo>
                    <a:pt x="2398" y="157"/>
                  </a:lnTo>
                  <a:close/>
                  <a:moveTo>
                    <a:pt x="2398" y="157"/>
                  </a:moveTo>
                  <a:lnTo>
                    <a:pt x="2398" y="157"/>
                  </a:lnTo>
                  <a:lnTo>
                    <a:pt x="2398" y="157"/>
                  </a:lnTo>
                  <a:lnTo>
                    <a:pt x="2398" y="157"/>
                  </a:lnTo>
                  <a:lnTo>
                    <a:pt x="2398" y="157"/>
                  </a:lnTo>
                  <a:close/>
                  <a:moveTo>
                    <a:pt x="2398" y="157"/>
                  </a:moveTo>
                  <a:lnTo>
                    <a:pt x="2398" y="157"/>
                  </a:lnTo>
                  <a:lnTo>
                    <a:pt x="2398" y="157"/>
                  </a:lnTo>
                  <a:lnTo>
                    <a:pt x="2398" y="157"/>
                  </a:lnTo>
                  <a:lnTo>
                    <a:pt x="2398" y="157"/>
                  </a:lnTo>
                  <a:close/>
                  <a:moveTo>
                    <a:pt x="2346" y="1"/>
                  </a:moveTo>
                  <a:lnTo>
                    <a:pt x="2346" y="1"/>
                  </a:lnTo>
                  <a:lnTo>
                    <a:pt x="2398" y="157"/>
                  </a:lnTo>
                  <a:lnTo>
                    <a:pt x="2398" y="157"/>
                  </a:lnTo>
                  <a:lnTo>
                    <a:pt x="2346" y="1"/>
                  </a:lnTo>
                  <a:close/>
                  <a:moveTo>
                    <a:pt x="2346" y="1"/>
                  </a:moveTo>
                  <a:lnTo>
                    <a:pt x="2346" y="1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346" y="1"/>
                  </a:lnTo>
                  <a:close/>
                  <a:moveTo>
                    <a:pt x="2346" y="1"/>
                  </a:moveTo>
                  <a:lnTo>
                    <a:pt x="2346" y="1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-1791020" y="8414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-1671366" y="76994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-1671366" y="76994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-1671366" y="76994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-1674011" y="762114"/>
              <a:ext cx="2694" cy="7884"/>
            </a:xfrm>
            <a:custGeom>
              <a:avLst/>
              <a:gdLst/>
              <a:ahLst/>
              <a:cxnLst/>
              <a:rect l="l" t="t" r="r" b="b"/>
              <a:pathLst>
                <a:path w="54" h="15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3" y="157"/>
                  </a:lnTo>
                  <a:lnTo>
                    <a:pt x="53" y="15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-1674011" y="76211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-1674011" y="76211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-1579056" y="867498"/>
              <a:ext cx="50" cy="2645"/>
            </a:xfrm>
            <a:custGeom>
              <a:avLst/>
              <a:gdLst/>
              <a:ahLst/>
              <a:cxnLst/>
              <a:rect l="l" t="t" r="r" b="b"/>
              <a:pathLst>
                <a:path w="1" h="53" extrusionOk="0">
                  <a:moveTo>
                    <a:pt x="1" y="26"/>
                  </a:moveTo>
                  <a:lnTo>
                    <a:pt x="1" y="26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26"/>
                  </a:lnTo>
                  <a:close/>
                  <a:moveTo>
                    <a:pt x="1" y="26"/>
                  </a:move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1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-1579056" y="868795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-1579056" y="86879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-1579056" y="867498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-1579056" y="86749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-1579056" y="86749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-1579056" y="86749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-1776750" y="974129"/>
              <a:ext cx="41664" cy="71603"/>
            </a:xfrm>
            <a:custGeom>
              <a:avLst/>
              <a:gdLst/>
              <a:ahLst/>
              <a:cxnLst/>
              <a:rect l="l" t="t" r="r" b="b"/>
              <a:pathLst>
                <a:path w="835" h="1435" extrusionOk="0">
                  <a:moveTo>
                    <a:pt x="809" y="1408"/>
                  </a:moveTo>
                  <a:lnTo>
                    <a:pt x="809" y="1408"/>
                  </a:lnTo>
                  <a:lnTo>
                    <a:pt x="835" y="1434"/>
                  </a:lnTo>
                  <a:lnTo>
                    <a:pt x="835" y="1434"/>
                  </a:lnTo>
                  <a:lnTo>
                    <a:pt x="809" y="140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-1736433" y="1044334"/>
              <a:ext cx="1347" cy="1397"/>
            </a:xfrm>
            <a:custGeom>
              <a:avLst/>
              <a:gdLst/>
              <a:ahLst/>
              <a:cxnLst/>
              <a:rect l="l" t="t" r="r" b="b"/>
              <a:pathLst>
                <a:path w="27" h="2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-1776750" y="974129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-1872952" y="746546"/>
              <a:ext cx="299136" cy="303077"/>
            </a:xfrm>
            <a:custGeom>
              <a:avLst/>
              <a:gdLst/>
              <a:ahLst/>
              <a:cxnLst/>
              <a:rect l="l" t="t" r="r" b="b"/>
              <a:pathLst>
                <a:path w="5995" h="6074" extrusionOk="0">
                  <a:moveTo>
                    <a:pt x="4353" y="0"/>
                  </a:moveTo>
                  <a:lnTo>
                    <a:pt x="4275" y="78"/>
                  </a:lnTo>
                  <a:lnTo>
                    <a:pt x="4197" y="157"/>
                  </a:lnTo>
                  <a:lnTo>
                    <a:pt x="4118" y="313"/>
                  </a:lnTo>
                  <a:lnTo>
                    <a:pt x="4066" y="417"/>
                  </a:lnTo>
                  <a:lnTo>
                    <a:pt x="4040" y="469"/>
                  </a:lnTo>
                  <a:lnTo>
                    <a:pt x="3988" y="313"/>
                  </a:lnTo>
                  <a:lnTo>
                    <a:pt x="3962" y="209"/>
                  </a:lnTo>
                  <a:lnTo>
                    <a:pt x="3910" y="521"/>
                  </a:lnTo>
                  <a:lnTo>
                    <a:pt x="3806" y="808"/>
                  </a:lnTo>
                  <a:lnTo>
                    <a:pt x="3675" y="1069"/>
                  </a:lnTo>
                  <a:lnTo>
                    <a:pt x="3493" y="1329"/>
                  </a:lnTo>
                  <a:lnTo>
                    <a:pt x="3362" y="1434"/>
                  </a:lnTo>
                  <a:lnTo>
                    <a:pt x="3232" y="1512"/>
                  </a:lnTo>
                  <a:lnTo>
                    <a:pt x="3102" y="1616"/>
                  </a:lnTo>
                  <a:lnTo>
                    <a:pt x="2971" y="1668"/>
                  </a:lnTo>
                  <a:lnTo>
                    <a:pt x="2815" y="1746"/>
                  </a:lnTo>
                  <a:lnTo>
                    <a:pt x="2633" y="1773"/>
                  </a:lnTo>
                  <a:lnTo>
                    <a:pt x="2450" y="1799"/>
                  </a:lnTo>
                  <a:lnTo>
                    <a:pt x="2242" y="1825"/>
                  </a:lnTo>
                  <a:lnTo>
                    <a:pt x="2059" y="1799"/>
                  </a:lnTo>
                  <a:lnTo>
                    <a:pt x="1851" y="1773"/>
                  </a:lnTo>
                  <a:lnTo>
                    <a:pt x="1694" y="1720"/>
                  </a:lnTo>
                  <a:lnTo>
                    <a:pt x="1512" y="1668"/>
                  </a:lnTo>
                  <a:lnTo>
                    <a:pt x="1642" y="1903"/>
                  </a:lnTo>
                  <a:lnTo>
                    <a:pt x="1512" y="1929"/>
                  </a:lnTo>
                  <a:lnTo>
                    <a:pt x="1147" y="2007"/>
                  </a:lnTo>
                  <a:lnTo>
                    <a:pt x="1225" y="2190"/>
                  </a:lnTo>
                  <a:lnTo>
                    <a:pt x="1277" y="2372"/>
                  </a:lnTo>
                  <a:lnTo>
                    <a:pt x="1303" y="2581"/>
                  </a:lnTo>
                  <a:lnTo>
                    <a:pt x="1303" y="2763"/>
                  </a:lnTo>
                  <a:lnTo>
                    <a:pt x="1303" y="2972"/>
                  </a:lnTo>
                  <a:lnTo>
                    <a:pt x="1277" y="3154"/>
                  </a:lnTo>
                  <a:lnTo>
                    <a:pt x="1251" y="3363"/>
                  </a:lnTo>
                  <a:lnTo>
                    <a:pt x="1173" y="3545"/>
                  </a:lnTo>
                  <a:lnTo>
                    <a:pt x="1095" y="3727"/>
                  </a:lnTo>
                  <a:lnTo>
                    <a:pt x="991" y="3884"/>
                  </a:lnTo>
                  <a:lnTo>
                    <a:pt x="886" y="4040"/>
                  </a:lnTo>
                  <a:lnTo>
                    <a:pt x="756" y="4171"/>
                  </a:lnTo>
                  <a:lnTo>
                    <a:pt x="600" y="4301"/>
                  </a:lnTo>
                  <a:lnTo>
                    <a:pt x="417" y="4405"/>
                  </a:lnTo>
                  <a:lnTo>
                    <a:pt x="235" y="4483"/>
                  </a:lnTo>
                  <a:lnTo>
                    <a:pt x="0" y="4561"/>
                  </a:lnTo>
                  <a:lnTo>
                    <a:pt x="209" y="4718"/>
                  </a:lnTo>
                  <a:lnTo>
                    <a:pt x="391" y="4822"/>
                  </a:lnTo>
                  <a:lnTo>
                    <a:pt x="600" y="4874"/>
                  </a:lnTo>
                  <a:lnTo>
                    <a:pt x="834" y="4900"/>
                  </a:lnTo>
                  <a:lnTo>
                    <a:pt x="1043" y="4900"/>
                  </a:lnTo>
                  <a:lnTo>
                    <a:pt x="1225" y="4848"/>
                  </a:lnTo>
                  <a:lnTo>
                    <a:pt x="1408" y="4796"/>
                  </a:lnTo>
                  <a:lnTo>
                    <a:pt x="1564" y="4744"/>
                  </a:lnTo>
                  <a:lnTo>
                    <a:pt x="1825" y="4614"/>
                  </a:lnTo>
                  <a:lnTo>
                    <a:pt x="1929" y="4561"/>
                  </a:lnTo>
                  <a:lnTo>
                    <a:pt x="1903" y="4640"/>
                  </a:lnTo>
                  <a:lnTo>
                    <a:pt x="1877" y="4744"/>
                  </a:lnTo>
                  <a:lnTo>
                    <a:pt x="1877" y="4874"/>
                  </a:lnTo>
                  <a:lnTo>
                    <a:pt x="1877" y="5005"/>
                  </a:lnTo>
                  <a:lnTo>
                    <a:pt x="1903" y="5135"/>
                  </a:lnTo>
                  <a:lnTo>
                    <a:pt x="1955" y="5265"/>
                  </a:lnTo>
                  <a:lnTo>
                    <a:pt x="2033" y="5422"/>
                  </a:lnTo>
                  <a:lnTo>
                    <a:pt x="2137" y="5552"/>
                  </a:lnTo>
                  <a:lnTo>
                    <a:pt x="2294" y="5708"/>
                  </a:lnTo>
                  <a:lnTo>
                    <a:pt x="2502" y="5839"/>
                  </a:lnTo>
                  <a:lnTo>
                    <a:pt x="2737" y="5969"/>
                  </a:lnTo>
                  <a:lnTo>
                    <a:pt x="2763" y="5995"/>
                  </a:lnTo>
                  <a:lnTo>
                    <a:pt x="2971" y="6047"/>
                  </a:lnTo>
                  <a:lnTo>
                    <a:pt x="3180" y="6073"/>
                  </a:lnTo>
                  <a:lnTo>
                    <a:pt x="3362" y="6047"/>
                  </a:lnTo>
                  <a:lnTo>
                    <a:pt x="3519" y="6021"/>
                  </a:lnTo>
                  <a:lnTo>
                    <a:pt x="3701" y="5969"/>
                  </a:lnTo>
                  <a:lnTo>
                    <a:pt x="3884" y="5891"/>
                  </a:lnTo>
                  <a:lnTo>
                    <a:pt x="3623" y="5813"/>
                  </a:lnTo>
                  <a:lnTo>
                    <a:pt x="3362" y="5656"/>
                  </a:lnTo>
                  <a:lnTo>
                    <a:pt x="3128" y="5474"/>
                  </a:lnTo>
                  <a:lnTo>
                    <a:pt x="2919" y="5265"/>
                  </a:lnTo>
                  <a:lnTo>
                    <a:pt x="2763" y="5031"/>
                  </a:lnTo>
                  <a:lnTo>
                    <a:pt x="2633" y="4770"/>
                  </a:lnTo>
                  <a:lnTo>
                    <a:pt x="2554" y="4483"/>
                  </a:lnTo>
                  <a:lnTo>
                    <a:pt x="2528" y="4171"/>
                  </a:lnTo>
                  <a:lnTo>
                    <a:pt x="2554" y="3988"/>
                  </a:lnTo>
                  <a:lnTo>
                    <a:pt x="2580" y="3832"/>
                  </a:lnTo>
                  <a:lnTo>
                    <a:pt x="2607" y="3649"/>
                  </a:lnTo>
                  <a:lnTo>
                    <a:pt x="2685" y="3493"/>
                  </a:lnTo>
                  <a:lnTo>
                    <a:pt x="2763" y="3336"/>
                  </a:lnTo>
                  <a:lnTo>
                    <a:pt x="2841" y="3180"/>
                  </a:lnTo>
                  <a:lnTo>
                    <a:pt x="2945" y="3050"/>
                  </a:lnTo>
                  <a:lnTo>
                    <a:pt x="3050" y="2919"/>
                  </a:lnTo>
                  <a:lnTo>
                    <a:pt x="3180" y="2815"/>
                  </a:lnTo>
                  <a:lnTo>
                    <a:pt x="3310" y="2711"/>
                  </a:lnTo>
                  <a:lnTo>
                    <a:pt x="3467" y="2633"/>
                  </a:lnTo>
                  <a:lnTo>
                    <a:pt x="3623" y="2555"/>
                  </a:lnTo>
                  <a:lnTo>
                    <a:pt x="3779" y="2476"/>
                  </a:lnTo>
                  <a:lnTo>
                    <a:pt x="3962" y="2450"/>
                  </a:lnTo>
                  <a:lnTo>
                    <a:pt x="4118" y="2424"/>
                  </a:lnTo>
                  <a:lnTo>
                    <a:pt x="4301" y="2398"/>
                  </a:lnTo>
                  <a:lnTo>
                    <a:pt x="4327" y="2398"/>
                  </a:lnTo>
                  <a:lnTo>
                    <a:pt x="4587" y="2424"/>
                  </a:lnTo>
                  <a:lnTo>
                    <a:pt x="4822" y="2476"/>
                  </a:lnTo>
                  <a:lnTo>
                    <a:pt x="5057" y="2555"/>
                  </a:lnTo>
                  <a:lnTo>
                    <a:pt x="5265" y="2659"/>
                  </a:lnTo>
                  <a:lnTo>
                    <a:pt x="5448" y="2789"/>
                  </a:lnTo>
                  <a:lnTo>
                    <a:pt x="5630" y="2972"/>
                  </a:lnTo>
                  <a:lnTo>
                    <a:pt x="5760" y="3154"/>
                  </a:lnTo>
                  <a:lnTo>
                    <a:pt x="5891" y="3336"/>
                  </a:lnTo>
                  <a:lnTo>
                    <a:pt x="5917" y="3128"/>
                  </a:lnTo>
                  <a:lnTo>
                    <a:pt x="5943" y="2919"/>
                  </a:lnTo>
                  <a:lnTo>
                    <a:pt x="5917" y="2685"/>
                  </a:lnTo>
                  <a:lnTo>
                    <a:pt x="5891" y="2476"/>
                  </a:lnTo>
                  <a:lnTo>
                    <a:pt x="5891" y="2450"/>
                  </a:lnTo>
                  <a:lnTo>
                    <a:pt x="5891" y="2424"/>
                  </a:lnTo>
                  <a:lnTo>
                    <a:pt x="5943" y="2216"/>
                  </a:lnTo>
                  <a:lnTo>
                    <a:pt x="5995" y="1746"/>
                  </a:lnTo>
                  <a:lnTo>
                    <a:pt x="5786" y="1720"/>
                  </a:lnTo>
                  <a:lnTo>
                    <a:pt x="5604" y="1694"/>
                  </a:lnTo>
                  <a:lnTo>
                    <a:pt x="5448" y="1642"/>
                  </a:lnTo>
                  <a:lnTo>
                    <a:pt x="5291" y="1564"/>
                  </a:lnTo>
                  <a:lnTo>
                    <a:pt x="5135" y="1486"/>
                  </a:lnTo>
                  <a:lnTo>
                    <a:pt x="5005" y="1408"/>
                  </a:lnTo>
                  <a:lnTo>
                    <a:pt x="4874" y="1303"/>
                  </a:lnTo>
                  <a:lnTo>
                    <a:pt x="4770" y="1173"/>
                  </a:lnTo>
                  <a:lnTo>
                    <a:pt x="4587" y="912"/>
                  </a:lnTo>
                  <a:lnTo>
                    <a:pt x="4457" y="626"/>
                  </a:lnTo>
                  <a:lnTo>
                    <a:pt x="4379" y="313"/>
                  </a:lnTo>
                  <a:lnTo>
                    <a:pt x="4353" y="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-1872952" y="746546"/>
              <a:ext cx="299136" cy="303077"/>
            </a:xfrm>
            <a:custGeom>
              <a:avLst/>
              <a:gdLst/>
              <a:ahLst/>
              <a:cxnLst/>
              <a:rect l="l" t="t" r="r" b="b"/>
              <a:pathLst>
                <a:path w="5995" h="6074" fill="none" extrusionOk="0">
                  <a:moveTo>
                    <a:pt x="4353" y="0"/>
                  </a:moveTo>
                  <a:lnTo>
                    <a:pt x="4353" y="0"/>
                  </a:lnTo>
                  <a:lnTo>
                    <a:pt x="4275" y="78"/>
                  </a:lnTo>
                  <a:lnTo>
                    <a:pt x="4197" y="157"/>
                  </a:lnTo>
                  <a:lnTo>
                    <a:pt x="4118" y="313"/>
                  </a:lnTo>
                  <a:lnTo>
                    <a:pt x="4066" y="417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4040" y="469"/>
                  </a:lnTo>
                  <a:lnTo>
                    <a:pt x="3988" y="313"/>
                  </a:lnTo>
                  <a:lnTo>
                    <a:pt x="3988" y="313"/>
                  </a:lnTo>
                  <a:lnTo>
                    <a:pt x="3988" y="313"/>
                  </a:lnTo>
                  <a:lnTo>
                    <a:pt x="3988" y="313"/>
                  </a:lnTo>
                  <a:lnTo>
                    <a:pt x="3988" y="313"/>
                  </a:lnTo>
                  <a:lnTo>
                    <a:pt x="3988" y="313"/>
                  </a:lnTo>
                  <a:lnTo>
                    <a:pt x="3988" y="313"/>
                  </a:lnTo>
                  <a:lnTo>
                    <a:pt x="3988" y="313"/>
                  </a:lnTo>
                  <a:lnTo>
                    <a:pt x="3988" y="313"/>
                  </a:lnTo>
                  <a:lnTo>
                    <a:pt x="3988" y="313"/>
                  </a:lnTo>
                  <a:lnTo>
                    <a:pt x="3962" y="209"/>
                  </a:lnTo>
                  <a:lnTo>
                    <a:pt x="3962" y="209"/>
                  </a:lnTo>
                  <a:lnTo>
                    <a:pt x="3910" y="521"/>
                  </a:lnTo>
                  <a:lnTo>
                    <a:pt x="3806" y="808"/>
                  </a:lnTo>
                  <a:lnTo>
                    <a:pt x="3675" y="1069"/>
                  </a:lnTo>
                  <a:lnTo>
                    <a:pt x="3493" y="1329"/>
                  </a:lnTo>
                  <a:lnTo>
                    <a:pt x="3362" y="1434"/>
                  </a:lnTo>
                  <a:lnTo>
                    <a:pt x="3232" y="1512"/>
                  </a:lnTo>
                  <a:lnTo>
                    <a:pt x="3102" y="1616"/>
                  </a:lnTo>
                  <a:lnTo>
                    <a:pt x="2971" y="1668"/>
                  </a:lnTo>
                  <a:lnTo>
                    <a:pt x="2815" y="1746"/>
                  </a:lnTo>
                  <a:lnTo>
                    <a:pt x="2633" y="1773"/>
                  </a:lnTo>
                  <a:lnTo>
                    <a:pt x="2450" y="1799"/>
                  </a:lnTo>
                  <a:lnTo>
                    <a:pt x="2242" y="1825"/>
                  </a:lnTo>
                  <a:lnTo>
                    <a:pt x="2242" y="1825"/>
                  </a:lnTo>
                  <a:lnTo>
                    <a:pt x="2059" y="1799"/>
                  </a:lnTo>
                  <a:lnTo>
                    <a:pt x="1851" y="1773"/>
                  </a:lnTo>
                  <a:lnTo>
                    <a:pt x="1694" y="1720"/>
                  </a:lnTo>
                  <a:lnTo>
                    <a:pt x="1512" y="1668"/>
                  </a:lnTo>
                  <a:lnTo>
                    <a:pt x="1512" y="1668"/>
                  </a:lnTo>
                  <a:lnTo>
                    <a:pt x="1642" y="1903"/>
                  </a:lnTo>
                  <a:lnTo>
                    <a:pt x="1642" y="1903"/>
                  </a:lnTo>
                  <a:lnTo>
                    <a:pt x="1642" y="1903"/>
                  </a:lnTo>
                  <a:lnTo>
                    <a:pt x="1642" y="1903"/>
                  </a:lnTo>
                  <a:lnTo>
                    <a:pt x="1642" y="1903"/>
                  </a:lnTo>
                  <a:lnTo>
                    <a:pt x="1642" y="1903"/>
                  </a:lnTo>
                  <a:lnTo>
                    <a:pt x="1642" y="1903"/>
                  </a:lnTo>
                  <a:lnTo>
                    <a:pt x="1512" y="1929"/>
                  </a:lnTo>
                  <a:lnTo>
                    <a:pt x="1147" y="2007"/>
                  </a:lnTo>
                  <a:lnTo>
                    <a:pt x="1147" y="2007"/>
                  </a:lnTo>
                  <a:lnTo>
                    <a:pt x="1225" y="2190"/>
                  </a:lnTo>
                  <a:lnTo>
                    <a:pt x="1277" y="2372"/>
                  </a:lnTo>
                  <a:lnTo>
                    <a:pt x="1303" y="2581"/>
                  </a:lnTo>
                  <a:lnTo>
                    <a:pt x="1303" y="2763"/>
                  </a:lnTo>
                  <a:lnTo>
                    <a:pt x="1303" y="2972"/>
                  </a:lnTo>
                  <a:lnTo>
                    <a:pt x="1277" y="3154"/>
                  </a:lnTo>
                  <a:lnTo>
                    <a:pt x="1251" y="3363"/>
                  </a:lnTo>
                  <a:lnTo>
                    <a:pt x="1173" y="3545"/>
                  </a:lnTo>
                  <a:lnTo>
                    <a:pt x="1095" y="3727"/>
                  </a:lnTo>
                  <a:lnTo>
                    <a:pt x="991" y="3884"/>
                  </a:lnTo>
                  <a:lnTo>
                    <a:pt x="886" y="4040"/>
                  </a:lnTo>
                  <a:lnTo>
                    <a:pt x="756" y="4171"/>
                  </a:lnTo>
                  <a:lnTo>
                    <a:pt x="600" y="4301"/>
                  </a:lnTo>
                  <a:lnTo>
                    <a:pt x="417" y="4405"/>
                  </a:lnTo>
                  <a:lnTo>
                    <a:pt x="235" y="4483"/>
                  </a:lnTo>
                  <a:lnTo>
                    <a:pt x="0" y="4561"/>
                  </a:lnTo>
                  <a:lnTo>
                    <a:pt x="0" y="4561"/>
                  </a:lnTo>
                  <a:lnTo>
                    <a:pt x="209" y="4718"/>
                  </a:lnTo>
                  <a:lnTo>
                    <a:pt x="391" y="4822"/>
                  </a:lnTo>
                  <a:lnTo>
                    <a:pt x="600" y="4874"/>
                  </a:lnTo>
                  <a:lnTo>
                    <a:pt x="834" y="4900"/>
                  </a:lnTo>
                  <a:lnTo>
                    <a:pt x="834" y="4900"/>
                  </a:lnTo>
                  <a:lnTo>
                    <a:pt x="1043" y="4900"/>
                  </a:lnTo>
                  <a:lnTo>
                    <a:pt x="1225" y="4848"/>
                  </a:lnTo>
                  <a:lnTo>
                    <a:pt x="1408" y="4796"/>
                  </a:lnTo>
                  <a:lnTo>
                    <a:pt x="1564" y="4744"/>
                  </a:lnTo>
                  <a:lnTo>
                    <a:pt x="1825" y="4614"/>
                  </a:lnTo>
                  <a:lnTo>
                    <a:pt x="1929" y="4561"/>
                  </a:lnTo>
                  <a:lnTo>
                    <a:pt x="1929" y="4561"/>
                  </a:lnTo>
                  <a:lnTo>
                    <a:pt x="1929" y="4561"/>
                  </a:lnTo>
                  <a:lnTo>
                    <a:pt x="1929" y="4561"/>
                  </a:lnTo>
                  <a:lnTo>
                    <a:pt x="1929" y="4561"/>
                  </a:lnTo>
                  <a:lnTo>
                    <a:pt x="1929" y="4561"/>
                  </a:lnTo>
                  <a:lnTo>
                    <a:pt x="1929" y="4561"/>
                  </a:lnTo>
                  <a:lnTo>
                    <a:pt x="1929" y="4561"/>
                  </a:lnTo>
                  <a:lnTo>
                    <a:pt x="1903" y="4640"/>
                  </a:lnTo>
                  <a:lnTo>
                    <a:pt x="1877" y="4744"/>
                  </a:lnTo>
                  <a:lnTo>
                    <a:pt x="1877" y="4874"/>
                  </a:lnTo>
                  <a:lnTo>
                    <a:pt x="1877" y="4874"/>
                  </a:lnTo>
                  <a:lnTo>
                    <a:pt x="1877" y="5005"/>
                  </a:lnTo>
                  <a:lnTo>
                    <a:pt x="1903" y="5135"/>
                  </a:lnTo>
                  <a:lnTo>
                    <a:pt x="1955" y="5265"/>
                  </a:lnTo>
                  <a:lnTo>
                    <a:pt x="2033" y="5422"/>
                  </a:lnTo>
                  <a:lnTo>
                    <a:pt x="2137" y="5552"/>
                  </a:lnTo>
                  <a:lnTo>
                    <a:pt x="2294" y="5708"/>
                  </a:lnTo>
                  <a:lnTo>
                    <a:pt x="2502" y="5839"/>
                  </a:lnTo>
                  <a:lnTo>
                    <a:pt x="2737" y="5969"/>
                  </a:lnTo>
                  <a:lnTo>
                    <a:pt x="2737" y="5969"/>
                  </a:lnTo>
                  <a:lnTo>
                    <a:pt x="2737" y="5969"/>
                  </a:lnTo>
                  <a:lnTo>
                    <a:pt x="2763" y="5995"/>
                  </a:lnTo>
                  <a:lnTo>
                    <a:pt x="2763" y="5995"/>
                  </a:lnTo>
                  <a:lnTo>
                    <a:pt x="2971" y="6047"/>
                  </a:lnTo>
                  <a:lnTo>
                    <a:pt x="3180" y="6073"/>
                  </a:lnTo>
                  <a:lnTo>
                    <a:pt x="3180" y="6073"/>
                  </a:lnTo>
                  <a:lnTo>
                    <a:pt x="3362" y="6047"/>
                  </a:lnTo>
                  <a:lnTo>
                    <a:pt x="3519" y="6021"/>
                  </a:lnTo>
                  <a:lnTo>
                    <a:pt x="3701" y="5969"/>
                  </a:lnTo>
                  <a:lnTo>
                    <a:pt x="3884" y="5891"/>
                  </a:lnTo>
                  <a:lnTo>
                    <a:pt x="3884" y="5891"/>
                  </a:lnTo>
                  <a:lnTo>
                    <a:pt x="3623" y="5813"/>
                  </a:lnTo>
                  <a:lnTo>
                    <a:pt x="3362" y="5656"/>
                  </a:lnTo>
                  <a:lnTo>
                    <a:pt x="3128" y="5474"/>
                  </a:lnTo>
                  <a:lnTo>
                    <a:pt x="2919" y="5265"/>
                  </a:lnTo>
                  <a:lnTo>
                    <a:pt x="2763" y="5031"/>
                  </a:lnTo>
                  <a:lnTo>
                    <a:pt x="2633" y="4770"/>
                  </a:lnTo>
                  <a:lnTo>
                    <a:pt x="2554" y="4483"/>
                  </a:lnTo>
                  <a:lnTo>
                    <a:pt x="2528" y="4171"/>
                  </a:lnTo>
                  <a:lnTo>
                    <a:pt x="2528" y="4171"/>
                  </a:lnTo>
                  <a:lnTo>
                    <a:pt x="2554" y="3988"/>
                  </a:lnTo>
                  <a:lnTo>
                    <a:pt x="2580" y="3832"/>
                  </a:lnTo>
                  <a:lnTo>
                    <a:pt x="2607" y="3649"/>
                  </a:lnTo>
                  <a:lnTo>
                    <a:pt x="2685" y="3493"/>
                  </a:lnTo>
                  <a:lnTo>
                    <a:pt x="2763" y="3336"/>
                  </a:lnTo>
                  <a:lnTo>
                    <a:pt x="2841" y="3180"/>
                  </a:lnTo>
                  <a:lnTo>
                    <a:pt x="2945" y="3050"/>
                  </a:lnTo>
                  <a:lnTo>
                    <a:pt x="3050" y="2919"/>
                  </a:lnTo>
                  <a:lnTo>
                    <a:pt x="3180" y="2815"/>
                  </a:lnTo>
                  <a:lnTo>
                    <a:pt x="3310" y="2711"/>
                  </a:lnTo>
                  <a:lnTo>
                    <a:pt x="3467" y="2633"/>
                  </a:lnTo>
                  <a:lnTo>
                    <a:pt x="3623" y="2555"/>
                  </a:lnTo>
                  <a:lnTo>
                    <a:pt x="3779" y="2476"/>
                  </a:lnTo>
                  <a:lnTo>
                    <a:pt x="3962" y="2450"/>
                  </a:lnTo>
                  <a:lnTo>
                    <a:pt x="4118" y="2424"/>
                  </a:lnTo>
                  <a:lnTo>
                    <a:pt x="4301" y="2398"/>
                  </a:lnTo>
                  <a:lnTo>
                    <a:pt x="4327" y="2398"/>
                  </a:lnTo>
                  <a:lnTo>
                    <a:pt x="4327" y="2398"/>
                  </a:lnTo>
                  <a:lnTo>
                    <a:pt x="4587" y="2424"/>
                  </a:lnTo>
                  <a:lnTo>
                    <a:pt x="4822" y="2476"/>
                  </a:lnTo>
                  <a:lnTo>
                    <a:pt x="5057" y="2555"/>
                  </a:lnTo>
                  <a:lnTo>
                    <a:pt x="5265" y="2659"/>
                  </a:lnTo>
                  <a:lnTo>
                    <a:pt x="5448" y="2789"/>
                  </a:lnTo>
                  <a:lnTo>
                    <a:pt x="5630" y="2972"/>
                  </a:lnTo>
                  <a:lnTo>
                    <a:pt x="5760" y="3154"/>
                  </a:lnTo>
                  <a:lnTo>
                    <a:pt x="5891" y="3336"/>
                  </a:lnTo>
                  <a:lnTo>
                    <a:pt x="5891" y="3336"/>
                  </a:lnTo>
                  <a:lnTo>
                    <a:pt x="5917" y="3128"/>
                  </a:lnTo>
                  <a:lnTo>
                    <a:pt x="5943" y="2919"/>
                  </a:lnTo>
                  <a:lnTo>
                    <a:pt x="5917" y="2685"/>
                  </a:lnTo>
                  <a:lnTo>
                    <a:pt x="5891" y="2476"/>
                  </a:lnTo>
                  <a:lnTo>
                    <a:pt x="5891" y="2476"/>
                  </a:lnTo>
                  <a:lnTo>
                    <a:pt x="5891" y="2450"/>
                  </a:lnTo>
                  <a:lnTo>
                    <a:pt x="5891" y="2450"/>
                  </a:lnTo>
                  <a:lnTo>
                    <a:pt x="5891" y="2450"/>
                  </a:lnTo>
                  <a:lnTo>
                    <a:pt x="5891" y="2450"/>
                  </a:lnTo>
                  <a:lnTo>
                    <a:pt x="5891" y="2450"/>
                  </a:lnTo>
                  <a:lnTo>
                    <a:pt x="5891" y="2450"/>
                  </a:lnTo>
                  <a:lnTo>
                    <a:pt x="5891" y="2450"/>
                  </a:lnTo>
                  <a:lnTo>
                    <a:pt x="5891" y="2450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891" y="2424"/>
                  </a:lnTo>
                  <a:lnTo>
                    <a:pt x="5943" y="2216"/>
                  </a:lnTo>
                  <a:lnTo>
                    <a:pt x="5995" y="1746"/>
                  </a:lnTo>
                  <a:lnTo>
                    <a:pt x="5995" y="1746"/>
                  </a:lnTo>
                  <a:lnTo>
                    <a:pt x="5786" y="1720"/>
                  </a:lnTo>
                  <a:lnTo>
                    <a:pt x="5604" y="1694"/>
                  </a:lnTo>
                  <a:lnTo>
                    <a:pt x="5448" y="1642"/>
                  </a:lnTo>
                  <a:lnTo>
                    <a:pt x="5291" y="1564"/>
                  </a:lnTo>
                  <a:lnTo>
                    <a:pt x="5135" y="1486"/>
                  </a:lnTo>
                  <a:lnTo>
                    <a:pt x="5005" y="1408"/>
                  </a:lnTo>
                  <a:lnTo>
                    <a:pt x="4874" y="1303"/>
                  </a:lnTo>
                  <a:lnTo>
                    <a:pt x="4770" y="1173"/>
                  </a:lnTo>
                  <a:lnTo>
                    <a:pt x="4587" y="912"/>
                  </a:lnTo>
                  <a:lnTo>
                    <a:pt x="4457" y="626"/>
                  </a:lnTo>
                  <a:lnTo>
                    <a:pt x="4379" y="313"/>
                  </a:lnTo>
                  <a:lnTo>
                    <a:pt x="4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-1785831" y="896089"/>
              <a:ext cx="202933" cy="156129"/>
            </a:xfrm>
            <a:custGeom>
              <a:avLst/>
              <a:gdLst/>
              <a:ahLst/>
              <a:cxnLst/>
              <a:rect l="l" t="t" r="r" b="b"/>
              <a:pathLst>
                <a:path w="4067" h="3129" extrusionOk="0">
                  <a:moveTo>
                    <a:pt x="4067" y="1"/>
                  </a:moveTo>
                  <a:lnTo>
                    <a:pt x="4040" y="53"/>
                  </a:lnTo>
                  <a:lnTo>
                    <a:pt x="4014" y="157"/>
                  </a:lnTo>
                  <a:lnTo>
                    <a:pt x="3910" y="574"/>
                  </a:lnTo>
                  <a:lnTo>
                    <a:pt x="3806" y="835"/>
                  </a:lnTo>
                  <a:lnTo>
                    <a:pt x="3676" y="1121"/>
                  </a:lnTo>
                  <a:lnTo>
                    <a:pt x="3519" y="1408"/>
                  </a:lnTo>
                  <a:lnTo>
                    <a:pt x="3311" y="1695"/>
                  </a:lnTo>
                  <a:lnTo>
                    <a:pt x="3102" y="1982"/>
                  </a:lnTo>
                  <a:lnTo>
                    <a:pt x="2868" y="2216"/>
                  </a:lnTo>
                  <a:lnTo>
                    <a:pt x="2633" y="2399"/>
                  </a:lnTo>
                  <a:lnTo>
                    <a:pt x="2398" y="2555"/>
                  </a:lnTo>
                  <a:lnTo>
                    <a:pt x="2190" y="2685"/>
                  </a:lnTo>
                  <a:lnTo>
                    <a:pt x="2033" y="2737"/>
                  </a:lnTo>
                  <a:lnTo>
                    <a:pt x="1903" y="2790"/>
                  </a:lnTo>
                  <a:lnTo>
                    <a:pt x="1851" y="2816"/>
                  </a:lnTo>
                  <a:lnTo>
                    <a:pt x="1747" y="2842"/>
                  </a:lnTo>
                  <a:lnTo>
                    <a:pt x="1590" y="2868"/>
                  </a:lnTo>
                  <a:lnTo>
                    <a:pt x="1356" y="2868"/>
                  </a:lnTo>
                  <a:lnTo>
                    <a:pt x="1252" y="2842"/>
                  </a:lnTo>
                  <a:lnTo>
                    <a:pt x="1121" y="2816"/>
                  </a:lnTo>
                  <a:lnTo>
                    <a:pt x="991" y="2763"/>
                  </a:lnTo>
                  <a:lnTo>
                    <a:pt x="834" y="2711"/>
                  </a:lnTo>
                  <a:lnTo>
                    <a:pt x="730" y="2607"/>
                  </a:lnTo>
                  <a:lnTo>
                    <a:pt x="600" y="2503"/>
                  </a:lnTo>
                  <a:lnTo>
                    <a:pt x="496" y="2399"/>
                  </a:lnTo>
                  <a:lnTo>
                    <a:pt x="391" y="2268"/>
                  </a:lnTo>
                  <a:lnTo>
                    <a:pt x="313" y="2112"/>
                  </a:lnTo>
                  <a:lnTo>
                    <a:pt x="235" y="1982"/>
                  </a:lnTo>
                  <a:lnTo>
                    <a:pt x="209" y="1825"/>
                  </a:lnTo>
                  <a:lnTo>
                    <a:pt x="157" y="1669"/>
                  </a:lnTo>
                  <a:lnTo>
                    <a:pt x="157" y="1512"/>
                  </a:lnTo>
                  <a:lnTo>
                    <a:pt x="183" y="1356"/>
                  </a:lnTo>
                  <a:lnTo>
                    <a:pt x="209" y="1226"/>
                  </a:lnTo>
                  <a:lnTo>
                    <a:pt x="261" y="1095"/>
                  </a:lnTo>
                  <a:lnTo>
                    <a:pt x="313" y="991"/>
                  </a:lnTo>
                  <a:lnTo>
                    <a:pt x="365" y="887"/>
                  </a:lnTo>
                  <a:lnTo>
                    <a:pt x="417" y="809"/>
                  </a:lnTo>
                  <a:lnTo>
                    <a:pt x="470" y="756"/>
                  </a:lnTo>
                  <a:lnTo>
                    <a:pt x="574" y="600"/>
                  </a:lnTo>
                  <a:lnTo>
                    <a:pt x="574" y="600"/>
                  </a:lnTo>
                  <a:lnTo>
                    <a:pt x="417" y="704"/>
                  </a:lnTo>
                  <a:lnTo>
                    <a:pt x="365" y="756"/>
                  </a:lnTo>
                  <a:lnTo>
                    <a:pt x="287" y="835"/>
                  </a:lnTo>
                  <a:lnTo>
                    <a:pt x="235" y="939"/>
                  </a:lnTo>
                  <a:lnTo>
                    <a:pt x="157" y="1043"/>
                  </a:lnTo>
                  <a:lnTo>
                    <a:pt x="105" y="1174"/>
                  </a:lnTo>
                  <a:lnTo>
                    <a:pt x="53" y="1330"/>
                  </a:lnTo>
                  <a:lnTo>
                    <a:pt x="26" y="1486"/>
                  </a:lnTo>
                  <a:lnTo>
                    <a:pt x="0" y="1669"/>
                  </a:lnTo>
                  <a:lnTo>
                    <a:pt x="26" y="1851"/>
                  </a:lnTo>
                  <a:lnTo>
                    <a:pt x="79" y="2034"/>
                  </a:lnTo>
                  <a:lnTo>
                    <a:pt x="131" y="2190"/>
                  </a:lnTo>
                  <a:lnTo>
                    <a:pt x="209" y="2373"/>
                  </a:lnTo>
                  <a:lnTo>
                    <a:pt x="313" y="2529"/>
                  </a:lnTo>
                  <a:lnTo>
                    <a:pt x="444" y="2659"/>
                  </a:lnTo>
                  <a:lnTo>
                    <a:pt x="574" y="2790"/>
                  </a:lnTo>
                  <a:lnTo>
                    <a:pt x="730" y="2894"/>
                  </a:lnTo>
                  <a:lnTo>
                    <a:pt x="887" y="2998"/>
                  </a:lnTo>
                  <a:lnTo>
                    <a:pt x="1043" y="3050"/>
                  </a:lnTo>
                  <a:lnTo>
                    <a:pt x="1199" y="3102"/>
                  </a:lnTo>
                  <a:lnTo>
                    <a:pt x="1330" y="3128"/>
                  </a:lnTo>
                  <a:lnTo>
                    <a:pt x="1616" y="3128"/>
                  </a:lnTo>
                  <a:lnTo>
                    <a:pt x="1799" y="3102"/>
                  </a:lnTo>
                  <a:lnTo>
                    <a:pt x="1929" y="3076"/>
                  </a:lnTo>
                  <a:lnTo>
                    <a:pt x="1981" y="3076"/>
                  </a:lnTo>
                  <a:lnTo>
                    <a:pt x="2138" y="2998"/>
                  </a:lnTo>
                  <a:lnTo>
                    <a:pt x="2320" y="2920"/>
                  </a:lnTo>
                  <a:lnTo>
                    <a:pt x="2529" y="2790"/>
                  </a:lnTo>
                  <a:lnTo>
                    <a:pt x="2789" y="2607"/>
                  </a:lnTo>
                  <a:lnTo>
                    <a:pt x="3024" y="2373"/>
                  </a:lnTo>
                  <a:lnTo>
                    <a:pt x="3259" y="2112"/>
                  </a:lnTo>
                  <a:lnTo>
                    <a:pt x="3467" y="1825"/>
                  </a:lnTo>
                  <a:lnTo>
                    <a:pt x="3676" y="1512"/>
                  </a:lnTo>
                  <a:lnTo>
                    <a:pt x="3806" y="1200"/>
                  </a:lnTo>
                  <a:lnTo>
                    <a:pt x="3936" y="887"/>
                  </a:lnTo>
                  <a:lnTo>
                    <a:pt x="4014" y="600"/>
                  </a:lnTo>
                  <a:lnTo>
                    <a:pt x="4067" y="366"/>
                  </a:lnTo>
                  <a:lnTo>
                    <a:pt x="4067" y="183"/>
                  </a:lnTo>
                  <a:lnTo>
                    <a:pt x="4067" y="53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-1680498" y="737415"/>
              <a:ext cx="114515" cy="121001"/>
            </a:xfrm>
            <a:custGeom>
              <a:avLst/>
              <a:gdLst/>
              <a:ahLst/>
              <a:cxnLst/>
              <a:rect l="l" t="t" r="r" b="b"/>
              <a:pathLst>
                <a:path w="2295" h="2425" extrusionOk="0">
                  <a:moveTo>
                    <a:pt x="1017" y="1"/>
                  </a:moveTo>
                  <a:lnTo>
                    <a:pt x="809" y="53"/>
                  </a:lnTo>
                  <a:lnTo>
                    <a:pt x="704" y="79"/>
                  </a:lnTo>
                  <a:lnTo>
                    <a:pt x="574" y="131"/>
                  </a:lnTo>
                  <a:lnTo>
                    <a:pt x="470" y="183"/>
                  </a:lnTo>
                  <a:lnTo>
                    <a:pt x="366" y="261"/>
                  </a:lnTo>
                  <a:lnTo>
                    <a:pt x="287" y="366"/>
                  </a:lnTo>
                  <a:lnTo>
                    <a:pt x="183" y="470"/>
                  </a:lnTo>
                  <a:lnTo>
                    <a:pt x="131" y="574"/>
                  </a:lnTo>
                  <a:lnTo>
                    <a:pt x="79" y="704"/>
                  </a:lnTo>
                  <a:lnTo>
                    <a:pt x="1" y="939"/>
                  </a:lnTo>
                  <a:lnTo>
                    <a:pt x="1" y="1148"/>
                  </a:lnTo>
                  <a:lnTo>
                    <a:pt x="1" y="1356"/>
                  </a:lnTo>
                  <a:lnTo>
                    <a:pt x="53" y="1512"/>
                  </a:lnTo>
                  <a:lnTo>
                    <a:pt x="105" y="1643"/>
                  </a:lnTo>
                  <a:lnTo>
                    <a:pt x="131" y="1721"/>
                  </a:lnTo>
                  <a:lnTo>
                    <a:pt x="157" y="1721"/>
                  </a:lnTo>
                  <a:lnTo>
                    <a:pt x="157" y="1695"/>
                  </a:lnTo>
                  <a:lnTo>
                    <a:pt x="157" y="1617"/>
                  </a:lnTo>
                  <a:lnTo>
                    <a:pt x="131" y="1356"/>
                  </a:lnTo>
                  <a:lnTo>
                    <a:pt x="131" y="1174"/>
                  </a:lnTo>
                  <a:lnTo>
                    <a:pt x="157" y="965"/>
                  </a:lnTo>
                  <a:lnTo>
                    <a:pt x="235" y="757"/>
                  </a:lnTo>
                  <a:lnTo>
                    <a:pt x="366" y="574"/>
                  </a:lnTo>
                  <a:lnTo>
                    <a:pt x="496" y="444"/>
                  </a:lnTo>
                  <a:lnTo>
                    <a:pt x="678" y="340"/>
                  </a:lnTo>
                  <a:lnTo>
                    <a:pt x="861" y="287"/>
                  </a:lnTo>
                  <a:lnTo>
                    <a:pt x="1017" y="261"/>
                  </a:lnTo>
                  <a:lnTo>
                    <a:pt x="1174" y="287"/>
                  </a:lnTo>
                  <a:lnTo>
                    <a:pt x="1278" y="313"/>
                  </a:lnTo>
                  <a:lnTo>
                    <a:pt x="1356" y="340"/>
                  </a:lnTo>
                  <a:lnTo>
                    <a:pt x="1460" y="366"/>
                  </a:lnTo>
                  <a:lnTo>
                    <a:pt x="1565" y="418"/>
                  </a:lnTo>
                  <a:lnTo>
                    <a:pt x="1669" y="496"/>
                  </a:lnTo>
                  <a:lnTo>
                    <a:pt x="1799" y="600"/>
                  </a:lnTo>
                  <a:lnTo>
                    <a:pt x="1903" y="757"/>
                  </a:lnTo>
                  <a:lnTo>
                    <a:pt x="1982" y="965"/>
                  </a:lnTo>
                  <a:lnTo>
                    <a:pt x="2060" y="1174"/>
                  </a:lnTo>
                  <a:lnTo>
                    <a:pt x="2086" y="1408"/>
                  </a:lnTo>
                  <a:lnTo>
                    <a:pt x="2138" y="1617"/>
                  </a:lnTo>
                  <a:lnTo>
                    <a:pt x="2164" y="2034"/>
                  </a:lnTo>
                  <a:lnTo>
                    <a:pt x="2190" y="2320"/>
                  </a:lnTo>
                  <a:lnTo>
                    <a:pt x="2216" y="2425"/>
                  </a:lnTo>
                  <a:lnTo>
                    <a:pt x="2242" y="2320"/>
                  </a:lnTo>
                  <a:lnTo>
                    <a:pt x="2268" y="2034"/>
                  </a:lnTo>
                  <a:lnTo>
                    <a:pt x="2294" y="1617"/>
                  </a:lnTo>
                  <a:lnTo>
                    <a:pt x="2268" y="1382"/>
                  </a:lnTo>
                  <a:lnTo>
                    <a:pt x="2242" y="1148"/>
                  </a:lnTo>
                  <a:lnTo>
                    <a:pt x="2190" y="887"/>
                  </a:lnTo>
                  <a:lnTo>
                    <a:pt x="2112" y="652"/>
                  </a:lnTo>
                  <a:lnTo>
                    <a:pt x="1982" y="470"/>
                  </a:lnTo>
                  <a:lnTo>
                    <a:pt x="1929" y="366"/>
                  </a:lnTo>
                  <a:lnTo>
                    <a:pt x="1851" y="287"/>
                  </a:lnTo>
                  <a:lnTo>
                    <a:pt x="1773" y="235"/>
                  </a:lnTo>
                  <a:lnTo>
                    <a:pt x="1695" y="183"/>
                  </a:lnTo>
                  <a:lnTo>
                    <a:pt x="1565" y="105"/>
                  </a:lnTo>
                  <a:lnTo>
                    <a:pt x="1460" y="79"/>
                  </a:lnTo>
                  <a:lnTo>
                    <a:pt x="1434" y="53"/>
                  </a:lnTo>
                  <a:lnTo>
                    <a:pt x="1330" y="53"/>
                  </a:lnTo>
                  <a:lnTo>
                    <a:pt x="1200" y="27"/>
                  </a:lnTo>
                  <a:lnTo>
                    <a:pt x="101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-1817067" y="700990"/>
              <a:ext cx="143106" cy="153535"/>
            </a:xfrm>
            <a:custGeom>
              <a:avLst/>
              <a:gdLst/>
              <a:ahLst/>
              <a:cxnLst/>
              <a:rect l="l" t="t" r="r" b="b"/>
              <a:pathLst>
                <a:path w="2868" h="3077" extrusionOk="0">
                  <a:moveTo>
                    <a:pt x="1460" y="1"/>
                  </a:moveTo>
                  <a:lnTo>
                    <a:pt x="1330" y="27"/>
                  </a:lnTo>
                  <a:lnTo>
                    <a:pt x="1200" y="53"/>
                  </a:lnTo>
                  <a:lnTo>
                    <a:pt x="1070" y="105"/>
                  </a:lnTo>
                  <a:lnTo>
                    <a:pt x="835" y="209"/>
                  </a:lnTo>
                  <a:lnTo>
                    <a:pt x="679" y="314"/>
                  </a:lnTo>
                  <a:lnTo>
                    <a:pt x="548" y="392"/>
                  </a:lnTo>
                  <a:lnTo>
                    <a:pt x="470" y="470"/>
                  </a:lnTo>
                  <a:lnTo>
                    <a:pt x="444" y="496"/>
                  </a:lnTo>
                  <a:lnTo>
                    <a:pt x="340" y="600"/>
                  </a:lnTo>
                  <a:lnTo>
                    <a:pt x="235" y="731"/>
                  </a:lnTo>
                  <a:lnTo>
                    <a:pt x="183" y="809"/>
                  </a:lnTo>
                  <a:lnTo>
                    <a:pt x="131" y="913"/>
                  </a:lnTo>
                  <a:lnTo>
                    <a:pt x="53" y="1122"/>
                  </a:lnTo>
                  <a:lnTo>
                    <a:pt x="1" y="1408"/>
                  </a:lnTo>
                  <a:lnTo>
                    <a:pt x="1" y="1695"/>
                  </a:lnTo>
                  <a:lnTo>
                    <a:pt x="1" y="1825"/>
                  </a:lnTo>
                  <a:lnTo>
                    <a:pt x="53" y="1982"/>
                  </a:lnTo>
                  <a:lnTo>
                    <a:pt x="79" y="2138"/>
                  </a:lnTo>
                  <a:lnTo>
                    <a:pt x="131" y="2269"/>
                  </a:lnTo>
                  <a:lnTo>
                    <a:pt x="288" y="2503"/>
                  </a:lnTo>
                  <a:lnTo>
                    <a:pt x="444" y="2712"/>
                  </a:lnTo>
                  <a:lnTo>
                    <a:pt x="626" y="2868"/>
                  </a:lnTo>
                  <a:lnTo>
                    <a:pt x="783" y="2972"/>
                  </a:lnTo>
                  <a:lnTo>
                    <a:pt x="939" y="3024"/>
                  </a:lnTo>
                  <a:lnTo>
                    <a:pt x="1017" y="3050"/>
                  </a:lnTo>
                  <a:lnTo>
                    <a:pt x="1070" y="3077"/>
                  </a:lnTo>
                  <a:lnTo>
                    <a:pt x="1043" y="3024"/>
                  </a:lnTo>
                  <a:lnTo>
                    <a:pt x="965" y="2972"/>
                  </a:lnTo>
                  <a:lnTo>
                    <a:pt x="835" y="2894"/>
                  </a:lnTo>
                  <a:lnTo>
                    <a:pt x="705" y="2790"/>
                  </a:lnTo>
                  <a:lnTo>
                    <a:pt x="548" y="2633"/>
                  </a:lnTo>
                  <a:lnTo>
                    <a:pt x="418" y="2425"/>
                  </a:lnTo>
                  <a:lnTo>
                    <a:pt x="314" y="2190"/>
                  </a:lnTo>
                  <a:lnTo>
                    <a:pt x="235" y="1930"/>
                  </a:lnTo>
                  <a:lnTo>
                    <a:pt x="209" y="1669"/>
                  </a:lnTo>
                  <a:lnTo>
                    <a:pt x="235" y="1434"/>
                  </a:lnTo>
                  <a:lnTo>
                    <a:pt x="288" y="1200"/>
                  </a:lnTo>
                  <a:lnTo>
                    <a:pt x="366" y="1017"/>
                  </a:lnTo>
                  <a:lnTo>
                    <a:pt x="470" y="887"/>
                  </a:lnTo>
                  <a:lnTo>
                    <a:pt x="548" y="783"/>
                  </a:lnTo>
                  <a:lnTo>
                    <a:pt x="626" y="679"/>
                  </a:lnTo>
                  <a:lnTo>
                    <a:pt x="731" y="600"/>
                  </a:lnTo>
                  <a:lnTo>
                    <a:pt x="835" y="522"/>
                  </a:lnTo>
                  <a:lnTo>
                    <a:pt x="965" y="418"/>
                  </a:lnTo>
                  <a:lnTo>
                    <a:pt x="1148" y="340"/>
                  </a:lnTo>
                  <a:lnTo>
                    <a:pt x="1382" y="262"/>
                  </a:lnTo>
                  <a:lnTo>
                    <a:pt x="1617" y="235"/>
                  </a:lnTo>
                  <a:lnTo>
                    <a:pt x="1747" y="235"/>
                  </a:lnTo>
                  <a:lnTo>
                    <a:pt x="1851" y="262"/>
                  </a:lnTo>
                  <a:lnTo>
                    <a:pt x="1982" y="314"/>
                  </a:lnTo>
                  <a:lnTo>
                    <a:pt x="2086" y="366"/>
                  </a:lnTo>
                  <a:lnTo>
                    <a:pt x="2295" y="496"/>
                  </a:lnTo>
                  <a:lnTo>
                    <a:pt x="2477" y="679"/>
                  </a:lnTo>
                  <a:lnTo>
                    <a:pt x="2607" y="835"/>
                  </a:lnTo>
                  <a:lnTo>
                    <a:pt x="2790" y="1122"/>
                  </a:lnTo>
                  <a:lnTo>
                    <a:pt x="2842" y="1200"/>
                  </a:lnTo>
                  <a:lnTo>
                    <a:pt x="2868" y="1226"/>
                  </a:lnTo>
                  <a:lnTo>
                    <a:pt x="2842" y="1096"/>
                  </a:lnTo>
                  <a:lnTo>
                    <a:pt x="2790" y="965"/>
                  </a:lnTo>
                  <a:lnTo>
                    <a:pt x="2686" y="783"/>
                  </a:lnTo>
                  <a:lnTo>
                    <a:pt x="2581" y="600"/>
                  </a:lnTo>
                  <a:lnTo>
                    <a:pt x="2399" y="392"/>
                  </a:lnTo>
                  <a:lnTo>
                    <a:pt x="2190" y="209"/>
                  </a:lnTo>
                  <a:lnTo>
                    <a:pt x="2060" y="131"/>
                  </a:lnTo>
                  <a:lnTo>
                    <a:pt x="1930" y="79"/>
                  </a:lnTo>
                  <a:lnTo>
                    <a:pt x="1773" y="27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-1898999" y="841451"/>
              <a:ext cx="110623" cy="152237"/>
            </a:xfrm>
            <a:custGeom>
              <a:avLst/>
              <a:gdLst/>
              <a:ahLst/>
              <a:cxnLst/>
              <a:rect l="l" t="t" r="r" b="b"/>
              <a:pathLst>
                <a:path w="2217" h="3051" extrusionOk="0">
                  <a:moveTo>
                    <a:pt x="2008" y="1"/>
                  </a:moveTo>
                  <a:lnTo>
                    <a:pt x="1851" y="27"/>
                  </a:lnTo>
                  <a:lnTo>
                    <a:pt x="1669" y="53"/>
                  </a:lnTo>
                  <a:lnTo>
                    <a:pt x="1460" y="105"/>
                  </a:lnTo>
                  <a:lnTo>
                    <a:pt x="1226" y="183"/>
                  </a:lnTo>
                  <a:lnTo>
                    <a:pt x="965" y="288"/>
                  </a:lnTo>
                  <a:lnTo>
                    <a:pt x="731" y="418"/>
                  </a:lnTo>
                  <a:lnTo>
                    <a:pt x="522" y="600"/>
                  </a:lnTo>
                  <a:lnTo>
                    <a:pt x="314" y="809"/>
                  </a:lnTo>
                  <a:lnTo>
                    <a:pt x="183" y="1017"/>
                  </a:lnTo>
                  <a:lnTo>
                    <a:pt x="79" y="1252"/>
                  </a:lnTo>
                  <a:lnTo>
                    <a:pt x="27" y="1434"/>
                  </a:lnTo>
                  <a:lnTo>
                    <a:pt x="1" y="1591"/>
                  </a:lnTo>
                  <a:lnTo>
                    <a:pt x="1" y="1695"/>
                  </a:lnTo>
                  <a:lnTo>
                    <a:pt x="1" y="1721"/>
                  </a:lnTo>
                  <a:lnTo>
                    <a:pt x="27" y="1878"/>
                  </a:lnTo>
                  <a:lnTo>
                    <a:pt x="53" y="2008"/>
                  </a:lnTo>
                  <a:lnTo>
                    <a:pt x="105" y="2216"/>
                  </a:lnTo>
                  <a:lnTo>
                    <a:pt x="209" y="2425"/>
                  </a:lnTo>
                  <a:lnTo>
                    <a:pt x="366" y="2659"/>
                  </a:lnTo>
                  <a:lnTo>
                    <a:pt x="470" y="2738"/>
                  </a:lnTo>
                  <a:lnTo>
                    <a:pt x="600" y="2842"/>
                  </a:lnTo>
                  <a:lnTo>
                    <a:pt x="731" y="2894"/>
                  </a:lnTo>
                  <a:lnTo>
                    <a:pt x="861" y="2972"/>
                  </a:lnTo>
                  <a:lnTo>
                    <a:pt x="1122" y="3024"/>
                  </a:lnTo>
                  <a:lnTo>
                    <a:pt x="1408" y="3050"/>
                  </a:lnTo>
                  <a:lnTo>
                    <a:pt x="1669" y="3050"/>
                  </a:lnTo>
                  <a:lnTo>
                    <a:pt x="1877" y="2998"/>
                  </a:lnTo>
                  <a:lnTo>
                    <a:pt x="2060" y="2894"/>
                  </a:lnTo>
                  <a:lnTo>
                    <a:pt x="2164" y="2790"/>
                  </a:lnTo>
                  <a:lnTo>
                    <a:pt x="2216" y="2712"/>
                  </a:lnTo>
                  <a:lnTo>
                    <a:pt x="2216" y="2686"/>
                  </a:lnTo>
                  <a:lnTo>
                    <a:pt x="2190" y="2712"/>
                  </a:lnTo>
                  <a:lnTo>
                    <a:pt x="2138" y="2764"/>
                  </a:lnTo>
                  <a:lnTo>
                    <a:pt x="2008" y="2816"/>
                  </a:lnTo>
                  <a:lnTo>
                    <a:pt x="1851" y="2894"/>
                  </a:lnTo>
                  <a:lnTo>
                    <a:pt x="1643" y="2920"/>
                  </a:lnTo>
                  <a:lnTo>
                    <a:pt x="1408" y="2894"/>
                  </a:lnTo>
                  <a:lnTo>
                    <a:pt x="1174" y="2868"/>
                  </a:lnTo>
                  <a:lnTo>
                    <a:pt x="939" y="2764"/>
                  </a:lnTo>
                  <a:lnTo>
                    <a:pt x="705" y="2659"/>
                  </a:lnTo>
                  <a:lnTo>
                    <a:pt x="548" y="2503"/>
                  </a:lnTo>
                  <a:lnTo>
                    <a:pt x="418" y="2321"/>
                  </a:lnTo>
                  <a:lnTo>
                    <a:pt x="366" y="2138"/>
                  </a:lnTo>
                  <a:lnTo>
                    <a:pt x="314" y="1956"/>
                  </a:lnTo>
                  <a:lnTo>
                    <a:pt x="287" y="1825"/>
                  </a:lnTo>
                  <a:lnTo>
                    <a:pt x="287" y="1721"/>
                  </a:lnTo>
                  <a:lnTo>
                    <a:pt x="287" y="1695"/>
                  </a:lnTo>
                  <a:lnTo>
                    <a:pt x="287" y="1617"/>
                  </a:lnTo>
                  <a:lnTo>
                    <a:pt x="287" y="1487"/>
                  </a:lnTo>
                  <a:lnTo>
                    <a:pt x="340" y="1330"/>
                  </a:lnTo>
                  <a:lnTo>
                    <a:pt x="392" y="1148"/>
                  </a:lnTo>
                  <a:lnTo>
                    <a:pt x="496" y="939"/>
                  </a:lnTo>
                  <a:lnTo>
                    <a:pt x="652" y="757"/>
                  </a:lnTo>
                  <a:lnTo>
                    <a:pt x="861" y="600"/>
                  </a:lnTo>
                  <a:lnTo>
                    <a:pt x="1069" y="444"/>
                  </a:lnTo>
                  <a:lnTo>
                    <a:pt x="1278" y="314"/>
                  </a:lnTo>
                  <a:lnTo>
                    <a:pt x="1513" y="235"/>
                  </a:lnTo>
                  <a:lnTo>
                    <a:pt x="1695" y="157"/>
                  </a:lnTo>
                  <a:lnTo>
                    <a:pt x="2008" y="79"/>
                  </a:lnTo>
                  <a:lnTo>
                    <a:pt x="2112" y="53"/>
                  </a:lnTo>
                  <a:lnTo>
                    <a:pt x="2138" y="27"/>
                  </a:lnTo>
                  <a:lnTo>
                    <a:pt x="200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-1641478" y="2378743"/>
              <a:ext cx="1239504" cy="1559447"/>
            </a:xfrm>
            <a:custGeom>
              <a:avLst/>
              <a:gdLst/>
              <a:ahLst/>
              <a:cxnLst/>
              <a:rect l="l" t="t" r="r" b="b"/>
              <a:pathLst>
                <a:path w="24841" h="31253" extrusionOk="0">
                  <a:moveTo>
                    <a:pt x="10922" y="0"/>
                  </a:moveTo>
                  <a:lnTo>
                    <a:pt x="10244" y="27"/>
                  </a:lnTo>
                  <a:lnTo>
                    <a:pt x="9931" y="79"/>
                  </a:lnTo>
                  <a:lnTo>
                    <a:pt x="9593" y="131"/>
                  </a:lnTo>
                  <a:lnTo>
                    <a:pt x="9123" y="235"/>
                  </a:lnTo>
                  <a:lnTo>
                    <a:pt x="8576" y="365"/>
                  </a:lnTo>
                  <a:lnTo>
                    <a:pt x="7950" y="574"/>
                  </a:lnTo>
                  <a:lnTo>
                    <a:pt x="7273" y="808"/>
                  </a:lnTo>
                  <a:lnTo>
                    <a:pt x="6543" y="1121"/>
                  </a:lnTo>
                  <a:lnTo>
                    <a:pt x="6178" y="1304"/>
                  </a:lnTo>
                  <a:lnTo>
                    <a:pt x="5787" y="1512"/>
                  </a:lnTo>
                  <a:lnTo>
                    <a:pt x="5422" y="1747"/>
                  </a:lnTo>
                  <a:lnTo>
                    <a:pt x="5031" y="1981"/>
                  </a:lnTo>
                  <a:lnTo>
                    <a:pt x="4666" y="2242"/>
                  </a:lnTo>
                  <a:lnTo>
                    <a:pt x="4301" y="2529"/>
                  </a:lnTo>
                  <a:lnTo>
                    <a:pt x="3936" y="2842"/>
                  </a:lnTo>
                  <a:lnTo>
                    <a:pt x="3598" y="3154"/>
                  </a:lnTo>
                  <a:lnTo>
                    <a:pt x="3259" y="3519"/>
                  </a:lnTo>
                  <a:lnTo>
                    <a:pt x="2946" y="3910"/>
                  </a:lnTo>
                  <a:lnTo>
                    <a:pt x="2633" y="4327"/>
                  </a:lnTo>
                  <a:lnTo>
                    <a:pt x="2346" y="4744"/>
                  </a:lnTo>
                  <a:lnTo>
                    <a:pt x="2086" y="5213"/>
                  </a:lnTo>
                  <a:lnTo>
                    <a:pt x="1851" y="5709"/>
                  </a:lnTo>
                  <a:lnTo>
                    <a:pt x="1617" y="6230"/>
                  </a:lnTo>
                  <a:lnTo>
                    <a:pt x="1434" y="6777"/>
                  </a:lnTo>
                  <a:lnTo>
                    <a:pt x="1121" y="7924"/>
                  </a:lnTo>
                  <a:lnTo>
                    <a:pt x="835" y="9019"/>
                  </a:lnTo>
                  <a:lnTo>
                    <a:pt x="626" y="10114"/>
                  </a:lnTo>
                  <a:lnTo>
                    <a:pt x="444" y="11156"/>
                  </a:lnTo>
                  <a:lnTo>
                    <a:pt x="287" y="12147"/>
                  </a:lnTo>
                  <a:lnTo>
                    <a:pt x="183" y="13111"/>
                  </a:lnTo>
                  <a:lnTo>
                    <a:pt x="105" y="13997"/>
                  </a:lnTo>
                  <a:lnTo>
                    <a:pt x="53" y="14831"/>
                  </a:lnTo>
                  <a:lnTo>
                    <a:pt x="27" y="15587"/>
                  </a:lnTo>
                  <a:lnTo>
                    <a:pt x="1" y="16291"/>
                  </a:lnTo>
                  <a:lnTo>
                    <a:pt x="27" y="17386"/>
                  </a:lnTo>
                  <a:lnTo>
                    <a:pt x="53" y="18089"/>
                  </a:lnTo>
                  <a:lnTo>
                    <a:pt x="53" y="18350"/>
                  </a:lnTo>
                  <a:lnTo>
                    <a:pt x="574" y="18454"/>
                  </a:lnTo>
                  <a:lnTo>
                    <a:pt x="1121" y="18559"/>
                  </a:lnTo>
                  <a:lnTo>
                    <a:pt x="1825" y="18663"/>
                  </a:lnTo>
                  <a:lnTo>
                    <a:pt x="2242" y="18715"/>
                  </a:lnTo>
                  <a:lnTo>
                    <a:pt x="3493" y="18715"/>
                  </a:lnTo>
                  <a:lnTo>
                    <a:pt x="3910" y="18663"/>
                  </a:lnTo>
                  <a:lnTo>
                    <a:pt x="4353" y="18585"/>
                  </a:lnTo>
                  <a:lnTo>
                    <a:pt x="4770" y="18480"/>
                  </a:lnTo>
                  <a:lnTo>
                    <a:pt x="5161" y="18350"/>
                  </a:lnTo>
                  <a:lnTo>
                    <a:pt x="5552" y="30079"/>
                  </a:lnTo>
                  <a:lnTo>
                    <a:pt x="5657" y="30157"/>
                  </a:lnTo>
                  <a:lnTo>
                    <a:pt x="5996" y="30314"/>
                  </a:lnTo>
                  <a:lnTo>
                    <a:pt x="6282" y="30444"/>
                  </a:lnTo>
                  <a:lnTo>
                    <a:pt x="6621" y="30548"/>
                  </a:lnTo>
                  <a:lnTo>
                    <a:pt x="7012" y="30679"/>
                  </a:lnTo>
                  <a:lnTo>
                    <a:pt x="7481" y="30809"/>
                  </a:lnTo>
                  <a:lnTo>
                    <a:pt x="8029" y="30939"/>
                  </a:lnTo>
                  <a:lnTo>
                    <a:pt x="8628" y="31044"/>
                  </a:lnTo>
                  <a:lnTo>
                    <a:pt x="9332" y="31122"/>
                  </a:lnTo>
                  <a:lnTo>
                    <a:pt x="10088" y="31200"/>
                  </a:lnTo>
                  <a:lnTo>
                    <a:pt x="10922" y="31252"/>
                  </a:lnTo>
                  <a:lnTo>
                    <a:pt x="11860" y="31252"/>
                  </a:lnTo>
                  <a:lnTo>
                    <a:pt x="12877" y="31226"/>
                  </a:lnTo>
                  <a:lnTo>
                    <a:pt x="13971" y="31174"/>
                  </a:lnTo>
                  <a:lnTo>
                    <a:pt x="15040" y="31070"/>
                  </a:lnTo>
                  <a:lnTo>
                    <a:pt x="16004" y="30913"/>
                  </a:lnTo>
                  <a:lnTo>
                    <a:pt x="16839" y="30783"/>
                  </a:lnTo>
                  <a:lnTo>
                    <a:pt x="17568" y="30601"/>
                  </a:lnTo>
                  <a:lnTo>
                    <a:pt x="18194" y="30418"/>
                  </a:lnTo>
                  <a:lnTo>
                    <a:pt x="18741" y="30236"/>
                  </a:lnTo>
                  <a:lnTo>
                    <a:pt x="19184" y="30053"/>
                  </a:lnTo>
                  <a:lnTo>
                    <a:pt x="19575" y="29845"/>
                  </a:lnTo>
                  <a:lnTo>
                    <a:pt x="19888" y="29662"/>
                  </a:lnTo>
                  <a:lnTo>
                    <a:pt x="20123" y="29506"/>
                  </a:lnTo>
                  <a:lnTo>
                    <a:pt x="20305" y="29323"/>
                  </a:lnTo>
                  <a:lnTo>
                    <a:pt x="20436" y="29193"/>
                  </a:lnTo>
                  <a:lnTo>
                    <a:pt x="20592" y="28985"/>
                  </a:lnTo>
                  <a:lnTo>
                    <a:pt x="20618" y="28906"/>
                  </a:lnTo>
                  <a:lnTo>
                    <a:pt x="20514" y="16473"/>
                  </a:lnTo>
                  <a:lnTo>
                    <a:pt x="20983" y="16473"/>
                  </a:lnTo>
                  <a:lnTo>
                    <a:pt x="21504" y="16447"/>
                  </a:lnTo>
                  <a:lnTo>
                    <a:pt x="22130" y="16369"/>
                  </a:lnTo>
                  <a:lnTo>
                    <a:pt x="22469" y="16291"/>
                  </a:lnTo>
                  <a:lnTo>
                    <a:pt x="22833" y="16213"/>
                  </a:lnTo>
                  <a:lnTo>
                    <a:pt x="23172" y="16082"/>
                  </a:lnTo>
                  <a:lnTo>
                    <a:pt x="23537" y="15952"/>
                  </a:lnTo>
                  <a:lnTo>
                    <a:pt x="23902" y="15770"/>
                  </a:lnTo>
                  <a:lnTo>
                    <a:pt x="24215" y="15561"/>
                  </a:lnTo>
                  <a:lnTo>
                    <a:pt x="24554" y="15301"/>
                  </a:lnTo>
                  <a:lnTo>
                    <a:pt x="24840" y="15014"/>
                  </a:lnTo>
                  <a:lnTo>
                    <a:pt x="24788" y="14336"/>
                  </a:lnTo>
                  <a:lnTo>
                    <a:pt x="24710" y="13580"/>
                  </a:lnTo>
                  <a:lnTo>
                    <a:pt x="24580" y="12590"/>
                  </a:lnTo>
                  <a:lnTo>
                    <a:pt x="24476" y="12016"/>
                  </a:lnTo>
                  <a:lnTo>
                    <a:pt x="24345" y="11417"/>
                  </a:lnTo>
                  <a:lnTo>
                    <a:pt x="24189" y="10765"/>
                  </a:lnTo>
                  <a:lnTo>
                    <a:pt x="24006" y="10114"/>
                  </a:lnTo>
                  <a:lnTo>
                    <a:pt x="23798" y="9436"/>
                  </a:lnTo>
                  <a:lnTo>
                    <a:pt x="23537" y="8732"/>
                  </a:lnTo>
                  <a:lnTo>
                    <a:pt x="23251" y="8002"/>
                  </a:lnTo>
                  <a:lnTo>
                    <a:pt x="22938" y="7299"/>
                  </a:lnTo>
                  <a:lnTo>
                    <a:pt x="22573" y="6595"/>
                  </a:lnTo>
                  <a:lnTo>
                    <a:pt x="22156" y="5865"/>
                  </a:lnTo>
                  <a:lnTo>
                    <a:pt x="21687" y="5187"/>
                  </a:lnTo>
                  <a:lnTo>
                    <a:pt x="21191" y="4510"/>
                  </a:lnTo>
                  <a:lnTo>
                    <a:pt x="20618" y="3858"/>
                  </a:lnTo>
                  <a:lnTo>
                    <a:pt x="20331" y="3545"/>
                  </a:lnTo>
                  <a:lnTo>
                    <a:pt x="20018" y="3233"/>
                  </a:lnTo>
                  <a:lnTo>
                    <a:pt x="19680" y="2946"/>
                  </a:lnTo>
                  <a:lnTo>
                    <a:pt x="19341" y="2659"/>
                  </a:lnTo>
                  <a:lnTo>
                    <a:pt x="18976" y="2372"/>
                  </a:lnTo>
                  <a:lnTo>
                    <a:pt x="18585" y="2112"/>
                  </a:lnTo>
                  <a:lnTo>
                    <a:pt x="18194" y="1877"/>
                  </a:lnTo>
                  <a:lnTo>
                    <a:pt x="17803" y="1643"/>
                  </a:lnTo>
                  <a:lnTo>
                    <a:pt x="17386" y="1408"/>
                  </a:lnTo>
                  <a:lnTo>
                    <a:pt x="16943" y="1199"/>
                  </a:lnTo>
                  <a:lnTo>
                    <a:pt x="16474" y="991"/>
                  </a:lnTo>
                  <a:lnTo>
                    <a:pt x="16004" y="808"/>
                  </a:lnTo>
                  <a:lnTo>
                    <a:pt x="15509" y="652"/>
                  </a:lnTo>
                  <a:lnTo>
                    <a:pt x="15014" y="496"/>
                  </a:lnTo>
                  <a:lnTo>
                    <a:pt x="14467" y="365"/>
                  </a:lnTo>
                  <a:lnTo>
                    <a:pt x="13919" y="261"/>
                  </a:lnTo>
                  <a:lnTo>
                    <a:pt x="13372" y="183"/>
                  </a:lnTo>
                  <a:lnTo>
                    <a:pt x="12772" y="105"/>
                  </a:lnTo>
                  <a:lnTo>
                    <a:pt x="12173" y="53"/>
                  </a:lnTo>
                  <a:lnTo>
                    <a:pt x="11547" y="27"/>
                  </a:lnTo>
                  <a:lnTo>
                    <a:pt x="10922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-1641478" y="2378743"/>
              <a:ext cx="1239504" cy="1559447"/>
            </a:xfrm>
            <a:custGeom>
              <a:avLst/>
              <a:gdLst/>
              <a:ahLst/>
              <a:cxnLst/>
              <a:rect l="l" t="t" r="r" b="b"/>
              <a:pathLst>
                <a:path w="24841" h="31253" fill="none" extrusionOk="0">
                  <a:moveTo>
                    <a:pt x="10244" y="27"/>
                  </a:moveTo>
                  <a:lnTo>
                    <a:pt x="10244" y="27"/>
                  </a:lnTo>
                  <a:lnTo>
                    <a:pt x="9931" y="79"/>
                  </a:lnTo>
                  <a:lnTo>
                    <a:pt x="9593" y="131"/>
                  </a:lnTo>
                  <a:lnTo>
                    <a:pt x="9123" y="235"/>
                  </a:lnTo>
                  <a:lnTo>
                    <a:pt x="8576" y="365"/>
                  </a:lnTo>
                  <a:lnTo>
                    <a:pt x="7950" y="574"/>
                  </a:lnTo>
                  <a:lnTo>
                    <a:pt x="7273" y="808"/>
                  </a:lnTo>
                  <a:lnTo>
                    <a:pt x="6543" y="1121"/>
                  </a:lnTo>
                  <a:lnTo>
                    <a:pt x="6178" y="1304"/>
                  </a:lnTo>
                  <a:lnTo>
                    <a:pt x="5787" y="1512"/>
                  </a:lnTo>
                  <a:lnTo>
                    <a:pt x="5422" y="1747"/>
                  </a:lnTo>
                  <a:lnTo>
                    <a:pt x="5031" y="1981"/>
                  </a:lnTo>
                  <a:lnTo>
                    <a:pt x="4666" y="2242"/>
                  </a:lnTo>
                  <a:lnTo>
                    <a:pt x="4301" y="2529"/>
                  </a:lnTo>
                  <a:lnTo>
                    <a:pt x="3936" y="2842"/>
                  </a:lnTo>
                  <a:lnTo>
                    <a:pt x="3598" y="3154"/>
                  </a:lnTo>
                  <a:lnTo>
                    <a:pt x="3259" y="3519"/>
                  </a:lnTo>
                  <a:lnTo>
                    <a:pt x="2946" y="3910"/>
                  </a:lnTo>
                  <a:lnTo>
                    <a:pt x="2633" y="4327"/>
                  </a:lnTo>
                  <a:lnTo>
                    <a:pt x="2346" y="4744"/>
                  </a:lnTo>
                  <a:lnTo>
                    <a:pt x="2086" y="5213"/>
                  </a:lnTo>
                  <a:lnTo>
                    <a:pt x="1851" y="5709"/>
                  </a:lnTo>
                  <a:lnTo>
                    <a:pt x="1617" y="6230"/>
                  </a:lnTo>
                  <a:lnTo>
                    <a:pt x="1434" y="6777"/>
                  </a:lnTo>
                  <a:lnTo>
                    <a:pt x="1434" y="6777"/>
                  </a:lnTo>
                  <a:lnTo>
                    <a:pt x="1121" y="7924"/>
                  </a:lnTo>
                  <a:lnTo>
                    <a:pt x="835" y="9019"/>
                  </a:lnTo>
                  <a:lnTo>
                    <a:pt x="626" y="10114"/>
                  </a:lnTo>
                  <a:lnTo>
                    <a:pt x="444" y="11156"/>
                  </a:lnTo>
                  <a:lnTo>
                    <a:pt x="287" y="12147"/>
                  </a:lnTo>
                  <a:lnTo>
                    <a:pt x="183" y="13111"/>
                  </a:lnTo>
                  <a:lnTo>
                    <a:pt x="105" y="13997"/>
                  </a:lnTo>
                  <a:lnTo>
                    <a:pt x="53" y="14831"/>
                  </a:lnTo>
                  <a:lnTo>
                    <a:pt x="27" y="15587"/>
                  </a:lnTo>
                  <a:lnTo>
                    <a:pt x="1" y="16291"/>
                  </a:lnTo>
                  <a:lnTo>
                    <a:pt x="27" y="17386"/>
                  </a:lnTo>
                  <a:lnTo>
                    <a:pt x="53" y="18089"/>
                  </a:lnTo>
                  <a:lnTo>
                    <a:pt x="53" y="18350"/>
                  </a:lnTo>
                  <a:lnTo>
                    <a:pt x="53" y="18350"/>
                  </a:lnTo>
                  <a:lnTo>
                    <a:pt x="574" y="18454"/>
                  </a:lnTo>
                  <a:lnTo>
                    <a:pt x="1121" y="18559"/>
                  </a:lnTo>
                  <a:lnTo>
                    <a:pt x="1825" y="18663"/>
                  </a:lnTo>
                  <a:lnTo>
                    <a:pt x="2242" y="18715"/>
                  </a:lnTo>
                  <a:lnTo>
                    <a:pt x="2633" y="18715"/>
                  </a:lnTo>
                  <a:lnTo>
                    <a:pt x="3050" y="18715"/>
                  </a:lnTo>
                  <a:lnTo>
                    <a:pt x="3493" y="18715"/>
                  </a:lnTo>
                  <a:lnTo>
                    <a:pt x="3910" y="18663"/>
                  </a:lnTo>
                  <a:lnTo>
                    <a:pt x="4353" y="18585"/>
                  </a:lnTo>
                  <a:lnTo>
                    <a:pt x="4770" y="18480"/>
                  </a:lnTo>
                  <a:lnTo>
                    <a:pt x="5161" y="18350"/>
                  </a:lnTo>
                  <a:lnTo>
                    <a:pt x="5552" y="30079"/>
                  </a:lnTo>
                  <a:lnTo>
                    <a:pt x="5552" y="30079"/>
                  </a:lnTo>
                  <a:lnTo>
                    <a:pt x="5657" y="30157"/>
                  </a:lnTo>
                  <a:lnTo>
                    <a:pt x="5996" y="30314"/>
                  </a:lnTo>
                  <a:lnTo>
                    <a:pt x="6282" y="30444"/>
                  </a:lnTo>
                  <a:lnTo>
                    <a:pt x="6621" y="30548"/>
                  </a:lnTo>
                  <a:lnTo>
                    <a:pt x="7012" y="30679"/>
                  </a:lnTo>
                  <a:lnTo>
                    <a:pt x="7481" y="30809"/>
                  </a:lnTo>
                  <a:lnTo>
                    <a:pt x="8029" y="30939"/>
                  </a:lnTo>
                  <a:lnTo>
                    <a:pt x="8628" y="31044"/>
                  </a:lnTo>
                  <a:lnTo>
                    <a:pt x="9332" y="31122"/>
                  </a:lnTo>
                  <a:lnTo>
                    <a:pt x="10088" y="31200"/>
                  </a:lnTo>
                  <a:lnTo>
                    <a:pt x="10922" y="31252"/>
                  </a:lnTo>
                  <a:lnTo>
                    <a:pt x="11860" y="31252"/>
                  </a:lnTo>
                  <a:lnTo>
                    <a:pt x="12877" y="31226"/>
                  </a:lnTo>
                  <a:lnTo>
                    <a:pt x="13971" y="31174"/>
                  </a:lnTo>
                  <a:lnTo>
                    <a:pt x="13971" y="31174"/>
                  </a:lnTo>
                  <a:lnTo>
                    <a:pt x="15040" y="31070"/>
                  </a:lnTo>
                  <a:lnTo>
                    <a:pt x="16004" y="30913"/>
                  </a:lnTo>
                  <a:lnTo>
                    <a:pt x="16839" y="30783"/>
                  </a:lnTo>
                  <a:lnTo>
                    <a:pt x="17568" y="30601"/>
                  </a:lnTo>
                  <a:lnTo>
                    <a:pt x="18194" y="30418"/>
                  </a:lnTo>
                  <a:lnTo>
                    <a:pt x="18741" y="30236"/>
                  </a:lnTo>
                  <a:lnTo>
                    <a:pt x="19184" y="30053"/>
                  </a:lnTo>
                  <a:lnTo>
                    <a:pt x="19575" y="29845"/>
                  </a:lnTo>
                  <a:lnTo>
                    <a:pt x="19888" y="29662"/>
                  </a:lnTo>
                  <a:lnTo>
                    <a:pt x="20123" y="29506"/>
                  </a:lnTo>
                  <a:lnTo>
                    <a:pt x="20305" y="29323"/>
                  </a:lnTo>
                  <a:lnTo>
                    <a:pt x="20436" y="29193"/>
                  </a:lnTo>
                  <a:lnTo>
                    <a:pt x="20592" y="28985"/>
                  </a:lnTo>
                  <a:lnTo>
                    <a:pt x="20618" y="28906"/>
                  </a:lnTo>
                  <a:lnTo>
                    <a:pt x="20514" y="16473"/>
                  </a:lnTo>
                  <a:lnTo>
                    <a:pt x="20514" y="16473"/>
                  </a:lnTo>
                  <a:lnTo>
                    <a:pt x="20644" y="16473"/>
                  </a:lnTo>
                  <a:lnTo>
                    <a:pt x="20983" y="16473"/>
                  </a:lnTo>
                  <a:lnTo>
                    <a:pt x="21504" y="16447"/>
                  </a:lnTo>
                  <a:lnTo>
                    <a:pt x="22130" y="16369"/>
                  </a:lnTo>
                  <a:lnTo>
                    <a:pt x="22469" y="16291"/>
                  </a:lnTo>
                  <a:lnTo>
                    <a:pt x="22833" y="16213"/>
                  </a:lnTo>
                  <a:lnTo>
                    <a:pt x="23172" y="16082"/>
                  </a:lnTo>
                  <a:lnTo>
                    <a:pt x="23537" y="15952"/>
                  </a:lnTo>
                  <a:lnTo>
                    <a:pt x="23902" y="15770"/>
                  </a:lnTo>
                  <a:lnTo>
                    <a:pt x="24215" y="15561"/>
                  </a:lnTo>
                  <a:lnTo>
                    <a:pt x="24554" y="15301"/>
                  </a:lnTo>
                  <a:lnTo>
                    <a:pt x="24840" y="15014"/>
                  </a:lnTo>
                  <a:lnTo>
                    <a:pt x="24840" y="15014"/>
                  </a:lnTo>
                  <a:lnTo>
                    <a:pt x="24788" y="14336"/>
                  </a:lnTo>
                  <a:lnTo>
                    <a:pt x="24710" y="13580"/>
                  </a:lnTo>
                  <a:lnTo>
                    <a:pt x="24580" y="12590"/>
                  </a:lnTo>
                  <a:lnTo>
                    <a:pt x="24476" y="12016"/>
                  </a:lnTo>
                  <a:lnTo>
                    <a:pt x="24345" y="11417"/>
                  </a:lnTo>
                  <a:lnTo>
                    <a:pt x="24189" y="10765"/>
                  </a:lnTo>
                  <a:lnTo>
                    <a:pt x="24006" y="10114"/>
                  </a:lnTo>
                  <a:lnTo>
                    <a:pt x="23798" y="9436"/>
                  </a:lnTo>
                  <a:lnTo>
                    <a:pt x="23537" y="8732"/>
                  </a:lnTo>
                  <a:lnTo>
                    <a:pt x="23251" y="8002"/>
                  </a:lnTo>
                  <a:lnTo>
                    <a:pt x="22938" y="7299"/>
                  </a:lnTo>
                  <a:lnTo>
                    <a:pt x="22573" y="6595"/>
                  </a:lnTo>
                  <a:lnTo>
                    <a:pt x="22156" y="5865"/>
                  </a:lnTo>
                  <a:lnTo>
                    <a:pt x="21687" y="5187"/>
                  </a:lnTo>
                  <a:lnTo>
                    <a:pt x="21191" y="4510"/>
                  </a:lnTo>
                  <a:lnTo>
                    <a:pt x="20618" y="3858"/>
                  </a:lnTo>
                  <a:lnTo>
                    <a:pt x="20331" y="3545"/>
                  </a:lnTo>
                  <a:lnTo>
                    <a:pt x="20018" y="3233"/>
                  </a:lnTo>
                  <a:lnTo>
                    <a:pt x="19680" y="2946"/>
                  </a:lnTo>
                  <a:lnTo>
                    <a:pt x="19341" y="2659"/>
                  </a:lnTo>
                  <a:lnTo>
                    <a:pt x="18976" y="2372"/>
                  </a:lnTo>
                  <a:lnTo>
                    <a:pt x="18585" y="2112"/>
                  </a:lnTo>
                  <a:lnTo>
                    <a:pt x="18194" y="1877"/>
                  </a:lnTo>
                  <a:lnTo>
                    <a:pt x="17803" y="1643"/>
                  </a:lnTo>
                  <a:lnTo>
                    <a:pt x="17386" y="1408"/>
                  </a:lnTo>
                  <a:lnTo>
                    <a:pt x="16943" y="1199"/>
                  </a:lnTo>
                  <a:lnTo>
                    <a:pt x="16474" y="991"/>
                  </a:lnTo>
                  <a:lnTo>
                    <a:pt x="16004" y="808"/>
                  </a:lnTo>
                  <a:lnTo>
                    <a:pt x="15509" y="652"/>
                  </a:lnTo>
                  <a:lnTo>
                    <a:pt x="15014" y="496"/>
                  </a:lnTo>
                  <a:lnTo>
                    <a:pt x="14467" y="365"/>
                  </a:lnTo>
                  <a:lnTo>
                    <a:pt x="13919" y="261"/>
                  </a:lnTo>
                  <a:lnTo>
                    <a:pt x="13372" y="183"/>
                  </a:lnTo>
                  <a:lnTo>
                    <a:pt x="12772" y="105"/>
                  </a:lnTo>
                  <a:lnTo>
                    <a:pt x="12173" y="53"/>
                  </a:lnTo>
                  <a:lnTo>
                    <a:pt x="11547" y="27"/>
                  </a:lnTo>
                  <a:lnTo>
                    <a:pt x="10922" y="0"/>
                  </a:lnTo>
                  <a:lnTo>
                    <a:pt x="10244" y="2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-1569925" y="2710412"/>
              <a:ext cx="1167951" cy="417492"/>
            </a:xfrm>
            <a:custGeom>
              <a:avLst/>
              <a:gdLst/>
              <a:ahLst/>
              <a:cxnLst/>
              <a:rect l="l" t="t" r="r" b="b"/>
              <a:pathLst>
                <a:path w="23407" h="8367" extrusionOk="0">
                  <a:moveTo>
                    <a:pt x="23406" y="8367"/>
                  </a:moveTo>
                  <a:lnTo>
                    <a:pt x="23406" y="8367"/>
                  </a:lnTo>
                  <a:lnTo>
                    <a:pt x="23406" y="8367"/>
                  </a:lnTo>
                  <a:lnTo>
                    <a:pt x="23406" y="8367"/>
                  </a:lnTo>
                  <a:lnTo>
                    <a:pt x="23406" y="8367"/>
                  </a:lnTo>
                  <a:close/>
                  <a:moveTo>
                    <a:pt x="0" y="104"/>
                  </a:moveTo>
                  <a:lnTo>
                    <a:pt x="0" y="10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04"/>
                  </a:lnTo>
                  <a:close/>
                  <a:moveTo>
                    <a:pt x="0" y="104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close/>
                  <a:moveTo>
                    <a:pt x="26" y="78"/>
                  </a:moveTo>
                  <a:lnTo>
                    <a:pt x="26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78"/>
                  </a:lnTo>
                  <a:close/>
                  <a:moveTo>
                    <a:pt x="26" y="52"/>
                  </a:moveTo>
                  <a:lnTo>
                    <a:pt x="26" y="52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52"/>
                  </a:lnTo>
                  <a:close/>
                  <a:moveTo>
                    <a:pt x="26" y="52"/>
                  </a:moveTo>
                  <a:lnTo>
                    <a:pt x="26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2"/>
                  </a:lnTo>
                  <a:close/>
                  <a:moveTo>
                    <a:pt x="26" y="26"/>
                  </a:move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close/>
                  <a:moveTo>
                    <a:pt x="26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-402024" y="312785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-1569925" y="2715601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1569925" y="271560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-1568627" y="271430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-1568627" y="2713007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-1568627" y="2713007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-1568627" y="2711709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-1568627" y="2710412"/>
              <a:ext cx="50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-1356663" y="3001713"/>
              <a:ext cx="729701" cy="929940"/>
            </a:xfrm>
            <a:custGeom>
              <a:avLst/>
              <a:gdLst/>
              <a:ahLst/>
              <a:cxnLst/>
              <a:rect l="l" t="t" r="r" b="b"/>
              <a:pathLst>
                <a:path w="14624" h="18637" fill="none" extrusionOk="0">
                  <a:moveTo>
                    <a:pt x="14180" y="1"/>
                  </a:moveTo>
                  <a:lnTo>
                    <a:pt x="14180" y="1"/>
                  </a:lnTo>
                  <a:lnTo>
                    <a:pt x="13555" y="365"/>
                  </a:lnTo>
                  <a:lnTo>
                    <a:pt x="12877" y="704"/>
                  </a:lnTo>
                  <a:lnTo>
                    <a:pt x="12199" y="991"/>
                  </a:lnTo>
                  <a:lnTo>
                    <a:pt x="11495" y="1226"/>
                  </a:lnTo>
                  <a:lnTo>
                    <a:pt x="10792" y="1408"/>
                  </a:lnTo>
                  <a:lnTo>
                    <a:pt x="10036" y="1564"/>
                  </a:lnTo>
                  <a:lnTo>
                    <a:pt x="9280" y="1643"/>
                  </a:lnTo>
                  <a:lnTo>
                    <a:pt x="8524" y="1669"/>
                  </a:lnTo>
                  <a:lnTo>
                    <a:pt x="8524" y="1669"/>
                  </a:lnTo>
                  <a:lnTo>
                    <a:pt x="8055" y="1643"/>
                  </a:lnTo>
                  <a:lnTo>
                    <a:pt x="7612" y="1617"/>
                  </a:lnTo>
                  <a:lnTo>
                    <a:pt x="7143" y="1564"/>
                  </a:lnTo>
                  <a:lnTo>
                    <a:pt x="6700" y="1512"/>
                  </a:lnTo>
                  <a:lnTo>
                    <a:pt x="6256" y="1408"/>
                  </a:lnTo>
                  <a:lnTo>
                    <a:pt x="5813" y="1304"/>
                  </a:lnTo>
                  <a:lnTo>
                    <a:pt x="5396" y="1173"/>
                  </a:lnTo>
                  <a:lnTo>
                    <a:pt x="4953" y="1043"/>
                  </a:lnTo>
                  <a:lnTo>
                    <a:pt x="4953" y="1043"/>
                  </a:lnTo>
                  <a:lnTo>
                    <a:pt x="4927" y="1356"/>
                  </a:lnTo>
                  <a:lnTo>
                    <a:pt x="4875" y="1669"/>
                  </a:lnTo>
                  <a:lnTo>
                    <a:pt x="4797" y="1981"/>
                  </a:lnTo>
                  <a:lnTo>
                    <a:pt x="4693" y="2268"/>
                  </a:lnTo>
                  <a:lnTo>
                    <a:pt x="4562" y="2555"/>
                  </a:lnTo>
                  <a:lnTo>
                    <a:pt x="4432" y="2816"/>
                  </a:lnTo>
                  <a:lnTo>
                    <a:pt x="4145" y="3311"/>
                  </a:lnTo>
                  <a:lnTo>
                    <a:pt x="3858" y="3702"/>
                  </a:lnTo>
                  <a:lnTo>
                    <a:pt x="3624" y="3988"/>
                  </a:lnTo>
                  <a:lnTo>
                    <a:pt x="3363" y="4249"/>
                  </a:lnTo>
                  <a:lnTo>
                    <a:pt x="3363" y="4249"/>
                  </a:lnTo>
                  <a:lnTo>
                    <a:pt x="3363" y="4249"/>
                  </a:lnTo>
                  <a:lnTo>
                    <a:pt x="3363" y="4249"/>
                  </a:lnTo>
                  <a:lnTo>
                    <a:pt x="3363" y="4249"/>
                  </a:lnTo>
                  <a:lnTo>
                    <a:pt x="3363" y="4249"/>
                  </a:lnTo>
                  <a:lnTo>
                    <a:pt x="3363" y="4249"/>
                  </a:lnTo>
                  <a:lnTo>
                    <a:pt x="3363" y="4249"/>
                  </a:lnTo>
                  <a:lnTo>
                    <a:pt x="3363" y="4744"/>
                  </a:lnTo>
                  <a:lnTo>
                    <a:pt x="3311" y="5995"/>
                  </a:lnTo>
                  <a:lnTo>
                    <a:pt x="3259" y="6829"/>
                  </a:lnTo>
                  <a:lnTo>
                    <a:pt x="3181" y="7794"/>
                  </a:lnTo>
                  <a:lnTo>
                    <a:pt x="3076" y="8836"/>
                  </a:lnTo>
                  <a:lnTo>
                    <a:pt x="2946" y="9957"/>
                  </a:lnTo>
                  <a:lnTo>
                    <a:pt x="2764" y="11104"/>
                  </a:lnTo>
                  <a:lnTo>
                    <a:pt x="2555" y="12225"/>
                  </a:lnTo>
                  <a:lnTo>
                    <a:pt x="2268" y="13372"/>
                  </a:lnTo>
                  <a:lnTo>
                    <a:pt x="2112" y="13893"/>
                  </a:lnTo>
                  <a:lnTo>
                    <a:pt x="1956" y="14440"/>
                  </a:lnTo>
                  <a:lnTo>
                    <a:pt x="1773" y="14936"/>
                  </a:lnTo>
                  <a:lnTo>
                    <a:pt x="1565" y="15431"/>
                  </a:lnTo>
                  <a:lnTo>
                    <a:pt x="1356" y="15900"/>
                  </a:lnTo>
                  <a:lnTo>
                    <a:pt x="1122" y="16317"/>
                  </a:lnTo>
                  <a:lnTo>
                    <a:pt x="861" y="16734"/>
                  </a:lnTo>
                  <a:lnTo>
                    <a:pt x="600" y="17099"/>
                  </a:lnTo>
                  <a:lnTo>
                    <a:pt x="314" y="17412"/>
                  </a:lnTo>
                  <a:lnTo>
                    <a:pt x="1" y="17699"/>
                  </a:lnTo>
                  <a:lnTo>
                    <a:pt x="1" y="17699"/>
                  </a:lnTo>
                  <a:lnTo>
                    <a:pt x="444" y="17907"/>
                  </a:lnTo>
                  <a:lnTo>
                    <a:pt x="783" y="18037"/>
                  </a:lnTo>
                  <a:lnTo>
                    <a:pt x="1174" y="18168"/>
                  </a:lnTo>
                  <a:lnTo>
                    <a:pt x="1643" y="18298"/>
                  </a:lnTo>
                  <a:lnTo>
                    <a:pt x="2190" y="18428"/>
                  </a:lnTo>
                  <a:lnTo>
                    <a:pt x="2816" y="18533"/>
                  </a:lnTo>
                  <a:lnTo>
                    <a:pt x="3546" y="18637"/>
                  </a:lnTo>
                  <a:lnTo>
                    <a:pt x="3546" y="18637"/>
                  </a:lnTo>
                  <a:lnTo>
                    <a:pt x="3337" y="17881"/>
                  </a:lnTo>
                  <a:lnTo>
                    <a:pt x="3207" y="17125"/>
                  </a:lnTo>
                  <a:lnTo>
                    <a:pt x="3103" y="16343"/>
                  </a:lnTo>
                  <a:lnTo>
                    <a:pt x="3076" y="15561"/>
                  </a:lnTo>
                  <a:lnTo>
                    <a:pt x="3076" y="15431"/>
                  </a:lnTo>
                  <a:lnTo>
                    <a:pt x="3076" y="15431"/>
                  </a:lnTo>
                  <a:lnTo>
                    <a:pt x="3103" y="14910"/>
                  </a:lnTo>
                  <a:lnTo>
                    <a:pt x="3129" y="14388"/>
                  </a:lnTo>
                  <a:lnTo>
                    <a:pt x="3207" y="13867"/>
                  </a:lnTo>
                  <a:lnTo>
                    <a:pt x="3285" y="13372"/>
                  </a:lnTo>
                  <a:lnTo>
                    <a:pt x="3415" y="12850"/>
                  </a:lnTo>
                  <a:lnTo>
                    <a:pt x="3546" y="12355"/>
                  </a:lnTo>
                  <a:lnTo>
                    <a:pt x="3702" y="11860"/>
                  </a:lnTo>
                  <a:lnTo>
                    <a:pt x="3885" y="11365"/>
                  </a:lnTo>
                  <a:lnTo>
                    <a:pt x="4093" y="10896"/>
                  </a:lnTo>
                  <a:lnTo>
                    <a:pt x="4328" y="10426"/>
                  </a:lnTo>
                  <a:lnTo>
                    <a:pt x="4588" y="9983"/>
                  </a:lnTo>
                  <a:lnTo>
                    <a:pt x="4875" y="9540"/>
                  </a:lnTo>
                  <a:lnTo>
                    <a:pt x="5162" y="9123"/>
                  </a:lnTo>
                  <a:lnTo>
                    <a:pt x="5501" y="8706"/>
                  </a:lnTo>
                  <a:lnTo>
                    <a:pt x="5839" y="8315"/>
                  </a:lnTo>
                  <a:lnTo>
                    <a:pt x="6204" y="7924"/>
                  </a:lnTo>
                  <a:lnTo>
                    <a:pt x="6204" y="7924"/>
                  </a:lnTo>
                  <a:lnTo>
                    <a:pt x="6569" y="7559"/>
                  </a:lnTo>
                  <a:lnTo>
                    <a:pt x="6960" y="7220"/>
                  </a:lnTo>
                  <a:lnTo>
                    <a:pt x="7377" y="6908"/>
                  </a:lnTo>
                  <a:lnTo>
                    <a:pt x="7820" y="6595"/>
                  </a:lnTo>
                  <a:lnTo>
                    <a:pt x="8263" y="6334"/>
                  </a:lnTo>
                  <a:lnTo>
                    <a:pt x="8707" y="6074"/>
                  </a:lnTo>
                  <a:lnTo>
                    <a:pt x="9176" y="5839"/>
                  </a:lnTo>
                  <a:lnTo>
                    <a:pt x="9645" y="5631"/>
                  </a:lnTo>
                  <a:lnTo>
                    <a:pt x="10140" y="5448"/>
                  </a:lnTo>
                  <a:lnTo>
                    <a:pt x="10609" y="5266"/>
                  </a:lnTo>
                  <a:lnTo>
                    <a:pt x="11131" y="5135"/>
                  </a:lnTo>
                  <a:lnTo>
                    <a:pt x="11626" y="5031"/>
                  </a:lnTo>
                  <a:lnTo>
                    <a:pt x="12147" y="4927"/>
                  </a:lnTo>
                  <a:lnTo>
                    <a:pt x="12668" y="4875"/>
                  </a:lnTo>
                  <a:lnTo>
                    <a:pt x="13190" y="4823"/>
                  </a:lnTo>
                  <a:lnTo>
                    <a:pt x="13711" y="4823"/>
                  </a:lnTo>
                  <a:lnTo>
                    <a:pt x="13711" y="4823"/>
                  </a:lnTo>
                  <a:lnTo>
                    <a:pt x="14180" y="4823"/>
                  </a:lnTo>
                  <a:lnTo>
                    <a:pt x="14623" y="4849"/>
                  </a:lnTo>
                  <a:lnTo>
                    <a:pt x="14623" y="4849"/>
                  </a:lnTo>
                  <a:lnTo>
                    <a:pt x="14597" y="3962"/>
                  </a:lnTo>
                  <a:lnTo>
                    <a:pt x="14597" y="3962"/>
                  </a:lnTo>
                  <a:lnTo>
                    <a:pt x="14545" y="3493"/>
                  </a:lnTo>
                  <a:lnTo>
                    <a:pt x="14545" y="3493"/>
                  </a:lnTo>
                  <a:lnTo>
                    <a:pt x="14519" y="2998"/>
                  </a:lnTo>
                  <a:lnTo>
                    <a:pt x="14519" y="2998"/>
                  </a:lnTo>
                  <a:lnTo>
                    <a:pt x="14467" y="2451"/>
                  </a:lnTo>
                  <a:lnTo>
                    <a:pt x="14389" y="1747"/>
                  </a:lnTo>
                  <a:lnTo>
                    <a:pt x="14389" y="1747"/>
                  </a:lnTo>
                  <a:lnTo>
                    <a:pt x="14284" y="913"/>
                  </a:lnTo>
                  <a:lnTo>
                    <a:pt x="14284" y="913"/>
                  </a:lnTo>
                  <a:lnTo>
                    <a:pt x="14232" y="470"/>
                  </a:lnTo>
                  <a:lnTo>
                    <a:pt x="141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-638737" y="2992632"/>
              <a:ext cx="117109" cy="208122"/>
            </a:xfrm>
            <a:custGeom>
              <a:avLst/>
              <a:gdLst/>
              <a:ahLst/>
              <a:cxnLst/>
              <a:rect l="l" t="t" r="r" b="b"/>
              <a:pathLst>
                <a:path w="2347" h="4171" fill="none" extrusionOk="0">
                  <a:moveTo>
                    <a:pt x="53" y="0"/>
                  </a:moveTo>
                  <a:lnTo>
                    <a:pt x="53" y="0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79" y="600"/>
                  </a:lnTo>
                  <a:lnTo>
                    <a:pt x="157" y="1043"/>
                  </a:lnTo>
                  <a:lnTo>
                    <a:pt x="157" y="1043"/>
                  </a:lnTo>
                  <a:lnTo>
                    <a:pt x="261" y="1903"/>
                  </a:lnTo>
                  <a:lnTo>
                    <a:pt x="261" y="1903"/>
                  </a:lnTo>
                  <a:lnTo>
                    <a:pt x="340" y="2607"/>
                  </a:lnTo>
                  <a:lnTo>
                    <a:pt x="392" y="3180"/>
                  </a:lnTo>
                  <a:lnTo>
                    <a:pt x="392" y="3180"/>
                  </a:lnTo>
                  <a:lnTo>
                    <a:pt x="444" y="3649"/>
                  </a:lnTo>
                  <a:lnTo>
                    <a:pt x="444" y="3649"/>
                  </a:lnTo>
                  <a:lnTo>
                    <a:pt x="470" y="4144"/>
                  </a:lnTo>
                  <a:lnTo>
                    <a:pt x="470" y="4144"/>
                  </a:lnTo>
                  <a:lnTo>
                    <a:pt x="470" y="4170"/>
                  </a:lnTo>
                  <a:lnTo>
                    <a:pt x="2294" y="3988"/>
                  </a:lnTo>
                  <a:lnTo>
                    <a:pt x="2347" y="3493"/>
                  </a:lnTo>
                  <a:lnTo>
                    <a:pt x="2347" y="3493"/>
                  </a:lnTo>
                  <a:lnTo>
                    <a:pt x="2008" y="3206"/>
                  </a:lnTo>
                  <a:lnTo>
                    <a:pt x="1695" y="2945"/>
                  </a:lnTo>
                  <a:lnTo>
                    <a:pt x="1408" y="2659"/>
                  </a:lnTo>
                  <a:lnTo>
                    <a:pt x="1174" y="2398"/>
                  </a:lnTo>
                  <a:lnTo>
                    <a:pt x="965" y="2137"/>
                  </a:lnTo>
                  <a:lnTo>
                    <a:pt x="783" y="1903"/>
                  </a:lnTo>
                  <a:lnTo>
                    <a:pt x="626" y="1668"/>
                  </a:lnTo>
                  <a:lnTo>
                    <a:pt x="470" y="1434"/>
                  </a:lnTo>
                  <a:lnTo>
                    <a:pt x="287" y="991"/>
                  </a:lnTo>
                  <a:lnTo>
                    <a:pt x="157" y="626"/>
                  </a:lnTo>
                  <a:lnTo>
                    <a:pt x="79" y="287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-486550" y="2809209"/>
              <a:ext cx="84576" cy="333016"/>
            </a:xfrm>
            <a:custGeom>
              <a:avLst/>
              <a:gdLst/>
              <a:ahLst/>
              <a:cxnLst/>
              <a:rect l="l" t="t" r="r" b="b"/>
              <a:pathLst>
                <a:path w="1695" h="6674" fill="none" extrusionOk="0">
                  <a:moveTo>
                    <a:pt x="365" y="1"/>
                  </a:moveTo>
                  <a:lnTo>
                    <a:pt x="365" y="1"/>
                  </a:lnTo>
                  <a:lnTo>
                    <a:pt x="0" y="600"/>
                  </a:lnTo>
                  <a:lnTo>
                    <a:pt x="0" y="600"/>
                  </a:lnTo>
                  <a:lnTo>
                    <a:pt x="209" y="1044"/>
                  </a:lnTo>
                  <a:lnTo>
                    <a:pt x="365" y="1487"/>
                  </a:lnTo>
                  <a:lnTo>
                    <a:pt x="522" y="1956"/>
                  </a:lnTo>
                  <a:lnTo>
                    <a:pt x="652" y="2425"/>
                  </a:lnTo>
                  <a:lnTo>
                    <a:pt x="886" y="3363"/>
                  </a:lnTo>
                  <a:lnTo>
                    <a:pt x="1069" y="4276"/>
                  </a:lnTo>
                  <a:lnTo>
                    <a:pt x="1199" y="5084"/>
                  </a:lnTo>
                  <a:lnTo>
                    <a:pt x="1304" y="5787"/>
                  </a:lnTo>
                  <a:lnTo>
                    <a:pt x="1382" y="6674"/>
                  </a:lnTo>
                  <a:lnTo>
                    <a:pt x="1382" y="6674"/>
                  </a:lnTo>
                  <a:lnTo>
                    <a:pt x="1694" y="6387"/>
                  </a:lnTo>
                  <a:lnTo>
                    <a:pt x="1694" y="6387"/>
                  </a:lnTo>
                  <a:lnTo>
                    <a:pt x="1694" y="6387"/>
                  </a:lnTo>
                  <a:lnTo>
                    <a:pt x="1694" y="6387"/>
                  </a:lnTo>
                  <a:lnTo>
                    <a:pt x="1694" y="6387"/>
                  </a:lnTo>
                  <a:lnTo>
                    <a:pt x="1694" y="6387"/>
                  </a:lnTo>
                  <a:lnTo>
                    <a:pt x="1694" y="6387"/>
                  </a:lnTo>
                  <a:lnTo>
                    <a:pt x="1668" y="5839"/>
                  </a:lnTo>
                  <a:lnTo>
                    <a:pt x="1616" y="5240"/>
                  </a:lnTo>
                  <a:lnTo>
                    <a:pt x="1512" y="4432"/>
                  </a:lnTo>
                  <a:lnTo>
                    <a:pt x="1356" y="3468"/>
                  </a:lnTo>
                  <a:lnTo>
                    <a:pt x="1121" y="2399"/>
                  </a:lnTo>
                  <a:lnTo>
                    <a:pt x="965" y="1825"/>
                  </a:lnTo>
                  <a:lnTo>
                    <a:pt x="782" y="1226"/>
                  </a:lnTo>
                  <a:lnTo>
                    <a:pt x="600" y="626"/>
                  </a:lnTo>
                  <a:lnTo>
                    <a:pt x="3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-1641478" y="2536120"/>
              <a:ext cx="338205" cy="771266"/>
            </a:xfrm>
            <a:custGeom>
              <a:avLst/>
              <a:gdLst/>
              <a:ahLst/>
              <a:cxnLst/>
              <a:rect l="l" t="t" r="r" b="b"/>
              <a:pathLst>
                <a:path w="6778" h="15457" fill="none" extrusionOk="0">
                  <a:moveTo>
                    <a:pt x="3624" y="0"/>
                  </a:moveTo>
                  <a:lnTo>
                    <a:pt x="3624" y="0"/>
                  </a:lnTo>
                  <a:lnTo>
                    <a:pt x="3285" y="339"/>
                  </a:lnTo>
                  <a:lnTo>
                    <a:pt x="2972" y="704"/>
                  </a:lnTo>
                  <a:lnTo>
                    <a:pt x="2659" y="1121"/>
                  </a:lnTo>
                  <a:lnTo>
                    <a:pt x="2373" y="1538"/>
                  </a:lnTo>
                  <a:lnTo>
                    <a:pt x="2112" y="1981"/>
                  </a:lnTo>
                  <a:lnTo>
                    <a:pt x="1877" y="2450"/>
                  </a:lnTo>
                  <a:lnTo>
                    <a:pt x="1669" y="2972"/>
                  </a:lnTo>
                  <a:lnTo>
                    <a:pt x="1460" y="3493"/>
                  </a:lnTo>
                  <a:lnTo>
                    <a:pt x="1460" y="3493"/>
                  </a:lnTo>
                  <a:lnTo>
                    <a:pt x="1460" y="3493"/>
                  </a:lnTo>
                  <a:lnTo>
                    <a:pt x="1460" y="3493"/>
                  </a:lnTo>
                  <a:lnTo>
                    <a:pt x="1460" y="3519"/>
                  </a:lnTo>
                  <a:lnTo>
                    <a:pt x="1460" y="3519"/>
                  </a:lnTo>
                  <a:lnTo>
                    <a:pt x="1460" y="3519"/>
                  </a:lnTo>
                  <a:lnTo>
                    <a:pt x="1460" y="3519"/>
                  </a:lnTo>
                  <a:lnTo>
                    <a:pt x="1460" y="3545"/>
                  </a:lnTo>
                  <a:lnTo>
                    <a:pt x="1460" y="3545"/>
                  </a:lnTo>
                  <a:lnTo>
                    <a:pt x="1460" y="3545"/>
                  </a:lnTo>
                  <a:lnTo>
                    <a:pt x="1460" y="3545"/>
                  </a:lnTo>
                  <a:lnTo>
                    <a:pt x="1460" y="3545"/>
                  </a:lnTo>
                  <a:lnTo>
                    <a:pt x="1460" y="3545"/>
                  </a:lnTo>
                  <a:lnTo>
                    <a:pt x="1460" y="3571"/>
                  </a:lnTo>
                  <a:lnTo>
                    <a:pt x="1460" y="3571"/>
                  </a:lnTo>
                  <a:lnTo>
                    <a:pt x="1460" y="3571"/>
                  </a:lnTo>
                  <a:lnTo>
                    <a:pt x="1460" y="3571"/>
                  </a:lnTo>
                  <a:lnTo>
                    <a:pt x="1460" y="3571"/>
                  </a:lnTo>
                  <a:lnTo>
                    <a:pt x="1460" y="3571"/>
                  </a:lnTo>
                  <a:lnTo>
                    <a:pt x="1434" y="3597"/>
                  </a:lnTo>
                  <a:lnTo>
                    <a:pt x="1434" y="3597"/>
                  </a:lnTo>
                  <a:lnTo>
                    <a:pt x="1434" y="3597"/>
                  </a:lnTo>
                  <a:lnTo>
                    <a:pt x="1434" y="3597"/>
                  </a:lnTo>
                  <a:lnTo>
                    <a:pt x="1434" y="3597"/>
                  </a:lnTo>
                  <a:lnTo>
                    <a:pt x="1434" y="3597"/>
                  </a:lnTo>
                  <a:lnTo>
                    <a:pt x="1434" y="3623"/>
                  </a:lnTo>
                  <a:lnTo>
                    <a:pt x="1434" y="3623"/>
                  </a:lnTo>
                  <a:lnTo>
                    <a:pt x="1434" y="3623"/>
                  </a:lnTo>
                  <a:lnTo>
                    <a:pt x="1434" y="3623"/>
                  </a:lnTo>
                  <a:lnTo>
                    <a:pt x="1434" y="3623"/>
                  </a:lnTo>
                  <a:lnTo>
                    <a:pt x="1226" y="4379"/>
                  </a:lnTo>
                  <a:lnTo>
                    <a:pt x="1017" y="5109"/>
                  </a:lnTo>
                  <a:lnTo>
                    <a:pt x="861" y="5839"/>
                  </a:lnTo>
                  <a:lnTo>
                    <a:pt x="704" y="6543"/>
                  </a:lnTo>
                  <a:lnTo>
                    <a:pt x="444" y="7924"/>
                  </a:lnTo>
                  <a:lnTo>
                    <a:pt x="261" y="9227"/>
                  </a:lnTo>
                  <a:lnTo>
                    <a:pt x="131" y="10452"/>
                  </a:lnTo>
                  <a:lnTo>
                    <a:pt x="53" y="11573"/>
                  </a:lnTo>
                  <a:lnTo>
                    <a:pt x="27" y="12564"/>
                  </a:lnTo>
                  <a:lnTo>
                    <a:pt x="1" y="13424"/>
                  </a:lnTo>
                  <a:lnTo>
                    <a:pt x="1" y="13424"/>
                  </a:lnTo>
                  <a:lnTo>
                    <a:pt x="1" y="14180"/>
                  </a:lnTo>
                  <a:lnTo>
                    <a:pt x="27" y="14727"/>
                  </a:lnTo>
                  <a:lnTo>
                    <a:pt x="53" y="15196"/>
                  </a:lnTo>
                  <a:lnTo>
                    <a:pt x="53" y="15196"/>
                  </a:lnTo>
                  <a:lnTo>
                    <a:pt x="53" y="15196"/>
                  </a:lnTo>
                  <a:lnTo>
                    <a:pt x="53" y="15196"/>
                  </a:lnTo>
                  <a:lnTo>
                    <a:pt x="53" y="15196"/>
                  </a:lnTo>
                  <a:lnTo>
                    <a:pt x="53" y="15196"/>
                  </a:lnTo>
                  <a:lnTo>
                    <a:pt x="53" y="15196"/>
                  </a:lnTo>
                  <a:lnTo>
                    <a:pt x="287" y="15248"/>
                  </a:lnTo>
                  <a:lnTo>
                    <a:pt x="887" y="15379"/>
                  </a:lnTo>
                  <a:lnTo>
                    <a:pt x="887" y="15379"/>
                  </a:lnTo>
                  <a:lnTo>
                    <a:pt x="1486" y="15431"/>
                  </a:lnTo>
                  <a:lnTo>
                    <a:pt x="2112" y="15457"/>
                  </a:lnTo>
                  <a:lnTo>
                    <a:pt x="2112" y="15457"/>
                  </a:lnTo>
                  <a:lnTo>
                    <a:pt x="2737" y="15431"/>
                  </a:lnTo>
                  <a:lnTo>
                    <a:pt x="3311" y="15405"/>
                  </a:lnTo>
                  <a:lnTo>
                    <a:pt x="3858" y="15352"/>
                  </a:lnTo>
                  <a:lnTo>
                    <a:pt x="4327" y="15274"/>
                  </a:lnTo>
                  <a:lnTo>
                    <a:pt x="5057" y="15144"/>
                  </a:lnTo>
                  <a:lnTo>
                    <a:pt x="5318" y="15092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89"/>
                  </a:lnTo>
                  <a:lnTo>
                    <a:pt x="6048" y="13163"/>
                  </a:lnTo>
                  <a:lnTo>
                    <a:pt x="6048" y="13163"/>
                  </a:lnTo>
                  <a:lnTo>
                    <a:pt x="6048" y="12277"/>
                  </a:lnTo>
                  <a:lnTo>
                    <a:pt x="6074" y="11651"/>
                  </a:lnTo>
                  <a:lnTo>
                    <a:pt x="6100" y="10948"/>
                  </a:lnTo>
                  <a:lnTo>
                    <a:pt x="6178" y="10166"/>
                  </a:lnTo>
                  <a:lnTo>
                    <a:pt x="6334" y="9384"/>
                  </a:lnTo>
                  <a:lnTo>
                    <a:pt x="6413" y="8993"/>
                  </a:lnTo>
                  <a:lnTo>
                    <a:pt x="6517" y="8602"/>
                  </a:lnTo>
                  <a:lnTo>
                    <a:pt x="6647" y="8237"/>
                  </a:lnTo>
                  <a:lnTo>
                    <a:pt x="6777" y="7898"/>
                  </a:lnTo>
                  <a:lnTo>
                    <a:pt x="6777" y="7898"/>
                  </a:lnTo>
                  <a:lnTo>
                    <a:pt x="6439" y="7507"/>
                  </a:lnTo>
                  <a:lnTo>
                    <a:pt x="6074" y="7142"/>
                  </a:lnTo>
                  <a:lnTo>
                    <a:pt x="5761" y="6725"/>
                  </a:lnTo>
                  <a:lnTo>
                    <a:pt x="5474" y="6308"/>
                  </a:lnTo>
                  <a:lnTo>
                    <a:pt x="5188" y="5865"/>
                  </a:lnTo>
                  <a:lnTo>
                    <a:pt x="4927" y="5422"/>
                  </a:lnTo>
                  <a:lnTo>
                    <a:pt x="4666" y="4979"/>
                  </a:lnTo>
                  <a:lnTo>
                    <a:pt x="4458" y="4483"/>
                  </a:lnTo>
                  <a:lnTo>
                    <a:pt x="4275" y="4014"/>
                  </a:lnTo>
                  <a:lnTo>
                    <a:pt x="4093" y="3519"/>
                  </a:lnTo>
                  <a:lnTo>
                    <a:pt x="3936" y="3024"/>
                  </a:lnTo>
                  <a:lnTo>
                    <a:pt x="3832" y="2503"/>
                  </a:lnTo>
                  <a:lnTo>
                    <a:pt x="3728" y="1981"/>
                  </a:lnTo>
                  <a:lnTo>
                    <a:pt x="3650" y="1460"/>
                  </a:lnTo>
                  <a:lnTo>
                    <a:pt x="3624" y="913"/>
                  </a:lnTo>
                  <a:lnTo>
                    <a:pt x="3598" y="365"/>
                  </a:lnTo>
                  <a:lnTo>
                    <a:pt x="3598" y="365"/>
                  </a:lnTo>
                  <a:lnTo>
                    <a:pt x="36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-740179" y="2645346"/>
              <a:ext cx="123596" cy="1092556"/>
            </a:xfrm>
            <a:custGeom>
              <a:avLst/>
              <a:gdLst/>
              <a:ahLst/>
              <a:cxnLst/>
              <a:rect l="l" t="t" r="r" b="b"/>
              <a:pathLst>
                <a:path w="2477" h="21896" extrusionOk="0">
                  <a:moveTo>
                    <a:pt x="53" y="1"/>
                  </a:moveTo>
                  <a:lnTo>
                    <a:pt x="1" y="53"/>
                  </a:lnTo>
                  <a:lnTo>
                    <a:pt x="53" y="157"/>
                  </a:lnTo>
                  <a:lnTo>
                    <a:pt x="444" y="1356"/>
                  </a:lnTo>
                  <a:lnTo>
                    <a:pt x="678" y="2112"/>
                  </a:lnTo>
                  <a:lnTo>
                    <a:pt x="809" y="2034"/>
                  </a:lnTo>
                  <a:lnTo>
                    <a:pt x="548" y="1330"/>
                  </a:lnTo>
                  <a:lnTo>
                    <a:pt x="105" y="131"/>
                  </a:lnTo>
                  <a:lnTo>
                    <a:pt x="53" y="1"/>
                  </a:lnTo>
                  <a:close/>
                  <a:moveTo>
                    <a:pt x="1955" y="6595"/>
                  </a:moveTo>
                  <a:lnTo>
                    <a:pt x="1721" y="6647"/>
                  </a:lnTo>
                  <a:lnTo>
                    <a:pt x="1799" y="7116"/>
                  </a:lnTo>
                  <a:lnTo>
                    <a:pt x="1825" y="7143"/>
                  </a:lnTo>
                  <a:lnTo>
                    <a:pt x="2034" y="7012"/>
                  </a:lnTo>
                  <a:lnTo>
                    <a:pt x="1955" y="6595"/>
                  </a:lnTo>
                  <a:close/>
                  <a:moveTo>
                    <a:pt x="2268" y="11991"/>
                  </a:moveTo>
                  <a:lnTo>
                    <a:pt x="2294" y="12382"/>
                  </a:lnTo>
                  <a:lnTo>
                    <a:pt x="2346" y="13242"/>
                  </a:lnTo>
                  <a:lnTo>
                    <a:pt x="2373" y="14206"/>
                  </a:lnTo>
                  <a:lnTo>
                    <a:pt x="2373" y="15223"/>
                  </a:lnTo>
                  <a:lnTo>
                    <a:pt x="2373" y="16265"/>
                  </a:lnTo>
                  <a:lnTo>
                    <a:pt x="2294" y="17308"/>
                  </a:lnTo>
                  <a:lnTo>
                    <a:pt x="2190" y="18324"/>
                  </a:lnTo>
                  <a:lnTo>
                    <a:pt x="2086" y="19263"/>
                  </a:lnTo>
                  <a:lnTo>
                    <a:pt x="2008" y="20123"/>
                  </a:lnTo>
                  <a:lnTo>
                    <a:pt x="1955" y="20853"/>
                  </a:lnTo>
                  <a:lnTo>
                    <a:pt x="1929" y="21400"/>
                  </a:lnTo>
                  <a:lnTo>
                    <a:pt x="1929" y="21895"/>
                  </a:lnTo>
                  <a:lnTo>
                    <a:pt x="1982" y="21400"/>
                  </a:lnTo>
                  <a:lnTo>
                    <a:pt x="2034" y="20853"/>
                  </a:lnTo>
                  <a:lnTo>
                    <a:pt x="2112" y="20123"/>
                  </a:lnTo>
                  <a:lnTo>
                    <a:pt x="2294" y="18741"/>
                  </a:lnTo>
                  <a:lnTo>
                    <a:pt x="2477" y="17177"/>
                  </a:lnTo>
                  <a:lnTo>
                    <a:pt x="2477" y="12017"/>
                  </a:lnTo>
                  <a:lnTo>
                    <a:pt x="2268" y="11991"/>
                  </a:lnTo>
                  <a:close/>
                </a:path>
              </a:pathLst>
            </a:custGeom>
            <a:solidFill>
              <a:srgbClr val="2F7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-643927" y="3243617"/>
              <a:ext cx="27344" cy="494285"/>
            </a:xfrm>
            <a:custGeom>
              <a:avLst/>
              <a:gdLst/>
              <a:ahLst/>
              <a:cxnLst/>
              <a:rect l="l" t="t" r="r" b="b"/>
              <a:pathLst>
                <a:path w="548" h="9906" fill="none" extrusionOk="0">
                  <a:moveTo>
                    <a:pt x="339" y="1"/>
                  </a:moveTo>
                  <a:lnTo>
                    <a:pt x="339" y="1"/>
                  </a:lnTo>
                  <a:lnTo>
                    <a:pt x="365" y="392"/>
                  </a:lnTo>
                  <a:lnTo>
                    <a:pt x="365" y="392"/>
                  </a:lnTo>
                  <a:lnTo>
                    <a:pt x="417" y="1252"/>
                  </a:lnTo>
                  <a:lnTo>
                    <a:pt x="417" y="1252"/>
                  </a:lnTo>
                  <a:lnTo>
                    <a:pt x="444" y="2216"/>
                  </a:lnTo>
                  <a:lnTo>
                    <a:pt x="444" y="2216"/>
                  </a:lnTo>
                  <a:lnTo>
                    <a:pt x="444" y="3233"/>
                  </a:lnTo>
                  <a:lnTo>
                    <a:pt x="444" y="3233"/>
                  </a:lnTo>
                  <a:lnTo>
                    <a:pt x="444" y="4275"/>
                  </a:lnTo>
                  <a:lnTo>
                    <a:pt x="444" y="4275"/>
                  </a:lnTo>
                  <a:lnTo>
                    <a:pt x="365" y="5318"/>
                  </a:lnTo>
                  <a:lnTo>
                    <a:pt x="261" y="6334"/>
                  </a:lnTo>
                  <a:lnTo>
                    <a:pt x="157" y="7273"/>
                  </a:lnTo>
                  <a:lnTo>
                    <a:pt x="79" y="8133"/>
                  </a:lnTo>
                  <a:lnTo>
                    <a:pt x="79" y="8133"/>
                  </a:lnTo>
                  <a:lnTo>
                    <a:pt x="26" y="8863"/>
                  </a:lnTo>
                  <a:lnTo>
                    <a:pt x="0" y="9410"/>
                  </a:lnTo>
                  <a:lnTo>
                    <a:pt x="0" y="9410"/>
                  </a:lnTo>
                  <a:lnTo>
                    <a:pt x="0" y="9905"/>
                  </a:lnTo>
                  <a:lnTo>
                    <a:pt x="0" y="9905"/>
                  </a:lnTo>
                  <a:lnTo>
                    <a:pt x="53" y="9410"/>
                  </a:lnTo>
                  <a:lnTo>
                    <a:pt x="53" y="9410"/>
                  </a:lnTo>
                  <a:lnTo>
                    <a:pt x="105" y="8863"/>
                  </a:lnTo>
                  <a:lnTo>
                    <a:pt x="183" y="8133"/>
                  </a:lnTo>
                  <a:lnTo>
                    <a:pt x="183" y="8133"/>
                  </a:lnTo>
                  <a:lnTo>
                    <a:pt x="365" y="6751"/>
                  </a:lnTo>
                  <a:lnTo>
                    <a:pt x="548" y="5187"/>
                  </a:lnTo>
                  <a:lnTo>
                    <a:pt x="548" y="27"/>
                  </a:lnTo>
                  <a:lnTo>
                    <a:pt x="548" y="27"/>
                  </a:lnTo>
                  <a:lnTo>
                    <a:pt x="3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-654355" y="2974420"/>
              <a:ext cx="15668" cy="27344"/>
            </a:xfrm>
            <a:custGeom>
              <a:avLst/>
              <a:gdLst/>
              <a:ahLst/>
              <a:cxnLst/>
              <a:rect l="l" t="t" r="r" b="b"/>
              <a:pathLst>
                <a:path w="314" h="548" fill="none" extrusionOk="0">
                  <a:moveTo>
                    <a:pt x="235" y="0"/>
                  </a:moveTo>
                  <a:lnTo>
                    <a:pt x="235" y="0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79" y="521"/>
                  </a:lnTo>
                  <a:lnTo>
                    <a:pt x="79" y="521"/>
                  </a:lnTo>
                  <a:lnTo>
                    <a:pt x="105" y="548"/>
                  </a:lnTo>
                  <a:lnTo>
                    <a:pt x="105" y="548"/>
                  </a:lnTo>
                  <a:lnTo>
                    <a:pt x="314" y="417"/>
                  </a:lnTo>
                  <a:lnTo>
                    <a:pt x="314" y="417"/>
                  </a:lnTo>
                  <a:lnTo>
                    <a:pt x="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-740179" y="2645346"/>
              <a:ext cx="40367" cy="105433"/>
            </a:xfrm>
            <a:custGeom>
              <a:avLst/>
              <a:gdLst/>
              <a:ahLst/>
              <a:cxnLst/>
              <a:rect l="l" t="t" r="r" b="b"/>
              <a:pathLst>
                <a:path w="809" h="2113" fill="none" extrusionOk="0">
                  <a:moveTo>
                    <a:pt x="53" y="1"/>
                  </a:moveTo>
                  <a:lnTo>
                    <a:pt x="53" y="1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53" y="157"/>
                  </a:lnTo>
                  <a:lnTo>
                    <a:pt x="53" y="157"/>
                  </a:lnTo>
                  <a:lnTo>
                    <a:pt x="444" y="1356"/>
                  </a:lnTo>
                  <a:lnTo>
                    <a:pt x="444" y="1356"/>
                  </a:lnTo>
                  <a:lnTo>
                    <a:pt x="678" y="2112"/>
                  </a:lnTo>
                  <a:lnTo>
                    <a:pt x="678" y="2112"/>
                  </a:lnTo>
                  <a:lnTo>
                    <a:pt x="809" y="2034"/>
                  </a:lnTo>
                  <a:lnTo>
                    <a:pt x="809" y="2034"/>
                  </a:lnTo>
                  <a:lnTo>
                    <a:pt x="548" y="1330"/>
                  </a:lnTo>
                  <a:lnTo>
                    <a:pt x="548" y="1330"/>
                  </a:lnTo>
                  <a:lnTo>
                    <a:pt x="105" y="131"/>
                  </a:lnTo>
                  <a:lnTo>
                    <a:pt x="105" y="131"/>
                  </a:lnTo>
                  <a:lnTo>
                    <a:pt x="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-649116" y="2995227"/>
              <a:ext cx="33831" cy="249737"/>
            </a:xfrm>
            <a:custGeom>
              <a:avLst/>
              <a:gdLst/>
              <a:ahLst/>
              <a:cxnLst/>
              <a:rect l="l" t="t" r="r" b="b"/>
              <a:pathLst>
                <a:path w="678" h="5005" extrusionOk="0">
                  <a:moveTo>
                    <a:pt x="209" y="0"/>
                  </a:moveTo>
                  <a:lnTo>
                    <a:pt x="0" y="131"/>
                  </a:lnTo>
                  <a:lnTo>
                    <a:pt x="52" y="600"/>
                  </a:lnTo>
                  <a:lnTo>
                    <a:pt x="104" y="1043"/>
                  </a:lnTo>
                  <a:lnTo>
                    <a:pt x="209" y="1877"/>
                  </a:lnTo>
                  <a:lnTo>
                    <a:pt x="287" y="2581"/>
                  </a:lnTo>
                  <a:lnTo>
                    <a:pt x="339" y="3128"/>
                  </a:lnTo>
                  <a:lnTo>
                    <a:pt x="365" y="3623"/>
                  </a:lnTo>
                  <a:lnTo>
                    <a:pt x="417" y="4092"/>
                  </a:lnTo>
                  <a:lnTo>
                    <a:pt x="443" y="4979"/>
                  </a:lnTo>
                  <a:lnTo>
                    <a:pt x="652" y="5005"/>
                  </a:lnTo>
                  <a:lnTo>
                    <a:pt x="652" y="5005"/>
                  </a:lnTo>
                  <a:lnTo>
                    <a:pt x="626" y="4118"/>
                  </a:lnTo>
                  <a:lnTo>
                    <a:pt x="678" y="4118"/>
                  </a:lnTo>
                  <a:lnTo>
                    <a:pt x="678" y="4092"/>
                  </a:lnTo>
                  <a:lnTo>
                    <a:pt x="652" y="3597"/>
                  </a:lnTo>
                  <a:lnTo>
                    <a:pt x="600" y="3128"/>
                  </a:lnTo>
                  <a:lnTo>
                    <a:pt x="548" y="2555"/>
                  </a:lnTo>
                  <a:lnTo>
                    <a:pt x="469" y="1851"/>
                  </a:lnTo>
                  <a:lnTo>
                    <a:pt x="365" y="991"/>
                  </a:lnTo>
                  <a:lnTo>
                    <a:pt x="287" y="548"/>
                  </a:lnTo>
                  <a:lnTo>
                    <a:pt x="209" y="52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26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-649116" y="2995227"/>
              <a:ext cx="33831" cy="249737"/>
            </a:xfrm>
            <a:custGeom>
              <a:avLst/>
              <a:gdLst/>
              <a:ahLst/>
              <a:cxnLst/>
              <a:rect l="l" t="t" r="r" b="b"/>
              <a:pathLst>
                <a:path w="678" h="5005" fill="none" extrusionOk="0">
                  <a:moveTo>
                    <a:pt x="209" y="0"/>
                  </a:moveTo>
                  <a:lnTo>
                    <a:pt x="209" y="0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52" y="600"/>
                  </a:lnTo>
                  <a:lnTo>
                    <a:pt x="104" y="1043"/>
                  </a:lnTo>
                  <a:lnTo>
                    <a:pt x="104" y="1043"/>
                  </a:lnTo>
                  <a:lnTo>
                    <a:pt x="209" y="1877"/>
                  </a:lnTo>
                  <a:lnTo>
                    <a:pt x="209" y="1877"/>
                  </a:lnTo>
                  <a:lnTo>
                    <a:pt x="287" y="2581"/>
                  </a:lnTo>
                  <a:lnTo>
                    <a:pt x="339" y="3128"/>
                  </a:lnTo>
                  <a:lnTo>
                    <a:pt x="339" y="3128"/>
                  </a:lnTo>
                  <a:lnTo>
                    <a:pt x="365" y="3623"/>
                  </a:lnTo>
                  <a:lnTo>
                    <a:pt x="365" y="3623"/>
                  </a:lnTo>
                  <a:lnTo>
                    <a:pt x="417" y="4092"/>
                  </a:lnTo>
                  <a:lnTo>
                    <a:pt x="417" y="4092"/>
                  </a:lnTo>
                  <a:lnTo>
                    <a:pt x="443" y="4979"/>
                  </a:lnTo>
                  <a:lnTo>
                    <a:pt x="443" y="4979"/>
                  </a:lnTo>
                  <a:lnTo>
                    <a:pt x="652" y="5005"/>
                  </a:lnTo>
                  <a:lnTo>
                    <a:pt x="626" y="4118"/>
                  </a:lnTo>
                  <a:lnTo>
                    <a:pt x="626" y="4118"/>
                  </a:lnTo>
                  <a:lnTo>
                    <a:pt x="626" y="4118"/>
                  </a:lnTo>
                  <a:lnTo>
                    <a:pt x="678" y="4118"/>
                  </a:lnTo>
                  <a:lnTo>
                    <a:pt x="678" y="4118"/>
                  </a:lnTo>
                  <a:lnTo>
                    <a:pt x="678" y="4092"/>
                  </a:lnTo>
                  <a:lnTo>
                    <a:pt x="678" y="4092"/>
                  </a:lnTo>
                  <a:lnTo>
                    <a:pt x="652" y="3597"/>
                  </a:lnTo>
                  <a:lnTo>
                    <a:pt x="652" y="3597"/>
                  </a:lnTo>
                  <a:lnTo>
                    <a:pt x="600" y="3128"/>
                  </a:lnTo>
                  <a:lnTo>
                    <a:pt x="600" y="3128"/>
                  </a:lnTo>
                  <a:lnTo>
                    <a:pt x="548" y="2555"/>
                  </a:lnTo>
                  <a:lnTo>
                    <a:pt x="469" y="1851"/>
                  </a:lnTo>
                  <a:lnTo>
                    <a:pt x="469" y="1851"/>
                  </a:lnTo>
                  <a:lnTo>
                    <a:pt x="365" y="991"/>
                  </a:lnTo>
                  <a:lnTo>
                    <a:pt x="365" y="991"/>
                  </a:lnTo>
                  <a:lnTo>
                    <a:pt x="287" y="548"/>
                  </a:lnTo>
                  <a:lnTo>
                    <a:pt x="209" y="52"/>
                  </a:lnTo>
                  <a:lnTo>
                    <a:pt x="209" y="52"/>
                  </a:lnTo>
                  <a:lnTo>
                    <a:pt x="2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-1436000" y="2579032"/>
              <a:ext cx="174342" cy="300483"/>
            </a:xfrm>
            <a:custGeom>
              <a:avLst/>
              <a:gdLst/>
              <a:ahLst/>
              <a:cxnLst/>
              <a:rect l="l" t="t" r="r" b="b"/>
              <a:pathLst>
                <a:path w="3494" h="6022" extrusionOk="0">
                  <a:moveTo>
                    <a:pt x="1" y="0"/>
                  </a:moveTo>
                  <a:lnTo>
                    <a:pt x="105" y="209"/>
                  </a:lnTo>
                  <a:lnTo>
                    <a:pt x="444" y="652"/>
                  </a:lnTo>
                  <a:lnTo>
                    <a:pt x="965" y="1304"/>
                  </a:lnTo>
                  <a:lnTo>
                    <a:pt x="1539" y="2007"/>
                  </a:lnTo>
                  <a:lnTo>
                    <a:pt x="1825" y="2372"/>
                  </a:lnTo>
                  <a:lnTo>
                    <a:pt x="2060" y="2763"/>
                  </a:lnTo>
                  <a:lnTo>
                    <a:pt x="2295" y="3102"/>
                  </a:lnTo>
                  <a:lnTo>
                    <a:pt x="2451" y="3441"/>
                  </a:lnTo>
                  <a:lnTo>
                    <a:pt x="2503" y="3545"/>
                  </a:lnTo>
                  <a:lnTo>
                    <a:pt x="2477" y="2946"/>
                  </a:lnTo>
                  <a:lnTo>
                    <a:pt x="2269" y="2633"/>
                  </a:lnTo>
                  <a:lnTo>
                    <a:pt x="1982" y="2242"/>
                  </a:lnTo>
                  <a:lnTo>
                    <a:pt x="1695" y="1877"/>
                  </a:lnTo>
                  <a:lnTo>
                    <a:pt x="1070" y="1199"/>
                  </a:lnTo>
                  <a:lnTo>
                    <a:pt x="522" y="600"/>
                  </a:lnTo>
                  <a:lnTo>
                    <a:pt x="157" y="183"/>
                  </a:lnTo>
                  <a:lnTo>
                    <a:pt x="1" y="0"/>
                  </a:lnTo>
                  <a:close/>
                  <a:moveTo>
                    <a:pt x="3077" y="5109"/>
                  </a:moveTo>
                  <a:lnTo>
                    <a:pt x="3311" y="6021"/>
                  </a:lnTo>
                  <a:lnTo>
                    <a:pt x="3494" y="5839"/>
                  </a:lnTo>
                  <a:lnTo>
                    <a:pt x="3415" y="5448"/>
                  </a:lnTo>
                  <a:lnTo>
                    <a:pt x="3181" y="5239"/>
                  </a:lnTo>
                  <a:lnTo>
                    <a:pt x="3077" y="5109"/>
                  </a:lnTo>
                  <a:close/>
                </a:path>
              </a:pathLst>
            </a:custGeom>
            <a:solidFill>
              <a:srgbClr val="2F7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-1282515" y="2833958"/>
              <a:ext cx="20857" cy="45556"/>
            </a:xfrm>
            <a:custGeom>
              <a:avLst/>
              <a:gdLst/>
              <a:ahLst/>
              <a:cxnLst/>
              <a:rect l="l" t="t" r="r" b="b"/>
              <a:pathLst>
                <a:path w="418" h="91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35" y="912"/>
                  </a:lnTo>
                  <a:lnTo>
                    <a:pt x="235" y="912"/>
                  </a:lnTo>
                  <a:lnTo>
                    <a:pt x="418" y="730"/>
                  </a:lnTo>
                  <a:lnTo>
                    <a:pt x="418" y="730"/>
                  </a:lnTo>
                  <a:lnTo>
                    <a:pt x="339" y="339"/>
                  </a:lnTo>
                  <a:lnTo>
                    <a:pt x="339" y="339"/>
                  </a:lnTo>
                  <a:lnTo>
                    <a:pt x="105" y="130"/>
                  </a:lnTo>
                  <a:lnTo>
                    <a:pt x="105" y="13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-1436000" y="2579032"/>
              <a:ext cx="124943" cy="176937"/>
            </a:xfrm>
            <a:custGeom>
              <a:avLst/>
              <a:gdLst/>
              <a:ahLst/>
              <a:cxnLst/>
              <a:rect l="l" t="t" r="r" b="b"/>
              <a:pathLst>
                <a:path w="2504" h="354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05" y="209"/>
                  </a:lnTo>
                  <a:lnTo>
                    <a:pt x="444" y="652"/>
                  </a:lnTo>
                  <a:lnTo>
                    <a:pt x="444" y="652"/>
                  </a:lnTo>
                  <a:lnTo>
                    <a:pt x="965" y="1304"/>
                  </a:lnTo>
                  <a:lnTo>
                    <a:pt x="1539" y="2007"/>
                  </a:lnTo>
                  <a:lnTo>
                    <a:pt x="1539" y="2007"/>
                  </a:lnTo>
                  <a:lnTo>
                    <a:pt x="1825" y="2372"/>
                  </a:lnTo>
                  <a:lnTo>
                    <a:pt x="2060" y="2763"/>
                  </a:lnTo>
                  <a:lnTo>
                    <a:pt x="2060" y="2763"/>
                  </a:lnTo>
                  <a:lnTo>
                    <a:pt x="2295" y="3102"/>
                  </a:lnTo>
                  <a:lnTo>
                    <a:pt x="2295" y="3102"/>
                  </a:lnTo>
                  <a:lnTo>
                    <a:pt x="2451" y="3441"/>
                  </a:lnTo>
                  <a:lnTo>
                    <a:pt x="2451" y="3441"/>
                  </a:lnTo>
                  <a:lnTo>
                    <a:pt x="2503" y="3545"/>
                  </a:lnTo>
                  <a:lnTo>
                    <a:pt x="2503" y="3545"/>
                  </a:lnTo>
                  <a:lnTo>
                    <a:pt x="2477" y="2946"/>
                  </a:lnTo>
                  <a:lnTo>
                    <a:pt x="2477" y="2946"/>
                  </a:lnTo>
                  <a:lnTo>
                    <a:pt x="2477" y="2946"/>
                  </a:lnTo>
                  <a:lnTo>
                    <a:pt x="2477" y="2946"/>
                  </a:lnTo>
                  <a:lnTo>
                    <a:pt x="2269" y="2633"/>
                  </a:lnTo>
                  <a:lnTo>
                    <a:pt x="2269" y="2633"/>
                  </a:lnTo>
                  <a:lnTo>
                    <a:pt x="1982" y="2242"/>
                  </a:lnTo>
                  <a:lnTo>
                    <a:pt x="1695" y="1877"/>
                  </a:lnTo>
                  <a:lnTo>
                    <a:pt x="1695" y="1877"/>
                  </a:lnTo>
                  <a:lnTo>
                    <a:pt x="1070" y="1199"/>
                  </a:lnTo>
                  <a:lnTo>
                    <a:pt x="522" y="600"/>
                  </a:lnTo>
                  <a:lnTo>
                    <a:pt x="522" y="600"/>
                  </a:lnTo>
                  <a:lnTo>
                    <a:pt x="157" y="18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-1096547" y="2516610"/>
              <a:ext cx="196446" cy="50746"/>
            </a:xfrm>
            <a:custGeom>
              <a:avLst/>
              <a:gdLst/>
              <a:ahLst/>
              <a:cxnLst/>
              <a:rect l="l" t="t" r="r" b="b"/>
              <a:pathLst>
                <a:path w="3937" h="1017" extrusionOk="0">
                  <a:moveTo>
                    <a:pt x="3937" y="0"/>
                  </a:moveTo>
                  <a:lnTo>
                    <a:pt x="3832" y="52"/>
                  </a:lnTo>
                  <a:lnTo>
                    <a:pt x="3598" y="157"/>
                  </a:lnTo>
                  <a:lnTo>
                    <a:pt x="3259" y="339"/>
                  </a:lnTo>
                  <a:lnTo>
                    <a:pt x="2868" y="470"/>
                  </a:lnTo>
                  <a:lnTo>
                    <a:pt x="2451" y="600"/>
                  </a:lnTo>
                  <a:lnTo>
                    <a:pt x="2060" y="652"/>
                  </a:lnTo>
                  <a:lnTo>
                    <a:pt x="1721" y="704"/>
                  </a:lnTo>
                  <a:lnTo>
                    <a:pt x="1617" y="730"/>
                  </a:lnTo>
                  <a:lnTo>
                    <a:pt x="1356" y="756"/>
                  </a:lnTo>
                  <a:lnTo>
                    <a:pt x="548" y="756"/>
                  </a:lnTo>
                  <a:lnTo>
                    <a:pt x="1" y="678"/>
                  </a:lnTo>
                  <a:lnTo>
                    <a:pt x="1" y="834"/>
                  </a:lnTo>
                  <a:lnTo>
                    <a:pt x="261" y="887"/>
                  </a:lnTo>
                  <a:lnTo>
                    <a:pt x="522" y="939"/>
                  </a:lnTo>
                  <a:lnTo>
                    <a:pt x="913" y="991"/>
                  </a:lnTo>
                  <a:lnTo>
                    <a:pt x="1278" y="1017"/>
                  </a:lnTo>
                  <a:lnTo>
                    <a:pt x="1382" y="1017"/>
                  </a:lnTo>
                  <a:lnTo>
                    <a:pt x="1643" y="991"/>
                  </a:lnTo>
                  <a:lnTo>
                    <a:pt x="1747" y="991"/>
                  </a:lnTo>
                  <a:lnTo>
                    <a:pt x="2112" y="913"/>
                  </a:lnTo>
                  <a:lnTo>
                    <a:pt x="2503" y="808"/>
                  </a:lnTo>
                  <a:lnTo>
                    <a:pt x="2920" y="652"/>
                  </a:lnTo>
                  <a:lnTo>
                    <a:pt x="3337" y="470"/>
                  </a:lnTo>
                  <a:lnTo>
                    <a:pt x="3520" y="365"/>
                  </a:lnTo>
                  <a:lnTo>
                    <a:pt x="3676" y="261"/>
                  </a:lnTo>
                  <a:lnTo>
                    <a:pt x="3884" y="79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2F7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-1096547" y="2516610"/>
              <a:ext cx="196446" cy="50746"/>
            </a:xfrm>
            <a:custGeom>
              <a:avLst/>
              <a:gdLst/>
              <a:ahLst/>
              <a:cxnLst/>
              <a:rect l="l" t="t" r="r" b="b"/>
              <a:pathLst>
                <a:path w="3937" h="1017" fill="none" extrusionOk="0">
                  <a:moveTo>
                    <a:pt x="3937" y="0"/>
                  </a:moveTo>
                  <a:lnTo>
                    <a:pt x="3937" y="0"/>
                  </a:lnTo>
                  <a:lnTo>
                    <a:pt x="3832" y="52"/>
                  </a:lnTo>
                  <a:lnTo>
                    <a:pt x="3598" y="157"/>
                  </a:lnTo>
                  <a:lnTo>
                    <a:pt x="3598" y="157"/>
                  </a:lnTo>
                  <a:lnTo>
                    <a:pt x="3259" y="339"/>
                  </a:lnTo>
                  <a:lnTo>
                    <a:pt x="2868" y="470"/>
                  </a:lnTo>
                  <a:lnTo>
                    <a:pt x="2868" y="470"/>
                  </a:lnTo>
                  <a:lnTo>
                    <a:pt x="2451" y="600"/>
                  </a:lnTo>
                  <a:lnTo>
                    <a:pt x="2060" y="652"/>
                  </a:lnTo>
                  <a:lnTo>
                    <a:pt x="2060" y="652"/>
                  </a:lnTo>
                  <a:lnTo>
                    <a:pt x="1721" y="704"/>
                  </a:lnTo>
                  <a:lnTo>
                    <a:pt x="1721" y="704"/>
                  </a:lnTo>
                  <a:lnTo>
                    <a:pt x="1617" y="730"/>
                  </a:lnTo>
                  <a:lnTo>
                    <a:pt x="1617" y="730"/>
                  </a:lnTo>
                  <a:lnTo>
                    <a:pt x="1356" y="756"/>
                  </a:lnTo>
                  <a:lnTo>
                    <a:pt x="1356" y="756"/>
                  </a:lnTo>
                  <a:lnTo>
                    <a:pt x="913" y="756"/>
                  </a:lnTo>
                  <a:lnTo>
                    <a:pt x="913" y="756"/>
                  </a:lnTo>
                  <a:lnTo>
                    <a:pt x="548" y="756"/>
                  </a:lnTo>
                  <a:lnTo>
                    <a:pt x="548" y="756"/>
                  </a:lnTo>
                  <a:lnTo>
                    <a:pt x="1" y="678"/>
                  </a:lnTo>
                  <a:lnTo>
                    <a:pt x="1" y="678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261" y="887"/>
                  </a:lnTo>
                  <a:lnTo>
                    <a:pt x="522" y="939"/>
                  </a:lnTo>
                  <a:lnTo>
                    <a:pt x="522" y="939"/>
                  </a:lnTo>
                  <a:lnTo>
                    <a:pt x="913" y="991"/>
                  </a:lnTo>
                  <a:lnTo>
                    <a:pt x="1278" y="1017"/>
                  </a:lnTo>
                  <a:lnTo>
                    <a:pt x="1278" y="1017"/>
                  </a:lnTo>
                  <a:lnTo>
                    <a:pt x="1356" y="1017"/>
                  </a:lnTo>
                  <a:lnTo>
                    <a:pt x="1356" y="1017"/>
                  </a:lnTo>
                  <a:lnTo>
                    <a:pt x="1382" y="1017"/>
                  </a:lnTo>
                  <a:lnTo>
                    <a:pt x="1382" y="1017"/>
                  </a:lnTo>
                  <a:lnTo>
                    <a:pt x="1643" y="991"/>
                  </a:lnTo>
                  <a:lnTo>
                    <a:pt x="1643" y="991"/>
                  </a:lnTo>
                  <a:lnTo>
                    <a:pt x="1747" y="991"/>
                  </a:lnTo>
                  <a:lnTo>
                    <a:pt x="1747" y="991"/>
                  </a:lnTo>
                  <a:lnTo>
                    <a:pt x="2112" y="913"/>
                  </a:lnTo>
                  <a:lnTo>
                    <a:pt x="2112" y="913"/>
                  </a:lnTo>
                  <a:lnTo>
                    <a:pt x="2503" y="808"/>
                  </a:lnTo>
                  <a:lnTo>
                    <a:pt x="2920" y="652"/>
                  </a:lnTo>
                  <a:lnTo>
                    <a:pt x="2920" y="652"/>
                  </a:lnTo>
                  <a:lnTo>
                    <a:pt x="3337" y="470"/>
                  </a:lnTo>
                  <a:lnTo>
                    <a:pt x="3520" y="365"/>
                  </a:lnTo>
                  <a:lnTo>
                    <a:pt x="3676" y="261"/>
                  </a:lnTo>
                  <a:lnTo>
                    <a:pt x="3676" y="261"/>
                  </a:lnTo>
                  <a:lnTo>
                    <a:pt x="3884" y="79"/>
                  </a:lnTo>
                  <a:lnTo>
                    <a:pt x="3937" y="0"/>
                  </a:lnTo>
                  <a:lnTo>
                    <a:pt x="3937" y="0"/>
                  </a:lnTo>
                  <a:lnTo>
                    <a:pt x="39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-1127733" y="1914447"/>
              <a:ext cx="463049" cy="932534"/>
            </a:xfrm>
            <a:custGeom>
              <a:avLst/>
              <a:gdLst/>
              <a:ahLst/>
              <a:cxnLst/>
              <a:rect l="l" t="t" r="r" b="b"/>
              <a:pathLst>
                <a:path w="9280" h="18689" extrusionOk="0">
                  <a:moveTo>
                    <a:pt x="0" y="0"/>
                  </a:moveTo>
                  <a:lnTo>
                    <a:pt x="0" y="1147"/>
                  </a:lnTo>
                  <a:lnTo>
                    <a:pt x="52" y="2268"/>
                  </a:lnTo>
                  <a:lnTo>
                    <a:pt x="131" y="3337"/>
                  </a:lnTo>
                  <a:lnTo>
                    <a:pt x="235" y="4327"/>
                  </a:lnTo>
                  <a:lnTo>
                    <a:pt x="365" y="5239"/>
                  </a:lnTo>
                  <a:lnTo>
                    <a:pt x="522" y="6073"/>
                  </a:lnTo>
                  <a:lnTo>
                    <a:pt x="626" y="6438"/>
                  </a:lnTo>
                  <a:lnTo>
                    <a:pt x="730" y="6751"/>
                  </a:lnTo>
                  <a:lnTo>
                    <a:pt x="834" y="7038"/>
                  </a:lnTo>
                  <a:lnTo>
                    <a:pt x="965" y="7298"/>
                  </a:lnTo>
                  <a:lnTo>
                    <a:pt x="1225" y="7768"/>
                  </a:lnTo>
                  <a:lnTo>
                    <a:pt x="1538" y="8185"/>
                  </a:lnTo>
                  <a:lnTo>
                    <a:pt x="1851" y="8576"/>
                  </a:lnTo>
                  <a:lnTo>
                    <a:pt x="2164" y="8915"/>
                  </a:lnTo>
                  <a:lnTo>
                    <a:pt x="2502" y="9227"/>
                  </a:lnTo>
                  <a:lnTo>
                    <a:pt x="2815" y="9488"/>
                  </a:lnTo>
                  <a:lnTo>
                    <a:pt x="3467" y="9957"/>
                  </a:lnTo>
                  <a:lnTo>
                    <a:pt x="4040" y="10374"/>
                  </a:lnTo>
                  <a:lnTo>
                    <a:pt x="4275" y="10583"/>
                  </a:lnTo>
                  <a:lnTo>
                    <a:pt x="4483" y="10765"/>
                  </a:lnTo>
                  <a:lnTo>
                    <a:pt x="4666" y="10948"/>
                  </a:lnTo>
                  <a:lnTo>
                    <a:pt x="4796" y="11156"/>
                  </a:lnTo>
                  <a:lnTo>
                    <a:pt x="4874" y="11365"/>
                  </a:lnTo>
                  <a:lnTo>
                    <a:pt x="4900" y="11599"/>
                  </a:lnTo>
                  <a:lnTo>
                    <a:pt x="4874" y="12120"/>
                  </a:lnTo>
                  <a:lnTo>
                    <a:pt x="4796" y="12798"/>
                  </a:lnTo>
                  <a:lnTo>
                    <a:pt x="4718" y="13554"/>
                  </a:lnTo>
                  <a:lnTo>
                    <a:pt x="4666" y="14336"/>
                  </a:lnTo>
                  <a:lnTo>
                    <a:pt x="4666" y="14727"/>
                  </a:lnTo>
                  <a:lnTo>
                    <a:pt x="4666" y="15118"/>
                  </a:lnTo>
                  <a:lnTo>
                    <a:pt x="4718" y="15509"/>
                  </a:lnTo>
                  <a:lnTo>
                    <a:pt x="4770" y="15874"/>
                  </a:lnTo>
                  <a:lnTo>
                    <a:pt x="4874" y="16213"/>
                  </a:lnTo>
                  <a:lnTo>
                    <a:pt x="5005" y="16525"/>
                  </a:lnTo>
                  <a:lnTo>
                    <a:pt x="5187" y="16786"/>
                  </a:lnTo>
                  <a:lnTo>
                    <a:pt x="5291" y="16916"/>
                  </a:lnTo>
                  <a:lnTo>
                    <a:pt x="5396" y="17021"/>
                  </a:lnTo>
                  <a:lnTo>
                    <a:pt x="5917" y="17464"/>
                  </a:lnTo>
                  <a:lnTo>
                    <a:pt x="6386" y="17855"/>
                  </a:lnTo>
                  <a:lnTo>
                    <a:pt x="6881" y="18194"/>
                  </a:lnTo>
                  <a:lnTo>
                    <a:pt x="7325" y="18454"/>
                  </a:lnTo>
                  <a:lnTo>
                    <a:pt x="7533" y="18558"/>
                  </a:lnTo>
                  <a:lnTo>
                    <a:pt x="7742" y="18637"/>
                  </a:lnTo>
                  <a:lnTo>
                    <a:pt x="7924" y="18689"/>
                  </a:lnTo>
                  <a:lnTo>
                    <a:pt x="8106" y="18689"/>
                  </a:lnTo>
                  <a:lnTo>
                    <a:pt x="8263" y="18663"/>
                  </a:lnTo>
                  <a:lnTo>
                    <a:pt x="8393" y="18611"/>
                  </a:lnTo>
                  <a:lnTo>
                    <a:pt x="8523" y="18506"/>
                  </a:lnTo>
                  <a:lnTo>
                    <a:pt x="8628" y="18350"/>
                  </a:lnTo>
                  <a:lnTo>
                    <a:pt x="8680" y="18168"/>
                  </a:lnTo>
                  <a:lnTo>
                    <a:pt x="8706" y="17959"/>
                  </a:lnTo>
                  <a:lnTo>
                    <a:pt x="8680" y="17724"/>
                  </a:lnTo>
                  <a:lnTo>
                    <a:pt x="8628" y="17490"/>
                  </a:lnTo>
                  <a:lnTo>
                    <a:pt x="8523" y="17229"/>
                  </a:lnTo>
                  <a:lnTo>
                    <a:pt x="8419" y="16995"/>
                  </a:lnTo>
                  <a:lnTo>
                    <a:pt x="8159" y="16473"/>
                  </a:lnTo>
                  <a:lnTo>
                    <a:pt x="7846" y="16030"/>
                  </a:lnTo>
                  <a:lnTo>
                    <a:pt x="7585" y="15639"/>
                  </a:lnTo>
                  <a:lnTo>
                    <a:pt x="7298" y="15300"/>
                  </a:lnTo>
                  <a:lnTo>
                    <a:pt x="7637" y="14909"/>
                  </a:lnTo>
                  <a:lnTo>
                    <a:pt x="7950" y="14440"/>
                  </a:lnTo>
                  <a:lnTo>
                    <a:pt x="8315" y="13867"/>
                  </a:lnTo>
                  <a:lnTo>
                    <a:pt x="8523" y="13528"/>
                  </a:lnTo>
                  <a:lnTo>
                    <a:pt x="8680" y="13163"/>
                  </a:lnTo>
                  <a:lnTo>
                    <a:pt x="8862" y="12772"/>
                  </a:lnTo>
                  <a:lnTo>
                    <a:pt x="9019" y="12381"/>
                  </a:lnTo>
                  <a:lnTo>
                    <a:pt x="9123" y="11964"/>
                  </a:lnTo>
                  <a:lnTo>
                    <a:pt x="9227" y="11547"/>
                  </a:lnTo>
                  <a:lnTo>
                    <a:pt x="9279" y="11104"/>
                  </a:lnTo>
                  <a:lnTo>
                    <a:pt x="9279" y="10687"/>
                  </a:lnTo>
                  <a:lnTo>
                    <a:pt x="9253" y="10244"/>
                  </a:lnTo>
                  <a:lnTo>
                    <a:pt x="9175" y="9801"/>
                  </a:lnTo>
                  <a:lnTo>
                    <a:pt x="9045" y="9332"/>
                  </a:lnTo>
                  <a:lnTo>
                    <a:pt x="8914" y="8888"/>
                  </a:lnTo>
                  <a:lnTo>
                    <a:pt x="8758" y="8445"/>
                  </a:lnTo>
                  <a:lnTo>
                    <a:pt x="8576" y="8028"/>
                  </a:lnTo>
                  <a:lnTo>
                    <a:pt x="8185" y="7220"/>
                  </a:lnTo>
                  <a:lnTo>
                    <a:pt x="7794" y="6517"/>
                  </a:lnTo>
                  <a:lnTo>
                    <a:pt x="7455" y="5969"/>
                  </a:lnTo>
                  <a:lnTo>
                    <a:pt x="7142" y="5474"/>
                  </a:lnTo>
                  <a:lnTo>
                    <a:pt x="7116" y="5083"/>
                  </a:lnTo>
                  <a:lnTo>
                    <a:pt x="7038" y="4171"/>
                  </a:lnTo>
                  <a:lnTo>
                    <a:pt x="6986" y="3649"/>
                  </a:lnTo>
                  <a:lnTo>
                    <a:pt x="6907" y="3128"/>
                  </a:lnTo>
                  <a:lnTo>
                    <a:pt x="6803" y="2711"/>
                  </a:lnTo>
                  <a:lnTo>
                    <a:pt x="6751" y="2555"/>
                  </a:lnTo>
                  <a:lnTo>
                    <a:pt x="6673" y="2424"/>
                  </a:lnTo>
                  <a:lnTo>
                    <a:pt x="6621" y="2294"/>
                  </a:lnTo>
                  <a:lnTo>
                    <a:pt x="6543" y="2033"/>
                  </a:lnTo>
                  <a:lnTo>
                    <a:pt x="6360" y="1199"/>
                  </a:lnTo>
                  <a:lnTo>
                    <a:pt x="6047" y="1356"/>
                  </a:lnTo>
                  <a:lnTo>
                    <a:pt x="5708" y="1460"/>
                  </a:lnTo>
                  <a:lnTo>
                    <a:pt x="5239" y="1564"/>
                  </a:lnTo>
                  <a:lnTo>
                    <a:pt x="4744" y="1616"/>
                  </a:lnTo>
                  <a:lnTo>
                    <a:pt x="4275" y="1642"/>
                  </a:lnTo>
                  <a:lnTo>
                    <a:pt x="3806" y="1616"/>
                  </a:lnTo>
                  <a:lnTo>
                    <a:pt x="3337" y="1538"/>
                  </a:lnTo>
                  <a:lnTo>
                    <a:pt x="2893" y="1408"/>
                  </a:lnTo>
                  <a:lnTo>
                    <a:pt x="2450" y="1251"/>
                  </a:lnTo>
                  <a:lnTo>
                    <a:pt x="2007" y="1069"/>
                  </a:lnTo>
                  <a:lnTo>
                    <a:pt x="1799" y="1043"/>
                  </a:lnTo>
                  <a:lnTo>
                    <a:pt x="1538" y="991"/>
                  </a:lnTo>
                  <a:lnTo>
                    <a:pt x="1304" y="913"/>
                  </a:lnTo>
                  <a:lnTo>
                    <a:pt x="1043" y="808"/>
                  </a:lnTo>
                  <a:lnTo>
                    <a:pt x="808" y="678"/>
                  </a:lnTo>
                  <a:lnTo>
                    <a:pt x="600" y="548"/>
                  </a:lnTo>
                  <a:lnTo>
                    <a:pt x="391" y="365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-1127733" y="1914447"/>
              <a:ext cx="463049" cy="932534"/>
            </a:xfrm>
            <a:custGeom>
              <a:avLst/>
              <a:gdLst/>
              <a:ahLst/>
              <a:cxnLst/>
              <a:rect l="l" t="t" r="r" b="b"/>
              <a:pathLst>
                <a:path w="9280" h="18689" fill="none" extrusionOk="0">
                  <a:moveTo>
                    <a:pt x="9279" y="10687"/>
                  </a:moveTo>
                  <a:lnTo>
                    <a:pt x="9279" y="10687"/>
                  </a:lnTo>
                  <a:lnTo>
                    <a:pt x="9253" y="10244"/>
                  </a:lnTo>
                  <a:lnTo>
                    <a:pt x="9175" y="9801"/>
                  </a:lnTo>
                  <a:lnTo>
                    <a:pt x="9045" y="9332"/>
                  </a:lnTo>
                  <a:lnTo>
                    <a:pt x="8914" y="8888"/>
                  </a:lnTo>
                  <a:lnTo>
                    <a:pt x="8758" y="8445"/>
                  </a:lnTo>
                  <a:lnTo>
                    <a:pt x="8576" y="8028"/>
                  </a:lnTo>
                  <a:lnTo>
                    <a:pt x="8185" y="7220"/>
                  </a:lnTo>
                  <a:lnTo>
                    <a:pt x="7794" y="6517"/>
                  </a:lnTo>
                  <a:lnTo>
                    <a:pt x="7455" y="5969"/>
                  </a:lnTo>
                  <a:lnTo>
                    <a:pt x="7142" y="5474"/>
                  </a:lnTo>
                  <a:lnTo>
                    <a:pt x="7142" y="5474"/>
                  </a:lnTo>
                  <a:lnTo>
                    <a:pt x="7116" y="5083"/>
                  </a:lnTo>
                  <a:lnTo>
                    <a:pt x="7038" y="4171"/>
                  </a:lnTo>
                  <a:lnTo>
                    <a:pt x="6986" y="3649"/>
                  </a:lnTo>
                  <a:lnTo>
                    <a:pt x="6907" y="3128"/>
                  </a:lnTo>
                  <a:lnTo>
                    <a:pt x="6803" y="2711"/>
                  </a:lnTo>
                  <a:lnTo>
                    <a:pt x="6751" y="2555"/>
                  </a:lnTo>
                  <a:lnTo>
                    <a:pt x="6673" y="2424"/>
                  </a:lnTo>
                  <a:lnTo>
                    <a:pt x="6673" y="2424"/>
                  </a:lnTo>
                  <a:lnTo>
                    <a:pt x="6621" y="2294"/>
                  </a:lnTo>
                  <a:lnTo>
                    <a:pt x="6543" y="2033"/>
                  </a:lnTo>
                  <a:lnTo>
                    <a:pt x="6360" y="1199"/>
                  </a:lnTo>
                  <a:lnTo>
                    <a:pt x="6360" y="1199"/>
                  </a:lnTo>
                  <a:lnTo>
                    <a:pt x="6047" y="1356"/>
                  </a:lnTo>
                  <a:lnTo>
                    <a:pt x="5708" y="1460"/>
                  </a:lnTo>
                  <a:lnTo>
                    <a:pt x="5708" y="1460"/>
                  </a:lnTo>
                  <a:lnTo>
                    <a:pt x="5239" y="1564"/>
                  </a:lnTo>
                  <a:lnTo>
                    <a:pt x="4744" y="1616"/>
                  </a:lnTo>
                  <a:lnTo>
                    <a:pt x="4275" y="1642"/>
                  </a:lnTo>
                  <a:lnTo>
                    <a:pt x="3806" y="1616"/>
                  </a:lnTo>
                  <a:lnTo>
                    <a:pt x="3337" y="1538"/>
                  </a:lnTo>
                  <a:lnTo>
                    <a:pt x="2893" y="1408"/>
                  </a:lnTo>
                  <a:lnTo>
                    <a:pt x="2450" y="1251"/>
                  </a:lnTo>
                  <a:lnTo>
                    <a:pt x="2007" y="1069"/>
                  </a:lnTo>
                  <a:lnTo>
                    <a:pt x="2007" y="1069"/>
                  </a:lnTo>
                  <a:lnTo>
                    <a:pt x="1799" y="1043"/>
                  </a:lnTo>
                  <a:lnTo>
                    <a:pt x="1799" y="1043"/>
                  </a:lnTo>
                  <a:lnTo>
                    <a:pt x="1538" y="991"/>
                  </a:lnTo>
                  <a:lnTo>
                    <a:pt x="1304" y="913"/>
                  </a:lnTo>
                  <a:lnTo>
                    <a:pt x="1043" y="808"/>
                  </a:lnTo>
                  <a:lnTo>
                    <a:pt x="808" y="678"/>
                  </a:lnTo>
                  <a:lnTo>
                    <a:pt x="600" y="548"/>
                  </a:lnTo>
                  <a:lnTo>
                    <a:pt x="391" y="365"/>
                  </a:lnTo>
                  <a:lnTo>
                    <a:pt x="183" y="18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147"/>
                  </a:lnTo>
                  <a:lnTo>
                    <a:pt x="52" y="2268"/>
                  </a:lnTo>
                  <a:lnTo>
                    <a:pt x="131" y="3337"/>
                  </a:lnTo>
                  <a:lnTo>
                    <a:pt x="235" y="4327"/>
                  </a:lnTo>
                  <a:lnTo>
                    <a:pt x="365" y="5239"/>
                  </a:lnTo>
                  <a:lnTo>
                    <a:pt x="522" y="6073"/>
                  </a:lnTo>
                  <a:lnTo>
                    <a:pt x="626" y="6438"/>
                  </a:lnTo>
                  <a:lnTo>
                    <a:pt x="730" y="6751"/>
                  </a:lnTo>
                  <a:lnTo>
                    <a:pt x="834" y="7038"/>
                  </a:lnTo>
                  <a:lnTo>
                    <a:pt x="965" y="7298"/>
                  </a:lnTo>
                  <a:lnTo>
                    <a:pt x="965" y="7298"/>
                  </a:lnTo>
                  <a:lnTo>
                    <a:pt x="1225" y="7768"/>
                  </a:lnTo>
                  <a:lnTo>
                    <a:pt x="1538" y="8185"/>
                  </a:lnTo>
                  <a:lnTo>
                    <a:pt x="1851" y="8576"/>
                  </a:lnTo>
                  <a:lnTo>
                    <a:pt x="2164" y="8915"/>
                  </a:lnTo>
                  <a:lnTo>
                    <a:pt x="2502" y="9227"/>
                  </a:lnTo>
                  <a:lnTo>
                    <a:pt x="2815" y="9488"/>
                  </a:lnTo>
                  <a:lnTo>
                    <a:pt x="3467" y="9957"/>
                  </a:lnTo>
                  <a:lnTo>
                    <a:pt x="4040" y="10374"/>
                  </a:lnTo>
                  <a:lnTo>
                    <a:pt x="4275" y="10583"/>
                  </a:lnTo>
                  <a:lnTo>
                    <a:pt x="4483" y="10765"/>
                  </a:lnTo>
                  <a:lnTo>
                    <a:pt x="4666" y="10948"/>
                  </a:lnTo>
                  <a:lnTo>
                    <a:pt x="4796" y="11156"/>
                  </a:lnTo>
                  <a:lnTo>
                    <a:pt x="4874" y="11365"/>
                  </a:lnTo>
                  <a:lnTo>
                    <a:pt x="4900" y="11599"/>
                  </a:lnTo>
                  <a:lnTo>
                    <a:pt x="4900" y="11599"/>
                  </a:lnTo>
                  <a:lnTo>
                    <a:pt x="4874" y="12120"/>
                  </a:lnTo>
                  <a:lnTo>
                    <a:pt x="4796" y="12798"/>
                  </a:lnTo>
                  <a:lnTo>
                    <a:pt x="4718" y="13554"/>
                  </a:lnTo>
                  <a:lnTo>
                    <a:pt x="4666" y="14336"/>
                  </a:lnTo>
                  <a:lnTo>
                    <a:pt x="4666" y="14727"/>
                  </a:lnTo>
                  <a:lnTo>
                    <a:pt x="4666" y="15118"/>
                  </a:lnTo>
                  <a:lnTo>
                    <a:pt x="4718" y="15509"/>
                  </a:lnTo>
                  <a:lnTo>
                    <a:pt x="4770" y="15874"/>
                  </a:lnTo>
                  <a:lnTo>
                    <a:pt x="4874" y="16213"/>
                  </a:lnTo>
                  <a:lnTo>
                    <a:pt x="5005" y="16525"/>
                  </a:lnTo>
                  <a:lnTo>
                    <a:pt x="5187" y="16786"/>
                  </a:lnTo>
                  <a:lnTo>
                    <a:pt x="5291" y="16916"/>
                  </a:lnTo>
                  <a:lnTo>
                    <a:pt x="5396" y="17021"/>
                  </a:lnTo>
                  <a:lnTo>
                    <a:pt x="5396" y="17021"/>
                  </a:lnTo>
                  <a:lnTo>
                    <a:pt x="5917" y="17464"/>
                  </a:lnTo>
                  <a:lnTo>
                    <a:pt x="6386" y="17855"/>
                  </a:lnTo>
                  <a:lnTo>
                    <a:pt x="6881" y="18194"/>
                  </a:lnTo>
                  <a:lnTo>
                    <a:pt x="7325" y="18454"/>
                  </a:lnTo>
                  <a:lnTo>
                    <a:pt x="7533" y="18558"/>
                  </a:lnTo>
                  <a:lnTo>
                    <a:pt x="7742" y="18637"/>
                  </a:lnTo>
                  <a:lnTo>
                    <a:pt x="7924" y="18689"/>
                  </a:lnTo>
                  <a:lnTo>
                    <a:pt x="8106" y="18689"/>
                  </a:lnTo>
                  <a:lnTo>
                    <a:pt x="8263" y="18663"/>
                  </a:lnTo>
                  <a:lnTo>
                    <a:pt x="8393" y="18611"/>
                  </a:lnTo>
                  <a:lnTo>
                    <a:pt x="8523" y="18506"/>
                  </a:lnTo>
                  <a:lnTo>
                    <a:pt x="8628" y="18350"/>
                  </a:lnTo>
                  <a:lnTo>
                    <a:pt x="8628" y="18350"/>
                  </a:lnTo>
                  <a:lnTo>
                    <a:pt x="8680" y="18168"/>
                  </a:lnTo>
                  <a:lnTo>
                    <a:pt x="8706" y="17959"/>
                  </a:lnTo>
                  <a:lnTo>
                    <a:pt x="8680" y="17724"/>
                  </a:lnTo>
                  <a:lnTo>
                    <a:pt x="8628" y="17490"/>
                  </a:lnTo>
                  <a:lnTo>
                    <a:pt x="8523" y="17229"/>
                  </a:lnTo>
                  <a:lnTo>
                    <a:pt x="8419" y="16995"/>
                  </a:lnTo>
                  <a:lnTo>
                    <a:pt x="8159" y="16473"/>
                  </a:lnTo>
                  <a:lnTo>
                    <a:pt x="7846" y="16030"/>
                  </a:lnTo>
                  <a:lnTo>
                    <a:pt x="7585" y="15639"/>
                  </a:lnTo>
                  <a:lnTo>
                    <a:pt x="7298" y="15300"/>
                  </a:lnTo>
                  <a:lnTo>
                    <a:pt x="7298" y="15300"/>
                  </a:lnTo>
                  <a:lnTo>
                    <a:pt x="7637" y="14909"/>
                  </a:lnTo>
                  <a:lnTo>
                    <a:pt x="7950" y="14440"/>
                  </a:lnTo>
                  <a:lnTo>
                    <a:pt x="8315" y="13867"/>
                  </a:lnTo>
                  <a:lnTo>
                    <a:pt x="8523" y="13528"/>
                  </a:lnTo>
                  <a:lnTo>
                    <a:pt x="8680" y="13163"/>
                  </a:lnTo>
                  <a:lnTo>
                    <a:pt x="8862" y="12772"/>
                  </a:lnTo>
                  <a:lnTo>
                    <a:pt x="9019" y="12381"/>
                  </a:lnTo>
                  <a:lnTo>
                    <a:pt x="9123" y="11964"/>
                  </a:lnTo>
                  <a:lnTo>
                    <a:pt x="9227" y="11547"/>
                  </a:lnTo>
                  <a:lnTo>
                    <a:pt x="9279" y="11104"/>
                  </a:lnTo>
                  <a:lnTo>
                    <a:pt x="9279" y="106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-763581" y="2677879"/>
              <a:ext cx="6537" cy="6537"/>
            </a:xfrm>
            <a:custGeom>
              <a:avLst/>
              <a:gdLst/>
              <a:ahLst/>
              <a:cxnLst/>
              <a:rect l="l" t="t" r="r" b="b"/>
              <a:pathLst>
                <a:path w="131" h="131" extrusionOk="0">
                  <a:moveTo>
                    <a:pt x="79" y="79"/>
                  </a:moveTo>
                  <a:lnTo>
                    <a:pt x="79" y="79"/>
                  </a:lnTo>
                  <a:lnTo>
                    <a:pt x="131" y="131"/>
                  </a:lnTo>
                  <a:lnTo>
                    <a:pt x="131" y="131"/>
                  </a:lnTo>
                  <a:lnTo>
                    <a:pt x="131" y="131"/>
                  </a:lnTo>
                  <a:lnTo>
                    <a:pt x="131" y="131"/>
                  </a:lnTo>
                  <a:lnTo>
                    <a:pt x="79" y="79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-759689" y="2681771"/>
              <a:ext cx="2645" cy="2645"/>
            </a:xfrm>
            <a:custGeom>
              <a:avLst/>
              <a:gdLst/>
              <a:ahLst/>
              <a:cxnLst/>
              <a:rect l="l" t="t" r="r" b="b"/>
              <a:pathLst>
                <a:path w="53" h="5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-763581" y="2677879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-910529" y="2270815"/>
              <a:ext cx="210717" cy="564490"/>
            </a:xfrm>
            <a:custGeom>
              <a:avLst/>
              <a:gdLst/>
              <a:ahLst/>
              <a:cxnLst/>
              <a:rect l="l" t="t" r="r" b="b"/>
              <a:pathLst>
                <a:path w="4223" h="11313" fill="none" extrusionOk="0">
                  <a:moveTo>
                    <a:pt x="3780" y="0"/>
                  </a:moveTo>
                  <a:lnTo>
                    <a:pt x="3780" y="0"/>
                  </a:lnTo>
                  <a:lnTo>
                    <a:pt x="3519" y="130"/>
                  </a:lnTo>
                  <a:lnTo>
                    <a:pt x="3519" y="130"/>
                  </a:lnTo>
                  <a:lnTo>
                    <a:pt x="3180" y="235"/>
                  </a:lnTo>
                  <a:lnTo>
                    <a:pt x="3180" y="235"/>
                  </a:lnTo>
                  <a:lnTo>
                    <a:pt x="3076" y="261"/>
                  </a:lnTo>
                  <a:lnTo>
                    <a:pt x="3076" y="261"/>
                  </a:lnTo>
                  <a:lnTo>
                    <a:pt x="2815" y="339"/>
                  </a:lnTo>
                  <a:lnTo>
                    <a:pt x="2815" y="339"/>
                  </a:lnTo>
                  <a:lnTo>
                    <a:pt x="2424" y="417"/>
                  </a:lnTo>
                  <a:lnTo>
                    <a:pt x="1877" y="495"/>
                  </a:lnTo>
                  <a:lnTo>
                    <a:pt x="1877" y="495"/>
                  </a:lnTo>
                  <a:lnTo>
                    <a:pt x="1434" y="521"/>
                  </a:lnTo>
                  <a:lnTo>
                    <a:pt x="938" y="547"/>
                  </a:lnTo>
                  <a:lnTo>
                    <a:pt x="938" y="547"/>
                  </a:lnTo>
                  <a:lnTo>
                    <a:pt x="495" y="521"/>
                  </a:lnTo>
                  <a:lnTo>
                    <a:pt x="52" y="495"/>
                  </a:lnTo>
                  <a:lnTo>
                    <a:pt x="0" y="3493"/>
                  </a:lnTo>
                  <a:lnTo>
                    <a:pt x="0" y="3493"/>
                  </a:lnTo>
                  <a:lnTo>
                    <a:pt x="235" y="3727"/>
                  </a:lnTo>
                  <a:lnTo>
                    <a:pt x="417" y="3936"/>
                  </a:lnTo>
                  <a:lnTo>
                    <a:pt x="469" y="4066"/>
                  </a:lnTo>
                  <a:lnTo>
                    <a:pt x="521" y="4197"/>
                  </a:lnTo>
                  <a:lnTo>
                    <a:pt x="547" y="4301"/>
                  </a:lnTo>
                  <a:lnTo>
                    <a:pt x="547" y="4457"/>
                  </a:lnTo>
                  <a:lnTo>
                    <a:pt x="547" y="4457"/>
                  </a:lnTo>
                  <a:lnTo>
                    <a:pt x="547" y="4457"/>
                  </a:lnTo>
                  <a:lnTo>
                    <a:pt x="547" y="4457"/>
                  </a:lnTo>
                  <a:lnTo>
                    <a:pt x="547" y="4718"/>
                  </a:lnTo>
                  <a:lnTo>
                    <a:pt x="521" y="5057"/>
                  </a:lnTo>
                  <a:lnTo>
                    <a:pt x="443" y="5813"/>
                  </a:lnTo>
                  <a:lnTo>
                    <a:pt x="339" y="6673"/>
                  </a:lnTo>
                  <a:lnTo>
                    <a:pt x="313" y="7116"/>
                  </a:lnTo>
                  <a:lnTo>
                    <a:pt x="313" y="7533"/>
                  </a:lnTo>
                  <a:lnTo>
                    <a:pt x="313" y="7533"/>
                  </a:lnTo>
                  <a:lnTo>
                    <a:pt x="313" y="7898"/>
                  </a:lnTo>
                  <a:lnTo>
                    <a:pt x="339" y="8237"/>
                  </a:lnTo>
                  <a:lnTo>
                    <a:pt x="391" y="8549"/>
                  </a:lnTo>
                  <a:lnTo>
                    <a:pt x="469" y="8862"/>
                  </a:lnTo>
                  <a:lnTo>
                    <a:pt x="547" y="9175"/>
                  </a:lnTo>
                  <a:lnTo>
                    <a:pt x="678" y="9436"/>
                  </a:lnTo>
                  <a:lnTo>
                    <a:pt x="860" y="9670"/>
                  </a:lnTo>
                  <a:lnTo>
                    <a:pt x="1043" y="9879"/>
                  </a:lnTo>
                  <a:lnTo>
                    <a:pt x="1043" y="9879"/>
                  </a:lnTo>
                  <a:lnTo>
                    <a:pt x="1538" y="10296"/>
                  </a:lnTo>
                  <a:lnTo>
                    <a:pt x="2033" y="10713"/>
                  </a:lnTo>
                  <a:lnTo>
                    <a:pt x="2502" y="11052"/>
                  </a:lnTo>
                  <a:lnTo>
                    <a:pt x="2945" y="11312"/>
                  </a:lnTo>
                  <a:lnTo>
                    <a:pt x="2945" y="11312"/>
                  </a:lnTo>
                  <a:lnTo>
                    <a:pt x="3180" y="10817"/>
                  </a:lnTo>
                  <a:lnTo>
                    <a:pt x="3467" y="10348"/>
                  </a:lnTo>
                  <a:lnTo>
                    <a:pt x="3467" y="10348"/>
                  </a:lnTo>
                  <a:lnTo>
                    <a:pt x="3284" y="10139"/>
                  </a:lnTo>
                  <a:lnTo>
                    <a:pt x="3128" y="9905"/>
                  </a:lnTo>
                  <a:lnTo>
                    <a:pt x="3024" y="9670"/>
                  </a:lnTo>
                  <a:lnTo>
                    <a:pt x="2972" y="9383"/>
                  </a:lnTo>
                  <a:lnTo>
                    <a:pt x="2919" y="9123"/>
                  </a:lnTo>
                  <a:lnTo>
                    <a:pt x="2945" y="8836"/>
                  </a:lnTo>
                  <a:lnTo>
                    <a:pt x="2998" y="8575"/>
                  </a:lnTo>
                  <a:lnTo>
                    <a:pt x="3076" y="8289"/>
                  </a:lnTo>
                  <a:lnTo>
                    <a:pt x="3076" y="8289"/>
                  </a:lnTo>
                  <a:lnTo>
                    <a:pt x="3024" y="8237"/>
                  </a:lnTo>
                  <a:lnTo>
                    <a:pt x="3024" y="8237"/>
                  </a:lnTo>
                  <a:lnTo>
                    <a:pt x="2945" y="8158"/>
                  </a:lnTo>
                  <a:lnTo>
                    <a:pt x="2945" y="8158"/>
                  </a:lnTo>
                  <a:lnTo>
                    <a:pt x="2945" y="8158"/>
                  </a:lnTo>
                  <a:lnTo>
                    <a:pt x="2945" y="8158"/>
                  </a:lnTo>
                  <a:lnTo>
                    <a:pt x="2945" y="8158"/>
                  </a:lnTo>
                  <a:lnTo>
                    <a:pt x="2945" y="8158"/>
                  </a:lnTo>
                  <a:lnTo>
                    <a:pt x="3128" y="7950"/>
                  </a:lnTo>
                  <a:lnTo>
                    <a:pt x="3128" y="7950"/>
                  </a:lnTo>
                  <a:lnTo>
                    <a:pt x="2919" y="7846"/>
                  </a:lnTo>
                  <a:lnTo>
                    <a:pt x="2919" y="7846"/>
                  </a:lnTo>
                  <a:lnTo>
                    <a:pt x="2607" y="7611"/>
                  </a:lnTo>
                  <a:lnTo>
                    <a:pt x="2346" y="7324"/>
                  </a:lnTo>
                  <a:lnTo>
                    <a:pt x="2111" y="7038"/>
                  </a:lnTo>
                  <a:lnTo>
                    <a:pt x="1903" y="6751"/>
                  </a:lnTo>
                  <a:lnTo>
                    <a:pt x="1746" y="6412"/>
                  </a:lnTo>
                  <a:lnTo>
                    <a:pt x="1616" y="6099"/>
                  </a:lnTo>
                  <a:lnTo>
                    <a:pt x="1512" y="5760"/>
                  </a:lnTo>
                  <a:lnTo>
                    <a:pt x="1460" y="5396"/>
                  </a:lnTo>
                  <a:lnTo>
                    <a:pt x="1434" y="5031"/>
                  </a:lnTo>
                  <a:lnTo>
                    <a:pt x="1460" y="4692"/>
                  </a:lnTo>
                  <a:lnTo>
                    <a:pt x="1512" y="4327"/>
                  </a:lnTo>
                  <a:lnTo>
                    <a:pt x="1590" y="3962"/>
                  </a:lnTo>
                  <a:lnTo>
                    <a:pt x="1694" y="3597"/>
                  </a:lnTo>
                  <a:lnTo>
                    <a:pt x="1825" y="3258"/>
                  </a:lnTo>
                  <a:lnTo>
                    <a:pt x="2007" y="2919"/>
                  </a:lnTo>
                  <a:lnTo>
                    <a:pt x="2216" y="2581"/>
                  </a:lnTo>
                  <a:lnTo>
                    <a:pt x="2216" y="2581"/>
                  </a:lnTo>
                  <a:lnTo>
                    <a:pt x="2581" y="2085"/>
                  </a:lnTo>
                  <a:lnTo>
                    <a:pt x="2789" y="1825"/>
                  </a:lnTo>
                  <a:lnTo>
                    <a:pt x="3024" y="1590"/>
                  </a:lnTo>
                  <a:lnTo>
                    <a:pt x="3258" y="1382"/>
                  </a:lnTo>
                  <a:lnTo>
                    <a:pt x="3519" y="1199"/>
                  </a:lnTo>
                  <a:lnTo>
                    <a:pt x="3806" y="1043"/>
                  </a:lnTo>
                  <a:lnTo>
                    <a:pt x="4092" y="938"/>
                  </a:lnTo>
                  <a:lnTo>
                    <a:pt x="4092" y="938"/>
                  </a:lnTo>
                  <a:lnTo>
                    <a:pt x="4223" y="886"/>
                  </a:lnTo>
                  <a:lnTo>
                    <a:pt x="4223" y="886"/>
                  </a:lnTo>
                  <a:lnTo>
                    <a:pt x="4014" y="417"/>
                  </a:lnTo>
                  <a:lnTo>
                    <a:pt x="3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-911827" y="2439868"/>
              <a:ext cx="39020" cy="71603"/>
            </a:xfrm>
            <a:custGeom>
              <a:avLst/>
              <a:gdLst/>
              <a:ahLst/>
              <a:cxnLst/>
              <a:rect l="l" t="t" r="r" b="b"/>
              <a:pathLst>
                <a:path w="782" h="1435" extrusionOk="0">
                  <a:moveTo>
                    <a:pt x="0" y="1"/>
                  </a:moveTo>
                  <a:lnTo>
                    <a:pt x="0" y="53"/>
                  </a:lnTo>
                  <a:lnTo>
                    <a:pt x="52" y="131"/>
                  </a:lnTo>
                  <a:lnTo>
                    <a:pt x="209" y="365"/>
                  </a:lnTo>
                  <a:lnTo>
                    <a:pt x="313" y="600"/>
                  </a:lnTo>
                  <a:lnTo>
                    <a:pt x="365" y="704"/>
                  </a:lnTo>
                  <a:lnTo>
                    <a:pt x="547" y="1069"/>
                  </a:lnTo>
                  <a:lnTo>
                    <a:pt x="678" y="1304"/>
                  </a:lnTo>
                  <a:lnTo>
                    <a:pt x="730" y="1408"/>
                  </a:lnTo>
                  <a:lnTo>
                    <a:pt x="756" y="1434"/>
                  </a:lnTo>
                  <a:lnTo>
                    <a:pt x="782" y="1382"/>
                  </a:lnTo>
                  <a:lnTo>
                    <a:pt x="782" y="1278"/>
                  </a:lnTo>
                  <a:lnTo>
                    <a:pt x="756" y="991"/>
                  </a:lnTo>
                  <a:lnTo>
                    <a:pt x="678" y="704"/>
                  </a:lnTo>
                  <a:lnTo>
                    <a:pt x="626" y="600"/>
                  </a:lnTo>
                  <a:lnTo>
                    <a:pt x="547" y="470"/>
                  </a:lnTo>
                  <a:lnTo>
                    <a:pt x="365" y="235"/>
                  </a:lnTo>
                  <a:lnTo>
                    <a:pt x="235" y="131"/>
                  </a:lnTo>
                  <a:lnTo>
                    <a:pt x="130" y="53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-816921" y="2272112"/>
              <a:ext cx="154832" cy="438300"/>
            </a:xfrm>
            <a:custGeom>
              <a:avLst/>
              <a:gdLst/>
              <a:ahLst/>
              <a:cxnLst/>
              <a:rect l="l" t="t" r="r" b="b"/>
              <a:pathLst>
                <a:path w="3103" h="8784" extrusionOk="0">
                  <a:moveTo>
                    <a:pt x="1851" y="0"/>
                  </a:moveTo>
                  <a:lnTo>
                    <a:pt x="1877" y="52"/>
                  </a:lnTo>
                  <a:lnTo>
                    <a:pt x="1930" y="209"/>
                  </a:lnTo>
                  <a:lnTo>
                    <a:pt x="2190" y="704"/>
                  </a:lnTo>
                  <a:lnTo>
                    <a:pt x="2321" y="1069"/>
                  </a:lnTo>
                  <a:lnTo>
                    <a:pt x="2477" y="1460"/>
                  </a:lnTo>
                  <a:lnTo>
                    <a:pt x="2607" y="1903"/>
                  </a:lnTo>
                  <a:lnTo>
                    <a:pt x="2712" y="2372"/>
                  </a:lnTo>
                  <a:lnTo>
                    <a:pt x="2764" y="2815"/>
                  </a:lnTo>
                  <a:lnTo>
                    <a:pt x="2816" y="3258"/>
                  </a:lnTo>
                  <a:lnTo>
                    <a:pt x="2842" y="3701"/>
                  </a:lnTo>
                  <a:lnTo>
                    <a:pt x="2842" y="4066"/>
                  </a:lnTo>
                  <a:lnTo>
                    <a:pt x="2816" y="4379"/>
                  </a:lnTo>
                  <a:lnTo>
                    <a:pt x="2790" y="4640"/>
                  </a:lnTo>
                  <a:lnTo>
                    <a:pt x="2764" y="4848"/>
                  </a:lnTo>
                  <a:lnTo>
                    <a:pt x="2738" y="5057"/>
                  </a:lnTo>
                  <a:lnTo>
                    <a:pt x="2685" y="5291"/>
                  </a:lnTo>
                  <a:lnTo>
                    <a:pt x="2607" y="5604"/>
                  </a:lnTo>
                  <a:lnTo>
                    <a:pt x="2503" y="5969"/>
                  </a:lnTo>
                  <a:lnTo>
                    <a:pt x="2347" y="6360"/>
                  </a:lnTo>
                  <a:lnTo>
                    <a:pt x="2138" y="6751"/>
                  </a:lnTo>
                  <a:lnTo>
                    <a:pt x="1904" y="7168"/>
                  </a:lnTo>
                  <a:lnTo>
                    <a:pt x="1617" y="7533"/>
                  </a:lnTo>
                  <a:lnTo>
                    <a:pt x="1304" y="7846"/>
                  </a:lnTo>
                  <a:lnTo>
                    <a:pt x="991" y="8132"/>
                  </a:lnTo>
                  <a:lnTo>
                    <a:pt x="678" y="8367"/>
                  </a:lnTo>
                  <a:lnTo>
                    <a:pt x="392" y="8523"/>
                  </a:lnTo>
                  <a:lnTo>
                    <a:pt x="183" y="8654"/>
                  </a:lnTo>
                  <a:lnTo>
                    <a:pt x="53" y="8732"/>
                  </a:lnTo>
                  <a:lnTo>
                    <a:pt x="1" y="8784"/>
                  </a:lnTo>
                  <a:lnTo>
                    <a:pt x="1" y="8784"/>
                  </a:lnTo>
                  <a:lnTo>
                    <a:pt x="209" y="8706"/>
                  </a:lnTo>
                  <a:lnTo>
                    <a:pt x="444" y="8602"/>
                  </a:lnTo>
                  <a:lnTo>
                    <a:pt x="731" y="8445"/>
                  </a:lnTo>
                  <a:lnTo>
                    <a:pt x="1069" y="8237"/>
                  </a:lnTo>
                  <a:lnTo>
                    <a:pt x="1408" y="7976"/>
                  </a:lnTo>
                  <a:lnTo>
                    <a:pt x="1747" y="7637"/>
                  </a:lnTo>
                  <a:lnTo>
                    <a:pt x="1904" y="7455"/>
                  </a:lnTo>
                  <a:lnTo>
                    <a:pt x="2060" y="7272"/>
                  </a:lnTo>
                  <a:lnTo>
                    <a:pt x="2321" y="6881"/>
                  </a:lnTo>
                  <a:lnTo>
                    <a:pt x="2555" y="6464"/>
                  </a:lnTo>
                  <a:lnTo>
                    <a:pt x="2738" y="6047"/>
                  </a:lnTo>
                  <a:lnTo>
                    <a:pt x="2868" y="5682"/>
                  </a:lnTo>
                  <a:lnTo>
                    <a:pt x="2946" y="5343"/>
                  </a:lnTo>
                  <a:lnTo>
                    <a:pt x="2998" y="5109"/>
                  </a:lnTo>
                  <a:lnTo>
                    <a:pt x="3050" y="4874"/>
                  </a:lnTo>
                  <a:lnTo>
                    <a:pt x="3050" y="4666"/>
                  </a:lnTo>
                  <a:lnTo>
                    <a:pt x="3076" y="4405"/>
                  </a:lnTo>
                  <a:lnTo>
                    <a:pt x="3103" y="4066"/>
                  </a:lnTo>
                  <a:lnTo>
                    <a:pt x="3076" y="3675"/>
                  </a:lnTo>
                  <a:lnTo>
                    <a:pt x="3050" y="3258"/>
                  </a:lnTo>
                  <a:lnTo>
                    <a:pt x="2998" y="2789"/>
                  </a:lnTo>
                  <a:lnTo>
                    <a:pt x="2894" y="2320"/>
                  </a:lnTo>
                  <a:lnTo>
                    <a:pt x="2764" y="1851"/>
                  </a:lnTo>
                  <a:lnTo>
                    <a:pt x="2607" y="1408"/>
                  </a:lnTo>
                  <a:lnTo>
                    <a:pt x="2451" y="1017"/>
                  </a:lnTo>
                  <a:lnTo>
                    <a:pt x="2294" y="678"/>
                  </a:lnTo>
                  <a:lnTo>
                    <a:pt x="2112" y="391"/>
                  </a:lnTo>
                  <a:lnTo>
                    <a:pt x="1982" y="183"/>
                  </a:lnTo>
                  <a:lnTo>
                    <a:pt x="1851" y="0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-728453" y="1798685"/>
              <a:ext cx="166508" cy="248440"/>
            </a:xfrm>
            <a:custGeom>
              <a:avLst/>
              <a:gdLst/>
              <a:ahLst/>
              <a:cxnLst/>
              <a:rect l="l" t="t" r="r" b="b"/>
              <a:pathLst>
                <a:path w="3337" h="4979" extrusionOk="0">
                  <a:moveTo>
                    <a:pt x="1747" y="1"/>
                  </a:moveTo>
                  <a:lnTo>
                    <a:pt x="1564" y="27"/>
                  </a:lnTo>
                  <a:lnTo>
                    <a:pt x="1356" y="105"/>
                  </a:lnTo>
                  <a:lnTo>
                    <a:pt x="1199" y="183"/>
                  </a:lnTo>
                  <a:lnTo>
                    <a:pt x="1043" y="313"/>
                  </a:lnTo>
                  <a:lnTo>
                    <a:pt x="912" y="444"/>
                  </a:lnTo>
                  <a:lnTo>
                    <a:pt x="678" y="730"/>
                  </a:lnTo>
                  <a:lnTo>
                    <a:pt x="521" y="991"/>
                  </a:lnTo>
                  <a:lnTo>
                    <a:pt x="391" y="1278"/>
                  </a:lnTo>
                  <a:lnTo>
                    <a:pt x="0" y="4953"/>
                  </a:lnTo>
                  <a:lnTo>
                    <a:pt x="339" y="4979"/>
                  </a:lnTo>
                  <a:lnTo>
                    <a:pt x="678" y="4979"/>
                  </a:lnTo>
                  <a:lnTo>
                    <a:pt x="991" y="4953"/>
                  </a:lnTo>
                  <a:lnTo>
                    <a:pt x="1277" y="4901"/>
                  </a:lnTo>
                  <a:lnTo>
                    <a:pt x="1564" y="4823"/>
                  </a:lnTo>
                  <a:lnTo>
                    <a:pt x="1799" y="4744"/>
                  </a:lnTo>
                  <a:lnTo>
                    <a:pt x="2033" y="4614"/>
                  </a:lnTo>
                  <a:lnTo>
                    <a:pt x="2242" y="4484"/>
                  </a:lnTo>
                  <a:lnTo>
                    <a:pt x="2424" y="4353"/>
                  </a:lnTo>
                  <a:lnTo>
                    <a:pt x="2581" y="4171"/>
                  </a:lnTo>
                  <a:lnTo>
                    <a:pt x="2737" y="4015"/>
                  </a:lnTo>
                  <a:lnTo>
                    <a:pt x="2867" y="3806"/>
                  </a:lnTo>
                  <a:lnTo>
                    <a:pt x="2972" y="3624"/>
                  </a:lnTo>
                  <a:lnTo>
                    <a:pt x="3076" y="3415"/>
                  </a:lnTo>
                  <a:lnTo>
                    <a:pt x="3154" y="3207"/>
                  </a:lnTo>
                  <a:lnTo>
                    <a:pt x="3232" y="2972"/>
                  </a:lnTo>
                  <a:lnTo>
                    <a:pt x="3310" y="2529"/>
                  </a:lnTo>
                  <a:lnTo>
                    <a:pt x="3337" y="2086"/>
                  </a:lnTo>
                  <a:lnTo>
                    <a:pt x="3284" y="1669"/>
                  </a:lnTo>
                  <a:lnTo>
                    <a:pt x="3206" y="1252"/>
                  </a:lnTo>
                  <a:lnTo>
                    <a:pt x="3076" y="887"/>
                  </a:lnTo>
                  <a:lnTo>
                    <a:pt x="2998" y="730"/>
                  </a:lnTo>
                  <a:lnTo>
                    <a:pt x="2919" y="574"/>
                  </a:lnTo>
                  <a:lnTo>
                    <a:pt x="2815" y="444"/>
                  </a:lnTo>
                  <a:lnTo>
                    <a:pt x="2711" y="313"/>
                  </a:lnTo>
                  <a:lnTo>
                    <a:pt x="2581" y="235"/>
                  </a:lnTo>
                  <a:lnTo>
                    <a:pt x="2450" y="157"/>
                  </a:lnTo>
                  <a:lnTo>
                    <a:pt x="2216" y="53"/>
                  </a:lnTo>
                  <a:lnTo>
                    <a:pt x="1981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-728453" y="1798685"/>
              <a:ext cx="166508" cy="248440"/>
            </a:xfrm>
            <a:custGeom>
              <a:avLst/>
              <a:gdLst/>
              <a:ahLst/>
              <a:cxnLst/>
              <a:rect l="l" t="t" r="r" b="b"/>
              <a:pathLst>
                <a:path w="3337" h="4979" fill="none" extrusionOk="0">
                  <a:moveTo>
                    <a:pt x="391" y="1278"/>
                  </a:moveTo>
                  <a:lnTo>
                    <a:pt x="391" y="1278"/>
                  </a:lnTo>
                  <a:lnTo>
                    <a:pt x="521" y="991"/>
                  </a:lnTo>
                  <a:lnTo>
                    <a:pt x="678" y="730"/>
                  </a:lnTo>
                  <a:lnTo>
                    <a:pt x="912" y="444"/>
                  </a:lnTo>
                  <a:lnTo>
                    <a:pt x="1043" y="313"/>
                  </a:lnTo>
                  <a:lnTo>
                    <a:pt x="1199" y="183"/>
                  </a:lnTo>
                  <a:lnTo>
                    <a:pt x="1356" y="105"/>
                  </a:lnTo>
                  <a:lnTo>
                    <a:pt x="1564" y="27"/>
                  </a:lnTo>
                  <a:lnTo>
                    <a:pt x="1747" y="1"/>
                  </a:lnTo>
                  <a:lnTo>
                    <a:pt x="1981" y="1"/>
                  </a:lnTo>
                  <a:lnTo>
                    <a:pt x="2216" y="53"/>
                  </a:lnTo>
                  <a:lnTo>
                    <a:pt x="2450" y="157"/>
                  </a:lnTo>
                  <a:lnTo>
                    <a:pt x="2450" y="157"/>
                  </a:lnTo>
                  <a:lnTo>
                    <a:pt x="2581" y="235"/>
                  </a:lnTo>
                  <a:lnTo>
                    <a:pt x="2711" y="313"/>
                  </a:lnTo>
                  <a:lnTo>
                    <a:pt x="2815" y="444"/>
                  </a:lnTo>
                  <a:lnTo>
                    <a:pt x="2919" y="574"/>
                  </a:lnTo>
                  <a:lnTo>
                    <a:pt x="2998" y="730"/>
                  </a:lnTo>
                  <a:lnTo>
                    <a:pt x="3076" y="887"/>
                  </a:lnTo>
                  <a:lnTo>
                    <a:pt x="3206" y="1252"/>
                  </a:lnTo>
                  <a:lnTo>
                    <a:pt x="3284" y="1669"/>
                  </a:lnTo>
                  <a:lnTo>
                    <a:pt x="3337" y="2086"/>
                  </a:lnTo>
                  <a:lnTo>
                    <a:pt x="3310" y="2529"/>
                  </a:lnTo>
                  <a:lnTo>
                    <a:pt x="3232" y="2972"/>
                  </a:lnTo>
                  <a:lnTo>
                    <a:pt x="3154" y="3207"/>
                  </a:lnTo>
                  <a:lnTo>
                    <a:pt x="3076" y="3415"/>
                  </a:lnTo>
                  <a:lnTo>
                    <a:pt x="2972" y="3624"/>
                  </a:lnTo>
                  <a:lnTo>
                    <a:pt x="2867" y="3806"/>
                  </a:lnTo>
                  <a:lnTo>
                    <a:pt x="2737" y="4015"/>
                  </a:lnTo>
                  <a:lnTo>
                    <a:pt x="2581" y="4171"/>
                  </a:lnTo>
                  <a:lnTo>
                    <a:pt x="2424" y="4353"/>
                  </a:lnTo>
                  <a:lnTo>
                    <a:pt x="2242" y="4484"/>
                  </a:lnTo>
                  <a:lnTo>
                    <a:pt x="2033" y="4614"/>
                  </a:lnTo>
                  <a:lnTo>
                    <a:pt x="1799" y="4744"/>
                  </a:lnTo>
                  <a:lnTo>
                    <a:pt x="1564" y="4823"/>
                  </a:lnTo>
                  <a:lnTo>
                    <a:pt x="1277" y="4901"/>
                  </a:lnTo>
                  <a:lnTo>
                    <a:pt x="991" y="4953"/>
                  </a:lnTo>
                  <a:lnTo>
                    <a:pt x="678" y="4979"/>
                  </a:lnTo>
                  <a:lnTo>
                    <a:pt x="339" y="4979"/>
                  </a:lnTo>
                  <a:lnTo>
                    <a:pt x="0" y="4953"/>
                  </a:lnTo>
                  <a:lnTo>
                    <a:pt x="391" y="12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-697267" y="1857215"/>
              <a:ext cx="95005" cy="135322"/>
            </a:xfrm>
            <a:custGeom>
              <a:avLst/>
              <a:gdLst/>
              <a:ahLst/>
              <a:cxnLst/>
              <a:rect l="l" t="t" r="r" b="b"/>
              <a:pathLst>
                <a:path w="1904" h="2712" extrusionOk="0">
                  <a:moveTo>
                    <a:pt x="1486" y="0"/>
                  </a:moveTo>
                  <a:lnTo>
                    <a:pt x="1382" y="27"/>
                  </a:lnTo>
                  <a:lnTo>
                    <a:pt x="1200" y="79"/>
                  </a:lnTo>
                  <a:lnTo>
                    <a:pt x="1043" y="183"/>
                  </a:lnTo>
                  <a:lnTo>
                    <a:pt x="887" y="287"/>
                  </a:lnTo>
                  <a:lnTo>
                    <a:pt x="783" y="418"/>
                  </a:lnTo>
                  <a:lnTo>
                    <a:pt x="600" y="652"/>
                  </a:lnTo>
                  <a:lnTo>
                    <a:pt x="444" y="913"/>
                  </a:lnTo>
                  <a:lnTo>
                    <a:pt x="314" y="1173"/>
                  </a:lnTo>
                  <a:lnTo>
                    <a:pt x="209" y="1460"/>
                  </a:lnTo>
                  <a:lnTo>
                    <a:pt x="105" y="1799"/>
                  </a:lnTo>
                  <a:lnTo>
                    <a:pt x="27" y="2138"/>
                  </a:lnTo>
                  <a:lnTo>
                    <a:pt x="1" y="2425"/>
                  </a:lnTo>
                  <a:lnTo>
                    <a:pt x="1" y="2633"/>
                  </a:lnTo>
                  <a:lnTo>
                    <a:pt x="1" y="2711"/>
                  </a:lnTo>
                  <a:lnTo>
                    <a:pt x="27" y="2711"/>
                  </a:lnTo>
                  <a:lnTo>
                    <a:pt x="53" y="2633"/>
                  </a:lnTo>
                  <a:lnTo>
                    <a:pt x="105" y="2451"/>
                  </a:lnTo>
                  <a:lnTo>
                    <a:pt x="183" y="2164"/>
                  </a:lnTo>
                  <a:lnTo>
                    <a:pt x="314" y="1851"/>
                  </a:lnTo>
                  <a:lnTo>
                    <a:pt x="444" y="1564"/>
                  </a:lnTo>
                  <a:lnTo>
                    <a:pt x="574" y="1304"/>
                  </a:lnTo>
                  <a:lnTo>
                    <a:pt x="705" y="1043"/>
                  </a:lnTo>
                  <a:lnTo>
                    <a:pt x="809" y="809"/>
                  </a:lnTo>
                  <a:lnTo>
                    <a:pt x="965" y="574"/>
                  </a:lnTo>
                  <a:lnTo>
                    <a:pt x="1069" y="444"/>
                  </a:lnTo>
                  <a:lnTo>
                    <a:pt x="1174" y="339"/>
                  </a:lnTo>
                  <a:lnTo>
                    <a:pt x="1278" y="235"/>
                  </a:lnTo>
                  <a:lnTo>
                    <a:pt x="1408" y="183"/>
                  </a:lnTo>
                  <a:lnTo>
                    <a:pt x="1539" y="157"/>
                  </a:lnTo>
                  <a:lnTo>
                    <a:pt x="1643" y="183"/>
                  </a:lnTo>
                  <a:lnTo>
                    <a:pt x="1825" y="287"/>
                  </a:lnTo>
                  <a:lnTo>
                    <a:pt x="1877" y="313"/>
                  </a:lnTo>
                  <a:lnTo>
                    <a:pt x="1903" y="313"/>
                  </a:lnTo>
                  <a:lnTo>
                    <a:pt x="1903" y="287"/>
                  </a:lnTo>
                  <a:lnTo>
                    <a:pt x="1877" y="235"/>
                  </a:lnTo>
                  <a:lnTo>
                    <a:pt x="1799" y="157"/>
                  </a:lnTo>
                  <a:lnTo>
                    <a:pt x="1695" y="79"/>
                  </a:lnTo>
                  <a:lnTo>
                    <a:pt x="1565" y="27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-697267" y="1857215"/>
              <a:ext cx="95005" cy="135322"/>
            </a:xfrm>
            <a:custGeom>
              <a:avLst/>
              <a:gdLst/>
              <a:ahLst/>
              <a:cxnLst/>
              <a:rect l="l" t="t" r="r" b="b"/>
              <a:pathLst>
                <a:path w="1904" h="2712" fill="none" extrusionOk="0">
                  <a:moveTo>
                    <a:pt x="27" y="2711"/>
                  </a:moveTo>
                  <a:lnTo>
                    <a:pt x="27" y="2711"/>
                  </a:lnTo>
                  <a:lnTo>
                    <a:pt x="1" y="2711"/>
                  </a:lnTo>
                  <a:lnTo>
                    <a:pt x="1" y="2633"/>
                  </a:lnTo>
                  <a:lnTo>
                    <a:pt x="1" y="2425"/>
                  </a:lnTo>
                  <a:lnTo>
                    <a:pt x="1" y="2425"/>
                  </a:lnTo>
                  <a:lnTo>
                    <a:pt x="27" y="2138"/>
                  </a:lnTo>
                  <a:lnTo>
                    <a:pt x="105" y="1799"/>
                  </a:lnTo>
                  <a:lnTo>
                    <a:pt x="105" y="1799"/>
                  </a:lnTo>
                  <a:lnTo>
                    <a:pt x="209" y="1460"/>
                  </a:lnTo>
                  <a:lnTo>
                    <a:pt x="314" y="1173"/>
                  </a:lnTo>
                  <a:lnTo>
                    <a:pt x="314" y="1173"/>
                  </a:lnTo>
                  <a:lnTo>
                    <a:pt x="444" y="913"/>
                  </a:lnTo>
                  <a:lnTo>
                    <a:pt x="444" y="913"/>
                  </a:lnTo>
                  <a:lnTo>
                    <a:pt x="600" y="652"/>
                  </a:lnTo>
                  <a:lnTo>
                    <a:pt x="600" y="652"/>
                  </a:lnTo>
                  <a:lnTo>
                    <a:pt x="783" y="418"/>
                  </a:lnTo>
                  <a:lnTo>
                    <a:pt x="887" y="287"/>
                  </a:lnTo>
                  <a:lnTo>
                    <a:pt x="1043" y="183"/>
                  </a:lnTo>
                  <a:lnTo>
                    <a:pt x="1043" y="183"/>
                  </a:lnTo>
                  <a:lnTo>
                    <a:pt x="1200" y="79"/>
                  </a:lnTo>
                  <a:lnTo>
                    <a:pt x="1382" y="27"/>
                  </a:lnTo>
                  <a:lnTo>
                    <a:pt x="1382" y="27"/>
                  </a:lnTo>
                  <a:lnTo>
                    <a:pt x="1486" y="0"/>
                  </a:lnTo>
                  <a:lnTo>
                    <a:pt x="1565" y="27"/>
                  </a:lnTo>
                  <a:lnTo>
                    <a:pt x="1695" y="79"/>
                  </a:lnTo>
                  <a:lnTo>
                    <a:pt x="1695" y="79"/>
                  </a:lnTo>
                  <a:lnTo>
                    <a:pt x="1799" y="157"/>
                  </a:lnTo>
                  <a:lnTo>
                    <a:pt x="1877" y="235"/>
                  </a:lnTo>
                  <a:lnTo>
                    <a:pt x="1903" y="287"/>
                  </a:lnTo>
                  <a:lnTo>
                    <a:pt x="1903" y="313"/>
                  </a:lnTo>
                  <a:lnTo>
                    <a:pt x="1903" y="313"/>
                  </a:lnTo>
                  <a:lnTo>
                    <a:pt x="1877" y="313"/>
                  </a:lnTo>
                  <a:lnTo>
                    <a:pt x="1825" y="287"/>
                  </a:lnTo>
                  <a:lnTo>
                    <a:pt x="1643" y="183"/>
                  </a:lnTo>
                  <a:lnTo>
                    <a:pt x="1643" y="183"/>
                  </a:lnTo>
                  <a:lnTo>
                    <a:pt x="1539" y="157"/>
                  </a:lnTo>
                  <a:lnTo>
                    <a:pt x="1408" y="183"/>
                  </a:lnTo>
                  <a:lnTo>
                    <a:pt x="1408" y="183"/>
                  </a:lnTo>
                  <a:lnTo>
                    <a:pt x="1278" y="235"/>
                  </a:lnTo>
                  <a:lnTo>
                    <a:pt x="1174" y="339"/>
                  </a:lnTo>
                  <a:lnTo>
                    <a:pt x="1174" y="339"/>
                  </a:lnTo>
                  <a:lnTo>
                    <a:pt x="1069" y="444"/>
                  </a:lnTo>
                  <a:lnTo>
                    <a:pt x="965" y="574"/>
                  </a:lnTo>
                  <a:lnTo>
                    <a:pt x="809" y="809"/>
                  </a:lnTo>
                  <a:lnTo>
                    <a:pt x="809" y="809"/>
                  </a:lnTo>
                  <a:lnTo>
                    <a:pt x="705" y="1043"/>
                  </a:lnTo>
                  <a:lnTo>
                    <a:pt x="705" y="1043"/>
                  </a:lnTo>
                  <a:lnTo>
                    <a:pt x="574" y="1304"/>
                  </a:lnTo>
                  <a:lnTo>
                    <a:pt x="574" y="1304"/>
                  </a:lnTo>
                  <a:lnTo>
                    <a:pt x="444" y="1564"/>
                  </a:lnTo>
                  <a:lnTo>
                    <a:pt x="314" y="1851"/>
                  </a:lnTo>
                  <a:lnTo>
                    <a:pt x="314" y="1851"/>
                  </a:lnTo>
                  <a:lnTo>
                    <a:pt x="183" y="2164"/>
                  </a:lnTo>
                  <a:lnTo>
                    <a:pt x="105" y="2451"/>
                  </a:lnTo>
                  <a:lnTo>
                    <a:pt x="105" y="2451"/>
                  </a:lnTo>
                  <a:lnTo>
                    <a:pt x="53" y="2633"/>
                  </a:lnTo>
                  <a:lnTo>
                    <a:pt x="27" y="2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-680352" y="1922231"/>
              <a:ext cx="66364" cy="54688"/>
            </a:xfrm>
            <a:custGeom>
              <a:avLst/>
              <a:gdLst/>
              <a:ahLst/>
              <a:cxnLst/>
              <a:rect l="l" t="t" r="r" b="b"/>
              <a:pathLst>
                <a:path w="1330" h="1096" extrusionOk="0">
                  <a:moveTo>
                    <a:pt x="366" y="1"/>
                  </a:moveTo>
                  <a:lnTo>
                    <a:pt x="261" y="53"/>
                  </a:lnTo>
                  <a:lnTo>
                    <a:pt x="131" y="131"/>
                  </a:lnTo>
                  <a:lnTo>
                    <a:pt x="27" y="209"/>
                  </a:lnTo>
                  <a:lnTo>
                    <a:pt x="1" y="235"/>
                  </a:lnTo>
                  <a:lnTo>
                    <a:pt x="53" y="261"/>
                  </a:lnTo>
                  <a:lnTo>
                    <a:pt x="157" y="235"/>
                  </a:lnTo>
                  <a:lnTo>
                    <a:pt x="313" y="209"/>
                  </a:lnTo>
                  <a:lnTo>
                    <a:pt x="470" y="183"/>
                  </a:lnTo>
                  <a:lnTo>
                    <a:pt x="600" y="235"/>
                  </a:lnTo>
                  <a:lnTo>
                    <a:pt x="730" y="287"/>
                  </a:lnTo>
                  <a:lnTo>
                    <a:pt x="835" y="340"/>
                  </a:lnTo>
                  <a:lnTo>
                    <a:pt x="913" y="418"/>
                  </a:lnTo>
                  <a:lnTo>
                    <a:pt x="1017" y="522"/>
                  </a:lnTo>
                  <a:lnTo>
                    <a:pt x="1095" y="652"/>
                  </a:lnTo>
                  <a:lnTo>
                    <a:pt x="1174" y="809"/>
                  </a:lnTo>
                  <a:lnTo>
                    <a:pt x="1200" y="939"/>
                  </a:lnTo>
                  <a:lnTo>
                    <a:pt x="1252" y="1043"/>
                  </a:lnTo>
                  <a:lnTo>
                    <a:pt x="1278" y="1095"/>
                  </a:lnTo>
                  <a:lnTo>
                    <a:pt x="1304" y="1043"/>
                  </a:lnTo>
                  <a:lnTo>
                    <a:pt x="1330" y="939"/>
                  </a:lnTo>
                  <a:lnTo>
                    <a:pt x="1330" y="757"/>
                  </a:lnTo>
                  <a:lnTo>
                    <a:pt x="1278" y="574"/>
                  </a:lnTo>
                  <a:lnTo>
                    <a:pt x="1226" y="392"/>
                  </a:lnTo>
                  <a:lnTo>
                    <a:pt x="1121" y="235"/>
                  </a:lnTo>
                  <a:lnTo>
                    <a:pt x="1017" y="157"/>
                  </a:lnTo>
                  <a:lnTo>
                    <a:pt x="991" y="131"/>
                  </a:lnTo>
                  <a:lnTo>
                    <a:pt x="835" y="5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-680352" y="1922231"/>
              <a:ext cx="66364" cy="54688"/>
            </a:xfrm>
            <a:custGeom>
              <a:avLst/>
              <a:gdLst/>
              <a:ahLst/>
              <a:cxnLst/>
              <a:rect l="l" t="t" r="r" b="b"/>
              <a:pathLst>
                <a:path w="1330" h="1096" fill="none" extrusionOk="0">
                  <a:moveTo>
                    <a:pt x="1278" y="1095"/>
                  </a:moveTo>
                  <a:lnTo>
                    <a:pt x="1278" y="1095"/>
                  </a:lnTo>
                  <a:lnTo>
                    <a:pt x="1252" y="1043"/>
                  </a:lnTo>
                  <a:lnTo>
                    <a:pt x="1200" y="939"/>
                  </a:lnTo>
                  <a:lnTo>
                    <a:pt x="1174" y="809"/>
                  </a:lnTo>
                  <a:lnTo>
                    <a:pt x="1095" y="652"/>
                  </a:lnTo>
                  <a:lnTo>
                    <a:pt x="1095" y="652"/>
                  </a:lnTo>
                  <a:lnTo>
                    <a:pt x="1017" y="522"/>
                  </a:lnTo>
                  <a:lnTo>
                    <a:pt x="913" y="418"/>
                  </a:lnTo>
                  <a:lnTo>
                    <a:pt x="913" y="418"/>
                  </a:lnTo>
                  <a:lnTo>
                    <a:pt x="835" y="340"/>
                  </a:lnTo>
                  <a:lnTo>
                    <a:pt x="835" y="340"/>
                  </a:lnTo>
                  <a:lnTo>
                    <a:pt x="730" y="287"/>
                  </a:lnTo>
                  <a:lnTo>
                    <a:pt x="730" y="287"/>
                  </a:lnTo>
                  <a:lnTo>
                    <a:pt x="600" y="235"/>
                  </a:lnTo>
                  <a:lnTo>
                    <a:pt x="470" y="183"/>
                  </a:lnTo>
                  <a:lnTo>
                    <a:pt x="470" y="183"/>
                  </a:lnTo>
                  <a:lnTo>
                    <a:pt x="313" y="209"/>
                  </a:lnTo>
                  <a:lnTo>
                    <a:pt x="157" y="235"/>
                  </a:lnTo>
                  <a:lnTo>
                    <a:pt x="157" y="235"/>
                  </a:lnTo>
                  <a:lnTo>
                    <a:pt x="53" y="261"/>
                  </a:lnTo>
                  <a:lnTo>
                    <a:pt x="1" y="235"/>
                  </a:lnTo>
                  <a:lnTo>
                    <a:pt x="1" y="235"/>
                  </a:lnTo>
                  <a:lnTo>
                    <a:pt x="27" y="209"/>
                  </a:lnTo>
                  <a:lnTo>
                    <a:pt x="131" y="131"/>
                  </a:lnTo>
                  <a:lnTo>
                    <a:pt x="131" y="131"/>
                  </a:lnTo>
                  <a:lnTo>
                    <a:pt x="261" y="53"/>
                  </a:lnTo>
                  <a:lnTo>
                    <a:pt x="366" y="1"/>
                  </a:lnTo>
                  <a:lnTo>
                    <a:pt x="470" y="1"/>
                  </a:lnTo>
                  <a:lnTo>
                    <a:pt x="470" y="1"/>
                  </a:lnTo>
                  <a:lnTo>
                    <a:pt x="652" y="1"/>
                  </a:lnTo>
                  <a:lnTo>
                    <a:pt x="835" y="53"/>
                  </a:lnTo>
                  <a:lnTo>
                    <a:pt x="835" y="53"/>
                  </a:lnTo>
                  <a:lnTo>
                    <a:pt x="991" y="131"/>
                  </a:lnTo>
                  <a:lnTo>
                    <a:pt x="991" y="131"/>
                  </a:lnTo>
                  <a:lnTo>
                    <a:pt x="1017" y="157"/>
                  </a:lnTo>
                  <a:lnTo>
                    <a:pt x="1017" y="157"/>
                  </a:lnTo>
                  <a:lnTo>
                    <a:pt x="1121" y="235"/>
                  </a:lnTo>
                  <a:lnTo>
                    <a:pt x="1121" y="235"/>
                  </a:lnTo>
                  <a:lnTo>
                    <a:pt x="1226" y="392"/>
                  </a:lnTo>
                  <a:lnTo>
                    <a:pt x="1278" y="574"/>
                  </a:lnTo>
                  <a:lnTo>
                    <a:pt x="1278" y="574"/>
                  </a:lnTo>
                  <a:lnTo>
                    <a:pt x="1330" y="757"/>
                  </a:lnTo>
                  <a:lnTo>
                    <a:pt x="1330" y="939"/>
                  </a:lnTo>
                  <a:lnTo>
                    <a:pt x="1304" y="1043"/>
                  </a:lnTo>
                  <a:lnTo>
                    <a:pt x="1278" y="10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-1204475" y="2091334"/>
              <a:ext cx="297888" cy="430516"/>
            </a:xfrm>
            <a:custGeom>
              <a:avLst/>
              <a:gdLst/>
              <a:ahLst/>
              <a:cxnLst/>
              <a:rect l="l" t="t" r="r" b="b"/>
              <a:pathLst>
                <a:path w="5970" h="8628" extrusionOk="0">
                  <a:moveTo>
                    <a:pt x="0" y="0"/>
                  </a:moveTo>
                  <a:lnTo>
                    <a:pt x="339" y="7298"/>
                  </a:lnTo>
                  <a:lnTo>
                    <a:pt x="600" y="7533"/>
                  </a:lnTo>
                  <a:lnTo>
                    <a:pt x="887" y="7767"/>
                  </a:lnTo>
                  <a:lnTo>
                    <a:pt x="1121" y="7950"/>
                  </a:lnTo>
                  <a:lnTo>
                    <a:pt x="1382" y="8106"/>
                  </a:lnTo>
                  <a:lnTo>
                    <a:pt x="1643" y="8263"/>
                  </a:lnTo>
                  <a:lnTo>
                    <a:pt x="1903" y="8367"/>
                  </a:lnTo>
                  <a:lnTo>
                    <a:pt x="2138" y="8445"/>
                  </a:lnTo>
                  <a:lnTo>
                    <a:pt x="2398" y="8523"/>
                  </a:lnTo>
                  <a:lnTo>
                    <a:pt x="2633" y="8575"/>
                  </a:lnTo>
                  <a:lnTo>
                    <a:pt x="2868" y="8602"/>
                  </a:lnTo>
                  <a:lnTo>
                    <a:pt x="3102" y="8628"/>
                  </a:lnTo>
                  <a:lnTo>
                    <a:pt x="3337" y="8628"/>
                  </a:lnTo>
                  <a:lnTo>
                    <a:pt x="3754" y="8575"/>
                  </a:lnTo>
                  <a:lnTo>
                    <a:pt x="4171" y="8497"/>
                  </a:lnTo>
                  <a:lnTo>
                    <a:pt x="4536" y="8367"/>
                  </a:lnTo>
                  <a:lnTo>
                    <a:pt x="4875" y="8237"/>
                  </a:lnTo>
                  <a:lnTo>
                    <a:pt x="5161" y="8080"/>
                  </a:lnTo>
                  <a:lnTo>
                    <a:pt x="5396" y="7924"/>
                  </a:lnTo>
                  <a:lnTo>
                    <a:pt x="5761" y="7689"/>
                  </a:lnTo>
                  <a:lnTo>
                    <a:pt x="5865" y="7585"/>
                  </a:lnTo>
                  <a:lnTo>
                    <a:pt x="5969" y="3545"/>
                  </a:lnTo>
                  <a:lnTo>
                    <a:pt x="5891" y="3363"/>
                  </a:lnTo>
                  <a:lnTo>
                    <a:pt x="5787" y="3180"/>
                  </a:lnTo>
                  <a:lnTo>
                    <a:pt x="5657" y="3024"/>
                  </a:lnTo>
                  <a:lnTo>
                    <a:pt x="5526" y="2841"/>
                  </a:lnTo>
                  <a:lnTo>
                    <a:pt x="5161" y="2502"/>
                  </a:lnTo>
                  <a:lnTo>
                    <a:pt x="4744" y="2190"/>
                  </a:lnTo>
                  <a:lnTo>
                    <a:pt x="4301" y="1877"/>
                  </a:lnTo>
                  <a:lnTo>
                    <a:pt x="3780" y="1590"/>
                  </a:lnTo>
                  <a:lnTo>
                    <a:pt x="3259" y="1303"/>
                  </a:lnTo>
                  <a:lnTo>
                    <a:pt x="2737" y="1069"/>
                  </a:lnTo>
                  <a:lnTo>
                    <a:pt x="1721" y="626"/>
                  </a:lnTo>
                  <a:lnTo>
                    <a:pt x="835" y="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-1204475" y="2091334"/>
              <a:ext cx="297888" cy="430516"/>
            </a:xfrm>
            <a:custGeom>
              <a:avLst/>
              <a:gdLst/>
              <a:ahLst/>
              <a:cxnLst/>
              <a:rect l="l" t="t" r="r" b="b"/>
              <a:pathLst>
                <a:path w="5970" h="8628" fill="none" extrusionOk="0">
                  <a:moveTo>
                    <a:pt x="5969" y="3545"/>
                  </a:moveTo>
                  <a:lnTo>
                    <a:pt x="5865" y="7585"/>
                  </a:lnTo>
                  <a:lnTo>
                    <a:pt x="5865" y="7585"/>
                  </a:lnTo>
                  <a:lnTo>
                    <a:pt x="5761" y="7689"/>
                  </a:lnTo>
                  <a:lnTo>
                    <a:pt x="5396" y="7924"/>
                  </a:lnTo>
                  <a:lnTo>
                    <a:pt x="5161" y="8080"/>
                  </a:lnTo>
                  <a:lnTo>
                    <a:pt x="4875" y="8237"/>
                  </a:lnTo>
                  <a:lnTo>
                    <a:pt x="4536" y="8367"/>
                  </a:lnTo>
                  <a:lnTo>
                    <a:pt x="4171" y="8497"/>
                  </a:lnTo>
                  <a:lnTo>
                    <a:pt x="3754" y="8575"/>
                  </a:lnTo>
                  <a:lnTo>
                    <a:pt x="3337" y="8628"/>
                  </a:lnTo>
                  <a:lnTo>
                    <a:pt x="3102" y="8628"/>
                  </a:lnTo>
                  <a:lnTo>
                    <a:pt x="2868" y="8602"/>
                  </a:lnTo>
                  <a:lnTo>
                    <a:pt x="2633" y="8575"/>
                  </a:lnTo>
                  <a:lnTo>
                    <a:pt x="2398" y="8523"/>
                  </a:lnTo>
                  <a:lnTo>
                    <a:pt x="2138" y="8445"/>
                  </a:lnTo>
                  <a:lnTo>
                    <a:pt x="1903" y="8367"/>
                  </a:lnTo>
                  <a:lnTo>
                    <a:pt x="1643" y="8263"/>
                  </a:lnTo>
                  <a:lnTo>
                    <a:pt x="1382" y="8106"/>
                  </a:lnTo>
                  <a:lnTo>
                    <a:pt x="1121" y="7950"/>
                  </a:lnTo>
                  <a:lnTo>
                    <a:pt x="887" y="7767"/>
                  </a:lnTo>
                  <a:lnTo>
                    <a:pt x="600" y="7533"/>
                  </a:lnTo>
                  <a:lnTo>
                    <a:pt x="339" y="729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35" y="287"/>
                  </a:lnTo>
                  <a:lnTo>
                    <a:pt x="1721" y="626"/>
                  </a:lnTo>
                  <a:lnTo>
                    <a:pt x="2737" y="1069"/>
                  </a:lnTo>
                  <a:lnTo>
                    <a:pt x="3259" y="1303"/>
                  </a:lnTo>
                  <a:lnTo>
                    <a:pt x="3780" y="1590"/>
                  </a:lnTo>
                  <a:lnTo>
                    <a:pt x="4301" y="1877"/>
                  </a:lnTo>
                  <a:lnTo>
                    <a:pt x="4744" y="2190"/>
                  </a:lnTo>
                  <a:lnTo>
                    <a:pt x="5161" y="2502"/>
                  </a:lnTo>
                  <a:lnTo>
                    <a:pt x="5526" y="2841"/>
                  </a:lnTo>
                  <a:lnTo>
                    <a:pt x="5657" y="3024"/>
                  </a:lnTo>
                  <a:lnTo>
                    <a:pt x="5787" y="3180"/>
                  </a:lnTo>
                  <a:lnTo>
                    <a:pt x="5891" y="3363"/>
                  </a:lnTo>
                  <a:lnTo>
                    <a:pt x="5969" y="3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-1204475" y="2101712"/>
              <a:ext cx="296591" cy="293996"/>
            </a:xfrm>
            <a:custGeom>
              <a:avLst/>
              <a:gdLst/>
              <a:ahLst/>
              <a:cxnLst/>
              <a:rect l="l" t="t" r="r" b="b"/>
              <a:pathLst>
                <a:path w="5944" h="5892" extrusionOk="0">
                  <a:moveTo>
                    <a:pt x="0" y="1"/>
                  </a:moveTo>
                  <a:lnTo>
                    <a:pt x="79" y="1617"/>
                  </a:lnTo>
                  <a:lnTo>
                    <a:pt x="261" y="2347"/>
                  </a:lnTo>
                  <a:lnTo>
                    <a:pt x="365" y="2972"/>
                  </a:lnTo>
                  <a:lnTo>
                    <a:pt x="444" y="3363"/>
                  </a:lnTo>
                  <a:lnTo>
                    <a:pt x="548" y="3572"/>
                  </a:lnTo>
                  <a:lnTo>
                    <a:pt x="808" y="4119"/>
                  </a:lnTo>
                  <a:lnTo>
                    <a:pt x="1173" y="4901"/>
                  </a:lnTo>
                  <a:lnTo>
                    <a:pt x="1382" y="5370"/>
                  </a:lnTo>
                  <a:lnTo>
                    <a:pt x="1564" y="5891"/>
                  </a:lnTo>
                  <a:lnTo>
                    <a:pt x="1669" y="5683"/>
                  </a:lnTo>
                  <a:lnTo>
                    <a:pt x="1773" y="5474"/>
                  </a:lnTo>
                  <a:lnTo>
                    <a:pt x="1903" y="5266"/>
                  </a:lnTo>
                  <a:lnTo>
                    <a:pt x="2033" y="5083"/>
                  </a:lnTo>
                  <a:lnTo>
                    <a:pt x="2190" y="4901"/>
                  </a:lnTo>
                  <a:lnTo>
                    <a:pt x="2346" y="4718"/>
                  </a:lnTo>
                  <a:lnTo>
                    <a:pt x="2529" y="4562"/>
                  </a:lnTo>
                  <a:lnTo>
                    <a:pt x="2711" y="4432"/>
                  </a:lnTo>
                  <a:lnTo>
                    <a:pt x="2920" y="4275"/>
                  </a:lnTo>
                  <a:lnTo>
                    <a:pt x="3128" y="4171"/>
                  </a:lnTo>
                  <a:lnTo>
                    <a:pt x="3337" y="4067"/>
                  </a:lnTo>
                  <a:lnTo>
                    <a:pt x="3545" y="3963"/>
                  </a:lnTo>
                  <a:lnTo>
                    <a:pt x="3780" y="3910"/>
                  </a:lnTo>
                  <a:lnTo>
                    <a:pt x="4014" y="3832"/>
                  </a:lnTo>
                  <a:lnTo>
                    <a:pt x="4249" y="3806"/>
                  </a:lnTo>
                  <a:lnTo>
                    <a:pt x="4510" y="3780"/>
                  </a:lnTo>
                  <a:lnTo>
                    <a:pt x="4666" y="3780"/>
                  </a:lnTo>
                  <a:lnTo>
                    <a:pt x="5005" y="3806"/>
                  </a:lnTo>
                  <a:lnTo>
                    <a:pt x="5318" y="3858"/>
                  </a:lnTo>
                  <a:lnTo>
                    <a:pt x="5630" y="3936"/>
                  </a:lnTo>
                  <a:lnTo>
                    <a:pt x="5943" y="4041"/>
                  </a:lnTo>
                  <a:lnTo>
                    <a:pt x="5943" y="3884"/>
                  </a:lnTo>
                  <a:lnTo>
                    <a:pt x="5917" y="3884"/>
                  </a:lnTo>
                  <a:lnTo>
                    <a:pt x="5448" y="3832"/>
                  </a:lnTo>
                  <a:lnTo>
                    <a:pt x="4979" y="3754"/>
                  </a:lnTo>
                  <a:lnTo>
                    <a:pt x="4536" y="3676"/>
                  </a:lnTo>
                  <a:lnTo>
                    <a:pt x="4119" y="3545"/>
                  </a:lnTo>
                  <a:lnTo>
                    <a:pt x="3597" y="3363"/>
                  </a:lnTo>
                  <a:lnTo>
                    <a:pt x="3128" y="3155"/>
                  </a:lnTo>
                  <a:lnTo>
                    <a:pt x="2685" y="2946"/>
                  </a:lnTo>
                  <a:lnTo>
                    <a:pt x="2320" y="2685"/>
                  </a:lnTo>
                  <a:lnTo>
                    <a:pt x="1929" y="2399"/>
                  </a:lnTo>
                  <a:lnTo>
                    <a:pt x="1643" y="2112"/>
                  </a:lnTo>
                  <a:lnTo>
                    <a:pt x="1199" y="1643"/>
                  </a:lnTo>
                  <a:lnTo>
                    <a:pt x="782" y="1148"/>
                  </a:lnTo>
                  <a:lnTo>
                    <a:pt x="365" y="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-1204475" y="2101712"/>
              <a:ext cx="296591" cy="293996"/>
            </a:xfrm>
            <a:custGeom>
              <a:avLst/>
              <a:gdLst/>
              <a:ahLst/>
              <a:cxnLst/>
              <a:rect l="l" t="t" r="r" b="b"/>
              <a:pathLst>
                <a:path w="5944" h="5892" fill="none" extrusionOk="0">
                  <a:moveTo>
                    <a:pt x="0" y="1"/>
                  </a:moveTo>
                  <a:lnTo>
                    <a:pt x="79" y="1617"/>
                  </a:lnTo>
                  <a:lnTo>
                    <a:pt x="79" y="1617"/>
                  </a:lnTo>
                  <a:lnTo>
                    <a:pt x="261" y="2347"/>
                  </a:lnTo>
                  <a:lnTo>
                    <a:pt x="365" y="2972"/>
                  </a:lnTo>
                  <a:lnTo>
                    <a:pt x="365" y="2972"/>
                  </a:lnTo>
                  <a:lnTo>
                    <a:pt x="365" y="2972"/>
                  </a:lnTo>
                  <a:lnTo>
                    <a:pt x="365" y="2972"/>
                  </a:lnTo>
                  <a:lnTo>
                    <a:pt x="444" y="3363"/>
                  </a:lnTo>
                  <a:lnTo>
                    <a:pt x="444" y="3363"/>
                  </a:lnTo>
                  <a:lnTo>
                    <a:pt x="548" y="3572"/>
                  </a:lnTo>
                  <a:lnTo>
                    <a:pt x="808" y="4119"/>
                  </a:lnTo>
                  <a:lnTo>
                    <a:pt x="1173" y="4901"/>
                  </a:lnTo>
                  <a:lnTo>
                    <a:pt x="1382" y="5370"/>
                  </a:lnTo>
                  <a:lnTo>
                    <a:pt x="1564" y="5891"/>
                  </a:lnTo>
                  <a:lnTo>
                    <a:pt x="1564" y="5891"/>
                  </a:lnTo>
                  <a:lnTo>
                    <a:pt x="1669" y="5683"/>
                  </a:lnTo>
                  <a:lnTo>
                    <a:pt x="1773" y="5474"/>
                  </a:lnTo>
                  <a:lnTo>
                    <a:pt x="1903" y="5266"/>
                  </a:lnTo>
                  <a:lnTo>
                    <a:pt x="2033" y="5083"/>
                  </a:lnTo>
                  <a:lnTo>
                    <a:pt x="2190" y="4901"/>
                  </a:lnTo>
                  <a:lnTo>
                    <a:pt x="2346" y="4718"/>
                  </a:lnTo>
                  <a:lnTo>
                    <a:pt x="2529" y="4562"/>
                  </a:lnTo>
                  <a:lnTo>
                    <a:pt x="2711" y="4432"/>
                  </a:lnTo>
                  <a:lnTo>
                    <a:pt x="2920" y="4275"/>
                  </a:lnTo>
                  <a:lnTo>
                    <a:pt x="3128" y="4171"/>
                  </a:lnTo>
                  <a:lnTo>
                    <a:pt x="3337" y="4067"/>
                  </a:lnTo>
                  <a:lnTo>
                    <a:pt x="3545" y="3963"/>
                  </a:lnTo>
                  <a:lnTo>
                    <a:pt x="3780" y="3910"/>
                  </a:lnTo>
                  <a:lnTo>
                    <a:pt x="4014" y="3832"/>
                  </a:lnTo>
                  <a:lnTo>
                    <a:pt x="4249" y="3806"/>
                  </a:lnTo>
                  <a:lnTo>
                    <a:pt x="4510" y="3780"/>
                  </a:lnTo>
                  <a:lnTo>
                    <a:pt x="4510" y="3780"/>
                  </a:lnTo>
                  <a:lnTo>
                    <a:pt x="4666" y="3780"/>
                  </a:lnTo>
                  <a:lnTo>
                    <a:pt x="4666" y="3780"/>
                  </a:lnTo>
                  <a:lnTo>
                    <a:pt x="5005" y="3806"/>
                  </a:lnTo>
                  <a:lnTo>
                    <a:pt x="5318" y="3858"/>
                  </a:lnTo>
                  <a:lnTo>
                    <a:pt x="5630" y="3936"/>
                  </a:lnTo>
                  <a:lnTo>
                    <a:pt x="5943" y="4041"/>
                  </a:lnTo>
                  <a:lnTo>
                    <a:pt x="5943" y="3884"/>
                  </a:lnTo>
                  <a:lnTo>
                    <a:pt x="5943" y="3884"/>
                  </a:lnTo>
                  <a:lnTo>
                    <a:pt x="5917" y="3884"/>
                  </a:lnTo>
                  <a:lnTo>
                    <a:pt x="5917" y="3884"/>
                  </a:lnTo>
                  <a:lnTo>
                    <a:pt x="5448" y="3832"/>
                  </a:lnTo>
                  <a:lnTo>
                    <a:pt x="4979" y="3754"/>
                  </a:lnTo>
                  <a:lnTo>
                    <a:pt x="4536" y="3676"/>
                  </a:lnTo>
                  <a:lnTo>
                    <a:pt x="4119" y="3545"/>
                  </a:lnTo>
                  <a:lnTo>
                    <a:pt x="4119" y="3545"/>
                  </a:lnTo>
                  <a:lnTo>
                    <a:pt x="3597" y="3363"/>
                  </a:lnTo>
                  <a:lnTo>
                    <a:pt x="3128" y="3155"/>
                  </a:lnTo>
                  <a:lnTo>
                    <a:pt x="2685" y="2946"/>
                  </a:lnTo>
                  <a:lnTo>
                    <a:pt x="2320" y="2685"/>
                  </a:lnTo>
                  <a:lnTo>
                    <a:pt x="2320" y="2685"/>
                  </a:lnTo>
                  <a:lnTo>
                    <a:pt x="1929" y="2399"/>
                  </a:lnTo>
                  <a:lnTo>
                    <a:pt x="1643" y="2112"/>
                  </a:lnTo>
                  <a:lnTo>
                    <a:pt x="1643" y="2112"/>
                  </a:lnTo>
                  <a:lnTo>
                    <a:pt x="1199" y="1643"/>
                  </a:lnTo>
                  <a:lnTo>
                    <a:pt x="782" y="1148"/>
                  </a:lnTo>
                  <a:lnTo>
                    <a:pt x="365" y="60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-1292894" y="1447556"/>
              <a:ext cx="673716" cy="849305"/>
            </a:xfrm>
            <a:custGeom>
              <a:avLst/>
              <a:gdLst/>
              <a:ahLst/>
              <a:cxnLst/>
              <a:rect l="l" t="t" r="r" b="b"/>
              <a:pathLst>
                <a:path w="13502" h="17021" extrusionOk="0">
                  <a:moveTo>
                    <a:pt x="6985" y="0"/>
                  </a:moveTo>
                  <a:lnTo>
                    <a:pt x="6516" y="26"/>
                  </a:lnTo>
                  <a:lnTo>
                    <a:pt x="6073" y="78"/>
                  </a:lnTo>
                  <a:lnTo>
                    <a:pt x="5656" y="130"/>
                  </a:lnTo>
                  <a:lnTo>
                    <a:pt x="5239" y="209"/>
                  </a:lnTo>
                  <a:lnTo>
                    <a:pt x="4822" y="313"/>
                  </a:lnTo>
                  <a:lnTo>
                    <a:pt x="4431" y="417"/>
                  </a:lnTo>
                  <a:lnTo>
                    <a:pt x="4040" y="547"/>
                  </a:lnTo>
                  <a:lnTo>
                    <a:pt x="3675" y="678"/>
                  </a:lnTo>
                  <a:lnTo>
                    <a:pt x="3336" y="834"/>
                  </a:lnTo>
                  <a:lnTo>
                    <a:pt x="2997" y="991"/>
                  </a:lnTo>
                  <a:lnTo>
                    <a:pt x="2685" y="1173"/>
                  </a:lnTo>
                  <a:lnTo>
                    <a:pt x="2372" y="1382"/>
                  </a:lnTo>
                  <a:lnTo>
                    <a:pt x="2085" y="1590"/>
                  </a:lnTo>
                  <a:lnTo>
                    <a:pt x="1825" y="1825"/>
                  </a:lnTo>
                  <a:lnTo>
                    <a:pt x="1564" y="2059"/>
                  </a:lnTo>
                  <a:lnTo>
                    <a:pt x="1329" y="2320"/>
                  </a:lnTo>
                  <a:lnTo>
                    <a:pt x="1121" y="2607"/>
                  </a:lnTo>
                  <a:lnTo>
                    <a:pt x="912" y="2893"/>
                  </a:lnTo>
                  <a:lnTo>
                    <a:pt x="730" y="3206"/>
                  </a:lnTo>
                  <a:lnTo>
                    <a:pt x="573" y="3545"/>
                  </a:lnTo>
                  <a:lnTo>
                    <a:pt x="417" y="3884"/>
                  </a:lnTo>
                  <a:lnTo>
                    <a:pt x="313" y="4223"/>
                  </a:lnTo>
                  <a:lnTo>
                    <a:pt x="209" y="4614"/>
                  </a:lnTo>
                  <a:lnTo>
                    <a:pt x="130" y="4978"/>
                  </a:lnTo>
                  <a:lnTo>
                    <a:pt x="52" y="5395"/>
                  </a:lnTo>
                  <a:lnTo>
                    <a:pt x="26" y="5813"/>
                  </a:lnTo>
                  <a:lnTo>
                    <a:pt x="0" y="6256"/>
                  </a:lnTo>
                  <a:lnTo>
                    <a:pt x="0" y="6699"/>
                  </a:lnTo>
                  <a:lnTo>
                    <a:pt x="26" y="7168"/>
                  </a:lnTo>
                  <a:lnTo>
                    <a:pt x="78" y="7637"/>
                  </a:lnTo>
                  <a:lnTo>
                    <a:pt x="130" y="8158"/>
                  </a:lnTo>
                  <a:lnTo>
                    <a:pt x="235" y="8654"/>
                  </a:lnTo>
                  <a:lnTo>
                    <a:pt x="443" y="9618"/>
                  </a:lnTo>
                  <a:lnTo>
                    <a:pt x="704" y="10530"/>
                  </a:lnTo>
                  <a:lnTo>
                    <a:pt x="990" y="11390"/>
                  </a:lnTo>
                  <a:lnTo>
                    <a:pt x="1329" y="12198"/>
                  </a:lnTo>
                  <a:lnTo>
                    <a:pt x="1694" y="12954"/>
                  </a:lnTo>
                  <a:lnTo>
                    <a:pt x="1903" y="13319"/>
                  </a:lnTo>
                  <a:lnTo>
                    <a:pt x="2111" y="13658"/>
                  </a:lnTo>
                  <a:lnTo>
                    <a:pt x="2320" y="13971"/>
                  </a:lnTo>
                  <a:lnTo>
                    <a:pt x="2554" y="14284"/>
                  </a:lnTo>
                  <a:lnTo>
                    <a:pt x="2789" y="14570"/>
                  </a:lnTo>
                  <a:lnTo>
                    <a:pt x="3050" y="14857"/>
                  </a:lnTo>
                  <a:lnTo>
                    <a:pt x="3310" y="15118"/>
                  </a:lnTo>
                  <a:lnTo>
                    <a:pt x="3571" y="15352"/>
                  </a:lnTo>
                  <a:lnTo>
                    <a:pt x="3858" y="15587"/>
                  </a:lnTo>
                  <a:lnTo>
                    <a:pt x="4170" y="15795"/>
                  </a:lnTo>
                  <a:lnTo>
                    <a:pt x="4457" y="16004"/>
                  </a:lnTo>
                  <a:lnTo>
                    <a:pt x="4770" y="16186"/>
                  </a:lnTo>
                  <a:lnTo>
                    <a:pt x="5109" y="16343"/>
                  </a:lnTo>
                  <a:lnTo>
                    <a:pt x="5448" y="16499"/>
                  </a:lnTo>
                  <a:lnTo>
                    <a:pt x="5786" y="16629"/>
                  </a:lnTo>
                  <a:lnTo>
                    <a:pt x="6151" y="16734"/>
                  </a:lnTo>
                  <a:lnTo>
                    <a:pt x="6516" y="16812"/>
                  </a:lnTo>
                  <a:lnTo>
                    <a:pt x="6907" y="16890"/>
                  </a:lnTo>
                  <a:lnTo>
                    <a:pt x="7298" y="16968"/>
                  </a:lnTo>
                  <a:lnTo>
                    <a:pt x="7715" y="16994"/>
                  </a:lnTo>
                  <a:lnTo>
                    <a:pt x="8132" y="17020"/>
                  </a:lnTo>
                  <a:lnTo>
                    <a:pt x="8549" y="17020"/>
                  </a:lnTo>
                  <a:lnTo>
                    <a:pt x="9018" y="16994"/>
                  </a:lnTo>
                  <a:lnTo>
                    <a:pt x="9514" y="16942"/>
                  </a:lnTo>
                  <a:lnTo>
                    <a:pt x="9957" y="16838"/>
                  </a:lnTo>
                  <a:lnTo>
                    <a:pt x="10426" y="16708"/>
                  </a:lnTo>
                  <a:lnTo>
                    <a:pt x="10869" y="16577"/>
                  </a:lnTo>
                  <a:lnTo>
                    <a:pt x="11286" y="16395"/>
                  </a:lnTo>
                  <a:lnTo>
                    <a:pt x="11677" y="16160"/>
                  </a:lnTo>
                  <a:lnTo>
                    <a:pt x="12042" y="15926"/>
                  </a:lnTo>
                  <a:lnTo>
                    <a:pt x="12355" y="15665"/>
                  </a:lnTo>
                  <a:lnTo>
                    <a:pt x="12668" y="15352"/>
                  </a:lnTo>
                  <a:lnTo>
                    <a:pt x="12928" y="15013"/>
                  </a:lnTo>
                  <a:lnTo>
                    <a:pt x="13137" y="14649"/>
                  </a:lnTo>
                  <a:lnTo>
                    <a:pt x="13293" y="14231"/>
                  </a:lnTo>
                  <a:lnTo>
                    <a:pt x="13423" y="13814"/>
                  </a:lnTo>
                  <a:lnTo>
                    <a:pt x="13476" y="13345"/>
                  </a:lnTo>
                  <a:lnTo>
                    <a:pt x="13502" y="12850"/>
                  </a:lnTo>
                  <a:lnTo>
                    <a:pt x="13423" y="11938"/>
                  </a:lnTo>
                  <a:lnTo>
                    <a:pt x="13319" y="11025"/>
                  </a:lnTo>
                  <a:lnTo>
                    <a:pt x="13241" y="10113"/>
                  </a:lnTo>
                  <a:lnTo>
                    <a:pt x="13163" y="9201"/>
                  </a:lnTo>
                  <a:lnTo>
                    <a:pt x="13163" y="8654"/>
                  </a:lnTo>
                  <a:lnTo>
                    <a:pt x="13189" y="8106"/>
                  </a:lnTo>
                  <a:lnTo>
                    <a:pt x="13241" y="7012"/>
                  </a:lnTo>
                  <a:lnTo>
                    <a:pt x="13267" y="6464"/>
                  </a:lnTo>
                  <a:lnTo>
                    <a:pt x="13267" y="5917"/>
                  </a:lnTo>
                  <a:lnTo>
                    <a:pt x="13215" y="5369"/>
                  </a:lnTo>
                  <a:lnTo>
                    <a:pt x="13111" y="4822"/>
                  </a:lnTo>
                  <a:lnTo>
                    <a:pt x="12954" y="4275"/>
                  </a:lnTo>
                  <a:lnTo>
                    <a:pt x="12772" y="3727"/>
                  </a:lnTo>
                  <a:lnTo>
                    <a:pt x="12537" y="3232"/>
                  </a:lnTo>
                  <a:lnTo>
                    <a:pt x="12303" y="2763"/>
                  </a:lnTo>
                  <a:lnTo>
                    <a:pt x="12016" y="2320"/>
                  </a:lnTo>
                  <a:lnTo>
                    <a:pt x="11703" y="1929"/>
                  </a:lnTo>
                  <a:lnTo>
                    <a:pt x="11338" y="1538"/>
                  </a:lnTo>
                  <a:lnTo>
                    <a:pt x="10973" y="1225"/>
                  </a:lnTo>
                  <a:lnTo>
                    <a:pt x="10582" y="912"/>
                  </a:lnTo>
                  <a:lnTo>
                    <a:pt x="10139" y="652"/>
                  </a:lnTo>
                  <a:lnTo>
                    <a:pt x="9670" y="443"/>
                  </a:lnTo>
                  <a:lnTo>
                    <a:pt x="9201" y="261"/>
                  </a:lnTo>
                  <a:lnTo>
                    <a:pt x="8680" y="130"/>
                  </a:lnTo>
                  <a:lnTo>
                    <a:pt x="8132" y="52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-1292894" y="1447556"/>
              <a:ext cx="673716" cy="849305"/>
            </a:xfrm>
            <a:custGeom>
              <a:avLst/>
              <a:gdLst/>
              <a:ahLst/>
              <a:cxnLst/>
              <a:rect l="l" t="t" r="r" b="b"/>
              <a:pathLst>
                <a:path w="13502" h="17021" fill="none" extrusionOk="0">
                  <a:moveTo>
                    <a:pt x="235" y="8654"/>
                  </a:moveTo>
                  <a:lnTo>
                    <a:pt x="235" y="8654"/>
                  </a:lnTo>
                  <a:lnTo>
                    <a:pt x="443" y="9618"/>
                  </a:lnTo>
                  <a:lnTo>
                    <a:pt x="704" y="10530"/>
                  </a:lnTo>
                  <a:lnTo>
                    <a:pt x="990" y="11390"/>
                  </a:lnTo>
                  <a:lnTo>
                    <a:pt x="1329" y="12198"/>
                  </a:lnTo>
                  <a:lnTo>
                    <a:pt x="1694" y="12954"/>
                  </a:lnTo>
                  <a:lnTo>
                    <a:pt x="1903" y="13319"/>
                  </a:lnTo>
                  <a:lnTo>
                    <a:pt x="2111" y="13658"/>
                  </a:lnTo>
                  <a:lnTo>
                    <a:pt x="2320" y="13971"/>
                  </a:lnTo>
                  <a:lnTo>
                    <a:pt x="2554" y="14284"/>
                  </a:lnTo>
                  <a:lnTo>
                    <a:pt x="2789" y="14570"/>
                  </a:lnTo>
                  <a:lnTo>
                    <a:pt x="3050" y="14857"/>
                  </a:lnTo>
                  <a:lnTo>
                    <a:pt x="3310" y="15118"/>
                  </a:lnTo>
                  <a:lnTo>
                    <a:pt x="3571" y="15352"/>
                  </a:lnTo>
                  <a:lnTo>
                    <a:pt x="3858" y="15587"/>
                  </a:lnTo>
                  <a:lnTo>
                    <a:pt x="4170" y="15795"/>
                  </a:lnTo>
                  <a:lnTo>
                    <a:pt x="4457" y="16004"/>
                  </a:lnTo>
                  <a:lnTo>
                    <a:pt x="4770" y="16186"/>
                  </a:lnTo>
                  <a:lnTo>
                    <a:pt x="5109" y="16343"/>
                  </a:lnTo>
                  <a:lnTo>
                    <a:pt x="5448" y="16499"/>
                  </a:lnTo>
                  <a:lnTo>
                    <a:pt x="5786" y="16629"/>
                  </a:lnTo>
                  <a:lnTo>
                    <a:pt x="6151" y="16734"/>
                  </a:lnTo>
                  <a:lnTo>
                    <a:pt x="6516" y="16812"/>
                  </a:lnTo>
                  <a:lnTo>
                    <a:pt x="6907" y="16890"/>
                  </a:lnTo>
                  <a:lnTo>
                    <a:pt x="7298" y="16968"/>
                  </a:lnTo>
                  <a:lnTo>
                    <a:pt x="7715" y="16994"/>
                  </a:lnTo>
                  <a:lnTo>
                    <a:pt x="8132" y="17020"/>
                  </a:lnTo>
                  <a:lnTo>
                    <a:pt x="8549" y="17020"/>
                  </a:lnTo>
                  <a:lnTo>
                    <a:pt x="8549" y="17020"/>
                  </a:lnTo>
                  <a:lnTo>
                    <a:pt x="9018" y="16994"/>
                  </a:lnTo>
                  <a:lnTo>
                    <a:pt x="9514" y="16942"/>
                  </a:lnTo>
                  <a:lnTo>
                    <a:pt x="9957" y="16838"/>
                  </a:lnTo>
                  <a:lnTo>
                    <a:pt x="10426" y="16708"/>
                  </a:lnTo>
                  <a:lnTo>
                    <a:pt x="10869" y="16577"/>
                  </a:lnTo>
                  <a:lnTo>
                    <a:pt x="11286" y="16395"/>
                  </a:lnTo>
                  <a:lnTo>
                    <a:pt x="11677" y="16160"/>
                  </a:lnTo>
                  <a:lnTo>
                    <a:pt x="12042" y="15926"/>
                  </a:lnTo>
                  <a:lnTo>
                    <a:pt x="12355" y="15665"/>
                  </a:lnTo>
                  <a:lnTo>
                    <a:pt x="12668" y="15352"/>
                  </a:lnTo>
                  <a:lnTo>
                    <a:pt x="12928" y="15013"/>
                  </a:lnTo>
                  <a:lnTo>
                    <a:pt x="13137" y="14649"/>
                  </a:lnTo>
                  <a:lnTo>
                    <a:pt x="13293" y="14231"/>
                  </a:lnTo>
                  <a:lnTo>
                    <a:pt x="13423" y="13814"/>
                  </a:lnTo>
                  <a:lnTo>
                    <a:pt x="13476" y="13345"/>
                  </a:lnTo>
                  <a:lnTo>
                    <a:pt x="13502" y="12850"/>
                  </a:lnTo>
                  <a:lnTo>
                    <a:pt x="13502" y="12850"/>
                  </a:lnTo>
                  <a:lnTo>
                    <a:pt x="13423" y="11938"/>
                  </a:lnTo>
                  <a:lnTo>
                    <a:pt x="13319" y="11025"/>
                  </a:lnTo>
                  <a:lnTo>
                    <a:pt x="13241" y="10113"/>
                  </a:lnTo>
                  <a:lnTo>
                    <a:pt x="13163" y="9201"/>
                  </a:lnTo>
                  <a:lnTo>
                    <a:pt x="13163" y="9201"/>
                  </a:lnTo>
                  <a:lnTo>
                    <a:pt x="13163" y="8654"/>
                  </a:lnTo>
                  <a:lnTo>
                    <a:pt x="13189" y="8106"/>
                  </a:lnTo>
                  <a:lnTo>
                    <a:pt x="13241" y="7012"/>
                  </a:lnTo>
                  <a:lnTo>
                    <a:pt x="13267" y="6464"/>
                  </a:lnTo>
                  <a:lnTo>
                    <a:pt x="13267" y="5917"/>
                  </a:lnTo>
                  <a:lnTo>
                    <a:pt x="13215" y="5369"/>
                  </a:lnTo>
                  <a:lnTo>
                    <a:pt x="13111" y="4822"/>
                  </a:lnTo>
                  <a:lnTo>
                    <a:pt x="13111" y="4822"/>
                  </a:lnTo>
                  <a:lnTo>
                    <a:pt x="12954" y="4275"/>
                  </a:lnTo>
                  <a:lnTo>
                    <a:pt x="12772" y="3727"/>
                  </a:lnTo>
                  <a:lnTo>
                    <a:pt x="12537" y="3232"/>
                  </a:lnTo>
                  <a:lnTo>
                    <a:pt x="12303" y="2763"/>
                  </a:lnTo>
                  <a:lnTo>
                    <a:pt x="12016" y="2320"/>
                  </a:lnTo>
                  <a:lnTo>
                    <a:pt x="11703" y="1929"/>
                  </a:lnTo>
                  <a:lnTo>
                    <a:pt x="11338" y="1538"/>
                  </a:lnTo>
                  <a:lnTo>
                    <a:pt x="10973" y="1225"/>
                  </a:lnTo>
                  <a:lnTo>
                    <a:pt x="10582" y="912"/>
                  </a:lnTo>
                  <a:lnTo>
                    <a:pt x="10139" y="652"/>
                  </a:lnTo>
                  <a:lnTo>
                    <a:pt x="9670" y="443"/>
                  </a:lnTo>
                  <a:lnTo>
                    <a:pt x="9201" y="261"/>
                  </a:lnTo>
                  <a:lnTo>
                    <a:pt x="8680" y="130"/>
                  </a:lnTo>
                  <a:lnTo>
                    <a:pt x="8132" y="52"/>
                  </a:lnTo>
                  <a:lnTo>
                    <a:pt x="7585" y="0"/>
                  </a:lnTo>
                  <a:lnTo>
                    <a:pt x="6985" y="0"/>
                  </a:lnTo>
                  <a:lnTo>
                    <a:pt x="6985" y="0"/>
                  </a:lnTo>
                  <a:lnTo>
                    <a:pt x="6516" y="26"/>
                  </a:lnTo>
                  <a:lnTo>
                    <a:pt x="6073" y="78"/>
                  </a:lnTo>
                  <a:lnTo>
                    <a:pt x="5656" y="130"/>
                  </a:lnTo>
                  <a:lnTo>
                    <a:pt x="5239" y="209"/>
                  </a:lnTo>
                  <a:lnTo>
                    <a:pt x="4822" y="313"/>
                  </a:lnTo>
                  <a:lnTo>
                    <a:pt x="4431" y="417"/>
                  </a:lnTo>
                  <a:lnTo>
                    <a:pt x="4040" y="547"/>
                  </a:lnTo>
                  <a:lnTo>
                    <a:pt x="3675" y="678"/>
                  </a:lnTo>
                  <a:lnTo>
                    <a:pt x="3336" y="834"/>
                  </a:lnTo>
                  <a:lnTo>
                    <a:pt x="2997" y="991"/>
                  </a:lnTo>
                  <a:lnTo>
                    <a:pt x="2685" y="1173"/>
                  </a:lnTo>
                  <a:lnTo>
                    <a:pt x="2372" y="1382"/>
                  </a:lnTo>
                  <a:lnTo>
                    <a:pt x="2085" y="1590"/>
                  </a:lnTo>
                  <a:lnTo>
                    <a:pt x="1825" y="1825"/>
                  </a:lnTo>
                  <a:lnTo>
                    <a:pt x="1564" y="2059"/>
                  </a:lnTo>
                  <a:lnTo>
                    <a:pt x="1329" y="2320"/>
                  </a:lnTo>
                  <a:lnTo>
                    <a:pt x="1121" y="2607"/>
                  </a:lnTo>
                  <a:lnTo>
                    <a:pt x="912" y="2893"/>
                  </a:lnTo>
                  <a:lnTo>
                    <a:pt x="730" y="3206"/>
                  </a:lnTo>
                  <a:lnTo>
                    <a:pt x="573" y="3545"/>
                  </a:lnTo>
                  <a:lnTo>
                    <a:pt x="417" y="3884"/>
                  </a:lnTo>
                  <a:lnTo>
                    <a:pt x="313" y="4223"/>
                  </a:lnTo>
                  <a:lnTo>
                    <a:pt x="209" y="4614"/>
                  </a:lnTo>
                  <a:lnTo>
                    <a:pt x="130" y="4978"/>
                  </a:lnTo>
                  <a:lnTo>
                    <a:pt x="52" y="5395"/>
                  </a:lnTo>
                  <a:lnTo>
                    <a:pt x="26" y="5813"/>
                  </a:lnTo>
                  <a:lnTo>
                    <a:pt x="0" y="6256"/>
                  </a:lnTo>
                  <a:lnTo>
                    <a:pt x="0" y="6699"/>
                  </a:lnTo>
                  <a:lnTo>
                    <a:pt x="26" y="7168"/>
                  </a:lnTo>
                  <a:lnTo>
                    <a:pt x="78" y="7637"/>
                  </a:lnTo>
                  <a:lnTo>
                    <a:pt x="130" y="8158"/>
                  </a:lnTo>
                  <a:lnTo>
                    <a:pt x="235" y="86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-1394385" y="1840299"/>
              <a:ext cx="188662" cy="256274"/>
            </a:xfrm>
            <a:custGeom>
              <a:avLst/>
              <a:gdLst/>
              <a:ahLst/>
              <a:cxnLst/>
              <a:rect l="l" t="t" r="r" b="b"/>
              <a:pathLst>
                <a:path w="3781" h="5136" extrusionOk="0">
                  <a:moveTo>
                    <a:pt x="1435" y="1"/>
                  </a:moveTo>
                  <a:lnTo>
                    <a:pt x="1226" y="27"/>
                  </a:lnTo>
                  <a:lnTo>
                    <a:pt x="965" y="105"/>
                  </a:lnTo>
                  <a:lnTo>
                    <a:pt x="731" y="235"/>
                  </a:lnTo>
                  <a:lnTo>
                    <a:pt x="600" y="339"/>
                  </a:lnTo>
                  <a:lnTo>
                    <a:pt x="496" y="444"/>
                  </a:lnTo>
                  <a:lnTo>
                    <a:pt x="392" y="600"/>
                  </a:lnTo>
                  <a:lnTo>
                    <a:pt x="288" y="730"/>
                  </a:lnTo>
                  <a:lnTo>
                    <a:pt x="209" y="913"/>
                  </a:lnTo>
                  <a:lnTo>
                    <a:pt x="131" y="1095"/>
                  </a:lnTo>
                  <a:lnTo>
                    <a:pt x="53" y="1486"/>
                  </a:lnTo>
                  <a:lnTo>
                    <a:pt x="1" y="1929"/>
                  </a:lnTo>
                  <a:lnTo>
                    <a:pt x="1" y="2373"/>
                  </a:lnTo>
                  <a:lnTo>
                    <a:pt x="79" y="2842"/>
                  </a:lnTo>
                  <a:lnTo>
                    <a:pt x="131" y="3076"/>
                  </a:lnTo>
                  <a:lnTo>
                    <a:pt x="209" y="3285"/>
                  </a:lnTo>
                  <a:lnTo>
                    <a:pt x="288" y="3519"/>
                  </a:lnTo>
                  <a:lnTo>
                    <a:pt x="392" y="3728"/>
                  </a:lnTo>
                  <a:lnTo>
                    <a:pt x="522" y="3936"/>
                  </a:lnTo>
                  <a:lnTo>
                    <a:pt x="653" y="4145"/>
                  </a:lnTo>
                  <a:lnTo>
                    <a:pt x="809" y="4327"/>
                  </a:lnTo>
                  <a:lnTo>
                    <a:pt x="991" y="4484"/>
                  </a:lnTo>
                  <a:lnTo>
                    <a:pt x="1174" y="4640"/>
                  </a:lnTo>
                  <a:lnTo>
                    <a:pt x="1382" y="4771"/>
                  </a:lnTo>
                  <a:lnTo>
                    <a:pt x="1617" y="4901"/>
                  </a:lnTo>
                  <a:lnTo>
                    <a:pt x="1878" y="4979"/>
                  </a:lnTo>
                  <a:lnTo>
                    <a:pt x="2138" y="5057"/>
                  </a:lnTo>
                  <a:lnTo>
                    <a:pt x="2425" y="5109"/>
                  </a:lnTo>
                  <a:lnTo>
                    <a:pt x="2738" y="5135"/>
                  </a:lnTo>
                  <a:lnTo>
                    <a:pt x="3077" y="5135"/>
                  </a:lnTo>
                  <a:lnTo>
                    <a:pt x="3415" y="5109"/>
                  </a:lnTo>
                  <a:lnTo>
                    <a:pt x="3780" y="5031"/>
                  </a:lnTo>
                  <a:lnTo>
                    <a:pt x="2998" y="1226"/>
                  </a:lnTo>
                  <a:lnTo>
                    <a:pt x="2842" y="939"/>
                  </a:lnTo>
                  <a:lnTo>
                    <a:pt x="2634" y="678"/>
                  </a:lnTo>
                  <a:lnTo>
                    <a:pt x="2529" y="548"/>
                  </a:lnTo>
                  <a:lnTo>
                    <a:pt x="2373" y="418"/>
                  </a:lnTo>
                  <a:lnTo>
                    <a:pt x="2216" y="287"/>
                  </a:lnTo>
                  <a:lnTo>
                    <a:pt x="2060" y="157"/>
                  </a:lnTo>
                  <a:lnTo>
                    <a:pt x="1852" y="79"/>
                  </a:lnTo>
                  <a:lnTo>
                    <a:pt x="1669" y="27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-1394385" y="1840299"/>
              <a:ext cx="188662" cy="256274"/>
            </a:xfrm>
            <a:custGeom>
              <a:avLst/>
              <a:gdLst/>
              <a:ahLst/>
              <a:cxnLst/>
              <a:rect l="l" t="t" r="r" b="b"/>
              <a:pathLst>
                <a:path w="3781" h="5136" fill="none" extrusionOk="0">
                  <a:moveTo>
                    <a:pt x="2998" y="1226"/>
                  </a:moveTo>
                  <a:lnTo>
                    <a:pt x="2998" y="1226"/>
                  </a:lnTo>
                  <a:lnTo>
                    <a:pt x="2842" y="939"/>
                  </a:lnTo>
                  <a:lnTo>
                    <a:pt x="2634" y="678"/>
                  </a:lnTo>
                  <a:lnTo>
                    <a:pt x="2529" y="548"/>
                  </a:lnTo>
                  <a:lnTo>
                    <a:pt x="2373" y="418"/>
                  </a:lnTo>
                  <a:lnTo>
                    <a:pt x="2216" y="287"/>
                  </a:lnTo>
                  <a:lnTo>
                    <a:pt x="2060" y="157"/>
                  </a:lnTo>
                  <a:lnTo>
                    <a:pt x="1852" y="79"/>
                  </a:lnTo>
                  <a:lnTo>
                    <a:pt x="1669" y="27"/>
                  </a:lnTo>
                  <a:lnTo>
                    <a:pt x="1435" y="1"/>
                  </a:lnTo>
                  <a:lnTo>
                    <a:pt x="1226" y="27"/>
                  </a:lnTo>
                  <a:lnTo>
                    <a:pt x="965" y="105"/>
                  </a:lnTo>
                  <a:lnTo>
                    <a:pt x="731" y="235"/>
                  </a:lnTo>
                  <a:lnTo>
                    <a:pt x="731" y="235"/>
                  </a:lnTo>
                  <a:lnTo>
                    <a:pt x="600" y="339"/>
                  </a:lnTo>
                  <a:lnTo>
                    <a:pt x="496" y="444"/>
                  </a:lnTo>
                  <a:lnTo>
                    <a:pt x="392" y="600"/>
                  </a:lnTo>
                  <a:lnTo>
                    <a:pt x="288" y="730"/>
                  </a:lnTo>
                  <a:lnTo>
                    <a:pt x="209" y="913"/>
                  </a:lnTo>
                  <a:lnTo>
                    <a:pt x="131" y="1095"/>
                  </a:lnTo>
                  <a:lnTo>
                    <a:pt x="53" y="1486"/>
                  </a:lnTo>
                  <a:lnTo>
                    <a:pt x="1" y="1929"/>
                  </a:lnTo>
                  <a:lnTo>
                    <a:pt x="1" y="2373"/>
                  </a:lnTo>
                  <a:lnTo>
                    <a:pt x="79" y="2842"/>
                  </a:lnTo>
                  <a:lnTo>
                    <a:pt x="131" y="3076"/>
                  </a:lnTo>
                  <a:lnTo>
                    <a:pt x="209" y="3285"/>
                  </a:lnTo>
                  <a:lnTo>
                    <a:pt x="288" y="3519"/>
                  </a:lnTo>
                  <a:lnTo>
                    <a:pt x="392" y="3728"/>
                  </a:lnTo>
                  <a:lnTo>
                    <a:pt x="522" y="3936"/>
                  </a:lnTo>
                  <a:lnTo>
                    <a:pt x="653" y="4145"/>
                  </a:lnTo>
                  <a:lnTo>
                    <a:pt x="809" y="4327"/>
                  </a:lnTo>
                  <a:lnTo>
                    <a:pt x="991" y="4484"/>
                  </a:lnTo>
                  <a:lnTo>
                    <a:pt x="1174" y="4640"/>
                  </a:lnTo>
                  <a:lnTo>
                    <a:pt x="1382" y="4771"/>
                  </a:lnTo>
                  <a:lnTo>
                    <a:pt x="1617" y="4901"/>
                  </a:lnTo>
                  <a:lnTo>
                    <a:pt x="1878" y="4979"/>
                  </a:lnTo>
                  <a:lnTo>
                    <a:pt x="2138" y="5057"/>
                  </a:lnTo>
                  <a:lnTo>
                    <a:pt x="2425" y="5109"/>
                  </a:lnTo>
                  <a:lnTo>
                    <a:pt x="2738" y="5135"/>
                  </a:lnTo>
                  <a:lnTo>
                    <a:pt x="3077" y="5135"/>
                  </a:lnTo>
                  <a:lnTo>
                    <a:pt x="3415" y="5109"/>
                  </a:lnTo>
                  <a:lnTo>
                    <a:pt x="3780" y="5031"/>
                  </a:lnTo>
                  <a:lnTo>
                    <a:pt x="2998" y="12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-1355365" y="1905316"/>
              <a:ext cx="111920" cy="134025"/>
            </a:xfrm>
            <a:custGeom>
              <a:avLst/>
              <a:gdLst/>
              <a:ahLst/>
              <a:cxnLst/>
              <a:rect l="l" t="t" r="r" b="b"/>
              <a:pathLst>
                <a:path w="2243" h="2686" extrusionOk="0">
                  <a:moveTo>
                    <a:pt x="418" y="1"/>
                  </a:moveTo>
                  <a:lnTo>
                    <a:pt x="340" y="27"/>
                  </a:lnTo>
                  <a:lnTo>
                    <a:pt x="183" y="105"/>
                  </a:lnTo>
                  <a:lnTo>
                    <a:pt x="79" y="183"/>
                  </a:lnTo>
                  <a:lnTo>
                    <a:pt x="27" y="288"/>
                  </a:lnTo>
                  <a:lnTo>
                    <a:pt x="1" y="340"/>
                  </a:lnTo>
                  <a:lnTo>
                    <a:pt x="1" y="366"/>
                  </a:lnTo>
                  <a:lnTo>
                    <a:pt x="27" y="366"/>
                  </a:lnTo>
                  <a:lnTo>
                    <a:pt x="79" y="314"/>
                  </a:lnTo>
                  <a:lnTo>
                    <a:pt x="262" y="209"/>
                  </a:lnTo>
                  <a:lnTo>
                    <a:pt x="366" y="157"/>
                  </a:lnTo>
                  <a:lnTo>
                    <a:pt x="496" y="157"/>
                  </a:lnTo>
                  <a:lnTo>
                    <a:pt x="653" y="209"/>
                  </a:lnTo>
                  <a:lnTo>
                    <a:pt x="783" y="288"/>
                  </a:lnTo>
                  <a:lnTo>
                    <a:pt x="887" y="418"/>
                  </a:lnTo>
                  <a:lnTo>
                    <a:pt x="1017" y="522"/>
                  </a:lnTo>
                  <a:lnTo>
                    <a:pt x="1174" y="757"/>
                  </a:lnTo>
                  <a:lnTo>
                    <a:pt x="1356" y="991"/>
                  </a:lnTo>
                  <a:lnTo>
                    <a:pt x="1513" y="1252"/>
                  </a:lnTo>
                  <a:lnTo>
                    <a:pt x="1669" y="1513"/>
                  </a:lnTo>
                  <a:lnTo>
                    <a:pt x="1825" y="1825"/>
                  </a:lnTo>
                  <a:lnTo>
                    <a:pt x="1982" y="2138"/>
                  </a:lnTo>
                  <a:lnTo>
                    <a:pt x="2112" y="2399"/>
                  </a:lnTo>
                  <a:lnTo>
                    <a:pt x="2164" y="2607"/>
                  </a:lnTo>
                  <a:lnTo>
                    <a:pt x="2216" y="2686"/>
                  </a:lnTo>
                  <a:lnTo>
                    <a:pt x="2216" y="2660"/>
                  </a:lnTo>
                  <a:lnTo>
                    <a:pt x="2242" y="2607"/>
                  </a:lnTo>
                  <a:lnTo>
                    <a:pt x="2216" y="2373"/>
                  </a:lnTo>
                  <a:lnTo>
                    <a:pt x="2138" y="2060"/>
                  </a:lnTo>
                  <a:lnTo>
                    <a:pt x="2034" y="1721"/>
                  </a:lnTo>
                  <a:lnTo>
                    <a:pt x="1878" y="1382"/>
                  </a:lnTo>
                  <a:lnTo>
                    <a:pt x="1747" y="1122"/>
                  </a:lnTo>
                  <a:lnTo>
                    <a:pt x="1591" y="835"/>
                  </a:lnTo>
                  <a:lnTo>
                    <a:pt x="1408" y="600"/>
                  </a:lnTo>
                  <a:lnTo>
                    <a:pt x="1200" y="366"/>
                  </a:lnTo>
                  <a:lnTo>
                    <a:pt x="1043" y="235"/>
                  </a:lnTo>
                  <a:lnTo>
                    <a:pt x="887" y="131"/>
                  </a:lnTo>
                  <a:lnTo>
                    <a:pt x="705" y="27"/>
                  </a:lnTo>
                  <a:lnTo>
                    <a:pt x="626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-1355365" y="1905316"/>
              <a:ext cx="111920" cy="134025"/>
            </a:xfrm>
            <a:custGeom>
              <a:avLst/>
              <a:gdLst/>
              <a:ahLst/>
              <a:cxnLst/>
              <a:rect l="l" t="t" r="r" b="b"/>
              <a:pathLst>
                <a:path w="2243" h="2686" fill="none" extrusionOk="0">
                  <a:moveTo>
                    <a:pt x="2216" y="2686"/>
                  </a:moveTo>
                  <a:lnTo>
                    <a:pt x="2216" y="2686"/>
                  </a:lnTo>
                  <a:lnTo>
                    <a:pt x="2216" y="2660"/>
                  </a:lnTo>
                  <a:lnTo>
                    <a:pt x="2242" y="2607"/>
                  </a:lnTo>
                  <a:lnTo>
                    <a:pt x="2216" y="2373"/>
                  </a:lnTo>
                  <a:lnTo>
                    <a:pt x="2216" y="2373"/>
                  </a:lnTo>
                  <a:lnTo>
                    <a:pt x="2138" y="2060"/>
                  </a:lnTo>
                  <a:lnTo>
                    <a:pt x="2034" y="1721"/>
                  </a:lnTo>
                  <a:lnTo>
                    <a:pt x="2034" y="1721"/>
                  </a:lnTo>
                  <a:lnTo>
                    <a:pt x="1878" y="1382"/>
                  </a:lnTo>
                  <a:lnTo>
                    <a:pt x="1747" y="1122"/>
                  </a:lnTo>
                  <a:lnTo>
                    <a:pt x="1747" y="1122"/>
                  </a:lnTo>
                  <a:lnTo>
                    <a:pt x="1591" y="835"/>
                  </a:lnTo>
                  <a:lnTo>
                    <a:pt x="1591" y="835"/>
                  </a:lnTo>
                  <a:lnTo>
                    <a:pt x="1408" y="600"/>
                  </a:lnTo>
                  <a:lnTo>
                    <a:pt x="1408" y="600"/>
                  </a:lnTo>
                  <a:lnTo>
                    <a:pt x="1200" y="366"/>
                  </a:lnTo>
                  <a:lnTo>
                    <a:pt x="1043" y="235"/>
                  </a:lnTo>
                  <a:lnTo>
                    <a:pt x="887" y="131"/>
                  </a:lnTo>
                  <a:lnTo>
                    <a:pt x="887" y="131"/>
                  </a:lnTo>
                  <a:lnTo>
                    <a:pt x="705" y="27"/>
                  </a:lnTo>
                  <a:lnTo>
                    <a:pt x="626" y="1"/>
                  </a:lnTo>
                  <a:lnTo>
                    <a:pt x="522" y="1"/>
                  </a:lnTo>
                  <a:lnTo>
                    <a:pt x="522" y="1"/>
                  </a:lnTo>
                  <a:lnTo>
                    <a:pt x="418" y="1"/>
                  </a:lnTo>
                  <a:lnTo>
                    <a:pt x="340" y="27"/>
                  </a:lnTo>
                  <a:lnTo>
                    <a:pt x="183" y="105"/>
                  </a:lnTo>
                  <a:lnTo>
                    <a:pt x="183" y="105"/>
                  </a:lnTo>
                  <a:lnTo>
                    <a:pt x="79" y="183"/>
                  </a:lnTo>
                  <a:lnTo>
                    <a:pt x="27" y="288"/>
                  </a:lnTo>
                  <a:lnTo>
                    <a:pt x="1" y="340"/>
                  </a:lnTo>
                  <a:lnTo>
                    <a:pt x="1" y="366"/>
                  </a:lnTo>
                  <a:lnTo>
                    <a:pt x="1" y="366"/>
                  </a:lnTo>
                  <a:lnTo>
                    <a:pt x="27" y="366"/>
                  </a:lnTo>
                  <a:lnTo>
                    <a:pt x="79" y="314"/>
                  </a:lnTo>
                  <a:lnTo>
                    <a:pt x="262" y="209"/>
                  </a:lnTo>
                  <a:lnTo>
                    <a:pt x="262" y="209"/>
                  </a:lnTo>
                  <a:lnTo>
                    <a:pt x="366" y="157"/>
                  </a:lnTo>
                  <a:lnTo>
                    <a:pt x="496" y="157"/>
                  </a:lnTo>
                  <a:lnTo>
                    <a:pt x="496" y="157"/>
                  </a:lnTo>
                  <a:lnTo>
                    <a:pt x="653" y="209"/>
                  </a:lnTo>
                  <a:lnTo>
                    <a:pt x="783" y="288"/>
                  </a:lnTo>
                  <a:lnTo>
                    <a:pt x="783" y="288"/>
                  </a:lnTo>
                  <a:lnTo>
                    <a:pt x="887" y="418"/>
                  </a:lnTo>
                  <a:lnTo>
                    <a:pt x="1017" y="522"/>
                  </a:lnTo>
                  <a:lnTo>
                    <a:pt x="1174" y="757"/>
                  </a:lnTo>
                  <a:lnTo>
                    <a:pt x="1174" y="757"/>
                  </a:lnTo>
                  <a:lnTo>
                    <a:pt x="1356" y="991"/>
                  </a:lnTo>
                  <a:lnTo>
                    <a:pt x="1356" y="991"/>
                  </a:lnTo>
                  <a:lnTo>
                    <a:pt x="1513" y="1252"/>
                  </a:lnTo>
                  <a:lnTo>
                    <a:pt x="1513" y="1252"/>
                  </a:lnTo>
                  <a:lnTo>
                    <a:pt x="1669" y="1513"/>
                  </a:lnTo>
                  <a:lnTo>
                    <a:pt x="1825" y="1825"/>
                  </a:lnTo>
                  <a:lnTo>
                    <a:pt x="1825" y="1825"/>
                  </a:lnTo>
                  <a:lnTo>
                    <a:pt x="1982" y="2138"/>
                  </a:lnTo>
                  <a:lnTo>
                    <a:pt x="2112" y="2399"/>
                  </a:lnTo>
                  <a:lnTo>
                    <a:pt x="2112" y="2399"/>
                  </a:lnTo>
                  <a:lnTo>
                    <a:pt x="2164" y="2607"/>
                  </a:lnTo>
                  <a:lnTo>
                    <a:pt x="2216" y="26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-1334558" y="1969085"/>
              <a:ext cx="66414" cy="61174"/>
            </a:xfrm>
            <a:custGeom>
              <a:avLst/>
              <a:gdLst/>
              <a:ahLst/>
              <a:cxnLst/>
              <a:rect l="l" t="t" r="r" b="b"/>
              <a:pathLst>
                <a:path w="1331" h="1226" extrusionOk="0">
                  <a:moveTo>
                    <a:pt x="835" y="0"/>
                  </a:moveTo>
                  <a:lnTo>
                    <a:pt x="626" y="26"/>
                  </a:lnTo>
                  <a:lnTo>
                    <a:pt x="444" y="78"/>
                  </a:lnTo>
                  <a:lnTo>
                    <a:pt x="288" y="183"/>
                  </a:lnTo>
                  <a:lnTo>
                    <a:pt x="262" y="209"/>
                  </a:lnTo>
                  <a:lnTo>
                    <a:pt x="183" y="339"/>
                  </a:lnTo>
                  <a:lnTo>
                    <a:pt x="79" y="495"/>
                  </a:lnTo>
                  <a:lnTo>
                    <a:pt x="27" y="678"/>
                  </a:lnTo>
                  <a:lnTo>
                    <a:pt x="1" y="886"/>
                  </a:lnTo>
                  <a:lnTo>
                    <a:pt x="27" y="1069"/>
                  </a:lnTo>
                  <a:lnTo>
                    <a:pt x="53" y="1173"/>
                  </a:lnTo>
                  <a:lnTo>
                    <a:pt x="105" y="1225"/>
                  </a:lnTo>
                  <a:lnTo>
                    <a:pt x="131" y="1173"/>
                  </a:lnTo>
                  <a:lnTo>
                    <a:pt x="157" y="1069"/>
                  </a:lnTo>
                  <a:lnTo>
                    <a:pt x="183" y="912"/>
                  </a:lnTo>
                  <a:lnTo>
                    <a:pt x="236" y="756"/>
                  </a:lnTo>
                  <a:lnTo>
                    <a:pt x="314" y="600"/>
                  </a:lnTo>
                  <a:lnTo>
                    <a:pt x="392" y="495"/>
                  </a:lnTo>
                  <a:lnTo>
                    <a:pt x="470" y="417"/>
                  </a:lnTo>
                  <a:lnTo>
                    <a:pt x="496" y="417"/>
                  </a:lnTo>
                  <a:lnTo>
                    <a:pt x="600" y="313"/>
                  </a:lnTo>
                  <a:lnTo>
                    <a:pt x="705" y="261"/>
                  </a:lnTo>
                  <a:lnTo>
                    <a:pt x="861" y="209"/>
                  </a:lnTo>
                  <a:lnTo>
                    <a:pt x="1174" y="209"/>
                  </a:lnTo>
                  <a:lnTo>
                    <a:pt x="1278" y="235"/>
                  </a:lnTo>
                  <a:lnTo>
                    <a:pt x="1330" y="209"/>
                  </a:lnTo>
                  <a:lnTo>
                    <a:pt x="1304" y="183"/>
                  </a:lnTo>
                  <a:lnTo>
                    <a:pt x="1200" y="104"/>
                  </a:lnTo>
                  <a:lnTo>
                    <a:pt x="1044" y="26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-1334558" y="1969085"/>
              <a:ext cx="66414" cy="61174"/>
            </a:xfrm>
            <a:custGeom>
              <a:avLst/>
              <a:gdLst/>
              <a:ahLst/>
              <a:cxnLst/>
              <a:rect l="l" t="t" r="r" b="b"/>
              <a:pathLst>
                <a:path w="1331" h="1226" fill="none" extrusionOk="0">
                  <a:moveTo>
                    <a:pt x="105" y="1225"/>
                  </a:moveTo>
                  <a:lnTo>
                    <a:pt x="105" y="1225"/>
                  </a:lnTo>
                  <a:lnTo>
                    <a:pt x="131" y="1173"/>
                  </a:lnTo>
                  <a:lnTo>
                    <a:pt x="157" y="1069"/>
                  </a:lnTo>
                  <a:lnTo>
                    <a:pt x="183" y="912"/>
                  </a:lnTo>
                  <a:lnTo>
                    <a:pt x="236" y="756"/>
                  </a:lnTo>
                  <a:lnTo>
                    <a:pt x="236" y="756"/>
                  </a:lnTo>
                  <a:lnTo>
                    <a:pt x="314" y="600"/>
                  </a:lnTo>
                  <a:lnTo>
                    <a:pt x="392" y="495"/>
                  </a:lnTo>
                  <a:lnTo>
                    <a:pt x="392" y="495"/>
                  </a:lnTo>
                  <a:lnTo>
                    <a:pt x="470" y="417"/>
                  </a:lnTo>
                  <a:lnTo>
                    <a:pt x="496" y="417"/>
                  </a:lnTo>
                  <a:lnTo>
                    <a:pt x="496" y="417"/>
                  </a:lnTo>
                  <a:lnTo>
                    <a:pt x="600" y="313"/>
                  </a:lnTo>
                  <a:lnTo>
                    <a:pt x="600" y="313"/>
                  </a:lnTo>
                  <a:lnTo>
                    <a:pt x="705" y="261"/>
                  </a:lnTo>
                  <a:lnTo>
                    <a:pt x="861" y="209"/>
                  </a:lnTo>
                  <a:lnTo>
                    <a:pt x="861" y="209"/>
                  </a:lnTo>
                  <a:lnTo>
                    <a:pt x="1017" y="209"/>
                  </a:lnTo>
                  <a:lnTo>
                    <a:pt x="1174" y="209"/>
                  </a:lnTo>
                  <a:lnTo>
                    <a:pt x="1174" y="209"/>
                  </a:lnTo>
                  <a:lnTo>
                    <a:pt x="1278" y="235"/>
                  </a:lnTo>
                  <a:lnTo>
                    <a:pt x="1330" y="209"/>
                  </a:lnTo>
                  <a:lnTo>
                    <a:pt x="1330" y="209"/>
                  </a:lnTo>
                  <a:lnTo>
                    <a:pt x="1304" y="183"/>
                  </a:lnTo>
                  <a:lnTo>
                    <a:pt x="1200" y="104"/>
                  </a:lnTo>
                  <a:lnTo>
                    <a:pt x="1200" y="104"/>
                  </a:lnTo>
                  <a:lnTo>
                    <a:pt x="1044" y="26"/>
                  </a:lnTo>
                  <a:lnTo>
                    <a:pt x="939" y="0"/>
                  </a:lnTo>
                  <a:lnTo>
                    <a:pt x="835" y="0"/>
                  </a:lnTo>
                  <a:lnTo>
                    <a:pt x="835" y="0"/>
                  </a:lnTo>
                  <a:lnTo>
                    <a:pt x="626" y="26"/>
                  </a:lnTo>
                  <a:lnTo>
                    <a:pt x="444" y="78"/>
                  </a:lnTo>
                  <a:lnTo>
                    <a:pt x="444" y="78"/>
                  </a:lnTo>
                  <a:lnTo>
                    <a:pt x="288" y="183"/>
                  </a:lnTo>
                  <a:lnTo>
                    <a:pt x="288" y="183"/>
                  </a:lnTo>
                  <a:lnTo>
                    <a:pt x="262" y="209"/>
                  </a:lnTo>
                  <a:lnTo>
                    <a:pt x="262" y="209"/>
                  </a:lnTo>
                  <a:lnTo>
                    <a:pt x="183" y="339"/>
                  </a:lnTo>
                  <a:lnTo>
                    <a:pt x="183" y="339"/>
                  </a:lnTo>
                  <a:lnTo>
                    <a:pt x="79" y="495"/>
                  </a:lnTo>
                  <a:lnTo>
                    <a:pt x="27" y="678"/>
                  </a:lnTo>
                  <a:lnTo>
                    <a:pt x="27" y="678"/>
                  </a:lnTo>
                  <a:lnTo>
                    <a:pt x="1" y="886"/>
                  </a:lnTo>
                  <a:lnTo>
                    <a:pt x="27" y="1069"/>
                  </a:lnTo>
                  <a:lnTo>
                    <a:pt x="53" y="1173"/>
                  </a:lnTo>
                  <a:lnTo>
                    <a:pt x="105" y="12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-1047099" y="1846786"/>
              <a:ext cx="67661" cy="105433"/>
            </a:xfrm>
            <a:custGeom>
              <a:avLst/>
              <a:gdLst/>
              <a:ahLst/>
              <a:cxnLst/>
              <a:rect l="l" t="t" r="r" b="b"/>
              <a:pathLst>
                <a:path w="1356" h="2113" extrusionOk="0">
                  <a:moveTo>
                    <a:pt x="626" y="1"/>
                  </a:moveTo>
                  <a:lnTo>
                    <a:pt x="496" y="27"/>
                  </a:lnTo>
                  <a:lnTo>
                    <a:pt x="391" y="79"/>
                  </a:lnTo>
                  <a:lnTo>
                    <a:pt x="261" y="183"/>
                  </a:lnTo>
                  <a:lnTo>
                    <a:pt x="183" y="314"/>
                  </a:lnTo>
                  <a:lnTo>
                    <a:pt x="105" y="470"/>
                  </a:lnTo>
                  <a:lnTo>
                    <a:pt x="52" y="653"/>
                  </a:lnTo>
                  <a:lnTo>
                    <a:pt x="0" y="861"/>
                  </a:lnTo>
                  <a:lnTo>
                    <a:pt x="0" y="1070"/>
                  </a:lnTo>
                  <a:lnTo>
                    <a:pt x="26" y="1278"/>
                  </a:lnTo>
                  <a:lnTo>
                    <a:pt x="78" y="1487"/>
                  </a:lnTo>
                  <a:lnTo>
                    <a:pt x="131" y="1669"/>
                  </a:lnTo>
                  <a:lnTo>
                    <a:pt x="235" y="1799"/>
                  </a:lnTo>
                  <a:lnTo>
                    <a:pt x="339" y="1930"/>
                  </a:lnTo>
                  <a:lnTo>
                    <a:pt x="443" y="2034"/>
                  </a:lnTo>
                  <a:lnTo>
                    <a:pt x="574" y="2086"/>
                  </a:lnTo>
                  <a:lnTo>
                    <a:pt x="704" y="2112"/>
                  </a:lnTo>
                  <a:lnTo>
                    <a:pt x="834" y="2086"/>
                  </a:lnTo>
                  <a:lnTo>
                    <a:pt x="965" y="2008"/>
                  </a:lnTo>
                  <a:lnTo>
                    <a:pt x="1069" y="1904"/>
                  </a:lnTo>
                  <a:lnTo>
                    <a:pt x="1173" y="1773"/>
                  </a:lnTo>
                  <a:lnTo>
                    <a:pt x="1251" y="1617"/>
                  </a:lnTo>
                  <a:lnTo>
                    <a:pt x="1304" y="1435"/>
                  </a:lnTo>
                  <a:lnTo>
                    <a:pt x="1330" y="1252"/>
                  </a:lnTo>
                  <a:lnTo>
                    <a:pt x="1356" y="1018"/>
                  </a:lnTo>
                  <a:lnTo>
                    <a:pt x="1330" y="809"/>
                  </a:lnTo>
                  <a:lnTo>
                    <a:pt x="1277" y="627"/>
                  </a:lnTo>
                  <a:lnTo>
                    <a:pt x="1199" y="444"/>
                  </a:lnTo>
                  <a:lnTo>
                    <a:pt x="1121" y="288"/>
                  </a:lnTo>
                  <a:lnTo>
                    <a:pt x="1017" y="157"/>
                  </a:lnTo>
                  <a:lnTo>
                    <a:pt x="913" y="79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-768770" y="1839002"/>
              <a:ext cx="67661" cy="105384"/>
            </a:xfrm>
            <a:custGeom>
              <a:avLst/>
              <a:gdLst/>
              <a:ahLst/>
              <a:cxnLst/>
              <a:rect l="l" t="t" r="r" b="b"/>
              <a:pathLst>
                <a:path w="1356" h="2112" extrusionOk="0">
                  <a:moveTo>
                    <a:pt x="626" y="1"/>
                  </a:moveTo>
                  <a:lnTo>
                    <a:pt x="495" y="27"/>
                  </a:lnTo>
                  <a:lnTo>
                    <a:pt x="391" y="79"/>
                  </a:lnTo>
                  <a:lnTo>
                    <a:pt x="261" y="183"/>
                  </a:lnTo>
                  <a:lnTo>
                    <a:pt x="183" y="313"/>
                  </a:lnTo>
                  <a:lnTo>
                    <a:pt x="104" y="470"/>
                  </a:lnTo>
                  <a:lnTo>
                    <a:pt x="52" y="652"/>
                  </a:lnTo>
                  <a:lnTo>
                    <a:pt x="0" y="861"/>
                  </a:lnTo>
                  <a:lnTo>
                    <a:pt x="0" y="1069"/>
                  </a:lnTo>
                  <a:lnTo>
                    <a:pt x="26" y="1278"/>
                  </a:lnTo>
                  <a:lnTo>
                    <a:pt x="78" y="1486"/>
                  </a:lnTo>
                  <a:lnTo>
                    <a:pt x="131" y="1669"/>
                  </a:lnTo>
                  <a:lnTo>
                    <a:pt x="235" y="1799"/>
                  </a:lnTo>
                  <a:lnTo>
                    <a:pt x="339" y="1929"/>
                  </a:lnTo>
                  <a:lnTo>
                    <a:pt x="443" y="2034"/>
                  </a:lnTo>
                  <a:lnTo>
                    <a:pt x="574" y="2086"/>
                  </a:lnTo>
                  <a:lnTo>
                    <a:pt x="704" y="2112"/>
                  </a:lnTo>
                  <a:lnTo>
                    <a:pt x="834" y="2086"/>
                  </a:lnTo>
                  <a:lnTo>
                    <a:pt x="965" y="2008"/>
                  </a:lnTo>
                  <a:lnTo>
                    <a:pt x="1069" y="1903"/>
                  </a:lnTo>
                  <a:lnTo>
                    <a:pt x="1173" y="1773"/>
                  </a:lnTo>
                  <a:lnTo>
                    <a:pt x="1251" y="1617"/>
                  </a:lnTo>
                  <a:lnTo>
                    <a:pt x="1303" y="1434"/>
                  </a:lnTo>
                  <a:lnTo>
                    <a:pt x="1329" y="1226"/>
                  </a:lnTo>
                  <a:lnTo>
                    <a:pt x="1356" y="1017"/>
                  </a:lnTo>
                  <a:lnTo>
                    <a:pt x="1329" y="809"/>
                  </a:lnTo>
                  <a:lnTo>
                    <a:pt x="1277" y="626"/>
                  </a:lnTo>
                  <a:lnTo>
                    <a:pt x="1199" y="444"/>
                  </a:lnTo>
                  <a:lnTo>
                    <a:pt x="1121" y="287"/>
                  </a:lnTo>
                  <a:lnTo>
                    <a:pt x="1017" y="157"/>
                  </a:lnTo>
                  <a:lnTo>
                    <a:pt x="912" y="79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-715480" y="1718050"/>
              <a:ext cx="80684" cy="33880"/>
            </a:xfrm>
            <a:custGeom>
              <a:avLst/>
              <a:gdLst/>
              <a:ahLst/>
              <a:cxnLst/>
              <a:rect l="l" t="t" r="r" b="b"/>
              <a:pathLst>
                <a:path w="1617" h="679" extrusionOk="0">
                  <a:moveTo>
                    <a:pt x="522" y="1"/>
                  </a:moveTo>
                  <a:lnTo>
                    <a:pt x="288" y="53"/>
                  </a:lnTo>
                  <a:lnTo>
                    <a:pt x="131" y="131"/>
                  </a:lnTo>
                  <a:lnTo>
                    <a:pt x="27" y="209"/>
                  </a:lnTo>
                  <a:lnTo>
                    <a:pt x="1" y="287"/>
                  </a:lnTo>
                  <a:lnTo>
                    <a:pt x="27" y="339"/>
                  </a:lnTo>
                  <a:lnTo>
                    <a:pt x="157" y="418"/>
                  </a:lnTo>
                  <a:lnTo>
                    <a:pt x="340" y="522"/>
                  </a:lnTo>
                  <a:lnTo>
                    <a:pt x="548" y="574"/>
                  </a:lnTo>
                  <a:lnTo>
                    <a:pt x="783" y="626"/>
                  </a:lnTo>
                  <a:lnTo>
                    <a:pt x="1017" y="678"/>
                  </a:lnTo>
                  <a:lnTo>
                    <a:pt x="1460" y="678"/>
                  </a:lnTo>
                  <a:lnTo>
                    <a:pt x="1617" y="652"/>
                  </a:lnTo>
                  <a:lnTo>
                    <a:pt x="1591" y="548"/>
                  </a:lnTo>
                  <a:lnTo>
                    <a:pt x="1539" y="496"/>
                  </a:lnTo>
                  <a:lnTo>
                    <a:pt x="1434" y="339"/>
                  </a:lnTo>
                  <a:lnTo>
                    <a:pt x="1278" y="209"/>
                  </a:lnTo>
                  <a:lnTo>
                    <a:pt x="1096" y="105"/>
                  </a:lnTo>
                  <a:lnTo>
                    <a:pt x="991" y="27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-715480" y="1718050"/>
              <a:ext cx="80684" cy="33880"/>
            </a:xfrm>
            <a:custGeom>
              <a:avLst/>
              <a:gdLst/>
              <a:ahLst/>
              <a:cxnLst/>
              <a:rect l="l" t="t" r="r" b="b"/>
              <a:pathLst>
                <a:path w="1617" h="679" fill="none" extrusionOk="0">
                  <a:moveTo>
                    <a:pt x="27" y="339"/>
                  </a:moveTo>
                  <a:lnTo>
                    <a:pt x="27" y="339"/>
                  </a:lnTo>
                  <a:lnTo>
                    <a:pt x="157" y="418"/>
                  </a:lnTo>
                  <a:lnTo>
                    <a:pt x="340" y="522"/>
                  </a:lnTo>
                  <a:lnTo>
                    <a:pt x="548" y="574"/>
                  </a:lnTo>
                  <a:lnTo>
                    <a:pt x="783" y="626"/>
                  </a:lnTo>
                  <a:lnTo>
                    <a:pt x="1017" y="678"/>
                  </a:lnTo>
                  <a:lnTo>
                    <a:pt x="1252" y="678"/>
                  </a:lnTo>
                  <a:lnTo>
                    <a:pt x="1460" y="678"/>
                  </a:lnTo>
                  <a:lnTo>
                    <a:pt x="1617" y="652"/>
                  </a:lnTo>
                  <a:lnTo>
                    <a:pt x="1617" y="652"/>
                  </a:lnTo>
                  <a:lnTo>
                    <a:pt x="1591" y="548"/>
                  </a:lnTo>
                  <a:lnTo>
                    <a:pt x="1539" y="496"/>
                  </a:lnTo>
                  <a:lnTo>
                    <a:pt x="1434" y="339"/>
                  </a:lnTo>
                  <a:lnTo>
                    <a:pt x="1434" y="339"/>
                  </a:lnTo>
                  <a:lnTo>
                    <a:pt x="1278" y="209"/>
                  </a:lnTo>
                  <a:lnTo>
                    <a:pt x="1096" y="105"/>
                  </a:lnTo>
                  <a:lnTo>
                    <a:pt x="1096" y="105"/>
                  </a:lnTo>
                  <a:lnTo>
                    <a:pt x="991" y="27"/>
                  </a:lnTo>
                  <a:lnTo>
                    <a:pt x="991" y="27"/>
                  </a:lnTo>
                  <a:lnTo>
                    <a:pt x="939" y="1"/>
                  </a:lnTo>
                  <a:lnTo>
                    <a:pt x="939" y="1"/>
                  </a:lnTo>
                  <a:lnTo>
                    <a:pt x="887" y="1"/>
                  </a:lnTo>
                  <a:lnTo>
                    <a:pt x="887" y="1"/>
                  </a:lnTo>
                  <a:lnTo>
                    <a:pt x="731" y="1"/>
                  </a:lnTo>
                  <a:lnTo>
                    <a:pt x="731" y="1"/>
                  </a:lnTo>
                  <a:lnTo>
                    <a:pt x="522" y="1"/>
                  </a:lnTo>
                  <a:lnTo>
                    <a:pt x="288" y="53"/>
                  </a:lnTo>
                  <a:lnTo>
                    <a:pt x="288" y="53"/>
                  </a:lnTo>
                  <a:lnTo>
                    <a:pt x="131" y="131"/>
                  </a:lnTo>
                  <a:lnTo>
                    <a:pt x="27" y="209"/>
                  </a:lnTo>
                  <a:lnTo>
                    <a:pt x="1" y="287"/>
                  </a:lnTo>
                  <a:lnTo>
                    <a:pt x="27" y="3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-1082226" y="1733668"/>
              <a:ext cx="78090" cy="39070"/>
            </a:xfrm>
            <a:custGeom>
              <a:avLst/>
              <a:gdLst/>
              <a:ahLst/>
              <a:cxnLst/>
              <a:rect l="l" t="t" r="r" b="b"/>
              <a:pathLst>
                <a:path w="1565" h="783" extrusionOk="0">
                  <a:moveTo>
                    <a:pt x="991" y="0"/>
                  </a:moveTo>
                  <a:lnTo>
                    <a:pt x="782" y="26"/>
                  </a:lnTo>
                  <a:lnTo>
                    <a:pt x="652" y="52"/>
                  </a:lnTo>
                  <a:lnTo>
                    <a:pt x="600" y="79"/>
                  </a:lnTo>
                  <a:lnTo>
                    <a:pt x="548" y="105"/>
                  </a:lnTo>
                  <a:lnTo>
                    <a:pt x="444" y="157"/>
                  </a:lnTo>
                  <a:lnTo>
                    <a:pt x="287" y="287"/>
                  </a:lnTo>
                  <a:lnTo>
                    <a:pt x="131" y="443"/>
                  </a:lnTo>
                  <a:lnTo>
                    <a:pt x="27" y="600"/>
                  </a:lnTo>
                  <a:lnTo>
                    <a:pt x="1" y="678"/>
                  </a:lnTo>
                  <a:lnTo>
                    <a:pt x="1" y="756"/>
                  </a:lnTo>
                  <a:lnTo>
                    <a:pt x="157" y="782"/>
                  </a:lnTo>
                  <a:lnTo>
                    <a:pt x="339" y="782"/>
                  </a:lnTo>
                  <a:lnTo>
                    <a:pt x="574" y="730"/>
                  </a:lnTo>
                  <a:lnTo>
                    <a:pt x="809" y="678"/>
                  </a:lnTo>
                  <a:lnTo>
                    <a:pt x="1017" y="600"/>
                  </a:lnTo>
                  <a:lnTo>
                    <a:pt x="1226" y="496"/>
                  </a:lnTo>
                  <a:lnTo>
                    <a:pt x="1408" y="417"/>
                  </a:lnTo>
                  <a:lnTo>
                    <a:pt x="1538" y="313"/>
                  </a:lnTo>
                  <a:lnTo>
                    <a:pt x="1564" y="235"/>
                  </a:lnTo>
                  <a:lnTo>
                    <a:pt x="1512" y="183"/>
                  </a:lnTo>
                  <a:lnTo>
                    <a:pt x="1408" y="105"/>
                  </a:lnTo>
                  <a:lnTo>
                    <a:pt x="1226" y="52"/>
                  </a:lnTo>
                  <a:lnTo>
                    <a:pt x="99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-932634" y="2058800"/>
              <a:ext cx="159971" cy="97600"/>
            </a:xfrm>
            <a:custGeom>
              <a:avLst/>
              <a:gdLst/>
              <a:ahLst/>
              <a:cxnLst/>
              <a:rect l="l" t="t" r="r" b="b"/>
              <a:pathLst>
                <a:path w="3206" h="1956" extrusionOk="0">
                  <a:moveTo>
                    <a:pt x="0" y="1"/>
                  </a:moveTo>
                  <a:lnTo>
                    <a:pt x="0" y="53"/>
                  </a:lnTo>
                  <a:lnTo>
                    <a:pt x="0" y="131"/>
                  </a:lnTo>
                  <a:lnTo>
                    <a:pt x="78" y="392"/>
                  </a:lnTo>
                  <a:lnTo>
                    <a:pt x="156" y="548"/>
                  </a:lnTo>
                  <a:lnTo>
                    <a:pt x="261" y="730"/>
                  </a:lnTo>
                  <a:lnTo>
                    <a:pt x="365" y="913"/>
                  </a:lnTo>
                  <a:lnTo>
                    <a:pt x="521" y="1095"/>
                  </a:lnTo>
                  <a:lnTo>
                    <a:pt x="652" y="1252"/>
                  </a:lnTo>
                  <a:lnTo>
                    <a:pt x="808" y="1408"/>
                  </a:lnTo>
                  <a:lnTo>
                    <a:pt x="1121" y="1669"/>
                  </a:lnTo>
                  <a:lnTo>
                    <a:pt x="1381" y="1799"/>
                  </a:lnTo>
                  <a:lnTo>
                    <a:pt x="1486" y="1851"/>
                  </a:lnTo>
                  <a:lnTo>
                    <a:pt x="1590" y="1877"/>
                  </a:lnTo>
                  <a:lnTo>
                    <a:pt x="1877" y="1955"/>
                  </a:lnTo>
                  <a:lnTo>
                    <a:pt x="2059" y="1955"/>
                  </a:lnTo>
                  <a:lnTo>
                    <a:pt x="2294" y="1929"/>
                  </a:lnTo>
                  <a:lnTo>
                    <a:pt x="2502" y="1877"/>
                  </a:lnTo>
                  <a:lnTo>
                    <a:pt x="2711" y="1747"/>
                  </a:lnTo>
                  <a:lnTo>
                    <a:pt x="2893" y="1564"/>
                  </a:lnTo>
                  <a:lnTo>
                    <a:pt x="3024" y="1382"/>
                  </a:lnTo>
                  <a:lnTo>
                    <a:pt x="3102" y="1200"/>
                  </a:lnTo>
                  <a:lnTo>
                    <a:pt x="3154" y="1017"/>
                  </a:lnTo>
                  <a:lnTo>
                    <a:pt x="3206" y="756"/>
                  </a:lnTo>
                  <a:lnTo>
                    <a:pt x="3206" y="652"/>
                  </a:lnTo>
                  <a:lnTo>
                    <a:pt x="3180" y="652"/>
                  </a:lnTo>
                  <a:lnTo>
                    <a:pt x="3154" y="730"/>
                  </a:lnTo>
                  <a:lnTo>
                    <a:pt x="3050" y="965"/>
                  </a:lnTo>
                  <a:lnTo>
                    <a:pt x="2971" y="1121"/>
                  </a:lnTo>
                  <a:lnTo>
                    <a:pt x="2867" y="1278"/>
                  </a:lnTo>
                  <a:lnTo>
                    <a:pt x="2737" y="1434"/>
                  </a:lnTo>
                  <a:lnTo>
                    <a:pt x="2580" y="1564"/>
                  </a:lnTo>
                  <a:lnTo>
                    <a:pt x="2424" y="1643"/>
                  </a:lnTo>
                  <a:lnTo>
                    <a:pt x="2242" y="1669"/>
                  </a:lnTo>
                  <a:lnTo>
                    <a:pt x="1903" y="1669"/>
                  </a:lnTo>
                  <a:lnTo>
                    <a:pt x="1694" y="1590"/>
                  </a:lnTo>
                  <a:lnTo>
                    <a:pt x="1590" y="1564"/>
                  </a:lnTo>
                  <a:lnTo>
                    <a:pt x="1512" y="1512"/>
                  </a:lnTo>
                  <a:lnTo>
                    <a:pt x="1277" y="1408"/>
                  </a:lnTo>
                  <a:lnTo>
                    <a:pt x="990" y="1226"/>
                  </a:lnTo>
                  <a:lnTo>
                    <a:pt x="834" y="1095"/>
                  </a:lnTo>
                  <a:lnTo>
                    <a:pt x="678" y="939"/>
                  </a:lnTo>
                  <a:lnTo>
                    <a:pt x="521" y="782"/>
                  </a:lnTo>
                  <a:lnTo>
                    <a:pt x="391" y="626"/>
                  </a:lnTo>
                  <a:lnTo>
                    <a:pt x="182" y="313"/>
                  </a:lnTo>
                  <a:lnTo>
                    <a:pt x="52" y="105"/>
                  </a:lnTo>
                  <a:lnTo>
                    <a:pt x="26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-896258" y="1971679"/>
              <a:ext cx="122299" cy="68958"/>
            </a:xfrm>
            <a:custGeom>
              <a:avLst/>
              <a:gdLst/>
              <a:ahLst/>
              <a:cxnLst/>
              <a:rect l="l" t="t" r="r" b="b"/>
              <a:pathLst>
                <a:path w="2451" h="1382" extrusionOk="0">
                  <a:moveTo>
                    <a:pt x="679" y="0"/>
                  </a:moveTo>
                  <a:lnTo>
                    <a:pt x="574" y="78"/>
                  </a:lnTo>
                  <a:lnTo>
                    <a:pt x="340" y="339"/>
                  </a:lnTo>
                  <a:lnTo>
                    <a:pt x="209" y="495"/>
                  </a:lnTo>
                  <a:lnTo>
                    <a:pt x="105" y="652"/>
                  </a:lnTo>
                  <a:lnTo>
                    <a:pt x="27" y="782"/>
                  </a:lnTo>
                  <a:lnTo>
                    <a:pt x="1" y="912"/>
                  </a:lnTo>
                  <a:lnTo>
                    <a:pt x="53" y="991"/>
                  </a:lnTo>
                  <a:lnTo>
                    <a:pt x="157" y="1043"/>
                  </a:lnTo>
                  <a:lnTo>
                    <a:pt x="314" y="1121"/>
                  </a:lnTo>
                  <a:lnTo>
                    <a:pt x="522" y="1199"/>
                  </a:lnTo>
                  <a:lnTo>
                    <a:pt x="757" y="1277"/>
                  </a:lnTo>
                  <a:lnTo>
                    <a:pt x="1017" y="1330"/>
                  </a:lnTo>
                  <a:lnTo>
                    <a:pt x="1278" y="1382"/>
                  </a:lnTo>
                  <a:lnTo>
                    <a:pt x="1747" y="1382"/>
                  </a:lnTo>
                  <a:lnTo>
                    <a:pt x="1982" y="1330"/>
                  </a:lnTo>
                  <a:lnTo>
                    <a:pt x="2164" y="1251"/>
                  </a:lnTo>
                  <a:lnTo>
                    <a:pt x="2295" y="1147"/>
                  </a:lnTo>
                  <a:lnTo>
                    <a:pt x="2347" y="1069"/>
                  </a:lnTo>
                  <a:lnTo>
                    <a:pt x="2399" y="991"/>
                  </a:lnTo>
                  <a:lnTo>
                    <a:pt x="2425" y="886"/>
                  </a:lnTo>
                  <a:lnTo>
                    <a:pt x="2451" y="782"/>
                  </a:lnTo>
                  <a:lnTo>
                    <a:pt x="2451" y="678"/>
                  </a:lnTo>
                  <a:lnTo>
                    <a:pt x="2451" y="521"/>
                  </a:lnTo>
                  <a:lnTo>
                    <a:pt x="2373" y="235"/>
                  </a:lnTo>
                  <a:lnTo>
                    <a:pt x="2321" y="313"/>
                  </a:lnTo>
                  <a:lnTo>
                    <a:pt x="2268" y="417"/>
                  </a:lnTo>
                  <a:lnTo>
                    <a:pt x="2190" y="521"/>
                  </a:lnTo>
                  <a:lnTo>
                    <a:pt x="2086" y="626"/>
                  </a:lnTo>
                  <a:lnTo>
                    <a:pt x="1956" y="730"/>
                  </a:lnTo>
                  <a:lnTo>
                    <a:pt x="1773" y="782"/>
                  </a:lnTo>
                  <a:lnTo>
                    <a:pt x="1539" y="808"/>
                  </a:lnTo>
                  <a:lnTo>
                    <a:pt x="1382" y="808"/>
                  </a:lnTo>
                  <a:lnTo>
                    <a:pt x="1226" y="782"/>
                  </a:lnTo>
                  <a:lnTo>
                    <a:pt x="1122" y="730"/>
                  </a:lnTo>
                  <a:lnTo>
                    <a:pt x="1017" y="678"/>
                  </a:lnTo>
                  <a:lnTo>
                    <a:pt x="939" y="626"/>
                  </a:lnTo>
                  <a:lnTo>
                    <a:pt x="809" y="495"/>
                  </a:lnTo>
                  <a:lnTo>
                    <a:pt x="731" y="365"/>
                  </a:lnTo>
                  <a:lnTo>
                    <a:pt x="679" y="209"/>
                  </a:lnTo>
                  <a:lnTo>
                    <a:pt x="679" y="104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-896258" y="1971679"/>
              <a:ext cx="122299" cy="68958"/>
            </a:xfrm>
            <a:custGeom>
              <a:avLst/>
              <a:gdLst/>
              <a:ahLst/>
              <a:cxnLst/>
              <a:rect l="l" t="t" r="r" b="b"/>
              <a:pathLst>
                <a:path w="2451" h="1382" fill="none" extrusionOk="0">
                  <a:moveTo>
                    <a:pt x="679" y="0"/>
                  </a:moveTo>
                  <a:lnTo>
                    <a:pt x="679" y="0"/>
                  </a:lnTo>
                  <a:lnTo>
                    <a:pt x="574" y="78"/>
                  </a:lnTo>
                  <a:lnTo>
                    <a:pt x="340" y="339"/>
                  </a:lnTo>
                  <a:lnTo>
                    <a:pt x="209" y="495"/>
                  </a:lnTo>
                  <a:lnTo>
                    <a:pt x="105" y="652"/>
                  </a:lnTo>
                  <a:lnTo>
                    <a:pt x="27" y="782"/>
                  </a:lnTo>
                  <a:lnTo>
                    <a:pt x="1" y="912"/>
                  </a:lnTo>
                  <a:lnTo>
                    <a:pt x="1" y="912"/>
                  </a:lnTo>
                  <a:lnTo>
                    <a:pt x="53" y="991"/>
                  </a:lnTo>
                  <a:lnTo>
                    <a:pt x="157" y="1043"/>
                  </a:lnTo>
                  <a:lnTo>
                    <a:pt x="314" y="1121"/>
                  </a:lnTo>
                  <a:lnTo>
                    <a:pt x="522" y="1199"/>
                  </a:lnTo>
                  <a:lnTo>
                    <a:pt x="757" y="1277"/>
                  </a:lnTo>
                  <a:lnTo>
                    <a:pt x="1017" y="1330"/>
                  </a:lnTo>
                  <a:lnTo>
                    <a:pt x="1278" y="1382"/>
                  </a:lnTo>
                  <a:lnTo>
                    <a:pt x="1539" y="1382"/>
                  </a:lnTo>
                  <a:lnTo>
                    <a:pt x="1539" y="1382"/>
                  </a:lnTo>
                  <a:lnTo>
                    <a:pt x="1747" y="1382"/>
                  </a:lnTo>
                  <a:lnTo>
                    <a:pt x="1982" y="1330"/>
                  </a:lnTo>
                  <a:lnTo>
                    <a:pt x="2164" y="1251"/>
                  </a:lnTo>
                  <a:lnTo>
                    <a:pt x="2295" y="1147"/>
                  </a:lnTo>
                  <a:lnTo>
                    <a:pt x="2347" y="1069"/>
                  </a:lnTo>
                  <a:lnTo>
                    <a:pt x="2399" y="991"/>
                  </a:lnTo>
                  <a:lnTo>
                    <a:pt x="2425" y="886"/>
                  </a:lnTo>
                  <a:lnTo>
                    <a:pt x="2451" y="782"/>
                  </a:lnTo>
                  <a:lnTo>
                    <a:pt x="2451" y="678"/>
                  </a:lnTo>
                  <a:lnTo>
                    <a:pt x="2451" y="521"/>
                  </a:lnTo>
                  <a:lnTo>
                    <a:pt x="2373" y="235"/>
                  </a:lnTo>
                  <a:lnTo>
                    <a:pt x="2373" y="235"/>
                  </a:lnTo>
                  <a:lnTo>
                    <a:pt x="2321" y="313"/>
                  </a:lnTo>
                  <a:lnTo>
                    <a:pt x="2268" y="417"/>
                  </a:lnTo>
                  <a:lnTo>
                    <a:pt x="2190" y="521"/>
                  </a:lnTo>
                  <a:lnTo>
                    <a:pt x="2086" y="626"/>
                  </a:lnTo>
                  <a:lnTo>
                    <a:pt x="1956" y="730"/>
                  </a:lnTo>
                  <a:lnTo>
                    <a:pt x="1773" y="782"/>
                  </a:lnTo>
                  <a:lnTo>
                    <a:pt x="1539" y="808"/>
                  </a:lnTo>
                  <a:lnTo>
                    <a:pt x="1539" y="808"/>
                  </a:lnTo>
                  <a:lnTo>
                    <a:pt x="1382" y="808"/>
                  </a:lnTo>
                  <a:lnTo>
                    <a:pt x="1382" y="808"/>
                  </a:lnTo>
                  <a:lnTo>
                    <a:pt x="1226" y="782"/>
                  </a:lnTo>
                  <a:lnTo>
                    <a:pt x="1122" y="730"/>
                  </a:lnTo>
                  <a:lnTo>
                    <a:pt x="1017" y="678"/>
                  </a:lnTo>
                  <a:lnTo>
                    <a:pt x="939" y="626"/>
                  </a:lnTo>
                  <a:lnTo>
                    <a:pt x="809" y="495"/>
                  </a:lnTo>
                  <a:lnTo>
                    <a:pt x="731" y="365"/>
                  </a:lnTo>
                  <a:lnTo>
                    <a:pt x="679" y="209"/>
                  </a:lnTo>
                  <a:lnTo>
                    <a:pt x="679" y="104"/>
                  </a:lnTo>
                  <a:lnTo>
                    <a:pt x="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-896258" y="1956061"/>
              <a:ext cx="119704" cy="57282"/>
            </a:xfrm>
            <a:custGeom>
              <a:avLst/>
              <a:gdLst/>
              <a:ahLst/>
              <a:cxnLst/>
              <a:rect l="l" t="t" r="r" b="b"/>
              <a:pathLst>
                <a:path w="2399" h="1148" extrusionOk="0">
                  <a:moveTo>
                    <a:pt x="1304" y="0"/>
                  </a:moveTo>
                  <a:lnTo>
                    <a:pt x="1226" y="26"/>
                  </a:lnTo>
                  <a:lnTo>
                    <a:pt x="1017" y="79"/>
                  </a:lnTo>
                  <a:lnTo>
                    <a:pt x="757" y="209"/>
                  </a:lnTo>
                  <a:lnTo>
                    <a:pt x="600" y="313"/>
                  </a:lnTo>
                  <a:lnTo>
                    <a:pt x="470" y="417"/>
                  </a:lnTo>
                  <a:lnTo>
                    <a:pt x="340" y="522"/>
                  </a:lnTo>
                  <a:lnTo>
                    <a:pt x="235" y="652"/>
                  </a:lnTo>
                  <a:lnTo>
                    <a:pt x="157" y="756"/>
                  </a:lnTo>
                  <a:lnTo>
                    <a:pt x="79" y="887"/>
                  </a:lnTo>
                  <a:lnTo>
                    <a:pt x="1" y="1069"/>
                  </a:lnTo>
                  <a:lnTo>
                    <a:pt x="1" y="1147"/>
                  </a:lnTo>
                  <a:lnTo>
                    <a:pt x="53" y="1095"/>
                  </a:lnTo>
                  <a:lnTo>
                    <a:pt x="183" y="939"/>
                  </a:lnTo>
                  <a:lnTo>
                    <a:pt x="340" y="756"/>
                  </a:lnTo>
                  <a:lnTo>
                    <a:pt x="600" y="548"/>
                  </a:lnTo>
                  <a:lnTo>
                    <a:pt x="861" y="417"/>
                  </a:lnTo>
                  <a:lnTo>
                    <a:pt x="1096" y="313"/>
                  </a:lnTo>
                  <a:lnTo>
                    <a:pt x="1278" y="287"/>
                  </a:lnTo>
                  <a:lnTo>
                    <a:pt x="1330" y="261"/>
                  </a:lnTo>
                  <a:lnTo>
                    <a:pt x="1408" y="261"/>
                  </a:lnTo>
                  <a:lnTo>
                    <a:pt x="1591" y="235"/>
                  </a:lnTo>
                  <a:lnTo>
                    <a:pt x="1695" y="261"/>
                  </a:lnTo>
                  <a:lnTo>
                    <a:pt x="1825" y="287"/>
                  </a:lnTo>
                  <a:lnTo>
                    <a:pt x="1930" y="339"/>
                  </a:lnTo>
                  <a:lnTo>
                    <a:pt x="2060" y="417"/>
                  </a:lnTo>
                  <a:lnTo>
                    <a:pt x="2138" y="522"/>
                  </a:lnTo>
                  <a:lnTo>
                    <a:pt x="2216" y="626"/>
                  </a:lnTo>
                  <a:lnTo>
                    <a:pt x="2268" y="756"/>
                  </a:lnTo>
                  <a:lnTo>
                    <a:pt x="2295" y="887"/>
                  </a:lnTo>
                  <a:lnTo>
                    <a:pt x="2321" y="1069"/>
                  </a:lnTo>
                  <a:lnTo>
                    <a:pt x="2347" y="1147"/>
                  </a:lnTo>
                  <a:lnTo>
                    <a:pt x="2373" y="1069"/>
                  </a:lnTo>
                  <a:lnTo>
                    <a:pt x="2399" y="861"/>
                  </a:lnTo>
                  <a:lnTo>
                    <a:pt x="2399" y="730"/>
                  </a:lnTo>
                  <a:lnTo>
                    <a:pt x="2347" y="574"/>
                  </a:lnTo>
                  <a:lnTo>
                    <a:pt x="2295" y="417"/>
                  </a:lnTo>
                  <a:lnTo>
                    <a:pt x="2190" y="287"/>
                  </a:lnTo>
                  <a:lnTo>
                    <a:pt x="2060" y="157"/>
                  </a:lnTo>
                  <a:lnTo>
                    <a:pt x="1904" y="79"/>
                  </a:lnTo>
                  <a:lnTo>
                    <a:pt x="1747" y="26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-1134270" y="1933957"/>
              <a:ext cx="520281" cy="362905"/>
            </a:xfrm>
            <a:custGeom>
              <a:avLst/>
              <a:gdLst/>
              <a:ahLst/>
              <a:cxnLst/>
              <a:rect l="l" t="t" r="r" b="b"/>
              <a:pathLst>
                <a:path w="10427" h="7273" extrusionOk="0">
                  <a:moveTo>
                    <a:pt x="9984" y="0"/>
                  </a:moveTo>
                  <a:lnTo>
                    <a:pt x="10010" y="365"/>
                  </a:lnTo>
                  <a:lnTo>
                    <a:pt x="10088" y="1277"/>
                  </a:lnTo>
                  <a:lnTo>
                    <a:pt x="10166" y="1903"/>
                  </a:lnTo>
                  <a:lnTo>
                    <a:pt x="10218" y="2581"/>
                  </a:lnTo>
                  <a:lnTo>
                    <a:pt x="10244" y="2946"/>
                  </a:lnTo>
                  <a:lnTo>
                    <a:pt x="10244" y="3311"/>
                  </a:lnTo>
                  <a:lnTo>
                    <a:pt x="10244" y="3493"/>
                  </a:lnTo>
                  <a:lnTo>
                    <a:pt x="10244" y="3675"/>
                  </a:lnTo>
                  <a:lnTo>
                    <a:pt x="10192" y="4040"/>
                  </a:lnTo>
                  <a:lnTo>
                    <a:pt x="10114" y="4405"/>
                  </a:lnTo>
                  <a:lnTo>
                    <a:pt x="9984" y="4744"/>
                  </a:lnTo>
                  <a:lnTo>
                    <a:pt x="9827" y="5057"/>
                  </a:lnTo>
                  <a:lnTo>
                    <a:pt x="9619" y="5370"/>
                  </a:lnTo>
                  <a:lnTo>
                    <a:pt x="9410" y="5630"/>
                  </a:lnTo>
                  <a:lnTo>
                    <a:pt x="9176" y="5839"/>
                  </a:lnTo>
                  <a:lnTo>
                    <a:pt x="9045" y="5943"/>
                  </a:lnTo>
                  <a:lnTo>
                    <a:pt x="8915" y="6047"/>
                  </a:lnTo>
                  <a:lnTo>
                    <a:pt x="8681" y="6204"/>
                  </a:lnTo>
                  <a:lnTo>
                    <a:pt x="8264" y="6464"/>
                  </a:lnTo>
                  <a:lnTo>
                    <a:pt x="7899" y="6621"/>
                  </a:lnTo>
                  <a:lnTo>
                    <a:pt x="7560" y="6725"/>
                  </a:lnTo>
                  <a:lnTo>
                    <a:pt x="7247" y="6829"/>
                  </a:lnTo>
                  <a:lnTo>
                    <a:pt x="6856" y="6907"/>
                  </a:lnTo>
                  <a:lnTo>
                    <a:pt x="6335" y="6986"/>
                  </a:lnTo>
                  <a:lnTo>
                    <a:pt x="5735" y="7038"/>
                  </a:lnTo>
                  <a:lnTo>
                    <a:pt x="5058" y="7064"/>
                  </a:lnTo>
                  <a:lnTo>
                    <a:pt x="4328" y="7012"/>
                  </a:lnTo>
                  <a:lnTo>
                    <a:pt x="3937" y="6960"/>
                  </a:lnTo>
                  <a:lnTo>
                    <a:pt x="3572" y="6907"/>
                  </a:lnTo>
                  <a:lnTo>
                    <a:pt x="3181" y="6855"/>
                  </a:lnTo>
                  <a:lnTo>
                    <a:pt x="2816" y="6751"/>
                  </a:lnTo>
                  <a:lnTo>
                    <a:pt x="2477" y="6647"/>
                  </a:lnTo>
                  <a:lnTo>
                    <a:pt x="2112" y="6543"/>
                  </a:lnTo>
                  <a:lnTo>
                    <a:pt x="1799" y="6412"/>
                  </a:lnTo>
                  <a:lnTo>
                    <a:pt x="1487" y="6282"/>
                  </a:lnTo>
                  <a:lnTo>
                    <a:pt x="1226" y="6126"/>
                  </a:lnTo>
                  <a:lnTo>
                    <a:pt x="965" y="5969"/>
                  </a:lnTo>
                  <a:lnTo>
                    <a:pt x="731" y="5813"/>
                  </a:lnTo>
                  <a:lnTo>
                    <a:pt x="548" y="5656"/>
                  </a:lnTo>
                  <a:lnTo>
                    <a:pt x="262" y="5396"/>
                  </a:lnTo>
                  <a:lnTo>
                    <a:pt x="79" y="5187"/>
                  </a:lnTo>
                  <a:lnTo>
                    <a:pt x="1" y="5135"/>
                  </a:lnTo>
                  <a:lnTo>
                    <a:pt x="53" y="5213"/>
                  </a:lnTo>
                  <a:lnTo>
                    <a:pt x="209" y="5422"/>
                  </a:lnTo>
                  <a:lnTo>
                    <a:pt x="496" y="5735"/>
                  </a:lnTo>
                  <a:lnTo>
                    <a:pt x="679" y="5891"/>
                  </a:lnTo>
                  <a:lnTo>
                    <a:pt x="913" y="6047"/>
                  </a:lnTo>
                  <a:lnTo>
                    <a:pt x="1148" y="6230"/>
                  </a:lnTo>
                  <a:lnTo>
                    <a:pt x="1435" y="6386"/>
                  </a:lnTo>
                  <a:lnTo>
                    <a:pt x="1747" y="6543"/>
                  </a:lnTo>
                  <a:lnTo>
                    <a:pt x="2060" y="6673"/>
                  </a:lnTo>
                  <a:lnTo>
                    <a:pt x="2425" y="6803"/>
                  </a:lnTo>
                  <a:lnTo>
                    <a:pt x="2790" y="6934"/>
                  </a:lnTo>
                  <a:lnTo>
                    <a:pt x="3155" y="7012"/>
                  </a:lnTo>
                  <a:lnTo>
                    <a:pt x="3520" y="7116"/>
                  </a:lnTo>
                  <a:lnTo>
                    <a:pt x="3911" y="7168"/>
                  </a:lnTo>
                  <a:lnTo>
                    <a:pt x="4302" y="7220"/>
                  </a:lnTo>
                  <a:lnTo>
                    <a:pt x="5031" y="7272"/>
                  </a:lnTo>
                  <a:lnTo>
                    <a:pt x="5735" y="7272"/>
                  </a:lnTo>
                  <a:lnTo>
                    <a:pt x="6361" y="7246"/>
                  </a:lnTo>
                  <a:lnTo>
                    <a:pt x="6908" y="7168"/>
                  </a:lnTo>
                  <a:lnTo>
                    <a:pt x="7299" y="7090"/>
                  </a:lnTo>
                  <a:lnTo>
                    <a:pt x="7560" y="7012"/>
                  </a:lnTo>
                  <a:lnTo>
                    <a:pt x="7664" y="6986"/>
                  </a:lnTo>
                  <a:lnTo>
                    <a:pt x="8003" y="6881"/>
                  </a:lnTo>
                  <a:lnTo>
                    <a:pt x="8368" y="6699"/>
                  </a:lnTo>
                  <a:lnTo>
                    <a:pt x="8837" y="6412"/>
                  </a:lnTo>
                  <a:lnTo>
                    <a:pt x="9072" y="6230"/>
                  </a:lnTo>
                  <a:lnTo>
                    <a:pt x="9202" y="6126"/>
                  </a:lnTo>
                  <a:lnTo>
                    <a:pt x="9332" y="6021"/>
                  </a:lnTo>
                  <a:lnTo>
                    <a:pt x="9567" y="5787"/>
                  </a:lnTo>
                  <a:lnTo>
                    <a:pt x="9801" y="5500"/>
                  </a:lnTo>
                  <a:lnTo>
                    <a:pt x="10010" y="5187"/>
                  </a:lnTo>
                  <a:lnTo>
                    <a:pt x="10166" y="4822"/>
                  </a:lnTo>
                  <a:lnTo>
                    <a:pt x="10297" y="4457"/>
                  </a:lnTo>
                  <a:lnTo>
                    <a:pt x="10375" y="4066"/>
                  </a:lnTo>
                  <a:lnTo>
                    <a:pt x="10427" y="3675"/>
                  </a:lnTo>
                  <a:lnTo>
                    <a:pt x="10427" y="3493"/>
                  </a:lnTo>
                  <a:lnTo>
                    <a:pt x="10427" y="3311"/>
                  </a:lnTo>
                  <a:lnTo>
                    <a:pt x="10401" y="2920"/>
                  </a:lnTo>
                  <a:lnTo>
                    <a:pt x="10375" y="2555"/>
                  </a:lnTo>
                  <a:lnTo>
                    <a:pt x="10297" y="1877"/>
                  </a:lnTo>
                  <a:lnTo>
                    <a:pt x="10192" y="1251"/>
                  </a:lnTo>
                  <a:lnTo>
                    <a:pt x="10062" y="339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-1134270" y="1933957"/>
              <a:ext cx="520281" cy="362905"/>
            </a:xfrm>
            <a:custGeom>
              <a:avLst/>
              <a:gdLst/>
              <a:ahLst/>
              <a:cxnLst/>
              <a:rect l="l" t="t" r="r" b="b"/>
              <a:pathLst>
                <a:path w="10427" h="7273" fill="none" extrusionOk="0">
                  <a:moveTo>
                    <a:pt x="1" y="5135"/>
                  </a:moveTo>
                  <a:lnTo>
                    <a:pt x="1" y="5135"/>
                  </a:lnTo>
                  <a:lnTo>
                    <a:pt x="53" y="5213"/>
                  </a:lnTo>
                  <a:lnTo>
                    <a:pt x="53" y="5213"/>
                  </a:lnTo>
                  <a:lnTo>
                    <a:pt x="209" y="5422"/>
                  </a:lnTo>
                  <a:lnTo>
                    <a:pt x="209" y="5422"/>
                  </a:lnTo>
                  <a:lnTo>
                    <a:pt x="496" y="5735"/>
                  </a:lnTo>
                  <a:lnTo>
                    <a:pt x="679" y="5891"/>
                  </a:lnTo>
                  <a:lnTo>
                    <a:pt x="913" y="6047"/>
                  </a:lnTo>
                  <a:lnTo>
                    <a:pt x="913" y="6047"/>
                  </a:lnTo>
                  <a:lnTo>
                    <a:pt x="1148" y="6230"/>
                  </a:lnTo>
                  <a:lnTo>
                    <a:pt x="1435" y="6386"/>
                  </a:lnTo>
                  <a:lnTo>
                    <a:pt x="1747" y="6543"/>
                  </a:lnTo>
                  <a:lnTo>
                    <a:pt x="2060" y="6673"/>
                  </a:lnTo>
                  <a:lnTo>
                    <a:pt x="2425" y="6803"/>
                  </a:lnTo>
                  <a:lnTo>
                    <a:pt x="2790" y="6934"/>
                  </a:lnTo>
                  <a:lnTo>
                    <a:pt x="3155" y="7012"/>
                  </a:lnTo>
                  <a:lnTo>
                    <a:pt x="3520" y="7116"/>
                  </a:lnTo>
                  <a:lnTo>
                    <a:pt x="3520" y="7116"/>
                  </a:lnTo>
                  <a:lnTo>
                    <a:pt x="3911" y="7168"/>
                  </a:lnTo>
                  <a:lnTo>
                    <a:pt x="4302" y="7220"/>
                  </a:lnTo>
                  <a:lnTo>
                    <a:pt x="5031" y="7272"/>
                  </a:lnTo>
                  <a:lnTo>
                    <a:pt x="5735" y="7272"/>
                  </a:lnTo>
                  <a:lnTo>
                    <a:pt x="6361" y="7246"/>
                  </a:lnTo>
                  <a:lnTo>
                    <a:pt x="6361" y="7246"/>
                  </a:lnTo>
                  <a:lnTo>
                    <a:pt x="6908" y="7168"/>
                  </a:lnTo>
                  <a:lnTo>
                    <a:pt x="7299" y="7090"/>
                  </a:lnTo>
                  <a:lnTo>
                    <a:pt x="7299" y="7090"/>
                  </a:lnTo>
                  <a:lnTo>
                    <a:pt x="7560" y="7012"/>
                  </a:lnTo>
                  <a:lnTo>
                    <a:pt x="7560" y="7012"/>
                  </a:lnTo>
                  <a:lnTo>
                    <a:pt x="7664" y="6986"/>
                  </a:lnTo>
                  <a:lnTo>
                    <a:pt x="7664" y="6986"/>
                  </a:lnTo>
                  <a:lnTo>
                    <a:pt x="8003" y="6881"/>
                  </a:lnTo>
                  <a:lnTo>
                    <a:pt x="8003" y="6881"/>
                  </a:lnTo>
                  <a:lnTo>
                    <a:pt x="8368" y="6699"/>
                  </a:lnTo>
                  <a:lnTo>
                    <a:pt x="8368" y="6699"/>
                  </a:lnTo>
                  <a:lnTo>
                    <a:pt x="8837" y="6412"/>
                  </a:lnTo>
                  <a:lnTo>
                    <a:pt x="8837" y="6412"/>
                  </a:lnTo>
                  <a:lnTo>
                    <a:pt x="9072" y="6230"/>
                  </a:lnTo>
                  <a:lnTo>
                    <a:pt x="9072" y="6230"/>
                  </a:lnTo>
                  <a:lnTo>
                    <a:pt x="9202" y="6126"/>
                  </a:lnTo>
                  <a:lnTo>
                    <a:pt x="9332" y="6021"/>
                  </a:lnTo>
                  <a:lnTo>
                    <a:pt x="9332" y="6021"/>
                  </a:lnTo>
                  <a:lnTo>
                    <a:pt x="9567" y="5787"/>
                  </a:lnTo>
                  <a:lnTo>
                    <a:pt x="9567" y="5787"/>
                  </a:lnTo>
                  <a:lnTo>
                    <a:pt x="9801" y="5500"/>
                  </a:lnTo>
                  <a:lnTo>
                    <a:pt x="9801" y="5500"/>
                  </a:lnTo>
                  <a:lnTo>
                    <a:pt x="10010" y="5187"/>
                  </a:lnTo>
                  <a:lnTo>
                    <a:pt x="10166" y="4822"/>
                  </a:lnTo>
                  <a:lnTo>
                    <a:pt x="10297" y="4457"/>
                  </a:lnTo>
                  <a:lnTo>
                    <a:pt x="10375" y="4066"/>
                  </a:lnTo>
                  <a:lnTo>
                    <a:pt x="10375" y="4066"/>
                  </a:lnTo>
                  <a:lnTo>
                    <a:pt x="10427" y="3675"/>
                  </a:lnTo>
                  <a:lnTo>
                    <a:pt x="10427" y="3675"/>
                  </a:lnTo>
                  <a:lnTo>
                    <a:pt x="10427" y="3493"/>
                  </a:lnTo>
                  <a:lnTo>
                    <a:pt x="10427" y="3311"/>
                  </a:lnTo>
                  <a:lnTo>
                    <a:pt x="10427" y="3311"/>
                  </a:lnTo>
                  <a:lnTo>
                    <a:pt x="10401" y="2920"/>
                  </a:lnTo>
                  <a:lnTo>
                    <a:pt x="10375" y="2555"/>
                  </a:lnTo>
                  <a:lnTo>
                    <a:pt x="10375" y="2555"/>
                  </a:lnTo>
                  <a:lnTo>
                    <a:pt x="10297" y="1877"/>
                  </a:lnTo>
                  <a:lnTo>
                    <a:pt x="10297" y="1877"/>
                  </a:lnTo>
                  <a:lnTo>
                    <a:pt x="10192" y="1251"/>
                  </a:lnTo>
                  <a:lnTo>
                    <a:pt x="10192" y="1251"/>
                  </a:lnTo>
                  <a:lnTo>
                    <a:pt x="10062" y="339"/>
                  </a:lnTo>
                  <a:lnTo>
                    <a:pt x="10062" y="339"/>
                  </a:lnTo>
                  <a:lnTo>
                    <a:pt x="9984" y="0"/>
                  </a:lnTo>
                  <a:lnTo>
                    <a:pt x="9984" y="0"/>
                  </a:lnTo>
                  <a:lnTo>
                    <a:pt x="10010" y="365"/>
                  </a:lnTo>
                  <a:lnTo>
                    <a:pt x="10010" y="365"/>
                  </a:lnTo>
                  <a:lnTo>
                    <a:pt x="10088" y="1277"/>
                  </a:lnTo>
                  <a:lnTo>
                    <a:pt x="10088" y="1277"/>
                  </a:lnTo>
                  <a:lnTo>
                    <a:pt x="10166" y="1903"/>
                  </a:lnTo>
                  <a:lnTo>
                    <a:pt x="10166" y="1903"/>
                  </a:lnTo>
                  <a:lnTo>
                    <a:pt x="10218" y="2581"/>
                  </a:lnTo>
                  <a:lnTo>
                    <a:pt x="10218" y="2581"/>
                  </a:lnTo>
                  <a:lnTo>
                    <a:pt x="10244" y="2946"/>
                  </a:lnTo>
                  <a:lnTo>
                    <a:pt x="10244" y="3311"/>
                  </a:lnTo>
                  <a:lnTo>
                    <a:pt x="10244" y="3493"/>
                  </a:lnTo>
                  <a:lnTo>
                    <a:pt x="10244" y="3493"/>
                  </a:lnTo>
                  <a:lnTo>
                    <a:pt x="10244" y="3675"/>
                  </a:lnTo>
                  <a:lnTo>
                    <a:pt x="10244" y="3675"/>
                  </a:lnTo>
                  <a:lnTo>
                    <a:pt x="10192" y="4040"/>
                  </a:lnTo>
                  <a:lnTo>
                    <a:pt x="10192" y="4040"/>
                  </a:lnTo>
                  <a:lnTo>
                    <a:pt x="10114" y="4405"/>
                  </a:lnTo>
                  <a:lnTo>
                    <a:pt x="9984" y="4744"/>
                  </a:lnTo>
                  <a:lnTo>
                    <a:pt x="9827" y="5057"/>
                  </a:lnTo>
                  <a:lnTo>
                    <a:pt x="9619" y="5370"/>
                  </a:lnTo>
                  <a:lnTo>
                    <a:pt x="9619" y="5370"/>
                  </a:lnTo>
                  <a:lnTo>
                    <a:pt x="9410" y="5630"/>
                  </a:lnTo>
                  <a:lnTo>
                    <a:pt x="9410" y="5630"/>
                  </a:lnTo>
                  <a:lnTo>
                    <a:pt x="9176" y="5839"/>
                  </a:lnTo>
                  <a:lnTo>
                    <a:pt x="9176" y="5839"/>
                  </a:lnTo>
                  <a:lnTo>
                    <a:pt x="9045" y="5943"/>
                  </a:lnTo>
                  <a:lnTo>
                    <a:pt x="8915" y="6047"/>
                  </a:lnTo>
                  <a:lnTo>
                    <a:pt x="8915" y="6047"/>
                  </a:lnTo>
                  <a:lnTo>
                    <a:pt x="8681" y="6204"/>
                  </a:lnTo>
                  <a:lnTo>
                    <a:pt x="8681" y="6204"/>
                  </a:lnTo>
                  <a:lnTo>
                    <a:pt x="8264" y="6464"/>
                  </a:lnTo>
                  <a:lnTo>
                    <a:pt x="8264" y="6464"/>
                  </a:lnTo>
                  <a:lnTo>
                    <a:pt x="7899" y="6621"/>
                  </a:lnTo>
                  <a:lnTo>
                    <a:pt x="7899" y="6621"/>
                  </a:lnTo>
                  <a:lnTo>
                    <a:pt x="7560" y="6725"/>
                  </a:lnTo>
                  <a:lnTo>
                    <a:pt x="7560" y="6725"/>
                  </a:lnTo>
                  <a:lnTo>
                    <a:pt x="7247" y="6829"/>
                  </a:lnTo>
                  <a:lnTo>
                    <a:pt x="7247" y="6829"/>
                  </a:lnTo>
                  <a:lnTo>
                    <a:pt x="6856" y="6907"/>
                  </a:lnTo>
                  <a:lnTo>
                    <a:pt x="6335" y="6986"/>
                  </a:lnTo>
                  <a:lnTo>
                    <a:pt x="6335" y="6986"/>
                  </a:lnTo>
                  <a:lnTo>
                    <a:pt x="5735" y="7038"/>
                  </a:lnTo>
                  <a:lnTo>
                    <a:pt x="5058" y="7064"/>
                  </a:lnTo>
                  <a:lnTo>
                    <a:pt x="4328" y="7012"/>
                  </a:lnTo>
                  <a:lnTo>
                    <a:pt x="3937" y="6960"/>
                  </a:lnTo>
                  <a:lnTo>
                    <a:pt x="3572" y="6907"/>
                  </a:lnTo>
                  <a:lnTo>
                    <a:pt x="3572" y="6907"/>
                  </a:lnTo>
                  <a:lnTo>
                    <a:pt x="3181" y="6855"/>
                  </a:lnTo>
                  <a:lnTo>
                    <a:pt x="2816" y="6751"/>
                  </a:lnTo>
                  <a:lnTo>
                    <a:pt x="2477" y="6647"/>
                  </a:lnTo>
                  <a:lnTo>
                    <a:pt x="2112" y="6543"/>
                  </a:lnTo>
                  <a:lnTo>
                    <a:pt x="1799" y="6412"/>
                  </a:lnTo>
                  <a:lnTo>
                    <a:pt x="1487" y="6282"/>
                  </a:lnTo>
                  <a:lnTo>
                    <a:pt x="1226" y="6126"/>
                  </a:lnTo>
                  <a:lnTo>
                    <a:pt x="965" y="5969"/>
                  </a:lnTo>
                  <a:lnTo>
                    <a:pt x="965" y="5969"/>
                  </a:lnTo>
                  <a:lnTo>
                    <a:pt x="731" y="5813"/>
                  </a:lnTo>
                  <a:lnTo>
                    <a:pt x="548" y="5656"/>
                  </a:lnTo>
                  <a:lnTo>
                    <a:pt x="262" y="5396"/>
                  </a:lnTo>
                  <a:lnTo>
                    <a:pt x="79" y="5187"/>
                  </a:lnTo>
                  <a:lnTo>
                    <a:pt x="1" y="5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-1233117" y="1547700"/>
              <a:ext cx="541138" cy="407114"/>
            </a:xfrm>
            <a:custGeom>
              <a:avLst/>
              <a:gdLst/>
              <a:ahLst/>
              <a:cxnLst/>
              <a:rect l="l" t="t" r="r" b="b"/>
              <a:pathLst>
                <a:path w="10845" h="8159" extrusionOk="0">
                  <a:moveTo>
                    <a:pt x="10583" y="0"/>
                  </a:moveTo>
                  <a:lnTo>
                    <a:pt x="10114" y="313"/>
                  </a:lnTo>
                  <a:lnTo>
                    <a:pt x="9645" y="573"/>
                  </a:lnTo>
                  <a:lnTo>
                    <a:pt x="9176" y="782"/>
                  </a:lnTo>
                  <a:lnTo>
                    <a:pt x="8733" y="938"/>
                  </a:lnTo>
                  <a:lnTo>
                    <a:pt x="8264" y="1069"/>
                  </a:lnTo>
                  <a:lnTo>
                    <a:pt x="7820" y="1147"/>
                  </a:lnTo>
                  <a:lnTo>
                    <a:pt x="7403" y="1199"/>
                  </a:lnTo>
                  <a:lnTo>
                    <a:pt x="6648" y="1199"/>
                  </a:lnTo>
                  <a:lnTo>
                    <a:pt x="6309" y="1173"/>
                  </a:lnTo>
                  <a:lnTo>
                    <a:pt x="5683" y="1069"/>
                  </a:lnTo>
                  <a:lnTo>
                    <a:pt x="5136" y="938"/>
                  </a:lnTo>
                  <a:lnTo>
                    <a:pt x="4667" y="808"/>
                  </a:lnTo>
                  <a:lnTo>
                    <a:pt x="4276" y="652"/>
                  </a:lnTo>
                  <a:lnTo>
                    <a:pt x="3989" y="521"/>
                  </a:lnTo>
                  <a:lnTo>
                    <a:pt x="3754" y="391"/>
                  </a:lnTo>
                  <a:lnTo>
                    <a:pt x="3572" y="756"/>
                  </a:lnTo>
                  <a:lnTo>
                    <a:pt x="3389" y="1069"/>
                  </a:lnTo>
                  <a:lnTo>
                    <a:pt x="3181" y="1303"/>
                  </a:lnTo>
                  <a:lnTo>
                    <a:pt x="2946" y="1486"/>
                  </a:lnTo>
                  <a:lnTo>
                    <a:pt x="2712" y="1590"/>
                  </a:lnTo>
                  <a:lnTo>
                    <a:pt x="2477" y="1668"/>
                  </a:lnTo>
                  <a:lnTo>
                    <a:pt x="2269" y="1720"/>
                  </a:lnTo>
                  <a:lnTo>
                    <a:pt x="1773" y="1720"/>
                  </a:lnTo>
                  <a:lnTo>
                    <a:pt x="1565" y="1668"/>
                  </a:lnTo>
                  <a:lnTo>
                    <a:pt x="1382" y="1616"/>
                  </a:lnTo>
                  <a:lnTo>
                    <a:pt x="1487" y="1799"/>
                  </a:lnTo>
                  <a:lnTo>
                    <a:pt x="1591" y="2007"/>
                  </a:lnTo>
                  <a:lnTo>
                    <a:pt x="1747" y="2372"/>
                  </a:lnTo>
                  <a:lnTo>
                    <a:pt x="1826" y="2737"/>
                  </a:lnTo>
                  <a:lnTo>
                    <a:pt x="1852" y="3076"/>
                  </a:lnTo>
                  <a:lnTo>
                    <a:pt x="1826" y="3336"/>
                  </a:lnTo>
                  <a:lnTo>
                    <a:pt x="1799" y="3597"/>
                  </a:lnTo>
                  <a:lnTo>
                    <a:pt x="1747" y="3832"/>
                  </a:lnTo>
                  <a:lnTo>
                    <a:pt x="1669" y="4040"/>
                  </a:lnTo>
                  <a:lnTo>
                    <a:pt x="1565" y="4275"/>
                  </a:lnTo>
                  <a:lnTo>
                    <a:pt x="1461" y="4457"/>
                  </a:lnTo>
                  <a:lnTo>
                    <a:pt x="1226" y="4822"/>
                  </a:lnTo>
                  <a:lnTo>
                    <a:pt x="991" y="5109"/>
                  </a:lnTo>
                  <a:lnTo>
                    <a:pt x="809" y="5317"/>
                  </a:lnTo>
                  <a:lnTo>
                    <a:pt x="600" y="5500"/>
                  </a:lnTo>
                  <a:lnTo>
                    <a:pt x="1278" y="7298"/>
                  </a:lnTo>
                  <a:lnTo>
                    <a:pt x="1" y="7767"/>
                  </a:lnTo>
                  <a:lnTo>
                    <a:pt x="262" y="8158"/>
                  </a:lnTo>
                  <a:lnTo>
                    <a:pt x="887" y="7950"/>
                  </a:lnTo>
                  <a:lnTo>
                    <a:pt x="1148" y="7611"/>
                  </a:lnTo>
                  <a:lnTo>
                    <a:pt x="1278" y="7455"/>
                  </a:lnTo>
                  <a:lnTo>
                    <a:pt x="1435" y="7298"/>
                  </a:lnTo>
                  <a:lnTo>
                    <a:pt x="939" y="5891"/>
                  </a:lnTo>
                  <a:lnTo>
                    <a:pt x="1018" y="5813"/>
                  </a:lnTo>
                  <a:lnTo>
                    <a:pt x="1252" y="5578"/>
                  </a:lnTo>
                  <a:lnTo>
                    <a:pt x="1539" y="5213"/>
                  </a:lnTo>
                  <a:lnTo>
                    <a:pt x="1695" y="4978"/>
                  </a:lnTo>
                  <a:lnTo>
                    <a:pt x="1852" y="4718"/>
                  </a:lnTo>
                  <a:lnTo>
                    <a:pt x="1982" y="4457"/>
                  </a:lnTo>
                  <a:lnTo>
                    <a:pt x="2060" y="4144"/>
                  </a:lnTo>
                  <a:lnTo>
                    <a:pt x="2138" y="3832"/>
                  </a:lnTo>
                  <a:lnTo>
                    <a:pt x="2164" y="3493"/>
                  </a:lnTo>
                  <a:lnTo>
                    <a:pt x="2138" y="3128"/>
                  </a:lnTo>
                  <a:lnTo>
                    <a:pt x="2060" y="2763"/>
                  </a:lnTo>
                  <a:lnTo>
                    <a:pt x="2008" y="2580"/>
                  </a:lnTo>
                  <a:lnTo>
                    <a:pt x="1904" y="2372"/>
                  </a:lnTo>
                  <a:lnTo>
                    <a:pt x="1799" y="2190"/>
                  </a:lnTo>
                  <a:lnTo>
                    <a:pt x="1695" y="2007"/>
                  </a:lnTo>
                  <a:lnTo>
                    <a:pt x="1878" y="2059"/>
                  </a:lnTo>
                  <a:lnTo>
                    <a:pt x="2086" y="2085"/>
                  </a:lnTo>
                  <a:lnTo>
                    <a:pt x="2373" y="2111"/>
                  </a:lnTo>
                  <a:lnTo>
                    <a:pt x="2581" y="2085"/>
                  </a:lnTo>
                  <a:lnTo>
                    <a:pt x="2816" y="2059"/>
                  </a:lnTo>
                  <a:lnTo>
                    <a:pt x="3051" y="1981"/>
                  </a:lnTo>
                  <a:lnTo>
                    <a:pt x="3259" y="1851"/>
                  </a:lnTo>
                  <a:lnTo>
                    <a:pt x="3494" y="1668"/>
                  </a:lnTo>
                  <a:lnTo>
                    <a:pt x="3702" y="1434"/>
                  </a:lnTo>
                  <a:lnTo>
                    <a:pt x="3885" y="1147"/>
                  </a:lnTo>
                  <a:lnTo>
                    <a:pt x="4067" y="756"/>
                  </a:lnTo>
                  <a:lnTo>
                    <a:pt x="4302" y="886"/>
                  </a:lnTo>
                  <a:lnTo>
                    <a:pt x="4588" y="1017"/>
                  </a:lnTo>
                  <a:lnTo>
                    <a:pt x="4979" y="1173"/>
                  </a:lnTo>
                  <a:lnTo>
                    <a:pt x="5449" y="1329"/>
                  </a:lnTo>
                  <a:lnTo>
                    <a:pt x="6022" y="1460"/>
                  </a:lnTo>
                  <a:lnTo>
                    <a:pt x="6621" y="1564"/>
                  </a:lnTo>
                  <a:lnTo>
                    <a:pt x="6960" y="1590"/>
                  </a:lnTo>
                  <a:lnTo>
                    <a:pt x="7299" y="1590"/>
                  </a:lnTo>
                  <a:lnTo>
                    <a:pt x="7716" y="1564"/>
                  </a:lnTo>
                  <a:lnTo>
                    <a:pt x="8133" y="1538"/>
                  </a:lnTo>
                  <a:lnTo>
                    <a:pt x="8576" y="1460"/>
                  </a:lnTo>
                  <a:lnTo>
                    <a:pt x="9019" y="1329"/>
                  </a:lnTo>
                  <a:lnTo>
                    <a:pt x="9463" y="1173"/>
                  </a:lnTo>
                  <a:lnTo>
                    <a:pt x="9932" y="991"/>
                  </a:lnTo>
                  <a:lnTo>
                    <a:pt x="10375" y="730"/>
                  </a:lnTo>
                  <a:lnTo>
                    <a:pt x="10844" y="417"/>
                  </a:lnTo>
                  <a:lnTo>
                    <a:pt x="10583" y="0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-1233117" y="1547700"/>
              <a:ext cx="541138" cy="407114"/>
            </a:xfrm>
            <a:custGeom>
              <a:avLst/>
              <a:gdLst/>
              <a:ahLst/>
              <a:cxnLst/>
              <a:rect l="l" t="t" r="r" b="b"/>
              <a:pathLst>
                <a:path w="10845" h="8159" fill="none" extrusionOk="0">
                  <a:moveTo>
                    <a:pt x="10583" y="0"/>
                  </a:moveTo>
                  <a:lnTo>
                    <a:pt x="10583" y="0"/>
                  </a:lnTo>
                  <a:lnTo>
                    <a:pt x="10114" y="313"/>
                  </a:lnTo>
                  <a:lnTo>
                    <a:pt x="9645" y="573"/>
                  </a:lnTo>
                  <a:lnTo>
                    <a:pt x="9176" y="782"/>
                  </a:lnTo>
                  <a:lnTo>
                    <a:pt x="8733" y="938"/>
                  </a:lnTo>
                  <a:lnTo>
                    <a:pt x="8264" y="1069"/>
                  </a:lnTo>
                  <a:lnTo>
                    <a:pt x="7820" y="1147"/>
                  </a:lnTo>
                  <a:lnTo>
                    <a:pt x="7403" y="1199"/>
                  </a:lnTo>
                  <a:lnTo>
                    <a:pt x="6986" y="1199"/>
                  </a:lnTo>
                  <a:lnTo>
                    <a:pt x="6986" y="1199"/>
                  </a:lnTo>
                  <a:lnTo>
                    <a:pt x="6648" y="1199"/>
                  </a:lnTo>
                  <a:lnTo>
                    <a:pt x="6309" y="1173"/>
                  </a:lnTo>
                  <a:lnTo>
                    <a:pt x="5683" y="1069"/>
                  </a:lnTo>
                  <a:lnTo>
                    <a:pt x="5136" y="938"/>
                  </a:lnTo>
                  <a:lnTo>
                    <a:pt x="4667" y="808"/>
                  </a:lnTo>
                  <a:lnTo>
                    <a:pt x="4276" y="652"/>
                  </a:lnTo>
                  <a:lnTo>
                    <a:pt x="3989" y="521"/>
                  </a:lnTo>
                  <a:lnTo>
                    <a:pt x="3754" y="391"/>
                  </a:lnTo>
                  <a:lnTo>
                    <a:pt x="3754" y="391"/>
                  </a:lnTo>
                  <a:lnTo>
                    <a:pt x="3572" y="756"/>
                  </a:lnTo>
                  <a:lnTo>
                    <a:pt x="3389" y="1069"/>
                  </a:lnTo>
                  <a:lnTo>
                    <a:pt x="3181" y="1303"/>
                  </a:lnTo>
                  <a:lnTo>
                    <a:pt x="2946" y="1486"/>
                  </a:lnTo>
                  <a:lnTo>
                    <a:pt x="2712" y="1590"/>
                  </a:lnTo>
                  <a:lnTo>
                    <a:pt x="2477" y="1668"/>
                  </a:lnTo>
                  <a:lnTo>
                    <a:pt x="2269" y="1720"/>
                  </a:lnTo>
                  <a:lnTo>
                    <a:pt x="2034" y="1720"/>
                  </a:lnTo>
                  <a:lnTo>
                    <a:pt x="2034" y="1720"/>
                  </a:lnTo>
                  <a:lnTo>
                    <a:pt x="1773" y="1720"/>
                  </a:lnTo>
                  <a:lnTo>
                    <a:pt x="1565" y="1668"/>
                  </a:lnTo>
                  <a:lnTo>
                    <a:pt x="1382" y="1616"/>
                  </a:lnTo>
                  <a:lnTo>
                    <a:pt x="1382" y="1616"/>
                  </a:lnTo>
                  <a:lnTo>
                    <a:pt x="1487" y="1799"/>
                  </a:lnTo>
                  <a:lnTo>
                    <a:pt x="1591" y="2007"/>
                  </a:lnTo>
                  <a:lnTo>
                    <a:pt x="1747" y="2372"/>
                  </a:lnTo>
                  <a:lnTo>
                    <a:pt x="1826" y="2737"/>
                  </a:lnTo>
                  <a:lnTo>
                    <a:pt x="1852" y="3076"/>
                  </a:lnTo>
                  <a:lnTo>
                    <a:pt x="1852" y="3076"/>
                  </a:lnTo>
                  <a:lnTo>
                    <a:pt x="1826" y="3336"/>
                  </a:lnTo>
                  <a:lnTo>
                    <a:pt x="1799" y="3597"/>
                  </a:lnTo>
                  <a:lnTo>
                    <a:pt x="1747" y="3832"/>
                  </a:lnTo>
                  <a:lnTo>
                    <a:pt x="1669" y="4040"/>
                  </a:lnTo>
                  <a:lnTo>
                    <a:pt x="1565" y="4275"/>
                  </a:lnTo>
                  <a:lnTo>
                    <a:pt x="1461" y="4457"/>
                  </a:lnTo>
                  <a:lnTo>
                    <a:pt x="1226" y="4822"/>
                  </a:lnTo>
                  <a:lnTo>
                    <a:pt x="991" y="5109"/>
                  </a:lnTo>
                  <a:lnTo>
                    <a:pt x="809" y="5317"/>
                  </a:lnTo>
                  <a:lnTo>
                    <a:pt x="600" y="5500"/>
                  </a:lnTo>
                  <a:lnTo>
                    <a:pt x="1278" y="7298"/>
                  </a:lnTo>
                  <a:lnTo>
                    <a:pt x="1" y="7767"/>
                  </a:lnTo>
                  <a:lnTo>
                    <a:pt x="262" y="8158"/>
                  </a:lnTo>
                  <a:lnTo>
                    <a:pt x="887" y="7950"/>
                  </a:lnTo>
                  <a:lnTo>
                    <a:pt x="887" y="7950"/>
                  </a:lnTo>
                  <a:lnTo>
                    <a:pt x="1148" y="7611"/>
                  </a:lnTo>
                  <a:lnTo>
                    <a:pt x="1278" y="7455"/>
                  </a:lnTo>
                  <a:lnTo>
                    <a:pt x="1435" y="7298"/>
                  </a:lnTo>
                  <a:lnTo>
                    <a:pt x="939" y="5891"/>
                  </a:lnTo>
                  <a:lnTo>
                    <a:pt x="939" y="5891"/>
                  </a:lnTo>
                  <a:lnTo>
                    <a:pt x="1018" y="5813"/>
                  </a:lnTo>
                  <a:lnTo>
                    <a:pt x="1252" y="5578"/>
                  </a:lnTo>
                  <a:lnTo>
                    <a:pt x="1539" y="5213"/>
                  </a:lnTo>
                  <a:lnTo>
                    <a:pt x="1695" y="4978"/>
                  </a:lnTo>
                  <a:lnTo>
                    <a:pt x="1852" y="4718"/>
                  </a:lnTo>
                  <a:lnTo>
                    <a:pt x="1982" y="4457"/>
                  </a:lnTo>
                  <a:lnTo>
                    <a:pt x="2060" y="4144"/>
                  </a:lnTo>
                  <a:lnTo>
                    <a:pt x="2138" y="3832"/>
                  </a:lnTo>
                  <a:lnTo>
                    <a:pt x="2164" y="3493"/>
                  </a:lnTo>
                  <a:lnTo>
                    <a:pt x="2138" y="3128"/>
                  </a:lnTo>
                  <a:lnTo>
                    <a:pt x="2060" y="2763"/>
                  </a:lnTo>
                  <a:lnTo>
                    <a:pt x="2008" y="2580"/>
                  </a:lnTo>
                  <a:lnTo>
                    <a:pt x="1904" y="2372"/>
                  </a:lnTo>
                  <a:lnTo>
                    <a:pt x="1799" y="2190"/>
                  </a:lnTo>
                  <a:lnTo>
                    <a:pt x="1695" y="2007"/>
                  </a:lnTo>
                  <a:lnTo>
                    <a:pt x="1695" y="2007"/>
                  </a:lnTo>
                  <a:lnTo>
                    <a:pt x="1878" y="2059"/>
                  </a:lnTo>
                  <a:lnTo>
                    <a:pt x="2086" y="2085"/>
                  </a:lnTo>
                  <a:lnTo>
                    <a:pt x="2373" y="2111"/>
                  </a:lnTo>
                  <a:lnTo>
                    <a:pt x="2373" y="2111"/>
                  </a:lnTo>
                  <a:lnTo>
                    <a:pt x="2581" y="2085"/>
                  </a:lnTo>
                  <a:lnTo>
                    <a:pt x="2816" y="2059"/>
                  </a:lnTo>
                  <a:lnTo>
                    <a:pt x="3051" y="1981"/>
                  </a:lnTo>
                  <a:lnTo>
                    <a:pt x="3259" y="1851"/>
                  </a:lnTo>
                  <a:lnTo>
                    <a:pt x="3494" y="1668"/>
                  </a:lnTo>
                  <a:lnTo>
                    <a:pt x="3702" y="1434"/>
                  </a:lnTo>
                  <a:lnTo>
                    <a:pt x="3885" y="1147"/>
                  </a:lnTo>
                  <a:lnTo>
                    <a:pt x="4067" y="756"/>
                  </a:lnTo>
                  <a:lnTo>
                    <a:pt x="4067" y="756"/>
                  </a:lnTo>
                  <a:lnTo>
                    <a:pt x="4302" y="886"/>
                  </a:lnTo>
                  <a:lnTo>
                    <a:pt x="4588" y="1017"/>
                  </a:lnTo>
                  <a:lnTo>
                    <a:pt x="4979" y="1173"/>
                  </a:lnTo>
                  <a:lnTo>
                    <a:pt x="5449" y="1329"/>
                  </a:lnTo>
                  <a:lnTo>
                    <a:pt x="6022" y="1460"/>
                  </a:lnTo>
                  <a:lnTo>
                    <a:pt x="6621" y="1564"/>
                  </a:lnTo>
                  <a:lnTo>
                    <a:pt x="6960" y="1590"/>
                  </a:lnTo>
                  <a:lnTo>
                    <a:pt x="7299" y="1590"/>
                  </a:lnTo>
                  <a:lnTo>
                    <a:pt x="7299" y="1590"/>
                  </a:lnTo>
                  <a:lnTo>
                    <a:pt x="7716" y="1564"/>
                  </a:lnTo>
                  <a:lnTo>
                    <a:pt x="8133" y="1538"/>
                  </a:lnTo>
                  <a:lnTo>
                    <a:pt x="8576" y="1460"/>
                  </a:lnTo>
                  <a:lnTo>
                    <a:pt x="9019" y="1329"/>
                  </a:lnTo>
                  <a:lnTo>
                    <a:pt x="9463" y="1173"/>
                  </a:lnTo>
                  <a:lnTo>
                    <a:pt x="9932" y="991"/>
                  </a:lnTo>
                  <a:lnTo>
                    <a:pt x="10375" y="730"/>
                  </a:lnTo>
                  <a:lnTo>
                    <a:pt x="10844" y="417"/>
                  </a:lnTo>
                  <a:lnTo>
                    <a:pt x="10844" y="417"/>
                  </a:lnTo>
                  <a:lnTo>
                    <a:pt x="105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-1285110" y="1857215"/>
              <a:ext cx="5239" cy="9131"/>
            </a:xfrm>
            <a:custGeom>
              <a:avLst/>
              <a:gdLst/>
              <a:ahLst/>
              <a:cxnLst/>
              <a:rect l="l" t="t" r="r" b="b"/>
              <a:pathLst>
                <a:path w="105" h="183" extrusionOk="0">
                  <a:moveTo>
                    <a:pt x="0" y="0"/>
                  </a:moveTo>
                  <a:lnTo>
                    <a:pt x="26" y="183"/>
                  </a:lnTo>
                  <a:lnTo>
                    <a:pt x="105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-1285110" y="1857215"/>
              <a:ext cx="5239" cy="9131"/>
            </a:xfrm>
            <a:custGeom>
              <a:avLst/>
              <a:gdLst/>
              <a:ahLst/>
              <a:cxnLst/>
              <a:rect l="l" t="t" r="r" b="b"/>
              <a:pathLst>
                <a:path w="105" h="18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6" y="183"/>
                  </a:lnTo>
                  <a:lnTo>
                    <a:pt x="105" y="1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-1391741" y="1292774"/>
              <a:ext cx="818070" cy="659445"/>
            </a:xfrm>
            <a:custGeom>
              <a:avLst/>
              <a:gdLst/>
              <a:ahLst/>
              <a:cxnLst/>
              <a:rect l="l" t="t" r="r" b="b"/>
              <a:pathLst>
                <a:path w="16395" h="13216" extrusionOk="0">
                  <a:moveTo>
                    <a:pt x="9175" y="0"/>
                  </a:moveTo>
                  <a:lnTo>
                    <a:pt x="8732" y="26"/>
                  </a:lnTo>
                  <a:lnTo>
                    <a:pt x="8289" y="53"/>
                  </a:lnTo>
                  <a:lnTo>
                    <a:pt x="7846" y="105"/>
                  </a:lnTo>
                  <a:lnTo>
                    <a:pt x="7403" y="157"/>
                  </a:lnTo>
                  <a:lnTo>
                    <a:pt x="6985" y="261"/>
                  </a:lnTo>
                  <a:lnTo>
                    <a:pt x="6568" y="339"/>
                  </a:lnTo>
                  <a:lnTo>
                    <a:pt x="6177" y="470"/>
                  </a:lnTo>
                  <a:lnTo>
                    <a:pt x="5786" y="600"/>
                  </a:lnTo>
                  <a:lnTo>
                    <a:pt x="5422" y="782"/>
                  </a:lnTo>
                  <a:lnTo>
                    <a:pt x="5083" y="939"/>
                  </a:lnTo>
                  <a:lnTo>
                    <a:pt x="4744" y="1147"/>
                  </a:lnTo>
                  <a:lnTo>
                    <a:pt x="4457" y="1382"/>
                  </a:lnTo>
                  <a:lnTo>
                    <a:pt x="4170" y="1616"/>
                  </a:lnTo>
                  <a:lnTo>
                    <a:pt x="3910" y="1877"/>
                  </a:lnTo>
                  <a:lnTo>
                    <a:pt x="3701" y="2164"/>
                  </a:lnTo>
                  <a:lnTo>
                    <a:pt x="3545" y="2190"/>
                  </a:lnTo>
                  <a:lnTo>
                    <a:pt x="3180" y="2294"/>
                  </a:lnTo>
                  <a:lnTo>
                    <a:pt x="2945" y="2372"/>
                  </a:lnTo>
                  <a:lnTo>
                    <a:pt x="2659" y="2477"/>
                  </a:lnTo>
                  <a:lnTo>
                    <a:pt x="2346" y="2633"/>
                  </a:lnTo>
                  <a:lnTo>
                    <a:pt x="2033" y="2815"/>
                  </a:lnTo>
                  <a:lnTo>
                    <a:pt x="1720" y="3024"/>
                  </a:lnTo>
                  <a:lnTo>
                    <a:pt x="1408" y="3285"/>
                  </a:lnTo>
                  <a:lnTo>
                    <a:pt x="1095" y="3597"/>
                  </a:lnTo>
                  <a:lnTo>
                    <a:pt x="808" y="3962"/>
                  </a:lnTo>
                  <a:lnTo>
                    <a:pt x="574" y="4405"/>
                  </a:lnTo>
                  <a:lnTo>
                    <a:pt x="443" y="4640"/>
                  </a:lnTo>
                  <a:lnTo>
                    <a:pt x="365" y="4901"/>
                  </a:lnTo>
                  <a:lnTo>
                    <a:pt x="261" y="5161"/>
                  </a:lnTo>
                  <a:lnTo>
                    <a:pt x="183" y="5448"/>
                  </a:lnTo>
                  <a:lnTo>
                    <a:pt x="130" y="5735"/>
                  </a:lnTo>
                  <a:lnTo>
                    <a:pt x="104" y="6073"/>
                  </a:lnTo>
                  <a:lnTo>
                    <a:pt x="26" y="6699"/>
                  </a:lnTo>
                  <a:lnTo>
                    <a:pt x="0" y="7299"/>
                  </a:lnTo>
                  <a:lnTo>
                    <a:pt x="0" y="7846"/>
                  </a:lnTo>
                  <a:lnTo>
                    <a:pt x="26" y="8341"/>
                  </a:lnTo>
                  <a:lnTo>
                    <a:pt x="52" y="8810"/>
                  </a:lnTo>
                  <a:lnTo>
                    <a:pt x="104" y="9227"/>
                  </a:lnTo>
                  <a:lnTo>
                    <a:pt x="156" y="9618"/>
                  </a:lnTo>
                  <a:lnTo>
                    <a:pt x="235" y="9957"/>
                  </a:lnTo>
                  <a:lnTo>
                    <a:pt x="391" y="10504"/>
                  </a:lnTo>
                  <a:lnTo>
                    <a:pt x="521" y="10895"/>
                  </a:lnTo>
                  <a:lnTo>
                    <a:pt x="626" y="11130"/>
                  </a:lnTo>
                  <a:lnTo>
                    <a:pt x="678" y="11208"/>
                  </a:lnTo>
                  <a:lnTo>
                    <a:pt x="1981" y="11078"/>
                  </a:lnTo>
                  <a:lnTo>
                    <a:pt x="3128" y="12902"/>
                  </a:lnTo>
                  <a:lnTo>
                    <a:pt x="4457" y="12407"/>
                  </a:lnTo>
                  <a:lnTo>
                    <a:pt x="3779" y="10609"/>
                  </a:lnTo>
                  <a:lnTo>
                    <a:pt x="3884" y="10531"/>
                  </a:lnTo>
                  <a:lnTo>
                    <a:pt x="4118" y="10296"/>
                  </a:lnTo>
                  <a:lnTo>
                    <a:pt x="4405" y="9931"/>
                  </a:lnTo>
                  <a:lnTo>
                    <a:pt x="4561" y="9696"/>
                  </a:lnTo>
                  <a:lnTo>
                    <a:pt x="4692" y="9462"/>
                  </a:lnTo>
                  <a:lnTo>
                    <a:pt x="4822" y="9175"/>
                  </a:lnTo>
                  <a:lnTo>
                    <a:pt x="4926" y="8862"/>
                  </a:lnTo>
                  <a:lnTo>
                    <a:pt x="5005" y="8550"/>
                  </a:lnTo>
                  <a:lnTo>
                    <a:pt x="5031" y="8211"/>
                  </a:lnTo>
                  <a:lnTo>
                    <a:pt x="5005" y="7872"/>
                  </a:lnTo>
                  <a:lnTo>
                    <a:pt x="4926" y="7481"/>
                  </a:lnTo>
                  <a:lnTo>
                    <a:pt x="4848" y="7299"/>
                  </a:lnTo>
                  <a:lnTo>
                    <a:pt x="4770" y="7116"/>
                  </a:lnTo>
                  <a:lnTo>
                    <a:pt x="4666" y="6934"/>
                  </a:lnTo>
                  <a:lnTo>
                    <a:pt x="4561" y="6725"/>
                  </a:lnTo>
                  <a:lnTo>
                    <a:pt x="4614" y="6751"/>
                  </a:lnTo>
                  <a:lnTo>
                    <a:pt x="4822" y="6803"/>
                  </a:lnTo>
                  <a:lnTo>
                    <a:pt x="5135" y="6829"/>
                  </a:lnTo>
                  <a:lnTo>
                    <a:pt x="5474" y="6829"/>
                  </a:lnTo>
                  <a:lnTo>
                    <a:pt x="5682" y="6777"/>
                  </a:lnTo>
                  <a:lnTo>
                    <a:pt x="5891" y="6725"/>
                  </a:lnTo>
                  <a:lnTo>
                    <a:pt x="6073" y="6621"/>
                  </a:lnTo>
                  <a:lnTo>
                    <a:pt x="6282" y="6491"/>
                  </a:lnTo>
                  <a:lnTo>
                    <a:pt x="6464" y="6308"/>
                  </a:lnTo>
                  <a:lnTo>
                    <a:pt x="6621" y="6100"/>
                  </a:lnTo>
                  <a:lnTo>
                    <a:pt x="6777" y="5813"/>
                  </a:lnTo>
                  <a:lnTo>
                    <a:pt x="6933" y="5500"/>
                  </a:lnTo>
                  <a:lnTo>
                    <a:pt x="7090" y="5578"/>
                  </a:lnTo>
                  <a:lnTo>
                    <a:pt x="7533" y="5787"/>
                  </a:lnTo>
                  <a:lnTo>
                    <a:pt x="7846" y="5891"/>
                  </a:lnTo>
                  <a:lnTo>
                    <a:pt x="8211" y="6021"/>
                  </a:lnTo>
                  <a:lnTo>
                    <a:pt x="8628" y="6126"/>
                  </a:lnTo>
                  <a:lnTo>
                    <a:pt x="9097" y="6230"/>
                  </a:lnTo>
                  <a:lnTo>
                    <a:pt x="9592" y="6282"/>
                  </a:lnTo>
                  <a:lnTo>
                    <a:pt x="10139" y="6308"/>
                  </a:lnTo>
                  <a:lnTo>
                    <a:pt x="10687" y="6282"/>
                  </a:lnTo>
                  <a:lnTo>
                    <a:pt x="11286" y="6204"/>
                  </a:lnTo>
                  <a:lnTo>
                    <a:pt x="11573" y="6152"/>
                  </a:lnTo>
                  <a:lnTo>
                    <a:pt x="11886" y="6073"/>
                  </a:lnTo>
                  <a:lnTo>
                    <a:pt x="12198" y="5969"/>
                  </a:lnTo>
                  <a:lnTo>
                    <a:pt x="12511" y="5839"/>
                  </a:lnTo>
                  <a:lnTo>
                    <a:pt x="12824" y="5682"/>
                  </a:lnTo>
                  <a:lnTo>
                    <a:pt x="13137" y="5526"/>
                  </a:lnTo>
                  <a:lnTo>
                    <a:pt x="13450" y="5344"/>
                  </a:lnTo>
                  <a:lnTo>
                    <a:pt x="13762" y="5109"/>
                  </a:lnTo>
                  <a:lnTo>
                    <a:pt x="13971" y="5474"/>
                  </a:lnTo>
                  <a:lnTo>
                    <a:pt x="14205" y="5891"/>
                  </a:lnTo>
                  <a:lnTo>
                    <a:pt x="14492" y="6412"/>
                  </a:lnTo>
                  <a:lnTo>
                    <a:pt x="14753" y="7038"/>
                  </a:lnTo>
                  <a:lnTo>
                    <a:pt x="14857" y="7377"/>
                  </a:lnTo>
                  <a:lnTo>
                    <a:pt x="14961" y="7716"/>
                  </a:lnTo>
                  <a:lnTo>
                    <a:pt x="15066" y="8080"/>
                  </a:lnTo>
                  <a:lnTo>
                    <a:pt x="15118" y="8445"/>
                  </a:lnTo>
                  <a:lnTo>
                    <a:pt x="15144" y="8810"/>
                  </a:lnTo>
                  <a:lnTo>
                    <a:pt x="15170" y="9175"/>
                  </a:lnTo>
                  <a:lnTo>
                    <a:pt x="15118" y="10609"/>
                  </a:lnTo>
                  <a:lnTo>
                    <a:pt x="15118" y="11912"/>
                  </a:lnTo>
                  <a:lnTo>
                    <a:pt x="15170" y="13215"/>
                  </a:lnTo>
                  <a:lnTo>
                    <a:pt x="15378" y="12850"/>
                  </a:lnTo>
                  <a:lnTo>
                    <a:pt x="15457" y="10322"/>
                  </a:lnTo>
                  <a:lnTo>
                    <a:pt x="15561" y="10192"/>
                  </a:lnTo>
                  <a:lnTo>
                    <a:pt x="15821" y="9827"/>
                  </a:lnTo>
                  <a:lnTo>
                    <a:pt x="15952" y="9540"/>
                  </a:lnTo>
                  <a:lnTo>
                    <a:pt x="16108" y="9227"/>
                  </a:lnTo>
                  <a:lnTo>
                    <a:pt x="16239" y="8862"/>
                  </a:lnTo>
                  <a:lnTo>
                    <a:pt x="16343" y="8471"/>
                  </a:lnTo>
                  <a:lnTo>
                    <a:pt x="16395" y="8054"/>
                  </a:lnTo>
                  <a:lnTo>
                    <a:pt x="16395" y="7846"/>
                  </a:lnTo>
                  <a:lnTo>
                    <a:pt x="16395" y="7611"/>
                  </a:lnTo>
                  <a:lnTo>
                    <a:pt x="16369" y="7377"/>
                  </a:lnTo>
                  <a:lnTo>
                    <a:pt x="16317" y="7142"/>
                  </a:lnTo>
                  <a:lnTo>
                    <a:pt x="16265" y="6908"/>
                  </a:lnTo>
                  <a:lnTo>
                    <a:pt x="16186" y="6647"/>
                  </a:lnTo>
                  <a:lnTo>
                    <a:pt x="16056" y="6412"/>
                  </a:lnTo>
                  <a:lnTo>
                    <a:pt x="15926" y="6152"/>
                  </a:lnTo>
                  <a:lnTo>
                    <a:pt x="15769" y="5891"/>
                  </a:lnTo>
                  <a:lnTo>
                    <a:pt x="15587" y="5656"/>
                  </a:lnTo>
                  <a:lnTo>
                    <a:pt x="15352" y="5396"/>
                  </a:lnTo>
                  <a:lnTo>
                    <a:pt x="15118" y="5135"/>
                  </a:lnTo>
                  <a:lnTo>
                    <a:pt x="14831" y="4901"/>
                  </a:lnTo>
                  <a:lnTo>
                    <a:pt x="14518" y="4640"/>
                  </a:lnTo>
                  <a:lnTo>
                    <a:pt x="14570" y="4588"/>
                  </a:lnTo>
                  <a:lnTo>
                    <a:pt x="14753" y="4405"/>
                  </a:lnTo>
                  <a:lnTo>
                    <a:pt x="14961" y="4119"/>
                  </a:lnTo>
                  <a:lnTo>
                    <a:pt x="15092" y="3962"/>
                  </a:lnTo>
                  <a:lnTo>
                    <a:pt x="15196" y="3754"/>
                  </a:lnTo>
                  <a:lnTo>
                    <a:pt x="15274" y="3545"/>
                  </a:lnTo>
                  <a:lnTo>
                    <a:pt x="15352" y="3311"/>
                  </a:lnTo>
                  <a:lnTo>
                    <a:pt x="15378" y="3076"/>
                  </a:lnTo>
                  <a:lnTo>
                    <a:pt x="15404" y="2815"/>
                  </a:lnTo>
                  <a:lnTo>
                    <a:pt x="15378" y="2555"/>
                  </a:lnTo>
                  <a:lnTo>
                    <a:pt x="15274" y="2268"/>
                  </a:lnTo>
                  <a:lnTo>
                    <a:pt x="15144" y="1981"/>
                  </a:lnTo>
                  <a:lnTo>
                    <a:pt x="14961" y="1669"/>
                  </a:lnTo>
                  <a:lnTo>
                    <a:pt x="14805" y="1512"/>
                  </a:lnTo>
                  <a:lnTo>
                    <a:pt x="14623" y="1330"/>
                  </a:lnTo>
                  <a:lnTo>
                    <a:pt x="14414" y="1173"/>
                  </a:lnTo>
                  <a:lnTo>
                    <a:pt x="14153" y="1017"/>
                  </a:lnTo>
                  <a:lnTo>
                    <a:pt x="13893" y="887"/>
                  </a:lnTo>
                  <a:lnTo>
                    <a:pt x="13580" y="756"/>
                  </a:lnTo>
                  <a:lnTo>
                    <a:pt x="13267" y="626"/>
                  </a:lnTo>
                  <a:lnTo>
                    <a:pt x="12902" y="496"/>
                  </a:lnTo>
                  <a:lnTo>
                    <a:pt x="12172" y="313"/>
                  </a:lnTo>
                  <a:lnTo>
                    <a:pt x="11338" y="157"/>
                  </a:lnTo>
                  <a:lnTo>
                    <a:pt x="10504" y="53"/>
                  </a:lnTo>
                  <a:lnTo>
                    <a:pt x="961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-1391741" y="1292774"/>
              <a:ext cx="818070" cy="659445"/>
            </a:xfrm>
            <a:custGeom>
              <a:avLst/>
              <a:gdLst/>
              <a:ahLst/>
              <a:cxnLst/>
              <a:rect l="l" t="t" r="r" b="b"/>
              <a:pathLst>
                <a:path w="16395" h="13216" fill="none" extrusionOk="0">
                  <a:moveTo>
                    <a:pt x="1981" y="11078"/>
                  </a:moveTo>
                  <a:lnTo>
                    <a:pt x="3128" y="12902"/>
                  </a:lnTo>
                  <a:lnTo>
                    <a:pt x="4457" y="12407"/>
                  </a:lnTo>
                  <a:lnTo>
                    <a:pt x="3779" y="10609"/>
                  </a:lnTo>
                  <a:lnTo>
                    <a:pt x="3779" y="10609"/>
                  </a:lnTo>
                  <a:lnTo>
                    <a:pt x="3884" y="10531"/>
                  </a:lnTo>
                  <a:lnTo>
                    <a:pt x="4118" y="10296"/>
                  </a:lnTo>
                  <a:lnTo>
                    <a:pt x="4405" y="9931"/>
                  </a:lnTo>
                  <a:lnTo>
                    <a:pt x="4561" y="9696"/>
                  </a:lnTo>
                  <a:lnTo>
                    <a:pt x="4692" y="9462"/>
                  </a:lnTo>
                  <a:lnTo>
                    <a:pt x="4822" y="9175"/>
                  </a:lnTo>
                  <a:lnTo>
                    <a:pt x="4926" y="8862"/>
                  </a:lnTo>
                  <a:lnTo>
                    <a:pt x="5005" y="8550"/>
                  </a:lnTo>
                  <a:lnTo>
                    <a:pt x="5031" y="8211"/>
                  </a:lnTo>
                  <a:lnTo>
                    <a:pt x="5005" y="7872"/>
                  </a:lnTo>
                  <a:lnTo>
                    <a:pt x="4926" y="7481"/>
                  </a:lnTo>
                  <a:lnTo>
                    <a:pt x="4848" y="7299"/>
                  </a:lnTo>
                  <a:lnTo>
                    <a:pt x="4770" y="7116"/>
                  </a:lnTo>
                  <a:lnTo>
                    <a:pt x="4666" y="6934"/>
                  </a:lnTo>
                  <a:lnTo>
                    <a:pt x="4561" y="6725"/>
                  </a:lnTo>
                  <a:lnTo>
                    <a:pt x="4561" y="6725"/>
                  </a:lnTo>
                  <a:lnTo>
                    <a:pt x="4614" y="6751"/>
                  </a:lnTo>
                  <a:lnTo>
                    <a:pt x="4822" y="6803"/>
                  </a:lnTo>
                  <a:lnTo>
                    <a:pt x="5135" y="6829"/>
                  </a:lnTo>
                  <a:lnTo>
                    <a:pt x="5291" y="6829"/>
                  </a:lnTo>
                  <a:lnTo>
                    <a:pt x="5474" y="6829"/>
                  </a:lnTo>
                  <a:lnTo>
                    <a:pt x="5682" y="6777"/>
                  </a:lnTo>
                  <a:lnTo>
                    <a:pt x="5891" y="6725"/>
                  </a:lnTo>
                  <a:lnTo>
                    <a:pt x="6073" y="6621"/>
                  </a:lnTo>
                  <a:lnTo>
                    <a:pt x="6282" y="6491"/>
                  </a:lnTo>
                  <a:lnTo>
                    <a:pt x="6464" y="6308"/>
                  </a:lnTo>
                  <a:lnTo>
                    <a:pt x="6621" y="6100"/>
                  </a:lnTo>
                  <a:lnTo>
                    <a:pt x="6777" y="5813"/>
                  </a:lnTo>
                  <a:lnTo>
                    <a:pt x="6933" y="5500"/>
                  </a:lnTo>
                  <a:lnTo>
                    <a:pt x="6933" y="5500"/>
                  </a:lnTo>
                  <a:lnTo>
                    <a:pt x="7090" y="5578"/>
                  </a:lnTo>
                  <a:lnTo>
                    <a:pt x="7533" y="5787"/>
                  </a:lnTo>
                  <a:lnTo>
                    <a:pt x="7846" y="5891"/>
                  </a:lnTo>
                  <a:lnTo>
                    <a:pt x="8211" y="6021"/>
                  </a:lnTo>
                  <a:lnTo>
                    <a:pt x="8628" y="6126"/>
                  </a:lnTo>
                  <a:lnTo>
                    <a:pt x="9097" y="6230"/>
                  </a:lnTo>
                  <a:lnTo>
                    <a:pt x="9592" y="6282"/>
                  </a:lnTo>
                  <a:lnTo>
                    <a:pt x="10139" y="6308"/>
                  </a:lnTo>
                  <a:lnTo>
                    <a:pt x="10687" y="6282"/>
                  </a:lnTo>
                  <a:lnTo>
                    <a:pt x="11286" y="6204"/>
                  </a:lnTo>
                  <a:lnTo>
                    <a:pt x="11573" y="6152"/>
                  </a:lnTo>
                  <a:lnTo>
                    <a:pt x="11886" y="6073"/>
                  </a:lnTo>
                  <a:lnTo>
                    <a:pt x="12198" y="5969"/>
                  </a:lnTo>
                  <a:lnTo>
                    <a:pt x="12511" y="5839"/>
                  </a:lnTo>
                  <a:lnTo>
                    <a:pt x="12824" y="5682"/>
                  </a:lnTo>
                  <a:lnTo>
                    <a:pt x="13137" y="5526"/>
                  </a:lnTo>
                  <a:lnTo>
                    <a:pt x="13450" y="5344"/>
                  </a:lnTo>
                  <a:lnTo>
                    <a:pt x="13762" y="5109"/>
                  </a:lnTo>
                  <a:lnTo>
                    <a:pt x="13762" y="5109"/>
                  </a:lnTo>
                  <a:lnTo>
                    <a:pt x="13971" y="5474"/>
                  </a:lnTo>
                  <a:lnTo>
                    <a:pt x="14205" y="5891"/>
                  </a:lnTo>
                  <a:lnTo>
                    <a:pt x="14492" y="6412"/>
                  </a:lnTo>
                  <a:lnTo>
                    <a:pt x="14753" y="7038"/>
                  </a:lnTo>
                  <a:lnTo>
                    <a:pt x="14857" y="7377"/>
                  </a:lnTo>
                  <a:lnTo>
                    <a:pt x="14961" y="7716"/>
                  </a:lnTo>
                  <a:lnTo>
                    <a:pt x="15066" y="8080"/>
                  </a:lnTo>
                  <a:lnTo>
                    <a:pt x="15118" y="8445"/>
                  </a:lnTo>
                  <a:lnTo>
                    <a:pt x="15144" y="8810"/>
                  </a:lnTo>
                  <a:lnTo>
                    <a:pt x="15170" y="9175"/>
                  </a:lnTo>
                  <a:lnTo>
                    <a:pt x="15170" y="9175"/>
                  </a:lnTo>
                  <a:lnTo>
                    <a:pt x="15118" y="10609"/>
                  </a:lnTo>
                  <a:lnTo>
                    <a:pt x="15118" y="11912"/>
                  </a:lnTo>
                  <a:lnTo>
                    <a:pt x="15170" y="13215"/>
                  </a:lnTo>
                  <a:lnTo>
                    <a:pt x="15378" y="12850"/>
                  </a:lnTo>
                  <a:lnTo>
                    <a:pt x="15457" y="10322"/>
                  </a:lnTo>
                  <a:lnTo>
                    <a:pt x="15457" y="10322"/>
                  </a:lnTo>
                  <a:lnTo>
                    <a:pt x="15561" y="10192"/>
                  </a:lnTo>
                  <a:lnTo>
                    <a:pt x="15821" y="9827"/>
                  </a:lnTo>
                  <a:lnTo>
                    <a:pt x="15952" y="9540"/>
                  </a:lnTo>
                  <a:lnTo>
                    <a:pt x="16108" y="9227"/>
                  </a:lnTo>
                  <a:lnTo>
                    <a:pt x="16239" y="8862"/>
                  </a:lnTo>
                  <a:lnTo>
                    <a:pt x="16343" y="8471"/>
                  </a:lnTo>
                  <a:lnTo>
                    <a:pt x="16395" y="8054"/>
                  </a:lnTo>
                  <a:lnTo>
                    <a:pt x="16395" y="7846"/>
                  </a:lnTo>
                  <a:lnTo>
                    <a:pt x="16395" y="7611"/>
                  </a:lnTo>
                  <a:lnTo>
                    <a:pt x="16369" y="7377"/>
                  </a:lnTo>
                  <a:lnTo>
                    <a:pt x="16317" y="7142"/>
                  </a:lnTo>
                  <a:lnTo>
                    <a:pt x="16265" y="6908"/>
                  </a:lnTo>
                  <a:lnTo>
                    <a:pt x="16186" y="6647"/>
                  </a:lnTo>
                  <a:lnTo>
                    <a:pt x="16056" y="6412"/>
                  </a:lnTo>
                  <a:lnTo>
                    <a:pt x="15926" y="6152"/>
                  </a:lnTo>
                  <a:lnTo>
                    <a:pt x="15769" y="5891"/>
                  </a:lnTo>
                  <a:lnTo>
                    <a:pt x="15587" y="5656"/>
                  </a:lnTo>
                  <a:lnTo>
                    <a:pt x="15352" y="5396"/>
                  </a:lnTo>
                  <a:lnTo>
                    <a:pt x="15118" y="5135"/>
                  </a:lnTo>
                  <a:lnTo>
                    <a:pt x="14831" y="4901"/>
                  </a:lnTo>
                  <a:lnTo>
                    <a:pt x="14518" y="4640"/>
                  </a:lnTo>
                  <a:lnTo>
                    <a:pt x="14518" y="4640"/>
                  </a:lnTo>
                  <a:lnTo>
                    <a:pt x="14570" y="4588"/>
                  </a:lnTo>
                  <a:lnTo>
                    <a:pt x="14753" y="4405"/>
                  </a:lnTo>
                  <a:lnTo>
                    <a:pt x="14961" y="4119"/>
                  </a:lnTo>
                  <a:lnTo>
                    <a:pt x="15092" y="3962"/>
                  </a:lnTo>
                  <a:lnTo>
                    <a:pt x="15196" y="3754"/>
                  </a:lnTo>
                  <a:lnTo>
                    <a:pt x="15274" y="3545"/>
                  </a:lnTo>
                  <a:lnTo>
                    <a:pt x="15352" y="3311"/>
                  </a:lnTo>
                  <a:lnTo>
                    <a:pt x="15378" y="3076"/>
                  </a:lnTo>
                  <a:lnTo>
                    <a:pt x="15404" y="2815"/>
                  </a:lnTo>
                  <a:lnTo>
                    <a:pt x="15378" y="2555"/>
                  </a:lnTo>
                  <a:lnTo>
                    <a:pt x="15274" y="2268"/>
                  </a:lnTo>
                  <a:lnTo>
                    <a:pt x="15144" y="1981"/>
                  </a:lnTo>
                  <a:lnTo>
                    <a:pt x="14961" y="1669"/>
                  </a:lnTo>
                  <a:lnTo>
                    <a:pt x="14961" y="1669"/>
                  </a:lnTo>
                  <a:lnTo>
                    <a:pt x="14805" y="1512"/>
                  </a:lnTo>
                  <a:lnTo>
                    <a:pt x="14623" y="1330"/>
                  </a:lnTo>
                  <a:lnTo>
                    <a:pt x="14414" y="1173"/>
                  </a:lnTo>
                  <a:lnTo>
                    <a:pt x="14153" y="1017"/>
                  </a:lnTo>
                  <a:lnTo>
                    <a:pt x="13893" y="887"/>
                  </a:lnTo>
                  <a:lnTo>
                    <a:pt x="13580" y="756"/>
                  </a:lnTo>
                  <a:lnTo>
                    <a:pt x="13267" y="626"/>
                  </a:lnTo>
                  <a:lnTo>
                    <a:pt x="12902" y="496"/>
                  </a:lnTo>
                  <a:lnTo>
                    <a:pt x="12172" y="313"/>
                  </a:lnTo>
                  <a:lnTo>
                    <a:pt x="11338" y="157"/>
                  </a:lnTo>
                  <a:lnTo>
                    <a:pt x="10504" y="53"/>
                  </a:lnTo>
                  <a:lnTo>
                    <a:pt x="9618" y="0"/>
                  </a:lnTo>
                  <a:lnTo>
                    <a:pt x="9175" y="0"/>
                  </a:lnTo>
                  <a:lnTo>
                    <a:pt x="8732" y="26"/>
                  </a:lnTo>
                  <a:lnTo>
                    <a:pt x="8289" y="53"/>
                  </a:lnTo>
                  <a:lnTo>
                    <a:pt x="7846" y="105"/>
                  </a:lnTo>
                  <a:lnTo>
                    <a:pt x="7403" y="157"/>
                  </a:lnTo>
                  <a:lnTo>
                    <a:pt x="6985" y="261"/>
                  </a:lnTo>
                  <a:lnTo>
                    <a:pt x="6568" y="339"/>
                  </a:lnTo>
                  <a:lnTo>
                    <a:pt x="6177" y="470"/>
                  </a:lnTo>
                  <a:lnTo>
                    <a:pt x="5786" y="600"/>
                  </a:lnTo>
                  <a:lnTo>
                    <a:pt x="5422" y="782"/>
                  </a:lnTo>
                  <a:lnTo>
                    <a:pt x="5083" y="939"/>
                  </a:lnTo>
                  <a:lnTo>
                    <a:pt x="4744" y="1147"/>
                  </a:lnTo>
                  <a:lnTo>
                    <a:pt x="4457" y="1382"/>
                  </a:lnTo>
                  <a:lnTo>
                    <a:pt x="4170" y="1616"/>
                  </a:lnTo>
                  <a:lnTo>
                    <a:pt x="3910" y="1877"/>
                  </a:lnTo>
                  <a:lnTo>
                    <a:pt x="3701" y="2164"/>
                  </a:lnTo>
                  <a:lnTo>
                    <a:pt x="3701" y="2164"/>
                  </a:lnTo>
                  <a:lnTo>
                    <a:pt x="3545" y="2190"/>
                  </a:lnTo>
                  <a:lnTo>
                    <a:pt x="3180" y="2294"/>
                  </a:lnTo>
                  <a:lnTo>
                    <a:pt x="2945" y="2372"/>
                  </a:lnTo>
                  <a:lnTo>
                    <a:pt x="2659" y="2477"/>
                  </a:lnTo>
                  <a:lnTo>
                    <a:pt x="2346" y="2633"/>
                  </a:lnTo>
                  <a:lnTo>
                    <a:pt x="2033" y="2815"/>
                  </a:lnTo>
                  <a:lnTo>
                    <a:pt x="1720" y="3024"/>
                  </a:lnTo>
                  <a:lnTo>
                    <a:pt x="1408" y="3285"/>
                  </a:lnTo>
                  <a:lnTo>
                    <a:pt x="1095" y="3597"/>
                  </a:lnTo>
                  <a:lnTo>
                    <a:pt x="808" y="3962"/>
                  </a:lnTo>
                  <a:lnTo>
                    <a:pt x="574" y="4405"/>
                  </a:lnTo>
                  <a:lnTo>
                    <a:pt x="443" y="4640"/>
                  </a:lnTo>
                  <a:lnTo>
                    <a:pt x="365" y="4901"/>
                  </a:lnTo>
                  <a:lnTo>
                    <a:pt x="261" y="5161"/>
                  </a:lnTo>
                  <a:lnTo>
                    <a:pt x="183" y="5448"/>
                  </a:lnTo>
                  <a:lnTo>
                    <a:pt x="130" y="5735"/>
                  </a:lnTo>
                  <a:lnTo>
                    <a:pt x="104" y="6073"/>
                  </a:lnTo>
                  <a:lnTo>
                    <a:pt x="104" y="6073"/>
                  </a:lnTo>
                  <a:lnTo>
                    <a:pt x="26" y="6699"/>
                  </a:lnTo>
                  <a:lnTo>
                    <a:pt x="0" y="7299"/>
                  </a:lnTo>
                  <a:lnTo>
                    <a:pt x="0" y="7846"/>
                  </a:lnTo>
                  <a:lnTo>
                    <a:pt x="26" y="8341"/>
                  </a:lnTo>
                  <a:lnTo>
                    <a:pt x="52" y="8810"/>
                  </a:lnTo>
                  <a:lnTo>
                    <a:pt x="104" y="9227"/>
                  </a:lnTo>
                  <a:lnTo>
                    <a:pt x="156" y="9618"/>
                  </a:lnTo>
                  <a:lnTo>
                    <a:pt x="235" y="9957"/>
                  </a:lnTo>
                  <a:lnTo>
                    <a:pt x="391" y="10504"/>
                  </a:lnTo>
                  <a:lnTo>
                    <a:pt x="521" y="10895"/>
                  </a:lnTo>
                  <a:lnTo>
                    <a:pt x="626" y="11130"/>
                  </a:lnTo>
                  <a:lnTo>
                    <a:pt x="678" y="11208"/>
                  </a:lnTo>
                  <a:lnTo>
                    <a:pt x="1981" y="110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-1205773" y="1377300"/>
              <a:ext cx="582703" cy="146998"/>
            </a:xfrm>
            <a:custGeom>
              <a:avLst/>
              <a:gdLst/>
              <a:ahLst/>
              <a:cxnLst/>
              <a:rect l="l" t="t" r="r" b="b"/>
              <a:pathLst>
                <a:path w="11678" h="2946" extrusionOk="0">
                  <a:moveTo>
                    <a:pt x="365" y="1"/>
                  </a:moveTo>
                  <a:lnTo>
                    <a:pt x="157" y="209"/>
                  </a:lnTo>
                  <a:lnTo>
                    <a:pt x="0" y="444"/>
                  </a:lnTo>
                  <a:lnTo>
                    <a:pt x="183" y="209"/>
                  </a:lnTo>
                  <a:lnTo>
                    <a:pt x="365" y="1"/>
                  </a:lnTo>
                  <a:close/>
                  <a:moveTo>
                    <a:pt x="11677" y="1356"/>
                  </a:moveTo>
                  <a:lnTo>
                    <a:pt x="11651" y="1512"/>
                  </a:lnTo>
                  <a:lnTo>
                    <a:pt x="11599" y="1695"/>
                  </a:lnTo>
                  <a:lnTo>
                    <a:pt x="11495" y="2008"/>
                  </a:lnTo>
                  <a:lnTo>
                    <a:pt x="11339" y="2268"/>
                  </a:lnTo>
                  <a:lnTo>
                    <a:pt x="11182" y="2503"/>
                  </a:lnTo>
                  <a:lnTo>
                    <a:pt x="11052" y="2685"/>
                  </a:lnTo>
                  <a:lnTo>
                    <a:pt x="10896" y="2842"/>
                  </a:lnTo>
                  <a:lnTo>
                    <a:pt x="10791" y="2946"/>
                  </a:lnTo>
                  <a:lnTo>
                    <a:pt x="10922" y="2842"/>
                  </a:lnTo>
                  <a:lnTo>
                    <a:pt x="11078" y="2711"/>
                  </a:lnTo>
                  <a:lnTo>
                    <a:pt x="11260" y="2529"/>
                  </a:lnTo>
                  <a:lnTo>
                    <a:pt x="11443" y="2294"/>
                  </a:lnTo>
                  <a:lnTo>
                    <a:pt x="11573" y="2034"/>
                  </a:lnTo>
                  <a:lnTo>
                    <a:pt x="11625" y="1877"/>
                  </a:lnTo>
                  <a:lnTo>
                    <a:pt x="11651" y="1721"/>
                  </a:lnTo>
                  <a:lnTo>
                    <a:pt x="11677" y="1538"/>
                  </a:lnTo>
                  <a:lnTo>
                    <a:pt x="11677" y="1356"/>
                  </a:lnTo>
                  <a:close/>
                </a:path>
              </a:pathLst>
            </a:custGeom>
            <a:solidFill>
              <a:srgbClr val="D1BD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-667329" y="152554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-667329" y="1524248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-667329" y="152424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-667329" y="1444911"/>
              <a:ext cx="44259" cy="79387"/>
            </a:xfrm>
            <a:custGeom>
              <a:avLst/>
              <a:gdLst/>
              <a:ahLst/>
              <a:cxnLst/>
              <a:rect l="l" t="t" r="r" b="b"/>
              <a:pathLst>
                <a:path w="887" h="1591" fill="none" extrusionOk="0">
                  <a:moveTo>
                    <a:pt x="886" y="1"/>
                  </a:moveTo>
                  <a:lnTo>
                    <a:pt x="886" y="1"/>
                  </a:lnTo>
                  <a:lnTo>
                    <a:pt x="860" y="157"/>
                  </a:lnTo>
                  <a:lnTo>
                    <a:pt x="808" y="340"/>
                  </a:lnTo>
                  <a:lnTo>
                    <a:pt x="704" y="653"/>
                  </a:lnTo>
                  <a:lnTo>
                    <a:pt x="548" y="913"/>
                  </a:lnTo>
                  <a:lnTo>
                    <a:pt x="391" y="1148"/>
                  </a:lnTo>
                  <a:lnTo>
                    <a:pt x="261" y="1330"/>
                  </a:lnTo>
                  <a:lnTo>
                    <a:pt x="105" y="1487"/>
                  </a:lnTo>
                  <a:lnTo>
                    <a:pt x="0" y="1591"/>
                  </a:lnTo>
                  <a:lnTo>
                    <a:pt x="0" y="1591"/>
                  </a:lnTo>
                  <a:lnTo>
                    <a:pt x="131" y="1487"/>
                  </a:lnTo>
                  <a:lnTo>
                    <a:pt x="287" y="1356"/>
                  </a:lnTo>
                  <a:lnTo>
                    <a:pt x="469" y="1174"/>
                  </a:lnTo>
                  <a:lnTo>
                    <a:pt x="652" y="939"/>
                  </a:lnTo>
                  <a:lnTo>
                    <a:pt x="782" y="679"/>
                  </a:lnTo>
                  <a:lnTo>
                    <a:pt x="834" y="522"/>
                  </a:lnTo>
                  <a:lnTo>
                    <a:pt x="860" y="366"/>
                  </a:lnTo>
                  <a:lnTo>
                    <a:pt x="886" y="183"/>
                  </a:lnTo>
                  <a:lnTo>
                    <a:pt x="8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-1207070" y="140070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-1207070" y="140070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-1207070" y="1399405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-1205773" y="139940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-1205773" y="1377300"/>
              <a:ext cx="18262" cy="22154"/>
            </a:xfrm>
            <a:custGeom>
              <a:avLst/>
              <a:gdLst/>
              <a:ahLst/>
              <a:cxnLst/>
              <a:rect l="l" t="t" r="r" b="b"/>
              <a:pathLst>
                <a:path w="366" h="444" fill="none" extrusionOk="0">
                  <a:moveTo>
                    <a:pt x="365" y="1"/>
                  </a:moveTo>
                  <a:lnTo>
                    <a:pt x="365" y="1"/>
                  </a:lnTo>
                  <a:lnTo>
                    <a:pt x="183" y="209"/>
                  </a:lnTo>
                  <a:lnTo>
                    <a:pt x="0" y="444"/>
                  </a:lnTo>
                  <a:lnTo>
                    <a:pt x="0" y="444"/>
                  </a:lnTo>
                  <a:lnTo>
                    <a:pt x="157" y="209"/>
                  </a:lnTo>
                  <a:lnTo>
                    <a:pt x="3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-1378767" y="1326605"/>
              <a:ext cx="792123" cy="625615"/>
            </a:xfrm>
            <a:custGeom>
              <a:avLst/>
              <a:gdLst/>
              <a:ahLst/>
              <a:cxnLst/>
              <a:rect l="l" t="t" r="r" b="b"/>
              <a:pathLst>
                <a:path w="15875" h="12538" extrusionOk="0">
                  <a:moveTo>
                    <a:pt x="5396" y="0"/>
                  </a:moveTo>
                  <a:lnTo>
                    <a:pt x="4953" y="209"/>
                  </a:lnTo>
                  <a:lnTo>
                    <a:pt x="4536" y="443"/>
                  </a:lnTo>
                  <a:lnTo>
                    <a:pt x="4171" y="704"/>
                  </a:lnTo>
                  <a:lnTo>
                    <a:pt x="3832" y="1017"/>
                  </a:lnTo>
                  <a:lnTo>
                    <a:pt x="3624" y="1225"/>
                  </a:lnTo>
                  <a:lnTo>
                    <a:pt x="3467" y="1460"/>
                  </a:lnTo>
                  <a:lnTo>
                    <a:pt x="3441" y="1460"/>
                  </a:lnTo>
                  <a:lnTo>
                    <a:pt x="3441" y="1486"/>
                  </a:lnTo>
                  <a:lnTo>
                    <a:pt x="3337" y="1512"/>
                  </a:lnTo>
                  <a:lnTo>
                    <a:pt x="3076" y="1564"/>
                  </a:lnTo>
                  <a:lnTo>
                    <a:pt x="2685" y="1694"/>
                  </a:lnTo>
                  <a:lnTo>
                    <a:pt x="2216" y="1877"/>
                  </a:lnTo>
                  <a:lnTo>
                    <a:pt x="2477" y="2216"/>
                  </a:lnTo>
                  <a:lnTo>
                    <a:pt x="2738" y="2554"/>
                  </a:lnTo>
                  <a:lnTo>
                    <a:pt x="2946" y="2919"/>
                  </a:lnTo>
                  <a:lnTo>
                    <a:pt x="3155" y="3310"/>
                  </a:lnTo>
                  <a:lnTo>
                    <a:pt x="3285" y="3701"/>
                  </a:lnTo>
                  <a:lnTo>
                    <a:pt x="3389" y="4118"/>
                  </a:lnTo>
                  <a:lnTo>
                    <a:pt x="3467" y="4561"/>
                  </a:lnTo>
                  <a:lnTo>
                    <a:pt x="3493" y="5004"/>
                  </a:lnTo>
                  <a:lnTo>
                    <a:pt x="3467" y="5395"/>
                  </a:lnTo>
                  <a:lnTo>
                    <a:pt x="3415" y="5786"/>
                  </a:lnTo>
                  <a:lnTo>
                    <a:pt x="3337" y="6151"/>
                  </a:lnTo>
                  <a:lnTo>
                    <a:pt x="3233" y="6516"/>
                  </a:lnTo>
                  <a:lnTo>
                    <a:pt x="3076" y="6855"/>
                  </a:lnTo>
                  <a:lnTo>
                    <a:pt x="2894" y="7194"/>
                  </a:lnTo>
                  <a:lnTo>
                    <a:pt x="2711" y="7507"/>
                  </a:lnTo>
                  <a:lnTo>
                    <a:pt x="2477" y="7819"/>
                  </a:lnTo>
                  <a:lnTo>
                    <a:pt x="2242" y="8080"/>
                  </a:lnTo>
                  <a:lnTo>
                    <a:pt x="1982" y="8341"/>
                  </a:lnTo>
                  <a:lnTo>
                    <a:pt x="1695" y="8575"/>
                  </a:lnTo>
                  <a:lnTo>
                    <a:pt x="1382" y="8810"/>
                  </a:lnTo>
                  <a:lnTo>
                    <a:pt x="1069" y="8992"/>
                  </a:lnTo>
                  <a:lnTo>
                    <a:pt x="731" y="9149"/>
                  </a:lnTo>
                  <a:lnTo>
                    <a:pt x="366" y="9279"/>
                  </a:lnTo>
                  <a:lnTo>
                    <a:pt x="1" y="9383"/>
                  </a:lnTo>
                  <a:lnTo>
                    <a:pt x="157" y="9905"/>
                  </a:lnTo>
                  <a:lnTo>
                    <a:pt x="287" y="10270"/>
                  </a:lnTo>
                  <a:lnTo>
                    <a:pt x="418" y="10530"/>
                  </a:lnTo>
                  <a:lnTo>
                    <a:pt x="1721" y="10400"/>
                  </a:lnTo>
                  <a:lnTo>
                    <a:pt x="2868" y="12224"/>
                  </a:lnTo>
                  <a:lnTo>
                    <a:pt x="4197" y="11729"/>
                  </a:lnTo>
                  <a:lnTo>
                    <a:pt x="3519" y="9931"/>
                  </a:lnTo>
                  <a:lnTo>
                    <a:pt x="3728" y="9748"/>
                  </a:lnTo>
                  <a:lnTo>
                    <a:pt x="3910" y="9540"/>
                  </a:lnTo>
                  <a:lnTo>
                    <a:pt x="4145" y="9253"/>
                  </a:lnTo>
                  <a:lnTo>
                    <a:pt x="4380" y="8888"/>
                  </a:lnTo>
                  <a:lnTo>
                    <a:pt x="4484" y="8706"/>
                  </a:lnTo>
                  <a:lnTo>
                    <a:pt x="4588" y="8471"/>
                  </a:lnTo>
                  <a:lnTo>
                    <a:pt x="4666" y="8263"/>
                  </a:lnTo>
                  <a:lnTo>
                    <a:pt x="4718" y="8028"/>
                  </a:lnTo>
                  <a:lnTo>
                    <a:pt x="4745" y="7767"/>
                  </a:lnTo>
                  <a:lnTo>
                    <a:pt x="4771" y="7507"/>
                  </a:lnTo>
                  <a:lnTo>
                    <a:pt x="4745" y="7168"/>
                  </a:lnTo>
                  <a:lnTo>
                    <a:pt x="4666" y="6803"/>
                  </a:lnTo>
                  <a:lnTo>
                    <a:pt x="4510" y="6438"/>
                  </a:lnTo>
                  <a:lnTo>
                    <a:pt x="4406" y="6230"/>
                  </a:lnTo>
                  <a:lnTo>
                    <a:pt x="4301" y="6047"/>
                  </a:lnTo>
                  <a:lnTo>
                    <a:pt x="4484" y="6099"/>
                  </a:lnTo>
                  <a:lnTo>
                    <a:pt x="4692" y="6151"/>
                  </a:lnTo>
                  <a:lnTo>
                    <a:pt x="5188" y="6151"/>
                  </a:lnTo>
                  <a:lnTo>
                    <a:pt x="5396" y="6099"/>
                  </a:lnTo>
                  <a:lnTo>
                    <a:pt x="5631" y="6021"/>
                  </a:lnTo>
                  <a:lnTo>
                    <a:pt x="5865" y="5917"/>
                  </a:lnTo>
                  <a:lnTo>
                    <a:pt x="6100" y="5734"/>
                  </a:lnTo>
                  <a:lnTo>
                    <a:pt x="6308" y="5500"/>
                  </a:lnTo>
                  <a:lnTo>
                    <a:pt x="6491" y="5187"/>
                  </a:lnTo>
                  <a:lnTo>
                    <a:pt x="6673" y="4822"/>
                  </a:lnTo>
                  <a:lnTo>
                    <a:pt x="6908" y="4952"/>
                  </a:lnTo>
                  <a:lnTo>
                    <a:pt x="7195" y="5083"/>
                  </a:lnTo>
                  <a:lnTo>
                    <a:pt x="7586" y="5239"/>
                  </a:lnTo>
                  <a:lnTo>
                    <a:pt x="8055" y="5369"/>
                  </a:lnTo>
                  <a:lnTo>
                    <a:pt x="8602" y="5500"/>
                  </a:lnTo>
                  <a:lnTo>
                    <a:pt x="9228" y="5604"/>
                  </a:lnTo>
                  <a:lnTo>
                    <a:pt x="9567" y="5630"/>
                  </a:lnTo>
                  <a:lnTo>
                    <a:pt x="10322" y="5630"/>
                  </a:lnTo>
                  <a:lnTo>
                    <a:pt x="10739" y="5578"/>
                  </a:lnTo>
                  <a:lnTo>
                    <a:pt x="11183" y="5500"/>
                  </a:lnTo>
                  <a:lnTo>
                    <a:pt x="11652" y="5369"/>
                  </a:lnTo>
                  <a:lnTo>
                    <a:pt x="12095" y="5213"/>
                  </a:lnTo>
                  <a:lnTo>
                    <a:pt x="12564" y="5004"/>
                  </a:lnTo>
                  <a:lnTo>
                    <a:pt x="13033" y="4744"/>
                  </a:lnTo>
                  <a:lnTo>
                    <a:pt x="13502" y="4431"/>
                  </a:lnTo>
                  <a:lnTo>
                    <a:pt x="13711" y="4770"/>
                  </a:lnTo>
                  <a:lnTo>
                    <a:pt x="13945" y="5161"/>
                  </a:lnTo>
                  <a:lnTo>
                    <a:pt x="14206" y="5682"/>
                  </a:lnTo>
                  <a:lnTo>
                    <a:pt x="14441" y="6282"/>
                  </a:lnTo>
                  <a:lnTo>
                    <a:pt x="14571" y="6594"/>
                  </a:lnTo>
                  <a:lnTo>
                    <a:pt x="14675" y="6933"/>
                  </a:lnTo>
                  <a:lnTo>
                    <a:pt x="14780" y="7272"/>
                  </a:lnTo>
                  <a:lnTo>
                    <a:pt x="14832" y="7637"/>
                  </a:lnTo>
                  <a:lnTo>
                    <a:pt x="14884" y="7976"/>
                  </a:lnTo>
                  <a:lnTo>
                    <a:pt x="14910" y="8341"/>
                  </a:lnTo>
                  <a:lnTo>
                    <a:pt x="14910" y="8497"/>
                  </a:lnTo>
                  <a:lnTo>
                    <a:pt x="14858" y="9436"/>
                  </a:lnTo>
                  <a:lnTo>
                    <a:pt x="14858" y="10348"/>
                  </a:lnTo>
                  <a:lnTo>
                    <a:pt x="14884" y="11886"/>
                  </a:lnTo>
                  <a:lnTo>
                    <a:pt x="14910" y="12537"/>
                  </a:lnTo>
                  <a:lnTo>
                    <a:pt x="15118" y="12172"/>
                  </a:lnTo>
                  <a:lnTo>
                    <a:pt x="15197" y="9644"/>
                  </a:lnTo>
                  <a:lnTo>
                    <a:pt x="15275" y="9566"/>
                  </a:lnTo>
                  <a:lnTo>
                    <a:pt x="15431" y="9331"/>
                  </a:lnTo>
                  <a:lnTo>
                    <a:pt x="15666" y="8940"/>
                  </a:lnTo>
                  <a:lnTo>
                    <a:pt x="15770" y="8706"/>
                  </a:lnTo>
                  <a:lnTo>
                    <a:pt x="15874" y="8445"/>
                  </a:lnTo>
                  <a:lnTo>
                    <a:pt x="15666" y="8158"/>
                  </a:lnTo>
                  <a:lnTo>
                    <a:pt x="15483" y="7846"/>
                  </a:lnTo>
                  <a:lnTo>
                    <a:pt x="15327" y="7507"/>
                  </a:lnTo>
                  <a:lnTo>
                    <a:pt x="15171" y="7168"/>
                  </a:lnTo>
                  <a:lnTo>
                    <a:pt x="15066" y="6803"/>
                  </a:lnTo>
                  <a:lnTo>
                    <a:pt x="14988" y="6438"/>
                  </a:lnTo>
                  <a:lnTo>
                    <a:pt x="14962" y="6073"/>
                  </a:lnTo>
                  <a:lnTo>
                    <a:pt x="14936" y="5682"/>
                  </a:lnTo>
                  <a:lnTo>
                    <a:pt x="14962" y="5187"/>
                  </a:lnTo>
                  <a:lnTo>
                    <a:pt x="15066" y="4666"/>
                  </a:lnTo>
                  <a:lnTo>
                    <a:pt x="14701" y="4327"/>
                  </a:lnTo>
                  <a:lnTo>
                    <a:pt x="14258" y="3988"/>
                  </a:lnTo>
                  <a:lnTo>
                    <a:pt x="14258" y="3962"/>
                  </a:lnTo>
                  <a:lnTo>
                    <a:pt x="14363" y="3858"/>
                  </a:lnTo>
                  <a:lnTo>
                    <a:pt x="14519" y="3701"/>
                  </a:lnTo>
                  <a:lnTo>
                    <a:pt x="14649" y="3519"/>
                  </a:lnTo>
                  <a:lnTo>
                    <a:pt x="14806" y="3284"/>
                  </a:lnTo>
                  <a:lnTo>
                    <a:pt x="14962" y="3024"/>
                  </a:lnTo>
                  <a:lnTo>
                    <a:pt x="15066" y="2711"/>
                  </a:lnTo>
                  <a:lnTo>
                    <a:pt x="15118" y="2528"/>
                  </a:lnTo>
                  <a:lnTo>
                    <a:pt x="15144" y="2372"/>
                  </a:lnTo>
                  <a:lnTo>
                    <a:pt x="15092" y="2085"/>
                  </a:lnTo>
                  <a:lnTo>
                    <a:pt x="14962" y="1772"/>
                  </a:lnTo>
                  <a:lnTo>
                    <a:pt x="14780" y="1460"/>
                  </a:lnTo>
                  <a:lnTo>
                    <a:pt x="14545" y="1121"/>
                  </a:lnTo>
                  <a:lnTo>
                    <a:pt x="14336" y="938"/>
                  </a:lnTo>
                  <a:lnTo>
                    <a:pt x="14128" y="756"/>
                  </a:lnTo>
                  <a:lnTo>
                    <a:pt x="13919" y="1225"/>
                  </a:lnTo>
                  <a:lnTo>
                    <a:pt x="13685" y="1694"/>
                  </a:lnTo>
                  <a:lnTo>
                    <a:pt x="13398" y="2111"/>
                  </a:lnTo>
                  <a:lnTo>
                    <a:pt x="13033" y="2502"/>
                  </a:lnTo>
                  <a:lnTo>
                    <a:pt x="12720" y="2789"/>
                  </a:lnTo>
                  <a:lnTo>
                    <a:pt x="12356" y="3076"/>
                  </a:lnTo>
                  <a:lnTo>
                    <a:pt x="11965" y="3284"/>
                  </a:lnTo>
                  <a:lnTo>
                    <a:pt x="11574" y="3467"/>
                  </a:lnTo>
                  <a:lnTo>
                    <a:pt x="11157" y="3623"/>
                  </a:lnTo>
                  <a:lnTo>
                    <a:pt x="10739" y="3727"/>
                  </a:lnTo>
                  <a:lnTo>
                    <a:pt x="10296" y="3806"/>
                  </a:lnTo>
                  <a:lnTo>
                    <a:pt x="9853" y="3832"/>
                  </a:lnTo>
                  <a:lnTo>
                    <a:pt x="9410" y="3806"/>
                  </a:lnTo>
                  <a:lnTo>
                    <a:pt x="8967" y="3727"/>
                  </a:lnTo>
                  <a:lnTo>
                    <a:pt x="8550" y="3623"/>
                  </a:lnTo>
                  <a:lnTo>
                    <a:pt x="8133" y="3467"/>
                  </a:lnTo>
                  <a:lnTo>
                    <a:pt x="7742" y="3284"/>
                  </a:lnTo>
                  <a:lnTo>
                    <a:pt x="7351" y="3076"/>
                  </a:lnTo>
                  <a:lnTo>
                    <a:pt x="6986" y="2789"/>
                  </a:lnTo>
                  <a:lnTo>
                    <a:pt x="6673" y="2502"/>
                  </a:lnTo>
                  <a:lnTo>
                    <a:pt x="6413" y="2242"/>
                  </a:lnTo>
                  <a:lnTo>
                    <a:pt x="6204" y="1955"/>
                  </a:lnTo>
                  <a:lnTo>
                    <a:pt x="5996" y="1668"/>
                  </a:lnTo>
                  <a:lnTo>
                    <a:pt x="5839" y="1355"/>
                  </a:lnTo>
                  <a:lnTo>
                    <a:pt x="5683" y="1017"/>
                  </a:lnTo>
                  <a:lnTo>
                    <a:pt x="5553" y="704"/>
                  </a:lnTo>
                  <a:lnTo>
                    <a:pt x="5474" y="339"/>
                  </a:lnTo>
                  <a:lnTo>
                    <a:pt x="5396" y="0"/>
                  </a:lnTo>
                  <a:close/>
                </a:path>
              </a:pathLst>
            </a:custGeom>
            <a:solidFill>
              <a:srgbClr val="551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-1378767" y="1326605"/>
              <a:ext cx="792123" cy="625615"/>
            </a:xfrm>
            <a:custGeom>
              <a:avLst/>
              <a:gdLst/>
              <a:ahLst/>
              <a:cxnLst/>
              <a:rect l="l" t="t" r="r" b="b"/>
              <a:pathLst>
                <a:path w="15875" h="12538" fill="none" extrusionOk="0">
                  <a:moveTo>
                    <a:pt x="5396" y="0"/>
                  </a:moveTo>
                  <a:lnTo>
                    <a:pt x="5396" y="0"/>
                  </a:lnTo>
                  <a:lnTo>
                    <a:pt x="4953" y="209"/>
                  </a:lnTo>
                  <a:lnTo>
                    <a:pt x="4536" y="443"/>
                  </a:lnTo>
                  <a:lnTo>
                    <a:pt x="4171" y="704"/>
                  </a:lnTo>
                  <a:lnTo>
                    <a:pt x="3832" y="1017"/>
                  </a:lnTo>
                  <a:lnTo>
                    <a:pt x="3832" y="1017"/>
                  </a:lnTo>
                  <a:lnTo>
                    <a:pt x="3624" y="1225"/>
                  </a:lnTo>
                  <a:lnTo>
                    <a:pt x="3467" y="1460"/>
                  </a:lnTo>
                  <a:lnTo>
                    <a:pt x="3467" y="1460"/>
                  </a:lnTo>
                  <a:lnTo>
                    <a:pt x="3467" y="1460"/>
                  </a:lnTo>
                  <a:lnTo>
                    <a:pt x="3467" y="1460"/>
                  </a:lnTo>
                  <a:lnTo>
                    <a:pt x="3467" y="1460"/>
                  </a:lnTo>
                  <a:lnTo>
                    <a:pt x="3467" y="1460"/>
                  </a:lnTo>
                  <a:lnTo>
                    <a:pt x="3441" y="1460"/>
                  </a:lnTo>
                  <a:lnTo>
                    <a:pt x="3441" y="1460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441" y="1486"/>
                  </a:lnTo>
                  <a:lnTo>
                    <a:pt x="3337" y="1512"/>
                  </a:lnTo>
                  <a:lnTo>
                    <a:pt x="3076" y="1564"/>
                  </a:lnTo>
                  <a:lnTo>
                    <a:pt x="2685" y="1694"/>
                  </a:lnTo>
                  <a:lnTo>
                    <a:pt x="2216" y="1877"/>
                  </a:lnTo>
                  <a:lnTo>
                    <a:pt x="2216" y="1877"/>
                  </a:lnTo>
                  <a:lnTo>
                    <a:pt x="2477" y="2216"/>
                  </a:lnTo>
                  <a:lnTo>
                    <a:pt x="2738" y="2554"/>
                  </a:lnTo>
                  <a:lnTo>
                    <a:pt x="2946" y="2919"/>
                  </a:lnTo>
                  <a:lnTo>
                    <a:pt x="3155" y="3310"/>
                  </a:lnTo>
                  <a:lnTo>
                    <a:pt x="3285" y="3701"/>
                  </a:lnTo>
                  <a:lnTo>
                    <a:pt x="3389" y="4118"/>
                  </a:lnTo>
                  <a:lnTo>
                    <a:pt x="3467" y="4561"/>
                  </a:lnTo>
                  <a:lnTo>
                    <a:pt x="3493" y="5004"/>
                  </a:lnTo>
                  <a:lnTo>
                    <a:pt x="3493" y="5004"/>
                  </a:lnTo>
                  <a:lnTo>
                    <a:pt x="3467" y="5395"/>
                  </a:lnTo>
                  <a:lnTo>
                    <a:pt x="3415" y="5786"/>
                  </a:lnTo>
                  <a:lnTo>
                    <a:pt x="3337" y="6151"/>
                  </a:lnTo>
                  <a:lnTo>
                    <a:pt x="3233" y="6516"/>
                  </a:lnTo>
                  <a:lnTo>
                    <a:pt x="3076" y="6855"/>
                  </a:lnTo>
                  <a:lnTo>
                    <a:pt x="2894" y="7194"/>
                  </a:lnTo>
                  <a:lnTo>
                    <a:pt x="2711" y="7507"/>
                  </a:lnTo>
                  <a:lnTo>
                    <a:pt x="2477" y="7819"/>
                  </a:lnTo>
                  <a:lnTo>
                    <a:pt x="2242" y="8080"/>
                  </a:lnTo>
                  <a:lnTo>
                    <a:pt x="1982" y="8341"/>
                  </a:lnTo>
                  <a:lnTo>
                    <a:pt x="1695" y="8575"/>
                  </a:lnTo>
                  <a:lnTo>
                    <a:pt x="1382" y="8810"/>
                  </a:lnTo>
                  <a:lnTo>
                    <a:pt x="1069" y="8992"/>
                  </a:lnTo>
                  <a:lnTo>
                    <a:pt x="731" y="9149"/>
                  </a:lnTo>
                  <a:lnTo>
                    <a:pt x="366" y="9279"/>
                  </a:lnTo>
                  <a:lnTo>
                    <a:pt x="1" y="9383"/>
                  </a:lnTo>
                  <a:lnTo>
                    <a:pt x="1" y="9383"/>
                  </a:lnTo>
                  <a:lnTo>
                    <a:pt x="157" y="9905"/>
                  </a:lnTo>
                  <a:lnTo>
                    <a:pt x="287" y="10270"/>
                  </a:lnTo>
                  <a:lnTo>
                    <a:pt x="418" y="10530"/>
                  </a:lnTo>
                  <a:lnTo>
                    <a:pt x="1721" y="10400"/>
                  </a:lnTo>
                  <a:lnTo>
                    <a:pt x="2868" y="12224"/>
                  </a:lnTo>
                  <a:lnTo>
                    <a:pt x="4197" y="11729"/>
                  </a:lnTo>
                  <a:lnTo>
                    <a:pt x="3519" y="9931"/>
                  </a:lnTo>
                  <a:lnTo>
                    <a:pt x="3519" y="9931"/>
                  </a:lnTo>
                  <a:lnTo>
                    <a:pt x="3519" y="9931"/>
                  </a:lnTo>
                  <a:lnTo>
                    <a:pt x="3728" y="9748"/>
                  </a:lnTo>
                  <a:lnTo>
                    <a:pt x="3910" y="9540"/>
                  </a:lnTo>
                  <a:lnTo>
                    <a:pt x="4145" y="9253"/>
                  </a:lnTo>
                  <a:lnTo>
                    <a:pt x="4380" y="8888"/>
                  </a:lnTo>
                  <a:lnTo>
                    <a:pt x="4484" y="8706"/>
                  </a:lnTo>
                  <a:lnTo>
                    <a:pt x="4588" y="8471"/>
                  </a:lnTo>
                  <a:lnTo>
                    <a:pt x="4666" y="8263"/>
                  </a:lnTo>
                  <a:lnTo>
                    <a:pt x="4718" y="8028"/>
                  </a:lnTo>
                  <a:lnTo>
                    <a:pt x="4745" y="7767"/>
                  </a:lnTo>
                  <a:lnTo>
                    <a:pt x="4771" y="7507"/>
                  </a:lnTo>
                  <a:lnTo>
                    <a:pt x="4771" y="7507"/>
                  </a:lnTo>
                  <a:lnTo>
                    <a:pt x="4745" y="7168"/>
                  </a:lnTo>
                  <a:lnTo>
                    <a:pt x="4666" y="6803"/>
                  </a:lnTo>
                  <a:lnTo>
                    <a:pt x="4510" y="6438"/>
                  </a:lnTo>
                  <a:lnTo>
                    <a:pt x="4406" y="6230"/>
                  </a:lnTo>
                  <a:lnTo>
                    <a:pt x="4301" y="6047"/>
                  </a:lnTo>
                  <a:lnTo>
                    <a:pt x="4301" y="6047"/>
                  </a:lnTo>
                  <a:lnTo>
                    <a:pt x="4301" y="6047"/>
                  </a:lnTo>
                  <a:lnTo>
                    <a:pt x="4301" y="6047"/>
                  </a:lnTo>
                  <a:lnTo>
                    <a:pt x="4484" y="6099"/>
                  </a:lnTo>
                  <a:lnTo>
                    <a:pt x="4692" y="6151"/>
                  </a:lnTo>
                  <a:lnTo>
                    <a:pt x="4953" y="6151"/>
                  </a:lnTo>
                  <a:lnTo>
                    <a:pt x="4953" y="6151"/>
                  </a:lnTo>
                  <a:lnTo>
                    <a:pt x="5188" y="6151"/>
                  </a:lnTo>
                  <a:lnTo>
                    <a:pt x="5396" y="6099"/>
                  </a:lnTo>
                  <a:lnTo>
                    <a:pt x="5631" y="6021"/>
                  </a:lnTo>
                  <a:lnTo>
                    <a:pt x="5865" y="5917"/>
                  </a:lnTo>
                  <a:lnTo>
                    <a:pt x="6100" y="5734"/>
                  </a:lnTo>
                  <a:lnTo>
                    <a:pt x="6308" y="5500"/>
                  </a:lnTo>
                  <a:lnTo>
                    <a:pt x="6491" y="5187"/>
                  </a:lnTo>
                  <a:lnTo>
                    <a:pt x="6673" y="4822"/>
                  </a:lnTo>
                  <a:lnTo>
                    <a:pt x="6673" y="4822"/>
                  </a:lnTo>
                  <a:lnTo>
                    <a:pt x="6908" y="4952"/>
                  </a:lnTo>
                  <a:lnTo>
                    <a:pt x="7195" y="5083"/>
                  </a:lnTo>
                  <a:lnTo>
                    <a:pt x="7586" y="5239"/>
                  </a:lnTo>
                  <a:lnTo>
                    <a:pt x="8055" y="5369"/>
                  </a:lnTo>
                  <a:lnTo>
                    <a:pt x="8602" y="5500"/>
                  </a:lnTo>
                  <a:lnTo>
                    <a:pt x="9228" y="5604"/>
                  </a:lnTo>
                  <a:lnTo>
                    <a:pt x="9567" y="5630"/>
                  </a:lnTo>
                  <a:lnTo>
                    <a:pt x="9905" y="5630"/>
                  </a:lnTo>
                  <a:lnTo>
                    <a:pt x="9905" y="5630"/>
                  </a:lnTo>
                  <a:lnTo>
                    <a:pt x="10322" y="5630"/>
                  </a:lnTo>
                  <a:lnTo>
                    <a:pt x="10739" y="5578"/>
                  </a:lnTo>
                  <a:lnTo>
                    <a:pt x="11183" y="5500"/>
                  </a:lnTo>
                  <a:lnTo>
                    <a:pt x="11652" y="5369"/>
                  </a:lnTo>
                  <a:lnTo>
                    <a:pt x="12095" y="5213"/>
                  </a:lnTo>
                  <a:lnTo>
                    <a:pt x="12564" y="5004"/>
                  </a:lnTo>
                  <a:lnTo>
                    <a:pt x="13033" y="4744"/>
                  </a:lnTo>
                  <a:lnTo>
                    <a:pt x="13502" y="4431"/>
                  </a:lnTo>
                  <a:lnTo>
                    <a:pt x="13502" y="4431"/>
                  </a:lnTo>
                  <a:lnTo>
                    <a:pt x="13711" y="4770"/>
                  </a:lnTo>
                  <a:lnTo>
                    <a:pt x="13945" y="5161"/>
                  </a:lnTo>
                  <a:lnTo>
                    <a:pt x="14206" y="5682"/>
                  </a:lnTo>
                  <a:lnTo>
                    <a:pt x="14441" y="6282"/>
                  </a:lnTo>
                  <a:lnTo>
                    <a:pt x="14571" y="6594"/>
                  </a:lnTo>
                  <a:lnTo>
                    <a:pt x="14675" y="6933"/>
                  </a:lnTo>
                  <a:lnTo>
                    <a:pt x="14780" y="7272"/>
                  </a:lnTo>
                  <a:lnTo>
                    <a:pt x="14832" y="7637"/>
                  </a:lnTo>
                  <a:lnTo>
                    <a:pt x="14884" y="7976"/>
                  </a:lnTo>
                  <a:lnTo>
                    <a:pt x="14910" y="8341"/>
                  </a:lnTo>
                  <a:lnTo>
                    <a:pt x="14910" y="8341"/>
                  </a:lnTo>
                  <a:lnTo>
                    <a:pt x="14910" y="8497"/>
                  </a:lnTo>
                  <a:lnTo>
                    <a:pt x="14910" y="8497"/>
                  </a:lnTo>
                  <a:lnTo>
                    <a:pt x="14910" y="8497"/>
                  </a:lnTo>
                  <a:lnTo>
                    <a:pt x="14910" y="8497"/>
                  </a:lnTo>
                  <a:lnTo>
                    <a:pt x="14858" y="9436"/>
                  </a:lnTo>
                  <a:lnTo>
                    <a:pt x="14858" y="10348"/>
                  </a:lnTo>
                  <a:lnTo>
                    <a:pt x="14858" y="10348"/>
                  </a:lnTo>
                  <a:lnTo>
                    <a:pt x="14884" y="11886"/>
                  </a:lnTo>
                  <a:lnTo>
                    <a:pt x="14910" y="12537"/>
                  </a:lnTo>
                  <a:lnTo>
                    <a:pt x="15118" y="12172"/>
                  </a:lnTo>
                  <a:lnTo>
                    <a:pt x="15197" y="9644"/>
                  </a:lnTo>
                  <a:lnTo>
                    <a:pt x="15197" y="9644"/>
                  </a:lnTo>
                  <a:lnTo>
                    <a:pt x="15197" y="9644"/>
                  </a:lnTo>
                  <a:lnTo>
                    <a:pt x="15197" y="9644"/>
                  </a:lnTo>
                  <a:lnTo>
                    <a:pt x="15197" y="9644"/>
                  </a:lnTo>
                  <a:lnTo>
                    <a:pt x="15275" y="9566"/>
                  </a:lnTo>
                  <a:lnTo>
                    <a:pt x="15431" y="9331"/>
                  </a:lnTo>
                  <a:lnTo>
                    <a:pt x="15666" y="8940"/>
                  </a:lnTo>
                  <a:lnTo>
                    <a:pt x="15770" y="8706"/>
                  </a:lnTo>
                  <a:lnTo>
                    <a:pt x="15874" y="8445"/>
                  </a:lnTo>
                  <a:lnTo>
                    <a:pt x="15874" y="8445"/>
                  </a:lnTo>
                  <a:lnTo>
                    <a:pt x="15666" y="8158"/>
                  </a:lnTo>
                  <a:lnTo>
                    <a:pt x="15483" y="7846"/>
                  </a:lnTo>
                  <a:lnTo>
                    <a:pt x="15327" y="7507"/>
                  </a:lnTo>
                  <a:lnTo>
                    <a:pt x="15171" y="7168"/>
                  </a:lnTo>
                  <a:lnTo>
                    <a:pt x="15066" y="6803"/>
                  </a:lnTo>
                  <a:lnTo>
                    <a:pt x="14988" y="6438"/>
                  </a:lnTo>
                  <a:lnTo>
                    <a:pt x="14962" y="6073"/>
                  </a:lnTo>
                  <a:lnTo>
                    <a:pt x="14936" y="5682"/>
                  </a:lnTo>
                  <a:lnTo>
                    <a:pt x="14936" y="5682"/>
                  </a:lnTo>
                  <a:lnTo>
                    <a:pt x="14962" y="5187"/>
                  </a:lnTo>
                  <a:lnTo>
                    <a:pt x="15066" y="4666"/>
                  </a:lnTo>
                  <a:lnTo>
                    <a:pt x="15066" y="4666"/>
                  </a:lnTo>
                  <a:lnTo>
                    <a:pt x="14701" y="4327"/>
                  </a:lnTo>
                  <a:lnTo>
                    <a:pt x="14258" y="3988"/>
                  </a:lnTo>
                  <a:lnTo>
                    <a:pt x="14258" y="3988"/>
                  </a:lnTo>
                  <a:lnTo>
                    <a:pt x="14258" y="3988"/>
                  </a:lnTo>
                  <a:lnTo>
                    <a:pt x="14258" y="3988"/>
                  </a:lnTo>
                  <a:lnTo>
                    <a:pt x="14258" y="3988"/>
                  </a:lnTo>
                  <a:lnTo>
                    <a:pt x="14258" y="3988"/>
                  </a:lnTo>
                  <a:lnTo>
                    <a:pt x="14258" y="3962"/>
                  </a:lnTo>
                  <a:lnTo>
                    <a:pt x="14258" y="3962"/>
                  </a:lnTo>
                  <a:lnTo>
                    <a:pt x="14258" y="3962"/>
                  </a:lnTo>
                  <a:lnTo>
                    <a:pt x="14258" y="3962"/>
                  </a:lnTo>
                  <a:lnTo>
                    <a:pt x="14258" y="3962"/>
                  </a:lnTo>
                  <a:lnTo>
                    <a:pt x="14258" y="3962"/>
                  </a:lnTo>
                  <a:lnTo>
                    <a:pt x="14258" y="3962"/>
                  </a:lnTo>
                  <a:lnTo>
                    <a:pt x="14258" y="3962"/>
                  </a:lnTo>
                  <a:lnTo>
                    <a:pt x="14258" y="3962"/>
                  </a:lnTo>
                  <a:lnTo>
                    <a:pt x="14363" y="3858"/>
                  </a:lnTo>
                  <a:lnTo>
                    <a:pt x="14519" y="3701"/>
                  </a:lnTo>
                  <a:lnTo>
                    <a:pt x="14649" y="3519"/>
                  </a:lnTo>
                  <a:lnTo>
                    <a:pt x="14806" y="3284"/>
                  </a:lnTo>
                  <a:lnTo>
                    <a:pt x="14962" y="3024"/>
                  </a:lnTo>
                  <a:lnTo>
                    <a:pt x="15066" y="2711"/>
                  </a:lnTo>
                  <a:lnTo>
                    <a:pt x="15118" y="2528"/>
                  </a:lnTo>
                  <a:lnTo>
                    <a:pt x="15144" y="2372"/>
                  </a:lnTo>
                  <a:lnTo>
                    <a:pt x="15144" y="2372"/>
                  </a:lnTo>
                  <a:lnTo>
                    <a:pt x="15092" y="2085"/>
                  </a:lnTo>
                  <a:lnTo>
                    <a:pt x="14962" y="1772"/>
                  </a:lnTo>
                  <a:lnTo>
                    <a:pt x="14780" y="1460"/>
                  </a:lnTo>
                  <a:lnTo>
                    <a:pt x="14545" y="1121"/>
                  </a:lnTo>
                  <a:lnTo>
                    <a:pt x="14545" y="1121"/>
                  </a:lnTo>
                  <a:lnTo>
                    <a:pt x="14336" y="938"/>
                  </a:lnTo>
                  <a:lnTo>
                    <a:pt x="14128" y="756"/>
                  </a:lnTo>
                  <a:lnTo>
                    <a:pt x="14128" y="756"/>
                  </a:lnTo>
                  <a:lnTo>
                    <a:pt x="13919" y="1225"/>
                  </a:lnTo>
                  <a:lnTo>
                    <a:pt x="13685" y="1694"/>
                  </a:lnTo>
                  <a:lnTo>
                    <a:pt x="13398" y="2111"/>
                  </a:lnTo>
                  <a:lnTo>
                    <a:pt x="13033" y="2502"/>
                  </a:lnTo>
                  <a:lnTo>
                    <a:pt x="13033" y="2502"/>
                  </a:lnTo>
                  <a:lnTo>
                    <a:pt x="12720" y="2789"/>
                  </a:lnTo>
                  <a:lnTo>
                    <a:pt x="12356" y="3076"/>
                  </a:lnTo>
                  <a:lnTo>
                    <a:pt x="11965" y="3284"/>
                  </a:lnTo>
                  <a:lnTo>
                    <a:pt x="11574" y="3467"/>
                  </a:lnTo>
                  <a:lnTo>
                    <a:pt x="11157" y="3623"/>
                  </a:lnTo>
                  <a:lnTo>
                    <a:pt x="10739" y="3727"/>
                  </a:lnTo>
                  <a:lnTo>
                    <a:pt x="10296" y="3806"/>
                  </a:lnTo>
                  <a:lnTo>
                    <a:pt x="9853" y="3832"/>
                  </a:lnTo>
                  <a:lnTo>
                    <a:pt x="9853" y="3832"/>
                  </a:lnTo>
                  <a:lnTo>
                    <a:pt x="9410" y="3806"/>
                  </a:lnTo>
                  <a:lnTo>
                    <a:pt x="8967" y="3727"/>
                  </a:lnTo>
                  <a:lnTo>
                    <a:pt x="8550" y="3623"/>
                  </a:lnTo>
                  <a:lnTo>
                    <a:pt x="8133" y="3467"/>
                  </a:lnTo>
                  <a:lnTo>
                    <a:pt x="7742" y="3284"/>
                  </a:lnTo>
                  <a:lnTo>
                    <a:pt x="7351" y="3076"/>
                  </a:lnTo>
                  <a:lnTo>
                    <a:pt x="6986" y="2789"/>
                  </a:lnTo>
                  <a:lnTo>
                    <a:pt x="6673" y="2502"/>
                  </a:lnTo>
                  <a:lnTo>
                    <a:pt x="6673" y="2502"/>
                  </a:lnTo>
                  <a:lnTo>
                    <a:pt x="6413" y="2242"/>
                  </a:lnTo>
                  <a:lnTo>
                    <a:pt x="6204" y="1955"/>
                  </a:lnTo>
                  <a:lnTo>
                    <a:pt x="5996" y="1668"/>
                  </a:lnTo>
                  <a:lnTo>
                    <a:pt x="5839" y="1355"/>
                  </a:lnTo>
                  <a:lnTo>
                    <a:pt x="5683" y="1017"/>
                  </a:lnTo>
                  <a:lnTo>
                    <a:pt x="5553" y="704"/>
                  </a:lnTo>
                  <a:lnTo>
                    <a:pt x="5474" y="339"/>
                  </a:lnTo>
                  <a:lnTo>
                    <a:pt x="53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-1187560" y="1603586"/>
              <a:ext cx="52043" cy="189960"/>
            </a:xfrm>
            <a:custGeom>
              <a:avLst/>
              <a:gdLst/>
              <a:ahLst/>
              <a:cxnLst/>
              <a:rect l="l" t="t" r="r" b="b"/>
              <a:pathLst>
                <a:path w="1043" h="3807" extrusionOk="0">
                  <a:moveTo>
                    <a:pt x="0" y="1"/>
                  </a:moveTo>
                  <a:lnTo>
                    <a:pt x="52" y="105"/>
                  </a:lnTo>
                  <a:lnTo>
                    <a:pt x="157" y="314"/>
                  </a:lnTo>
                  <a:lnTo>
                    <a:pt x="313" y="626"/>
                  </a:lnTo>
                  <a:lnTo>
                    <a:pt x="469" y="965"/>
                  </a:lnTo>
                  <a:lnTo>
                    <a:pt x="600" y="1330"/>
                  </a:lnTo>
                  <a:lnTo>
                    <a:pt x="678" y="1669"/>
                  </a:lnTo>
                  <a:lnTo>
                    <a:pt x="730" y="1878"/>
                  </a:lnTo>
                  <a:lnTo>
                    <a:pt x="730" y="1982"/>
                  </a:lnTo>
                  <a:lnTo>
                    <a:pt x="782" y="2295"/>
                  </a:lnTo>
                  <a:lnTo>
                    <a:pt x="756" y="2633"/>
                  </a:lnTo>
                  <a:lnTo>
                    <a:pt x="730" y="2790"/>
                  </a:lnTo>
                  <a:lnTo>
                    <a:pt x="678" y="2998"/>
                  </a:lnTo>
                  <a:lnTo>
                    <a:pt x="600" y="3155"/>
                  </a:lnTo>
                  <a:lnTo>
                    <a:pt x="496" y="3311"/>
                  </a:lnTo>
                  <a:lnTo>
                    <a:pt x="287" y="3572"/>
                  </a:lnTo>
                  <a:lnTo>
                    <a:pt x="105" y="3728"/>
                  </a:lnTo>
                  <a:lnTo>
                    <a:pt x="52" y="3806"/>
                  </a:lnTo>
                  <a:lnTo>
                    <a:pt x="157" y="3780"/>
                  </a:lnTo>
                  <a:lnTo>
                    <a:pt x="365" y="3650"/>
                  </a:lnTo>
                  <a:lnTo>
                    <a:pt x="496" y="3546"/>
                  </a:lnTo>
                  <a:lnTo>
                    <a:pt x="626" y="3415"/>
                  </a:lnTo>
                  <a:lnTo>
                    <a:pt x="756" y="3259"/>
                  </a:lnTo>
                  <a:lnTo>
                    <a:pt x="860" y="3050"/>
                  </a:lnTo>
                  <a:lnTo>
                    <a:pt x="939" y="2868"/>
                  </a:lnTo>
                  <a:lnTo>
                    <a:pt x="991" y="2659"/>
                  </a:lnTo>
                  <a:lnTo>
                    <a:pt x="1017" y="2477"/>
                  </a:lnTo>
                  <a:lnTo>
                    <a:pt x="1043" y="2295"/>
                  </a:lnTo>
                  <a:lnTo>
                    <a:pt x="1017" y="1930"/>
                  </a:lnTo>
                  <a:lnTo>
                    <a:pt x="991" y="1851"/>
                  </a:lnTo>
                  <a:lnTo>
                    <a:pt x="939" y="1591"/>
                  </a:lnTo>
                  <a:lnTo>
                    <a:pt x="834" y="1252"/>
                  </a:lnTo>
                  <a:lnTo>
                    <a:pt x="652" y="887"/>
                  </a:lnTo>
                  <a:lnTo>
                    <a:pt x="469" y="548"/>
                  </a:lnTo>
                  <a:lnTo>
                    <a:pt x="261" y="262"/>
                  </a:lnTo>
                  <a:lnTo>
                    <a:pt x="78" y="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-1165456" y="1516464"/>
              <a:ext cx="118407" cy="121001"/>
            </a:xfrm>
            <a:custGeom>
              <a:avLst/>
              <a:gdLst/>
              <a:ahLst/>
              <a:cxnLst/>
              <a:rect l="l" t="t" r="r" b="b"/>
              <a:pathLst>
                <a:path w="2373" h="2425" extrusionOk="0">
                  <a:moveTo>
                    <a:pt x="2164" y="1"/>
                  </a:moveTo>
                  <a:lnTo>
                    <a:pt x="2164" y="79"/>
                  </a:lnTo>
                  <a:lnTo>
                    <a:pt x="2190" y="313"/>
                  </a:lnTo>
                  <a:lnTo>
                    <a:pt x="2216" y="626"/>
                  </a:lnTo>
                  <a:lnTo>
                    <a:pt x="2190" y="782"/>
                  </a:lnTo>
                  <a:lnTo>
                    <a:pt x="2164" y="965"/>
                  </a:lnTo>
                  <a:lnTo>
                    <a:pt x="2138" y="1121"/>
                  </a:lnTo>
                  <a:lnTo>
                    <a:pt x="2086" y="1304"/>
                  </a:lnTo>
                  <a:lnTo>
                    <a:pt x="2007" y="1434"/>
                  </a:lnTo>
                  <a:lnTo>
                    <a:pt x="1929" y="1538"/>
                  </a:lnTo>
                  <a:lnTo>
                    <a:pt x="1825" y="1695"/>
                  </a:lnTo>
                  <a:lnTo>
                    <a:pt x="1747" y="1747"/>
                  </a:lnTo>
                  <a:lnTo>
                    <a:pt x="1695" y="1799"/>
                  </a:lnTo>
                  <a:lnTo>
                    <a:pt x="1538" y="1929"/>
                  </a:lnTo>
                  <a:lnTo>
                    <a:pt x="1278" y="2086"/>
                  </a:lnTo>
                  <a:lnTo>
                    <a:pt x="965" y="2190"/>
                  </a:lnTo>
                  <a:lnTo>
                    <a:pt x="626" y="2268"/>
                  </a:lnTo>
                  <a:lnTo>
                    <a:pt x="0" y="2268"/>
                  </a:lnTo>
                  <a:lnTo>
                    <a:pt x="79" y="2320"/>
                  </a:lnTo>
                  <a:lnTo>
                    <a:pt x="313" y="2372"/>
                  </a:lnTo>
                  <a:lnTo>
                    <a:pt x="626" y="2425"/>
                  </a:lnTo>
                  <a:lnTo>
                    <a:pt x="808" y="2425"/>
                  </a:lnTo>
                  <a:lnTo>
                    <a:pt x="1017" y="2398"/>
                  </a:lnTo>
                  <a:lnTo>
                    <a:pt x="1199" y="2346"/>
                  </a:lnTo>
                  <a:lnTo>
                    <a:pt x="1382" y="2294"/>
                  </a:lnTo>
                  <a:lnTo>
                    <a:pt x="1538" y="2242"/>
                  </a:lnTo>
                  <a:lnTo>
                    <a:pt x="1695" y="2164"/>
                  </a:lnTo>
                  <a:lnTo>
                    <a:pt x="1877" y="2008"/>
                  </a:lnTo>
                  <a:lnTo>
                    <a:pt x="1955" y="1955"/>
                  </a:lnTo>
                  <a:lnTo>
                    <a:pt x="2007" y="1877"/>
                  </a:lnTo>
                  <a:lnTo>
                    <a:pt x="2086" y="1799"/>
                  </a:lnTo>
                  <a:lnTo>
                    <a:pt x="2164" y="1695"/>
                  </a:lnTo>
                  <a:lnTo>
                    <a:pt x="2242" y="1538"/>
                  </a:lnTo>
                  <a:lnTo>
                    <a:pt x="2294" y="1382"/>
                  </a:lnTo>
                  <a:lnTo>
                    <a:pt x="2346" y="1173"/>
                  </a:lnTo>
                  <a:lnTo>
                    <a:pt x="2372" y="991"/>
                  </a:lnTo>
                  <a:lnTo>
                    <a:pt x="2372" y="782"/>
                  </a:lnTo>
                  <a:lnTo>
                    <a:pt x="2372" y="600"/>
                  </a:lnTo>
                  <a:lnTo>
                    <a:pt x="2294" y="287"/>
                  </a:lnTo>
                  <a:lnTo>
                    <a:pt x="2216" y="79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-1050991" y="1360385"/>
              <a:ext cx="427921" cy="253679"/>
            </a:xfrm>
            <a:custGeom>
              <a:avLst/>
              <a:gdLst/>
              <a:ahLst/>
              <a:cxnLst/>
              <a:rect l="l" t="t" r="r" b="b"/>
              <a:pathLst>
                <a:path w="8576" h="5084" extrusionOk="0">
                  <a:moveTo>
                    <a:pt x="7272" y="1"/>
                  </a:moveTo>
                  <a:lnTo>
                    <a:pt x="7194" y="27"/>
                  </a:lnTo>
                  <a:lnTo>
                    <a:pt x="7272" y="27"/>
                  </a:lnTo>
                  <a:lnTo>
                    <a:pt x="7481" y="53"/>
                  </a:lnTo>
                  <a:lnTo>
                    <a:pt x="7611" y="79"/>
                  </a:lnTo>
                  <a:lnTo>
                    <a:pt x="7767" y="131"/>
                  </a:lnTo>
                  <a:lnTo>
                    <a:pt x="7898" y="235"/>
                  </a:lnTo>
                  <a:lnTo>
                    <a:pt x="8054" y="366"/>
                  </a:lnTo>
                  <a:lnTo>
                    <a:pt x="8184" y="548"/>
                  </a:lnTo>
                  <a:lnTo>
                    <a:pt x="8289" y="757"/>
                  </a:lnTo>
                  <a:lnTo>
                    <a:pt x="8341" y="991"/>
                  </a:lnTo>
                  <a:lnTo>
                    <a:pt x="8393" y="1226"/>
                  </a:lnTo>
                  <a:lnTo>
                    <a:pt x="8393" y="1513"/>
                  </a:lnTo>
                  <a:lnTo>
                    <a:pt x="8393" y="1773"/>
                  </a:lnTo>
                  <a:lnTo>
                    <a:pt x="8367" y="2060"/>
                  </a:lnTo>
                  <a:lnTo>
                    <a:pt x="8289" y="2321"/>
                  </a:lnTo>
                  <a:lnTo>
                    <a:pt x="8184" y="2555"/>
                  </a:lnTo>
                  <a:lnTo>
                    <a:pt x="8028" y="2790"/>
                  </a:lnTo>
                  <a:lnTo>
                    <a:pt x="7846" y="2998"/>
                  </a:lnTo>
                  <a:lnTo>
                    <a:pt x="7663" y="3181"/>
                  </a:lnTo>
                  <a:lnTo>
                    <a:pt x="7455" y="3337"/>
                  </a:lnTo>
                  <a:lnTo>
                    <a:pt x="7246" y="3493"/>
                  </a:lnTo>
                  <a:lnTo>
                    <a:pt x="6855" y="3728"/>
                  </a:lnTo>
                  <a:lnTo>
                    <a:pt x="6490" y="3910"/>
                  </a:lnTo>
                  <a:lnTo>
                    <a:pt x="6204" y="4041"/>
                  </a:lnTo>
                  <a:lnTo>
                    <a:pt x="5969" y="4145"/>
                  </a:lnTo>
                  <a:lnTo>
                    <a:pt x="5734" y="4249"/>
                  </a:lnTo>
                  <a:lnTo>
                    <a:pt x="5057" y="4510"/>
                  </a:lnTo>
                  <a:lnTo>
                    <a:pt x="4640" y="4666"/>
                  </a:lnTo>
                  <a:lnTo>
                    <a:pt x="4118" y="4771"/>
                  </a:lnTo>
                  <a:lnTo>
                    <a:pt x="3571" y="4849"/>
                  </a:lnTo>
                  <a:lnTo>
                    <a:pt x="3284" y="4875"/>
                  </a:lnTo>
                  <a:lnTo>
                    <a:pt x="2998" y="4875"/>
                  </a:lnTo>
                  <a:lnTo>
                    <a:pt x="2424" y="4849"/>
                  </a:lnTo>
                  <a:lnTo>
                    <a:pt x="1877" y="4771"/>
                  </a:lnTo>
                  <a:lnTo>
                    <a:pt x="1355" y="4640"/>
                  </a:lnTo>
                  <a:lnTo>
                    <a:pt x="912" y="4510"/>
                  </a:lnTo>
                  <a:lnTo>
                    <a:pt x="521" y="4354"/>
                  </a:lnTo>
                  <a:lnTo>
                    <a:pt x="261" y="4249"/>
                  </a:lnTo>
                  <a:lnTo>
                    <a:pt x="78" y="4171"/>
                  </a:lnTo>
                  <a:lnTo>
                    <a:pt x="0" y="4145"/>
                  </a:lnTo>
                  <a:lnTo>
                    <a:pt x="209" y="4301"/>
                  </a:lnTo>
                  <a:lnTo>
                    <a:pt x="495" y="4432"/>
                  </a:lnTo>
                  <a:lnTo>
                    <a:pt x="860" y="4614"/>
                  </a:lnTo>
                  <a:lnTo>
                    <a:pt x="1303" y="4771"/>
                  </a:lnTo>
                  <a:lnTo>
                    <a:pt x="1825" y="4927"/>
                  </a:lnTo>
                  <a:lnTo>
                    <a:pt x="2398" y="5031"/>
                  </a:lnTo>
                  <a:lnTo>
                    <a:pt x="2998" y="5083"/>
                  </a:lnTo>
                  <a:lnTo>
                    <a:pt x="3597" y="5083"/>
                  </a:lnTo>
                  <a:lnTo>
                    <a:pt x="4170" y="5005"/>
                  </a:lnTo>
                  <a:lnTo>
                    <a:pt x="4692" y="4901"/>
                  </a:lnTo>
                  <a:lnTo>
                    <a:pt x="5161" y="4745"/>
                  </a:lnTo>
                  <a:lnTo>
                    <a:pt x="5839" y="4510"/>
                  </a:lnTo>
                  <a:lnTo>
                    <a:pt x="6073" y="4406"/>
                  </a:lnTo>
                  <a:lnTo>
                    <a:pt x="6334" y="4301"/>
                  </a:lnTo>
                  <a:lnTo>
                    <a:pt x="6621" y="4145"/>
                  </a:lnTo>
                  <a:lnTo>
                    <a:pt x="6985" y="3963"/>
                  </a:lnTo>
                  <a:lnTo>
                    <a:pt x="7376" y="3702"/>
                  </a:lnTo>
                  <a:lnTo>
                    <a:pt x="7611" y="3546"/>
                  </a:lnTo>
                  <a:lnTo>
                    <a:pt x="7820" y="3363"/>
                  </a:lnTo>
                  <a:lnTo>
                    <a:pt x="8028" y="3155"/>
                  </a:lnTo>
                  <a:lnTo>
                    <a:pt x="8211" y="2920"/>
                  </a:lnTo>
                  <a:lnTo>
                    <a:pt x="8367" y="2659"/>
                  </a:lnTo>
                  <a:lnTo>
                    <a:pt x="8471" y="2373"/>
                  </a:lnTo>
                  <a:lnTo>
                    <a:pt x="8549" y="2086"/>
                  </a:lnTo>
                  <a:lnTo>
                    <a:pt x="8575" y="1799"/>
                  </a:lnTo>
                  <a:lnTo>
                    <a:pt x="8575" y="1486"/>
                  </a:lnTo>
                  <a:lnTo>
                    <a:pt x="8549" y="1226"/>
                  </a:lnTo>
                  <a:lnTo>
                    <a:pt x="8497" y="939"/>
                  </a:lnTo>
                  <a:lnTo>
                    <a:pt x="8419" y="704"/>
                  </a:lnTo>
                  <a:lnTo>
                    <a:pt x="8289" y="470"/>
                  </a:lnTo>
                  <a:lnTo>
                    <a:pt x="8132" y="287"/>
                  </a:lnTo>
                  <a:lnTo>
                    <a:pt x="7976" y="157"/>
                  </a:lnTo>
                  <a:lnTo>
                    <a:pt x="7794" y="53"/>
                  </a:lnTo>
                  <a:lnTo>
                    <a:pt x="7611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-1337153" y="1460529"/>
              <a:ext cx="122299" cy="115812"/>
            </a:xfrm>
            <a:custGeom>
              <a:avLst/>
              <a:gdLst/>
              <a:ahLst/>
              <a:cxnLst/>
              <a:rect l="l" t="t" r="r" b="b"/>
              <a:pathLst>
                <a:path w="2451" h="2321" extrusionOk="0">
                  <a:moveTo>
                    <a:pt x="2164" y="1"/>
                  </a:moveTo>
                  <a:lnTo>
                    <a:pt x="2008" y="27"/>
                  </a:lnTo>
                  <a:lnTo>
                    <a:pt x="1851" y="53"/>
                  </a:lnTo>
                  <a:lnTo>
                    <a:pt x="1513" y="157"/>
                  </a:lnTo>
                  <a:lnTo>
                    <a:pt x="1200" y="287"/>
                  </a:lnTo>
                  <a:lnTo>
                    <a:pt x="965" y="444"/>
                  </a:lnTo>
                  <a:lnTo>
                    <a:pt x="783" y="574"/>
                  </a:lnTo>
                  <a:lnTo>
                    <a:pt x="731" y="626"/>
                  </a:lnTo>
                  <a:lnTo>
                    <a:pt x="652" y="704"/>
                  </a:lnTo>
                  <a:lnTo>
                    <a:pt x="522" y="861"/>
                  </a:lnTo>
                  <a:lnTo>
                    <a:pt x="340" y="1095"/>
                  </a:lnTo>
                  <a:lnTo>
                    <a:pt x="235" y="1252"/>
                  </a:lnTo>
                  <a:lnTo>
                    <a:pt x="157" y="1408"/>
                  </a:lnTo>
                  <a:lnTo>
                    <a:pt x="27" y="1721"/>
                  </a:lnTo>
                  <a:lnTo>
                    <a:pt x="1" y="1877"/>
                  </a:lnTo>
                  <a:lnTo>
                    <a:pt x="1" y="2034"/>
                  </a:lnTo>
                  <a:lnTo>
                    <a:pt x="1" y="2164"/>
                  </a:lnTo>
                  <a:lnTo>
                    <a:pt x="1" y="2242"/>
                  </a:lnTo>
                  <a:lnTo>
                    <a:pt x="53" y="2320"/>
                  </a:lnTo>
                  <a:lnTo>
                    <a:pt x="79" y="2242"/>
                  </a:lnTo>
                  <a:lnTo>
                    <a:pt x="79" y="2164"/>
                  </a:lnTo>
                  <a:lnTo>
                    <a:pt x="105" y="2034"/>
                  </a:lnTo>
                  <a:lnTo>
                    <a:pt x="131" y="1903"/>
                  </a:lnTo>
                  <a:lnTo>
                    <a:pt x="183" y="1773"/>
                  </a:lnTo>
                  <a:lnTo>
                    <a:pt x="340" y="1486"/>
                  </a:lnTo>
                  <a:lnTo>
                    <a:pt x="522" y="1226"/>
                  </a:lnTo>
                  <a:lnTo>
                    <a:pt x="705" y="1017"/>
                  </a:lnTo>
                  <a:lnTo>
                    <a:pt x="861" y="887"/>
                  </a:lnTo>
                  <a:lnTo>
                    <a:pt x="913" y="835"/>
                  </a:lnTo>
                  <a:lnTo>
                    <a:pt x="965" y="783"/>
                  </a:lnTo>
                  <a:lnTo>
                    <a:pt x="1122" y="652"/>
                  </a:lnTo>
                  <a:lnTo>
                    <a:pt x="1330" y="496"/>
                  </a:lnTo>
                  <a:lnTo>
                    <a:pt x="1617" y="340"/>
                  </a:lnTo>
                  <a:lnTo>
                    <a:pt x="1904" y="209"/>
                  </a:lnTo>
                  <a:lnTo>
                    <a:pt x="2164" y="105"/>
                  </a:lnTo>
                  <a:lnTo>
                    <a:pt x="2373" y="79"/>
                  </a:lnTo>
                  <a:lnTo>
                    <a:pt x="2425" y="53"/>
                  </a:lnTo>
                  <a:lnTo>
                    <a:pt x="2451" y="53"/>
                  </a:lnTo>
                  <a:lnTo>
                    <a:pt x="2373" y="27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-1152432" y="1312284"/>
              <a:ext cx="240656" cy="102789"/>
            </a:xfrm>
            <a:custGeom>
              <a:avLst/>
              <a:gdLst/>
              <a:ahLst/>
              <a:cxnLst/>
              <a:rect l="l" t="t" r="r" b="b"/>
              <a:pathLst>
                <a:path w="4823" h="2060" extrusionOk="0">
                  <a:moveTo>
                    <a:pt x="3415" y="0"/>
                  </a:moveTo>
                  <a:lnTo>
                    <a:pt x="2893" y="52"/>
                  </a:lnTo>
                  <a:lnTo>
                    <a:pt x="2450" y="131"/>
                  </a:lnTo>
                  <a:lnTo>
                    <a:pt x="2007" y="235"/>
                  </a:lnTo>
                  <a:lnTo>
                    <a:pt x="1903" y="261"/>
                  </a:lnTo>
                  <a:lnTo>
                    <a:pt x="1616" y="391"/>
                  </a:lnTo>
                  <a:lnTo>
                    <a:pt x="1199" y="600"/>
                  </a:lnTo>
                  <a:lnTo>
                    <a:pt x="964" y="730"/>
                  </a:lnTo>
                  <a:lnTo>
                    <a:pt x="756" y="887"/>
                  </a:lnTo>
                  <a:lnTo>
                    <a:pt x="547" y="1069"/>
                  </a:lnTo>
                  <a:lnTo>
                    <a:pt x="391" y="1251"/>
                  </a:lnTo>
                  <a:lnTo>
                    <a:pt x="235" y="1460"/>
                  </a:lnTo>
                  <a:lnTo>
                    <a:pt x="130" y="1642"/>
                  </a:lnTo>
                  <a:lnTo>
                    <a:pt x="52" y="1799"/>
                  </a:lnTo>
                  <a:lnTo>
                    <a:pt x="26" y="1955"/>
                  </a:lnTo>
                  <a:lnTo>
                    <a:pt x="0" y="2033"/>
                  </a:lnTo>
                  <a:lnTo>
                    <a:pt x="0" y="2059"/>
                  </a:lnTo>
                  <a:lnTo>
                    <a:pt x="26" y="2033"/>
                  </a:lnTo>
                  <a:lnTo>
                    <a:pt x="78" y="1955"/>
                  </a:lnTo>
                  <a:lnTo>
                    <a:pt x="235" y="1695"/>
                  </a:lnTo>
                  <a:lnTo>
                    <a:pt x="339" y="1538"/>
                  </a:lnTo>
                  <a:lnTo>
                    <a:pt x="495" y="1356"/>
                  </a:lnTo>
                  <a:lnTo>
                    <a:pt x="678" y="1199"/>
                  </a:lnTo>
                  <a:lnTo>
                    <a:pt x="886" y="1043"/>
                  </a:lnTo>
                  <a:lnTo>
                    <a:pt x="1095" y="913"/>
                  </a:lnTo>
                  <a:lnTo>
                    <a:pt x="1303" y="808"/>
                  </a:lnTo>
                  <a:lnTo>
                    <a:pt x="1694" y="626"/>
                  </a:lnTo>
                  <a:lnTo>
                    <a:pt x="2111" y="496"/>
                  </a:lnTo>
                  <a:lnTo>
                    <a:pt x="2502" y="391"/>
                  </a:lnTo>
                  <a:lnTo>
                    <a:pt x="2945" y="287"/>
                  </a:lnTo>
                  <a:lnTo>
                    <a:pt x="3441" y="209"/>
                  </a:lnTo>
                  <a:lnTo>
                    <a:pt x="3936" y="183"/>
                  </a:lnTo>
                  <a:lnTo>
                    <a:pt x="4379" y="183"/>
                  </a:lnTo>
                  <a:lnTo>
                    <a:pt x="4692" y="235"/>
                  </a:lnTo>
                  <a:lnTo>
                    <a:pt x="4822" y="235"/>
                  </a:lnTo>
                  <a:lnTo>
                    <a:pt x="4692" y="183"/>
                  </a:lnTo>
                  <a:lnTo>
                    <a:pt x="4405" y="79"/>
                  </a:lnTo>
                  <a:lnTo>
                    <a:pt x="3936" y="26"/>
                  </a:lnTo>
                  <a:lnTo>
                    <a:pt x="3675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-781794" y="2720791"/>
              <a:ext cx="465643" cy="1139360"/>
            </a:xfrm>
            <a:custGeom>
              <a:avLst/>
              <a:gdLst/>
              <a:ahLst/>
              <a:cxnLst/>
              <a:rect l="l" t="t" r="r" b="b"/>
              <a:pathLst>
                <a:path w="9332" h="22834" extrusionOk="0">
                  <a:moveTo>
                    <a:pt x="3285" y="18507"/>
                  </a:moveTo>
                  <a:lnTo>
                    <a:pt x="3337" y="18611"/>
                  </a:lnTo>
                  <a:lnTo>
                    <a:pt x="3337" y="18582"/>
                  </a:lnTo>
                  <a:lnTo>
                    <a:pt x="3311" y="18533"/>
                  </a:lnTo>
                  <a:lnTo>
                    <a:pt x="3285" y="18507"/>
                  </a:lnTo>
                  <a:close/>
                  <a:moveTo>
                    <a:pt x="2946" y="1"/>
                  </a:moveTo>
                  <a:lnTo>
                    <a:pt x="2763" y="27"/>
                  </a:lnTo>
                  <a:lnTo>
                    <a:pt x="2555" y="53"/>
                  </a:lnTo>
                  <a:lnTo>
                    <a:pt x="2372" y="105"/>
                  </a:lnTo>
                  <a:lnTo>
                    <a:pt x="2190" y="183"/>
                  </a:lnTo>
                  <a:lnTo>
                    <a:pt x="2034" y="261"/>
                  </a:lnTo>
                  <a:lnTo>
                    <a:pt x="1695" y="470"/>
                  </a:lnTo>
                  <a:lnTo>
                    <a:pt x="1382" y="730"/>
                  </a:lnTo>
                  <a:lnTo>
                    <a:pt x="1095" y="1043"/>
                  </a:lnTo>
                  <a:lnTo>
                    <a:pt x="861" y="1382"/>
                  </a:lnTo>
                  <a:lnTo>
                    <a:pt x="626" y="1747"/>
                  </a:lnTo>
                  <a:lnTo>
                    <a:pt x="444" y="2138"/>
                  </a:lnTo>
                  <a:lnTo>
                    <a:pt x="287" y="2555"/>
                  </a:lnTo>
                  <a:lnTo>
                    <a:pt x="157" y="2972"/>
                  </a:lnTo>
                  <a:lnTo>
                    <a:pt x="53" y="3389"/>
                  </a:lnTo>
                  <a:lnTo>
                    <a:pt x="1" y="3806"/>
                  </a:lnTo>
                  <a:lnTo>
                    <a:pt x="1" y="4015"/>
                  </a:lnTo>
                  <a:lnTo>
                    <a:pt x="1" y="4171"/>
                  </a:lnTo>
                  <a:lnTo>
                    <a:pt x="27" y="4353"/>
                  </a:lnTo>
                  <a:lnTo>
                    <a:pt x="79" y="4484"/>
                  </a:lnTo>
                  <a:lnTo>
                    <a:pt x="131" y="4614"/>
                  </a:lnTo>
                  <a:lnTo>
                    <a:pt x="209" y="4744"/>
                  </a:lnTo>
                  <a:lnTo>
                    <a:pt x="287" y="4823"/>
                  </a:lnTo>
                  <a:lnTo>
                    <a:pt x="392" y="4927"/>
                  </a:lnTo>
                  <a:lnTo>
                    <a:pt x="600" y="5057"/>
                  </a:lnTo>
                  <a:lnTo>
                    <a:pt x="861" y="5161"/>
                  </a:lnTo>
                  <a:lnTo>
                    <a:pt x="1121" y="5213"/>
                  </a:lnTo>
                  <a:lnTo>
                    <a:pt x="1408" y="5240"/>
                  </a:lnTo>
                  <a:lnTo>
                    <a:pt x="1955" y="5240"/>
                  </a:lnTo>
                  <a:lnTo>
                    <a:pt x="2451" y="5161"/>
                  </a:lnTo>
                  <a:lnTo>
                    <a:pt x="2816" y="5083"/>
                  </a:lnTo>
                  <a:lnTo>
                    <a:pt x="2946" y="5031"/>
                  </a:lnTo>
                  <a:lnTo>
                    <a:pt x="2946" y="5135"/>
                  </a:lnTo>
                  <a:lnTo>
                    <a:pt x="2920" y="5370"/>
                  </a:lnTo>
                  <a:lnTo>
                    <a:pt x="2946" y="5735"/>
                  </a:lnTo>
                  <a:lnTo>
                    <a:pt x="2998" y="5943"/>
                  </a:lnTo>
                  <a:lnTo>
                    <a:pt x="3050" y="6204"/>
                  </a:lnTo>
                  <a:lnTo>
                    <a:pt x="3154" y="6491"/>
                  </a:lnTo>
                  <a:lnTo>
                    <a:pt x="3285" y="6777"/>
                  </a:lnTo>
                  <a:lnTo>
                    <a:pt x="3467" y="7116"/>
                  </a:lnTo>
                  <a:lnTo>
                    <a:pt x="3702" y="7455"/>
                  </a:lnTo>
                  <a:lnTo>
                    <a:pt x="3988" y="7794"/>
                  </a:lnTo>
                  <a:lnTo>
                    <a:pt x="4327" y="8159"/>
                  </a:lnTo>
                  <a:lnTo>
                    <a:pt x="4744" y="8550"/>
                  </a:lnTo>
                  <a:lnTo>
                    <a:pt x="5214" y="8941"/>
                  </a:lnTo>
                  <a:lnTo>
                    <a:pt x="5161" y="9436"/>
                  </a:lnTo>
                  <a:lnTo>
                    <a:pt x="3285" y="9618"/>
                  </a:lnTo>
                  <a:lnTo>
                    <a:pt x="3337" y="18582"/>
                  </a:lnTo>
                  <a:lnTo>
                    <a:pt x="3545" y="18976"/>
                  </a:lnTo>
                  <a:lnTo>
                    <a:pt x="3962" y="19732"/>
                  </a:lnTo>
                  <a:lnTo>
                    <a:pt x="4249" y="20201"/>
                  </a:lnTo>
                  <a:lnTo>
                    <a:pt x="4562" y="20670"/>
                  </a:lnTo>
                  <a:lnTo>
                    <a:pt x="4927" y="21139"/>
                  </a:lnTo>
                  <a:lnTo>
                    <a:pt x="5318" y="21608"/>
                  </a:lnTo>
                  <a:lnTo>
                    <a:pt x="5761" y="22025"/>
                  </a:lnTo>
                  <a:lnTo>
                    <a:pt x="5969" y="22234"/>
                  </a:lnTo>
                  <a:lnTo>
                    <a:pt x="6204" y="22390"/>
                  </a:lnTo>
                  <a:lnTo>
                    <a:pt x="6439" y="22521"/>
                  </a:lnTo>
                  <a:lnTo>
                    <a:pt x="6673" y="22651"/>
                  </a:lnTo>
                  <a:lnTo>
                    <a:pt x="6908" y="22755"/>
                  </a:lnTo>
                  <a:lnTo>
                    <a:pt x="7168" y="22807"/>
                  </a:lnTo>
                  <a:lnTo>
                    <a:pt x="7403" y="22833"/>
                  </a:lnTo>
                  <a:lnTo>
                    <a:pt x="7664" y="22833"/>
                  </a:lnTo>
                  <a:lnTo>
                    <a:pt x="7898" y="22781"/>
                  </a:lnTo>
                  <a:lnTo>
                    <a:pt x="8159" y="22677"/>
                  </a:lnTo>
                  <a:lnTo>
                    <a:pt x="8289" y="22625"/>
                  </a:lnTo>
                  <a:lnTo>
                    <a:pt x="8420" y="22521"/>
                  </a:lnTo>
                  <a:lnTo>
                    <a:pt x="8550" y="22416"/>
                  </a:lnTo>
                  <a:lnTo>
                    <a:pt x="8654" y="22312"/>
                  </a:lnTo>
                  <a:lnTo>
                    <a:pt x="8837" y="22025"/>
                  </a:lnTo>
                  <a:lnTo>
                    <a:pt x="8993" y="21686"/>
                  </a:lnTo>
                  <a:lnTo>
                    <a:pt x="9123" y="21322"/>
                  </a:lnTo>
                  <a:lnTo>
                    <a:pt x="9201" y="20878"/>
                  </a:lnTo>
                  <a:lnTo>
                    <a:pt x="9280" y="20409"/>
                  </a:lnTo>
                  <a:lnTo>
                    <a:pt x="9306" y="19914"/>
                  </a:lnTo>
                  <a:lnTo>
                    <a:pt x="9332" y="19393"/>
                  </a:lnTo>
                  <a:lnTo>
                    <a:pt x="9306" y="18819"/>
                  </a:lnTo>
                  <a:lnTo>
                    <a:pt x="9280" y="18220"/>
                  </a:lnTo>
                  <a:lnTo>
                    <a:pt x="9228" y="17620"/>
                  </a:lnTo>
                  <a:lnTo>
                    <a:pt x="9071" y="16395"/>
                  </a:lnTo>
                  <a:lnTo>
                    <a:pt x="8889" y="15118"/>
                  </a:lnTo>
                  <a:lnTo>
                    <a:pt x="8628" y="13867"/>
                  </a:lnTo>
                  <a:lnTo>
                    <a:pt x="8393" y="12668"/>
                  </a:lnTo>
                  <a:lnTo>
                    <a:pt x="8133" y="11573"/>
                  </a:lnTo>
                  <a:lnTo>
                    <a:pt x="7872" y="10583"/>
                  </a:lnTo>
                  <a:lnTo>
                    <a:pt x="7481" y="9097"/>
                  </a:lnTo>
                  <a:lnTo>
                    <a:pt x="7299" y="8550"/>
                  </a:lnTo>
                  <a:lnTo>
                    <a:pt x="7299" y="8263"/>
                  </a:lnTo>
                  <a:lnTo>
                    <a:pt x="7221" y="7507"/>
                  </a:lnTo>
                  <a:lnTo>
                    <a:pt x="7064" y="6439"/>
                  </a:lnTo>
                  <a:lnTo>
                    <a:pt x="6960" y="5787"/>
                  </a:lnTo>
                  <a:lnTo>
                    <a:pt x="6803" y="5135"/>
                  </a:lnTo>
                  <a:lnTo>
                    <a:pt x="6647" y="4432"/>
                  </a:lnTo>
                  <a:lnTo>
                    <a:pt x="6439" y="3754"/>
                  </a:lnTo>
                  <a:lnTo>
                    <a:pt x="6230" y="3076"/>
                  </a:lnTo>
                  <a:lnTo>
                    <a:pt x="5943" y="2425"/>
                  </a:lnTo>
                  <a:lnTo>
                    <a:pt x="5813" y="2138"/>
                  </a:lnTo>
                  <a:lnTo>
                    <a:pt x="5657" y="1825"/>
                  </a:lnTo>
                  <a:lnTo>
                    <a:pt x="5474" y="1564"/>
                  </a:lnTo>
                  <a:lnTo>
                    <a:pt x="5292" y="1304"/>
                  </a:lnTo>
                  <a:lnTo>
                    <a:pt x="5109" y="1069"/>
                  </a:lnTo>
                  <a:lnTo>
                    <a:pt x="4901" y="835"/>
                  </a:lnTo>
                  <a:lnTo>
                    <a:pt x="4692" y="652"/>
                  </a:lnTo>
                  <a:lnTo>
                    <a:pt x="4458" y="496"/>
                  </a:lnTo>
                  <a:lnTo>
                    <a:pt x="4249" y="339"/>
                  </a:lnTo>
                  <a:lnTo>
                    <a:pt x="4015" y="235"/>
                  </a:lnTo>
                  <a:lnTo>
                    <a:pt x="3780" y="157"/>
                  </a:lnTo>
                  <a:lnTo>
                    <a:pt x="3571" y="79"/>
                  </a:lnTo>
                  <a:lnTo>
                    <a:pt x="3363" y="27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-781794" y="2720791"/>
              <a:ext cx="465643" cy="1139360"/>
            </a:xfrm>
            <a:custGeom>
              <a:avLst/>
              <a:gdLst/>
              <a:ahLst/>
              <a:cxnLst/>
              <a:rect l="l" t="t" r="r" b="b"/>
              <a:pathLst>
                <a:path w="9332" h="22834" fill="none" extrusionOk="0">
                  <a:moveTo>
                    <a:pt x="3337" y="18611"/>
                  </a:moveTo>
                  <a:lnTo>
                    <a:pt x="3337" y="18611"/>
                  </a:lnTo>
                  <a:lnTo>
                    <a:pt x="3285" y="18507"/>
                  </a:lnTo>
                  <a:lnTo>
                    <a:pt x="3311" y="18533"/>
                  </a:lnTo>
                  <a:lnTo>
                    <a:pt x="3545" y="18976"/>
                  </a:lnTo>
                  <a:lnTo>
                    <a:pt x="3962" y="19732"/>
                  </a:lnTo>
                  <a:lnTo>
                    <a:pt x="4249" y="20201"/>
                  </a:lnTo>
                  <a:lnTo>
                    <a:pt x="4562" y="20670"/>
                  </a:lnTo>
                  <a:lnTo>
                    <a:pt x="4562" y="20670"/>
                  </a:lnTo>
                  <a:lnTo>
                    <a:pt x="4927" y="21139"/>
                  </a:lnTo>
                  <a:lnTo>
                    <a:pt x="5318" y="21608"/>
                  </a:lnTo>
                  <a:lnTo>
                    <a:pt x="5761" y="22025"/>
                  </a:lnTo>
                  <a:lnTo>
                    <a:pt x="5969" y="22234"/>
                  </a:lnTo>
                  <a:lnTo>
                    <a:pt x="6204" y="22390"/>
                  </a:lnTo>
                  <a:lnTo>
                    <a:pt x="6439" y="22521"/>
                  </a:lnTo>
                  <a:lnTo>
                    <a:pt x="6673" y="22651"/>
                  </a:lnTo>
                  <a:lnTo>
                    <a:pt x="6908" y="22755"/>
                  </a:lnTo>
                  <a:lnTo>
                    <a:pt x="7168" y="22807"/>
                  </a:lnTo>
                  <a:lnTo>
                    <a:pt x="7403" y="22833"/>
                  </a:lnTo>
                  <a:lnTo>
                    <a:pt x="7664" y="22833"/>
                  </a:lnTo>
                  <a:lnTo>
                    <a:pt x="7898" y="22781"/>
                  </a:lnTo>
                  <a:lnTo>
                    <a:pt x="8159" y="22677"/>
                  </a:lnTo>
                  <a:lnTo>
                    <a:pt x="8159" y="22677"/>
                  </a:lnTo>
                  <a:lnTo>
                    <a:pt x="8289" y="22625"/>
                  </a:lnTo>
                  <a:lnTo>
                    <a:pt x="8420" y="22521"/>
                  </a:lnTo>
                  <a:lnTo>
                    <a:pt x="8550" y="22416"/>
                  </a:lnTo>
                  <a:lnTo>
                    <a:pt x="8654" y="22312"/>
                  </a:lnTo>
                  <a:lnTo>
                    <a:pt x="8837" y="22025"/>
                  </a:lnTo>
                  <a:lnTo>
                    <a:pt x="8993" y="21686"/>
                  </a:lnTo>
                  <a:lnTo>
                    <a:pt x="9123" y="21322"/>
                  </a:lnTo>
                  <a:lnTo>
                    <a:pt x="9201" y="20878"/>
                  </a:lnTo>
                  <a:lnTo>
                    <a:pt x="9280" y="20409"/>
                  </a:lnTo>
                  <a:lnTo>
                    <a:pt x="9306" y="19914"/>
                  </a:lnTo>
                  <a:lnTo>
                    <a:pt x="9332" y="19393"/>
                  </a:lnTo>
                  <a:lnTo>
                    <a:pt x="9306" y="18819"/>
                  </a:lnTo>
                  <a:lnTo>
                    <a:pt x="9280" y="18220"/>
                  </a:lnTo>
                  <a:lnTo>
                    <a:pt x="9228" y="17620"/>
                  </a:lnTo>
                  <a:lnTo>
                    <a:pt x="9071" y="16395"/>
                  </a:lnTo>
                  <a:lnTo>
                    <a:pt x="8889" y="15118"/>
                  </a:lnTo>
                  <a:lnTo>
                    <a:pt x="8628" y="13867"/>
                  </a:lnTo>
                  <a:lnTo>
                    <a:pt x="8393" y="12668"/>
                  </a:lnTo>
                  <a:lnTo>
                    <a:pt x="8133" y="11573"/>
                  </a:lnTo>
                  <a:lnTo>
                    <a:pt x="7872" y="10583"/>
                  </a:lnTo>
                  <a:lnTo>
                    <a:pt x="7481" y="9097"/>
                  </a:lnTo>
                  <a:lnTo>
                    <a:pt x="7299" y="8550"/>
                  </a:lnTo>
                  <a:lnTo>
                    <a:pt x="7299" y="8550"/>
                  </a:lnTo>
                  <a:lnTo>
                    <a:pt x="7299" y="8263"/>
                  </a:lnTo>
                  <a:lnTo>
                    <a:pt x="7221" y="7507"/>
                  </a:lnTo>
                  <a:lnTo>
                    <a:pt x="7064" y="6439"/>
                  </a:lnTo>
                  <a:lnTo>
                    <a:pt x="6960" y="5787"/>
                  </a:lnTo>
                  <a:lnTo>
                    <a:pt x="6803" y="5135"/>
                  </a:lnTo>
                  <a:lnTo>
                    <a:pt x="6647" y="4432"/>
                  </a:lnTo>
                  <a:lnTo>
                    <a:pt x="6439" y="3754"/>
                  </a:lnTo>
                  <a:lnTo>
                    <a:pt x="6230" y="3076"/>
                  </a:lnTo>
                  <a:lnTo>
                    <a:pt x="5943" y="2425"/>
                  </a:lnTo>
                  <a:lnTo>
                    <a:pt x="5813" y="2138"/>
                  </a:lnTo>
                  <a:lnTo>
                    <a:pt x="5657" y="1825"/>
                  </a:lnTo>
                  <a:lnTo>
                    <a:pt x="5474" y="1564"/>
                  </a:lnTo>
                  <a:lnTo>
                    <a:pt x="5292" y="1304"/>
                  </a:lnTo>
                  <a:lnTo>
                    <a:pt x="5109" y="1069"/>
                  </a:lnTo>
                  <a:lnTo>
                    <a:pt x="4901" y="835"/>
                  </a:lnTo>
                  <a:lnTo>
                    <a:pt x="4692" y="652"/>
                  </a:lnTo>
                  <a:lnTo>
                    <a:pt x="4458" y="496"/>
                  </a:lnTo>
                  <a:lnTo>
                    <a:pt x="4458" y="496"/>
                  </a:lnTo>
                  <a:lnTo>
                    <a:pt x="4249" y="339"/>
                  </a:lnTo>
                  <a:lnTo>
                    <a:pt x="4015" y="235"/>
                  </a:lnTo>
                  <a:lnTo>
                    <a:pt x="3780" y="157"/>
                  </a:lnTo>
                  <a:lnTo>
                    <a:pt x="3571" y="79"/>
                  </a:lnTo>
                  <a:lnTo>
                    <a:pt x="3363" y="27"/>
                  </a:lnTo>
                  <a:lnTo>
                    <a:pt x="3154" y="1"/>
                  </a:lnTo>
                  <a:lnTo>
                    <a:pt x="2946" y="1"/>
                  </a:lnTo>
                  <a:lnTo>
                    <a:pt x="2763" y="27"/>
                  </a:lnTo>
                  <a:lnTo>
                    <a:pt x="2555" y="53"/>
                  </a:lnTo>
                  <a:lnTo>
                    <a:pt x="2372" y="105"/>
                  </a:lnTo>
                  <a:lnTo>
                    <a:pt x="2190" y="183"/>
                  </a:lnTo>
                  <a:lnTo>
                    <a:pt x="2034" y="261"/>
                  </a:lnTo>
                  <a:lnTo>
                    <a:pt x="1695" y="470"/>
                  </a:lnTo>
                  <a:lnTo>
                    <a:pt x="1382" y="730"/>
                  </a:lnTo>
                  <a:lnTo>
                    <a:pt x="1095" y="1043"/>
                  </a:lnTo>
                  <a:lnTo>
                    <a:pt x="861" y="1382"/>
                  </a:lnTo>
                  <a:lnTo>
                    <a:pt x="626" y="1747"/>
                  </a:lnTo>
                  <a:lnTo>
                    <a:pt x="444" y="2138"/>
                  </a:lnTo>
                  <a:lnTo>
                    <a:pt x="287" y="2555"/>
                  </a:lnTo>
                  <a:lnTo>
                    <a:pt x="157" y="2972"/>
                  </a:lnTo>
                  <a:lnTo>
                    <a:pt x="53" y="3389"/>
                  </a:lnTo>
                  <a:lnTo>
                    <a:pt x="1" y="3806"/>
                  </a:lnTo>
                  <a:lnTo>
                    <a:pt x="1" y="3806"/>
                  </a:lnTo>
                  <a:lnTo>
                    <a:pt x="1" y="4015"/>
                  </a:lnTo>
                  <a:lnTo>
                    <a:pt x="1" y="4171"/>
                  </a:lnTo>
                  <a:lnTo>
                    <a:pt x="27" y="4353"/>
                  </a:lnTo>
                  <a:lnTo>
                    <a:pt x="79" y="4484"/>
                  </a:lnTo>
                  <a:lnTo>
                    <a:pt x="131" y="4614"/>
                  </a:lnTo>
                  <a:lnTo>
                    <a:pt x="209" y="4744"/>
                  </a:lnTo>
                  <a:lnTo>
                    <a:pt x="287" y="4823"/>
                  </a:lnTo>
                  <a:lnTo>
                    <a:pt x="392" y="4927"/>
                  </a:lnTo>
                  <a:lnTo>
                    <a:pt x="600" y="5057"/>
                  </a:lnTo>
                  <a:lnTo>
                    <a:pt x="861" y="5161"/>
                  </a:lnTo>
                  <a:lnTo>
                    <a:pt x="1121" y="5213"/>
                  </a:lnTo>
                  <a:lnTo>
                    <a:pt x="1408" y="5240"/>
                  </a:lnTo>
                  <a:lnTo>
                    <a:pt x="1695" y="5240"/>
                  </a:lnTo>
                  <a:lnTo>
                    <a:pt x="1955" y="5240"/>
                  </a:lnTo>
                  <a:lnTo>
                    <a:pt x="2451" y="5161"/>
                  </a:lnTo>
                  <a:lnTo>
                    <a:pt x="2816" y="5083"/>
                  </a:lnTo>
                  <a:lnTo>
                    <a:pt x="2946" y="5031"/>
                  </a:lnTo>
                  <a:lnTo>
                    <a:pt x="2946" y="5031"/>
                  </a:lnTo>
                  <a:lnTo>
                    <a:pt x="2946" y="5135"/>
                  </a:lnTo>
                  <a:lnTo>
                    <a:pt x="2920" y="5370"/>
                  </a:lnTo>
                  <a:lnTo>
                    <a:pt x="2946" y="5735"/>
                  </a:lnTo>
                  <a:lnTo>
                    <a:pt x="2998" y="5943"/>
                  </a:lnTo>
                  <a:lnTo>
                    <a:pt x="3050" y="6204"/>
                  </a:lnTo>
                  <a:lnTo>
                    <a:pt x="3154" y="6491"/>
                  </a:lnTo>
                  <a:lnTo>
                    <a:pt x="3285" y="6777"/>
                  </a:lnTo>
                  <a:lnTo>
                    <a:pt x="3467" y="7116"/>
                  </a:lnTo>
                  <a:lnTo>
                    <a:pt x="3702" y="7455"/>
                  </a:lnTo>
                  <a:lnTo>
                    <a:pt x="3988" y="7794"/>
                  </a:lnTo>
                  <a:lnTo>
                    <a:pt x="4327" y="8159"/>
                  </a:lnTo>
                  <a:lnTo>
                    <a:pt x="4744" y="8550"/>
                  </a:lnTo>
                  <a:lnTo>
                    <a:pt x="5214" y="8941"/>
                  </a:lnTo>
                  <a:lnTo>
                    <a:pt x="5161" y="9436"/>
                  </a:lnTo>
                  <a:lnTo>
                    <a:pt x="3285" y="9618"/>
                  </a:lnTo>
                  <a:lnTo>
                    <a:pt x="3337" y="18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-616633" y="3502435"/>
              <a:ext cx="1347" cy="144403"/>
            </a:xfrm>
            <a:custGeom>
              <a:avLst/>
              <a:gdLst/>
              <a:ahLst/>
              <a:cxnLst/>
              <a:rect l="l" t="t" r="r" b="b"/>
              <a:pathLst>
                <a:path w="27" h="2894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7" y="2894"/>
                  </a:lnTo>
                  <a:lnTo>
                    <a:pt x="27" y="2894"/>
                  </a:lnTo>
                  <a:lnTo>
                    <a:pt x="27" y="28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8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-616633" y="3502435"/>
              <a:ext cx="1347" cy="144403"/>
            </a:xfrm>
            <a:custGeom>
              <a:avLst/>
              <a:gdLst/>
              <a:ahLst/>
              <a:cxnLst/>
              <a:rect l="l" t="t" r="r" b="b"/>
              <a:pathLst>
                <a:path w="27" h="289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7" y="2894"/>
                  </a:lnTo>
                  <a:lnTo>
                    <a:pt x="27" y="2894"/>
                  </a:lnTo>
                  <a:lnTo>
                    <a:pt x="27" y="289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-616633" y="3244914"/>
              <a:ext cx="50" cy="257571"/>
            </a:xfrm>
            <a:custGeom>
              <a:avLst/>
              <a:gdLst/>
              <a:ahLst/>
              <a:cxnLst/>
              <a:rect l="l" t="t" r="r" b="b"/>
              <a:pathLst>
                <a:path w="1" h="5162" extrusionOk="0">
                  <a:moveTo>
                    <a:pt x="1" y="1"/>
                  </a:moveTo>
                  <a:lnTo>
                    <a:pt x="1" y="5161"/>
                  </a:lnTo>
                  <a:lnTo>
                    <a:pt x="1" y="5161"/>
                  </a:lnTo>
                  <a:lnTo>
                    <a:pt x="1" y="516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6B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-616633" y="3244914"/>
              <a:ext cx="50" cy="257571"/>
            </a:xfrm>
            <a:custGeom>
              <a:avLst/>
              <a:gdLst/>
              <a:ahLst/>
              <a:cxnLst/>
              <a:rect l="l" t="t" r="r" b="b"/>
              <a:pathLst>
                <a:path w="1" h="5162" fill="none" extrusionOk="0">
                  <a:moveTo>
                    <a:pt x="1" y="1"/>
                  </a:moveTo>
                  <a:lnTo>
                    <a:pt x="1" y="5161"/>
                  </a:lnTo>
                  <a:lnTo>
                    <a:pt x="1" y="5161"/>
                  </a:lnTo>
                  <a:lnTo>
                    <a:pt x="1" y="516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-617930" y="3200705"/>
              <a:ext cx="1347" cy="44259"/>
            </a:xfrm>
            <a:custGeom>
              <a:avLst/>
              <a:gdLst/>
              <a:ahLst/>
              <a:cxnLst/>
              <a:rect l="l" t="t" r="r" b="b"/>
              <a:pathLst>
                <a:path w="27" h="887" extrusionOk="0">
                  <a:moveTo>
                    <a:pt x="1" y="0"/>
                  </a:moveTo>
                  <a:lnTo>
                    <a:pt x="27" y="887"/>
                  </a:lnTo>
                  <a:lnTo>
                    <a:pt x="27" y="88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-617930" y="3200705"/>
              <a:ext cx="1347" cy="44259"/>
            </a:xfrm>
            <a:custGeom>
              <a:avLst/>
              <a:gdLst/>
              <a:ahLst/>
              <a:cxnLst/>
              <a:rect l="l" t="t" r="r" b="b"/>
              <a:pathLst>
                <a:path w="27" h="887" fill="none" extrusionOk="0">
                  <a:moveTo>
                    <a:pt x="1" y="0"/>
                  </a:moveTo>
                  <a:lnTo>
                    <a:pt x="27" y="887"/>
                  </a:lnTo>
                  <a:lnTo>
                    <a:pt x="27" y="88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-614038" y="3650680"/>
              <a:ext cx="1347" cy="1347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-614038" y="3650680"/>
              <a:ext cx="1347" cy="1347"/>
            </a:xfrm>
            <a:custGeom>
              <a:avLst/>
              <a:gdLst/>
              <a:ahLst/>
              <a:cxnLst/>
              <a:rect l="l" t="t" r="r" b="b"/>
              <a:pathLst>
                <a:path w="27" h="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-615336" y="3646788"/>
              <a:ext cx="1347" cy="3942"/>
            </a:xfrm>
            <a:custGeom>
              <a:avLst/>
              <a:gdLst/>
              <a:ahLst/>
              <a:cxnLst/>
              <a:rect l="l" t="t" r="r" b="b"/>
              <a:pathLst>
                <a:path w="27" h="7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D8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-615336" y="3646788"/>
              <a:ext cx="1347" cy="3942"/>
            </a:xfrm>
            <a:custGeom>
              <a:avLst/>
              <a:gdLst/>
              <a:ahLst/>
              <a:cxnLst/>
              <a:rect l="l" t="t" r="r" b="b"/>
              <a:pathLst>
                <a:path w="27" h="7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-780496" y="2902867"/>
              <a:ext cx="379820" cy="957284"/>
            </a:xfrm>
            <a:custGeom>
              <a:avLst/>
              <a:gdLst/>
              <a:ahLst/>
              <a:cxnLst/>
              <a:rect l="l" t="t" r="r" b="b"/>
              <a:pathLst>
                <a:path w="7612" h="19185" extrusionOk="0">
                  <a:moveTo>
                    <a:pt x="4249" y="1"/>
                  </a:moveTo>
                  <a:lnTo>
                    <a:pt x="4093" y="27"/>
                  </a:lnTo>
                  <a:lnTo>
                    <a:pt x="3936" y="53"/>
                  </a:lnTo>
                  <a:lnTo>
                    <a:pt x="3598" y="157"/>
                  </a:lnTo>
                  <a:lnTo>
                    <a:pt x="3311" y="287"/>
                  </a:lnTo>
                  <a:lnTo>
                    <a:pt x="2711" y="522"/>
                  </a:lnTo>
                  <a:lnTo>
                    <a:pt x="2399" y="652"/>
                  </a:lnTo>
                  <a:lnTo>
                    <a:pt x="2112" y="730"/>
                  </a:lnTo>
                  <a:lnTo>
                    <a:pt x="1773" y="783"/>
                  </a:lnTo>
                  <a:lnTo>
                    <a:pt x="1408" y="809"/>
                  </a:lnTo>
                  <a:lnTo>
                    <a:pt x="1043" y="809"/>
                  </a:lnTo>
                  <a:lnTo>
                    <a:pt x="678" y="756"/>
                  </a:lnTo>
                  <a:lnTo>
                    <a:pt x="339" y="678"/>
                  </a:lnTo>
                  <a:lnTo>
                    <a:pt x="1" y="600"/>
                  </a:lnTo>
                  <a:lnTo>
                    <a:pt x="27" y="730"/>
                  </a:lnTo>
                  <a:lnTo>
                    <a:pt x="79" y="861"/>
                  </a:lnTo>
                  <a:lnTo>
                    <a:pt x="131" y="991"/>
                  </a:lnTo>
                  <a:lnTo>
                    <a:pt x="183" y="1095"/>
                  </a:lnTo>
                  <a:lnTo>
                    <a:pt x="339" y="1252"/>
                  </a:lnTo>
                  <a:lnTo>
                    <a:pt x="548" y="1408"/>
                  </a:lnTo>
                  <a:lnTo>
                    <a:pt x="783" y="1486"/>
                  </a:lnTo>
                  <a:lnTo>
                    <a:pt x="1017" y="1564"/>
                  </a:lnTo>
                  <a:lnTo>
                    <a:pt x="1278" y="1591"/>
                  </a:lnTo>
                  <a:lnTo>
                    <a:pt x="1799" y="1591"/>
                  </a:lnTo>
                  <a:lnTo>
                    <a:pt x="2060" y="1564"/>
                  </a:lnTo>
                  <a:lnTo>
                    <a:pt x="2503" y="1486"/>
                  </a:lnTo>
                  <a:lnTo>
                    <a:pt x="2920" y="1382"/>
                  </a:lnTo>
                  <a:lnTo>
                    <a:pt x="2894" y="1486"/>
                  </a:lnTo>
                  <a:lnTo>
                    <a:pt x="2894" y="1721"/>
                  </a:lnTo>
                  <a:lnTo>
                    <a:pt x="2894" y="1982"/>
                  </a:lnTo>
                  <a:lnTo>
                    <a:pt x="2972" y="2320"/>
                  </a:lnTo>
                  <a:lnTo>
                    <a:pt x="3076" y="2711"/>
                  </a:lnTo>
                  <a:lnTo>
                    <a:pt x="3181" y="2920"/>
                  </a:lnTo>
                  <a:lnTo>
                    <a:pt x="3285" y="3154"/>
                  </a:lnTo>
                  <a:lnTo>
                    <a:pt x="3415" y="3389"/>
                  </a:lnTo>
                  <a:lnTo>
                    <a:pt x="3571" y="3650"/>
                  </a:lnTo>
                  <a:lnTo>
                    <a:pt x="3754" y="3884"/>
                  </a:lnTo>
                  <a:lnTo>
                    <a:pt x="3962" y="4171"/>
                  </a:lnTo>
                  <a:lnTo>
                    <a:pt x="4223" y="4432"/>
                  </a:lnTo>
                  <a:lnTo>
                    <a:pt x="4510" y="4718"/>
                  </a:lnTo>
                  <a:lnTo>
                    <a:pt x="4823" y="5005"/>
                  </a:lnTo>
                  <a:lnTo>
                    <a:pt x="5188" y="5292"/>
                  </a:lnTo>
                  <a:lnTo>
                    <a:pt x="5135" y="5787"/>
                  </a:lnTo>
                  <a:lnTo>
                    <a:pt x="3311" y="5969"/>
                  </a:lnTo>
                  <a:lnTo>
                    <a:pt x="3259" y="5969"/>
                  </a:lnTo>
                  <a:lnTo>
                    <a:pt x="3285" y="6856"/>
                  </a:lnTo>
                  <a:lnTo>
                    <a:pt x="3285" y="12016"/>
                  </a:lnTo>
                  <a:lnTo>
                    <a:pt x="3311" y="14910"/>
                  </a:lnTo>
                  <a:lnTo>
                    <a:pt x="3337" y="14988"/>
                  </a:lnTo>
                  <a:lnTo>
                    <a:pt x="3363" y="15014"/>
                  </a:lnTo>
                  <a:lnTo>
                    <a:pt x="3571" y="15405"/>
                  </a:lnTo>
                  <a:lnTo>
                    <a:pt x="3884" y="16004"/>
                  </a:lnTo>
                  <a:lnTo>
                    <a:pt x="4301" y="16682"/>
                  </a:lnTo>
                  <a:lnTo>
                    <a:pt x="4562" y="17021"/>
                  </a:lnTo>
                  <a:lnTo>
                    <a:pt x="4823" y="17386"/>
                  </a:lnTo>
                  <a:lnTo>
                    <a:pt x="5109" y="17751"/>
                  </a:lnTo>
                  <a:lnTo>
                    <a:pt x="5396" y="18064"/>
                  </a:lnTo>
                  <a:lnTo>
                    <a:pt x="5709" y="18376"/>
                  </a:lnTo>
                  <a:lnTo>
                    <a:pt x="6048" y="18637"/>
                  </a:lnTo>
                  <a:lnTo>
                    <a:pt x="6387" y="18872"/>
                  </a:lnTo>
                  <a:lnTo>
                    <a:pt x="6725" y="19028"/>
                  </a:lnTo>
                  <a:lnTo>
                    <a:pt x="6908" y="19106"/>
                  </a:lnTo>
                  <a:lnTo>
                    <a:pt x="7090" y="19132"/>
                  </a:lnTo>
                  <a:lnTo>
                    <a:pt x="7273" y="19158"/>
                  </a:lnTo>
                  <a:lnTo>
                    <a:pt x="7455" y="19184"/>
                  </a:lnTo>
                  <a:lnTo>
                    <a:pt x="7612" y="19158"/>
                  </a:lnTo>
                  <a:lnTo>
                    <a:pt x="7429" y="18715"/>
                  </a:lnTo>
                  <a:lnTo>
                    <a:pt x="7273" y="18272"/>
                  </a:lnTo>
                  <a:lnTo>
                    <a:pt x="7142" y="17829"/>
                  </a:lnTo>
                  <a:lnTo>
                    <a:pt x="7012" y="17360"/>
                  </a:lnTo>
                  <a:lnTo>
                    <a:pt x="6908" y="16865"/>
                  </a:lnTo>
                  <a:lnTo>
                    <a:pt x="6804" y="16395"/>
                  </a:lnTo>
                  <a:lnTo>
                    <a:pt x="6725" y="15874"/>
                  </a:lnTo>
                  <a:lnTo>
                    <a:pt x="6673" y="15379"/>
                  </a:lnTo>
                  <a:lnTo>
                    <a:pt x="6595" y="14727"/>
                  </a:lnTo>
                  <a:lnTo>
                    <a:pt x="6569" y="14102"/>
                  </a:lnTo>
                  <a:lnTo>
                    <a:pt x="6569" y="13450"/>
                  </a:lnTo>
                  <a:lnTo>
                    <a:pt x="6595" y="12798"/>
                  </a:lnTo>
                  <a:lnTo>
                    <a:pt x="6673" y="11521"/>
                  </a:lnTo>
                  <a:lnTo>
                    <a:pt x="6777" y="10244"/>
                  </a:lnTo>
                  <a:lnTo>
                    <a:pt x="6856" y="8784"/>
                  </a:lnTo>
                  <a:lnTo>
                    <a:pt x="6882" y="8055"/>
                  </a:lnTo>
                  <a:lnTo>
                    <a:pt x="6882" y="7351"/>
                  </a:lnTo>
                  <a:lnTo>
                    <a:pt x="6856" y="6751"/>
                  </a:lnTo>
                  <a:lnTo>
                    <a:pt x="6699" y="6152"/>
                  </a:lnTo>
                  <a:lnTo>
                    <a:pt x="6491" y="5578"/>
                  </a:lnTo>
                  <a:lnTo>
                    <a:pt x="5969" y="4223"/>
                  </a:lnTo>
                  <a:lnTo>
                    <a:pt x="5735" y="3519"/>
                  </a:lnTo>
                  <a:lnTo>
                    <a:pt x="5657" y="3154"/>
                  </a:lnTo>
                  <a:lnTo>
                    <a:pt x="5578" y="2816"/>
                  </a:lnTo>
                  <a:lnTo>
                    <a:pt x="5474" y="2060"/>
                  </a:lnTo>
                  <a:lnTo>
                    <a:pt x="5396" y="1591"/>
                  </a:lnTo>
                  <a:lnTo>
                    <a:pt x="5292" y="1121"/>
                  </a:lnTo>
                  <a:lnTo>
                    <a:pt x="5214" y="887"/>
                  </a:lnTo>
                  <a:lnTo>
                    <a:pt x="5135" y="678"/>
                  </a:lnTo>
                  <a:lnTo>
                    <a:pt x="5031" y="496"/>
                  </a:lnTo>
                  <a:lnTo>
                    <a:pt x="4927" y="339"/>
                  </a:lnTo>
                  <a:lnTo>
                    <a:pt x="4770" y="209"/>
                  </a:lnTo>
                  <a:lnTo>
                    <a:pt x="4640" y="105"/>
                  </a:lnTo>
                  <a:lnTo>
                    <a:pt x="4458" y="27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-615336" y="364678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-780496" y="2902867"/>
              <a:ext cx="379820" cy="957284"/>
            </a:xfrm>
            <a:custGeom>
              <a:avLst/>
              <a:gdLst/>
              <a:ahLst/>
              <a:cxnLst/>
              <a:rect l="l" t="t" r="r" b="b"/>
              <a:pathLst>
                <a:path w="7612" h="19185" fill="none" extrusionOk="0">
                  <a:moveTo>
                    <a:pt x="4249" y="1"/>
                  </a:moveTo>
                  <a:lnTo>
                    <a:pt x="4249" y="1"/>
                  </a:lnTo>
                  <a:lnTo>
                    <a:pt x="4093" y="27"/>
                  </a:lnTo>
                  <a:lnTo>
                    <a:pt x="3936" y="53"/>
                  </a:lnTo>
                  <a:lnTo>
                    <a:pt x="3936" y="53"/>
                  </a:lnTo>
                  <a:lnTo>
                    <a:pt x="3598" y="157"/>
                  </a:lnTo>
                  <a:lnTo>
                    <a:pt x="3311" y="287"/>
                  </a:lnTo>
                  <a:lnTo>
                    <a:pt x="2711" y="522"/>
                  </a:lnTo>
                  <a:lnTo>
                    <a:pt x="2399" y="652"/>
                  </a:lnTo>
                  <a:lnTo>
                    <a:pt x="2112" y="730"/>
                  </a:lnTo>
                  <a:lnTo>
                    <a:pt x="1773" y="783"/>
                  </a:lnTo>
                  <a:lnTo>
                    <a:pt x="1408" y="809"/>
                  </a:lnTo>
                  <a:lnTo>
                    <a:pt x="1408" y="809"/>
                  </a:lnTo>
                  <a:lnTo>
                    <a:pt x="1043" y="809"/>
                  </a:lnTo>
                  <a:lnTo>
                    <a:pt x="678" y="756"/>
                  </a:lnTo>
                  <a:lnTo>
                    <a:pt x="339" y="678"/>
                  </a:lnTo>
                  <a:lnTo>
                    <a:pt x="1" y="600"/>
                  </a:lnTo>
                  <a:lnTo>
                    <a:pt x="1" y="600"/>
                  </a:lnTo>
                  <a:lnTo>
                    <a:pt x="27" y="730"/>
                  </a:lnTo>
                  <a:lnTo>
                    <a:pt x="79" y="861"/>
                  </a:lnTo>
                  <a:lnTo>
                    <a:pt x="131" y="991"/>
                  </a:lnTo>
                  <a:lnTo>
                    <a:pt x="183" y="1095"/>
                  </a:lnTo>
                  <a:lnTo>
                    <a:pt x="339" y="1252"/>
                  </a:lnTo>
                  <a:lnTo>
                    <a:pt x="548" y="1408"/>
                  </a:lnTo>
                  <a:lnTo>
                    <a:pt x="783" y="1486"/>
                  </a:lnTo>
                  <a:lnTo>
                    <a:pt x="1017" y="1564"/>
                  </a:lnTo>
                  <a:lnTo>
                    <a:pt x="1278" y="1591"/>
                  </a:lnTo>
                  <a:lnTo>
                    <a:pt x="1538" y="1591"/>
                  </a:lnTo>
                  <a:lnTo>
                    <a:pt x="1538" y="1591"/>
                  </a:lnTo>
                  <a:lnTo>
                    <a:pt x="1799" y="1591"/>
                  </a:lnTo>
                  <a:lnTo>
                    <a:pt x="2060" y="1564"/>
                  </a:lnTo>
                  <a:lnTo>
                    <a:pt x="2503" y="1486"/>
                  </a:lnTo>
                  <a:lnTo>
                    <a:pt x="2920" y="1382"/>
                  </a:lnTo>
                  <a:lnTo>
                    <a:pt x="2920" y="1382"/>
                  </a:lnTo>
                  <a:lnTo>
                    <a:pt x="2920" y="1382"/>
                  </a:lnTo>
                  <a:lnTo>
                    <a:pt x="2920" y="1382"/>
                  </a:lnTo>
                  <a:lnTo>
                    <a:pt x="2894" y="1486"/>
                  </a:lnTo>
                  <a:lnTo>
                    <a:pt x="2894" y="1721"/>
                  </a:lnTo>
                  <a:lnTo>
                    <a:pt x="2894" y="1721"/>
                  </a:lnTo>
                  <a:lnTo>
                    <a:pt x="2894" y="1982"/>
                  </a:lnTo>
                  <a:lnTo>
                    <a:pt x="2972" y="2320"/>
                  </a:lnTo>
                  <a:lnTo>
                    <a:pt x="3076" y="2711"/>
                  </a:lnTo>
                  <a:lnTo>
                    <a:pt x="3181" y="2920"/>
                  </a:lnTo>
                  <a:lnTo>
                    <a:pt x="3285" y="3154"/>
                  </a:lnTo>
                  <a:lnTo>
                    <a:pt x="3415" y="3389"/>
                  </a:lnTo>
                  <a:lnTo>
                    <a:pt x="3571" y="3650"/>
                  </a:lnTo>
                  <a:lnTo>
                    <a:pt x="3754" y="3884"/>
                  </a:lnTo>
                  <a:lnTo>
                    <a:pt x="3962" y="4171"/>
                  </a:lnTo>
                  <a:lnTo>
                    <a:pt x="4223" y="4432"/>
                  </a:lnTo>
                  <a:lnTo>
                    <a:pt x="4510" y="4718"/>
                  </a:lnTo>
                  <a:lnTo>
                    <a:pt x="4823" y="5005"/>
                  </a:lnTo>
                  <a:lnTo>
                    <a:pt x="5188" y="5292"/>
                  </a:lnTo>
                  <a:lnTo>
                    <a:pt x="5188" y="5292"/>
                  </a:lnTo>
                  <a:lnTo>
                    <a:pt x="5188" y="5292"/>
                  </a:lnTo>
                  <a:lnTo>
                    <a:pt x="5135" y="5787"/>
                  </a:lnTo>
                  <a:lnTo>
                    <a:pt x="3311" y="5969"/>
                  </a:lnTo>
                  <a:lnTo>
                    <a:pt x="3259" y="5969"/>
                  </a:lnTo>
                  <a:lnTo>
                    <a:pt x="3285" y="6856"/>
                  </a:lnTo>
                  <a:lnTo>
                    <a:pt x="3285" y="12016"/>
                  </a:lnTo>
                  <a:lnTo>
                    <a:pt x="3311" y="14910"/>
                  </a:lnTo>
                  <a:lnTo>
                    <a:pt x="3311" y="14910"/>
                  </a:lnTo>
                  <a:lnTo>
                    <a:pt x="3337" y="14988"/>
                  </a:lnTo>
                  <a:lnTo>
                    <a:pt x="3337" y="14988"/>
                  </a:lnTo>
                  <a:lnTo>
                    <a:pt x="3363" y="15014"/>
                  </a:lnTo>
                  <a:lnTo>
                    <a:pt x="3363" y="15014"/>
                  </a:lnTo>
                  <a:lnTo>
                    <a:pt x="3571" y="15405"/>
                  </a:lnTo>
                  <a:lnTo>
                    <a:pt x="3884" y="16004"/>
                  </a:lnTo>
                  <a:lnTo>
                    <a:pt x="4301" y="16682"/>
                  </a:lnTo>
                  <a:lnTo>
                    <a:pt x="4562" y="17021"/>
                  </a:lnTo>
                  <a:lnTo>
                    <a:pt x="4823" y="17386"/>
                  </a:lnTo>
                  <a:lnTo>
                    <a:pt x="5109" y="17751"/>
                  </a:lnTo>
                  <a:lnTo>
                    <a:pt x="5396" y="18064"/>
                  </a:lnTo>
                  <a:lnTo>
                    <a:pt x="5709" y="18376"/>
                  </a:lnTo>
                  <a:lnTo>
                    <a:pt x="6048" y="18637"/>
                  </a:lnTo>
                  <a:lnTo>
                    <a:pt x="6387" y="18872"/>
                  </a:lnTo>
                  <a:lnTo>
                    <a:pt x="6725" y="19028"/>
                  </a:lnTo>
                  <a:lnTo>
                    <a:pt x="6908" y="19106"/>
                  </a:lnTo>
                  <a:lnTo>
                    <a:pt x="7090" y="19132"/>
                  </a:lnTo>
                  <a:lnTo>
                    <a:pt x="7273" y="19158"/>
                  </a:lnTo>
                  <a:lnTo>
                    <a:pt x="7455" y="19184"/>
                  </a:lnTo>
                  <a:lnTo>
                    <a:pt x="7455" y="19184"/>
                  </a:lnTo>
                  <a:lnTo>
                    <a:pt x="7612" y="19158"/>
                  </a:lnTo>
                  <a:lnTo>
                    <a:pt x="7612" y="19158"/>
                  </a:lnTo>
                  <a:lnTo>
                    <a:pt x="7429" y="18715"/>
                  </a:lnTo>
                  <a:lnTo>
                    <a:pt x="7273" y="18272"/>
                  </a:lnTo>
                  <a:lnTo>
                    <a:pt x="7142" y="17829"/>
                  </a:lnTo>
                  <a:lnTo>
                    <a:pt x="7012" y="17360"/>
                  </a:lnTo>
                  <a:lnTo>
                    <a:pt x="6908" y="16865"/>
                  </a:lnTo>
                  <a:lnTo>
                    <a:pt x="6804" y="16395"/>
                  </a:lnTo>
                  <a:lnTo>
                    <a:pt x="6725" y="15874"/>
                  </a:lnTo>
                  <a:lnTo>
                    <a:pt x="6673" y="15379"/>
                  </a:lnTo>
                  <a:lnTo>
                    <a:pt x="6673" y="15379"/>
                  </a:lnTo>
                  <a:lnTo>
                    <a:pt x="6595" y="14727"/>
                  </a:lnTo>
                  <a:lnTo>
                    <a:pt x="6569" y="14102"/>
                  </a:lnTo>
                  <a:lnTo>
                    <a:pt x="6569" y="13450"/>
                  </a:lnTo>
                  <a:lnTo>
                    <a:pt x="6595" y="12798"/>
                  </a:lnTo>
                  <a:lnTo>
                    <a:pt x="6673" y="11521"/>
                  </a:lnTo>
                  <a:lnTo>
                    <a:pt x="6777" y="10244"/>
                  </a:lnTo>
                  <a:lnTo>
                    <a:pt x="6777" y="10244"/>
                  </a:lnTo>
                  <a:lnTo>
                    <a:pt x="6856" y="8784"/>
                  </a:lnTo>
                  <a:lnTo>
                    <a:pt x="6882" y="8055"/>
                  </a:lnTo>
                  <a:lnTo>
                    <a:pt x="6882" y="7351"/>
                  </a:lnTo>
                  <a:lnTo>
                    <a:pt x="6882" y="7351"/>
                  </a:lnTo>
                  <a:lnTo>
                    <a:pt x="6856" y="6751"/>
                  </a:lnTo>
                  <a:lnTo>
                    <a:pt x="6856" y="6751"/>
                  </a:lnTo>
                  <a:lnTo>
                    <a:pt x="6699" y="6152"/>
                  </a:lnTo>
                  <a:lnTo>
                    <a:pt x="6491" y="5578"/>
                  </a:lnTo>
                  <a:lnTo>
                    <a:pt x="6491" y="5578"/>
                  </a:lnTo>
                  <a:lnTo>
                    <a:pt x="5969" y="4223"/>
                  </a:lnTo>
                  <a:lnTo>
                    <a:pt x="5735" y="3519"/>
                  </a:lnTo>
                  <a:lnTo>
                    <a:pt x="5657" y="3154"/>
                  </a:lnTo>
                  <a:lnTo>
                    <a:pt x="5578" y="2816"/>
                  </a:lnTo>
                  <a:lnTo>
                    <a:pt x="5578" y="2816"/>
                  </a:lnTo>
                  <a:lnTo>
                    <a:pt x="5474" y="2060"/>
                  </a:lnTo>
                  <a:lnTo>
                    <a:pt x="5396" y="1591"/>
                  </a:lnTo>
                  <a:lnTo>
                    <a:pt x="5292" y="1121"/>
                  </a:lnTo>
                  <a:lnTo>
                    <a:pt x="5214" y="887"/>
                  </a:lnTo>
                  <a:lnTo>
                    <a:pt x="5135" y="678"/>
                  </a:lnTo>
                  <a:lnTo>
                    <a:pt x="5031" y="496"/>
                  </a:lnTo>
                  <a:lnTo>
                    <a:pt x="4927" y="339"/>
                  </a:lnTo>
                  <a:lnTo>
                    <a:pt x="4770" y="209"/>
                  </a:lnTo>
                  <a:lnTo>
                    <a:pt x="4640" y="105"/>
                  </a:lnTo>
                  <a:lnTo>
                    <a:pt x="4458" y="27"/>
                  </a:lnTo>
                  <a:lnTo>
                    <a:pt x="4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-793520" y="2733814"/>
              <a:ext cx="227682" cy="264058"/>
            </a:xfrm>
            <a:custGeom>
              <a:avLst/>
              <a:gdLst/>
              <a:ahLst/>
              <a:cxnLst/>
              <a:rect l="l" t="t" r="r" b="b"/>
              <a:pathLst>
                <a:path w="4563" h="5292" extrusionOk="0">
                  <a:moveTo>
                    <a:pt x="2112" y="0"/>
                  </a:moveTo>
                  <a:lnTo>
                    <a:pt x="1930" y="130"/>
                  </a:lnTo>
                  <a:lnTo>
                    <a:pt x="1721" y="261"/>
                  </a:lnTo>
                  <a:lnTo>
                    <a:pt x="1487" y="495"/>
                  </a:lnTo>
                  <a:lnTo>
                    <a:pt x="1226" y="782"/>
                  </a:lnTo>
                  <a:lnTo>
                    <a:pt x="965" y="1121"/>
                  </a:lnTo>
                  <a:lnTo>
                    <a:pt x="705" y="1486"/>
                  </a:lnTo>
                  <a:lnTo>
                    <a:pt x="470" y="1903"/>
                  </a:lnTo>
                  <a:lnTo>
                    <a:pt x="288" y="2346"/>
                  </a:lnTo>
                  <a:lnTo>
                    <a:pt x="131" y="2789"/>
                  </a:lnTo>
                  <a:lnTo>
                    <a:pt x="27" y="3206"/>
                  </a:lnTo>
                  <a:lnTo>
                    <a:pt x="1" y="3415"/>
                  </a:lnTo>
                  <a:lnTo>
                    <a:pt x="1" y="3597"/>
                  </a:lnTo>
                  <a:lnTo>
                    <a:pt x="27" y="3936"/>
                  </a:lnTo>
                  <a:lnTo>
                    <a:pt x="53" y="4197"/>
                  </a:lnTo>
                  <a:lnTo>
                    <a:pt x="131" y="4405"/>
                  </a:lnTo>
                  <a:lnTo>
                    <a:pt x="131" y="4483"/>
                  </a:lnTo>
                  <a:lnTo>
                    <a:pt x="209" y="4640"/>
                  </a:lnTo>
                  <a:lnTo>
                    <a:pt x="288" y="4744"/>
                  </a:lnTo>
                  <a:lnTo>
                    <a:pt x="392" y="4848"/>
                  </a:lnTo>
                  <a:lnTo>
                    <a:pt x="496" y="4979"/>
                  </a:lnTo>
                  <a:lnTo>
                    <a:pt x="653" y="5083"/>
                  </a:lnTo>
                  <a:lnTo>
                    <a:pt x="835" y="5187"/>
                  </a:lnTo>
                  <a:lnTo>
                    <a:pt x="1044" y="5239"/>
                  </a:lnTo>
                  <a:lnTo>
                    <a:pt x="1278" y="5265"/>
                  </a:lnTo>
                  <a:lnTo>
                    <a:pt x="1487" y="5291"/>
                  </a:lnTo>
                  <a:lnTo>
                    <a:pt x="1721" y="5265"/>
                  </a:lnTo>
                  <a:lnTo>
                    <a:pt x="1982" y="5239"/>
                  </a:lnTo>
                  <a:lnTo>
                    <a:pt x="2425" y="5135"/>
                  </a:lnTo>
                  <a:lnTo>
                    <a:pt x="2894" y="4979"/>
                  </a:lnTo>
                  <a:lnTo>
                    <a:pt x="3311" y="4770"/>
                  </a:lnTo>
                  <a:lnTo>
                    <a:pt x="3676" y="4562"/>
                  </a:lnTo>
                  <a:lnTo>
                    <a:pt x="4015" y="4353"/>
                  </a:lnTo>
                  <a:lnTo>
                    <a:pt x="4250" y="4144"/>
                  </a:lnTo>
                  <a:lnTo>
                    <a:pt x="4432" y="3988"/>
                  </a:lnTo>
                  <a:lnTo>
                    <a:pt x="4536" y="3858"/>
                  </a:lnTo>
                  <a:lnTo>
                    <a:pt x="4562" y="3806"/>
                  </a:lnTo>
                  <a:lnTo>
                    <a:pt x="4406" y="3936"/>
                  </a:lnTo>
                  <a:lnTo>
                    <a:pt x="4197" y="4092"/>
                  </a:lnTo>
                  <a:lnTo>
                    <a:pt x="3937" y="4275"/>
                  </a:lnTo>
                  <a:lnTo>
                    <a:pt x="3624" y="4457"/>
                  </a:lnTo>
                  <a:lnTo>
                    <a:pt x="3233" y="4640"/>
                  </a:lnTo>
                  <a:lnTo>
                    <a:pt x="2816" y="4796"/>
                  </a:lnTo>
                  <a:lnTo>
                    <a:pt x="2373" y="4926"/>
                  </a:lnTo>
                  <a:lnTo>
                    <a:pt x="1930" y="5031"/>
                  </a:lnTo>
                  <a:lnTo>
                    <a:pt x="1721" y="5057"/>
                  </a:lnTo>
                  <a:lnTo>
                    <a:pt x="1513" y="5057"/>
                  </a:lnTo>
                  <a:lnTo>
                    <a:pt x="1304" y="5031"/>
                  </a:lnTo>
                  <a:lnTo>
                    <a:pt x="1096" y="5005"/>
                  </a:lnTo>
                  <a:lnTo>
                    <a:pt x="939" y="4952"/>
                  </a:lnTo>
                  <a:lnTo>
                    <a:pt x="783" y="4874"/>
                  </a:lnTo>
                  <a:lnTo>
                    <a:pt x="679" y="4770"/>
                  </a:lnTo>
                  <a:lnTo>
                    <a:pt x="574" y="4692"/>
                  </a:lnTo>
                  <a:lnTo>
                    <a:pt x="470" y="4509"/>
                  </a:lnTo>
                  <a:lnTo>
                    <a:pt x="392" y="4379"/>
                  </a:lnTo>
                  <a:lnTo>
                    <a:pt x="392" y="4327"/>
                  </a:lnTo>
                  <a:lnTo>
                    <a:pt x="340" y="4144"/>
                  </a:lnTo>
                  <a:lnTo>
                    <a:pt x="288" y="3910"/>
                  </a:lnTo>
                  <a:lnTo>
                    <a:pt x="262" y="3597"/>
                  </a:lnTo>
                  <a:lnTo>
                    <a:pt x="288" y="3232"/>
                  </a:lnTo>
                  <a:lnTo>
                    <a:pt x="366" y="2841"/>
                  </a:lnTo>
                  <a:lnTo>
                    <a:pt x="470" y="2424"/>
                  </a:lnTo>
                  <a:lnTo>
                    <a:pt x="653" y="1981"/>
                  </a:lnTo>
                  <a:lnTo>
                    <a:pt x="861" y="1590"/>
                  </a:lnTo>
                  <a:lnTo>
                    <a:pt x="1096" y="1199"/>
                  </a:lnTo>
                  <a:lnTo>
                    <a:pt x="1330" y="860"/>
                  </a:lnTo>
                  <a:lnTo>
                    <a:pt x="1565" y="574"/>
                  </a:lnTo>
                  <a:lnTo>
                    <a:pt x="1773" y="339"/>
                  </a:lnTo>
                  <a:lnTo>
                    <a:pt x="1956" y="157"/>
                  </a:lnTo>
                  <a:lnTo>
                    <a:pt x="2060" y="52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-725859" y="2848229"/>
              <a:ext cx="88468" cy="141809"/>
            </a:xfrm>
            <a:custGeom>
              <a:avLst/>
              <a:gdLst/>
              <a:ahLst/>
              <a:cxnLst/>
              <a:rect l="l" t="t" r="r" b="b"/>
              <a:pathLst>
                <a:path w="1773" h="2842" extrusionOk="0">
                  <a:moveTo>
                    <a:pt x="1773" y="1"/>
                  </a:moveTo>
                  <a:lnTo>
                    <a:pt x="1695" y="27"/>
                  </a:lnTo>
                  <a:lnTo>
                    <a:pt x="1512" y="131"/>
                  </a:lnTo>
                  <a:lnTo>
                    <a:pt x="1278" y="340"/>
                  </a:lnTo>
                  <a:lnTo>
                    <a:pt x="1017" y="574"/>
                  </a:lnTo>
                  <a:lnTo>
                    <a:pt x="782" y="835"/>
                  </a:lnTo>
                  <a:lnTo>
                    <a:pt x="600" y="1043"/>
                  </a:lnTo>
                  <a:lnTo>
                    <a:pt x="417" y="1304"/>
                  </a:lnTo>
                  <a:lnTo>
                    <a:pt x="261" y="1539"/>
                  </a:lnTo>
                  <a:lnTo>
                    <a:pt x="131" y="1825"/>
                  </a:lnTo>
                  <a:lnTo>
                    <a:pt x="79" y="2008"/>
                  </a:lnTo>
                  <a:lnTo>
                    <a:pt x="26" y="2164"/>
                  </a:lnTo>
                  <a:lnTo>
                    <a:pt x="0" y="2373"/>
                  </a:lnTo>
                  <a:lnTo>
                    <a:pt x="0" y="2451"/>
                  </a:lnTo>
                  <a:lnTo>
                    <a:pt x="26" y="2555"/>
                  </a:lnTo>
                  <a:lnTo>
                    <a:pt x="79" y="2633"/>
                  </a:lnTo>
                  <a:lnTo>
                    <a:pt x="131" y="2712"/>
                  </a:lnTo>
                  <a:lnTo>
                    <a:pt x="183" y="2764"/>
                  </a:lnTo>
                  <a:lnTo>
                    <a:pt x="261" y="2816"/>
                  </a:lnTo>
                  <a:lnTo>
                    <a:pt x="391" y="2842"/>
                  </a:lnTo>
                  <a:lnTo>
                    <a:pt x="574" y="2842"/>
                  </a:lnTo>
                  <a:lnTo>
                    <a:pt x="548" y="2816"/>
                  </a:lnTo>
                  <a:lnTo>
                    <a:pt x="496" y="2790"/>
                  </a:lnTo>
                  <a:lnTo>
                    <a:pt x="313" y="2712"/>
                  </a:lnTo>
                  <a:lnTo>
                    <a:pt x="235" y="2633"/>
                  </a:lnTo>
                  <a:lnTo>
                    <a:pt x="183" y="2503"/>
                  </a:lnTo>
                  <a:lnTo>
                    <a:pt x="183" y="2373"/>
                  </a:lnTo>
                  <a:lnTo>
                    <a:pt x="209" y="2216"/>
                  </a:lnTo>
                  <a:lnTo>
                    <a:pt x="339" y="1930"/>
                  </a:lnTo>
                  <a:lnTo>
                    <a:pt x="496" y="1669"/>
                  </a:lnTo>
                  <a:lnTo>
                    <a:pt x="652" y="1461"/>
                  </a:lnTo>
                  <a:lnTo>
                    <a:pt x="808" y="1200"/>
                  </a:lnTo>
                  <a:lnTo>
                    <a:pt x="1173" y="705"/>
                  </a:lnTo>
                  <a:lnTo>
                    <a:pt x="1564" y="209"/>
                  </a:lnTo>
                  <a:lnTo>
                    <a:pt x="1721" y="53"/>
                  </a:lnTo>
                  <a:lnTo>
                    <a:pt x="1773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-776604" y="2784510"/>
              <a:ext cx="97600" cy="205528"/>
            </a:xfrm>
            <a:custGeom>
              <a:avLst/>
              <a:gdLst/>
              <a:ahLst/>
              <a:cxnLst/>
              <a:rect l="l" t="t" r="r" b="b"/>
              <a:pathLst>
                <a:path w="1956" h="4119" extrusionOk="0">
                  <a:moveTo>
                    <a:pt x="1956" y="1"/>
                  </a:moveTo>
                  <a:lnTo>
                    <a:pt x="1851" y="53"/>
                  </a:lnTo>
                  <a:lnTo>
                    <a:pt x="1643" y="209"/>
                  </a:lnTo>
                  <a:lnTo>
                    <a:pt x="1330" y="444"/>
                  </a:lnTo>
                  <a:lnTo>
                    <a:pt x="1017" y="783"/>
                  </a:lnTo>
                  <a:lnTo>
                    <a:pt x="757" y="1121"/>
                  </a:lnTo>
                  <a:lnTo>
                    <a:pt x="522" y="1434"/>
                  </a:lnTo>
                  <a:lnTo>
                    <a:pt x="392" y="1695"/>
                  </a:lnTo>
                  <a:lnTo>
                    <a:pt x="340" y="1773"/>
                  </a:lnTo>
                  <a:lnTo>
                    <a:pt x="288" y="1877"/>
                  </a:lnTo>
                  <a:lnTo>
                    <a:pt x="183" y="2138"/>
                  </a:lnTo>
                  <a:lnTo>
                    <a:pt x="79" y="2503"/>
                  </a:lnTo>
                  <a:lnTo>
                    <a:pt x="27" y="2738"/>
                  </a:lnTo>
                  <a:lnTo>
                    <a:pt x="1" y="2946"/>
                  </a:lnTo>
                  <a:lnTo>
                    <a:pt x="1" y="3181"/>
                  </a:lnTo>
                  <a:lnTo>
                    <a:pt x="27" y="3415"/>
                  </a:lnTo>
                  <a:lnTo>
                    <a:pt x="53" y="3624"/>
                  </a:lnTo>
                  <a:lnTo>
                    <a:pt x="105" y="3780"/>
                  </a:lnTo>
                  <a:lnTo>
                    <a:pt x="183" y="3936"/>
                  </a:lnTo>
                  <a:lnTo>
                    <a:pt x="235" y="4041"/>
                  </a:lnTo>
                  <a:lnTo>
                    <a:pt x="314" y="4119"/>
                  </a:lnTo>
                  <a:lnTo>
                    <a:pt x="288" y="4015"/>
                  </a:lnTo>
                  <a:lnTo>
                    <a:pt x="261" y="3910"/>
                  </a:lnTo>
                  <a:lnTo>
                    <a:pt x="235" y="3754"/>
                  </a:lnTo>
                  <a:lnTo>
                    <a:pt x="183" y="3598"/>
                  </a:lnTo>
                  <a:lnTo>
                    <a:pt x="183" y="3389"/>
                  </a:lnTo>
                  <a:lnTo>
                    <a:pt x="183" y="3181"/>
                  </a:lnTo>
                  <a:lnTo>
                    <a:pt x="209" y="2972"/>
                  </a:lnTo>
                  <a:lnTo>
                    <a:pt x="261" y="2764"/>
                  </a:lnTo>
                  <a:lnTo>
                    <a:pt x="314" y="2581"/>
                  </a:lnTo>
                  <a:lnTo>
                    <a:pt x="444" y="2216"/>
                  </a:lnTo>
                  <a:lnTo>
                    <a:pt x="548" y="1982"/>
                  </a:lnTo>
                  <a:lnTo>
                    <a:pt x="600" y="1903"/>
                  </a:lnTo>
                  <a:lnTo>
                    <a:pt x="626" y="1799"/>
                  </a:lnTo>
                  <a:lnTo>
                    <a:pt x="757" y="1565"/>
                  </a:lnTo>
                  <a:lnTo>
                    <a:pt x="939" y="1252"/>
                  </a:lnTo>
                  <a:lnTo>
                    <a:pt x="1174" y="887"/>
                  </a:lnTo>
                  <a:lnTo>
                    <a:pt x="1460" y="548"/>
                  </a:lnTo>
                  <a:lnTo>
                    <a:pt x="1695" y="287"/>
                  </a:lnTo>
                  <a:lnTo>
                    <a:pt x="1904" y="79"/>
                  </a:lnTo>
                  <a:lnTo>
                    <a:pt x="1956" y="27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-642630" y="2963991"/>
              <a:ext cx="127488" cy="214659"/>
            </a:xfrm>
            <a:custGeom>
              <a:avLst/>
              <a:gdLst/>
              <a:ahLst/>
              <a:cxnLst/>
              <a:rect l="l" t="t" r="r" b="b"/>
              <a:pathLst>
                <a:path w="2555" h="4302" extrusionOk="0">
                  <a:moveTo>
                    <a:pt x="27" y="1"/>
                  </a:moveTo>
                  <a:lnTo>
                    <a:pt x="0" y="131"/>
                  </a:lnTo>
                  <a:lnTo>
                    <a:pt x="0" y="418"/>
                  </a:lnTo>
                  <a:lnTo>
                    <a:pt x="27" y="626"/>
                  </a:lnTo>
                  <a:lnTo>
                    <a:pt x="53" y="835"/>
                  </a:lnTo>
                  <a:lnTo>
                    <a:pt x="157" y="1304"/>
                  </a:lnTo>
                  <a:lnTo>
                    <a:pt x="313" y="1773"/>
                  </a:lnTo>
                  <a:lnTo>
                    <a:pt x="470" y="2164"/>
                  </a:lnTo>
                  <a:lnTo>
                    <a:pt x="678" y="2529"/>
                  </a:lnTo>
                  <a:lnTo>
                    <a:pt x="730" y="2607"/>
                  </a:lnTo>
                  <a:lnTo>
                    <a:pt x="913" y="2868"/>
                  </a:lnTo>
                  <a:lnTo>
                    <a:pt x="1173" y="3181"/>
                  </a:lnTo>
                  <a:lnTo>
                    <a:pt x="1512" y="3545"/>
                  </a:lnTo>
                  <a:lnTo>
                    <a:pt x="1877" y="3858"/>
                  </a:lnTo>
                  <a:lnTo>
                    <a:pt x="2190" y="4119"/>
                  </a:lnTo>
                  <a:lnTo>
                    <a:pt x="2451" y="4275"/>
                  </a:lnTo>
                  <a:lnTo>
                    <a:pt x="2555" y="4301"/>
                  </a:lnTo>
                  <a:lnTo>
                    <a:pt x="2477" y="4223"/>
                  </a:lnTo>
                  <a:lnTo>
                    <a:pt x="2268" y="4015"/>
                  </a:lnTo>
                  <a:lnTo>
                    <a:pt x="1981" y="3754"/>
                  </a:lnTo>
                  <a:lnTo>
                    <a:pt x="1643" y="3389"/>
                  </a:lnTo>
                  <a:lnTo>
                    <a:pt x="1356" y="3024"/>
                  </a:lnTo>
                  <a:lnTo>
                    <a:pt x="1121" y="2711"/>
                  </a:lnTo>
                  <a:lnTo>
                    <a:pt x="965" y="2451"/>
                  </a:lnTo>
                  <a:lnTo>
                    <a:pt x="913" y="2373"/>
                  </a:lnTo>
                  <a:lnTo>
                    <a:pt x="704" y="2034"/>
                  </a:lnTo>
                  <a:lnTo>
                    <a:pt x="522" y="1669"/>
                  </a:lnTo>
                  <a:lnTo>
                    <a:pt x="339" y="1252"/>
                  </a:lnTo>
                  <a:lnTo>
                    <a:pt x="209" y="809"/>
                  </a:lnTo>
                  <a:lnTo>
                    <a:pt x="105" y="418"/>
                  </a:lnTo>
                  <a:lnTo>
                    <a:pt x="53" y="131"/>
                  </a:lnTo>
                  <a:lnTo>
                    <a:pt x="53" y="53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-558103" y="3160388"/>
              <a:ext cx="33880" cy="542386"/>
            </a:xfrm>
            <a:custGeom>
              <a:avLst/>
              <a:gdLst/>
              <a:ahLst/>
              <a:cxnLst/>
              <a:rect l="l" t="t" r="r" b="b"/>
              <a:pathLst>
                <a:path w="679" h="10870" extrusionOk="0">
                  <a:moveTo>
                    <a:pt x="626" y="0"/>
                  </a:moveTo>
                  <a:lnTo>
                    <a:pt x="600" y="53"/>
                  </a:lnTo>
                  <a:lnTo>
                    <a:pt x="574" y="235"/>
                  </a:lnTo>
                  <a:lnTo>
                    <a:pt x="548" y="835"/>
                  </a:lnTo>
                  <a:lnTo>
                    <a:pt x="470" y="1721"/>
                  </a:lnTo>
                  <a:lnTo>
                    <a:pt x="340" y="2711"/>
                  </a:lnTo>
                  <a:lnTo>
                    <a:pt x="131" y="4588"/>
                  </a:lnTo>
                  <a:lnTo>
                    <a:pt x="53" y="5422"/>
                  </a:lnTo>
                  <a:lnTo>
                    <a:pt x="27" y="6282"/>
                  </a:lnTo>
                  <a:lnTo>
                    <a:pt x="1" y="7168"/>
                  </a:lnTo>
                  <a:lnTo>
                    <a:pt x="27" y="7663"/>
                  </a:lnTo>
                  <a:lnTo>
                    <a:pt x="53" y="8185"/>
                  </a:lnTo>
                  <a:lnTo>
                    <a:pt x="105" y="8706"/>
                  </a:lnTo>
                  <a:lnTo>
                    <a:pt x="183" y="9201"/>
                  </a:lnTo>
                  <a:lnTo>
                    <a:pt x="287" y="9644"/>
                  </a:lnTo>
                  <a:lnTo>
                    <a:pt x="392" y="10061"/>
                  </a:lnTo>
                  <a:lnTo>
                    <a:pt x="496" y="10400"/>
                  </a:lnTo>
                  <a:lnTo>
                    <a:pt x="574" y="10661"/>
                  </a:lnTo>
                  <a:lnTo>
                    <a:pt x="678" y="10869"/>
                  </a:lnTo>
                  <a:lnTo>
                    <a:pt x="678" y="10869"/>
                  </a:lnTo>
                  <a:lnTo>
                    <a:pt x="626" y="10635"/>
                  </a:lnTo>
                  <a:lnTo>
                    <a:pt x="574" y="10374"/>
                  </a:lnTo>
                  <a:lnTo>
                    <a:pt x="496" y="10035"/>
                  </a:lnTo>
                  <a:lnTo>
                    <a:pt x="418" y="9618"/>
                  </a:lnTo>
                  <a:lnTo>
                    <a:pt x="340" y="9175"/>
                  </a:lnTo>
                  <a:lnTo>
                    <a:pt x="287" y="8680"/>
                  </a:lnTo>
                  <a:lnTo>
                    <a:pt x="261" y="8185"/>
                  </a:lnTo>
                  <a:lnTo>
                    <a:pt x="235" y="7663"/>
                  </a:lnTo>
                  <a:lnTo>
                    <a:pt x="235" y="7168"/>
                  </a:lnTo>
                  <a:lnTo>
                    <a:pt x="287" y="6308"/>
                  </a:lnTo>
                  <a:lnTo>
                    <a:pt x="340" y="5448"/>
                  </a:lnTo>
                  <a:lnTo>
                    <a:pt x="392" y="4614"/>
                  </a:lnTo>
                  <a:lnTo>
                    <a:pt x="548" y="2737"/>
                  </a:lnTo>
                  <a:lnTo>
                    <a:pt x="626" y="1721"/>
                  </a:lnTo>
                  <a:lnTo>
                    <a:pt x="652" y="861"/>
                  </a:lnTo>
                  <a:lnTo>
                    <a:pt x="652" y="496"/>
                  </a:lnTo>
                  <a:lnTo>
                    <a:pt x="626" y="235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-1530905" y="2011997"/>
              <a:ext cx="435705" cy="909132"/>
            </a:xfrm>
            <a:custGeom>
              <a:avLst/>
              <a:gdLst/>
              <a:ahLst/>
              <a:cxnLst/>
              <a:rect l="l" t="t" r="r" b="b"/>
              <a:pathLst>
                <a:path w="8732" h="18220" extrusionOk="0">
                  <a:moveTo>
                    <a:pt x="0" y="0"/>
                  </a:moveTo>
                  <a:lnTo>
                    <a:pt x="26" y="1121"/>
                  </a:lnTo>
                  <a:lnTo>
                    <a:pt x="52" y="2190"/>
                  </a:lnTo>
                  <a:lnTo>
                    <a:pt x="130" y="3258"/>
                  </a:lnTo>
                  <a:lnTo>
                    <a:pt x="235" y="4223"/>
                  </a:lnTo>
                  <a:lnTo>
                    <a:pt x="339" y="5135"/>
                  </a:lnTo>
                  <a:lnTo>
                    <a:pt x="495" y="5917"/>
                  </a:lnTo>
                  <a:lnTo>
                    <a:pt x="600" y="6256"/>
                  </a:lnTo>
                  <a:lnTo>
                    <a:pt x="678" y="6595"/>
                  </a:lnTo>
                  <a:lnTo>
                    <a:pt x="782" y="6881"/>
                  </a:lnTo>
                  <a:lnTo>
                    <a:pt x="912" y="7116"/>
                  </a:lnTo>
                  <a:lnTo>
                    <a:pt x="1173" y="7585"/>
                  </a:lnTo>
                  <a:lnTo>
                    <a:pt x="1434" y="7976"/>
                  </a:lnTo>
                  <a:lnTo>
                    <a:pt x="1746" y="8367"/>
                  </a:lnTo>
                  <a:lnTo>
                    <a:pt x="2033" y="8680"/>
                  </a:lnTo>
                  <a:lnTo>
                    <a:pt x="2346" y="8993"/>
                  </a:lnTo>
                  <a:lnTo>
                    <a:pt x="2659" y="9253"/>
                  </a:lnTo>
                  <a:lnTo>
                    <a:pt x="3258" y="9722"/>
                  </a:lnTo>
                  <a:lnTo>
                    <a:pt x="3780" y="10113"/>
                  </a:lnTo>
                  <a:lnTo>
                    <a:pt x="4014" y="10322"/>
                  </a:lnTo>
                  <a:lnTo>
                    <a:pt x="4223" y="10504"/>
                  </a:lnTo>
                  <a:lnTo>
                    <a:pt x="4379" y="10687"/>
                  </a:lnTo>
                  <a:lnTo>
                    <a:pt x="4509" y="10869"/>
                  </a:lnTo>
                  <a:lnTo>
                    <a:pt x="4588" y="11078"/>
                  </a:lnTo>
                  <a:lnTo>
                    <a:pt x="4614" y="11286"/>
                  </a:lnTo>
                  <a:lnTo>
                    <a:pt x="4588" y="11834"/>
                  </a:lnTo>
                  <a:lnTo>
                    <a:pt x="4509" y="12485"/>
                  </a:lnTo>
                  <a:lnTo>
                    <a:pt x="4431" y="13215"/>
                  </a:lnTo>
                  <a:lnTo>
                    <a:pt x="4379" y="13971"/>
                  </a:lnTo>
                  <a:lnTo>
                    <a:pt x="4379" y="14362"/>
                  </a:lnTo>
                  <a:lnTo>
                    <a:pt x="4405" y="14753"/>
                  </a:lnTo>
                  <a:lnTo>
                    <a:pt x="4431" y="15118"/>
                  </a:lnTo>
                  <a:lnTo>
                    <a:pt x="4483" y="15457"/>
                  </a:lnTo>
                  <a:lnTo>
                    <a:pt x="4588" y="15795"/>
                  </a:lnTo>
                  <a:lnTo>
                    <a:pt x="4718" y="16108"/>
                  </a:lnTo>
                  <a:lnTo>
                    <a:pt x="4874" y="16369"/>
                  </a:lnTo>
                  <a:lnTo>
                    <a:pt x="5083" y="16603"/>
                  </a:lnTo>
                  <a:lnTo>
                    <a:pt x="5552" y="17021"/>
                  </a:lnTo>
                  <a:lnTo>
                    <a:pt x="6021" y="17411"/>
                  </a:lnTo>
                  <a:lnTo>
                    <a:pt x="6464" y="17724"/>
                  </a:lnTo>
                  <a:lnTo>
                    <a:pt x="6881" y="17985"/>
                  </a:lnTo>
                  <a:lnTo>
                    <a:pt x="7090" y="18089"/>
                  </a:lnTo>
                  <a:lnTo>
                    <a:pt x="7272" y="18167"/>
                  </a:lnTo>
                  <a:lnTo>
                    <a:pt x="7455" y="18193"/>
                  </a:lnTo>
                  <a:lnTo>
                    <a:pt x="7611" y="18220"/>
                  </a:lnTo>
                  <a:lnTo>
                    <a:pt x="7767" y="18193"/>
                  </a:lnTo>
                  <a:lnTo>
                    <a:pt x="7898" y="18141"/>
                  </a:lnTo>
                  <a:lnTo>
                    <a:pt x="8002" y="18037"/>
                  </a:lnTo>
                  <a:lnTo>
                    <a:pt x="8106" y="17881"/>
                  </a:lnTo>
                  <a:lnTo>
                    <a:pt x="8158" y="17698"/>
                  </a:lnTo>
                  <a:lnTo>
                    <a:pt x="8185" y="17516"/>
                  </a:lnTo>
                  <a:lnTo>
                    <a:pt x="8158" y="17281"/>
                  </a:lnTo>
                  <a:lnTo>
                    <a:pt x="8106" y="17047"/>
                  </a:lnTo>
                  <a:lnTo>
                    <a:pt x="8028" y="16812"/>
                  </a:lnTo>
                  <a:lnTo>
                    <a:pt x="7924" y="16551"/>
                  </a:lnTo>
                  <a:lnTo>
                    <a:pt x="7663" y="16056"/>
                  </a:lnTo>
                  <a:lnTo>
                    <a:pt x="7377" y="15613"/>
                  </a:lnTo>
                  <a:lnTo>
                    <a:pt x="7116" y="15248"/>
                  </a:lnTo>
                  <a:lnTo>
                    <a:pt x="6855" y="14909"/>
                  </a:lnTo>
                  <a:lnTo>
                    <a:pt x="7168" y="14518"/>
                  </a:lnTo>
                  <a:lnTo>
                    <a:pt x="7481" y="14075"/>
                  </a:lnTo>
                  <a:lnTo>
                    <a:pt x="7820" y="13502"/>
                  </a:lnTo>
                  <a:lnTo>
                    <a:pt x="8002" y="13189"/>
                  </a:lnTo>
                  <a:lnTo>
                    <a:pt x="8158" y="12824"/>
                  </a:lnTo>
                  <a:lnTo>
                    <a:pt x="8315" y="12459"/>
                  </a:lnTo>
                  <a:lnTo>
                    <a:pt x="8471" y="12068"/>
                  </a:lnTo>
                  <a:lnTo>
                    <a:pt x="8575" y="11651"/>
                  </a:lnTo>
                  <a:lnTo>
                    <a:pt x="8654" y="11260"/>
                  </a:lnTo>
                  <a:lnTo>
                    <a:pt x="8706" y="10843"/>
                  </a:lnTo>
                  <a:lnTo>
                    <a:pt x="8732" y="10400"/>
                  </a:lnTo>
                  <a:lnTo>
                    <a:pt x="8680" y="9983"/>
                  </a:lnTo>
                  <a:lnTo>
                    <a:pt x="8628" y="9540"/>
                  </a:lnTo>
                  <a:lnTo>
                    <a:pt x="8523" y="9097"/>
                  </a:lnTo>
                  <a:lnTo>
                    <a:pt x="8419" y="8654"/>
                  </a:lnTo>
                  <a:lnTo>
                    <a:pt x="8289" y="8211"/>
                  </a:lnTo>
                  <a:lnTo>
                    <a:pt x="8132" y="7768"/>
                  </a:lnTo>
                  <a:lnTo>
                    <a:pt x="7820" y="6960"/>
                  </a:lnTo>
                  <a:lnTo>
                    <a:pt x="7507" y="6230"/>
                  </a:lnTo>
                  <a:lnTo>
                    <a:pt x="7246" y="5682"/>
                  </a:lnTo>
                  <a:lnTo>
                    <a:pt x="6986" y="5161"/>
                  </a:lnTo>
                  <a:lnTo>
                    <a:pt x="6907" y="4822"/>
                  </a:lnTo>
                  <a:lnTo>
                    <a:pt x="6751" y="3988"/>
                  </a:lnTo>
                  <a:lnTo>
                    <a:pt x="6647" y="3493"/>
                  </a:lnTo>
                  <a:lnTo>
                    <a:pt x="6542" y="3050"/>
                  </a:lnTo>
                  <a:lnTo>
                    <a:pt x="6412" y="2633"/>
                  </a:lnTo>
                  <a:lnTo>
                    <a:pt x="6282" y="2372"/>
                  </a:lnTo>
                  <a:lnTo>
                    <a:pt x="6230" y="2242"/>
                  </a:lnTo>
                  <a:lnTo>
                    <a:pt x="6151" y="1981"/>
                  </a:lnTo>
                  <a:lnTo>
                    <a:pt x="5969" y="1173"/>
                  </a:lnTo>
                  <a:lnTo>
                    <a:pt x="5682" y="1303"/>
                  </a:lnTo>
                  <a:lnTo>
                    <a:pt x="5370" y="1408"/>
                  </a:lnTo>
                  <a:lnTo>
                    <a:pt x="4926" y="1512"/>
                  </a:lnTo>
                  <a:lnTo>
                    <a:pt x="4457" y="1590"/>
                  </a:lnTo>
                  <a:lnTo>
                    <a:pt x="4014" y="1590"/>
                  </a:lnTo>
                  <a:lnTo>
                    <a:pt x="3571" y="1564"/>
                  </a:lnTo>
                  <a:lnTo>
                    <a:pt x="3154" y="1486"/>
                  </a:lnTo>
                  <a:lnTo>
                    <a:pt x="2711" y="1382"/>
                  </a:lnTo>
                  <a:lnTo>
                    <a:pt x="2294" y="1225"/>
                  </a:lnTo>
                  <a:lnTo>
                    <a:pt x="1903" y="1043"/>
                  </a:lnTo>
                  <a:lnTo>
                    <a:pt x="1694" y="1017"/>
                  </a:lnTo>
                  <a:lnTo>
                    <a:pt x="1460" y="965"/>
                  </a:lnTo>
                  <a:lnTo>
                    <a:pt x="1225" y="886"/>
                  </a:lnTo>
                  <a:lnTo>
                    <a:pt x="991" y="782"/>
                  </a:lnTo>
                  <a:lnTo>
                    <a:pt x="782" y="678"/>
                  </a:lnTo>
                  <a:lnTo>
                    <a:pt x="574" y="522"/>
                  </a:lnTo>
                  <a:lnTo>
                    <a:pt x="365" y="365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-1530905" y="2011997"/>
              <a:ext cx="435705" cy="909132"/>
            </a:xfrm>
            <a:custGeom>
              <a:avLst/>
              <a:gdLst/>
              <a:ahLst/>
              <a:cxnLst/>
              <a:rect l="l" t="t" r="r" b="b"/>
              <a:pathLst>
                <a:path w="8732" h="18220" fill="none" extrusionOk="0">
                  <a:moveTo>
                    <a:pt x="8732" y="10400"/>
                  </a:moveTo>
                  <a:lnTo>
                    <a:pt x="8732" y="10400"/>
                  </a:lnTo>
                  <a:lnTo>
                    <a:pt x="8680" y="9983"/>
                  </a:lnTo>
                  <a:lnTo>
                    <a:pt x="8628" y="9540"/>
                  </a:lnTo>
                  <a:lnTo>
                    <a:pt x="8523" y="9097"/>
                  </a:lnTo>
                  <a:lnTo>
                    <a:pt x="8419" y="8654"/>
                  </a:lnTo>
                  <a:lnTo>
                    <a:pt x="8289" y="8211"/>
                  </a:lnTo>
                  <a:lnTo>
                    <a:pt x="8132" y="7768"/>
                  </a:lnTo>
                  <a:lnTo>
                    <a:pt x="7820" y="6960"/>
                  </a:lnTo>
                  <a:lnTo>
                    <a:pt x="7507" y="6230"/>
                  </a:lnTo>
                  <a:lnTo>
                    <a:pt x="7246" y="5682"/>
                  </a:lnTo>
                  <a:lnTo>
                    <a:pt x="6986" y="5161"/>
                  </a:lnTo>
                  <a:lnTo>
                    <a:pt x="6986" y="5161"/>
                  </a:lnTo>
                  <a:lnTo>
                    <a:pt x="6907" y="4822"/>
                  </a:lnTo>
                  <a:lnTo>
                    <a:pt x="6751" y="3988"/>
                  </a:lnTo>
                  <a:lnTo>
                    <a:pt x="6647" y="3493"/>
                  </a:lnTo>
                  <a:lnTo>
                    <a:pt x="6542" y="3050"/>
                  </a:lnTo>
                  <a:lnTo>
                    <a:pt x="6412" y="2633"/>
                  </a:lnTo>
                  <a:lnTo>
                    <a:pt x="6282" y="2372"/>
                  </a:lnTo>
                  <a:lnTo>
                    <a:pt x="6282" y="2372"/>
                  </a:lnTo>
                  <a:lnTo>
                    <a:pt x="6230" y="2242"/>
                  </a:lnTo>
                  <a:lnTo>
                    <a:pt x="6151" y="1981"/>
                  </a:lnTo>
                  <a:lnTo>
                    <a:pt x="5969" y="1173"/>
                  </a:lnTo>
                  <a:lnTo>
                    <a:pt x="5969" y="1173"/>
                  </a:lnTo>
                  <a:lnTo>
                    <a:pt x="5682" y="1303"/>
                  </a:lnTo>
                  <a:lnTo>
                    <a:pt x="5370" y="1408"/>
                  </a:lnTo>
                  <a:lnTo>
                    <a:pt x="5370" y="1408"/>
                  </a:lnTo>
                  <a:lnTo>
                    <a:pt x="4926" y="1512"/>
                  </a:lnTo>
                  <a:lnTo>
                    <a:pt x="4457" y="1590"/>
                  </a:lnTo>
                  <a:lnTo>
                    <a:pt x="4014" y="1590"/>
                  </a:lnTo>
                  <a:lnTo>
                    <a:pt x="3571" y="1564"/>
                  </a:lnTo>
                  <a:lnTo>
                    <a:pt x="3154" y="1486"/>
                  </a:lnTo>
                  <a:lnTo>
                    <a:pt x="2711" y="1382"/>
                  </a:lnTo>
                  <a:lnTo>
                    <a:pt x="2294" y="1225"/>
                  </a:lnTo>
                  <a:lnTo>
                    <a:pt x="1903" y="1043"/>
                  </a:lnTo>
                  <a:lnTo>
                    <a:pt x="1903" y="1043"/>
                  </a:lnTo>
                  <a:lnTo>
                    <a:pt x="1694" y="1017"/>
                  </a:lnTo>
                  <a:lnTo>
                    <a:pt x="1694" y="1017"/>
                  </a:lnTo>
                  <a:lnTo>
                    <a:pt x="1460" y="965"/>
                  </a:lnTo>
                  <a:lnTo>
                    <a:pt x="1225" y="886"/>
                  </a:lnTo>
                  <a:lnTo>
                    <a:pt x="991" y="782"/>
                  </a:lnTo>
                  <a:lnTo>
                    <a:pt x="782" y="678"/>
                  </a:lnTo>
                  <a:lnTo>
                    <a:pt x="574" y="522"/>
                  </a:lnTo>
                  <a:lnTo>
                    <a:pt x="365" y="365"/>
                  </a:lnTo>
                  <a:lnTo>
                    <a:pt x="183" y="18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1121"/>
                  </a:lnTo>
                  <a:lnTo>
                    <a:pt x="52" y="2190"/>
                  </a:lnTo>
                  <a:lnTo>
                    <a:pt x="130" y="3258"/>
                  </a:lnTo>
                  <a:lnTo>
                    <a:pt x="235" y="4223"/>
                  </a:lnTo>
                  <a:lnTo>
                    <a:pt x="339" y="5135"/>
                  </a:lnTo>
                  <a:lnTo>
                    <a:pt x="495" y="5917"/>
                  </a:lnTo>
                  <a:lnTo>
                    <a:pt x="600" y="6256"/>
                  </a:lnTo>
                  <a:lnTo>
                    <a:pt x="678" y="6595"/>
                  </a:lnTo>
                  <a:lnTo>
                    <a:pt x="782" y="6881"/>
                  </a:lnTo>
                  <a:lnTo>
                    <a:pt x="912" y="7116"/>
                  </a:lnTo>
                  <a:lnTo>
                    <a:pt x="912" y="7116"/>
                  </a:lnTo>
                  <a:lnTo>
                    <a:pt x="1173" y="7585"/>
                  </a:lnTo>
                  <a:lnTo>
                    <a:pt x="1434" y="7976"/>
                  </a:lnTo>
                  <a:lnTo>
                    <a:pt x="1746" y="8367"/>
                  </a:lnTo>
                  <a:lnTo>
                    <a:pt x="2033" y="8680"/>
                  </a:lnTo>
                  <a:lnTo>
                    <a:pt x="2346" y="8993"/>
                  </a:lnTo>
                  <a:lnTo>
                    <a:pt x="2659" y="9253"/>
                  </a:lnTo>
                  <a:lnTo>
                    <a:pt x="3258" y="9722"/>
                  </a:lnTo>
                  <a:lnTo>
                    <a:pt x="3780" y="10113"/>
                  </a:lnTo>
                  <a:lnTo>
                    <a:pt x="4014" y="10322"/>
                  </a:lnTo>
                  <a:lnTo>
                    <a:pt x="4223" y="10504"/>
                  </a:lnTo>
                  <a:lnTo>
                    <a:pt x="4379" y="10687"/>
                  </a:lnTo>
                  <a:lnTo>
                    <a:pt x="4509" y="10869"/>
                  </a:lnTo>
                  <a:lnTo>
                    <a:pt x="4588" y="11078"/>
                  </a:lnTo>
                  <a:lnTo>
                    <a:pt x="4614" y="11286"/>
                  </a:lnTo>
                  <a:lnTo>
                    <a:pt x="4614" y="11286"/>
                  </a:lnTo>
                  <a:lnTo>
                    <a:pt x="4588" y="11834"/>
                  </a:lnTo>
                  <a:lnTo>
                    <a:pt x="4509" y="12485"/>
                  </a:lnTo>
                  <a:lnTo>
                    <a:pt x="4431" y="13215"/>
                  </a:lnTo>
                  <a:lnTo>
                    <a:pt x="4379" y="13971"/>
                  </a:lnTo>
                  <a:lnTo>
                    <a:pt x="4379" y="14362"/>
                  </a:lnTo>
                  <a:lnTo>
                    <a:pt x="4405" y="14753"/>
                  </a:lnTo>
                  <a:lnTo>
                    <a:pt x="4431" y="15118"/>
                  </a:lnTo>
                  <a:lnTo>
                    <a:pt x="4483" y="15457"/>
                  </a:lnTo>
                  <a:lnTo>
                    <a:pt x="4588" y="15795"/>
                  </a:lnTo>
                  <a:lnTo>
                    <a:pt x="4718" y="16108"/>
                  </a:lnTo>
                  <a:lnTo>
                    <a:pt x="4874" y="16369"/>
                  </a:lnTo>
                  <a:lnTo>
                    <a:pt x="5083" y="16603"/>
                  </a:lnTo>
                  <a:lnTo>
                    <a:pt x="5083" y="16603"/>
                  </a:lnTo>
                  <a:lnTo>
                    <a:pt x="5552" y="17021"/>
                  </a:lnTo>
                  <a:lnTo>
                    <a:pt x="6021" y="17411"/>
                  </a:lnTo>
                  <a:lnTo>
                    <a:pt x="6464" y="17724"/>
                  </a:lnTo>
                  <a:lnTo>
                    <a:pt x="6881" y="17985"/>
                  </a:lnTo>
                  <a:lnTo>
                    <a:pt x="7090" y="18089"/>
                  </a:lnTo>
                  <a:lnTo>
                    <a:pt x="7272" y="18167"/>
                  </a:lnTo>
                  <a:lnTo>
                    <a:pt x="7455" y="18193"/>
                  </a:lnTo>
                  <a:lnTo>
                    <a:pt x="7611" y="18220"/>
                  </a:lnTo>
                  <a:lnTo>
                    <a:pt x="7767" y="18193"/>
                  </a:lnTo>
                  <a:lnTo>
                    <a:pt x="7898" y="18141"/>
                  </a:lnTo>
                  <a:lnTo>
                    <a:pt x="8002" y="18037"/>
                  </a:lnTo>
                  <a:lnTo>
                    <a:pt x="8106" y="17881"/>
                  </a:lnTo>
                  <a:lnTo>
                    <a:pt x="8106" y="17881"/>
                  </a:lnTo>
                  <a:lnTo>
                    <a:pt x="8158" y="17698"/>
                  </a:lnTo>
                  <a:lnTo>
                    <a:pt x="8185" y="17516"/>
                  </a:lnTo>
                  <a:lnTo>
                    <a:pt x="8158" y="17281"/>
                  </a:lnTo>
                  <a:lnTo>
                    <a:pt x="8106" y="17047"/>
                  </a:lnTo>
                  <a:lnTo>
                    <a:pt x="8028" y="16812"/>
                  </a:lnTo>
                  <a:lnTo>
                    <a:pt x="7924" y="16551"/>
                  </a:lnTo>
                  <a:lnTo>
                    <a:pt x="7663" y="16056"/>
                  </a:lnTo>
                  <a:lnTo>
                    <a:pt x="7377" y="15613"/>
                  </a:lnTo>
                  <a:lnTo>
                    <a:pt x="7116" y="15248"/>
                  </a:lnTo>
                  <a:lnTo>
                    <a:pt x="6855" y="14909"/>
                  </a:lnTo>
                  <a:lnTo>
                    <a:pt x="6855" y="14909"/>
                  </a:lnTo>
                  <a:lnTo>
                    <a:pt x="7168" y="14518"/>
                  </a:lnTo>
                  <a:lnTo>
                    <a:pt x="7481" y="14075"/>
                  </a:lnTo>
                  <a:lnTo>
                    <a:pt x="7820" y="13502"/>
                  </a:lnTo>
                  <a:lnTo>
                    <a:pt x="8002" y="13189"/>
                  </a:lnTo>
                  <a:lnTo>
                    <a:pt x="8158" y="12824"/>
                  </a:lnTo>
                  <a:lnTo>
                    <a:pt x="8315" y="12459"/>
                  </a:lnTo>
                  <a:lnTo>
                    <a:pt x="8471" y="12068"/>
                  </a:lnTo>
                  <a:lnTo>
                    <a:pt x="8575" y="11651"/>
                  </a:lnTo>
                  <a:lnTo>
                    <a:pt x="8654" y="11260"/>
                  </a:lnTo>
                  <a:lnTo>
                    <a:pt x="8706" y="10843"/>
                  </a:lnTo>
                  <a:lnTo>
                    <a:pt x="8732" y="104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-1227877" y="2095226"/>
              <a:ext cx="10429" cy="35178"/>
            </a:xfrm>
            <a:custGeom>
              <a:avLst/>
              <a:gdLst/>
              <a:ahLst/>
              <a:cxnLst/>
              <a:rect l="l" t="t" r="r" b="b"/>
              <a:pathLst>
                <a:path w="209" h="70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1" y="470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131" y="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-1227877" y="2095226"/>
              <a:ext cx="10429" cy="35178"/>
            </a:xfrm>
            <a:custGeom>
              <a:avLst/>
              <a:gdLst/>
              <a:ahLst/>
              <a:cxnLst/>
              <a:rect l="l" t="t" r="r" b="b"/>
              <a:pathLst>
                <a:path w="209" h="70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1" y="470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209" y="704"/>
                  </a:lnTo>
                  <a:lnTo>
                    <a:pt x="131" y="47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-1217499" y="2130353"/>
              <a:ext cx="16965" cy="52043"/>
            </a:xfrm>
            <a:custGeom>
              <a:avLst/>
              <a:gdLst/>
              <a:ahLst/>
              <a:cxnLst/>
              <a:rect l="l" t="t" r="r" b="b"/>
              <a:pathLst>
                <a:path w="340" h="1043" extrusionOk="0">
                  <a:moveTo>
                    <a:pt x="1" y="0"/>
                  </a:moveTo>
                  <a:lnTo>
                    <a:pt x="1" y="0"/>
                  </a:lnTo>
                  <a:lnTo>
                    <a:pt x="105" y="183"/>
                  </a:lnTo>
                  <a:lnTo>
                    <a:pt x="183" y="443"/>
                  </a:lnTo>
                  <a:lnTo>
                    <a:pt x="340" y="1043"/>
                  </a:lnTo>
                  <a:lnTo>
                    <a:pt x="340" y="1043"/>
                  </a:lnTo>
                  <a:lnTo>
                    <a:pt x="340" y="1043"/>
                  </a:lnTo>
                  <a:lnTo>
                    <a:pt x="183" y="443"/>
                  </a:lnTo>
                  <a:lnTo>
                    <a:pt x="105" y="183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3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-1217499" y="2130353"/>
              <a:ext cx="16965" cy="52043"/>
            </a:xfrm>
            <a:custGeom>
              <a:avLst/>
              <a:gdLst/>
              <a:ahLst/>
              <a:cxnLst/>
              <a:rect l="l" t="t" r="r" b="b"/>
              <a:pathLst>
                <a:path w="340" h="104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05" y="183"/>
                  </a:lnTo>
                  <a:lnTo>
                    <a:pt x="183" y="443"/>
                  </a:lnTo>
                  <a:lnTo>
                    <a:pt x="340" y="1043"/>
                  </a:lnTo>
                  <a:lnTo>
                    <a:pt x="340" y="1043"/>
                  </a:lnTo>
                  <a:lnTo>
                    <a:pt x="340" y="1043"/>
                  </a:lnTo>
                  <a:lnTo>
                    <a:pt x="183" y="443"/>
                  </a:lnTo>
                  <a:lnTo>
                    <a:pt x="105" y="18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-1217499" y="213035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-1217499" y="213035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-1200583" y="2182347"/>
              <a:ext cx="14370" cy="67711"/>
            </a:xfrm>
            <a:custGeom>
              <a:avLst/>
              <a:gdLst/>
              <a:ahLst/>
              <a:cxnLst/>
              <a:rect l="l" t="t" r="r" b="b"/>
              <a:pathLst>
                <a:path w="288" h="1357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83" y="731"/>
                  </a:lnTo>
                  <a:lnTo>
                    <a:pt x="287" y="1356"/>
                  </a:lnTo>
                  <a:lnTo>
                    <a:pt x="287" y="1356"/>
                  </a:lnTo>
                  <a:lnTo>
                    <a:pt x="287" y="1356"/>
                  </a:lnTo>
                  <a:lnTo>
                    <a:pt x="287" y="1356"/>
                  </a:lnTo>
                  <a:lnTo>
                    <a:pt x="183" y="7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6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-1200583" y="2182347"/>
              <a:ext cx="14370" cy="67711"/>
            </a:xfrm>
            <a:custGeom>
              <a:avLst/>
              <a:gdLst/>
              <a:ahLst/>
              <a:cxnLst/>
              <a:rect l="l" t="t" r="r" b="b"/>
              <a:pathLst>
                <a:path w="288" h="13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83" y="731"/>
                  </a:lnTo>
                  <a:lnTo>
                    <a:pt x="287" y="1356"/>
                  </a:lnTo>
                  <a:lnTo>
                    <a:pt x="287" y="1356"/>
                  </a:lnTo>
                  <a:lnTo>
                    <a:pt x="287" y="1356"/>
                  </a:lnTo>
                  <a:lnTo>
                    <a:pt x="287" y="1356"/>
                  </a:lnTo>
                  <a:lnTo>
                    <a:pt x="183" y="7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-1188857" y="275591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-1188857" y="275591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-1188857" y="275591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-1240901" y="2160242"/>
              <a:ext cx="144403" cy="630854"/>
            </a:xfrm>
            <a:custGeom>
              <a:avLst/>
              <a:gdLst/>
              <a:ahLst/>
              <a:cxnLst/>
              <a:rect l="l" t="t" r="r" b="b"/>
              <a:pathLst>
                <a:path w="2894" h="12643" extrusionOk="0">
                  <a:moveTo>
                    <a:pt x="1" y="1"/>
                  </a:moveTo>
                  <a:lnTo>
                    <a:pt x="157" y="261"/>
                  </a:lnTo>
                  <a:lnTo>
                    <a:pt x="548" y="939"/>
                  </a:lnTo>
                  <a:lnTo>
                    <a:pt x="1069" y="1929"/>
                  </a:lnTo>
                  <a:lnTo>
                    <a:pt x="1330" y="2503"/>
                  </a:lnTo>
                  <a:lnTo>
                    <a:pt x="1617" y="3102"/>
                  </a:lnTo>
                  <a:lnTo>
                    <a:pt x="1851" y="3702"/>
                  </a:lnTo>
                  <a:lnTo>
                    <a:pt x="2060" y="4275"/>
                  </a:lnTo>
                  <a:lnTo>
                    <a:pt x="2242" y="4849"/>
                  </a:lnTo>
                  <a:lnTo>
                    <a:pt x="2346" y="5344"/>
                  </a:lnTo>
                  <a:lnTo>
                    <a:pt x="2451" y="5787"/>
                  </a:lnTo>
                  <a:lnTo>
                    <a:pt x="2503" y="6126"/>
                  </a:lnTo>
                  <a:lnTo>
                    <a:pt x="2555" y="6413"/>
                  </a:lnTo>
                  <a:lnTo>
                    <a:pt x="2581" y="6699"/>
                  </a:lnTo>
                  <a:lnTo>
                    <a:pt x="2607" y="7038"/>
                  </a:lnTo>
                  <a:lnTo>
                    <a:pt x="2633" y="7481"/>
                  </a:lnTo>
                  <a:lnTo>
                    <a:pt x="2607" y="8002"/>
                  </a:lnTo>
                  <a:lnTo>
                    <a:pt x="2555" y="8602"/>
                  </a:lnTo>
                  <a:lnTo>
                    <a:pt x="2425" y="9201"/>
                  </a:lnTo>
                  <a:lnTo>
                    <a:pt x="2346" y="9514"/>
                  </a:lnTo>
                  <a:lnTo>
                    <a:pt x="2242" y="9827"/>
                  </a:lnTo>
                  <a:lnTo>
                    <a:pt x="2138" y="10114"/>
                  </a:lnTo>
                  <a:lnTo>
                    <a:pt x="1982" y="10400"/>
                  </a:lnTo>
                  <a:lnTo>
                    <a:pt x="1851" y="10687"/>
                  </a:lnTo>
                  <a:lnTo>
                    <a:pt x="1695" y="10948"/>
                  </a:lnTo>
                  <a:lnTo>
                    <a:pt x="1356" y="11443"/>
                  </a:lnTo>
                  <a:lnTo>
                    <a:pt x="1017" y="11860"/>
                  </a:lnTo>
                  <a:lnTo>
                    <a:pt x="704" y="12173"/>
                  </a:lnTo>
                  <a:lnTo>
                    <a:pt x="470" y="12434"/>
                  </a:lnTo>
                  <a:lnTo>
                    <a:pt x="313" y="12590"/>
                  </a:lnTo>
                  <a:lnTo>
                    <a:pt x="261" y="12642"/>
                  </a:lnTo>
                  <a:lnTo>
                    <a:pt x="261" y="12642"/>
                  </a:lnTo>
                  <a:lnTo>
                    <a:pt x="496" y="12460"/>
                  </a:lnTo>
                  <a:lnTo>
                    <a:pt x="783" y="12251"/>
                  </a:lnTo>
                  <a:lnTo>
                    <a:pt x="1095" y="11912"/>
                  </a:lnTo>
                  <a:lnTo>
                    <a:pt x="1460" y="11521"/>
                  </a:lnTo>
                  <a:lnTo>
                    <a:pt x="1825" y="11052"/>
                  </a:lnTo>
                  <a:lnTo>
                    <a:pt x="1982" y="10765"/>
                  </a:lnTo>
                  <a:lnTo>
                    <a:pt x="2138" y="10505"/>
                  </a:lnTo>
                  <a:lnTo>
                    <a:pt x="2294" y="10192"/>
                  </a:lnTo>
                  <a:lnTo>
                    <a:pt x="2425" y="9879"/>
                  </a:lnTo>
                  <a:lnTo>
                    <a:pt x="2555" y="9566"/>
                  </a:lnTo>
                  <a:lnTo>
                    <a:pt x="2633" y="9254"/>
                  </a:lnTo>
                  <a:lnTo>
                    <a:pt x="2737" y="8941"/>
                  </a:lnTo>
                  <a:lnTo>
                    <a:pt x="2790" y="8628"/>
                  </a:lnTo>
                  <a:lnTo>
                    <a:pt x="2868" y="8029"/>
                  </a:lnTo>
                  <a:lnTo>
                    <a:pt x="2894" y="7481"/>
                  </a:lnTo>
                  <a:lnTo>
                    <a:pt x="2894" y="7038"/>
                  </a:lnTo>
                  <a:lnTo>
                    <a:pt x="2868" y="6673"/>
                  </a:lnTo>
                  <a:lnTo>
                    <a:pt x="2842" y="6386"/>
                  </a:lnTo>
                  <a:lnTo>
                    <a:pt x="2790" y="6074"/>
                  </a:lnTo>
                  <a:lnTo>
                    <a:pt x="2711" y="5735"/>
                  </a:lnTo>
                  <a:lnTo>
                    <a:pt x="2607" y="5292"/>
                  </a:lnTo>
                  <a:lnTo>
                    <a:pt x="2477" y="4770"/>
                  </a:lnTo>
                  <a:lnTo>
                    <a:pt x="2268" y="4197"/>
                  </a:lnTo>
                  <a:lnTo>
                    <a:pt x="2060" y="3624"/>
                  </a:lnTo>
                  <a:lnTo>
                    <a:pt x="1799" y="3024"/>
                  </a:lnTo>
                  <a:lnTo>
                    <a:pt x="1512" y="2425"/>
                  </a:lnTo>
                  <a:lnTo>
                    <a:pt x="1200" y="1851"/>
                  </a:lnTo>
                  <a:lnTo>
                    <a:pt x="913" y="1356"/>
                  </a:lnTo>
                  <a:lnTo>
                    <a:pt x="626" y="887"/>
                  </a:lnTo>
                  <a:lnTo>
                    <a:pt x="183" y="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-1515337" y="2273410"/>
              <a:ext cx="245895" cy="316051"/>
            </a:xfrm>
            <a:custGeom>
              <a:avLst/>
              <a:gdLst/>
              <a:ahLst/>
              <a:cxnLst/>
              <a:rect l="l" t="t" r="r" b="b"/>
              <a:pathLst>
                <a:path w="4928" h="6334" extrusionOk="0">
                  <a:moveTo>
                    <a:pt x="1" y="0"/>
                  </a:moveTo>
                  <a:lnTo>
                    <a:pt x="1" y="183"/>
                  </a:lnTo>
                  <a:lnTo>
                    <a:pt x="1" y="391"/>
                  </a:lnTo>
                  <a:lnTo>
                    <a:pt x="53" y="652"/>
                  </a:lnTo>
                  <a:lnTo>
                    <a:pt x="105" y="965"/>
                  </a:lnTo>
                  <a:lnTo>
                    <a:pt x="209" y="1303"/>
                  </a:lnTo>
                  <a:lnTo>
                    <a:pt x="366" y="1668"/>
                  </a:lnTo>
                  <a:lnTo>
                    <a:pt x="522" y="2007"/>
                  </a:lnTo>
                  <a:lnTo>
                    <a:pt x="705" y="2346"/>
                  </a:lnTo>
                  <a:lnTo>
                    <a:pt x="913" y="2685"/>
                  </a:lnTo>
                  <a:lnTo>
                    <a:pt x="1096" y="2972"/>
                  </a:lnTo>
                  <a:lnTo>
                    <a:pt x="1304" y="3232"/>
                  </a:lnTo>
                  <a:lnTo>
                    <a:pt x="1487" y="3441"/>
                  </a:lnTo>
                  <a:lnTo>
                    <a:pt x="1617" y="3597"/>
                  </a:lnTo>
                  <a:lnTo>
                    <a:pt x="1747" y="3701"/>
                  </a:lnTo>
                  <a:lnTo>
                    <a:pt x="1904" y="3832"/>
                  </a:lnTo>
                  <a:lnTo>
                    <a:pt x="2295" y="4118"/>
                  </a:lnTo>
                  <a:lnTo>
                    <a:pt x="2842" y="4483"/>
                  </a:lnTo>
                  <a:lnTo>
                    <a:pt x="3468" y="4900"/>
                  </a:lnTo>
                  <a:lnTo>
                    <a:pt x="3780" y="5135"/>
                  </a:lnTo>
                  <a:lnTo>
                    <a:pt x="4067" y="5370"/>
                  </a:lnTo>
                  <a:lnTo>
                    <a:pt x="4328" y="5604"/>
                  </a:lnTo>
                  <a:lnTo>
                    <a:pt x="4536" y="5813"/>
                  </a:lnTo>
                  <a:lnTo>
                    <a:pt x="4719" y="6021"/>
                  </a:lnTo>
                  <a:lnTo>
                    <a:pt x="4823" y="6178"/>
                  </a:lnTo>
                  <a:lnTo>
                    <a:pt x="4901" y="6282"/>
                  </a:lnTo>
                  <a:lnTo>
                    <a:pt x="4927" y="6334"/>
                  </a:lnTo>
                  <a:lnTo>
                    <a:pt x="4927" y="6282"/>
                  </a:lnTo>
                  <a:lnTo>
                    <a:pt x="4875" y="6152"/>
                  </a:lnTo>
                  <a:lnTo>
                    <a:pt x="4771" y="5969"/>
                  </a:lnTo>
                  <a:lnTo>
                    <a:pt x="4640" y="5761"/>
                  </a:lnTo>
                  <a:lnTo>
                    <a:pt x="4432" y="5500"/>
                  </a:lnTo>
                  <a:lnTo>
                    <a:pt x="4171" y="5239"/>
                  </a:lnTo>
                  <a:lnTo>
                    <a:pt x="3911" y="4979"/>
                  </a:lnTo>
                  <a:lnTo>
                    <a:pt x="3598" y="4744"/>
                  </a:lnTo>
                  <a:lnTo>
                    <a:pt x="2972" y="4301"/>
                  </a:lnTo>
                  <a:lnTo>
                    <a:pt x="2451" y="3910"/>
                  </a:lnTo>
                  <a:lnTo>
                    <a:pt x="2086" y="3623"/>
                  </a:lnTo>
                  <a:lnTo>
                    <a:pt x="1956" y="3493"/>
                  </a:lnTo>
                  <a:lnTo>
                    <a:pt x="1825" y="3389"/>
                  </a:lnTo>
                  <a:lnTo>
                    <a:pt x="1669" y="3258"/>
                  </a:lnTo>
                  <a:lnTo>
                    <a:pt x="1487" y="3050"/>
                  </a:lnTo>
                  <a:lnTo>
                    <a:pt x="1304" y="2815"/>
                  </a:lnTo>
                  <a:lnTo>
                    <a:pt x="1096" y="2555"/>
                  </a:lnTo>
                  <a:lnTo>
                    <a:pt x="887" y="2242"/>
                  </a:lnTo>
                  <a:lnTo>
                    <a:pt x="705" y="1903"/>
                  </a:lnTo>
                  <a:lnTo>
                    <a:pt x="522" y="1590"/>
                  </a:lnTo>
                  <a:lnTo>
                    <a:pt x="366" y="1251"/>
                  </a:lnTo>
                  <a:lnTo>
                    <a:pt x="235" y="939"/>
                  </a:lnTo>
                  <a:lnTo>
                    <a:pt x="157" y="626"/>
                  </a:lnTo>
                  <a:lnTo>
                    <a:pt x="79" y="365"/>
                  </a:lnTo>
                  <a:lnTo>
                    <a:pt x="53" y="1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-1594674" y="1491765"/>
              <a:ext cx="590537" cy="616484"/>
            </a:xfrm>
            <a:custGeom>
              <a:avLst/>
              <a:gdLst/>
              <a:ahLst/>
              <a:cxnLst/>
              <a:rect l="l" t="t" r="r" b="b"/>
              <a:pathLst>
                <a:path w="11835" h="12355" extrusionOk="0">
                  <a:moveTo>
                    <a:pt x="2529" y="0"/>
                  </a:moveTo>
                  <a:lnTo>
                    <a:pt x="2269" y="26"/>
                  </a:lnTo>
                  <a:lnTo>
                    <a:pt x="2008" y="52"/>
                  </a:lnTo>
                  <a:lnTo>
                    <a:pt x="1747" y="131"/>
                  </a:lnTo>
                  <a:lnTo>
                    <a:pt x="1487" y="235"/>
                  </a:lnTo>
                  <a:lnTo>
                    <a:pt x="1252" y="391"/>
                  </a:lnTo>
                  <a:lnTo>
                    <a:pt x="1017" y="600"/>
                  </a:lnTo>
                  <a:lnTo>
                    <a:pt x="809" y="834"/>
                  </a:lnTo>
                  <a:lnTo>
                    <a:pt x="627" y="1121"/>
                  </a:lnTo>
                  <a:lnTo>
                    <a:pt x="470" y="1382"/>
                  </a:lnTo>
                  <a:lnTo>
                    <a:pt x="366" y="1694"/>
                  </a:lnTo>
                  <a:lnTo>
                    <a:pt x="262" y="1981"/>
                  </a:lnTo>
                  <a:lnTo>
                    <a:pt x="183" y="2294"/>
                  </a:lnTo>
                  <a:lnTo>
                    <a:pt x="105" y="2607"/>
                  </a:lnTo>
                  <a:lnTo>
                    <a:pt x="53" y="2920"/>
                  </a:lnTo>
                  <a:lnTo>
                    <a:pt x="1" y="3571"/>
                  </a:lnTo>
                  <a:lnTo>
                    <a:pt x="1" y="4223"/>
                  </a:lnTo>
                  <a:lnTo>
                    <a:pt x="1" y="4874"/>
                  </a:lnTo>
                  <a:lnTo>
                    <a:pt x="79" y="6073"/>
                  </a:lnTo>
                  <a:lnTo>
                    <a:pt x="157" y="6907"/>
                  </a:lnTo>
                  <a:lnTo>
                    <a:pt x="288" y="7689"/>
                  </a:lnTo>
                  <a:lnTo>
                    <a:pt x="418" y="8419"/>
                  </a:lnTo>
                  <a:lnTo>
                    <a:pt x="600" y="9097"/>
                  </a:lnTo>
                  <a:lnTo>
                    <a:pt x="731" y="9410"/>
                  </a:lnTo>
                  <a:lnTo>
                    <a:pt x="835" y="9722"/>
                  </a:lnTo>
                  <a:lnTo>
                    <a:pt x="965" y="10009"/>
                  </a:lnTo>
                  <a:lnTo>
                    <a:pt x="1122" y="10296"/>
                  </a:lnTo>
                  <a:lnTo>
                    <a:pt x="1278" y="10557"/>
                  </a:lnTo>
                  <a:lnTo>
                    <a:pt x="1461" y="10791"/>
                  </a:lnTo>
                  <a:lnTo>
                    <a:pt x="1643" y="11026"/>
                  </a:lnTo>
                  <a:lnTo>
                    <a:pt x="1825" y="11234"/>
                  </a:lnTo>
                  <a:lnTo>
                    <a:pt x="2060" y="11417"/>
                  </a:lnTo>
                  <a:lnTo>
                    <a:pt x="2269" y="11599"/>
                  </a:lnTo>
                  <a:lnTo>
                    <a:pt x="2529" y="11756"/>
                  </a:lnTo>
                  <a:lnTo>
                    <a:pt x="2790" y="11886"/>
                  </a:lnTo>
                  <a:lnTo>
                    <a:pt x="3051" y="11990"/>
                  </a:lnTo>
                  <a:lnTo>
                    <a:pt x="3363" y="12094"/>
                  </a:lnTo>
                  <a:lnTo>
                    <a:pt x="3676" y="12146"/>
                  </a:lnTo>
                  <a:lnTo>
                    <a:pt x="3989" y="12199"/>
                  </a:lnTo>
                  <a:lnTo>
                    <a:pt x="4354" y="12225"/>
                  </a:lnTo>
                  <a:lnTo>
                    <a:pt x="4719" y="12225"/>
                  </a:lnTo>
                  <a:lnTo>
                    <a:pt x="5110" y="12199"/>
                  </a:lnTo>
                  <a:lnTo>
                    <a:pt x="5501" y="12146"/>
                  </a:lnTo>
                  <a:lnTo>
                    <a:pt x="5944" y="12068"/>
                  </a:lnTo>
                  <a:lnTo>
                    <a:pt x="6387" y="11964"/>
                  </a:lnTo>
                  <a:lnTo>
                    <a:pt x="6856" y="11860"/>
                  </a:lnTo>
                  <a:lnTo>
                    <a:pt x="7351" y="11703"/>
                  </a:lnTo>
                  <a:lnTo>
                    <a:pt x="7456" y="11834"/>
                  </a:lnTo>
                  <a:lnTo>
                    <a:pt x="7612" y="11938"/>
                  </a:lnTo>
                  <a:lnTo>
                    <a:pt x="7820" y="12094"/>
                  </a:lnTo>
                  <a:lnTo>
                    <a:pt x="8133" y="12225"/>
                  </a:lnTo>
                  <a:lnTo>
                    <a:pt x="8316" y="12277"/>
                  </a:lnTo>
                  <a:lnTo>
                    <a:pt x="8524" y="12329"/>
                  </a:lnTo>
                  <a:lnTo>
                    <a:pt x="8759" y="12355"/>
                  </a:lnTo>
                  <a:lnTo>
                    <a:pt x="9593" y="12355"/>
                  </a:lnTo>
                  <a:lnTo>
                    <a:pt x="9906" y="12303"/>
                  </a:lnTo>
                  <a:lnTo>
                    <a:pt x="10192" y="12251"/>
                  </a:lnTo>
                  <a:lnTo>
                    <a:pt x="10453" y="12173"/>
                  </a:lnTo>
                  <a:lnTo>
                    <a:pt x="10688" y="12068"/>
                  </a:lnTo>
                  <a:lnTo>
                    <a:pt x="10896" y="11964"/>
                  </a:lnTo>
                  <a:lnTo>
                    <a:pt x="11105" y="11860"/>
                  </a:lnTo>
                  <a:lnTo>
                    <a:pt x="11261" y="11729"/>
                  </a:lnTo>
                  <a:lnTo>
                    <a:pt x="11417" y="11599"/>
                  </a:lnTo>
                  <a:lnTo>
                    <a:pt x="11522" y="11469"/>
                  </a:lnTo>
                  <a:lnTo>
                    <a:pt x="11626" y="11312"/>
                  </a:lnTo>
                  <a:lnTo>
                    <a:pt x="11730" y="11182"/>
                  </a:lnTo>
                  <a:lnTo>
                    <a:pt x="11782" y="11026"/>
                  </a:lnTo>
                  <a:lnTo>
                    <a:pt x="11808" y="10869"/>
                  </a:lnTo>
                  <a:lnTo>
                    <a:pt x="11834" y="10713"/>
                  </a:lnTo>
                  <a:lnTo>
                    <a:pt x="11834" y="10583"/>
                  </a:lnTo>
                  <a:lnTo>
                    <a:pt x="11834" y="10426"/>
                  </a:lnTo>
                  <a:lnTo>
                    <a:pt x="11782" y="10296"/>
                  </a:lnTo>
                  <a:lnTo>
                    <a:pt x="11678" y="10192"/>
                  </a:lnTo>
                  <a:lnTo>
                    <a:pt x="11548" y="10061"/>
                  </a:lnTo>
                  <a:lnTo>
                    <a:pt x="11391" y="9957"/>
                  </a:lnTo>
                  <a:lnTo>
                    <a:pt x="11183" y="9879"/>
                  </a:lnTo>
                  <a:lnTo>
                    <a:pt x="10974" y="9775"/>
                  </a:lnTo>
                  <a:lnTo>
                    <a:pt x="10557" y="9644"/>
                  </a:lnTo>
                  <a:lnTo>
                    <a:pt x="10114" y="9540"/>
                  </a:lnTo>
                  <a:lnTo>
                    <a:pt x="9749" y="9462"/>
                  </a:lnTo>
                  <a:lnTo>
                    <a:pt x="9384" y="9410"/>
                  </a:lnTo>
                  <a:lnTo>
                    <a:pt x="9567" y="9253"/>
                  </a:lnTo>
                  <a:lnTo>
                    <a:pt x="9749" y="9097"/>
                  </a:lnTo>
                  <a:lnTo>
                    <a:pt x="9906" y="8914"/>
                  </a:lnTo>
                  <a:lnTo>
                    <a:pt x="9984" y="8810"/>
                  </a:lnTo>
                  <a:lnTo>
                    <a:pt x="10036" y="8706"/>
                  </a:lnTo>
                  <a:lnTo>
                    <a:pt x="10062" y="8602"/>
                  </a:lnTo>
                  <a:lnTo>
                    <a:pt x="10062" y="8497"/>
                  </a:lnTo>
                  <a:lnTo>
                    <a:pt x="10036" y="8393"/>
                  </a:lnTo>
                  <a:lnTo>
                    <a:pt x="9958" y="8315"/>
                  </a:lnTo>
                  <a:lnTo>
                    <a:pt x="9853" y="8211"/>
                  </a:lnTo>
                  <a:lnTo>
                    <a:pt x="9697" y="8133"/>
                  </a:lnTo>
                  <a:lnTo>
                    <a:pt x="9541" y="8080"/>
                  </a:lnTo>
                  <a:lnTo>
                    <a:pt x="9358" y="8080"/>
                  </a:lnTo>
                  <a:lnTo>
                    <a:pt x="9176" y="8133"/>
                  </a:lnTo>
                  <a:lnTo>
                    <a:pt x="8993" y="8185"/>
                  </a:lnTo>
                  <a:lnTo>
                    <a:pt x="8837" y="8289"/>
                  </a:lnTo>
                  <a:lnTo>
                    <a:pt x="8681" y="8419"/>
                  </a:lnTo>
                  <a:lnTo>
                    <a:pt x="8394" y="8732"/>
                  </a:lnTo>
                  <a:lnTo>
                    <a:pt x="8133" y="9045"/>
                  </a:lnTo>
                  <a:lnTo>
                    <a:pt x="7951" y="9331"/>
                  </a:lnTo>
                  <a:lnTo>
                    <a:pt x="7794" y="9618"/>
                  </a:lnTo>
                  <a:lnTo>
                    <a:pt x="7403" y="9618"/>
                  </a:lnTo>
                  <a:lnTo>
                    <a:pt x="6960" y="9592"/>
                  </a:lnTo>
                  <a:lnTo>
                    <a:pt x="6439" y="9488"/>
                  </a:lnTo>
                  <a:lnTo>
                    <a:pt x="6152" y="9436"/>
                  </a:lnTo>
                  <a:lnTo>
                    <a:pt x="5866" y="9331"/>
                  </a:lnTo>
                  <a:lnTo>
                    <a:pt x="5553" y="9227"/>
                  </a:lnTo>
                  <a:lnTo>
                    <a:pt x="5266" y="9071"/>
                  </a:lnTo>
                  <a:lnTo>
                    <a:pt x="4979" y="8888"/>
                  </a:lnTo>
                  <a:lnTo>
                    <a:pt x="4693" y="8680"/>
                  </a:lnTo>
                  <a:lnTo>
                    <a:pt x="4432" y="8445"/>
                  </a:lnTo>
                  <a:lnTo>
                    <a:pt x="4197" y="8159"/>
                  </a:lnTo>
                  <a:lnTo>
                    <a:pt x="4093" y="8002"/>
                  </a:lnTo>
                  <a:lnTo>
                    <a:pt x="3989" y="7820"/>
                  </a:lnTo>
                  <a:lnTo>
                    <a:pt x="3859" y="7455"/>
                  </a:lnTo>
                  <a:lnTo>
                    <a:pt x="3754" y="7064"/>
                  </a:lnTo>
                  <a:lnTo>
                    <a:pt x="3702" y="6647"/>
                  </a:lnTo>
                  <a:lnTo>
                    <a:pt x="3676" y="6204"/>
                  </a:lnTo>
                  <a:lnTo>
                    <a:pt x="3702" y="5761"/>
                  </a:lnTo>
                  <a:lnTo>
                    <a:pt x="3754" y="5318"/>
                  </a:lnTo>
                  <a:lnTo>
                    <a:pt x="3806" y="4848"/>
                  </a:lnTo>
                  <a:lnTo>
                    <a:pt x="3963" y="3988"/>
                  </a:lnTo>
                  <a:lnTo>
                    <a:pt x="4171" y="3206"/>
                  </a:lnTo>
                  <a:lnTo>
                    <a:pt x="4328" y="2581"/>
                  </a:lnTo>
                  <a:lnTo>
                    <a:pt x="4406" y="2138"/>
                  </a:lnTo>
                  <a:lnTo>
                    <a:pt x="4432" y="1825"/>
                  </a:lnTo>
                  <a:lnTo>
                    <a:pt x="4406" y="1538"/>
                  </a:lnTo>
                  <a:lnTo>
                    <a:pt x="4328" y="1277"/>
                  </a:lnTo>
                  <a:lnTo>
                    <a:pt x="4223" y="1043"/>
                  </a:lnTo>
                  <a:lnTo>
                    <a:pt x="4093" y="808"/>
                  </a:lnTo>
                  <a:lnTo>
                    <a:pt x="3937" y="626"/>
                  </a:lnTo>
                  <a:lnTo>
                    <a:pt x="3728" y="443"/>
                  </a:lnTo>
                  <a:lnTo>
                    <a:pt x="3520" y="313"/>
                  </a:lnTo>
                  <a:lnTo>
                    <a:pt x="3285" y="183"/>
                  </a:lnTo>
                  <a:lnTo>
                    <a:pt x="3051" y="105"/>
                  </a:lnTo>
                  <a:lnTo>
                    <a:pt x="2790" y="52"/>
                  </a:lnTo>
                  <a:lnTo>
                    <a:pt x="2529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-1594674" y="1491765"/>
              <a:ext cx="590537" cy="616484"/>
            </a:xfrm>
            <a:custGeom>
              <a:avLst/>
              <a:gdLst/>
              <a:ahLst/>
              <a:cxnLst/>
              <a:rect l="l" t="t" r="r" b="b"/>
              <a:pathLst>
                <a:path w="11835" h="12355" fill="none" extrusionOk="0">
                  <a:moveTo>
                    <a:pt x="1487" y="235"/>
                  </a:moveTo>
                  <a:lnTo>
                    <a:pt x="1487" y="235"/>
                  </a:lnTo>
                  <a:lnTo>
                    <a:pt x="1252" y="391"/>
                  </a:lnTo>
                  <a:lnTo>
                    <a:pt x="1017" y="600"/>
                  </a:lnTo>
                  <a:lnTo>
                    <a:pt x="809" y="834"/>
                  </a:lnTo>
                  <a:lnTo>
                    <a:pt x="627" y="1121"/>
                  </a:lnTo>
                  <a:lnTo>
                    <a:pt x="627" y="1121"/>
                  </a:lnTo>
                  <a:lnTo>
                    <a:pt x="470" y="1382"/>
                  </a:lnTo>
                  <a:lnTo>
                    <a:pt x="366" y="1694"/>
                  </a:lnTo>
                  <a:lnTo>
                    <a:pt x="262" y="1981"/>
                  </a:lnTo>
                  <a:lnTo>
                    <a:pt x="183" y="2294"/>
                  </a:lnTo>
                  <a:lnTo>
                    <a:pt x="105" y="2607"/>
                  </a:lnTo>
                  <a:lnTo>
                    <a:pt x="53" y="2920"/>
                  </a:lnTo>
                  <a:lnTo>
                    <a:pt x="1" y="3571"/>
                  </a:lnTo>
                  <a:lnTo>
                    <a:pt x="1" y="4223"/>
                  </a:lnTo>
                  <a:lnTo>
                    <a:pt x="1" y="4874"/>
                  </a:lnTo>
                  <a:lnTo>
                    <a:pt x="79" y="6073"/>
                  </a:lnTo>
                  <a:lnTo>
                    <a:pt x="79" y="6073"/>
                  </a:lnTo>
                  <a:lnTo>
                    <a:pt x="157" y="6907"/>
                  </a:lnTo>
                  <a:lnTo>
                    <a:pt x="288" y="7689"/>
                  </a:lnTo>
                  <a:lnTo>
                    <a:pt x="418" y="8419"/>
                  </a:lnTo>
                  <a:lnTo>
                    <a:pt x="600" y="9097"/>
                  </a:lnTo>
                  <a:lnTo>
                    <a:pt x="731" y="9410"/>
                  </a:lnTo>
                  <a:lnTo>
                    <a:pt x="835" y="9722"/>
                  </a:lnTo>
                  <a:lnTo>
                    <a:pt x="965" y="10009"/>
                  </a:lnTo>
                  <a:lnTo>
                    <a:pt x="1122" y="10296"/>
                  </a:lnTo>
                  <a:lnTo>
                    <a:pt x="1278" y="10557"/>
                  </a:lnTo>
                  <a:lnTo>
                    <a:pt x="1461" y="10791"/>
                  </a:lnTo>
                  <a:lnTo>
                    <a:pt x="1643" y="11026"/>
                  </a:lnTo>
                  <a:lnTo>
                    <a:pt x="1825" y="11234"/>
                  </a:lnTo>
                  <a:lnTo>
                    <a:pt x="2060" y="11417"/>
                  </a:lnTo>
                  <a:lnTo>
                    <a:pt x="2269" y="11599"/>
                  </a:lnTo>
                  <a:lnTo>
                    <a:pt x="2529" y="11756"/>
                  </a:lnTo>
                  <a:lnTo>
                    <a:pt x="2790" y="11886"/>
                  </a:lnTo>
                  <a:lnTo>
                    <a:pt x="3051" y="11990"/>
                  </a:lnTo>
                  <a:lnTo>
                    <a:pt x="3363" y="12094"/>
                  </a:lnTo>
                  <a:lnTo>
                    <a:pt x="3676" y="12146"/>
                  </a:lnTo>
                  <a:lnTo>
                    <a:pt x="3989" y="12199"/>
                  </a:lnTo>
                  <a:lnTo>
                    <a:pt x="4354" y="12225"/>
                  </a:lnTo>
                  <a:lnTo>
                    <a:pt x="4719" y="12225"/>
                  </a:lnTo>
                  <a:lnTo>
                    <a:pt x="5110" y="12199"/>
                  </a:lnTo>
                  <a:lnTo>
                    <a:pt x="5501" y="12146"/>
                  </a:lnTo>
                  <a:lnTo>
                    <a:pt x="5944" y="12068"/>
                  </a:lnTo>
                  <a:lnTo>
                    <a:pt x="6387" y="11964"/>
                  </a:lnTo>
                  <a:lnTo>
                    <a:pt x="6856" y="11860"/>
                  </a:lnTo>
                  <a:lnTo>
                    <a:pt x="7351" y="11703"/>
                  </a:lnTo>
                  <a:lnTo>
                    <a:pt x="7351" y="11703"/>
                  </a:lnTo>
                  <a:lnTo>
                    <a:pt x="7456" y="11834"/>
                  </a:lnTo>
                  <a:lnTo>
                    <a:pt x="7612" y="11938"/>
                  </a:lnTo>
                  <a:lnTo>
                    <a:pt x="7820" y="12094"/>
                  </a:lnTo>
                  <a:lnTo>
                    <a:pt x="8133" y="12225"/>
                  </a:lnTo>
                  <a:lnTo>
                    <a:pt x="8316" y="12277"/>
                  </a:lnTo>
                  <a:lnTo>
                    <a:pt x="8524" y="12329"/>
                  </a:lnTo>
                  <a:lnTo>
                    <a:pt x="8759" y="12355"/>
                  </a:lnTo>
                  <a:lnTo>
                    <a:pt x="9019" y="12355"/>
                  </a:lnTo>
                  <a:lnTo>
                    <a:pt x="9306" y="12355"/>
                  </a:lnTo>
                  <a:lnTo>
                    <a:pt x="9593" y="12355"/>
                  </a:lnTo>
                  <a:lnTo>
                    <a:pt x="9593" y="12355"/>
                  </a:lnTo>
                  <a:lnTo>
                    <a:pt x="9906" y="12303"/>
                  </a:lnTo>
                  <a:lnTo>
                    <a:pt x="10192" y="12251"/>
                  </a:lnTo>
                  <a:lnTo>
                    <a:pt x="10453" y="12173"/>
                  </a:lnTo>
                  <a:lnTo>
                    <a:pt x="10688" y="12068"/>
                  </a:lnTo>
                  <a:lnTo>
                    <a:pt x="10896" y="11964"/>
                  </a:lnTo>
                  <a:lnTo>
                    <a:pt x="11105" y="11860"/>
                  </a:lnTo>
                  <a:lnTo>
                    <a:pt x="11261" y="11729"/>
                  </a:lnTo>
                  <a:lnTo>
                    <a:pt x="11417" y="11599"/>
                  </a:lnTo>
                  <a:lnTo>
                    <a:pt x="11522" y="11469"/>
                  </a:lnTo>
                  <a:lnTo>
                    <a:pt x="11626" y="11312"/>
                  </a:lnTo>
                  <a:lnTo>
                    <a:pt x="11730" y="11182"/>
                  </a:lnTo>
                  <a:lnTo>
                    <a:pt x="11782" y="11026"/>
                  </a:lnTo>
                  <a:lnTo>
                    <a:pt x="11808" y="10869"/>
                  </a:lnTo>
                  <a:lnTo>
                    <a:pt x="11834" y="10713"/>
                  </a:lnTo>
                  <a:lnTo>
                    <a:pt x="11834" y="10583"/>
                  </a:lnTo>
                  <a:lnTo>
                    <a:pt x="11834" y="10426"/>
                  </a:lnTo>
                  <a:lnTo>
                    <a:pt x="11834" y="10426"/>
                  </a:lnTo>
                  <a:lnTo>
                    <a:pt x="11782" y="10296"/>
                  </a:lnTo>
                  <a:lnTo>
                    <a:pt x="11678" y="10192"/>
                  </a:lnTo>
                  <a:lnTo>
                    <a:pt x="11548" y="10061"/>
                  </a:lnTo>
                  <a:lnTo>
                    <a:pt x="11391" y="9957"/>
                  </a:lnTo>
                  <a:lnTo>
                    <a:pt x="11183" y="9879"/>
                  </a:lnTo>
                  <a:lnTo>
                    <a:pt x="10974" y="9775"/>
                  </a:lnTo>
                  <a:lnTo>
                    <a:pt x="10557" y="9644"/>
                  </a:lnTo>
                  <a:lnTo>
                    <a:pt x="10114" y="9540"/>
                  </a:lnTo>
                  <a:lnTo>
                    <a:pt x="9749" y="9462"/>
                  </a:lnTo>
                  <a:lnTo>
                    <a:pt x="9384" y="9410"/>
                  </a:lnTo>
                  <a:lnTo>
                    <a:pt x="9384" y="9410"/>
                  </a:lnTo>
                  <a:lnTo>
                    <a:pt x="9567" y="9253"/>
                  </a:lnTo>
                  <a:lnTo>
                    <a:pt x="9749" y="9097"/>
                  </a:lnTo>
                  <a:lnTo>
                    <a:pt x="9906" y="8914"/>
                  </a:lnTo>
                  <a:lnTo>
                    <a:pt x="9984" y="8810"/>
                  </a:lnTo>
                  <a:lnTo>
                    <a:pt x="10036" y="8706"/>
                  </a:lnTo>
                  <a:lnTo>
                    <a:pt x="10062" y="8602"/>
                  </a:lnTo>
                  <a:lnTo>
                    <a:pt x="10062" y="8497"/>
                  </a:lnTo>
                  <a:lnTo>
                    <a:pt x="10036" y="8393"/>
                  </a:lnTo>
                  <a:lnTo>
                    <a:pt x="9958" y="8315"/>
                  </a:lnTo>
                  <a:lnTo>
                    <a:pt x="9853" y="8211"/>
                  </a:lnTo>
                  <a:lnTo>
                    <a:pt x="9697" y="8133"/>
                  </a:lnTo>
                  <a:lnTo>
                    <a:pt x="9697" y="8133"/>
                  </a:lnTo>
                  <a:lnTo>
                    <a:pt x="9541" y="8080"/>
                  </a:lnTo>
                  <a:lnTo>
                    <a:pt x="9358" y="8080"/>
                  </a:lnTo>
                  <a:lnTo>
                    <a:pt x="9176" y="8133"/>
                  </a:lnTo>
                  <a:lnTo>
                    <a:pt x="8993" y="8185"/>
                  </a:lnTo>
                  <a:lnTo>
                    <a:pt x="8837" y="8289"/>
                  </a:lnTo>
                  <a:lnTo>
                    <a:pt x="8681" y="8419"/>
                  </a:lnTo>
                  <a:lnTo>
                    <a:pt x="8394" y="8732"/>
                  </a:lnTo>
                  <a:lnTo>
                    <a:pt x="8133" y="9045"/>
                  </a:lnTo>
                  <a:lnTo>
                    <a:pt x="7951" y="9331"/>
                  </a:lnTo>
                  <a:lnTo>
                    <a:pt x="7794" y="9618"/>
                  </a:lnTo>
                  <a:lnTo>
                    <a:pt x="7794" y="9618"/>
                  </a:lnTo>
                  <a:lnTo>
                    <a:pt x="7403" y="9618"/>
                  </a:lnTo>
                  <a:lnTo>
                    <a:pt x="6960" y="9592"/>
                  </a:lnTo>
                  <a:lnTo>
                    <a:pt x="6439" y="9488"/>
                  </a:lnTo>
                  <a:lnTo>
                    <a:pt x="6152" y="9436"/>
                  </a:lnTo>
                  <a:lnTo>
                    <a:pt x="5866" y="9331"/>
                  </a:lnTo>
                  <a:lnTo>
                    <a:pt x="5553" y="9227"/>
                  </a:lnTo>
                  <a:lnTo>
                    <a:pt x="5266" y="9071"/>
                  </a:lnTo>
                  <a:lnTo>
                    <a:pt x="4979" y="8888"/>
                  </a:lnTo>
                  <a:lnTo>
                    <a:pt x="4693" y="8680"/>
                  </a:lnTo>
                  <a:lnTo>
                    <a:pt x="4432" y="8445"/>
                  </a:lnTo>
                  <a:lnTo>
                    <a:pt x="4197" y="8159"/>
                  </a:lnTo>
                  <a:lnTo>
                    <a:pt x="4197" y="8159"/>
                  </a:lnTo>
                  <a:lnTo>
                    <a:pt x="4093" y="8002"/>
                  </a:lnTo>
                  <a:lnTo>
                    <a:pt x="3989" y="7820"/>
                  </a:lnTo>
                  <a:lnTo>
                    <a:pt x="3859" y="7455"/>
                  </a:lnTo>
                  <a:lnTo>
                    <a:pt x="3754" y="7064"/>
                  </a:lnTo>
                  <a:lnTo>
                    <a:pt x="3702" y="6647"/>
                  </a:lnTo>
                  <a:lnTo>
                    <a:pt x="3676" y="6204"/>
                  </a:lnTo>
                  <a:lnTo>
                    <a:pt x="3702" y="5761"/>
                  </a:lnTo>
                  <a:lnTo>
                    <a:pt x="3754" y="5318"/>
                  </a:lnTo>
                  <a:lnTo>
                    <a:pt x="3806" y="4848"/>
                  </a:lnTo>
                  <a:lnTo>
                    <a:pt x="3963" y="3988"/>
                  </a:lnTo>
                  <a:lnTo>
                    <a:pt x="4171" y="3206"/>
                  </a:lnTo>
                  <a:lnTo>
                    <a:pt x="4328" y="2581"/>
                  </a:lnTo>
                  <a:lnTo>
                    <a:pt x="4406" y="2138"/>
                  </a:lnTo>
                  <a:lnTo>
                    <a:pt x="4406" y="2138"/>
                  </a:lnTo>
                  <a:lnTo>
                    <a:pt x="4432" y="1825"/>
                  </a:lnTo>
                  <a:lnTo>
                    <a:pt x="4406" y="1538"/>
                  </a:lnTo>
                  <a:lnTo>
                    <a:pt x="4328" y="1277"/>
                  </a:lnTo>
                  <a:lnTo>
                    <a:pt x="4223" y="1043"/>
                  </a:lnTo>
                  <a:lnTo>
                    <a:pt x="4093" y="808"/>
                  </a:lnTo>
                  <a:lnTo>
                    <a:pt x="3937" y="626"/>
                  </a:lnTo>
                  <a:lnTo>
                    <a:pt x="3728" y="443"/>
                  </a:lnTo>
                  <a:lnTo>
                    <a:pt x="3520" y="313"/>
                  </a:lnTo>
                  <a:lnTo>
                    <a:pt x="3285" y="183"/>
                  </a:lnTo>
                  <a:lnTo>
                    <a:pt x="3051" y="105"/>
                  </a:lnTo>
                  <a:lnTo>
                    <a:pt x="2790" y="52"/>
                  </a:lnTo>
                  <a:lnTo>
                    <a:pt x="2529" y="0"/>
                  </a:lnTo>
                  <a:lnTo>
                    <a:pt x="2269" y="26"/>
                  </a:lnTo>
                  <a:lnTo>
                    <a:pt x="2008" y="52"/>
                  </a:lnTo>
                  <a:lnTo>
                    <a:pt x="1747" y="131"/>
                  </a:lnTo>
                  <a:lnTo>
                    <a:pt x="1487" y="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-1264302" y="1967787"/>
              <a:ext cx="26046" cy="2645"/>
            </a:xfrm>
            <a:custGeom>
              <a:avLst/>
              <a:gdLst/>
              <a:ahLst/>
              <a:cxnLst/>
              <a:rect l="l" t="t" r="r" b="b"/>
              <a:pathLst>
                <a:path w="522" h="53" extrusionOk="0">
                  <a:moveTo>
                    <a:pt x="0" y="0"/>
                  </a:moveTo>
                  <a:lnTo>
                    <a:pt x="235" y="26"/>
                  </a:lnTo>
                  <a:lnTo>
                    <a:pt x="522" y="52"/>
                  </a:lnTo>
                  <a:lnTo>
                    <a:pt x="522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-1264302" y="1967787"/>
              <a:ext cx="26046" cy="2645"/>
            </a:xfrm>
            <a:custGeom>
              <a:avLst/>
              <a:gdLst/>
              <a:ahLst/>
              <a:cxnLst/>
              <a:rect l="l" t="t" r="r" b="b"/>
              <a:pathLst>
                <a:path w="522" h="5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235" y="26"/>
                  </a:lnTo>
                  <a:lnTo>
                    <a:pt x="522" y="52"/>
                  </a:lnTo>
                  <a:lnTo>
                    <a:pt x="522" y="5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-1289002" y="1961251"/>
              <a:ext cx="6537" cy="2645"/>
            </a:xfrm>
            <a:custGeom>
              <a:avLst/>
              <a:gdLst/>
              <a:ahLst/>
              <a:cxnLst/>
              <a:rect l="l" t="t" r="r" b="b"/>
              <a:pathLst>
                <a:path w="131" h="53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1" y="53"/>
                  </a:lnTo>
                  <a:lnTo>
                    <a:pt x="131" y="53"/>
                  </a:lnTo>
                  <a:lnTo>
                    <a:pt x="131" y="5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-1289002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-1290299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-1290299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-1290299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-1290299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-1291596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-1291596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-1291596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-1291596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-1292894" y="196125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-1292894" y="195995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-1292894" y="195995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-1381362" y="190401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-1381362" y="190272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-1382659" y="190272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-1382659" y="190272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-1382659" y="190272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-1382659" y="1901424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-1382659" y="190142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-1383957" y="1901424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-1383957" y="190142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-1383957" y="1900126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-1383957" y="190012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-1383957" y="190012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-1383957" y="190012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-1385254" y="1898829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-1282515" y="1963845"/>
              <a:ext cx="18262" cy="3942"/>
            </a:xfrm>
            <a:custGeom>
              <a:avLst/>
              <a:gdLst/>
              <a:ahLst/>
              <a:cxnLst/>
              <a:rect l="l" t="t" r="r" b="b"/>
              <a:pathLst>
                <a:path w="366" h="7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65" y="79"/>
                  </a:lnTo>
                  <a:lnTo>
                    <a:pt x="365" y="79"/>
                  </a:lnTo>
                  <a:lnTo>
                    <a:pt x="365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F1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-1282515" y="1963845"/>
              <a:ext cx="18262" cy="3942"/>
            </a:xfrm>
            <a:custGeom>
              <a:avLst/>
              <a:gdLst/>
              <a:ahLst/>
              <a:cxnLst/>
              <a:rect l="l" t="t" r="r" b="b"/>
              <a:pathLst>
                <a:path w="366" h="7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65" y="79"/>
                  </a:lnTo>
                  <a:lnTo>
                    <a:pt x="365" y="79"/>
                  </a:lnTo>
                  <a:lnTo>
                    <a:pt x="365" y="7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-1238306" y="1970382"/>
              <a:ext cx="2645" cy="50"/>
            </a:xfrm>
            <a:custGeom>
              <a:avLst/>
              <a:gdLst/>
              <a:ahLst/>
              <a:cxnLst/>
              <a:rect l="l" t="t" r="r" b="b"/>
              <a:pathLst>
                <a:path w="53" h="1" extrusionOk="0">
                  <a:moveTo>
                    <a:pt x="53" y="0"/>
                  </a:move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close/>
                  <a:moveTo>
                    <a:pt x="27" y="0"/>
                  </a:move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close/>
                  <a:moveTo>
                    <a:pt x="27" y="0"/>
                  </a:move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-1235711" y="197038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-1235711" y="197038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-1237009" y="197038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-1237009" y="197038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-1238306" y="1970382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-1116057" y="2106902"/>
              <a:ext cx="3992" cy="1347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27" y="27"/>
                  </a:moveTo>
                  <a:lnTo>
                    <a:pt x="27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7" y="27"/>
                  </a:lnTo>
                  <a:close/>
                  <a:moveTo>
                    <a:pt x="27" y="27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close/>
                  <a:moveTo>
                    <a:pt x="27" y="1"/>
                  </a:move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close/>
                  <a:moveTo>
                    <a:pt x="53" y="1"/>
                  </a:move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close/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-1116057" y="2108249"/>
              <a:ext cx="1347" cy="0"/>
            </a:xfrm>
            <a:custGeom>
              <a:avLst/>
              <a:gdLst/>
              <a:ahLst/>
              <a:cxnLst/>
              <a:rect l="l" t="t" r="r" b="b"/>
              <a:pathLst>
                <a:path w="27" fill="none" extrusionOk="0">
                  <a:moveTo>
                    <a:pt x="27" y="0"/>
                  </a:moveTo>
                  <a:lnTo>
                    <a:pt x="2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-1114760" y="2108249"/>
              <a:ext cx="50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-1114760" y="210690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-1113462" y="210690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-1112115" y="210690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-1368339" y="1969085"/>
              <a:ext cx="364202" cy="140511"/>
            </a:xfrm>
            <a:custGeom>
              <a:avLst/>
              <a:gdLst/>
              <a:ahLst/>
              <a:cxnLst/>
              <a:rect l="l" t="t" r="r" b="b"/>
              <a:pathLst>
                <a:path w="7299" h="2816" extrusionOk="0">
                  <a:moveTo>
                    <a:pt x="2320" y="0"/>
                  </a:moveTo>
                  <a:lnTo>
                    <a:pt x="2607" y="26"/>
                  </a:lnTo>
                  <a:lnTo>
                    <a:pt x="2659" y="26"/>
                  </a:lnTo>
                  <a:lnTo>
                    <a:pt x="2320" y="0"/>
                  </a:lnTo>
                  <a:close/>
                  <a:moveTo>
                    <a:pt x="1277" y="2528"/>
                  </a:moveTo>
                  <a:lnTo>
                    <a:pt x="600" y="2633"/>
                  </a:lnTo>
                  <a:lnTo>
                    <a:pt x="0" y="2659"/>
                  </a:lnTo>
                  <a:lnTo>
                    <a:pt x="626" y="2633"/>
                  </a:lnTo>
                  <a:lnTo>
                    <a:pt x="1277" y="2528"/>
                  </a:lnTo>
                  <a:close/>
                  <a:moveTo>
                    <a:pt x="2659" y="26"/>
                  </a:moveTo>
                  <a:lnTo>
                    <a:pt x="2607" y="339"/>
                  </a:lnTo>
                  <a:lnTo>
                    <a:pt x="2581" y="678"/>
                  </a:lnTo>
                  <a:lnTo>
                    <a:pt x="2581" y="991"/>
                  </a:lnTo>
                  <a:lnTo>
                    <a:pt x="2581" y="1303"/>
                  </a:lnTo>
                  <a:lnTo>
                    <a:pt x="2659" y="1772"/>
                  </a:lnTo>
                  <a:lnTo>
                    <a:pt x="2659" y="1825"/>
                  </a:lnTo>
                  <a:lnTo>
                    <a:pt x="2737" y="2137"/>
                  </a:lnTo>
                  <a:lnTo>
                    <a:pt x="1981" y="2372"/>
                  </a:lnTo>
                  <a:lnTo>
                    <a:pt x="1277" y="2528"/>
                  </a:lnTo>
                  <a:lnTo>
                    <a:pt x="2007" y="2372"/>
                  </a:lnTo>
                  <a:lnTo>
                    <a:pt x="2815" y="2137"/>
                  </a:lnTo>
                  <a:lnTo>
                    <a:pt x="2893" y="2242"/>
                  </a:lnTo>
                  <a:lnTo>
                    <a:pt x="3024" y="2346"/>
                  </a:lnTo>
                  <a:lnTo>
                    <a:pt x="3206" y="2476"/>
                  </a:lnTo>
                  <a:lnTo>
                    <a:pt x="3441" y="2580"/>
                  </a:lnTo>
                  <a:lnTo>
                    <a:pt x="3754" y="2711"/>
                  </a:lnTo>
                  <a:lnTo>
                    <a:pt x="4145" y="2763"/>
                  </a:lnTo>
                  <a:lnTo>
                    <a:pt x="4353" y="2789"/>
                  </a:lnTo>
                  <a:lnTo>
                    <a:pt x="4588" y="2815"/>
                  </a:lnTo>
                  <a:lnTo>
                    <a:pt x="5057" y="2789"/>
                  </a:lnTo>
                  <a:lnTo>
                    <a:pt x="5083" y="2789"/>
                  </a:lnTo>
                  <a:lnTo>
                    <a:pt x="5083" y="2763"/>
                  </a:lnTo>
                  <a:lnTo>
                    <a:pt x="5135" y="2763"/>
                  </a:lnTo>
                  <a:lnTo>
                    <a:pt x="5604" y="2685"/>
                  </a:lnTo>
                  <a:lnTo>
                    <a:pt x="6021" y="2554"/>
                  </a:lnTo>
                  <a:lnTo>
                    <a:pt x="6386" y="2398"/>
                  </a:lnTo>
                  <a:lnTo>
                    <a:pt x="6673" y="2190"/>
                  </a:lnTo>
                  <a:lnTo>
                    <a:pt x="6907" y="1981"/>
                  </a:lnTo>
                  <a:lnTo>
                    <a:pt x="7090" y="1746"/>
                  </a:lnTo>
                  <a:lnTo>
                    <a:pt x="7220" y="1512"/>
                  </a:lnTo>
                  <a:lnTo>
                    <a:pt x="7298" y="1277"/>
                  </a:lnTo>
                  <a:lnTo>
                    <a:pt x="7142" y="1382"/>
                  </a:lnTo>
                  <a:lnTo>
                    <a:pt x="6986" y="1460"/>
                  </a:lnTo>
                  <a:lnTo>
                    <a:pt x="6829" y="1564"/>
                  </a:lnTo>
                  <a:lnTo>
                    <a:pt x="6647" y="1616"/>
                  </a:lnTo>
                  <a:lnTo>
                    <a:pt x="6412" y="1668"/>
                  </a:lnTo>
                  <a:lnTo>
                    <a:pt x="6178" y="1720"/>
                  </a:lnTo>
                  <a:lnTo>
                    <a:pt x="5917" y="1746"/>
                  </a:lnTo>
                  <a:lnTo>
                    <a:pt x="5396" y="1746"/>
                  </a:lnTo>
                  <a:lnTo>
                    <a:pt x="5109" y="1694"/>
                  </a:lnTo>
                  <a:lnTo>
                    <a:pt x="4848" y="1642"/>
                  </a:lnTo>
                  <a:lnTo>
                    <a:pt x="4562" y="1564"/>
                  </a:lnTo>
                  <a:lnTo>
                    <a:pt x="4301" y="1486"/>
                  </a:lnTo>
                  <a:lnTo>
                    <a:pt x="4040" y="1355"/>
                  </a:lnTo>
                  <a:lnTo>
                    <a:pt x="3806" y="1225"/>
                  </a:lnTo>
                  <a:lnTo>
                    <a:pt x="3571" y="1069"/>
                  </a:lnTo>
                  <a:lnTo>
                    <a:pt x="3310" y="834"/>
                  </a:lnTo>
                  <a:lnTo>
                    <a:pt x="3076" y="626"/>
                  </a:lnTo>
                  <a:lnTo>
                    <a:pt x="2972" y="495"/>
                  </a:lnTo>
                  <a:lnTo>
                    <a:pt x="2893" y="365"/>
                  </a:lnTo>
                  <a:lnTo>
                    <a:pt x="2815" y="209"/>
                  </a:lnTo>
                  <a:lnTo>
                    <a:pt x="2763" y="52"/>
                  </a:lnTo>
                  <a:lnTo>
                    <a:pt x="2659" y="26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-1252577" y="196908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-1252577" y="196908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-1382659" y="190142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-1383957" y="1901424"/>
              <a:ext cx="1347" cy="50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-1383957" y="190142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-1383957" y="1900126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-1383957" y="190012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-1383957" y="190012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-1385254" y="1898829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-1385254" y="1898829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-1385254" y="1898829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-1594674" y="1697243"/>
              <a:ext cx="590537" cy="412353"/>
            </a:xfrm>
            <a:custGeom>
              <a:avLst/>
              <a:gdLst/>
              <a:ahLst/>
              <a:cxnLst/>
              <a:rect l="l" t="t" r="r" b="b"/>
              <a:pathLst>
                <a:path w="11835" h="826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522"/>
                  </a:lnTo>
                  <a:lnTo>
                    <a:pt x="27" y="1017"/>
                  </a:lnTo>
                  <a:lnTo>
                    <a:pt x="79" y="1955"/>
                  </a:lnTo>
                  <a:lnTo>
                    <a:pt x="79" y="1955"/>
                  </a:lnTo>
                  <a:lnTo>
                    <a:pt x="157" y="2633"/>
                  </a:lnTo>
                  <a:lnTo>
                    <a:pt x="236" y="3259"/>
                  </a:lnTo>
                  <a:lnTo>
                    <a:pt x="340" y="3858"/>
                  </a:lnTo>
                  <a:lnTo>
                    <a:pt x="444" y="4432"/>
                  </a:lnTo>
                  <a:lnTo>
                    <a:pt x="600" y="4979"/>
                  </a:lnTo>
                  <a:lnTo>
                    <a:pt x="783" y="5474"/>
                  </a:lnTo>
                  <a:lnTo>
                    <a:pt x="991" y="5943"/>
                  </a:lnTo>
                  <a:lnTo>
                    <a:pt x="1226" y="6360"/>
                  </a:lnTo>
                  <a:lnTo>
                    <a:pt x="1513" y="6751"/>
                  </a:lnTo>
                  <a:lnTo>
                    <a:pt x="1825" y="7090"/>
                  </a:lnTo>
                  <a:lnTo>
                    <a:pt x="2164" y="7403"/>
                  </a:lnTo>
                  <a:lnTo>
                    <a:pt x="2347" y="7533"/>
                  </a:lnTo>
                  <a:lnTo>
                    <a:pt x="2555" y="7638"/>
                  </a:lnTo>
                  <a:lnTo>
                    <a:pt x="2764" y="7742"/>
                  </a:lnTo>
                  <a:lnTo>
                    <a:pt x="2972" y="7846"/>
                  </a:lnTo>
                  <a:lnTo>
                    <a:pt x="3207" y="7924"/>
                  </a:lnTo>
                  <a:lnTo>
                    <a:pt x="3442" y="7976"/>
                  </a:lnTo>
                  <a:lnTo>
                    <a:pt x="3702" y="8028"/>
                  </a:lnTo>
                  <a:lnTo>
                    <a:pt x="3963" y="8081"/>
                  </a:lnTo>
                  <a:lnTo>
                    <a:pt x="4536" y="8107"/>
                  </a:lnTo>
                  <a:lnTo>
                    <a:pt x="4536" y="8107"/>
                  </a:lnTo>
                  <a:lnTo>
                    <a:pt x="5162" y="8081"/>
                  </a:lnTo>
                  <a:lnTo>
                    <a:pt x="5813" y="7976"/>
                  </a:lnTo>
                  <a:lnTo>
                    <a:pt x="6543" y="7820"/>
                  </a:lnTo>
                  <a:lnTo>
                    <a:pt x="7351" y="7585"/>
                  </a:lnTo>
                  <a:lnTo>
                    <a:pt x="7351" y="7585"/>
                  </a:lnTo>
                  <a:lnTo>
                    <a:pt x="7429" y="7690"/>
                  </a:lnTo>
                  <a:lnTo>
                    <a:pt x="7560" y="7794"/>
                  </a:lnTo>
                  <a:lnTo>
                    <a:pt x="7742" y="7924"/>
                  </a:lnTo>
                  <a:lnTo>
                    <a:pt x="7977" y="8028"/>
                  </a:lnTo>
                  <a:lnTo>
                    <a:pt x="8290" y="8159"/>
                  </a:lnTo>
                  <a:lnTo>
                    <a:pt x="8681" y="8211"/>
                  </a:lnTo>
                  <a:lnTo>
                    <a:pt x="8889" y="8237"/>
                  </a:lnTo>
                  <a:lnTo>
                    <a:pt x="9124" y="8263"/>
                  </a:lnTo>
                  <a:lnTo>
                    <a:pt x="9124" y="8263"/>
                  </a:lnTo>
                  <a:lnTo>
                    <a:pt x="9593" y="8237"/>
                  </a:lnTo>
                  <a:lnTo>
                    <a:pt x="9593" y="8237"/>
                  </a:lnTo>
                  <a:lnTo>
                    <a:pt x="9593" y="8237"/>
                  </a:lnTo>
                  <a:lnTo>
                    <a:pt x="9619" y="8237"/>
                  </a:lnTo>
                  <a:lnTo>
                    <a:pt x="9619" y="8237"/>
                  </a:lnTo>
                  <a:lnTo>
                    <a:pt x="9619" y="8237"/>
                  </a:lnTo>
                  <a:lnTo>
                    <a:pt x="9619" y="8237"/>
                  </a:lnTo>
                  <a:lnTo>
                    <a:pt x="9619" y="8237"/>
                  </a:lnTo>
                  <a:lnTo>
                    <a:pt x="9619" y="8237"/>
                  </a:lnTo>
                  <a:lnTo>
                    <a:pt x="9619" y="8211"/>
                  </a:lnTo>
                  <a:lnTo>
                    <a:pt x="9619" y="8211"/>
                  </a:lnTo>
                  <a:lnTo>
                    <a:pt x="9619" y="8211"/>
                  </a:lnTo>
                  <a:lnTo>
                    <a:pt x="9619" y="8211"/>
                  </a:lnTo>
                  <a:lnTo>
                    <a:pt x="9645" y="8211"/>
                  </a:lnTo>
                  <a:lnTo>
                    <a:pt x="9645" y="8211"/>
                  </a:lnTo>
                  <a:lnTo>
                    <a:pt x="9645" y="8211"/>
                  </a:lnTo>
                  <a:lnTo>
                    <a:pt x="9645" y="8211"/>
                  </a:lnTo>
                  <a:lnTo>
                    <a:pt x="9671" y="8211"/>
                  </a:lnTo>
                  <a:lnTo>
                    <a:pt x="9671" y="8211"/>
                  </a:lnTo>
                  <a:lnTo>
                    <a:pt x="9671" y="8211"/>
                  </a:lnTo>
                  <a:lnTo>
                    <a:pt x="10140" y="8133"/>
                  </a:lnTo>
                  <a:lnTo>
                    <a:pt x="10557" y="8002"/>
                  </a:lnTo>
                  <a:lnTo>
                    <a:pt x="10922" y="7846"/>
                  </a:lnTo>
                  <a:lnTo>
                    <a:pt x="11209" y="7638"/>
                  </a:lnTo>
                  <a:lnTo>
                    <a:pt x="11443" y="7429"/>
                  </a:lnTo>
                  <a:lnTo>
                    <a:pt x="11626" y="7194"/>
                  </a:lnTo>
                  <a:lnTo>
                    <a:pt x="11756" y="6960"/>
                  </a:lnTo>
                  <a:lnTo>
                    <a:pt x="11834" y="6725"/>
                  </a:lnTo>
                  <a:lnTo>
                    <a:pt x="11834" y="6725"/>
                  </a:lnTo>
                  <a:lnTo>
                    <a:pt x="11678" y="6830"/>
                  </a:lnTo>
                  <a:lnTo>
                    <a:pt x="11522" y="6908"/>
                  </a:lnTo>
                  <a:lnTo>
                    <a:pt x="11365" y="7012"/>
                  </a:lnTo>
                  <a:lnTo>
                    <a:pt x="11183" y="7064"/>
                  </a:lnTo>
                  <a:lnTo>
                    <a:pt x="11183" y="7064"/>
                  </a:lnTo>
                  <a:lnTo>
                    <a:pt x="10948" y="7116"/>
                  </a:lnTo>
                  <a:lnTo>
                    <a:pt x="10714" y="7168"/>
                  </a:lnTo>
                  <a:lnTo>
                    <a:pt x="10453" y="7194"/>
                  </a:lnTo>
                  <a:lnTo>
                    <a:pt x="10218" y="7194"/>
                  </a:lnTo>
                  <a:lnTo>
                    <a:pt x="10218" y="7194"/>
                  </a:lnTo>
                  <a:lnTo>
                    <a:pt x="9932" y="7194"/>
                  </a:lnTo>
                  <a:lnTo>
                    <a:pt x="9645" y="7142"/>
                  </a:lnTo>
                  <a:lnTo>
                    <a:pt x="9384" y="7090"/>
                  </a:lnTo>
                  <a:lnTo>
                    <a:pt x="9098" y="7012"/>
                  </a:lnTo>
                  <a:lnTo>
                    <a:pt x="8837" y="6934"/>
                  </a:lnTo>
                  <a:lnTo>
                    <a:pt x="8576" y="6803"/>
                  </a:lnTo>
                  <a:lnTo>
                    <a:pt x="8342" y="6673"/>
                  </a:lnTo>
                  <a:lnTo>
                    <a:pt x="8107" y="6517"/>
                  </a:lnTo>
                  <a:lnTo>
                    <a:pt x="8107" y="6517"/>
                  </a:lnTo>
                  <a:lnTo>
                    <a:pt x="7846" y="6282"/>
                  </a:lnTo>
                  <a:lnTo>
                    <a:pt x="7612" y="6074"/>
                  </a:lnTo>
                  <a:lnTo>
                    <a:pt x="7508" y="5943"/>
                  </a:lnTo>
                  <a:lnTo>
                    <a:pt x="7429" y="5813"/>
                  </a:lnTo>
                  <a:lnTo>
                    <a:pt x="7351" y="5657"/>
                  </a:lnTo>
                  <a:lnTo>
                    <a:pt x="7299" y="5500"/>
                  </a:lnTo>
                  <a:lnTo>
                    <a:pt x="7299" y="5500"/>
                  </a:lnTo>
                  <a:lnTo>
                    <a:pt x="7195" y="5474"/>
                  </a:lnTo>
                  <a:lnTo>
                    <a:pt x="7195" y="5474"/>
                  </a:lnTo>
                  <a:lnTo>
                    <a:pt x="7195" y="5474"/>
                  </a:lnTo>
                  <a:lnTo>
                    <a:pt x="7195" y="5474"/>
                  </a:lnTo>
                  <a:lnTo>
                    <a:pt x="7195" y="5474"/>
                  </a:lnTo>
                  <a:lnTo>
                    <a:pt x="7195" y="5474"/>
                  </a:lnTo>
                  <a:lnTo>
                    <a:pt x="7195" y="5474"/>
                  </a:lnTo>
                  <a:lnTo>
                    <a:pt x="7195" y="5474"/>
                  </a:lnTo>
                  <a:lnTo>
                    <a:pt x="7169" y="5474"/>
                  </a:lnTo>
                  <a:lnTo>
                    <a:pt x="7169" y="5474"/>
                  </a:lnTo>
                  <a:lnTo>
                    <a:pt x="7169" y="5474"/>
                  </a:lnTo>
                  <a:lnTo>
                    <a:pt x="7169" y="5474"/>
                  </a:lnTo>
                  <a:lnTo>
                    <a:pt x="7169" y="5474"/>
                  </a:lnTo>
                  <a:lnTo>
                    <a:pt x="7169" y="5474"/>
                  </a:lnTo>
                  <a:lnTo>
                    <a:pt x="7169" y="5474"/>
                  </a:lnTo>
                  <a:lnTo>
                    <a:pt x="7169" y="5474"/>
                  </a:lnTo>
                  <a:lnTo>
                    <a:pt x="7169" y="5474"/>
                  </a:lnTo>
                  <a:lnTo>
                    <a:pt x="7169" y="5474"/>
                  </a:lnTo>
                  <a:lnTo>
                    <a:pt x="7143" y="5474"/>
                  </a:lnTo>
                  <a:lnTo>
                    <a:pt x="7143" y="5474"/>
                  </a:lnTo>
                  <a:lnTo>
                    <a:pt x="7143" y="5474"/>
                  </a:lnTo>
                  <a:lnTo>
                    <a:pt x="7143" y="5474"/>
                  </a:lnTo>
                  <a:lnTo>
                    <a:pt x="6856" y="5448"/>
                  </a:lnTo>
                  <a:lnTo>
                    <a:pt x="6856" y="5448"/>
                  </a:lnTo>
                  <a:lnTo>
                    <a:pt x="7195" y="5474"/>
                  </a:lnTo>
                  <a:lnTo>
                    <a:pt x="7195" y="5474"/>
                  </a:lnTo>
                  <a:lnTo>
                    <a:pt x="7143" y="5787"/>
                  </a:lnTo>
                  <a:lnTo>
                    <a:pt x="7117" y="6126"/>
                  </a:lnTo>
                  <a:lnTo>
                    <a:pt x="7117" y="6439"/>
                  </a:lnTo>
                  <a:lnTo>
                    <a:pt x="7117" y="6751"/>
                  </a:lnTo>
                  <a:lnTo>
                    <a:pt x="7117" y="6751"/>
                  </a:lnTo>
                  <a:lnTo>
                    <a:pt x="7117" y="6751"/>
                  </a:lnTo>
                  <a:lnTo>
                    <a:pt x="7117" y="6751"/>
                  </a:lnTo>
                  <a:lnTo>
                    <a:pt x="7195" y="7220"/>
                  </a:lnTo>
                  <a:lnTo>
                    <a:pt x="7195" y="7220"/>
                  </a:lnTo>
                  <a:lnTo>
                    <a:pt x="7195" y="7273"/>
                  </a:lnTo>
                  <a:lnTo>
                    <a:pt x="7195" y="7273"/>
                  </a:lnTo>
                  <a:lnTo>
                    <a:pt x="7195" y="7273"/>
                  </a:lnTo>
                  <a:lnTo>
                    <a:pt x="7273" y="7585"/>
                  </a:lnTo>
                  <a:lnTo>
                    <a:pt x="7273" y="7585"/>
                  </a:lnTo>
                  <a:lnTo>
                    <a:pt x="7273" y="7585"/>
                  </a:lnTo>
                  <a:lnTo>
                    <a:pt x="7273" y="7585"/>
                  </a:lnTo>
                  <a:lnTo>
                    <a:pt x="6517" y="7820"/>
                  </a:lnTo>
                  <a:lnTo>
                    <a:pt x="5813" y="7976"/>
                  </a:lnTo>
                  <a:lnTo>
                    <a:pt x="5136" y="8081"/>
                  </a:lnTo>
                  <a:lnTo>
                    <a:pt x="4536" y="8107"/>
                  </a:lnTo>
                  <a:lnTo>
                    <a:pt x="4536" y="8107"/>
                  </a:lnTo>
                  <a:lnTo>
                    <a:pt x="3963" y="8081"/>
                  </a:lnTo>
                  <a:lnTo>
                    <a:pt x="3702" y="8028"/>
                  </a:lnTo>
                  <a:lnTo>
                    <a:pt x="3442" y="7976"/>
                  </a:lnTo>
                  <a:lnTo>
                    <a:pt x="3207" y="7924"/>
                  </a:lnTo>
                  <a:lnTo>
                    <a:pt x="2972" y="7846"/>
                  </a:lnTo>
                  <a:lnTo>
                    <a:pt x="2764" y="7742"/>
                  </a:lnTo>
                  <a:lnTo>
                    <a:pt x="2555" y="7638"/>
                  </a:lnTo>
                  <a:lnTo>
                    <a:pt x="2347" y="7533"/>
                  </a:lnTo>
                  <a:lnTo>
                    <a:pt x="2164" y="7403"/>
                  </a:lnTo>
                  <a:lnTo>
                    <a:pt x="1825" y="7090"/>
                  </a:lnTo>
                  <a:lnTo>
                    <a:pt x="1513" y="6751"/>
                  </a:lnTo>
                  <a:lnTo>
                    <a:pt x="1226" y="6360"/>
                  </a:lnTo>
                  <a:lnTo>
                    <a:pt x="991" y="5943"/>
                  </a:lnTo>
                  <a:lnTo>
                    <a:pt x="783" y="5474"/>
                  </a:lnTo>
                  <a:lnTo>
                    <a:pt x="600" y="4979"/>
                  </a:lnTo>
                  <a:lnTo>
                    <a:pt x="444" y="4432"/>
                  </a:lnTo>
                  <a:lnTo>
                    <a:pt x="340" y="3858"/>
                  </a:lnTo>
                  <a:lnTo>
                    <a:pt x="236" y="3259"/>
                  </a:lnTo>
                  <a:lnTo>
                    <a:pt x="157" y="2633"/>
                  </a:lnTo>
                  <a:lnTo>
                    <a:pt x="79" y="1955"/>
                  </a:lnTo>
                  <a:lnTo>
                    <a:pt x="79" y="1955"/>
                  </a:lnTo>
                  <a:lnTo>
                    <a:pt x="27" y="1017"/>
                  </a:lnTo>
                  <a:lnTo>
                    <a:pt x="1" y="52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-1203178" y="1891045"/>
              <a:ext cx="117109" cy="80684"/>
            </a:xfrm>
            <a:custGeom>
              <a:avLst/>
              <a:gdLst/>
              <a:ahLst/>
              <a:cxnLst/>
              <a:rect l="l" t="t" r="r" b="b"/>
              <a:pathLst>
                <a:path w="2347" h="1617" extrusionOk="0">
                  <a:moveTo>
                    <a:pt x="1486" y="0"/>
                  </a:moveTo>
                  <a:lnTo>
                    <a:pt x="1382" y="26"/>
                  </a:lnTo>
                  <a:lnTo>
                    <a:pt x="1278" y="52"/>
                  </a:lnTo>
                  <a:lnTo>
                    <a:pt x="1121" y="131"/>
                  </a:lnTo>
                  <a:lnTo>
                    <a:pt x="965" y="209"/>
                  </a:lnTo>
                  <a:lnTo>
                    <a:pt x="809" y="313"/>
                  </a:lnTo>
                  <a:lnTo>
                    <a:pt x="626" y="443"/>
                  </a:lnTo>
                  <a:lnTo>
                    <a:pt x="470" y="600"/>
                  </a:lnTo>
                  <a:lnTo>
                    <a:pt x="339" y="756"/>
                  </a:lnTo>
                  <a:lnTo>
                    <a:pt x="209" y="912"/>
                  </a:lnTo>
                  <a:lnTo>
                    <a:pt x="105" y="1095"/>
                  </a:lnTo>
                  <a:lnTo>
                    <a:pt x="53" y="1251"/>
                  </a:lnTo>
                  <a:lnTo>
                    <a:pt x="0" y="1408"/>
                  </a:lnTo>
                  <a:lnTo>
                    <a:pt x="0" y="1512"/>
                  </a:lnTo>
                  <a:lnTo>
                    <a:pt x="0" y="1590"/>
                  </a:lnTo>
                  <a:lnTo>
                    <a:pt x="0" y="1616"/>
                  </a:lnTo>
                  <a:lnTo>
                    <a:pt x="27" y="1590"/>
                  </a:lnTo>
                  <a:lnTo>
                    <a:pt x="53" y="1512"/>
                  </a:lnTo>
                  <a:lnTo>
                    <a:pt x="79" y="1434"/>
                  </a:lnTo>
                  <a:lnTo>
                    <a:pt x="157" y="1303"/>
                  </a:lnTo>
                  <a:lnTo>
                    <a:pt x="235" y="1173"/>
                  </a:lnTo>
                  <a:lnTo>
                    <a:pt x="339" y="1017"/>
                  </a:lnTo>
                  <a:lnTo>
                    <a:pt x="470" y="886"/>
                  </a:lnTo>
                  <a:lnTo>
                    <a:pt x="626" y="730"/>
                  </a:lnTo>
                  <a:lnTo>
                    <a:pt x="782" y="626"/>
                  </a:lnTo>
                  <a:lnTo>
                    <a:pt x="939" y="495"/>
                  </a:lnTo>
                  <a:lnTo>
                    <a:pt x="1226" y="365"/>
                  </a:lnTo>
                  <a:lnTo>
                    <a:pt x="1434" y="287"/>
                  </a:lnTo>
                  <a:lnTo>
                    <a:pt x="1590" y="287"/>
                  </a:lnTo>
                  <a:lnTo>
                    <a:pt x="1825" y="313"/>
                  </a:lnTo>
                  <a:lnTo>
                    <a:pt x="1955" y="339"/>
                  </a:lnTo>
                  <a:lnTo>
                    <a:pt x="2086" y="417"/>
                  </a:lnTo>
                  <a:lnTo>
                    <a:pt x="2112" y="469"/>
                  </a:lnTo>
                  <a:lnTo>
                    <a:pt x="2138" y="548"/>
                  </a:lnTo>
                  <a:lnTo>
                    <a:pt x="2138" y="626"/>
                  </a:lnTo>
                  <a:lnTo>
                    <a:pt x="2138" y="704"/>
                  </a:lnTo>
                  <a:lnTo>
                    <a:pt x="2060" y="886"/>
                  </a:lnTo>
                  <a:lnTo>
                    <a:pt x="1981" y="1043"/>
                  </a:lnTo>
                  <a:lnTo>
                    <a:pt x="1877" y="1173"/>
                  </a:lnTo>
                  <a:lnTo>
                    <a:pt x="1747" y="1303"/>
                  </a:lnTo>
                  <a:lnTo>
                    <a:pt x="1564" y="1460"/>
                  </a:lnTo>
                  <a:lnTo>
                    <a:pt x="1486" y="1486"/>
                  </a:lnTo>
                  <a:lnTo>
                    <a:pt x="1486" y="1512"/>
                  </a:lnTo>
                  <a:lnTo>
                    <a:pt x="1590" y="1512"/>
                  </a:lnTo>
                  <a:lnTo>
                    <a:pt x="1695" y="1460"/>
                  </a:lnTo>
                  <a:lnTo>
                    <a:pt x="1825" y="1382"/>
                  </a:lnTo>
                  <a:lnTo>
                    <a:pt x="1955" y="1277"/>
                  </a:lnTo>
                  <a:lnTo>
                    <a:pt x="2112" y="1147"/>
                  </a:lnTo>
                  <a:lnTo>
                    <a:pt x="2242" y="965"/>
                  </a:lnTo>
                  <a:lnTo>
                    <a:pt x="2320" y="756"/>
                  </a:lnTo>
                  <a:lnTo>
                    <a:pt x="2346" y="652"/>
                  </a:lnTo>
                  <a:lnTo>
                    <a:pt x="2346" y="521"/>
                  </a:lnTo>
                  <a:lnTo>
                    <a:pt x="2320" y="391"/>
                  </a:lnTo>
                  <a:lnTo>
                    <a:pt x="2268" y="261"/>
                  </a:lnTo>
                  <a:lnTo>
                    <a:pt x="2164" y="183"/>
                  </a:lnTo>
                  <a:lnTo>
                    <a:pt x="2060" y="131"/>
                  </a:lnTo>
                  <a:lnTo>
                    <a:pt x="1877" y="52"/>
                  </a:lnTo>
                  <a:lnTo>
                    <a:pt x="1721" y="26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-1112115" y="1961251"/>
              <a:ext cx="119704" cy="76792"/>
            </a:xfrm>
            <a:custGeom>
              <a:avLst/>
              <a:gdLst/>
              <a:ahLst/>
              <a:cxnLst/>
              <a:rect l="l" t="t" r="r" b="b"/>
              <a:pathLst>
                <a:path w="2399" h="1539" extrusionOk="0">
                  <a:moveTo>
                    <a:pt x="52" y="1"/>
                  </a:moveTo>
                  <a:lnTo>
                    <a:pt x="0" y="27"/>
                  </a:lnTo>
                  <a:lnTo>
                    <a:pt x="52" y="53"/>
                  </a:lnTo>
                  <a:lnTo>
                    <a:pt x="235" y="105"/>
                  </a:lnTo>
                  <a:lnTo>
                    <a:pt x="730" y="261"/>
                  </a:lnTo>
                  <a:lnTo>
                    <a:pt x="1251" y="418"/>
                  </a:lnTo>
                  <a:lnTo>
                    <a:pt x="1460" y="522"/>
                  </a:lnTo>
                  <a:lnTo>
                    <a:pt x="1668" y="600"/>
                  </a:lnTo>
                  <a:lnTo>
                    <a:pt x="1903" y="730"/>
                  </a:lnTo>
                  <a:lnTo>
                    <a:pt x="2007" y="783"/>
                  </a:lnTo>
                  <a:lnTo>
                    <a:pt x="2111" y="887"/>
                  </a:lnTo>
                  <a:lnTo>
                    <a:pt x="2189" y="965"/>
                  </a:lnTo>
                  <a:lnTo>
                    <a:pt x="2242" y="1095"/>
                  </a:lnTo>
                  <a:lnTo>
                    <a:pt x="2242" y="1200"/>
                  </a:lnTo>
                  <a:lnTo>
                    <a:pt x="2242" y="1304"/>
                  </a:lnTo>
                  <a:lnTo>
                    <a:pt x="2189" y="1460"/>
                  </a:lnTo>
                  <a:lnTo>
                    <a:pt x="2163" y="1512"/>
                  </a:lnTo>
                  <a:lnTo>
                    <a:pt x="2163" y="1539"/>
                  </a:lnTo>
                  <a:lnTo>
                    <a:pt x="2242" y="1486"/>
                  </a:lnTo>
                  <a:lnTo>
                    <a:pt x="2294" y="1434"/>
                  </a:lnTo>
                  <a:lnTo>
                    <a:pt x="2346" y="1330"/>
                  </a:lnTo>
                  <a:lnTo>
                    <a:pt x="2372" y="1200"/>
                  </a:lnTo>
                  <a:lnTo>
                    <a:pt x="2398" y="1043"/>
                  </a:lnTo>
                  <a:lnTo>
                    <a:pt x="2346" y="887"/>
                  </a:lnTo>
                  <a:lnTo>
                    <a:pt x="2242" y="757"/>
                  </a:lnTo>
                  <a:lnTo>
                    <a:pt x="2137" y="626"/>
                  </a:lnTo>
                  <a:lnTo>
                    <a:pt x="2033" y="522"/>
                  </a:lnTo>
                  <a:lnTo>
                    <a:pt x="1799" y="392"/>
                  </a:lnTo>
                  <a:lnTo>
                    <a:pt x="1564" y="261"/>
                  </a:lnTo>
                  <a:lnTo>
                    <a:pt x="1329" y="183"/>
                  </a:lnTo>
                  <a:lnTo>
                    <a:pt x="1069" y="105"/>
                  </a:lnTo>
                  <a:lnTo>
                    <a:pt x="782" y="53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-1152432" y="2070526"/>
              <a:ext cx="132677" cy="44259"/>
            </a:xfrm>
            <a:custGeom>
              <a:avLst/>
              <a:gdLst/>
              <a:ahLst/>
              <a:cxnLst/>
              <a:rect l="l" t="t" r="r" b="b"/>
              <a:pathLst>
                <a:path w="2659" h="887" extrusionOk="0">
                  <a:moveTo>
                    <a:pt x="2659" y="0"/>
                  </a:moveTo>
                  <a:lnTo>
                    <a:pt x="2580" y="52"/>
                  </a:lnTo>
                  <a:lnTo>
                    <a:pt x="2450" y="130"/>
                  </a:lnTo>
                  <a:lnTo>
                    <a:pt x="2268" y="261"/>
                  </a:lnTo>
                  <a:lnTo>
                    <a:pt x="2059" y="365"/>
                  </a:lnTo>
                  <a:lnTo>
                    <a:pt x="1825" y="469"/>
                  </a:lnTo>
                  <a:lnTo>
                    <a:pt x="1590" y="521"/>
                  </a:lnTo>
                  <a:lnTo>
                    <a:pt x="1381" y="547"/>
                  </a:lnTo>
                  <a:lnTo>
                    <a:pt x="1173" y="600"/>
                  </a:lnTo>
                  <a:lnTo>
                    <a:pt x="704" y="678"/>
                  </a:lnTo>
                  <a:lnTo>
                    <a:pt x="209" y="730"/>
                  </a:lnTo>
                  <a:lnTo>
                    <a:pt x="52" y="756"/>
                  </a:lnTo>
                  <a:lnTo>
                    <a:pt x="0" y="756"/>
                  </a:lnTo>
                  <a:lnTo>
                    <a:pt x="52" y="808"/>
                  </a:lnTo>
                  <a:lnTo>
                    <a:pt x="209" y="834"/>
                  </a:lnTo>
                  <a:lnTo>
                    <a:pt x="443" y="860"/>
                  </a:lnTo>
                  <a:lnTo>
                    <a:pt x="704" y="886"/>
                  </a:lnTo>
                  <a:lnTo>
                    <a:pt x="990" y="886"/>
                  </a:lnTo>
                  <a:lnTo>
                    <a:pt x="1225" y="860"/>
                  </a:lnTo>
                  <a:lnTo>
                    <a:pt x="1460" y="834"/>
                  </a:lnTo>
                  <a:lnTo>
                    <a:pt x="1668" y="756"/>
                  </a:lnTo>
                  <a:lnTo>
                    <a:pt x="1903" y="678"/>
                  </a:lnTo>
                  <a:lnTo>
                    <a:pt x="2137" y="547"/>
                  </a:lnTo>
                  <a:lnTo>
                    <a:pt x="2372" y="391"/>
                  </a:lnTo>
                  <a:lnTo>
                    <a:pt x="2476" y="313"/>
                  </a:lnTo>
                  <a:lnTo>
                    <a:pt x="2528" y="209"/>
                  </a:lnTo>
                  <a:lnTo>
                    <a:pt x="2633" y="7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-1140756" y="2030209"/>
              <a:ext cx="139214" cy="54638"/>
            </a:xfrm>
            <a:custGeom>
              <a:avLst/>
              <a:gdLst/>
              <a:ahLst/>
              <a:cxnLst/>
              <a:rect l="l" t="t" r="r" b="b"/>
              <a:pathLst>
                <a:path w="2790" h="1095" extrusionOk="0">
                  <a:moveTo>
                    <a:pt x="2790" y="0"/>
                  </a:moveTo>
                  <a:lnTo>
                    <a:pt x="2737" y="52"/>
                  </a:lnTo>
                  <a:lnTo>
                    <a:pt x="2607" y="183"/>
                  </a:lnTo>
                  <a:lnTo>
                    <a:pt x="2451" y="365"/>
                  </a:lnTo>
                  <a:lnTo>
                    <a:pt x="2216" y="521"/>
                  </a:lnTo>
                  <a:lnTo>
                    <a:pt x="1982" y="626"/>
                  </a:lnTo>
                  <a:lnTo>
                    <a:pt x="1747" y="704"/>
                  </a:lnTo>
                  <a:lnTo>
                    <a:pt x="1512" y="756"/>
                  </a:lnTo>
                  <a:lnTo>
                    <a:pt x="1460" y="782"/>
                  </a:lnTo>
                  <a:lnTo>
                    <a:pt x="1304" y="808"/>
                  </a:lnTo>
                  <a:lnTo>
                    <a:pt x="783" y="886"/>
                  </a:lnTo>
                  <a:lnTo>
                    <a:pt x="235" y="938"/>
                  </a:lnTo>
                  <a:lnTo>
                    <a:pt x="53" y="965"/>
                  </a:lnTo>
                  <a:lnTo>
                    <a:pt x="1" y="1017"/>
                  </a:lnTo>
                  <a:lnTo>
                    <a:pt x="53" y="1043"/>
                  </a:lnTo>
                  <a:lnTo>
                    <a:pt x="235" y="1069"/>
                  </a:lnTo>
                  <a:lnTo>
                    <a:pt x="783" y="1095"/>
                  </a:lnTo>
                  <a:lnTo>
                    <a:pt x="1069" y="1095"/>
                  </a:lnTo>
                  <a:lnTo>
                    <a:pt x="1330" y="1069"/>
                  </a:lnTo>
                  <a:lnTo>
                    <a:pt x="1512" y="1043"/>
                  </a:lnTo>
                  <a:lnTo>
                    <a:pt x="1591" y="1043"/>
                  </a:lnTo>
                  <a:lnTo>
                    <a:pt x="1825" y="965"/>
                  </a:lnTo>
                  <a:lnTo>
                    <a:pt x="2086" y="860"/>
                  </a:lnTo>
                  <a:lnTo>
                    <a:pt x="2346" y="678"/>
                  </a:lnTo>
                  <a:lnTo>
                    <a:pt x="2451" y="574"/>
                  </a:lnTo>
                  <a:lnTo>
                    <a:pt x="2555" y="469"/>
                  </a:lnTo>
                  <a:lnTo>
                    <a:pt x="2711" y="261"/>
                  </a:lnTo>
                  <a:lnTo>
                    <a:pt x="2790" y="78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-1126436" y="2015889"/>
              <a:ext cx="122299" cy="42962"/>
            </a:xfrm>
            <a:custGeom>
              <a:avLst/>
              <a:gdLst/>
              <a:ahLst/>
              <a:cxnLst/>
              <a:rect l="l" t="t" r="r" b="b"/>
              <a:pathLst>
                <a:path w="2451" h="861" extrusionOk="0">
                  <a:moveTo>
                    <a:pt x="2450" y="0"/>
                  </a:moveTo>
                  <a:lnTo>
                    <a:pt x="2398" y="26"/>
                  </a:lnTo>
                  <a:lnTo>
                    <a:pt x="2268" y="105"/>
                  </a:lnTo>
                  <a:lnTo>
                    <a:pt x="2086" y="235"/>
                  </a:lnTo>
                  <a:lnTo>
                    <a:pt x="1877" y="339"/>
                  </a:lnTo>
                  <a:lnTo>
                    <a:pt x="1642" y="417"/>
                  </a:lnTo>
                  <a:lnTo>
                    <a:pt x="1460" y="496"/>
                  </a:lnTo>
                  <a:lnTo>
                    <a:pt x="1278" y="548"/>
                  </a:lnTo>
                  <a:lnTo>
                    <a:pt x="1069" y="574"/>
                  </a:lnTo>
                  <a:lnTo>
                    <a:pt x="887" y="600"/>
                  </a:lnTo>
                  <a:lnTo>
                    <a:pt x="652" y="626"/>
                  </a:lnTo>
                  <a:lnTo>
                    <a:pt x="417" y="600"/>
                  </a:lnTo>
                  <a:lnTo>
                    <a:pt x="209" y="548"/>
                  </a:lnTo>
                  <a:lnTo>
                    <a:pt x="52" y="522"/>
                  </a:lnTo>
                  <a:lnTo>
                    <a:pt x="0" y="522"/>
                  </a:lnTo>
                  <a:lnTo>
                    <a:pt x="26" y="574"/>
                  </a:lnTo>
                  <a:lnTo>
                    <a:pt x="157" y="652"/>
                  </a:lnTo>
                  <a:lnTo>
                    <a:pt x="365" y="756"/>
                  </a:lnTo>
                  <a:lnTo>
                    <a:pt x="626" y="834"/>
                  </a:lnTo>
                  <a:lnTo>
                    <a:pt x="887" y="834"/>
                  </a:lnTo>
                  <a:lnTo>
                    <a:pt x="991" y="861"/>
                  </a:lnTo>
                  <a:lnTo>
                    <a:pt x="1121" y="834"/>
                  </a:lnTo>
                  <a:lnTo>
                    <a:pt x="1330" y="808"/>
                  </a:lnTo>
                  <a:lnTo>
                    <a:pt x="1538" y="730"/>
                  </a:lnTo>
                  <a:lnTo>
                    <a:pt x="1642" y="704"/>
                  </a:lnTo>
                  <a:lnTo>
                    <a:pt x="1747" y="652"/>
                  </a:lnTo>
                  <a:lnTo>
                    <a:pt x="1981" y="522"/>
                  </a:lnTo>
                  <a:lnTo>
                    <a:pt x="2164" y="339"/>
                  </a:lnTo>
                  <a:lnTo>
                    <a:pt x="2346" y="183"/>
                  </a:lnTo>
                  <a:lnTo>
                    <a:pt x="2424" y="79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-1118652" y="1989892"/>
              <a:ext cx="104086" cy="32533"/>
            </a:xfrm>
            <a:custGeom>
              <a:avLst/>
              <a:gdLst/>
              <a:ahLst/>
              <a:cxnLst/>
              <a:rect l="l" t="t" r="r" b="b"/>
              <a:pathLst>
                <a:path w="2086" h="652" extrusionOk="0">
                  <a:moveTo>
                    <a:pt x="2086" y="0"/>
                  </a:moveTo>
                  <a:lnTo>
                    <a:pt x="2034" y="26"/>
                  </a:lnTo>
                  <a:lnTo>
                    <a:pt x="1930" y="104"/>
                  </a:lnTo>
                  <a:lnTo>
                    <a:pt x="1773" y="209"/>
                  </a:lnTo>
                  <a:lnTo>
                    <a:pt x="1591" y="261"/>
                  </a:lnTo>
                  <a:lnTo>
                    <a:pt x="1408" y="313"/>
                  </a:lnTo>
                  <a:lnTo>
                    <a:pt x="1226" y="365"/>
                  </a:lnTo>
                  <a:lnTo>
                    <a:pt x="1069" y="365"/>
                  </a:lnTo>
                  <a:lnTo>
                    <a:pt x="913" y="391"/>
                  </a:lnTo>
                  <a:lnTo>
                    <a:pt x="731" y="391"/>
                  </a:lnTo>
                  <a:lnTo>
                    <a:pt x="548" y="365"/>
                  </a:lnTo>
                  <a:lnTo>
                    <a:pt x="340" y="339"/>
                  </a:lnTo>
                  <a:lnTo>
                    <a:pt x="183" y="287"/>
                  </a:lnTo>
                  <a:lnTo>
                    <a:pt x="53" y="261"/>
                  </a:lnTo>
                  <a:lnTo>
                    <a:pt x="1" y="261"/>
                  </a:lnTo>
                  <a:lnTo>
                    <a:pt x="27" y="287"/>
                  </a:lnTo>
                  <a:lnTo>
                    <a:pt x="131" y="391"/>
                  </a:lnTo>
                  <a:lnTo>
                    <a:pt x="287" y="495"/>
                  </a:lnTo>
                  <a:lnTo>
                    <a:pt x="496" y="574"/>
                  </a:lnTo>
                  <a:lnTo>
                    <a:pt x="704" y="626"/>
                  </a:lnTo>
                  <a:lnTo>
                    <a:pt x="913" y="652"/>
                  </a:lnTo>
                  <a:lnTo>
                    <a:pt x="1095" y="652"/>
                  </a:lnTo>
                  <a:lnTo>
                    <a:pt x="1278" y="600"/>
                  </a:lnTo>
                  <a:lnTo>
                    <a:pt x="1460" y="547"/>
                  </a:lnTo>
                  <a:lnTo>
                    <a:pt x="1669" y="443"/>
                  </a:lnTo>
                  <a:lnTo>
                    <a:pt x="1877" y="339"/>
                  </a:lnTo>
                  <a:lnTo>
                    <a:pt x="2008" y="183"/>
                  </a:lnTo>
                  <a:lnTo>
                    <a:pt x="2060" y="78"/>
                  </a:lnTo>
                  <a:lnTo>
                    <a:pt x="2086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-1594674" y="1491765"/>
              <a:ext cx="362954" cy="609997"/>
            </a:xfrm>
            <a:custGeom>
              <a:avLst/>
              <a:gdLst/>
              <a:ahLst/>
              <a:cxnLst/>
              <a:rect l="l" t="t" r="r" b="b"/>
              <a:pathLst>
                <a:path w="7274" h="12225" extrusionOk="0">
                  <a:moveTo>
                    <a:pt x="2529" y="0"/>
                  </a:moveTo>
                  <a:lnTo>
                    <a:pt x="2269" y="26"/>
                  </a:lnTo>
                  <a:lnTo>
                    <a:pt x="2008" y="52"/>
                  </a:lnTo>
                  <a:lnTo>
                    <a:pt x="1747" y="131"/>
                  </a:lnTo>
                  <a:lnTo>
                    <a:pt x="1487" y="235"/>
                  </a:lnTo>
                  <a:lnTo>
                    <a:pt x="1252" y="391"/>
                  </a:lnTo>
                  <a:lnTo>
                    <a:pt x="1017" y="600"/>
                  </a:lnTo>
                  <a:lnTo>
                    <a:pt x="809" y="834"/>
                  </a:lnTo>
                  <a:lnTo>
                    <a:pt x="627" y="1121"/>
                  </a:lnTo>
                  <a:lnTo>
                    <a:pt x="470" y="1382"/>
                  </a:lnTo>
                  <a:lnTo>
                    <a:pt x="366" y="1694"/>
                  </a:lnTo>
                  <a:lnTo>
                    <a:pt x="262" y="1981"/>
                  </a:lnTo>
                  <a:lnTo>
                    <a:pt x="183" y="2294"/>
                  </a:lnTo>
                  <a:lnTo>
                    <a:pt x="105" y="2607"/>
                  </a:lnTo>
                  <a:lnTo>
                    <a:pt x="53" y="2920"/>
                  </a:lnTo>
                  <a:lnTo>
                    <a:pt x="1" y="3571"/>
                  </a:lnTo>
                  <a:lnTo>
                    <a:pt x="1" y="4223"/>
                  </a:lnTo>
                  <a:lnTo>
                    <a:pt x="1" y="4874"/>
                  </a:lnTo>
                  <a:lnTo>
                    <a:pt x="79" y="6073"/>
                  </a:lnTo>
                  <a:lnTo>
                    <a:pt x="157" y="6907"/>
                  </a:lnTo>
                  <a:lnTo>
                    <a:pt x="288" y="7663"/>
                  </a:lnTo>
                  <a:lnTo>
                    <a:pt x="418" y="8393"/>
                  </a:lnTo>
                  <a:lnTo>
                    <a:pt x="600" y="9097"/>
                  </a:lnTo>
                  <a:lnTo>
                    <a:pt x="705" y="9410"/>
                  </a:lnTo>
                  <a:lnTo>
                    <a:pt x="835" y="9722"/>
                  </a:lnTo>
                  <a:lnTo>
                    <a:pt x="965" y="10009"/>
                  </a:lnTo>
                  <a:lnTo>
                    <a:pt x="1122" y="10270"/>
                  </a:lnTo>
                  <a:lnTo>
                    <a:pt x="1278" y="10530"/>
                  </a:lnTo>
                  <a:lnTo>
                    <a:pt x="1435" y="10791"/>
                  </a:lnTo>
                  <a:lnTo>
                    <a:pt x="1617" y="11000"/>
                  </a:lnTo>
                  <a:lnTo>
                    <a:pt x="1825" y="11208"/>
                  </a:lnTo>
                  <a:lnTo>
                    <a:pt x="2034" y="11417"/>
                  </a:lnTo>
                  <a:lnTo>
                    <a:pt x="2269" y="11573"/>
                  </a:lnTo>
                  <a:lnTo>
                    <a:pt x="2503" y="11729"/>
                  </a:lnTo>
                  <a:lnTo>
                    <a:pt x="2764" y="11860"/>
                  </a:lnTo>
                  <a:lnTo>
                    <a:pt x="3051" y="11990"/>
                  </a:lnTo>
                  <a:lnTo>
                    <a:pt x="3337" y="12068"/>
                  </a:lnTo>
                  <a:lnTo>
                    <a:pt x="3650" y="12146"/>
                  </a:lnTo>
                  <a:lnTo>
                    <a:pt x="3963" y="12199"/>
                  </a:lnTo>
                  <a:lnTo>
                    <a:pt x="4302" y="12225"/>
                  </a:lnTo>
                  <a:lnTo>
                    <a:pt x="4667" y="12225"/>
                  </a:lnTo>
                  <a:lnTo>
                    <a:pt x="5058" y="12199"/>
                  </a:lnTo>
                  <a:lnTo>
                    <a:pt x="5475" y="12146"/>
                  </a:lnTo>
                  <a:lnTo>
                    <a:pt x="5892" y="12094"/>
                  </a:lnTo>
                  <a:lnTo>
                    <a:pt x="6335" y="11990"/>
                  </a:lnTo>
                  <a:lnTo>
                    <a:pt x="6804" y="11860"/>
                  </a:lnTo>
                  <a:lnTo>
                    <a:pt x="7273" y="11703"/>
                  </a:lnTo>
                  <a:lnTo>
                    <a:pt x="7195" y="11391"/>
                  </a:lnTo>
                  <a:lnTo>
                    <a:pt x="7143" y="10921"/>
                  </a:lnTo>
                  <a:lnTo>
                    <a:pt x="7117" y="10478"/>
                  </a:lnTo>
                  <a:lnTo>
                    <a:pt x="7143" y="10035"/>
                  </a:lnTo>
                  <a:lnTo>
                    <a:pt x="7195" y="9592"/>
                  </a:lnTo>
                  <a:lnTo>
                    <a:pt x="6882" y="9566"/>
                  </a:lnTo>
                  <a:lnTo>
                    <a:pt x="6517" y="9514"/>
                  </a:lnTo>
                  <a:lnTo>
                    <a:pt x="6126" y="9410"/>
                  </a:lnTo>
                  <a:lnTo>
                    <a:pt x="5709" y="9279"/>
                  </a:lnTo>
                  <a:lnTo>
                    <a:pt x="5292" y="9097"/>
                  </a:lnTo>
                  <a:lnTo>
                    <a:pt x="5110" y="8967"/>
                  </a:lnTo>
                  <a:lnTo>
                    <a:pt x="4901" y="8836"/>
                  </a:lnTo>
                  <a:lnTo>
                    <a:pt x="4719" y="8706"/>
                  </a:lnTo>
                  <a:lnTo>
                    <a:pt x="4536" y="8523"/>
                  </a:lnTo>
                  <a:lnTo>
                    <a:pt x="4354" y="8341"/>
                  </a:lnTo>
                  <a:lnTo>
                    <a:pt x="4197" y="8159"/>
                  </a:lnTo>
                  <a:lnTo>
                    <a:pt x="4093" y="8002"/>
                  </a:lnTo>
                  <a:lnTo>
                    <a:pt x="3989" y="7820"/>
                  </a:lnTo>
                  <a:lnTo>
                    <a:pt x="3859" y="7455"/>
                  </a:lnTo>
                  <a:lnTo>
                    <a:pt x="3754" y="7064"/>
                  </a:lnTo>
                  <a:lnTo>
                    <a:pt x="3702" y="6647"/>
                  </a:lnTo>
                  <a:lnTo>
                    <a:pt x="3676" y="6204"/>
                  </a:lnTo>
                  <a:lnTo>
                    <a:pt x="3702" y="5761"/>
                  </a:lnTo>
                  <a:lnTo>
                    <a:pt x="3754" y="5318"/>
                  </a:lnTo>
                  <a:lnTo>
                    <a:pt x="3806" y="4848"/>
                  </a:lnTo>
                  <a:lnTo>
                    <a:pt x="3963" y="3988"/>
                  </a:lnTo>
                  <a:lnTo>
                    <a:pt x="4171" y="3206"/>
                  </a:lnTo>
                  <a:lnTo>
                    <a:pt x="4328" y="2581"/>
                  </a:lnTo>
                  <a:lnTo>
                    <a:pt x="4406" y="2138"/>
                  </a:lnTo>
                  <a:lnTo>
                    <a:pt x="4432" y="1825"/>
                  </a:lnTo>
                  <a:lnTo>
                    <a:pt x="4406" y="1538"/>
                  </a:lnTo>
                  <a:lnTo>
                    <a:pt x="4328" y="1277"/>
                  </a:lnTo>
                  <a:lnTo>
                    <a:pt x="4223" y="1043"/>
                  </a:lnTo>
                  <a:lnTo>
                    <a:pt x="4093" y="808"/>
                  </a:lnTo>
                  <a:lnTo>
                    <a:pt x="3937" y="626"/>
                  </a:lnTo>
                  <a:lnTo>
                    <a:pt x="3728" y="443"/>
                  </a:lnTo>
                  <a:lnTo>
                    <a:pt x="3520" y="313"/>
                  </a:lnTo>
                  <a:lnTo>
                    <a:pt x="3285" y="183"/>
                  </a:lnTo>
                  <a:lnTo>
                    <a:pt x="3051" y="105"/>
                  </a:lnTo>
                  <a:lnTo>
                    <a:pt x="2790" y="52"/>
                  </a:lnTo>
                  <a:lnTo>
                    <a:pt x="2529" y="0"/>
                  </a:lnTo>
                  <a:close/>
                </a:path>
              </a:pathLst>
            </a:custGeom>
            <a:solidFill>
              <a:srgbClr val="FFC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-1594674" y="1491765"/>
              <a:ext cx="362954" cy="609997"/>
            </a:xfrm>
            <a:custGeom>
              <a:avLst/>
              <a:gdLst/>
              <a:ahLst/>
              <a:cxnLst/>
              <a:rect l="l" t="t" r="r" b="b"/>
              <a:pathLst>
                <a:path w="7274" h="12225" fill="none" extrusionOk="0">
                  <a:moveTo>
                    <a:pt x="7195" y="11391"/>
                  </a:moveTo>
                  <a:lnTo>
                    <a:pt x="7195" y="11391"/>
                  </a:lnTo>
                  <a:lnTo>
                    <a:pt x="7143" y="10921"/>
                  </a:lnTo>
                  <a:lnTo>
                    <a:pt x="7117" y="10478"/>
                  </a:lnTo>
                  <a:lnTo>
                    <a:pt x="7143" y="10035"/>
                  </a:lnTo>
                  <a:lnTo>
                    <a:pt x="7195" y="9592"/>
                  </a:lnTo>
                  <a:lnTo>
                    <a:pt x="7195" y="9592"/>
                  </a:lnTo>
                  <a:lnTo>
                    <a:pt x="6882" y="9566"/>
                  </a:lnTo>
                  <a:lnTo>
                    <a:pt x="6517" y="9514"/>
                  </a:lnTo>
                  <a:lnTo>
                    <a:pt x="6126" y="9410"/>
                  </a:lnTo>
                  <a:lnTo>
                    <a:pt x="5709" y="9279"/>
                  </a:lnTo>
                  <a:lnTo>
                    <a:pt x="5292" y="9097"/>
                  </a:lnTo>
                  <a:lnTo>
                    <a:pt x="5110" y="8967"/>
                  </a:lnTo>
                  <a:lnTo>
                    <a:pt x="4901" y="8836"/>
                  </a:lnTo>
                  <a:lnTo>
                    <a:pt x="4719" y="8706"/>
                  </a:lnTo>
                  <a:lnTo>
                    <a:pt x="4536" y="8523"/>
                  </a:lnTo>
                  <a:lnTo>
                    <a:pt x="4354" y="8341"/>
                  </a:lnTo>
                  <a:lnTo>
                    <a:pt x="4197" y="8159"/>
                  </a:lnTo>
                  <a:lnTo>
                    <a:pt x="4197" y="8159"/>
                  </a:lnTo>
                  <a:lnTo>
                    <a:pt x="4093" y="8002"/>
                  </a:lnTo>
                  <a:lnTo>
                    <a:pt x="3989" y="7820"/>
                  </a:lnTo>
                  <a:lnTo>
                    <a:pt x="3859" y="7455"/>
                  </a:lnTo>
                  <a:lnTo>
                    <a:pt x="3754" y="7064"/>
                  </a:lnTo>
                  <a:lnTo>
                    <a:pt x="3702" y="6647"/>
                  </a:lnTo>
                  <a:lnTo>
                    <a:pt x="3676" y="6204"/>
                  </a:lnTo>
                  <a:lnTo>
                    <a:pt x="3702" y="5761"/>
                  </a:lnTo>
                  <a:lnTo>
                    <a:pt x="3754" y="5318"/>
                  </a:lnTo>
                  <a:lnTo>
                    <a:pt x="3806" y="4848"/>
                  </a:lnTo>
                  <a:lnTo>
                    <a:pt x="3963" y="3988"/>
                  </a:lnTo>
                  <a:lnTo>
                    <a:pt x="4171" y="3206"/>
                  </a:lnTo>
                  <a:lnTo>
                    <a:pt x="4328" y="2581"/>
                  </a:lnTo>
                  <a:lnTo>
                    <a:pt x="4406" y="2138"/>
                  </a:lnTo>
                  <a:lnTo>
                    <a:pt x="4406" y="2138"/>
                  </a:lnTo>
                  <a:lnTo>
                    <a:pt x="4432" y="1825"/>
                  </a:lnTo>
                  <a:lnTo>
                    <a:pt x="4406" y="1538"/>
                  </a:lnTo>
                  <a:lnTo>
                    <a:pt x="4328" y="1277"/>
                  </a:lnTo>
                  <a:lnTo>
                    <a:pt x="4223" y="1043"/>
                  </a:lnTo>
                  <a:lnTo>
                    <a:pt x="4093" y="808"/>
                  </a:lnTo>
                  <a:lnTo>
                    <a:pt x="3937" y="626"/>
                  </a:lnTo>
                  <a:lnTo>
                    <a:pt x="3728" y="443"/>
                  </a:lnTo>
                  <a:lnTo>
                    <a:pt x="3520" y="313"/>
                  </a:lnTo>
                  <a:lnTo>
                    <a:pt x="3285" y="183"/>
                  </a:lnTo>
                  <a:lnTo>
                    <a:pt x="3051" y="105"/>
                  </a:lnTo>
                  <a:lnTo>
                    <a:pt x="2790" y="52"/>
                  </a:lnTo>
                  <a:lnTo>
                    <a:pt x="2529" y="0"/>
                  </a:lnTo>
                  <a:lnTo>
                    <a:pt x="2269" y="26"/>
                  </a:lnTo>
                  <a:lnTo>
                    <a:pt x="2008" y="52"/>
                  </a:lnTo>
                  <a:lnTo>
                    <a:pt x="1747" y="131"/>
                  </a:lnTo>
                  <a:lnTo>
                    <a:pt x="1487" y="235"/>
                  </a:lnTo>
                  <a:lnTo>
                    <a:pt x="1487" y="235"/>
                  </a:lnTo>
                  <a:lnTo>
                    <a:pt x="1252" y="391"/>
                  </a:lnTo>
                  <a:lnTo>
                    <a:pt x="1017" y="600"/>
                  </a:lnTo>
                  <a:lnTo>
                    <a:pt x="809" y="834"/>
                  </a:lnTo>
                  <a:lnTo>
                    <a:pt x="627" y="1121"/>
                  </a:lnTo>
                  <a:lnTo>
                    <a:pt x="627" y="1121"/>
                  </a:lnTo>
                  <a:lnTo>
                    <a:pt x="470" y="1382"/>
                  </a:lnTo>
                  <a:lnTo>
                    <a:pt x="366" y="1694"/>
                  </a:lnTo>
                  <a:lnTo>
                    <a:pt x="262" y="1981"/>
                  </a:lnTo>
                  <a:lnTo>
                    <a:pt x="183" y="2294"/>
                  </a:lnTo>
                  <a:lnTo>
                    <a:pt x="105" y="2607"/>
                  </a:lnTo>
                  <a:lnTo>
                    <a:pt x="53" y="2920"/>
                  </a:lnTo>
                  <a:lnTo>
                    <a:pt x="1" y="3571"/>
                  </a:lnTo>
                  <a:lnTo>
                    <a:pt x="1" y="4223"/>
                  </a:lnTo>
                  <a:lnTo>
                    <a:pt x="1" y="4874"/>
                  </a:lnTo>
                  <a:lnTo>
                    <a:pt x="79" y="6073"/>
                  </a:lnTo>
                  <a:lnTo>
                    <a:pt x="79" y="6073"/>
                  </a:lnTo>
                  <a:lnTo>
                    <a:pt x="157" y="6907"/>
                  </a:lnTo>
                  <a:lnTo>
                    <a:pt x="288" y="7663"/>
                  </a:lnTo>
                  <a:lnTo>
                    <a:pt x="418" y="8393"/>
                  </a:lnTo>
                  <a:lnTo>
                    <a:pt x="600" y="9097"/>
                  </a:lnTo>
                  <a:lnTo>
                    <a:pt x="705" y="9410"/>
                  </a:lnTo>
                  <a:lnTo>
                    <a:pt x="835" y="9722"/>
                  </a:lnTo>
                  <a:lnTo>
                    <a:pt x="965" y="10009"/>
                  </a:lnTo>
                  <a:lnTo>
                    <a:pt x="1122" y="10270"/>
                  </a:lnTo>
                  <a:lnTo>
                    <a:pt x="1278" y="10530"/>
                  </a:lnTo>
                  <a:lnTo>
                    <a:pt x="1435" y="10791"/>
                  </a:lnTo>
                  <a:lnTo>
                    <a:pt x="1617" y="11000"/>
                  </a:lnTo>
                  <a:lnTo>
                    <a:pt x="1825" y="11208"/>
                  </a:lnTo>
                  <a:lnTo>
                    <a:pt x="2034" y="11417"/>
                  </a:lnTo>
                  <a:lnTo>
                    <a:pt x="2269" y="11573"/>
                  </a:lnTo>
                  <a:lnTo>
                    <a:pt x="2503" y="11729"/>
                  </a:lnTo>
                  <a:lnTo>
                    <a:pt x="2764" y="11860"/>
                  </a:lnTo>
                  <a:lnTo>
                    <a:pt x="3051" y="11990"/>
                  </a:lnTo>
                  <a:lnTo>
                    <a:pt x="3337" y="12068"/>
                  </a:lnTo>
                  <a:lnTo>
                    <a:pt x="3650" y="12146"/>
                  </a:lnTo>
                  <a:lnTo>
                    <a:pt x="3963" y="12199"/>
                  </a:lnTo>
                  <a:lnTo>
                    <a:pt x="4302" y="12225"/>
                  </a:lnTo>
                  <a:lnTo>
                    <a:pt x="4667" y="12225"/>
                  </a:lnTo>
                  <a:lnTo>
                    <a:pt x="5058" y="12199"/>
                  </a:lnTo>
                  <a:lnTo>
                    <a:pt x="5475" y="12146"/>
                  </a:lnTo>
                  <a:lnTo>
                    <a:pt x="5892" y="12094"/>
                  </a:lnTo>
                  <a:lnTo>
                    <a:pt x="6335" y="11990"/>
                  </a:lnTo>
                  <a:lnTo>
                    <a:pt x="6804" y="11860"/>
                  </a:lnTo>
                  <a:lnTo>
                    <a:pt x="7273" y="11703"/>
                  </a:lnTo>
                  <a:lnTo>
                    <a:pt x="7273" y="11703"/>
                  </a:lnTo>
                  <a:lnTo>
                    <a:pt x="7195" y="11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594674" y="1503441"/>
              <a:ext cx="75495" cy="193852"/>
            </a:xfrm>
            <a:custGeom>
              <a:avLst/>
              <a:gdLst/>
              <a:ahLst/>
              <a:cxnLst/>
              <a:rect l="l" t="t" r="r" b="b"/>
              <a:pathLst>
                <a:path w="1513" h="3885" extrusionOk="0">
                  <a:moveTo>
                    <a:pt x="1513" y="1"/>
                  </a:moveTo>
                  <a:lnTo>
                    <a:pt x="1513" y="1"/>
                  </a:lnTo>
                  <a:lnTo>
                    <a:pt x="1487" y="1"/>
                  </a:lnTo>
                  <a:lnTo>
                    <a:pt x="1487" y="1"/>
                  </a:lnTo>
                  <a:lnTo>
                    <a:pt x="1252" y="157"/>
                  </a:lnTo>
                  <a:lnTo>
                    <a:pt x="1017" y="366"/>
                  </a:lnTo>
                  <a:lnTo>
                    <a:pt x="809" y="600"/>
                  </a:lnTo>
                  <a:lnTo>
                    <a:pt x="627" y="887"/>
                  </a:lnTo>
                  <a:lnTo>
                    <a:pt x="627" y="887"/>
                  </a:lnTo>
                  <a:lnTo>
                    <a:pt x="444" y="1226"/>
                  </a:lnTo>
                  <a:lnTo>
                    <a:pt x="314" y="1565"/>
                  </a:lnTo>
                  <a:lnTo>
                    <a:pt x="209" y="1930"/>
                  </a:lnTo>
                  <a:lnTo>
                    <a:pt x="105" y="2321"/>
                  </a:lnTo>
                  <a:lnTo>
                    <a:pt x="53" y="2712"/>
                  </a:lnTo>
                  <a:lnTo>
                    <a:pt x="27" y="3103"/>
                  </a:lnTo>
                  <a:lnTo>
                    <a:pt x="1" y="3494"/>
                  </a:lnTo>
                  <a:lnTo>
                    <a:pt x="1" y="3885"/>
                  </a:lnTo>
                  <a:lnTo>
                    <a:pt x="1" y="3885"/>
                  </a:lnTo>
                  <a:lnTo>
                    <a:pt x="1" y="3494"/>
                  </a:lnTo>
                  <a:lnTo>
                    <a:pt x="27" y="3103"/>
                  </a:lnTo>
                  <a:lnTo>
                    <a:pt x="53" y="2712"/>
                  </a:lnTo>
                  <a:lnTo>
                    <a:pt x="105" y="2321"/>
                  </a:lnTo>
                  <a:lnTo>
                    <a:pt x="209" y="1930"/>
                  </a:lnTo>
                  <a:lnTo>
                    <a:pt x="314" y="1565"/>
                  </a:lnTo>
                  <a:lnTo>
                    <a:pt x="444" y="1226"/>
                  </a:lnTo>
                  <a:lnTo>
                    <a:pt x="627" y="887"/>
                  </a:lnTo>
                  <a:lnTo>
                    <a:pt x="627" y="887"/>
                  </a:lnTo>
                  <a:lnTo>
                    <a:pt x="809" y="600"/>
                  </a:lnTo>
                  <a:lnTo>
                    <a:pt x="1017" y="366"/>
                  </a:lnTo>
                  <a:lnTo>
                    <a:pt x="1252" y="157"/>
                  </a:lnTo>
                  <a:lnTo>
                    <a:pt x="1487" y="1"/>
                  </a:lnTo>
                  <a:lnTo>
                    <a:pt x="1487" y="1"/>
                  </a:lnTo>
                  <a:lnTo>
                    <a:pt x="1513" y="1"/>
                  </a:lnTo>
                  <a:close/>
                  <a:moveTo>
                    <a:pt x="1513" y="1"/>
                  </a:moveTo>
                  <a:lnTo>
                    <a:pt x="1513" y="1"/>
                  </a:lnTo>
                  <a:lnTo>
                    <a:pt x="1513" y="1"/>
                  </a:lnTo>
                  <a:lnTo>
                    <a:pt x="1513" y="1"/>
                  </a:lnTo>
                  <a:lnTo>
                    <a:pt x="1513" y="1"/>
                  </a:lnTo>
                  <a:close/>
                  <a:moveTo>
                    <a:pt x="1513" y="1"/>
                  </a:moveTo>
                  <a:lnTo>
                    <a:pt x="1513" y="1"/>
                  </a:lnTo>
                  <a:lnTo>
                    <a:pt x="1513" y="1"/>
                  </a:lnTo>
                  <a:lnTo>
                    <a:pt x="1513" y="1"/>
                  </a:lnTo>
                  <a:lnTo>
                    <a:pt x="1513" y="1"/>
                  </a:lnTo>
                  <a:close/>
                  <a:moveTo>
                    <a:pt x="1513" y="1"/>
                  </a:moveTo>
                  <a:lnTo>
                    <a:pt x="1513" y="1"/>
                  </a:lnTo>
                  <a:lnTo>
                    <a:pt x="1513" y="1"/>
                  </a:lnTo>
                  <a:lnTo>
                    <a:pt x="1513" y="1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FFE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-1594674" y="1503441"/>
              <a:ext cx="75495" cy="193852"/>
            </a:xfrm>
            <a:custGeom>
              <a:avLst/>
              <a:gdLst/>
              <a:ahLst/>
              <a:cxnLst/>
              <a:rect l="l" t="t" r="r" b="b"/>
              <a:pathLst>
                <a:path w="1513" h="3885" fill="none" extrusionOk="0">
                  <a:moveTo>
                    <a:pt x="1513" y="1"/>
                  </a:moveTo>
                  <a:lnTo>
                    <a:pt x="1513" y="1"/>
                  </a:lnTo>
                  <a:lnTo>
                    <a:pt x="1487" y="1"/>
                  </a:lnTo>
                  <a:lnTo>
                    <a:pt x="1487" y="1"/>
                  </a:lnTo>
                  <a:lnTo>
                    <a:pt x="1252" y="157"/>
                  </a:lnTo>
                  <a:lnTo>
                    <a:pt x="1017" y="366"/>
                  </a:lnTo>
                  <a:lnTo>
                    <a:pt x="809" y="600"/>
                  </a:lnTo>
                  <a:lnTo>
                    <a:pt x="627" y="887"/>
                  </a:lnTo>
                  <a:lnTo>
                    <a:pt x="627" y="887"/>
                  </a:lnTo>
                  <a:lnTo>
                    <a:pt x="444" y="1226"/>
                  </a:lnTo>
                  <a:lnTo>
                    <a:pt x="314" y="1565"/>
                  </a:lnTo>
                  <a:lnTo>
                    <a:pt x="209" y="1930"/>
                  </a:lnTo>
                  <a:lnTo>
                    <a:pt x="105" y="2321"/>
                  </a:lnTo>
                  <a:lnTo>
                    <a:pt x="53" y="2712"/>
                  </a:lnTo>
                  <a:lnTo>
                    <a:pt x="27" y="3103"/>
                  </a:lnTo>
                  <a:lnTo>
                    <a:pt x="1" y="3494"/>
                  </a:lnTo>
                  <a:lnTo>
                    <a:pt x="1" y="3885"/>
                  </a:lnTo>
                  <a:lnTo>
                    <a:pt x="1" y="3885"/>
                  </a:lnTo>
                  <a:lnTo>
                    <a:pt x="1" y="3494"/>
                  </a:lnTo>
                  <a:lnTo>
                    <a:pt x="27" y="3103"/>
                  </a:lnTo>
                  <a:lnTo>
                    <a:pt x="53" y="2712"/>
                  </a:lnTo>
                  <a:lnTo>
                    <a:pt x="105" y="2321"/>
                  </a:lnTo>
                  <a:lnTo>
                    <a:pt x="209" y="1930"/>
                  </a:lnTo>
                  <a:lnTo>
                    <a:pt x="314" y="1565"/>
                  </a:lnTo>
                  <a:lnTo>
                    <a:pt x="444" y="1226"/>
                  </a:lnTo>
                  <a:lnTo>
                    <a:pt x="627" y="887"/>
                  </a:lnTo>
                  <a:lnTo>
                    <a:pt x="627" y="887"/>
                  </a:lnTo>
                  <a:lnTo>
                    <a:pt x="809" y="600"/>
                  </a:lnTo>
                  <a:lnTo>
                    <a:pt x="1017" y="366"/>
                  </a:lnTo>
                  <a:lnTo>
                    <a:pt x="1252" y="157"/>
                  </a:lnTo>
                  <a:lnTo>
                    <a:pt x="1487" y="1"/>
                  </a:lnTo>
                  <a:lnTo>
                    <a:pt x="1487" y="1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-1519229" y="150344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-1519229" y="150344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1519229" y="150344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-1239603" y="2034101"/>
              <a:ext cx="3942" cy="23452"/>
            </a:xfrm>
            <a:custGeom>
              <a:avLst/>
              <a:gdLst/>
              <a:ahLst/>
              <a:cxnLst/>
              <a:rect l="l" t="t" r="r" b="b"/>
              <a:pathLst>
                <a:path w="79" h="470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79" y="469"/>
                  </a:lnTo>
                  <a:lnTo>
                    <a:pt x="79" y="4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A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-1239603" y="2034101"/>
              <a:ext cx="3942" cy="23452"/>
            </a:xfrm>
            <a:custGeom>
              <a:avLst/>
              <a:gdLst/>
              <a:ahLst/>
              <a:cxnLst/>
              <a:rect l="l" t="t" r="r" b="b"/>
              <a:pathLst>
                <a:path w="79" h="47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79" y="469"/>
                  </a:lnTo>
                  <a:lnTo>
                    <a:pt x="79" y="46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-1594674" y="1493063"/>
              <a:ext cx="362954" cy="608700"/>
            </a:xfrm>
            <a:custGeom>
              <a:avLst/>
              <a:gdLst/>
              <a:ahLst/>
              <a:cxnLst/>
              <a:rect l="l" t="t" r="r" b="b"/>
              <a:pathLst>
                <a:path w="7274" h="12199" fill="none" extrusionOk="0">
                  <a:moveTo>
                    <a:pt x="2347" y="0"/>
                  </a:moveTo>
                  <a:lnTo>
                    <a:pt x="2347" y="0"/>
                  </a:lnTo>
                  <a:lnTo>
                    <a:pt x="2138" y="0"/>
                  </a:lnTo>
                  <a:lnTo>
                    <a:pt x="1930" y="52"/>
                  </a:lnTo>
                  <a:lnTo>
                    <a:pt x="1721" y="105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513" y="209"/>
                  </a:lnTo>
                  <a:lnTo>
                    <a:pt x="1487" y="209"/>
                  </a:lnTo>
                  <a:lnTo>
                    <a:pt x="1487" y="209"/>
                  </a:lnTo>
                  <a:lnTo>
                    <a:pt x="1252" y="365"/>
                  </a:lnTo>
                  <a:lnTo>
                    <a:pt x="1017" y="574"/>
                  </a:lnTo>
                  <a:lnTo>
                    <a:pt x="809" y="808"/>
                  </a:lnTo>
                  <a:lnTo>
                    <a:pt x="627" y="1095"/>
                  </a:lnTo>
                  <a:lnTo>
                    <a:pt x="627" y="1095"/>
                  </a:lnTo>
                  <a:lnTo>
                    <a:pt x="444" y="1434"/>
                  </a:lnTo>
                  <a:lnTo>
                    <a:pt x="314" y="1773"/>
                  </a:lnTo>
                  <a:lnTo>
                    <a:pt x="209" y="2138"/>
                  </a:lnTo>
                  <a:lnTo>
                    <a:pt x="105" y="2529"/>
                  </a:lnTo>
                  <a:lnTo>
                    <a:pt x="53" y="2920"/>
                  </a:lnTo>
                  <a:lnTo>
                    <a:pt x="27" y="3311"/>
                  </a:lnTo>
                  <a:lnTo>
                    <a:pt x="1" y="3702"/>
                  </a:lnTo>
                  <a:lnTo>
                    <a:pt x="1" y="4093"/>
                  </a:lnTo>
                  <a:lnTo>
                    <a:pt x="1" y="4093"/>
                  </a:lnTo>
                  <a:lnTo>
                    <a:pt x="1" y="4614"/>
                  </a:lnTo>
                  <a:lnTo>
                    <a:pt x="27" y="5109"/>
                  </a:lnTo>
                  <a:lnTo>
                    <a:pt x="79" y="6047"/>
                  </a:lnTo>
                  <a:lnTo>
                    <a:pt x="79" y="6047"/>
                  </a:lnTo>
                  <a:lnTo>
                    <a:pt x="157" y="6725"/>
                  </a:lnTo>
                  <a:lnTo>
                    <a:pt x="236" y="7351"/>
                  </a:lnTo>
                  <a:lnTo>
                    <a:pt x="340" y="7950"/>
                  </a:lnTo>
                  <a:lnTo>
                    <a:pt x="444" y="8524"/>
                  </a:lnTo>
                  <a:lnTo>
                    <a:pt x="600" y="9071"/>
                  </a:lnTo>
                  <a:lnTo>
                    <a:pt x="783" y="9566"/>
                  </a:lnTo>
                  <a:lnTo>
                    <a:pt x="991" y="10035"/>
                  </a:lnTo>
                  <a:lnTo>
                    <a:pt x="1226" y="10452"/>
                  </a:lnTo>
                  <a:lnTo>
                    <a:pt x="1513" y="10843"/>
                  </a:lnTo>
                  <a:lnTo>
                    <a:pt x="1825" y="11182"/>
                  </a:lnTo>
                  <a:lnTo>
                    <a:pt x="2164" y="11495"/>
                  </a:lnTo>
                  <a:lnTo>
                    <a:pt x="2347" y="11625"/>
                  </a:lnTo>
                  <a:lnTo>
                    <a:pt x="2555" y="11730"/>
                  </a:lnTo>
                  <a:lnTo>
                    <a:pt x="2764" y="11834"/>
                  </a:lnTo>
                  <a:lnTo>
                    <a:pt x="2972" y="11938"/>
                  </a:lnTo>
                  <a:lnTo>
                    <a:pt x="3207" y="12016"/>
                  </a:lnTo>
                  <a:lnTo>
                    <a:pt x="3442" y="12068"/>
                  </a:lnTo>
                  <a:lnTo>
                    <a:pt x="3702" y="12120"/>
                  </a:lnTo>
                  <a:lnTo>
                    <a:pt x="3963" y="12173"/>
                  </a:lnTo>
                  <a:lnTo>
                    <a:pt x="4536" y="12199"/>
                  </a:lnTo>
                  <a:lnTo>
                    <a:pt x="4536" y="12199"/>
                  </a:lnTo>
                  <a:lnTo>
                    <a:pt x="5136" y="12173"/>
                  </a:lnTo>
                  <a:lnTo>
                    <a:pt x="5813" y="12068"/>
                  </a:lnTo>
                  <a:lnTo>
                    <a:pt x="6517" y="11912"/>
                  </a:lnTo>
                  <a:lnTo>
                    <a:pt x="7273" y="11677"/>
                  </a:lnTo>
                  <a:lnTo>
                    <a:pt x="7273" y="11677"/>
                  </a:lnTo>
                  <a:lnTo>
                    <a:pt x="7195" y="11365"/>
                  </a:lnTo>
                  <a:lnTo>
                    <a:pt x="7195" y="11365"/>
                  </a:lnTo>
                  <a:lnTo>
                    <a:pt x="7195" y="11365"/>
                  </a:lnTo>
                  <a:lnTo>
                    <a:pt x="7195" y="11312"/>
                  </a:lnTo>
                  <a:lnTo>
                    <a:pt x="7195" y="11312"/>
                  </a:lnTo>
                  <a:lnTo>
                    <a:pt x="7117" y="10843"/>
                  </a:lnTo>
                  <a:lnTo>
                    <a:pt x="7117" y="10843"/>
                  </a:lnTo>
                  <a:lnTo>
                    <a:pt x="6752" y="10869"/>
                  </a:lnTo>
                  <a:lnTo>
                    <a:pt x="6387" y="10895"/>
                  </a:lnTo>
                  <a:lnTo>
                    <a:pt x="6387" y="10895"/>
                  </a:lnTo>
                  <a:lnTo>
                    <a:pt x="5918" y="10869"/>
                  </a:lnTo>
                  <a:lnTo>
                    <a:pt x="5501" y="10817"/>
                  </a:lnTo>
                  <a:lnTo>
                    <a:pt x="5084" y="10713"/>
                  </a:lnTo>
                  <a:lnTo>
                    <a:pt x="4693" y="10583"/>
                  </a:lnTo>
                  <a:lnTo>
                    <a:pt x="4328" y="10426"/>
                  </a:lnTo>
                  <a:lnTo>
                    <a:pt x="3989" y="10218"/>
                  </a:lnTo>
                  <a:lnTo>
                    <a:pt x="3676" y="9983"/>
                  </a:lnTo>
                  <a:lnTo>
                    <a:pt x="3363" y="9749"/>
                  </a:lnTo>
                  <a:lnTo>
                    <a:pt x="3103" y="9462"/>
                  </a:lnTo>
                  <a:lnTo>
                    <a:pt x="2842" y="9149"/>
                  </a:lnTo>
                  <a:lnTo>
                    <a:pt x="2607" y="8836"/>
                  </a:lnTo>
                  <a:lnTo>
                    <a:pt x="2399" y="8471"/>
                  </a:lnTo>
                  <a:lnTo>
                    <a:pt x="2216" y="8107"/>
                  </a:lnTo>
                  <a:lnTo>
                    <a:pt x="2060" y="7716"/>
                  </a:lnTo>
                  <a:lnTo>
                    <a:pt x="1904" y="7325"/>
                  </a:lnTo>
                  <a:lnTo>
                    <a:pt x="1773" y="6908"/>
                  </a:lnTo>
                  <a:lnTo>
                    <a:pt x="1669" y="6490"/>
                  </a:lnTo>
                  <a:lnTo>
                    <a:pt x="1591" y="6047"/>
                  </a:lnTo>
                  <a:lnTo>
                    <a:pt x="1539" y="5604"/>
                  </a:lnTo>
                  <a:lnTo>
                    <a:pt x="1487" y="5161"/>
                  </a:lnTo>
                  <a:lnTo>
                    <a:pt x="1461" y="4718"/>
                  </a:lnTo>
                  <a:lnTo>
                    <a:pt x="1461" y="4249"/>
                  </a:lnTo>
                  <a:lnTo>
                    <a:pt x="1461" y="3806"/>
                  </a:lnTo>
                  <a:lnTo>
                    <a:pt x="1487" y="3337"/>
                  </a:lnTo>
                  <a:lnTo>
                    <a:pt x="1539" y="2894"/>
                  </a:lnTo>
                  <a:lnTo>
                    <a:pt x="1591" y="2450"/>
                  </a:lnTo>
                  <a:lnTo>
                    <a:pt x="1695" y="2007"/>
                  </a:lnTo>
                  <a:lnTo>
                    <a:pt x="1773" y="1590"/>
                  </a:lnTo>
                  <a:lnTo>
                    <a:pt x="1904" y="1173"/>
                  </a:lnTo>
                  <a:lnTo>
                    <a:pt x="2034" y="756"/>
                  </a:lnTo>
                  <a:lnTo>
                    <a:pt x="2190" y="365"/>
                  </a:lnTo>
                  <a:lnTo>
                    <a:pt x="23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-1486696" y="1487873"/>
              <a:ext cx="123596" cy="385009"/>
            </a:xfrm>
            <a:custGeom>
              <a:avLst/>
              <a:gdLst/>
              <a:ahLst/>
              <a:cxnLst/>
              <a:rect l="l" t="t" r="r" b="b"/>
              <a:pathLst>
                <a:path w="2477" h="7716" extrusionOk="0">
                  <a:moveTo>
                    <a:pt x="417" y="0"/>
                  </a:moveTo>
                  <a:lnTo>
                    <a:pt x="183" y="26"/>
                  </a:lnTo>
                  <a:lnTo>
                    <a:pt x="0" y="104"/>
                  </a:lnTo>
                  <a:lnTo>
                    <a:pt x="209" y="104"/>
                  </a:lnTo>
                  <a:lnTo>
                    <a:pt x="417" y="78"/>
                  </a:lnTo>
                  <a:lnTo>
                    <a:pt x="704" y="130"/>
                  </a:lnTo>
                  <a:lnTo>
                    <a:pt x="860" y="156"/>
                  </a:lnTo>
                  <a:lnTo>
                    <a:pt x="1017" y="235"/>
                  </a:lnTo>
                  <a:lnTo>
                    <a:pt x="1199" y="313"/>
                  </a:lnTo>
                  <a:lnTo>
                    <a:pt x="1356" y="417"/>
                  </a:lnTo>
                  <a:lnTo>
                    <a:pt x="1512" y="547"/>
                  </a:lnTo>
                  <a:lnTo>
                    <a:pt x="1642" y="678"/>
                  </a:lnTo>
                  <a:lnTo>
                    <a:pt x="1773" y="860"/>
                  </a:lnTo>
                  <a:lnTo>
                    <a:pt x="1877" y="1017"/>
                  </a:lnTo>
                  <a:lnTo>
                    <a:pt x="1981" y="1199"/>
                  </a:lnTo>
                  <a:lnTo>
                    <a:pt x="2059" y="1408"/>
                  </a:lnTo>
                  <a:lnTo>
                    <a:pt x="2112" y="1590"/>
                  </a:lnTo>
                  <a:lnTo>
                    <a:pt x="2164" y="1772"/>
                  </a:lnTo>
                  <a:lnTo>
                    <a:pt x="2216" y="2137"/>
                  </a:lnTo>
                  <a:lnTo>
                    <a:pt x="2216" y="2476"/>
                  </a:lnTo>
                  <a:lnTo>
                    <a:pt x="2190" y="2633"/>
                  </a:lnTo>
                  <a:lnTo>
                    <a:pt x="2164" y="2763"/>
                  </a:lnTo>
                  <a:lnTo>
                    <a:pt x="2112" y="2971"/>
                  </a:lnTo>
                  <a:lnTo>
                    <a:pt x="2033" y="3154"/>
                  </a:lnTo>
                  <a:lnTo>
                    <a:pt x="1981" y="3336"/>
                  </a:lnTo>
                  <a:lnTo>
                    <a:pt x="1799" y="3832"/>
                  </a:lnTo>
                  <a:lnTo>
                    <a:pt x="1695" y="4170"/>
                  </a:lnTo>
                  <a:lnTo>
                    <a:pt x="1590" y="4561"/>
                  </a:lnTo>
                  <a:lnTo>
                    <a:pt x="1408" y="5396"/>
                  </a:lnTo>
                  <a:lnTo>
                    <a:pt x="1330" y="5813"/>
                  </a:lnTo>
                  <a:lnTo>
                    <a:pt x="1278" y="6230"/>
                  </a:lnTo>
                  <a:lnTo>
                    <a:pt x="1251" y="6647"/>
                  </a:lnTo>
                  <a:lnTo>
                    <a:pt x="1225" y="6985"/>
                  </a:lnTo>
                  <a:lnTo>
                    <a:pt x="1225" y="7298"/>
                  </a:lnTo>
                  <a:lnTo>
                    <a:pt x="1251" y="7507"/>
                  </a:lnTo>
                  <a:lnTo>
                    <a:pt x="1304" y="7715"/>
                  </a:lnTo>
                  <a:lnTo>
                    <a:pt x="1330" y="7507"/>
                  </a:lnTo>
                  <a:lnTo>
                    <a:pt x="1330" y="7298"/>
                  </a:lnTo>
                  <a:lnTo>
                    <a:pt x="1330" y="6985"/>
                  </a:lnTo>
                  <a:lnTo>
                    <a:pt x="1382" y="6647"/>
                  </a:lnTo>
                  <a:lnTo>
                    <a:pt x="1434" y="6256"/>
                  </a:lnTo>
                  <a:lnTo>
                    <a:pt x="1512" y="5839"/>
                  </a:lnTo>
                  <a:lnTo>
                    <a:pt x="1590" y="5422"/>
                  </a:lnTo>
                  <a:lnTo>
                    <a:pt x="1799" y="4614"/>
                  </a:lnTo>
                  <a:lnTo>
                    <a:pt x="1929" y="4249"/>
                  </a:lnTo>
                  <a:lnTo>
                    <a:pt x="2033" y="3910"/>
                  </a:lnTo>
                  <a:lnTo>
                    <a:pt x="2242" y="3441"/>
                  </a:lnTo>
                  <a:lnTo>
                    <a:pt x="2320" y="3232"/>
                  </a:lnTo>
                  <a:lnTo>
                    <a:pt x="2372" y="3050"/>
                  </a:lnTo>
                  <a:lnTo>
                    <a:pt x="2424" y="2815"/>
                  </a:lnTo>
                  <a:lnTo>
                    <a:pt x="2450" y="2659"/>
                  </a:lnTo>
                  <a:lnTo>
                    <a:pt x="2450" y="2502"/>
                  </a:lnTo>
                  <a:lnTo>
                    <a:pt x="2477" y="2320"/>
                  </a:lnTo>
                  <a:lnTo>
                    <a:pt x="2477" y="2137"/>
                  </a:lnTo>
                  <a:lnTo>
                    <a:pt x="2450" y="1929"/>
                  </a:lnTo>
                  <a:lnTo>
                    <a:pt x="2398" y="1720"/>
                  </a:lnTo>
                  <a:lnTo>
                    <a:pt x="2346" y="1512"/>
                  </a:lnTo>
                  <a:lnTo>
                    <a:pt x="2268" y="1303"/>
                  </a:lnTo>
                  <a:lnTo>
                    <a:pt x="2164" y="1121"/>
                  </a:lnTo>
                  <a:lnTo>
                    <a:pt x="2059" y="912"/>
                  </a:lnTo>
                  <a:lnTo>
                    <a:pt x="1929" y="730"/>
                  </a:lnTo>
                  <a:lnTo>
                    <a:pt x="1773" y="574"/>
                  </a:lnTo>
                  <a:lnTo>
                    <a:pt x="1616" y="417"/>
                  </a:lnTo>
                  <a:lnTo>
                    <a:pt x="1434" y="287"/>
                  </a:lnTo>
                  <a:lnTo>
                    <a:pt x="1251" y="183"/>
                  </a:lnTo>
                  <a:lnTo>
                    <a:pt x="1069" y="104"/>
                  </a:lnTo>
                  <a:lnTo>
                    <a:pt x="913" y="52"/>
                  </a:lnTo>
                  <a:lnTo>
                    <a:pt x="730" y="26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FF8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-1638883" y="2835255"/>
              <a:ext cx="672469" cy="1082127"/>
            </a:xfrm>
            <a:custGeom>
              <a:avLst/>
              <a:gdLst/>
              <a:ahLst/>
              <a:cxnLst/>
              <a:rect l="l" t="t" r="r" b="b"/>
              <a:pathLst>
                <a:path w="13477" h="21687" extrusionOk="0">
                  <a:moveTo>
                    <a:pt x="9436" y="0"/>
                  </a:moveTo>
                  <a:lnTo>
                    <a:pt x="8941" y="78"/>
                  </a:lnTo>
                  <a:lnTo>
                    <a:pt x="8472" y="183"/>
                  </a:lnTo>
                  <a:lnTo>
                    <a:pt x="8211" y="261"/>
                  </a:lnTo>
                  <a:lnTo>
                    <a:pt x="8003" y="391"/>
                  </a:lnTo>
                  <a:lnTo>
                    <a:pt x="7794" y="522"/>
                  </a:lnTo>
                  <a:lnTo>
                    <a:pt x="7586" y="678"/>
                  </a:lnTo>
                  <a:lnTo>
                    <a:pt x="7403" y="834"/>
                  </a:lnTo>
                  <a:lnTo>
                    <a:pt x="7247" y="1017"/>
                  </a:lnTo>
                  <a:lnTo>
                    <a:pt x="7090" y="1225"/>
                  </a:lnTo>
                  <a:lnTo>
                    <a:pt x="6960" y="1460"/>
                  </a:lnTo>
                  <a:lnTo>
                    <a:pt x="6830" y="1694"/>
                  </a:lnTo>
                  <a:lnTo>
                    <a:pt x="6699" y="1955"/>
                  </a:lnTo>
                  <a:lnTo>
                    <a:pt x="6517" y="2476"/>
                  </a:lnTo>
                  <a:lnTo>
                    <a:pt x="6361" y="3024"/>
                  </a:lnTo>
                  <a:lnTo>
                    <a:pt x="6230" y="3597"/>
                  </a:lnTo>
                  <a:lnTo>
                    <a:pt x="6126" y="4171"/>
                  </a:lnTo>
                  <a:lnTo>
                    <a:pt x="6074" y="4718"/>
                  </a:lnTo>
                  <a:lnTo>
                    <a:pt x="6022" y="5265"/>
                  </a:lnTo>
                  <a:lnTo>
                    <a:pt x="5996" y="5787"/>
                  </a:lnTo>
                  <a:lnTo>
                    <a:pt x="5996" y="6647"/>
                  </a:lnTo>
                  <a:lnTo>
                    <a:pt x="5996" y="7194"/>
                  </a:lnTo>
                  <a:lnTo>
                    <a:pt x="5266" y="9097"/>
                  </a:lnTo>
                  <a:lnTo>
                    <a:pt x="4718" y="9201"/>
                  </a:lnTo>
                  <a:lnTo>
                    <a:pt x="4119" y="9305"/>
                  </a:lnTo>
                  <a:lnTo>
                    <a:pt x="3389" y="9384"/>
                  </a:lnTo>
                  <a:lnTo>
                    <a:pt x="2555" y="9436"/>
                  </a:lnTo>
                  <a:lnTo>
                    <a:pt x="2112" y="9462"/>
                  </a:lnTo>
                  <a:lnTo>
                    <a:pt x="1669" y="9462"/>
                  </a:lnTo>
                  <a:lnTo>
                    <a:pt x="1226" y="9436"/>
                  </a:lnTo>
                  <a:lnTo>
                    <a:pt x="809" y="9384"/>
                  </a:lnTo>
                  <a:lnTo>
                    <a:pt x="392" y="9305"/>
                  </a:lnTo>
                  <a:lnTo>
                    <a:pt x="1" y="9201"/>
                  </a:lnTo>
                  <a:lnTo>
                    <a:pt x="27" y="9775"/>
                  </a:lnTo>
                  <a:lnTo>
                    <a:pt x="105" y="11312"/>
                  </a:lnTo>
                  <a:lnTo>
                    <a:pt x="183" y="12303"/>
                  </a:lnTo>
                  <a:lnTo>
                    <a:pt x="287" y="13450"/>
                  </a:lnTo>
                  <a:lnTo>
                    <a:pt x="444" y="14623"/>
                  </a:lnTo>
                  <a:lnTo>
                    <a:pt x="652" y="15848"/>
                  </a:lnTo>
                  <a:lnTo>
                    <a:pt x="757" y="16473"/>
                  </a:lnTo>
                  <a:lnTo>
                    <a:pt x="887" y="17073"/>
                  </a:lnTo>
                  <a:lnTo>
                    <a:pt x="1043" y="17646"/>
                  </a:lnTo>
                  <a:lnTo>
                    <a:pt x="1200" y="18220"/>
                  </a:lnTo>
                  <a:lnTo>
                    <a:pt x="1382" y="18767"/>
                  </a:lnTo>
                  <a:lnTo>
                    <a:pt x="1565" y="19262"/>
                  </a:lnTo>
                  <a:lnTo>
                    <a:pt x="1799" y="19757"/>
                  </a:lnTo>
                  <a:lnTo>
                    <a:pt x="2008" y="20174"/>
                  </a:lnTo>
                  <a:lnTo>
                    <a:pt x="2268" y="20565"/>
                  </a:lnTo>
                  <a:lnTo>
                    <a:pt x="2529" y="20904"/>
                  </a:lnTo>
                  <a:lnTo>
                    <a:pt x="2816" y="21191"/>
                  </a:lnTo>
                  <a:lnTo>
                    <a:pt x="2972" y="21321"/>
                  </a:lnTo>
                  <a:lnTo>
                    <a:pt x="3129" y="21425"/>
                  </a:lnTo>
                  <a:lnTo>
                    <a:pt x="3285" y="21504"/>
                  </a:lnTo>
                  <a:lnTo>
                    <a:pt x="3467" y="21582"/>
                  </a:lnTo>
                  <a:lnTo>
                    <a:pt x="3650" y="21634"/>
                  </a:lnTo>
                  <a:lnTo>
                    <a:pt x="3832" y="21660"/>
                  </a:lnTo>
                  <a:lnTo>
                    <a:pt x="4015" y="21686"/>
                  </a:lnTo>
                  <a:lnTo>
                    <a:pt x="4197" y="21686"/>
                  </a:lnTo>
                  <a:lnTo>
                    <a:pt x="4406" y="21660"/>
                  </a:lnTo>
                  <a:lnTo>
                    <a:pt x="4614" y="21608"/>
                  </a:lnTo>
                  <a:lnTo>
                    <a:pt x="4797" y="21556"/>
                  </a:lnTo>
                  <a:lnTo>
                    <a:pt x="5005" y="21452"/>
                  </a:lnTo>
                  <a:lnTo>
                    <a:pt x="5188" y="21373"/>
                  </a:lnTo>
                  <a:lnTo>
                    <a:pt x="5370" y="21243"/>
                  </a:lnTo>
                  <a:lnTo>
                    <a:pt x="5735" y="20982"/>
                  </a:lnTo>
                  <a:lnTo>
                    <a:pt x="6074" y="20644"/>
                  </a:lnTo>
                  <a:lnTo>
                    <a:pt x="6361" y="20279"/>
                  </a:lnTo>
                  <a:lnTo>
                    <a:pt x="6647" y="19862"/>
                  </a:lnTo>
                  <a:lnTo>
                    <a:pt x="6908" y="19392"/>
                  </a:lnTo>
                  <a:lnTo>
                    <a:pt x="7169" y="18897"/>
                  </a:lnTo>
                  <a:lnTo>
                    <a:pt x="7377" y="18376"/>
                  </a:lnTo>
                  <a:lnTo>
                    <a:pt x="7586" y="17829"/>
                  </a:lnTo>
                  <a:lnTo>
                    <a:pt x="7768" y="17229"/>
                  </a:lnTo>
                  <a:lnTo>
                    <a:pt x="7951" y="16630"/>
                  </a:lnTo>
                  <a:lnTo>
                    <a:pt x="8107" y="16030"/>
                  </a:lnTo>
                  <a:lnTo>
                    <a:pt x="8237" y="15405"/>
                  </a:lnTo>
                  <a:lnTo>
                    <a:pt x="8472" y="14127"/>
                  </a:lnTo>
                  <a:lnTo>
                    <a:pt x="8654" y="12902"/>
                  </a:lnTo>
                  <a:lnTo>
                    <a:pt x="8785" y="11703"/>
                  </a:lnTo>
                  <a:lnTo>
                    <a:pt x="8889" y="10583"/>
                  </a:lnTo>
                  <a:lnTo>
                    <a:pt x="8967" y="9618"/>
                  </a:lnTo>
                  <a:lnTo>
                    <a:pt x="9019" y="8132"/>
                  </a:lnTo>
                  <a:lnTo>
                    <a:pt x="9019" y="7585"/>
                  </a:lnTo>
                  <a:lnTo>
                    <a:pt x="9123" y="7507"/>
                  </a:lnTo>
                  <a:lnTo>
                    <a:pt x="9332" y="7246"/>
                  </a:lnTo>
                  <a:lnTo>
                    <a:pt x="9645" y="6881"/>
                  </a:lnTo>
                  <a:lnTo>
                    <a:pt x="9958" y="6386"/>
                  </a:lnTo>
                  <a:lnTo>
                    <a:pt x="10114" y="6099"/>
                  </a:lnTo>
                  <a:lnTo>
                    <a:pt x="10270" y="5787"/>
                  </a:lnTo>
                  <a:lnTo>
                    <a:pt x="10401" y="5448"/>
                  </a:lnTo>
                  <a:lnTo>
                    <a:pt x="10505" y="5109"/>
                  </a:lnTo>
                  <a:lnTo>
                    <a:pt x="10583" y="4744"/>
                  </a:lnTo>
                  <a:lnTo>
                    <a:pt x="10609" y="4379"/>
                  </a:lnTo>
                  <a:lnTo>
                    <a:pt x="10609" y="3988"/>
                  </a:lnTo>
                  <a:lnTo>
                    <a:pt x="10557" y="3597"/>
                  </a:lnTo>
                  <a:lnTo>
                    <a:pt x="11000" y="3545"/>
                  </a:lnTo>
                  <a:lnTo>
                    <a:pt x="11469" y="3441"/>
                  </a:lnTo>
                  <a:lnTo>
                    <a:pt x="12017" y="3310"/>
                  </a:lnTo>
                  <a:lnTo>
                    <a:pt x="12277" y="3232"/>
                  </a:lnTo>
                  <a:lnTo>
                    <a:pt x="12564" y="3128"/>
                  </a:lnTo>
                  <a:lnTo>
                    <a:pt x="12799" y="3024"/>
                  </a:lnTo>
                  <a:lnTo>
                    <a:pt x="13033" y="2893"/>
                  </a:lnTo>
                  <a:lnTo>
                    <a:pt x="13216" y="2737"/>
                  </a:lnTo>
                  <a:lnTo>
                    <a:pt x="13372" y="2581"/>
                  </a:lnTo>
                  <a:lnTo>
                    <a:pt x="13450" y="2372"/>
                  </a:lnTo>
                  <a:lnTo>
                    <a:pt x="13476" y="2294"/>
                  </a:lnTo>
                  <a:lnTo>
                    <a:pt x="13476" y="2190"/>
                  </a:lnTo>
                  <a:lnTo>
                    <a:pt x="13450" y="1955"/>
                  </a:lnTo>
                  <a:lnTo>
                    <a:pt x="13372" y="1747"/>
                  </a:lnTo>
                  <a:lnTo>
                    <a:pt x="13242" y="1512"/>
                  </a:lnTo>
                  <a:lnTo>
                    <a:pt x="13085" y="1277"/>
                  </a:lnTo>
                  <a:lnTo>
                    <a:pt x="12851" y="1069"/>
                  </a:lnTo>
                  <a:lnTo>
                    <a:pt x="12590" y="860"/>
                  </a:lnTo>
                  <a:lnTo>
                    <a:pt x="12303" y="652"/>
                  </a:lnTo>
                  <a:lnTo>
                    <a:pt x="11965" y="469"/>
                  </a:lnTo>
                  <a:lnTo>
                    <a:pt x="11600" y="313"/>
                  </a:lnTo>
                  <a:lnTo>
                    <a:pt x="11209" y="183"/>
                  </a:lnTo>
                  <a:lnTo>
                    <a:pt x="10792" y="78"/>
                  </a:lnTo>
                  <a:lnTo>
                    <a:pt x="10375" y="26"/>
                  </a:lnTo>
                  <a:lnTo>
                    <a:pt x="9905" y="0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638883" y="2835255"/>
              <a:ext cx="672469" cy="1082127"/>
            </a:xfrm>
            <a:custGeom>
              <a:avLst/>
              <a:gdLst/>
              <a:ahLst/>
              <a:cxnLst/>
              <a:rect l="l" t="t" r="r" b="b"/>
              <a:pathLst>
                <a:path w="13477" h="21687" fill="none" extrusionOk="0">
                  <a:moveTo>
                    <a:pt x="1" y="9201"/>
                  </a:moveTo>
                  <a:lnTo>
                    <a:pt x="1" y="9201"/>
                  </a:lnTo>
                  <a:lnTo>
                    <a:pt x="27" y="9775"/>
                  </a:lnTo>
                  <a:lnTo>
                    <a:pt x="105" y="11312"/>
                  </a:lnTo>
                  <a:lnTo>
                    <a:pt x="183" y="12303"/>
                  </a:lnTo>
                  <a:lnTo>
                    <a:pt x="287" y="13450"/>
                  </a:lnTo>
                  <a:lnTo>
                    <a:pt x="444" y="14623"/>
                  </a:lnTo>
                  <a:lnTo>
                    <a:pt x="652" y="15848"/>
                  </a:lnTo>
                  <a:lnTo>
                    <a:pt x="757" y="16473"/>
                  </a:lnTo>
                  <a:lnTo>
                    <a:pt x="887" y="17073"/>
                  </a:lnTo>
                  <a:lnTo>
                    <a:pt x="1043" y="17646"/>
                  </a:lnTo>
                  <a:lnTo>
                    <a:pt x="1200" y="18220"/>
                  </a:lnTo>
                  <a:lnTo>
                    <a:pt x="1382" y="18767"/>
                  </a:lnTo>
                  <a:lnTo>
                    <a:pt x="1565" y="19262"/>
                  </a:lnTo>
                  <a:lnTo>
                    <a:pt x="1799" y="19757"/>
                  </a:lnTo>
                  <a:lnTo>
                    <a:pt x="2008" y="20174"/>
                  </a:lnTo>
                  <a:lnTo>
                    <a:pt x="2268" y="20565"/>
                  </a:lnTo>
                  <a:lnTo>
                    <a:pt x="2529" y="20904"/>
                  </a:lnTo>
                  <a:lnTo>
                    <a:pt x="2816" y="21191"/>
                  </a:lnTo>
                  <a:lnTo>
                    <a:pt x="2972" y="21321"/>
                  </a:lnTo>
                  <a:lnTo>
                    <a:pt x="3129" y="21425"/>
                  </a:lnTo>
                  <a:lnTo>
                    <a:pt x="3285" y="21504"/>
                  </a:lnTo>
                  <a:lnTo>
                    <a:pt x="3467" y="21582"/>
                  </a:lnTo>
                  <a:lnTo>
                    <a:pt x="3650" y="21634"/>
                  </a:lnTo>
                  <a:lnTo>
                    <a:pt x="3832" y="21660"/>
                  </a:lnTo>
                  <a:lnTo>
                    <a:pt x="4015" y="21686"/>
                  </a:lnTo>
                  <a:lnTo>
                    <a:pt x="4197" y="21686"/>
                  </a:lnTo>
                  <a:lnTo>
                    <a:pt x="4406" y="21660"/>
                  </a:lnTo>
                  <a:lnTo>
                    <a:pt x="4614" y="21608"/>
                  </a:lnTo>
                  <a:lnTo>
                    <a:pt x="4614" y="21608"/>
                  </a:lnTo>
                  <a:lnTo>
                    <a:pt x="4797" y="21556"/>
                  </a:lnTo>
                  <a:lnTo>
                    <a:pt x="5005" y="21452"/>
                  </a:lnTo>
                  <a:lnTo>
                    <a:pt x="5188" y="21373"/>
                  </a:lnTo>
                  <a:lnTo>
                    <a:pt x="5370" y="21243"/>
                  </a:lnTo>
                  <a:lnTo>
                    <a:pt x="5735" y="20982"/>
                  </a:lnTo>
                  <a:lnTo>
                    <a:pt x="6074" y="20644"/>
                  </a:lnTo>
                  <a:lnTo>
                    <a:pt x="6361" y="20279"/>
                  </a:lnTo>
                  <a:lnTo>
                    <a:pt x="6647" y="19862"/>
                  </a:lnTo>
                  <a:lnTo>
                    <a:pt x="6908" y="19392"/>
                  </a:lnTo>
                  <a:lnTo>
                    <a:pt x="7169" y="18897"/>
                  </a:lnTo>
                  <a:lnTo>
                    <a:pt x="7377" y="18376"/>
                  </a:lnTo>
                  <a:lnTo>
                    <a:pt x="7586" y="17829"/>
                  </a:lnTo>
                  <a:lnTo>
                    <a:pt x="7768" y="17229"/>
                  </a:lnTo>
                  <a:lnTo>
                    <a:pt x="7951" y="16630"/>
                  </a:lnTo>
                  <a:lnTo>
                    <a:pt x="8107" y="16030"/>
                  </a:lnTo>
                  <a:lnTo>
                    <a:pt x="8237" y="15405"/>
                  </a:lnTo>
                  <a:lnTo>
                    <a:pt x="8472" y="14127"/>
                  </a:lnTo>
                  <a:lnTo>
                    <a:pt x="8654" y="12902"/>
                  </a:lnTo>
                  <a:lnTo>
                    <a:pt x="8785" y="11703"/>
                  </a:lnTo>
                  <a:lnTo>
                    <a:pt x="8889" y="10583"/>
                  </a:lnTo>
                  <a:lnTo>
                    <a:pt x="8967" y="9618"/>
                  </a:lnTo>
                  <a:lnTo>
                    <a:pt x="9019" y="8132"/>
                  </a:lnTo>
                  <a:lnTo>
                    <a:pt x="9019" y="7585"/>
                  </a:lnTo>
                  <a:lnTo>
                    <a:pt x="9019" y="7585"/>
                  </a:lnTo>
                  <a:lnTo>
                    <a:pt x="9123" y="7507"/>
                  </a:lnTo>
                  <a:lnTo>
                    <a:pt x="9332" y="7246"/>
                  </a:lnTo>
                  <a:lnTo>
                    <a:pt x="9645" y="6881"/>
                  </a:lnTo>
                  <a:lnTo>
                    <a:pt x="9958" y="6386"/>
                  </a:lnTo>
                  <a:lnTo>
                    <a:pt x="10114" y="6099"/>
                  </a:lnTo>
                  <a:lnTo>
                    <a:pt x="10270" y="5787"/>
                  </a:lnTo>
                  <a:lnTo>
                    <a:pt x="10401" y="5448"/>
                  </a:lnTo>
                  <a:lnTo>
                    <a:pt x="10505" y="5109"/>
                  </a:lnTo>
                  <a:lnTo>
                    <a:pt x="10583" y="4744"/>
                  </a:lnTo>
                  <a:lnTo>
                    <a:pt x="10609" y="4379"/>
                  </a:lnTo>
                  <a:lnTo>
                    <a:pt x="10609" y="3988"/>
                  </a:lnTo>
                  <a:lnTo>
                    <a:pt x="10557" y="3597"/>
                  </a:lnTo>
                  <a:lnTo>
                    <a:pt x="10557" y="3597"/>
                  </a:lnTo>
                  <a:lnTo>
                    <a:pt x="11000" y="3545"/>
                  </a:lnTo>
                  <a:lnTo>
                    <a:pt x="11469" y="3441"/>
                  </a:lnTo>
                  <a:lnTo>
                    <a:pt x="12017" y="3310"/>
                  </a:lnTo>
                  <a:lnTo>
                    <a:pt x="12277" y="3232"/>
                  </a:lnTo>
                  <a:lnTo>
                    <a:pt x="12564" y="3128"/>
                  </a:lnTo>
                  <a:lnTo>
                    <a:pt x="12799" y="3024"/>
                  </a:lnTo>
                  <a:lnTo>
                    <a:pt x="13033" y="2893"/>
                  </a:lnTo>
                  <a:lnTo>
                    <a:pt x="13216" y="2737"/>
                  </a:lnTo>
                  <a:lnTo>
                    <a:pt x="13372" y="2581"/>
                  </a:lnTo>
                  <a:lnTo>
                    <a:pt x="13450" y="2372"/>
                  </a:lnTo>
                  <a:lnTo>
                    <a:pt x="13476" y="2294"/>
                  </a:lnTo>
                  <a:lnTo>
                    <a:pt x="13476" y="2190"/>
                  </a:lnTo>
                  <a:lnTo>
                    <a:pt x="13476" y="2190"/>
                  </a:lnTo>
                  <a:lnTo>
                    <a:pt x="13450" y="1955"/>
                  </a:lnTo>
                  <a:lnTo>
                    <a:pt x="13372" y="1747"/>
                  </a:lnTo>
                  <a:lnTo>
                    <a:pt x="13242" y="1512"/>
                  </a:lnTo>
                  <a:lnTo>
                    <a:pt x="13085" y="1277"/>
                  </a:lnTo>
                  <a:lnTo>
                    <a:pt x="12851" y="1069"/>
                  </a:lnTo>
                  <a:lnTo>
                    <a:pt x="12590" y="860"/>
                  </a:lnTo>
                  <a:lnTo>
                    <a:pt x="12303" y="652"/>
                  </a:lnTo>
                  <a:lnTo>
                    <a:pt x="11965" y="469"/>
                  </a:lnTo>
                  <a:lnTo>
                    <a:pt x="11600" y="313"/>
                  </a:lnTo>
                  <a:lnTo>
                    <a:pt x="11209" y="183"/>
                  </a:lnTo>
                  <a:lnTo>
                    <a:pt x="10792" y="78"/>
                  </a:lnTo>
                  <a:lnTo>
                    <a:pt x="10375" y="26"/>
                  </a:lnTo>
                  <a:lnTo>
                    <a:pt x="9905" y="0"/>
                  </a:lnTo>
                  <a:lnTo>
                    <a:pt x="9436" y="0"/>
                  </a:lnTo>
                  <a:lnTo>
                    <a:pt x="8941" y="78"/>
                  </a:lnTo>
                  <a:lnTo>
                    <a:pt x="8472" y="183"/>
                  </a:lnTo>
                  <a:lnTo>
                    <a:pt x="8472" y="183"/>
                  </a:lnTo>
                  <a:lnTo>
                    <a:pt x="8211" y="261"/>
                  </a:lnTo>
                  <a:lnTo>
                    <a:pt x="8003" y="391"/>
                  </a:lnTo>
                  <a:lnTo>
                    <a:pt x="7794" y="522"/>
                  </a:lnTo>
                  <a:lnTo>
                    <a:pt x="7586" y="678"/>
                  </a:lnTo>
                  <a:lnTo>
                    <a:pt x="7403" y="834"/>
                  </a:lnTo>
                  <a:lnTo>
                    <a:pt x="7247" y="1017"/>
                  </a:lnTo>
                  <a:lnTo>
                    <a:pt x="7090" y="1225"/>
                  </a:lnTo>
                  <a:lnTo>
                    <a:pt x="6960" y="1460"/>
                  </a:lnTo>
                  <a:lnTo>
                    <a:pt x="6830" y="1694"/>
                  </a:lnTo>
                  <a:lnTo>
                    <a:pt x="6699" y="1955"/>
                  </a:lnTo>
                  <a:lnTo>
                    <a:pt x="6517" y="2476"/>
                  </a:lnTo>
                  <a:lnTo>
                    <a:pt x="6361" y="3024"/>
                  </a:lnTo>
                  <a:lnTo>
                    <a:pt x="6230" y="3597"/>
                  </a:lnTo>
                  <a:lnTo>
                    <a:pt x="6126" y="4171"/>
                  </a:lnTo>
                  <a:lnTo>
                    <a:pt x="6074" y="4718"/>
                  </a:lnTo>
                  <a:lnTo>
                    <a:pt x="6022" y="5265"/>
                  </a:lnTo>
                  <a:lnTo>
                    <a:pt x="5996" y="5787"/>
                  </a:lnTo>
                  <a:lnTo>
                    <a:pt x="5996" y="6647"/>
                  </a:lnTo>
                  <a:lnTo>
                    <a:pt x="5996" y="7194"/>
                  </a:lnTo>
                  <a:lnTo>
                    <a:pt x="5266" y="9097"/>
                  </a:lnTo>
                  <a:lnTo>
                    <a:pt x="5266" y="9097"/>
                  </a:lnTo>
                  <a:lnTo>
                    <a:pt x="4718" y="9201"/>
                  </a:lnTo>
                  <a:lnTo>
                    <a:pt x="4119" y="9305"/>
                  </a:lnTo>
                  <a:lnTo>
                    <a:pt x="3389" y="9384"/>
                  </a:lnTo>
                  <a:lnTo>
                    <a:pt x="2555" y="9436"/>
                  </a:lnTo>
                  <a:lnTo>
                    <a:pt x="2112" y="9462"/>
                  </a:lnTo>
                  <a:lnTo>
                    <a:pt x="1669" y="9462"/>
                  </a:lnTo>
                  <a:lnTo>
                    <a:pt x="1226" y="9436"/>
                  </a:lnTo>
                  <a:lnTo>
                    <a:pt x="809" y="9384"/>
                  </a:lnTo>
                  <a:lnTo>
                    <a:pt x="392" y="9305"/>
                  </a:lnTo>
                  <a:lnTo>
                    <a:pt x="1" y="9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966464" y="2941886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27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8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-966464" y="294318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-966464" y="294318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-966464" y="294318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-966464" y="294318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-966464" y="294188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-1339747" y="3192921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26"/>
                  </a:move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close/>
                  <a:moveTo>
                    <a:pt x="1" y="26"/>
                  </a:move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close/>
                  <a:moveTo>
                    <a:pt x="1" y="26"/>
                  </a:move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close/>
                  <a:moveTo>
                    <a:pt x="1" y="26"/>
                  </a:move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-1339747" y="319421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-1339747" y="319421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-1339747" y="319421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-1339747" y="319421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-1339747" y="3192921"/>
              <a:ext cx="50" cy="1347"/>
            </a:xfrm>
            <a:custGeom>
              <a:avLst/>
              <a:gdLst/>
              <a:ahLst/>
              <a:cxnLst/>
              <a:rect l="l" t="t" r="r" b="b"/>
              <a:pathLst>
                <a:path w="1" h="2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-1638883" y="3294362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-1638883" y="2904164"/>
              <a:ext cx="672469" cy="1006682"/>
            </a:xfrm>
            <a:custGeom>
              <a:avLst/>
              <a:gdLst/>
              <a:ahLst/>
              <a:cxnLst/>
              <a:rect l="l" t="t" r="r" b="b"/>
              <a:pathLst>
                <a:path w="13477" h="20175" extrusionOk="0">
                  <a:moveTo>
                    <a:pt x="7012" y="1"/>
                  </a:moveTo>
                  <a:lnTo>
                    <a:pt x="6804" y="340"/>
                  </a:lnTo>
                  <a:lnTo>
                    <a:pt x="6647" y="730"/>
                  </a:lnTo>
                  <a:lnTo>
                    <a:pt x="6491" y="1121"/>
                  </a:lnTo>
                  <a:lnTo>
                    <a:pt x="6387" y="1538"/>
                  </a:lnTo>
                  <a:lnTo>
                    <a:pt x="6282" y="1982"/>
                  </a:lnTo>
                  <a:lnTo>
                    <a:pt x="6204" y="2399"/>
                  </a:lnTo>
                  <a:lnTo>
                    <a:pt x="6074" y="3259"/>
                  </a:lnTo>
                  <a:lnTo>
                    <a:pt x="6022" y="4067"/>
                  </a:lnTo>
                  <a:lnTo>
                    <a:pt x="5996" y="4797"/>
                  </a:lnTo>
                  <a:lnTo>
                    <a:pt x="5996" y="5787"/>
                  </a:lnTo>
                  <a:lnTo>
                    <a:pt x="5996" y="5813"/>
                  </a:lnTo>
                  <a:lnTo>
                    <a:pt x="5266" y="7716"/>
                  </a:lnTo>
                  <a:lnTo>
                    <a:pt x="5005" y="7768"/>
                  </a:lnTo>
                  <a:lnTo>
                    <a:pt x="4275" y="7898"/>
                  </a:lnTo>
                  <a:lnTo>
                    <a:pt x="3806" y="7976"/>
                  </a:lnTo>
                  <a:lnTo>
                    <a:pt x="3259" y="8029"/>
                  </a:lnTo>
                  <a:lnTo>
                    <a:pt x="2685" y="8055"/>
                  </a:lnTo>
                  <a:lnTo>
                    <a:pt x="2060" y="8081"/>
                  </a:lnTo>
                  <a:lnTo>
                    <a:pt x="1434" y="8055"/>
                  </a:lnTo>
                  <a:lnTo>
                    <a:pt x="835" y="8003"/>
                  </a:lnTo>
                  <a:lnTo>
                    <a:pt x="418" y="7924"/>
                  </a:lnTo>
                  <a:lnTo>
                    <a:pt x="1" y="7820"/>
                  </a:lnTo>
                  <a:lnTo>
                    <a:pt x="27" y="8472"/>
                  </a:lnTo>
                  <a:lnTo>
                    <a:pt x="105" y="9801"/>
                  </a:lnTo>
                  <a:lnTo>
                    <a:pt x="157" y="10687"/>
                  </a:lnTo>
                  <a:lnTo>
                    <a:pt x="261" y="11626"/>
                  </a:lnTo>
                  <a:lnTo>
                    <a:pt x="366" y="12668"/>
                  </a:lnTo>
                  <a:lnTo>
                    <a:pt x="522" y="13711"/>
                  </a:lnTo>
                  <a:lnTo>
                    <a:pt x="704" y="14779"/>
                  </a:lnTo>
                  <a:lnTo>
                    <a:pt x="939" y="15822"/>
                  </a:lnTo>
                  <a:lnTo>
                    <a:pt x="1069" y="16343"/>
                  </a:lnTo>
                  <a:lnTo>
                    <a:pt x="1200" y="16839"/>
                  </a:lnTo>
                  <a:lnTo>
                    <a:pt x="1356" y="17308"/>
                  </a:lnTo>
                  <a:lnTo>
                    <a:pt x="1539" y="17751"/>
                  </a:lnTo>
                  <a:lnTo>
                    <a:pt x="1695" y="18194"/>
                  </a:lnTo>
                  <a:lnTo>
                    <a:pt x="1903" y="18585"/>
                  </a:lnTo>
                  <a:lnTo>
                    <a:pt x="2112" y="18950"/>
                  </a:lnTo>
                  <a:lnTo>
                    <a:pt x="2321" y="19289"/>
                  </a:lnTo>
                  <a:lnTo>
                    <a:pt x="2555" y="19575"/>
                  </a:lnTo>
                  <a:lnTo>
                    <a:pt x="2816" y="19810"/>
                  </a:lnTo>
                  <a:lnTo>
                    <a:pt x="3102" y="20018"/>
                  </a:lnTo>
                  <a:lnTo>
                    <a:pt x="3389" y="20175"/>
                  </a:lnTo>
                  <a:lnTo>
                    <a:pt x="3702" y="18689"/>
                  </a:lnTo>
                  <a:lnTo>
                    <a:pt x="4015" y="17229"/>
                  </a:lnTo>
                  <a:lnTo>
                    <a:pt x="4380" y="15770"/>
                  </a:lnTo>
                  <a:lnTo>
                    <a:pt x="4588" y="15040"/>
                  </a:lnTo>
                  <a:lnTo>
                    <a:pt x="4797" y="14310"/>
                  </a:lnTo>
                  <a:lnTo>
                    <a:pt x="5031" y="13606"/>
                  </a:lnTo>
                  <a:lnTo>
                    <a:pt x="5266" y="12903"/>
                  </a:lnTo>
                  <a:lnTo>
                    <a:pt x="5553" y="12199"/>
                  </a:lnTo>
                  <a:lnTo>
                    <a:pt x="5839" y="11521"/>
                  </a:lnTo>
                  <a:lnTo>
                    <a:pt x="6178" y="10844"/>
                  </a:lnTo>
                  <a:lnTo>
                    <a:pt x="6517" y="10192"/>
                  </a:lnTo>
                  <a:lnTo>
                    <a:pt x="6908" y="9540"/>
                  </a:lnTo>
                  <a:lnTo>
                    <a:pt x="7325" y="8889"/>
                  </a:lnTo>
                  <a:lnTo>
                    <a:pt x="7507" y="8654"/>
                  </a:lnTo>
                  <a:lnTo>
                    <a:pt x="7690" y="8420"/>
                  </a:lnTo>
                  <a:lnTo>
                    <a:pt x="8081" y="8003"/>
                  </a:lnTo>
                  <a:lnTo>
                    <a:pt x="8524" y="7612"/>
                  </a:lnTo>
                  <a:lnTo>
                    <a:pt x="8759" y="7455"/>
                  </a:lnTo>
                  <a:lnTo>
                    <a:pt x="8993" y="7299"/>
                  </a:lnTo>
                  <a:lnTo>
                    <a:pt x="9019" y="6204"/>
                  </a:lnTo>
                  <a:lnTo>
                    <a:pt x="9280" y="5943"/>
                  </a:lnTo>
                  <a:lnTo>
                    <a:pt x="9541" y="5631"/>
                  </a:lnTo>
                  <a:lnTo>
                    <a:pt x="9827" y="5214"/>
                  </a:lnTo>
                  <a:lnTo>
                    <a:pt x="10114" y="4718"/>
                  </a:lnTo>
                  <a:lnTo>
                    <a:pt x="10244" y="4458"/>
                  </a:lnTo>
                  <a:lnTo>
                    <a:pt x="10375" y="4171"/>
                  </a:lnTo>
                  <a:lnTo>
                    <a:pt x="10479" y="3858"/>
                  </a:lnTo>
                  <a:lnTo>
                    <a:pt x="10557" y="3545"/>
                  </a:lnTo>
                  <a:lnTo>
                    <a:pt x="10609" y="3207"/>
                  </a:lnTo>
                  <a:lnTo>
                    <a:pt x="10609" y="2868"/>
                  </a:lnTo>
                  <a:lnTo>
                    <a:pt x="10609" y="2555"/>
                  </a:lnTo>
                  <a:lnTo>
                    <a:pt x="10557" y="2216"/>
                  </a:lnTo>
                  <a:lnTo>
                    <a:pt x="11000" y="2164"/>
                  </a:lnTo>
                  <a:lnTo>
                    <a:pt x="11469" y="2060"/>
                  </a:lnTo>
                  <a:lnTo>
                    <a:pt x="12017" y="1929"/>
                  </a:lnTo>
                  <a:lnTo>
                    <a:pt x="12277" y="1851"/>
                  </a:lnTo>
                  <a:lnTo>
                    <a:pt x="12564" y="1747"/>
                  </a:lnTo>
                  <a:lnTo>
                    <a:pt x="12799" y="1643"/>
                  </a:lnTo>
                  <a:lnTo>
                    <a:pt x="13033" y="1512"/>
                  </a:lnTo>
                  <a:lnTo>
                    <a:pt x="13216" y="1356"/>
                  </a:lnTo>
                  <a:lnTo>
                    <a:pt x="13372" y="1200"/>
                  </a:lnTo>
                  <a:lnTo>
                    <a:pt x="13450" y="991"/>
                  </a:lnTo>
                  <a:lnTo>
                    <a:pt x="13476" y="913"/>
                  </a:lnTo>
                  <a:lnTo>
                    <a:pt x="13476" y="809"/>
                  </a:lnTo>
                  <a:lnTo>
                    <a:pt x="13476" y="783"/>
                  </a:lnTo>
                  <a:lnTo>
                    <a:pt x="13476" y="757"/>
                  </a:lnTo>
                  <a:lnTo>
                    <a:pt x="13450" y="574"/>
                  </a:lnTo>
                  <a:lnTo>
                    <a:pt x="13398" y="392"/>
                  </a:lnTo>
                  <a:lnTo>
                    <a:pt x="13294" y="183"/>
                  </a:lnTo>
                  <a:lnTo>
                    <a:pt x="13137" y="1"/>
                  </a:lnTo>
                  <a:lnTo>
                    <a:pt x="12825" y="261"/>
                  </a:lnTo>
                  <a:lnTo>
                    <a:pt x="12486" y="496"/>
                  </a:lnTo>
                  <a:lnTo>
                    <a:pt x="12121" y="704"/>
                  </a:lnTo>
                  <a:lnTo>
                    <a:pt x="11756" y="887"/>
                  </a:lnTo>
                  <a:lnTo>
                    <a:pt x="11339" y="1017"/>
                  </a:lnTo>
                  <a:lnTo>
                    <a:pt x="10922" y="1121"/>
                  </a:lnTo>
                  <a:lnTo>
                    <a:pt x="10505" y="1174"/>
                  </a:lnTo>
                  <a:lnTo>
                    <a:pt x="10062" y="1200"/>
                  </a:lnTo>
                  <a:lnTo>
                    <a:pt x="9645" y="1174"/>
                  </a:lnTo>
                  <a:lnTo>
                    <a:pt x="9202" y="1121"/>
                  </a:lnTo>
                  <a:lnTo>
                    <a:pt x="8811" y="1017"/>
                  </a:lnTo>
                  <a:lnTo>
                    <a:pt x="8394" y="887"/>
                  </a:lnTo>
                  <a:lnTo>
                    <a:pt x="8029" y="704"/>
                  </a:lnTo>
                  <a:lnTo>
                    <a:pt x="7664" y="496"/>
                  </a:lnTo>
                  <a:lnTo>
                    <a:pt x="7325" y="261"/>
                  </a:lnTo>
                  <a:lnTo>
                    <a:pt x="7012" y="1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-1638883" y="2904164"/>
              <a:ext cx="672469" cy="1006682"/>
            </a:xfrm>
            <a:custGeom>
              <a:avLst/>
              <a:gdLst/>
              <a:ahLst/>
              <a:cxnLst/>
              <a:rect l="l" t="t" r="r" b="b"/>
              <a:pathLst>
                <a:path w="13477" h="20175" fill="none" extrusionOk="0">
                  <a:moveTo>
                    <a:pt x="13137" y="1"/>
                  </a:moveTo>
                  <a:lnTo>
                    <a:pt x="13137" y="1"/>
                  </a:lnTo>
                  <a:lnTo>
                    <a:pt x="12825" y="261"/>
                  </a:lnTo>
                  <a:lnTo>
                    <a:pt x="12486" y="496"/>
                  </a:lnTo>
                  <a:lnTo>
                    <a:pt x="12121" y="704"/>
                  </a:lnTo>
                  <a:lnTo>
                    <a:pt x="11756" y="887"/>
                  </a:lnTo>
                  <a:lnTo>
                    <a:pt x="11339" y="1017"/>
                  </a:lnTo>
                  <a:lnTo>
                    <a:pt x="10922" y="1121"/>
                  </a:lnTo>
                  <a:lnTo>
                    <a:pt x="10505" y="1174"/>
                  </a:lnTo>
                  <a:lnTo>
                    <a:pt x="10062" y="1200"/>
                  </a:lnTo>
                  <a:lnTo>
                    <a:pt x="10062" y="1200"/>
                  </a:lnTo>
                  <a:lnTo>
                    <a:pt x="9645" y="1174"/>
                  </a:lnTo>
                  <a:lnTo>
                    <a:pt x="9202" y="1121"/>
                  </a:lnTo>
                  <a:lnTo>
                    <a:pt x="8811" y="1017"/>
                  </a:lnTo>
                  <a:lnTo>
                    <a:pt x="8394" y="887"/>
                  </a:lnTo>
                  <a:lnTo>
                    <a:pt x="8029" y="704"/>
                  </a:lnTo>
                  <a:lnTo>
                    <a:pt x="7664" y="496"/>
                  </a:lnTo>
                  <a:lnTo>
                    <a:pt x="7325" y="261"/>
                  </a:lnTo>
                  <a:lnTo>
                    <a:pt x="7012" y="1"/>
                  </a:lnTo>
                  <a:lnTo>
                    <a:pt x="7012" y="1"/>
                  </a:lnTo>
                  <a:lnTo>
                    <a:pt x="6804" y="340"/>
                  </a:lnTo>
                  <a:lnTo>
                    <a:pt x="6647" y="730"/>
                  </a:lnTo>
                  <a:lnTo>
                    <a:pt x="6491" y="1121"/>
                  </a:lnTo>
                  <a:lnTo>
                    <a:pt x="6387" y="1538"/>
                  </a:lnTo>
                  <a:lnTo>
                    <a:pt x="6282" y="1982"/>
                  </a:lnTo>
                  <a:lnTo>
                    <a:pt x="6204" y="2399"/>
                  </a:lnTo>
                  <a:lnTo>
                    <a:pt x="6074" y="3259"/>
                  </a:lnTo>
                  <a:lnTo>
                    <a:pt x="6022" y="4067"/>
                  </a:lnTo>
                  <a:lnTo>
                    <a:pt x="5996" y="4797"/>
                  </a:lnTo>
                  <a:lnTo>
                    <a:pt x="5996" y="5787"/>
                  </a:lnTo>
                  <a:lnTo>
                    <a:pt x="5996" y="5787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996" y="5813"/>
                  </a:lnTo>
                  <a:lnTo>
                    <a:pt x="5266" y="7716"/>
                  </a:lnTo>
                  <a:lnTo>
                    <a:pt x="5266" y="7716"/>
                  </a:lnTo>
                  <a:lnTo>
                    <a:pt x="5005" y="7768"/>
                  </a:lnTo>
                  <a:lnTo>
                    <a:pt x="4275" y="7898"/>
                  </a:lnTo>
                  <a:lnTo>
                    <a:pt x="3806" y="7976"/>
                  </a:lnTo>
                  <a:lnTo>
                    <a:pt x="3259" y="8029"/>
                  </a:lnTo>
                  <a:lnTo>
                    <a:pt x="2685" y="8055"/>
                  </a:lnTo>
                  <a:lnTo>
                    <a:pt x="2060" y="8081"/>
                  </a:lnTo>
                  <a:lnTo>
                    <a:pt x="2060" y="8081"/>
                  </a:lnTo>
                  <a:lnTo>
                    <a:pt x="1434" y="8055"/>
                  </a:lnTo>
                  <a:lnTo>
                    <a:pt x="835" y="8003"/>
                  </a:lnTo>
                  <a:lnTo>
                    <a:pt x="835" y="8003"/>
                  </a:lnTo>
                  <a:lnTo>
                    <a:pt x="418" y="7924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1" y="7820"/>
                  </a:lnTo>
                  <a:lnTo>
                    <a:pt x="27" y="8472"/>
                  </a:lnTo>
                  <a:lnTo>
                    <a:pt x="105" y="9801"/>
                  </a:lnTo>
                  <a:lnTo>
                    <a:pt x="157" y="10687"/>
                  </a:lnTo>
                  <a:lnTo>
                    <a:pt x="261" y="11626"/>
                  </a:lnTo>
                  <a:lnTo>
                    <a:pt x="366" y="12668"/>
                  </a:lnTo>
                  <a:lnTo>
                    <a:pt x="522" y="13711"/>
                  </a:lnTo>
                  <a:lnTo>
                    <a:pt x="704" y="14779"/>
                  </a:lnTo>
                  <a:lnTo>
                    <a:pt x="939" y="15822"/>
                  </a:lnTo>
                  <a:lnTo>
                    <a:pt x="1069" y="16343"/>
                  </a:lnTo>
                  <a:lnTo>
                    <a:pt x="1200" y="16839"/>
                  </a:lnTo>
                  <a:lnTo>
                    <a:pt x="1356" y="17308"/>
                  </a:lnTo>
                  <a:lnTo>
                    <a:pt x="1539" y="17751"/>
                  </a:lnTo>
                  <a:lnTo>
                    <a:pt x="1695" y="18194"/>
                  </a:lnTo>
                  <a:lnTo>
                    <a:pt x="1903" y="18585"/>
                  </a:lnTo>
                  <a:lnTo>
                    <a:pt x="2112" y="18950"/>
                  </a:lnTo>
                  <a:lnTo>
                    <a:pt x="2321" y="19289"/>
                  </a:lnTo>
                  <a:lnTo>
                    <a:pt x="2555" y="19575"/>
                  </a:lnTo>
                  <a:lnTo>
                    <a:pt x="2816" y="19810"/>
                  </a:lnTo>
                  <a:lnTo>
                    <a:pt x="3102" y="20018"/>
                  </a:lnTo>
                  <a:lnTo>
                    <a:pt x="3389" y="20175"/>
                  </a:lnTo>
                  <a:lnTo>
                    <a:pt x="3389" y="20175"/>
                  </a:lnTo>
                  <a:lnTo>
                    <a:pt x="3702" y="18689"/>
                  </a:lnTo>
                  <a:lnTo>
                    <a:pt x="4015" y="17229"/>
                  </a:lnTo>
                  <a:lnTo>
                    <a:pt x="4380" y="15770"/>
                  </a:lnTo>
                  <a:lnTo>
                    <a:pt x="4588" y="15040"/>
                  </a:lnTo>
                  <a:lnTo>
                    <a:pt x="4797" y="14310"/>
                  </a:lnTo>
                  <a:lnTo>
                    <a:pt x="5031" y="13606"/>
                  </a:lnTo>
                  <a:lnTo>
                    <a:pt x="5266" y="12903"/>
                  </a:lnTo>
                  <a:lnTo>
                    <a:pt x="5553" y="12199"/>
                  </a:lnTo>
                  <a:lnTo>
                    <a:pt x="5839" y="11521"/>
                  </a:lnTo>
                  <a:lnTo>
                    <a:pt x="6178" y="10844"/>
                  </a:lnTo>
                  <a:lnTo>
                    <a:pt x="6517" y="10192"/>
                  </a:lnTo>
                  <a:lnTo>
                    <a:pt x="6908" y="9540"/>
                  </a:lnTo>
                  <a:lnTo>
                    <a:pt x="7325" y="8889"/>
                  </a:lnTo>
                  <a:lnTo>
                    <a:pt x="7325" y="8889"/>
                  </a:lnTo>
                  <a:lnTo>
                    <a:pt x="7507" y="8654"/>
                  </a:lnTo>
                  <a:lnTo>
                    <a:pt x="7690" y="8420"/>
                  </a:lnTo>
                  <a:lnTo>
                    <a:pt x="8081" y="8003"/>
                  </a:lnTo>
                  <a:lnTo>
                    <a:pt x="8524" y="7612"/>
                  </a:lnTo>
                  <a:lnTo>
                    <a:pt x="8759" y="7455"/>
                  </a:lnTo>
                  <a:lnTo>
                    <a:pt x="8993" y="7299"/>
                  </a:lnTo>
                  <a:lnTo>
                    <a:pt x="8993" y="7299"/>
                  </a:lnTo>
                  <a:lnTo>
                    <a:pt x="9019" y="6204"/>
                  </a:lnTo>
                  <a:lnTo>
                    <a:pt x="9019" y="6204"/>
                  </a:lnTo>
                  <a:lnTo>
                    <a:pt x="9019" y="6204"/>
                  </a:lnTo>
                  <a:lnTo>
                    <a:pt x="9019" y="6204"/>
                  </a:lnTo>
                  <a:lnTo>
                    <a:pt x="9019" y="6204"/>
                  </a:lnTo>
                  <a:lnTo>
                    <a:pt x="9019" y="6204"/>
                  </a:lnTo>
                  <a:lnTo>
                    <a:pt x="9019" y="6204"/>
                  </a:lnTo>
                  <a:lnTo>
                    <a:pt x="9019" y="6204"/>
                  </a:lnTo>
                  <a:lnTo>
                    <a:pt x="9280" y="5943"/>
                  </a:lnTo>
                  <a:lnTo>
                    <a:pt x="9541" y="5631"/>
                  </a:lnTo>
                  <a:lnTo>
                    <a:pt x="9827" y="5214"/>
                  </a:lnTo>
                  <a:lnTo>
                    <a:pt x="10114" y="4718"/>
                  </a:lnTo>
                  <a:lnTo>
                    <a:pt x="10244" y="4458"/>
                  </a:lnTo>
                  <a:lnTo>
                    <a:pt x="10375" y="4171"/>
                  </a:lnTo>
                  <a:lnTo>
                    <a:pt x="10479" y="3858"/>
                  </a:lnTo>
                  <a:lnTo>
                    <a:pt x="10557" y="3545"/>
                  </a:lnTo>
                  <a:lnTo>
                    <a:pt x="10609" y="3207"/>
                  </a:lnTo>
                  <a:lnTo>
                    <a:pt x="10609" y="2868"/>
                  </a:lnTo>
                  <a:lnTo>
                    <a:pt x="10609" y="2868"/>
                  </a:lnTo>
                  <a:lnTo>
                    <a:pt x="10609" y="2555"/>
                  </a:lnTo>
                  <a:lnTo>
                    <a:pt x="10557" y="2216"/>
                  </a:lnTo>
                  <a:lnTo>
                    <a:pt x="10557" y="2216"/>
                  </a:lnTo>
                  <a:lnTo>
                    <a:pt x="10557" y="2216"/>
                  </a:lnTo>
                  <a:lnTo>
                    <a:pt x="10557" y="2216"/>
                  </a:lnTo>
                  <a:lnTo>
                    <a:pt x="11000" y="2164"/>
                  </a:lnTo>
                  <a:lnTo>
                    <a:pt x="11469" y="2060"/>
                  </a:lnTo>
                  <a:lnTo>
                    <a:pt x="12017" y="1929"/>
                  </a:lnTo>
                  <a:lnTo>
                    <a:pt x="12277" y="1851"/>
                  </a:lnTo>
                  <a:lnTo>
                    <a:pt x="12564" y="1747"/>
                  </a:lnTo>
                  <a:lnTo>
                    <a:pt x="12799" y="1643"/>
                  </a:lnTo>
                  <a:lnTo>
                    <a:pt x="13033" y="1512"/>
                  </a:lnTo>
                  <a:lnTo>
                    <a:pt x="13216" y="1356"/>
                  </a:lnTo>
                  <a:lnTo>
                    <a:pt x="13372" y="1200"/>
                  </a:lnTo>
                  <a:lnTo>
                    <a:pt x="13450" y="991"/>
                  </a:lnTo>
                  <a:lnTo>
                    <a:pt x="13476" y="913"/>
                  </a:lnTo>
                  <a:lnTo>
                    <a:pt x="13476" y="809"/>
                  </a:lnTo>
                  <a:lnTo>
                    <a:pt x="13476" y="809"/>
                  </a:lnTo>
                  <a:lnTo>
                    <a:pt x="13476" y="809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83"/>
                  </a:lnTo>
                  <a:lnTo>
                    <a:pt x="13476" y="757"/>
                  </a:lnTo>
                  <a:lnTo>
                    <a:pt x="13476" y="757"/>
                  </a:lnTo>
                  <a:lnTo>
                    <a:pt x="13476" y="757"/>
                  </a:lnTo>
                  <a:lnTo>
                    <a:pt x="13476" y="757"/>
                  </a:lnTo>
                  <a:lnTo>
                    <a:pt x="13450" y="574"/>
                  </a:lnTo>
                  <a:lnTo>
                    <a:pt x="13398" y="392"/>
                  </a:lnTo>
                  <a:lnTo>
                    <a:pt x="13294" y="183"/>
                  </a:lnTo>
                  <a:lnTo>
                    <a:pt x="13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-1481506" y="2858657"/>
              <a:ext cx="231574" cy="785586"/>
            </a:xfrm>
            <a:custGeom>
              <a:avLst/>
              <a:gdLst/>
              <a:ahLst/>
              <a:cxnLst/>
              <a:rect l="l" t="t" r="r" b="b"/>
              <a:pathLst>
                <a:path w="4641" h="15744" extrusionOk="0">
                  <a:moveTo>
                    <a:pt x="4640" y="0"/>
                  </a:moveTo>
                  <a:lnTo>
                    <a:pt x="4353" y="235"/>
                  </a:lnTo>
                  <a:lnTo>
                    <a:pt x="4093" y="522"/>
                  </a:lnTo>
                  <a:lnTo>
                    <a:pt x="3910" y="730"/>
                  </a:lnTo>
                  <a:lnTo>
                    <a:pt x="3754" y="965"/>
                  </a:lnTo>
                  <a:lnTo>
                    <a:pt x="3571" y="1225"/>
                  </a:lnTo>
                  <a:lnTo>
                    <a:pt x="3415" y="1486"/>
                  </a:lnTo>
                  <a:lnTo>
                    <a:pt x="3259" y="1799"/>
                  </a:lnTo>
                  <a:lnTo>
                    <a:pt x="3102" y="2138"/>
                  </a:lnTo>
                  <a:lnTo>
                    <a:pt x="2972" y="2503"/>
                  </a:lnTo>
                  <a:lnTo>
                    <a:pt x="2868" y="2868"/>
                  </a:lnTo>
                  <a:lnTo>
                    <a:pt x="2763" y="3232"/>
                  </a:lnTo>
                  <a:lnTo>
                    <a:pt x="2685" y="3623"/>
                  </a:lnTo>
                  <a:lnTo>
                    <a:pt x="2633" y="4014"/>
                  </a:lnTo>
                  <a:lnTo>
                    <a:pt x="2581" y="4405"/>
                  </a:lnTo>
                  <a:lnTo>
                    <a:pt x="2555" y="4796"/>
                  </a:lnTo>
                  <a:lnTo>
                    <a:pt x="2555" y="5161"/>
                  </a:lnTo>
                  <a:lnTo>
                    <a:pt x="2581" y="5526"/>
                  </a:lnTo>
                  <a:lnTo>
                    <a:pt x="2581" y="5865"/>
                  </a:lnTo>
                  <a:lnTo>
                    <a:pt x="2581" y="6178"/>
                  </a:lnTo>
                  <a:lnTo>
                    <a:pt x="2555" y="6334"/>
                  </a:lnTo>
                  <a:lnTo>
                    <a:pt x="2555" y="6491"/>
                  </a:lnTo>
                  <a:lnTo>
                    <a:pt x="2477" y="6986"/>
                  </a:lnTo>
                  <a:lnTo>
                    <a:pt x="2399" y="7403"/>
                  </a:lnTo>
                  <a:lnTo>
                    <a:pt x="2346" y="7637"/>
                  </a:lnTo>
                  <a:lnTo>
                    <a:pt x="2320" y="7742"/>
                  </a:lnTo>
                  <a:lnTo>
                    <a:pt x="2242" y="8080"/>
                  </a:lnTo>
                  <a:lnTo>
                    <a:pt x="2112" y="8471"/>
                  </a:lnTo>
                  <a:lnTo>
                    <a:pt x="1955" y="8967"/>
                  </a:lnTo>
                  <a:lnTo>
                    <a:pt x="1486" y="10218"/>
                  </a:lnTo>
                  <a:lnTo>
                    <a:pt x="1226" y="10922"/>
                  </a:lnTo>
                  <a:lnTo>
                    <a:pt x="965" y="11677"/>
                  </a:lnTo>
                  <a:lnTo>
                    <a:pt x="704" y="12407"/>
                  </a:lnTo>
                  <a:lnTo>
                    <a:pt x="496" y="13137"/>
                  </a:lnTo>
                  <a:lnTo>
                    <a:pt x="339" y="13841"/>
                  </a:lnTo>
                  <a:lnTo>
                    <a:pt x="209" y="14466"/>
                  </a:lnTo>
                  <a:lnTo>
                    <a:pt x="27" y="15379"/>
                  </a:lnTo>
                  <a:lnTo>
                    <a:pt x="1" y="15744"/>
                  </a:lnTo>
                  <a:lnTo>
                    <a:pt x="79" y="15405"/>
                  </a:lnTo>
                  <a:lnTo>
                    <a:pt x="313" y="14466"/>
                  </a:lnTo>
                  <a:lnTo>
                    <a:pt x="652" y="13189"/>
                  </a:lnTo>
                  <a:lnTo>
                    <a:pt x="887" y="12459"/>
                  </a:lnTo>
                  <a:lnTo>
                    <a:pt x="1147" y="11730"/>
                  </a:lnTo>
                  <a:lnTo>
                    <a:pt x="1408" y="11000"/>
                  </a:lnTo>
                  <a:lnTo>
                    <a:pt x="1695" y="10322"/>
                  </a:lnTo>
                  <a:lnTo>
                    <a:pt x="2190" y="9071"/>
                  </a:lnTo>
                  <a:lnTo>
                    <a:pt x="2373" y="8550"/>
                  </a:lnTo>
                  <a:lnTo>
                    <a:pt x="2503" y="8159"/>
                  </a:lnTo>
                  <a:lnTo>
                    <a:pt x="2607" y="7794"/>
                  </a:lnTo>
                  <a:lnTo>
                    <a:pt x="2633" y="7716"/>
                  </a:lnTo>
                  <a:lnTo>
                    <a:pt x="2659" y="7455"/>
                  </a:lnTo>
                  <a:lnTo>
                    <a:pt x="2763" y="7038"/>
                  </a:lnTo>
                  <a:lnTo>
                    <a:pt x="2816" y="6491"/>
                  </a:lnTo>
                  <a:lnTo>
                    <a:pt x="2816" y="6360"/>
                  </a:lnTo>
                  <a:lnTo>
                    <a:pt x="2842" y="6204"/>
                  </a:lnTo>
                  <a:lnTo>
                    <a:pt x="2816" y="5865"/>
                  </a:lnTo>
                  <a:lnTo>
                    <a:pt x="2816" y="5500"/>
                  </a:lnTo>
                  <a:lnTo>
                    <a:pt x="2790" y="5161"/>
                  </a:lnTo>
                  <a:lnTo>
                    <a:pt x="2790" y="4796"/>
                  </a:lnTo>
                  <a:lnTo>
                    <a:pt x="2790" y="4405"/>
                  </a:lnTo>
                  <a:lnTo>
                    <a:pt x="2842" y="4040"/>
                  </a:lnTo>
                  <a:lnTo>
                    <a:pt x="2868" y="3649"/>
                  </a:lnTo>
                  <a:lnTo>
                    <a:pt x="2946" y="3285"/>
                  </a:lnTo>
                  <a:lnTo>
                    <a:pt x="3024" y="2894"/>
                  </a:lnTo>
                  <a:lnTo>
                    <a:pt x="3128" y="2555"/>
                  </a:lnTo>
                  <a:lnTo>
                    <a:pt x="3259" y="2190"/>
                  </a:lnTo>
                  <a:lnTo>
                    <a:pt x="3389" y="1877"/>
                  </a:lnTo>
                  <a:lnTo>
                    <a:pt x="3545" y="1564"/>
                  </a:lnTo>
                  <a:lnTo>
                    <a:pt x="3676" y="1278"/>
                  </a:lnTo>
                  <a:lnTo>
                    <a:pt x="3832" y="1017"/>
                  </a:lnTo>
                  <a:lnTo>
                    <a:pt x="4145" y="574"/>
                  </a:lnTo>
                  <a:lnTo>
                    <a:pt x="4406" y="261"/>
                  </a:lnTo>
                  <a:lnTo>
                    <a:pt x="4588" y="79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-1229175" y="3012142"/>
              <a:ext cx="123596" cy="221146"/>
            </a:xfrm>
            <a:custGeom>
              <a:avLst/>
              <a:gdLst/>
              <a:ahLst/>
              <a:cxnLst/>
              <a:rect l="l" t="t" r="r" b="b"/>
              <a:pathLst>
                <a:path w="2477" h="4432" extrusionOk="0">
                  <a:moveTo>
                    <a:pt x="2320" y="0"/>
                  </a:moveTo>
                  <a:lnTo>
                    <a:pt x="2294" y="130"/>
                  </a:lnTo>
                  <a:lnTo>
                    <a:pt x="2320" y="261"/>
                  </a:lnTo>
                  <a:lnTo>
                    <a:pt x="2320" y="443"/>
                  </a:lnTo>
                  <a:lnTo>
                    <a:pt x="2320" y="652"/>
                  </a:lnTo>
                  <a:lnTo>
                    <a:pt x="2320" y="860"/>
                  </a:lnTo>
                  <a:lnTo>
                    <a:pt x="2242" y="1355"/>
                  </a:lnTo>
                  <a:lnTo>
                    <a:pt x="2190" y="1590"/>
                  </a:lnTo>
                  <a:lnTo>
                    <a:pt x="2138" y="1825"/>
                  </a:lnTo>
                  <a:lnTo>
                    <a:pt x="2007" y="2242"/>
                  </a:lnTo>
                  <a:lnTo>
                    <a:pt x="1825" y="2607"/>
                  </a:lnTo>
                  <a:lnTo>
                    <a:pt x="1773" y="2711"/>
                  </a:lnTo>
                  <a:lnTo>
                    <a:pt x="1642" y="2971"/>
                  </a:lnTo>
                  <a:lnTo>
                    <a:pt x="1434" y="3336"/>
                  </a:lnTo>
                  <a:lnTo>
                    <a:pt x="1277" y="3519"/>
                  </a:lnTo>
                  <a:lnTo>
                    <a:pt x="1121" y="3701"/>
                  </a:lnTo>
                  <a:lnTo>
                    <a:pt x="939" y="3884"/>
                  </a:lnTo>
                  <a:lnTo>
                    <a:pt x="756" y="4014"/>
                  </a:lnTo>
                  <a:lnTo>
                    <a:pt x="574" y="4144"/>
                  </a:lnTo>
                  <a:lnTo>
                    <a:pt x="391" y="4249"/>
                  </a:lnTo>
                  <a:lnTo>
                    <a:pt x="313" y="4275"/>
                  </a:lnTo>
                  <a:lnTo>
                    <a:pt x="235" y="4327"/>
                  </a:lnTo>
                  <a:lnTo>
                    <a:pt x="104" y="4353"/>
                  </a:lnTo>
                  <a:lnTo>
                    <a:pt x="0" y="4431"/>
                  </a:lnTo>
                  <a:lnTo>
                    <a:pt x="131" y="4405"/>
                  </a:lnTo>
                  <a:lnTo>
                    <a:pt x="261" y="4405"/>
                  </a:lnTo>
                  <a:lnTo>
                    <a:pt x="339" y="4379"/>
                  </a:lnTo>
                  <a:lnTo>
                    <a:pt x="443" y="4353"/>
                  </a:lnTo>
                  <a:lnTo>
                    <a:pt x="626" y="4275"/>
                  </a:lnTo>
                  <a:lnTo>
                    <a:pt x="834" y="4144"/>
                  </a:lnTo>
                  <a:lnTo>
                    <a:pt x="1043" y="4014"/>
                  </a:lnTo>
                  <a:lnTo>
                    <a:pt x="1251" y="3858"/>
                  </a:lnTo>
                  <a:lnTo>
                    <a:pt x="1434" y="3675"/>
                  </a:lnTo>
                  <a:lnTo>
                    <a:pt x="1616" y="3467"/>
                  </a:lnTo>
                  <a:lnTo>
                    <a:pt x="1877" y="3102"/>
                  </a:lnTo>
                  <a:lnTo>
                    <a:pt x="1955" y="2945"/>
                  </a:lnTo>
                  <a:lnTo>
                    <a:pt x="2033" y="2841"/>
                  </a:lnTo>
                  <a:lnTo>
                    <a:pt x="2085" y="2737"/>
                  </a:lnTo>
                  <a:lnTo>
                    <a:pt x="2242" y="2320"/>
                  </a:lnTo>
                  <a:lnTo>
                    <a:pt x="2346" y="1877"/>
                  </a:lnTo>
                  <a:lnTo>
                    <a:pt x="2398" y="1642"/>
                  </a:lnTo>
                  <a:lnTo>
                    <a:pt x="2450" y="1381"/>
                  </a:lnTo>
                  <a:lnTo>
                    <a:pt x="2476" y="860"/>
                  </a:lnTo>
                  <a:lnTo>
                    <a:pt x="2450" y="626"/>
                  </a:lnTo>
                  <a:lnTo>
                    <a:pt x="2424" y="417"/>
                  </a:lnTo>
                  <a:lnTo>
                    <a:pt x="2398" y="261"/>
                  </a:lnTo>
                  <a:lnTo>
                    <a:pt x="2372" y="130"/>
                  </a:lnTo>
                  <a:lnTo>
                    <a:pt x="2320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-1177181" y="2872978"/>
              <a:ext cx="217254" cy="111870"/>
            </a:xfrm>
            <a:custGeom>
              <a:avLst/>
              <a:gdLst/>
              <a:ahLst/>
              <a:cxnLst/>
              <a:rect l="l" t="t" r="r" b="b"/>
              <a:pathLst>
                <a:path w="4354" h="2242" extrusionOk="0">
                  <a:moveTo>
                    <a:pt x="2373" y="0"/>
                  </a:moveTo>
                  <a:lnTo>
                    <a:pt x="2190" y="26"/>
                  </a:lnTo>
                  <a:lnTo>
                    <a:pt x="1747" y="78"/>
                  </a:lnTo>
                  <a:lnTo>
                    <a:pt x="1278" y="183"/>
                  </a:lnTo>
                  <a:lnTo>
                    <a:pt x="809" y="313"/>
                  </a:lnTo>
                  <a:lnTo>
                    <a:pt x="392" y="443"/>
                  </a:lnTo>
                  <a:lnTo>
                    <a:pt x="105" y="547"/>
                  </a:lnTo>
                  <a:lnTo>
                    <a:pt x="1" y="626"/>
                  </a:lnTo>
                  <a:lnTo>
                    <a:pt x="131" y="626"/>
                  </a:lnTo>
                  <a:lnTo>
                    <a:pt x="418" y="574"/>
                  </a:lnTo>
                  <a:lnTo>
                    <a:pt x="1304" y="365"/>
                  </a:lnTo>
                  <a:lnTo>
                    <a:pt x="1799" y="313"/>
                  </a:lnTo>
                  <a:lnTo>
                    <a:pt x="2190" y="287"/>
                  </a:lnTo>
                  <a:lnTo>
                    <a:pt x="2477" y="287"/>
                  </a:lnTo>
                  <a:lnTo>
                    <a:pt x="2581" y="313"/>
                  </a:lnTo>
                  <a:lnTo>
                    <a:pt x="2685" y="339"/>
                  </a:lnTo>
                  <a:lnTo>
                    <a:pt x="2946" y="417"/>
                  </a:lnTo>
                  <a:lnTo>
                    <a:pt x="3337" y="574"/>
                  </a:lnTo>
                  <a:lnTo>
                    <a:pt x="3546" y="678"/>
                  </a:lnTo>
                  <a:lnTo>
                    <a:pt x="3754" y="808"/>
                  </a:lnTo>
                  <a:lnTo>
                    <a:pt x="3937" y="938"/>
                  </a:lnTo>
                  <a:lnTo>
                    <a:pt x="4093" y="1095"/>
                  </a:lnTo>
                  <a:lnTo>
                    <a:pt x="4171" y="1199"/>
                  </a:lnTo>
                  <a:lnTo>
                    <a:pt x="4197" y="1277"/>
                  </a:lnTo>
                  <a:lnTo>
                    <a:pt x="4223" y="1355"/>
                  </a:lnTo>
                  <a:lnTo>
                    <a:pt x="4223" y="1434"/>
                  </a:lnTo>
                  <a:lnTo>
                    <a:pt x="4223" y="1512"/>
                  </a:lnTo>
                  <a:lnTo>
                    <a:pt x="4197" y="1590"/>
                  </a:lnTo>
                  <a:lnTo>
                    <a:pt x="4119" y="1694"/>
                  </a:lnTo>
                  <a:lnTo>
                    <a:pt x="4067" y="1746"/>
                  </a:lnTo>
                  <a:lnTo>
                    <a:pt x="4067" y="1720"/>
                  </a:lnTo>
                  <a:lnTo>
                    <a:pt x="4015" y="1616"/>
                  </a:lnTo>
                  <a:lnTo>
                    <a:pt x="3937" y="1538"/>
                  </a:lnTo>
                  <a:lnTo>
                    <a:pt x="3858" y="1486"/>
                  </a:lnTo>
                  <a:lnTo>
                    <a:pt x="3754" y="1434"/>
                  </a:lnTo>
                  <a:lnTo>
                    <a:pt x="3572" y="1355"/>
                  </a:lnTo>
                  <a:lnTo>
                    <a:pt x="3389" y="1303"/>
                  </a:lnTo>
                  <a:lnTo>
                    <a:pt x="3076" y="1251"/>
                  </a:lnTo>
                  <a:lnTo>
                    <a:pt x="2738" y="1251"/>
                  </a:lnTo>
                  <a:lnTo>
                    <a:pt x="2425" y="1277"/>
                  </a:lnTo>
                  <a:lnTo>
                    <a:pt x="2112" y="1303"/>
                  </a:lnTo>
                  <a:lnTo>
                    <a:pt x="1747" y="1355"/>
                  </a:lnTo>
                  <a:lnTo>
                    <a:pt x="1408" y="1434"/>
                  </a:lnTo>
                  <a:lnTo>
                    <a:pt x="1096" y="1538"/>
                  </a:lnTo>
                  <a:lnTo>
                    <a:pt x="887" y="1642"/>
                  </a:lnTo>
                  <a:lnTo>
                    <a:pt x="809" y="1720"/>
                  </a:lnTo>
                  <a:lnTo>
                    <a:pt x="835" y="1720"/>
                  </a:lnTo>
                  <a:lnTo>
                    <a:pt x="913" y="1694"/>
                  </a:lnTo>
                  <a:lnTo>
                    <a:pt x="1122" y="1642"/>
                  </a:lnTo>
                  <a:lnTo>
                    <a:pt x="1434" y="1590"/>
                  </a:lnTo>
                  <a:lnTo>
                    <a:pt x="1773" y="1564"/>
                  </a:lnTo>
                  <a:lnTo>
                    <a:pt x="2451" y="1538"/>
                  </a:lnTo>
                  <a:lnTo>
                    <a:pt x="2764" y="1512"/>
                  </a:lnTo>
                  <a:lnTo>
                    <a:pt x="3363" y="1512"/>
                  </a:lnTo>
                  <a:lnTo>
                    <a:pt x="3520" y="1564"/>
                  </a:lnTo>
                  <a:lnTo>
                    <a:pt x="3676" y="1616"/>
                  </a:lnTo>
                  <a:lnTo>
                    <a:pt x="3832" y="1668"/>
                  </a:lnTo>
                  <a:lnTo>
                    <a:pt x="3884" y="1720"/>
                  </a:lnTo>
                  <a:lnTo>
                    <a:pt x="3911" y="1773"/>
                  </a:lnTo>
                  <a:lnTo>
                    <a:pt x="3911" y="1825"/>
                  </a:lnTo>
                  <a:lnTo>
                    <a:pt x="3911" y="1903"/>
                  </a:lnTo>
                  <a:lnTo>
                    <a:pt x="3858" y="2007"/>
                  </a:lnTo>
                  <a:lnTo>
                    <a:pt x="3702" y="2190"/>
                  </a:lnTo>
                  <a:lnTo>
                    <a:pt x="3676" y="2216"/>
                  </a:lnTo>
                  <a:lnTo>
                    <a:pt x="3676" y="2242"/>
                  </a:lnTo>
                  <a:lnTo>
                    <a:pt x="3754" y="2216"/>
                  </a:lnTo>
                  <a:lnTo>
                    <a:pt x="3832" y="2163"/>
                  </a:lnTo>
                  <a:lnTo>
                    <a:pt x="3937" y="2085"/>
                  </a:lnTo>
                  <a:lnTo>
                    <a:pt x="4041" y="1955"/>
                  </a:lnTo>
                  <a:lnTo>
                    <a:pt x="4067" y="1877"/>
                  </a:lnTo>
                  <a:lnTo>
                    <a:pt x="4067" y="1773"/>
                  </a:lnTo>
                  <a:lnTo>
                    <a:pt x="4145" y="1720"/>
                  </a:lnTo>
                  <a:lnTo>
                    <a:pt x="4249" y="1642"/>
                  </a:lnTo>
                  <a:lnTo>
                    <a:pt x="4302" y="1564"/>
                  </a:lnTo>
                  <a:lnTo>
                    <a:pt x="4354" y="1460"/>
                  </a:lnTo>
                  <a:lnTo>
                    <a:pt x="4354" y="1355"/>
                  </a:lnTo>
                  <a:lnTo>
                    <a:pt x="4328" y="1225"/>
                  </a:lnTo>
                  <a:lnTo>
                    <a:pt x="4302" y="1121"/>
                  </a:lnTo>
                  <a:lnTo>
                    <a:pt x="4223" y="1017"/>
                  </a:lnTo>
                  <a:lnTo>
                    <a:pt x="4067" y="808"/>
                  </a:lnTo>
                  <a:lnTo>
                    <a:pt x="3858" y="652"/>
                  </a:lnTo>
                  <a:lnTo>
                    <a:pt x="3650" y="495"/>
                  </a:lnTo>
                  <a:lnTo>
                    <a:pt x="3441" y="365"/>
                  </a:lnTo>
                  <a:lnTo>
                    <a:pt x="3050" y="183"/>
                  </a:lnTo>
                  <a:lnTo>
                    <a:pt x="2764" y="78"/>
                  </a:lnTo>
                  <a:lnTo>
                    <a:pt x="2633" y="52"/>
                  </a:lnTo>
                  <a:lnTo>
                    <a:pt x="2503" y="26"/>
                  </a:lnTo>
                  <a:lnTo>
                    <a:pt x="2373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-1230472" y="2836553"/>
              <a:ext cx="243250" cy="63769"/>
            </a:xfrm>
            <a:custGeom>
              <a:avLst/>
              <a:gdLst/>
              <a:ahLst/>
              <a:cxnLst/>
              <a:rect l="l" t="t" r="r" b="b"/>
              <a:pathLst>
                <a:path w="4875" h="1278" extrusionOk="0">
                  <a:moveTo>
                    <a:pt x="2216" y="0"/>
                  </a:moveTo>
                  <a:lnTo>
                    <a:pt x="2033" y="26"/>
                  </a:lnTo>
                  <a:lnTo>
                    <a:pt x="1590" y="105"/>
                  </a:lnTo>
                  <a:lnTo>
                    <a:pt x="1329" y="157"/>
                  </a:lnTo>
                  <a:lnTo>
                    <a:pt x="1095" y="261"/>
                  </a:lnTo>
                  <a:lnTo>
                    <a:pt x="834" y="365"/>
                  </a:lnTo>
                  <a:lnTo>
                    <a:pt x="626" y="496"/>
                  </a:lnTo>
                  <a:lnTo>
                    <a:pt x="417" y="626"/>
                  </a:lnTo>
                  <a:lnTo>
                    <a:pt x="261" y="756"/>
                  </a:lnTo>
                  <a:lnTo>
                    <a:pt x="130" y="886"/>
                  </a:lnTo>
                  <a:lnTo>
                    <a:pt x="52" y="1017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78" y="1043"/>
                  </a:lnTo>
                  <a:lnTo>
                    <a:pt x="183" y="939"/>
                  </a:lnTo>
                  <a:lnTo>
                    <a:pt x="339" y="834"/>
                  </a:lnTo>
                  <a:lnTo>
                    <a:pt x="495" y="730"/>
                  </a:lnTo>
                  <a:lnTo>
                    <a:pt x="704" y="626"/>
                  </a:lnTo>
                  <a:lnTo>
                    <a:pt x="912" y="522"/>
                  </a:lnTo>
                  <a:lnTo>
                    <a:pt x="1147" y="443"/>
                  </a:lnTo>
                  <a:lnTo>
                    <a:pt x="1382" y="365"/>
                  </a:lnTo>
                  <a:lnTo>
                    <a:pt x="1616" y="339"/>
                  </a:lnTo>
                  <a:lnTo>
                    <a:pt x="2059" y="287"/>
                  </a:lnTo>
                  <a:lnTo>
                    <a:pt x="2893" y="287"/>
                  </a:lnTo>
                  <a:lnTo>
                    <a:pt x="3310" y="365"/>
                  </a:lnTo>
                  <a:lnTo>
                    <a:pt x="3545" y="417"/>
                  </a:lnTo>
                  <a:lnTo>
                    <a:pt x="3780" y="496"/>
                  </a:lnTo>
                  <a:lnTo>
                    <a:pt x="3910" y="548"/>
                  </a:lnTo>
                  <a:lnTo>
                    <a:pt x="4014" y="600"/>
                  </a:lnTo>
                  <a:lnTo>
                    <a:pt x="4118" y="652"/>
                  </a:lnTo>
                  <a:lnTo>
                    <a:pt x="4223" y="704"/>
                  </a:lnTo>
                  <a:lnTo>
                    <a:pt x="4405" y="834"/>
                  </a:lnTo>
                  <a:lnTo>
                    <a:pt x="4561" y="965"/>
                  </a:lnTo>
                  <a:lnTo>
                    <a:pt x="4692" y="1095"/>
                  </a:lnTo>
                  <a:lnTo>
                    <a:pt x="4770" y="1199"/>
                  </a:lnTo>
                  <a:lnTo>
                    <a:pt x="4874" y="1277"/>
                  </a:lnTo>
                  <a:lnTo>
                    <a:pt x="4822" y="1173"/>
                  </a:lnTo>
                  <a:lnTo>
                    <a:pt x="4770" y="1043"/>
                  </a:lnTo>
                  <a:lnTo>
                    <a:pt x="4640" y="886"/>
                  </a:lnTo>
                  <a:lnTo>
                    <a:pt x="4509" y="730"/>
                  </a:lnTo>
                  <a:lnTo>
                    <a:pt x="4327" y="574"/>
                  </a:lnTo>
                  <a:lnTo>
                    <a:pt x="4223" y="522"/>
                  </a:lnTo>
                  <a:lnTo>
                    <a:pt x="4092" y="443"/>
                  </a:lnTo>
                  <a:lnTo>
                    <a:pt x="3988" y="365"/>
                  </a:lnTo>
                  <a:lnTo>
                    <a:pt x="3858" y="313"/>
                  </a:lnTo>
                  <a:lnTo>
                    <a:pt x="3623" y="209"/>
                  </a:lnTo>
                  <a:lnTo>
                    <a:pt x="3363" y="131"/>
                  </a:lnTo>
                  <a:lnTo>
                    <a:pt x="2919" y="26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36"/>
          <p:cNvSpPr/>
          <p:nvPr/>
        </p:nvSpPr>
        <p:spPr>
          <a:xfrm>
            <a:off x="2667875" y="4070625"/>
            <a:ext cx="3816900" cy="430500"/>
          </a:xfrm>
          <a:prstGeom prst="roundRect">
            <a:avLst>
              <a:gd name="adj" fmla="val 3180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36"/>
          <p:cNvSpPr txBox="1">
            <a:spLocks noGrp="1"/>
          </p:cNvSpPr>
          <p:nvPr>
            <p:ph type="subTitle" idx="1"/>
          </p:nvPr>
        </p:nvSpPr>
        <p:spPr>
          <a:xfrm>
            <a:off x="2804975" y="4094679"/>
            <a:ext cx="35427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70C0"/>
                </a:solidFill>
              </a:rPr>
              <a:t>Lesson </a:t>
            </a:r>
            <a:r>
              <a:rPr lang="en" b="1" dirty="0">
                <a:solidFill>
                  <a:srgbClr val="0070C0"/>
                </a:solidFill>
              </a:rPr>
              <a:t>1 – Part 4,5,6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923" name="Google Shape;923;p36"/>
          <p:cNvSpPr/>
          <p:nvPr/>
        </p:nvSpPr>
        <p:spPr>
          <a:xfrm rot="-10651856">
            <a:off x="4643249" y="3495235"/>
            <a:ext cx="1061546" cy="411114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6"/>
          <p:cNvSpPr/>
          <p:nvPr/>
        </p:nvSpPr>
        <p:spPr>
          <a:xfrm rot="192307">
            <a:off x="2592962" y="739441"/>
            <a:ext cx="1061544" cy="411109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5014456" y="77011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family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5014456" y="2132521"/>
            <a:ext cx="3638090" cy="940622"/>
            <a:chOff x="6488987" y="1850944"/>
            <a:chExt cx="4850787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9791" y="1850944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famyli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5014456" y="336583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famly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519707" y="740045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4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519707" y="3177948"/>
            <a:ext cx="4229627" cy="618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__________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15" y="691645"/>
            <a:ext cx="3158413" cy="2486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44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5014456" y="86808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5014456" y="216594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5014456" y="346381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sister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476844" y="868083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86103" y="3142013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518203" y="3680034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my sister.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0823609-6191-4100-A337-1877B54AF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487" y="3204814"/>
            <a:ext cx="1210244" cy="11138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4" y="1227075"/>
            <a:ext cx="2364489" cy="1945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4396501-78AE-4FBA-9426-D6134D6203CD}"/>
              </a:ext>
            </a:extLst>
          </p:cNvPr>
          <p:cNvCxnSpPr/>
          <p:nvPr/>
        </p:nvCxnSpPr>
        <p:spPr>
          <a:xfrm flipH="1">
            <a:off x="3245988" y="1086145"/>
            <a:ext cx="846653" cy="6289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021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5014456" y="88033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It my is brother</a:t>
              </a:r>
              <a:endPara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5014456" y="217819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brother my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4944087" y="3456611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It is my brother</a:t>
              </a:r>
              <a:endPara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476844" y="880332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36484" y="1277080"/>
            <a:ext cx="651076" cy="5765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5792" y="1276541"/>
            <a:ext cx="3621825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Reorder the words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7317" y="2229753"/>
            <a:ext cx="3498394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brother/ is/ my / it </a:t>
            </a:r>
          </a:p>
        </p:txBody>
      </p: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79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5185906" y="77838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5185906" y="207624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</a:t>
              </a: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5185906" y="337411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</a:t>
              </a: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48294" y="778383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23909" y="2027523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3563" y="1202759"/>
            <a:ext cx="3740447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Find a redundant word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77372" y="2305346"/>
            <a:ext cx="2395528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Who’s is that?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58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0"/>
          <p:cNvSpPr/>
          <p:nvPr/>
        </p:nvSpPr>
        <p:spPr>
          <a:xfrm>
            <a:off x="874125" y="681200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0"/>
          <p:cNvSpPr txBox="1">
            <a:spLocks noGrp="1"/>
          </p:cNvSpPr>
          <p:nvPr>
            <p:ph type="title"/>
          </p:nvPr>
        </p:nvSpPr>
        <p:spPr>
          <a:xfrm>
            <a:off x="720000" y="1839825"/>
            <a:ext cx="44919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982" name="Google Shape;982;p40"/>
          <p:cNvSpPr txBox="1">
            <a:spLocks noGrp="1"/>
          </p:cNvSpPr>
          <p:nvPr>
            <p:ph type="title" idx="2"/>
          </p:nvPr>
        </p:nvSpPr>
        <p:spPr>
          <a:xfrm>
            <a:off x="872400" y="6747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515" name="Google Shape;1515;p40"/>
          <p:cNvSpPr/>
          <p:nvPr/>
        </p:nvSpPr>
        <p:spPr>
          <a:xfrm rot="8845357">
            <a:off x="3410878" y="3321534"/>
            <a:ext cx="1061542" cy="411116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40"/>
          <p:cNvSpPr/>
          <p:nvPr/>
        </p:nvSpPr>
        <p:spPr>
          <a:xfrm rot="192307">
            <a:off x="342137" y="240741"/>
            <a:ext cx="1061544" cy="411109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06" y="496338"/>
            <a:ext cx="541292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429118" y="118754"/>
            <a:ext cx="8017607" cy="4809506"/>
          </a:xfrm>
          <a:prstGeom prst="round2Diag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6" descr="10 Holidays and events ý tưởng | khinh khí cầu, vật trang trí điểm nhấn,  hình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84" y="-17812"/>
            <a:ext cx="903732" cy="126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075" y="243470"/>
            <a:ext cx="3527215" cy="469108"/>
          </a:xfrm>
          <a:prstGeom prst="rect">
            <a:avLst/>
          </a:prstGeom>
        </p:spPr>
      </p:pic>
      <p:pic>
        <p:nvPicPr>
          <p:cNvPr id="7" name="Picture 4" descr="Happy kids clipart free clipart images 2 - Cliparting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16" y="3956297"/>
            <a:ext cx="1720584" cy="118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972" y="700818"/>
            <a:ext cx="3609943" cy="40854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7921" y="706040"/>
            <a:ext cx="2957899" cy="408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75" y="303625"/>
            <a:ext cx="310923" cy="310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01" y="296407"/>
            <a:ext cx="443549" cy="443549"/>
          </a:xfrm>
          <a:prstGeom prst="rect">
            <a:avLst/>
          </a:prstGeom>
        </p:spPr>
      </p:pic>
      <p:pic>
        <p:nvPicPr>
          <p:cNvPr id="18" name="Trac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64843" y="296407"/>
            <a:ext cx="363234" cy="3632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39" y="2190595"/>
            <a:ext cx="488976" cy="558829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0" y="3434043"/>
            <a:ext cx="2242163" cy="9032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2, A: Who’s that?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 : It’s my 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960" y="1079371"/>
            <a:ext cx="2242163" cy="9032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1, A: Who’s this?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 : It’s my father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18" y="3676882"/>
            <a:ext cx="488976" cy="5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26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41"/>
          <p:cNvSpPr txBox="1">
            <a:spLocks noGrp="1"/>
          </p:cNvSpPr>
          <p:nvPr>
            <p:ph type="title"/>
          </p:nvPr>
        </p:nvSpPr>
        <p:spPr>
          <a:xfrm>
            <a:off x="2875643" y="2024618"/>
            <a:ext cx="5317703" cy="1089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Reading</a:t>
            </a:r>
            <a:endParaRPr sz="6600" dirty="0"/>
          </a:p>
        </p:txBody>
      </p:sp>
      <p:grpSp>
        <p:nvGrpSpPr>
          <p:cNvPr id="336" name="Google Shape;4622;p71">
            <a:extLst>
              <a:ext uri="{FF2B5EF4-FFF2-40B4-BE49-F238E27FC236}">
                <a16:creationId xmlns:a16="http://schemas.microsoft.com/office/drawing/2014/main" xmlns="" id="{7FC8AC9A-220E-4D3E-9107-431DD3DCEB2A}"/>
              </a:ext>
            </a:extLst>
          </p:cNvPr>
          <p:cNvGrpSpPr/>
          <p:nvPr/>
        </p:nvGrpSpPr>
        <p:grpSpPr>
          <a:xfrm>
            <a:off x="-127591" y="1935126"/>
            <a:ext cx="3199493" cy="3208374"/>
            <a:chOff x="4180575" y="993600"/>
            <a:chExt cx="1288875" cy="1455775"/>
          </a:xfrm>
        </p:grpSpPr>
        <p:sp>
          <p:nvSpPr>
            <p:cNvPr id="337" name="Google Shape;4623;p71">
              <a:extLst>
                <a:ext uri="{FF2B5EF4-FFF2-40B4-BE49-F238E27FC236}">
                  <a16:creationId xmlns:a16="http://schemas.microsoft.com/office/drawing/2014/main" xmlns="" id="{F5A39C1E-B4B2-45DB-AF28-606FAF82E94D}"/>
                </a:ext>
              </a:extLst>
            </p:cNvPr>
            <p:cNvSpPr/>
            <p:nvPr/>
          </p:nvSpPr>
          <p:spPr>
            <a:xfrm>
              <a:off x="4180575" y="1488200"/>
              <a:ext cx="685025" cy="902000"/>
            </a:xfrm>
            <a:custGeom>
              <a:avLst/>
              <a:gdLst/>
              <a:ahLst/>
              <a:cxnLst/>
              <a:rect l="l" t="t" r="r" b="b"/>
              <a:pathLst>
                <a:path w="27401" h="36080" extrusionOk="0">
                  <a:moveTo>
                    <a:pt x="9316" y="1"/>
                  </a:moveTo>
                  <a:lnTo>
                    <a:pt x="8587" y="61"/>
                  </a:lnTo>
                  <a:lnTo>
                    <a:pt x="8405" y="92"/>
                  </a:lnTo>
                  <a:lnTo>
                    <a:pt x="7920" y="122"/>
                  </a:lnTo>
                  <a:lnTo>
                    <a:pt x="7222" y="243"/>
                  </a:lnTo>
                  <a:lnTo>
                    <a:pt x="6827" y="334"/>
                  </a:lnTo>
                  <a:lnTo>
                    <a:pt x="6372" y="456"/>
                  </a:lnTo>
                  <a:lnTo>
                    <a:pt x="5917" y="607"/>
                  </a:lnTo>
                  <a:lnTo>
                    <a:pt x="5462" y="759"/>
                  </a:lnTo>
                  <a:lnTo>
                    <a:pt x="5007" y="972"/>
                  </a:lnTo>
                  <a:lnTo>
                    <a:pt x="4552" y="1245"/>
                  </a:lnTo>
                  <a:lnTo>
                    <a:pt x="4127" y="1518"/>
                  </a:lnTo>
                  <a:lnTo>
                    <a:pt x="3732" y="1882"/>
                  </a:lnTo>
                  <a:lnTo>
                    <a:pt x="3399" y="2246"/>
                  </a:lnTo>
                  <a:lnTo>
                    <a:pt x="3217" y="2458"/>
                  </a:lnTo>
                  <a:lnTo>
                    <a:pt x="3065" y="2701"/>
                  </a:lnTo>
                  <a:lnTo>
                    <a:pt x="2974" y="2944"/>
                  </a:lnTo>
                  <a:lnTo>
                    <a:pt x="2883" y="3278"/>
                  </a:lnTo>
                  <a:lnTo>
                    <a:pt x="2822" y="3612"/>
                  </a:lnTo>
                  <a:lnTo>
                    <a:pt x="2822" y="4006"/>
                  </a:lnTo>
                  <a:lnTo>
                    <a:pt x="2822" y="4461"/>
                  </a:lnTo>
                  <a:lnTo>
                    <a:pt x="2852" y="4916"/>
                  </a:lnTo>
                  <a:lnTo>
                    <a:pt x="2913" y="5432"/>
                  </a:lnTo>
                  <a:lnTo>
                    <a:pt x="3004" y="5948"/>
                  </a:lnTo>
                  <a:lnTo>
                    <a:pt x="3247" y="7101"/>
                  </a:lnTo>
                  <a:lnTo>
                    <a:pt x="3550" y="8284"/>
                  </a:lnTo>
                  <a:lnTo>
                    <a:pt x="3914" y="9529"/>
                  </a:lnTo>
                  <a:lnTo>
                    <a:pt x="4309" y="10773"/>
                  </a:lnTo>
                  <a:lnTo>
                    <a:pt x="4734" y="12017"/>
                  </a:lnTo>
                  <a:lnTo>
                    <a:pt x="5128" y="13200"/>
                  </a:lnTo>
                  <a:lnTo>
                    <a:pt x="5917" y="15294"/>
                  </a:lnTo>
                  <a:lnTo>
                    <a:pt x="6463" y="16842"/>
                  </a:lnTo>
                  <a:lnTo>
                    <a:pt x="6645" y="17327"/>
                  </a:lnTo>
                  <a:lnTo>
                    <a:pt x="6706" y="17600"/>
                  </a:lnTo>
                  <a:lnTo>
                    <a:pt x="6676" y="17782"/>
                  </a:lnTo>
                  <a:lnTo>
                    <a:pt x="6585" y="18055"/>
                  </a:lnTo>
                  <a:lnTo>
                    <a:pt x="6433" y="18389"/>
                  </a:lnTo>
                  <a:lnTo>
                    <a:pt x="6221" y="18814"/>
                  </a:lnTo>
                  <a:lnTo>
                    <a:pt x="5098" y="20908"/>
                  </a:lnTo>
                  <a:lnTo>
                    <a:pt x="4430" y="22152"/>
                  </a:lnTo>
                  <a:lnTo>
                    <a:pt x="4127" y="22789"/>
                  </a:lnTo>
                  <a:lnTo>
                    <a:pt x="3823" y="23426"/>
                  </a:lnTo>
                  <a:lnTo>
                    <a:pt x="3550" y="24094"/>
                  </a:lnTo>
                  <a:lnTo>
                    <a:pt x="3338" y="24731"/>
                  </a:lnTo>
                  <a:lnTo>
                    <a:pt x="3156" y="25368"/>
                  </a:lnTo>
                  <a:lnTo>
                    <a:pt x="3004" y="26005"/>
                  </a:lnTo>
                  <a:lnTo>
                    <a:pt x="2913" y="26582"/>
                  </a:lnTo>
                  <a:lnTo>
                    <a:pt x="2883" y="27128"/>
                  </a:lnTo>
                  <a:lnTo>
                    <a:pt x="2852" y="27614"/>
                  </a:lnTo>
                  <a:lnTo>
                    <a:pt x="2883" y="28069"/>
                  </a:lnTo>
                  <a:lnTo>
                    <a:pt x="2913" y="28494"/>
                  </a:lnTo>
                  <a:lnTo>
                    <a:pt x="3004" y="28888"/>
                  </a:lnTo>
                  <a:lnTo>
                    <a:pt x="3095" y="29222"/>
                  </a:lnTo>
                  <a:lnTo>
                    <a:pt x="3247" y="29525"/>
                  </a:lnTo>
                  <a:lnTo>
                    <a:pt x="3399" y="29829"/>
                  </a:lnTo>
                  <a:lnTo>
                    <a:pt x="3611" y="30102"/>
                  </a:lnTo>
                  <a:lnTo>
                    <a:pt x="3823" y="30314"/>
                  </a:lnTo>
                  <a:lnTo>
                    <a:pt x="4097" y="30527"/>
                  </a:lnTo>
                  <a:lnTo>
                    <a:pt x="4400" y="30709"/>
                  </a:lnTo>
                  <a:lnTo>
                    <a:pt x="4703" y="30891"/>
                  </a:lnTo>
                  <a:lnTo>
                    <a:pt x="5068" y="31042"/>
                  </a:lnTo>
                  <a:lnTo>
                    <a:pt x="5432" y="31164"/>
                  </a:lnTo>
                  <a:lnTo>
                    <a:pt x="5159" y="31255"/>
                  </a:lnTo>
                  <a:lnTo>
                    <a:pt x="4491" y="31528"/>
                  </a:lnTo>
                  <a:lnTo>
                    <a:pt x="3550" y="31953"/>
                  </a:lnTo>
                  <a:lnTo>
                    <a:pt x="3034" y="32226"/>
                  </a:lnTo>
                  <a:lnTo>
                    <a:pt x="2488" y="32499"/>
                  </a:lnTo>
                  <a:lnTo>
                    <a:pt x="1972" y="32833"/>
                  </a:lnTo>
                  <a:lnTo>
                    <a:pt x="1457" y="33167"/>
                  </a:lnTo>
                  <a:lnTo>
                    <a:pt x="1001" y="33531"/>
                  </a:lnTo>
                  <a:lnTo>
                    <a:pt x="607" y="33895"/>
                  </a:lnTo>
                  <a:lnTo>
                    <a:pt x="455" y="34077"/>
                  </a:lnTo>
                  <a:lnTo>
                    <a:pt x="304" y="34259"/>
                  </a:lnTo>
                  <a:lnTo>
                    <a:pt x="182" y="34471"/>
                  </a:lnTo>
                  <a:lnTo>
                    <a:pt x="91" y="34653"/>
                  </a:lnTo>
                  <a:lnTo>
                    <a:pt x="30" y="34866"/>
                  </a:lnTo>
                  <a:lnTo>
                    <a:pt x="0" y="35078"/>
                  </a:lnTo>
                  <a:lnTo>
                    <a:pt x="0" y="35260"/>
                  </a:lnTo>
                  <a:lnTo>
                    <a:pt x="61" y="35473"/>
                  </a:lnTo>
                  <a:lnTo>
                    <a:pt x="121" y="35655"/>
                  </a:lnTo>
                  <a:lnTo>
                    <a:pt x="243" y="35807"/>
                  </a:lnTo>
                  <a:lnTo>
                    <a:pt x="364" y="35898"/>
                  </a:lnTo>
                  <a:lnTo>
                    <a:pt x="546" y="35989"/>
                  </a:lnTo>
                  <a:lnTo>
                    <a:pt x="698" y="36049"/>
                  </a:lnTo>
                  <a:lnTo>
                    <a:pt x="910" y="36080"/>
                  </a:lnTo>
                  <a:lnTo>
                    <a:pt x="1123" y="36080"/>
                  </a:lnTo>
                  <a:lnTo>
                    <a:pt x="1366" y="36049"/>
                  </a:lnTo>
                  <a:lnTo>
                    <a:pt x="1881" y="35958"/>
                  </a:lnTo>
                  <a:lnTo>
                    <a:pt x="2428" y="35776"/>
                  </a:lnTo>
                  <a:lnTo>
                    <a:pt x="3004" y="35533"/>
                  </a:lnTo>
                  <a:lnTo>
                    <a:pt x="3611" y="35260"/>
                  </a:lnTo>
                  <a:lnTo>
                    <a:pt x="4188" y="34957"/>
                  </a:lnTo>
                  <a:lnTo>
                    <a:pt x="4734" y="34653"/>
                  </a:lnTo>
                  <a:lnTo>
                    <a:pt x="5705" y="34077"/>
                  </a:lnTo>
                  <a:lnTo>
                    <a:pt x="6372" y="33622"/>
                  </a:lnTo>
                  <a:lnTo>
                    <a:pt x="6645" y="33440"/>
                  </a:lnTo>
                  <a:lnTo>
                    <a:pt x="7131" y="33591"/>
                  </a:lnTo>
                  <a:lnTo>
                    <a:pt x="8405" y="33956"/>
                  </a:lnTo>
                  <a:lnTo>
                    <a:pt x="10317" y="34471"/>
                  </a:lnTo>
                  <a:lnTo>
                    <a:pt x="11409" y="34744"/>
                  </a:lnTo>
                  <a:lnTo>
                    <a:pt x="12593" y="35018"/>
                  </a:lnTo>
                  <a:lnTo>
                    <a:pt x="13837" y="35260"/>
                  </a:lnTo>
                  <a:lnTo>
                    <a:pt x="15081" y="35503"/>
                  </a:lnTo>
                  <a:lnTo>
                    <a:pt x="16325" y="35715"/>
                  </a:lnTo>
                  <a:lnTo>
                    <a:pt x="17539" y="35867"/>
                  </a:lnTo>
                  <a:lnTo>
                    <a:pt x="18692" y="35958"/>
                  </a:lnTo>
                  <a:lnTo>
                    <a:pt x="19238" y="35989"/>
                  </a:lnTo>
                  <a:lnTo>
                    <a:pt x="20270" y="35989"/>
                  </a:lnTo>
                  <a:lnTo>
                    <a:pt x="20725" y="35928"/>
                  </a:lnTo>
                  <a:lnTo>
                    <a:pt x="21150" y="35898"/>
                  </a:lnTo>
                  <a:lnTo>
                    <a:pt x="21544" y="35807"/>
                  </a:lnTo>
                  <a:lnTo>
                    <a:pt x="21908" y="35715"/>
                  </a:lnTo>
                  <a:lnTo>
                    <a:pt x="22212" y="35594"/>
                  </a:lnTo>
                  <a:lnTo>
                    <a:pt x="22515" y="35473"/>
                  </a:lnTo>
                  <a:lnTo>
                    <a:pt x="22788" y="35351"/>
                  </a:lnTo>
                  <a:lnTo>
                    <a:pt x="23001" y="35200"/>
                  </a:lnTo>
                  <a:lnTo>
                    <a:pt x="23213" y="35048"/>
                  </a:lnTo>
                  <a:lnTo>
                    <a:pt x="23395" y="34896"/>
                  </a:lnTo>
                  <a:lnTo>
                    <a:pt x="23547" y="34744"/>
                  </a:lnTo>
                  <a:lnTo>
                    <a:pt x="23668" y="34593"/>
                  </a:lnTo>
                  <a:lnTo>
                    <a:pt x="23790" y="34411"/>
                  </a:lnTo>
                  <a:lnTo>
                    <a:pt x="23942" y="34077"/>
                  </a:lnTo>
                  <a:lnTo>
                    <a:pt x="24033" y="33743"/>
                  </a:lnTo>
                  <a:lnTo>
                    <a:pt x="24063" y="33409"/>
                  </a:lnTo>
                  <a:lnTo>
                    <a:pt x="24063" y="33076"/>
                  </a:lnTo>
                  <a:lnTo>
                    <a:pt x="24002" y="32772"/>
                  </a:lnTo>
                  <a:lnTo>
                    <a:pt x="23942" y="32499"/>
                  </a:lnTo>
                  <a:lnTo>
                    <a:pt x="23851" y="32256"/>
                  </a:lnTo>
                  <a:lnTo>
                    <a:pt x="23699" y="31892"/>
                  </a:lnTo>
                  <a:lnTo>
                    <a:pt x="23638" y="31771"/>
                  </a:lnTo>
                  <a:lnTo>
                    <a:pt x="23729" y="31831"/>
                  </a:lnTo>
                  <a:lnTo>
                    <a:pt x="24002" y="31953"/>
                  </a:lnTo>
                  <a:lnTo>
                    <a:pt x="24427" y="32074"/>
                  </a:lnTo>
                  <a:lnTo>
                    <a:pt x="24670" y="32165"/>
                  </a:lnTo>
                  <a:lnTo>
                    <a:pt x="24913" y="32196"/>
                  </a:lnTo>
                  <a:lnTo>
                    <a:pt x="25186" y="32226"/>
                  </a:lnTo>
                  <a:lnTo>
                    <a:pt x="25489" y="32226"/>
                  </a:lnTo>
                  <a:lnTo>
                    <a:pt x="25762" y="32196"/>
                  </a:lnTo>
                  <a:lnTo>
                    <a:pt x="26066" y="32135"/>
                  </a:lnTo>
                  <a:lnTo>
                    <a:pt x="26339" y="32044"/>
                  </a:lnTo>
                  <a:lnTo>
                    <a:pt x="26612" y="31862"/>
                  </a:lnTo>
                  <a:lnTo>
                    <a:pt x="26885" y="31649"/>
                  </a:lnTo>
                  <a:lnTo>
                    <a:pt x="27128" y="31376"/>
                  </a:lnTo>
                  <a:lnTo>
                    <a:pt x="27219" y="31194"/>
                  </a:lnTo>
                  <a:lnTo>
                    <a:pt x="27310" y="31042"/>
                  </a:lnTo>
                  <a:lnTo>
                    <a:pt x="27370" y="30860"/>
                  </a:lnTo>
                  <a:lnTo>
                    <a:pt x="27401" y="30678"/>
                  </a:lnTo>
                  <a:lnTo>
                    <a:pt x="27401" y="30466"/>
                  </a:lnTo>
                  <a:lnTo>
                    <a:pt x="27401" y="30284"/>
                  </a:lnTo>
                  <a:lnTo>
                    <a:pt x="27310" y="29859"/>
                  </a:lnTo>
                  <a:lnTo>
                    <a:pt x="27188" y="29404"/>
                  </a:lnTo>
                  <a:lnTo>
                    <a:pt x="26976" y="28949"/>
                  </a:lnTo>
                  <a:lnTo>
                    <a:pt x="26673" y="28494"/>
                  </a:lnTo>
                  <a:lnTo>
                    <a:pt x="26369" y="28008"/>
                  </a:lnTo>
                  <a:lnTo>
                    <a:pt x="25975" y="27523"/>
                  </a:lnTo>
                  <a:lnTo>
                    <a:pt x="25550" y="27037"/>
                  </a:lnTo>
                  <a:lnTo>
                    <a:pt x="25095" y="26552"/>
                  </a:lnTo>
                  <a:lnTo>
                    <a:pt x="24609" y="26096"/>
                  </a:lnTo>
                  <a:lnTo>
                    <a:pt x="24093" y="25641"/>
                  </a:lnTo>
                  <a:lnTo>
                    <a:pt x="23547" y="25186"/>
                  </a:lnTo>
                  <a:lnTo>
                    <a:pt x="22971" y="24792"/>
                  </a:lnTo>
                  <a:lnTo>
                    <a:pt x="22424" y="24397"/>
                  </a:lnTo>
                  <a:lnTo>
                    <a:pt x="21848" y="24003"/>
                  </a:lnTo>
                  <a:lnTo>
                    <a:pt x="21241" y="23669"/>
                  </a:lnTo>
                  <a:lnTo>
                    <a:pt x="20634" y="23335"/>
                  </a:lnTo>
                  <a:lnTo>
                    <a:pt x="19997" y="23001"/>
                  </a:lnTo>
                  <a:lnTo>
                    <a:pt x="18783" y="22425"/>
                  </a:lnTo>
                  <a:lnTo>
                    <a:pt x="17660" y="21909"/>
                  </a:lnTo>
                  <a:lnTo>
                    <a:pt x="16659" y="21514"/>
                  </a:lnTo>
                  <a:lnTo>
                    <a:pt x="15870" y="21211"/>
                  </a:lnTo>
                  <a:lnTo>
                    <a:pt x="15172" y="20968"/>
                  </a:lnTo>
                  <a:lnTo>
                    <a:pt x="15020" y="19997"/>
                  </a:lnTo>
                  <a:lnTo>
                    <a:pt x="14899" y="18935"/>
                  </a:lnTo>
                  <a:lnTo>
                    <a:pt x="14778" y="17721"/>
                  </a:lnTo>
                  <a:lnTo>
                    <a:pt x="14717" y="16386"/>
                  </a:lnTo>
                  <a:lnTo>
                    <a:pt x="14717" y="15749"/>
                  </a:lnTo>
                  <a:lnTo>
                    <a:pt x="14717" y="15142"/>
                  </a:lnTo>
                  <a:lnTo>
                    <a:pt x="14778" y="14566"/>
                  </a:lnTo>
                  <a:lnTo>
                    <a:pt x="14838" y="14050"/>
                  </a:lnTo>
                  <a:lnTo>
                    <a:pt x="14960" y="13595"/>
                  </a:lnTo>
                  <a:lnTo>
                    <a:pt x="15020" y="13413"/>
                  </a:lnTo>
                  <a:lnTo>
                    <a:pt x="15111" y="13231"/>
                  </a:lnTo>
                  <a:lnTo>
                    <a:pt x="15263" y="12927"/>
                  </a:lnTo>
                  <a:lnTo>
                    <a:pt x="15415" y="12593"/>
                  </a:lnTo>
                  <a:lnTo>
                    <a:pt x="15536" y="12290"/>
                  </a:lnTo>
                  <a:lnTo>
                    <a:pt x="15627" y="11986"/>
                  </a:lnTo>
                  <a:lnTo>
                    <a:pt x="15779" y="11349"/>
                  </a:lnTo>
                  <a:lnTo>
                    <a:pt x="15870" y="10712"/>
                  </a:lnTo>
                  <a:lnTo>
                    <a:pt x="15900" y="10105"/>
                  </a:lnTo>
                  <a:lnTo>
                    <a:pt x="15900" y="9498"/>
                  </a:lnTo>
                  <a:lnTo>
                    <a:pt x="15809" y="8891"/>
                  </a:lnTo>
                  <a:lnTo>
                    <a:pt x="15718" y="8315"/>
                  </a:lnTo>
                  <a:lnTo>
                    <a:pt x="15567" y="7738"/>
                  </a:lnTo>
                  <a:lnTo>
                    <a:pt x="15415" y="7162"/>
                  </a:lnTo>
                  <a:lnTo>
                    <a:pt x="15051" y="6100"/>
                  </a:lnTo>
                  <a:lnTo>
                    <a:pt x="14687" y="5129"/>
                  </a:lnTo>
                  <a:lnTo>
                    <a:pt x="14353" y="4249"/>
                  </a:lnTo>
                  <a:lnTo>
                    <a:pt x="14080" y="3399"/>
                  </a:lnTo>
                  <a:lnTo>
                    <a:pt x="13898" y="2974"/>
                  </a:lnTo>
                  <a:lnTo>
                    <a:pt x="13746" y="2580"/>
                  </a:lnTo>
                  <a:lnTo>
                    <a:pt x="13534" y="2155"/>
                  </a:lnTo>
                  <a:lnTo>
                    <a:pt x="13321" y="1791"/>
                  </a:lnTo>
                  <a:lnTo>
                    <a:pt x="13048" y="1427"/>
                  </a:lnTo>
                  <a:lnTo>
                    <a:pt x="12745" y="1093"/>
                  </a:lnTo>
                  <a:lnTo>
                    <a:pt x="12411" y="790"/>
                  </a:lnTo>
                  <a:lnTo>
                    <a:pt x="12047" y="547"/>
                  </a:lnTo>
                  <a:lnTo>
                    <a:pt x="11622" y="334"/>
                  </a:lnTo>
                  <a:lnTo>
                    <a:pt x="11136" y="152"/>
                  </a:lnTo>
                  <a:lnTo>
                    <a:pt x="10590" y="31"/>
                  </a:lnTo>
                  <a:lnTo>
                    <a:pt x="10014" y="1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624;p71">
              <a:extLst>
                <a:ext uri="{FF2B5EF4-FFF2-40B4-BE49-F238E27FC236}">
                  <a16:creationId xmlns:a16="http://schemas.microsoft.com/office/drawing/2014/main" xmlns="" id="{D47BAD4E-0807-445E-AA95-22D05FDB2B25}"/>
                </a:ext>
              </a:extLst>
            </p:cNvPr>
            <p:cNvSpPr/>
            <p:nvPr/>
          </p:nvSpPr>
          <p:spPr>
            <a:xfrm>
              <a:off x="4180575" y="1488200"/>
              <a:ext cx="685025" cy="902000"/>
            </a:xfrm>
            <a:custGeom>
              <a:avLst/>
              <a:gdLst/>
              <a:ahLst/>
              <a:cxnLst/>
              <a:rect l="l" t="t" r="r" b="b"/>
              <a:pathLst>
                <a:path w="27401" h="36080" fill="none" extrusionOk="0">
                  <a:moveTo>
                    <a:pt x="8587" y="61"/>
                  </a:moveTo>
                  <a:lnTo>
                    <a:pt x="8587" y="61"/>
                  </a:lnTo>
                  <a:lnTo>
                    <a:pt x="8405" y="92"/>
                  </a:lnTo>
                  <a:lnTo>
                    <a:pt x="7920" y="122"/>
                  </a:lnTo>
                  <a:lnTo>
                    <a:pt x="7222" y="243"/>
                  </a:lnTo>
                  <a:lnTo>
                    <a:pt x="6827" y="334"/>
                  </a:lnTo>
                  <a:lnTo>
                    <a:pt x="6372" y="456"/>
                  </a:lnTo>
                  <a:lnTo>
                    <a:pt x="5917" y="607"/>
                  </a:lnTo>
                  <a:lnTo>
                    <a:pt x="5462" y="759"/>
                  </a:lnTo>
                  <a:lnTo>
                    <a:pt x="5007" y="972"/>
                  </a:lnTo>
                  <a:lnTo>
                    <a:pt x="4552" y="1245"/>
                  </a:lnTo>
                  <a:lnTo>
                    <a:pt x="4127" y="1518"/>
                  </a:lnTo>
                  <a:lnTo>
                    <a:pt x="3732" y="1882"/>
                  </a:lnTo>
                  <a:lnTo>
                    <a:pt x="3399" y="2246"/>
                  </a:lnTo>
                  <a:lnTo>
                    <a:pt x="3217" y="2458"/>
                  </a:lnTo>
                  <a:lnTo>
                    <a:pt x="3065" y="2701"/>
                  </a:lnTo>
                  <a:lnTo>
                    <a:pt x="3065" y="2701"/>
                  </a:lnTo>
                  <a:lnTo>
                    <a:pt x="2974" y="2944"/>
                  </a:lnTo>
                  <a:lnTo>
                    <a:pt x="2883" y="3278"/>
                  </a:lnTo>
                  <a:lnTo>
                    <a:pt x="2822" y="3612"/>
                  </a:lnTo>
                  <a:lnTo>
                    <a:pt x="2822" y="4006"/>
                  </a:lnTo>
                  <a:lnTo>
                    <a:pt x="2822" y="4461"/>
                  </a:lnTo>
                  <a:lnTo>
                    <a:pt x="2852" y="4916"/>
                  </a:lnTo>
                  <a:lnTo>
                    <a:pt x="2913" y="5432"/>
                  </a:lnTo>
                  <a:lnTo>
                    <a:pt x="3004" y="5948"/>
                  </a:lnTo>
                  <a:lnTo>
                    <a:pt x="3247" y="7101"/>
                  </a:lnTo>
                  <a:lnTo>
                    <a:pt x="3550" y="8284"/>
                  </a:lnTo>
                  <a:lnTo>
                    <a:pt x="3914" y="9529"/>
                  </a:lnTo>
                  <a:lnTo>
                    <a:pt x="4309" y="10773"/>
                  </a:lnTo>
                  <a:lnTo>
                    <a:pt x="4734" y="12017"/>
                  </a:lnTo>
                  <a:lnTo>
                    <a:pt x="5128" y="13200"/>
                  </a:lnTo>
                  <a:lnTo>
                    <a:pt x="5917" y="15294"/>
                  </a:lnTo>
                  <a:lnTo>
                    <a:pt x="6463" y="16842"/>
                  </a:lnTo>
                  <a:lnTo>
                    <a:pt x="6645" y="17327"/>
                  </a:lnTo>
                  <a:lnTo>
                    <a:pt x="6706" y="17600"/>
                  </a:lnTo>
                  <a:lnTo>
                    <a:pt x="6706" y="17600"/>
                  </a:lnTo>
                  <a:lnTo>
                    <a:pt x="6676" y="17782"/>
                  </a:lnTo>
                  <a:lnTo>
                    <a:pt x="6585" y="18055"/>
                  </a:lnTo>
                  <a:lnTo>
                    <a:pt x="6433" y="18389"/>
                  </a:lnTo>
                  <a:lnTo>
                    <a:pt x="6221" y="18814"/>
                  </a:lnTo>
                  <a:lnTo>
                    <a:pt x="5098" y="20908"/>
                  </a:lnTo>
                  <a:lnTo>
                    <a:pt x="4430" y="22152"/>
                  </a:lnTo>
                  <a:lnTo>
                    <a:pt x="4127" y="22789"/>
                  </a:lnTo>
                  <a:lnTo>
                    <a:pt x="3823" y="23426"/>
                  </a:lnTo>
                  <a:lnTo>
                    <a:pt x="3550" y="24094"/>
                  </a:lnTo>
                  <a:lnTo>
                    <a:pt x="3338" y="24731"/>
                  </a:lnTo>
                  <a:lnTo>
                    <a:pt x="3156" y="25368"/>
                  </a:lnTo>
                  <a:lnTo>
                    <a:pt x="3004" y="26005"/>
                  </a:lnTo>
                  <a:lnTo>
                    <a:pt x="3004" y="26005"/>
                  </a:lnTo>
                  <a:lnTo>
                    <a:pt x="2913" y="26582"/>
                  </a:lnTo>
                  <a:lnTo>
                    <a:pt x="2883" y="27128"/>
                  </a:lnTo>
                  <a:lnTo>
                    <a:pt x="2852" y="27614"/>
                  </a:lnTo>
                  <a:lnTo>
                    <a:pt x="2883" y="28069"/>
                  </a:lnTo>
                  <a:lnTo>
                    <a:pt x="2913" y="28494"/>
                  </a:lnTo>
                  <a:lnTo>
                    <a:pt x="3004" y="28888"/>
                  </a:lnTo>
                  <a:lnTo>
                    <a:pt x="3095" y="29222"/>
                  </a:lnTo>
                  <a:lnTo>
                    <a:pt x="3247" y="29525"/>
                  </a:lnTo>
                  <a:lnTo>
                    <a:pt x="3399" y="29829"/>
                  </a:lnTo>
                  <a:lnTo>
                    <a:pt x="3611" y="30102"/>
                  </a:lnTo>
                  <a:lnTo>
                    <a:pt x="3823" y="30314"/>
                  </a:lnTo>
                  <a:lnTo>
                    <a:pt x="4097" y="30527"/>
                  </a:lnTo>
                  <a:lnTo>
                    <a:pt x="4400" y="30709"/>
                  </a:lnTo>
                  <a:lnTo>
                    <a:pt x="4703" y="30891"/>
                  </a:lnTo>
                  <a:lnTo>
                    <a:pt x="5068" y="31042"/>
                  </a:lnTo>
                  <a:lnTo>
                    <a:pt x="5432" y="31164"/>
                  </a:lnTo>
                  <a:lnTo>
                    <a:pt x="5432" y="31164"/>
                  </a:lnTo>
                  <a:lnTo>
                    <a:pt x="5159" y="31255"/>
                  </a:lnTo>
                  <a:lnTo>
                    <a:pt x="4491" y="31528"/>
                  </a:lnTo>
                  <a:lnTo>
                    <a:pt x="3550" y="31953"/>
                  </a:lnTo>
                  <a:lnTo>
                    <a:pt x="3034" y="32226"/>
                  </a:lnTo>
                  <a:lnTo>
                    <a:pt x="2488" y="32499"/>
                  </a:lnTo>
                  <a:lnTo>
                    <a:pt x="1972" y="32833"/>
                  </a:lnTo>
                  <a:lnTo>
                    <a:pt x="1457" y="33167"/>
                  </a:lnTo>
                  <a:lnTo>
                    <a:pt x="1001" y="33531"/>
                  </a:lnTo>
                  <a:lnTo>
                    <a:pt x="607" y="33895"/>
                  </a:lnTo>
                  <a:lnTo>
                    <a:pt x="455" y="34077"/>
                  </a:lnTo>
                  <a:lnTo>
                    <a:pt x="304" y="34259"/>
                  </a:lnTo>
                  <a:lnTo>
                    <a:pt x="182" y="34471"/>
                  </a:lnTo>
                  <a:lnTo>
                    <a:pt x="91" y="34653"/>
                  </a:lnTo>
                  <a:lnTo>
                    <a:pt x="30" y="34866"/>
                  </a:lnTo>
                  <a:lnTo>
                    <a:pt x="0" y="35078"/>
                  </a:lnTo>
                  <a:lnTo>
                    <a:pt x="0" y="35260"/>
                  </a:lnTo>
                  <a:lnTo>
                    <a:pt x="61" y="35473"/>
                  </a:lnTo>
                  <a:lnTo>
                    <a:pt x="61" y="35473"/>
                  </a:lnTo>
                  <a:lnTo>
                    <a:pt x="121" y="35655"/>
                  </a:lnTo>
                  <a:lnTo>
                    <a:pt x="243" y="35807"/>
                  </a:lnTo>
                  <a:lnTo>
                    <a:pt x="364" y="35898"/>
                  </a:lnTo>
                  <a:lnTo>
                    <a:pt x="546" y="35989"/>
                  </a:lnTo>
                  <a:lnTo>
                    <a:pt x="698" y="36049"/>
                  </a:lnTo>
                  <a:lnTo>
                    <a:pt x="910" y="36080"/>
                  </a:lnTo>
                  <a:lnTo>
                    <a:pt x="1123" y="36080"/>
                  </a:lnTo>
                  <a:lnTo>
                    <a:pt x="1366" y="36049"/>
                  </a:lnTo>
                  <a:lnTo>
                    <a:pt x="1881" y="35958"/>
                  </a:lnTo>
                  <a:lnTo>
                    <a:pt x="2428" y="35776"/>
                  </a:lnTo>
                  <a:lnTo>
                    <a:pt x="3004" y="35533"/>
                  </a:lnTo>
                  <a:lnTo>
                    <a:pt x="3611" y="35260"/>
                  </a:lnTo>
                  <a:lnTo>
                    <a:pt x="4188" y="34957"/>
                  </a:lnTo>
                  <a:lnTo>
                    <a:pt x="4734" y="34653"/>
                  </a:lnTo>
                  <a:lnTo>
                    <a:pt x="5705" y="34077"/>
                  </a:lnTo>
                  <a:lnTo>
                    <a:pt x="6372" y="33622"/>
                  </a:lnTo>
                  <a:lnTo>
                    <a:pt x="6645" y="33440"/>
                  </a:lnTo>
                  <a:lnTo>
                    <a:pt x="6645" y="33440"/>
                  </a:lnTo>
                  <a:lnTo>
                    <a:pt x="7131" y="33591"/>
                  </a:lnTo>
                  <a:lnTo>
                    <a:pt x="8405" y="33956"/>
                  </a:lnTo>
                  <a:lnTo>
                    <a:pt x="10317" y="34471"/>
                  </a:lnTo>
                  <a:lnTo>
                    <a:pt x="11409" y="34744"/>
                  </a:lnTo>
                  <a:lnTo>
                    <a:pt x="12593" y="35018"/>
                  </a:lnTo>
                  <a:lnTo>
                    <a:pt x="13837" y="35260"/>
                  </a:lnTo>
                  <a:lnTo>
                    <a:pt x="15081" y="35503"/>
                  </a:lnTo>
                  <a:lnTo>
                    <a:pt x="16325" y="35715"/>
                  </a:lnTo>
                  <a:lnTo>
                    <a:pt x="17539" y="35867"/>
                  </a:lnTo>
                  <a:lnTo>
                    <a:pt x="18692" y="35958"/>
                  </a:lnTo>
                  <a:lnTo>
                    <a:pt x="19238" y="35989"/>
                  </a:lnTo>
                  <a:lnTo>
                    <a:pt x="19754" y="35989"/>
                  </a:lnTo>
                  <a:lnTo>
                    <a:pt x="20270" y="35989"/>
                  </a:lnTo>
                  <a:lnTo>
                    <a:pt x="20725" y="35928"/>
                  </a:lnTo>
                  <a:lnTo>
                    <a:pt x="21150" y="35898"/>
                  </a:lnTo>
                  <a:lnTo>
                    <a:pt x="21544" y="35807"/>
                  </a:lnTo>
                  <a:lnTo>
                    <a:pt x="21544" y="35807"/>
                  </a:lnTo>
                  <a:lnTo>
                    <a:pt x="21908" y="35715"/>
                  </a:lnTo>
                  <a:lnTo>
                    <a:pt x="22212" y="35594"/>
                  </a:lnTo>
                  <a:lnTo>
                    <a:pt x="22515" y="35473"/>
                  </a:lnTo>
                  <a:lnTo>
                    <a:pt x="22788" y="35351"/>
                  </a:lnTo>
                  <a:lnTo>
                    <a:pt x="23001" y="35200"/>
                  </a:lnTo>
                  <a:lnTo>
                    <a:pt x="23213" y="35048"/>
                  </a:lnTo>
                  <a:lnTo>
                    <a:pt x="23395" y="34896"/>
                  </a:lnTo>
                  <a:lnTo>
                    <a:pt x="23547" y="34744"/>
                  </a:lnTo>
                  <a:lnTo>
                    <a:pt x="23668" y="34593"/>
                  </a:lnTo>
                  <a:lnTo>
                    <a:pt x="23790" y="34411"/>
                  </a:lnTo>
                  <a:lnTo>
                    <a:pt x="23942" y="34077"/>
                  </a:lnTo>
                  <a:lnTo>
                    <a:pt x="24033" y="33743"/>
                  </a:lnTo>
                  <a:lnTo>
                    <a:pt x="24063" y="33409"/>
                  </a:lnTo>
                  <a:lnTo>
                    <a:pt x="24063" y="33076"/>
                  </a:lnTo>
                  <a:lnTo>
                    <a:pt x="24002" y="32772"/>
                  </a:lnTo>
                  <a:lnTo>
                    <a:pt x="23942" y="32499"/>
                  </a:lnTo>
                  <a:lnTo>
                    <a:pt x="23851" y="32256"/>
                  </a:lnTo>
                  <a:lnTo>
                    <a:pt x="23699" y="31892"/>
                  </a:lnTo>
                  <a:lnTo>
                    <a:pt x="23638" y="31771"/>
                  </a:lnTo>
                  <a:lnTo>
                    <a:pt x="23638" y="31771"/>
                  </a:lnTo>
                  <a:lnTo>
                    <a:pt x="23729" y="31831"/>
                  </a:lnTo>
                  <a:lnTo>
                    <a:pt x="24002" y="31953"/>
                  </a:lnTo>
                  <a:lnTo>
                    <a:pt x="24427" y="32074"/>
                  </a:lnTo>
                  <a:lnTo>
                    <a:pt x="24670" y="32165"/>
                  </a:lnTo>
                  <a:lnTo>
                    <a:pt x="24913" y="32196"/>
                  </a:lnTo>
                  <a:lnTo>
                    <a:pt x="25186" y="32226"/>
                  </a:lnTo>
                  <a:lnTo>
                    <a:pt x="25489" y="32226"/>
                  </a:lnTo>
                  <a:lnTo>
                    <a:pt x="25762" y="32196"/>
                  </a:lnTo>
                  <a:lnTo>
                    <a:pt x="26066" y="32135"/>
                  </a:lnTo>
                  <a:lnTo>
                    <a:pt x="26339" y="32044"/>
                  </a:lnTo>
                  <a:lnTo>
                    <a:pt x="26612" y="31862"/>
                  </a:lnTo>
                  <a:lnTo>
                    <a:pt x="26885" y="31649"/>
                  </a:lnTo>
                  <a:lnTo>
                    <a:pt x="27128" y="31376"/>
                  </a:lnTo>
                  <a:lnTo>
                    <a:pt x="27128" y="31376"/>
                  </a:lnTo>
                  <a:lnTo>
                    <a:pt x="27219" y="31194"/>
                  </a:lnTo>
                  <a:lnTo>
                    <a:pt x="27310" y="31042"/>
                  </a:lnTo>
                  <a:lnTo>
                    <a:pt x="27370" y="30860"/>
                  </a:lnTo>
                  <a:lnTo>
                    <a:pt x="27401" y="30678"/>
                  </a:lnTo>
                  <a:lnTo>
                    <a:pt x="27401" y="30466"/>
                  </a:lnTo>
                  <a:lnTo>
                    <a:pt x="27401" y="30284"/>
                  </a:lnTo>
                  <a:lnTo>
                    <a:pt x="27310" y="29859"/>
                  </a:lnTo>
                  <a:lnTo>
                    <a:pt x="27188" y="29404"/>
                  </a:lnTo>
                  <a:lnTo>
                    <a:pt x="26976" y="28949"/>
                  </a:lnTo>
                  <a:lnTo>
                    <a:pt x="26673" y="28494"/>
                  </a:lnTo>
                  <a:lnTo>
                    <a:pt x="26369" y="28008"/>
                  </a:lnTo>
                  <a:lnTo>
                    <a:pt x="25975" y="27523"/>
                  </a:lnTo>
                  <a:lnTo>
                    <a:pt x="25550" y="27037"/>
                  </a:lnTo>
                  <a:lnTo>
                    <a:pt x="25095" y="26552"/>
                  </a:lnTo>
                  <a:lnTo>
                    <a:pt x="24609" y="26096"/>
                  </a:lnTo>
                  <a:lnTo>
                    <a:pt x="24093" y="25641"/>
                  </a:lnTo>
                  <a:lnTo>
                    <a:pt x="23547" y="25186"/>
                  </a:lnTo>
                  <a:lnTo>
                    <a:pt x="22971" y="24792"/>
                  </a:lnTo>
                  <a:lnTo>
                    <a:pt x="22424" y="24397"/>
                  </a:lnTo>
                  <a:lnTo>
                    <a:pt x="22424" y="24397"/>
                  </a:lnTo>
                  <a:lnTo>
                    <a:pt x="21848" y="24003"/>
                  </a:lnTo>
                  <a:lnTo>
                    <a:pt x="21241" y="23669"/>
                  </a:lnTo>
                  <a:lnTo>
                    <a:pt x="20634" y="23335"/>
                  </a:lnTo>
                  <a:lnTo>
                    <a:pt x="19997" y="23001"/>
                  </a:lnTo>
                  <a:lnTo>
                    <a:pt x="18783" y="22425"/>
                  </a:lnTo>
                  <a:lnTo>
                    <a:pt x="17660" y="21909"/>
                  </a:lnTo>
                  <a:lnTo>
                    <a:pt x="16659" y="21514"/>
                  </a:lnTo>
                  <a:lnTo>
                    <a:pt x="15870" y="21211"/>
                  </a:lnTo>
                  <a:lnTo>
                    <a:pt x="15172" y="20968"/>
                  </a:lnTo>
                  <a:lnTo>
                    <a:pt x="15172" y="20968"/>
                  </a:lnTo>
                  <a:lnTo>
                    <a:pt x="15020" y="19997"/>
                  </a:lnTo>
                  <a:lnTo>
                    <a:pt x="14899" y="18935"/>
                  </a:lnTo>
                  <a:lnTo>
                    <a:pt x="14778" y="17721"/>
                  </a:lnTo>
                  <a:lnTo>
                    <a:pt x="14717" y="16386"/>
                  </a:lnTo>
                  <a:lnTo>
                    <a:pt x="14717" y="15749"/>
                  </a:lnTo>
                  <a:lnTo>
                    <a:pt x="14717" y="15142"/>
                  </a:lnTo>
                  <a:lnTo>
                    <a:pt x="14778" y="14566"/>
                  </a:lnTo>
                  <a:lnTo>
                    <a:pt x="14838" y="14050"/>
                  </a:lnTo>
                  <a:lnTo>
                    <a:pt x="14960" y="13595"/>
                  </a:lnTo>
                  <a:lnTo>
                    <a:pt x="15020" y="13413"/>
                  </a:lnTo>
                  <a:lnTo>
                    <a:pt x="15111" y="13231"/>
                  </a:lnTo>
                  <a:lnTo>
                    <a:pt x="15111" y="13231"/>
                  </a:lnTo>
                  <a:lnTo>
                    <a:pt x="15263" y="12927"/>
                  </a:lnTo>
                  <a:lnTo>
                    <a:pt x="15415" y="12593"/>
                  </a:lnTo>
                  <a:lnTo>
                    <a:pt x="15536" y="12290"/>
                  </a:lnTo>
                  <a:lnTo>
                    <a:pt x="15627" y="11986"/>
                  </a:lnTo>
                  <a:lnTo>
                    <a:pt x="15779" y="11349"/>
                  </a:lnTo>
                  <a:lnTo>
                    <a:pt x="15870" y="10712"/>
                  </a:lnTo>
                  <a:lnTo>
                    <a:pt x="15900" y="10105"/>
                  </a:lnTo>
                  <a:lnTo>
                    <a:pt x="15900" y="9498"/>
                  </a:lnTo>
                  <a:lnTo>
                    <a:pt x="15809" y="8891"/>
                  </a:lnTo>
                  <a:lnTo>
                    <a:pt x="15718" y="8315"/>
                  </a:lnTo>
                  <a:lnTo>
                    <a:pt x="15567" y="7738"/>
                  </a:lnTo>
                  <a:lnTo>
                    <a:pt x="15415" y="7162"/>
                  </a:lnTo>
                  <a:lnTo>
                    <a:pt x="15051" y="6100"/>
                  </a:lnTo>
                  <a:lnTo>
                    <a:pt x="14687" y="5129"/>
                  </a:lnTo>
                  <a:lnTo>
                    <a:pt x="14353" y="4249"/>
                  </a:lnTo>
                  <a:lnTo>
                    <a:pt x="14353" y="4249"/>
                  </a:lnTo>
                  <a:lnTo>
                    <a:pt x="14080" y="3399"/>
                  </a:lnTo>
                  <a:lnTo>
                    <a:pt x="13898" y="2974"/>
                  </a:lnTo>
                  <a:lnTo>
                    <a:pt x="13746" y="2580"/>
                  </a:lnTo>
                  <a:lnTo>
                    <a:pt x="13534" y="2155"/>
                  </a:lnTo>
                  <a:lnTo>
                    <a:pt x="13321" y="1791"/>
                  </a:lnTo>
                  <a:lnTo>
                    <a:pt x="13048" y="1427"/>
                  </a:lnTo>
                  <a:lnTo>
                    <a:pt x="12745" y="1093"/>
                  </a:lnTo>
                  <a:lnTo>
                    <a:pt x="12411" y="790"/>
                  </a:lnTo>
                  <a:lnTo>
                    <a:pt x="12047" y="547"/>
                  </a:lnTo>
                  <a:lnTo>
                    <a:pt x="11622" y="334"/>
                  </a:lnTo>
                  <a:lnTo>
                    <a:pt x="11136" y="152"/>
                  </a:lnTo>
                  <a:lnTo>
                    <a:pt x="10590" y="31"/>
                  </a:lnTo>
                  <a:lnTo>
                    <a:pt x="10014" y="1"/>
                  </a:lnTo>
                  <a:lnTo>
                    <a:pt x="9316" y="1"/>
                  </a:lnTo>
                  <a:lnTo>
                    <a:pt x="8587" y="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625;p71">
              <a:extLst>
                <a:ext uri="{FF2B5EF4-FFF2-40B4-BE49-F238E27FC236}">
                  <a16:creationId xmlns:a16="http://schemas.microsoft.com/office/drawing/2014/main" xmlns="" id="{67112D22-77BF-4CE8-8C2E-1AA9F8C6DF4B}"/>
                </a:ext>
              </a:extLst>
            </p:cNvPr>
            <p:cNvSpPr/>
            <p:nvPr/>
          </p:nvSpPr>
          <p:spPr>
            <a:xfrm>
              <a:off x="4719175" y="2373500"/>
              <a:ext cx="27325" cy="9875"/>
            </a:xfrm>
            <a:custGeom>
              <a:avLst/>
              <a:gdLst/>
              <a:ahLst/>
              <a:cxnLst/>
              <a:rect l="l" t="t" r="r" b="b"/>
              <a:pathLst>
                <a:path w="1093" h="395" extrusionOk="0">
                  <a:moveTo>
                    <a:pt x="0" y="395"/>
                  </a:moveTo>
                  <a:lnTo>
                    <a:pt x="0" y="395"/>
                  </a:lnTo>
                  <a:lnTo>
                    <a:pt x="0" y="395"/>
                  </a:lnTo>
                  <a:lnTo>
                    <a:pt x="0" y="395"/>
                  </a:lnTo>
                  <a:lnTo>
                    <a:pt x="0" y="395"/>
                  </a:lnTo>
                  <a:close/>
                  <a:moveTo>
                    <a:pt x="31" y="395"/>
                  </a:moveTo>
                  <a:lnTo>
                    <a:pt x="31" y="395"/>
                  </a:lnTo>
                  <a:lnTo>
                    <a:pt x="31" y="395"/>
                  </a:lnTo>
                  <a:lnTo>
                    <a:pt x="31" y="395"/>
                  </a:lnTo>
                  <a:lnTo>
                    <a:pt x="31" y="395"/>
                  </a:lnTo>
                  <a:close/>
                  <a:moveTo>
                    <a:pt x="31" y="395"/>
                  </a:moveTo>
                  <a:lnTo>
                    <a:pt x="31" y="395"/>
                  </a:lnTo>
                  <a:lnTo>
                    <a:pt x="31" y="395"/>
                  </a:lnTo>
                  <a:lnTo>
                    <a:pt x="31" y="395"/>
                  </a:lnTo>
                  <a:lnTo>
                    <a:pt x="31" y="395"/>
                  </a:lnTo>
                  <a:close/>
                  <a:moveTo>
                    <a:pt x="61" y="364"/>
                  </a:moveTo>
                  <a:lnTo>
                    <a:pt x="61" y="364"/>
                  </a:lnTo>
                  <a:lnTo>
                    <a:pt x="31" y="395"/>
                  </a:lnTo>
                  <a:lnTo>
                    <a:pt x="31" y="395"/>
                  </a:lnTo>
                  <a:lnTo>
                    <a:pt x="61" y="364"/>
                  </a:lnTo>
                  <a:close/>
                  <a:moveTo>
                    <a:pt x="61" y="364"/>
                  </a:moveTo>
                  <a:lnTo>
                    <a:pt x="61" y="364"/>
                  </a:lnTo>
                  <a:lnTo>
                    <a:pt x="61" y="364"/>
                  </a:lnTo>
                  <a:lnTo>
                    <a:pt x="61" y="364"/>
                  </a:lnTo>
                  <a:lnTo>
                    <a:pt x="61" y="364"/>
                  </a:lnTo>
                  <a:close/>
                  <a:moveTo>
                    <a:pt x="61" y="364"/>
                  </a:moveTo>
                  <a:lnTo>
                    <a:pt x="61" y="364"/>
                  </a:lnTo>
                  <a:lnTo>
                    <a:pt x="61" y="364"/>
                  </a:lnTo>
                  <a:lnTo>
                    <a:pt x="61" y="364"/>
                  </a:lnTo>
                  <a:lnTo>
                    <a:pt x="61" y="364"/>
                  </a:lnTo>
                  <a:close/>
                  <a:moveTo>
                    <a:pt x="91" y="364"/>
                  </a:moveTo>
                  <a:lnTo>
                    <a:pt x="91" y="364"/>
                  </a:lnTo>
                  <a:lnTo>
                    <a:pt x="61" y="364"/>
                  </a:lnTo>
                  <a:lnTo>
                    <a:pt x="61" y="364"/>
                  </a:lnTo>
                  <a:lnTo>
                    <a:pt x="91" y="364"/>
                  </a:lnTo>
                  <a:close/>
                  <a:moveTo>
                    <a:pt x="91" y="364"/>
                  </a:moveTo>
                  <a:lnTo>
                    <a:pt x="91" y="364"/>
                  </a:lnTo>
                  <a:lnTo>
                    <a:pt x="91" y="364"/>
                  </a:lnTo>
                  <a:lnTo>
                    <a:pt x="91" y="364"/>
                  </a:lnTo>
                  <a:lnTo>
                    <a:pt x="91" y="364"/>
                  </a:lnTo>
                  <a:close/>
                  <a:moveTo>
                    <a:pt x="91" y="364"/>
                  </a:moveTo>
                  <a:lnTo>
                    <a:pt x="91" y="364"/>
                  </a:lnTo>
                  <a:lnTo>
                    <a:pt x="91" y="364"/>
                  </a:lnTo>
                  <a:lnTo>
                    <a:pt x="91" y="364"/>
                  </a:lnTo>
                  <a:lnTo>
                    <a:pt x="91" y="364"/>
                  </a:lnTo>
                  <a:close/>
                  <a:moveTo>
                    <a:pt x="122" y="364"/>
                  </a:moveTo>
                  <a:lnTo>
                    <a:pt x="122" y="364"/>
                  </a:lnTo>
                  <a:lnTo>
                    <a:pt x="122" y="364"/>
                  </a:lnTo>
                  <a:lnTo>
                    <a:pt x="122" y="364"/>
                  </a:lnTo>
                  <a:lnTo>
                    <a:pt x="122" y="364"/>
                  </a:lnTo>
                  <a:close/>
                  <a:moveTo>
                    <a:pt x="122" y="364"/>
                  </a:moveTo>
                  <a:lnTo>
                    <a:pt x="122" y="364"/>
                  </a:lnTo>
                  <a:lnTo>
                    <a:pt x="122" y="364"/>
                  </a:lnTo>
                  <a:lnTo>
                    <a:pt x="122" y="364"/>
                  </a:lnTo>
                  <a:lnTo>
                    <a:pt x="122" y="364"/>
                  </a:lnTo>
                  <a:close/>
                  <a:moveTo>
                    <a:pt x="152" y="364"/>
                  </a:moveTo>
                  <a:lnTo>
                    <a:pt x="152" y="364"/>
                  </a:lnTo>
                  <a:lnTo>
                    <a:pt x="122" y="364"/>
                  </a:lnTo>
                  <a:lnTo>
                    <a:pt x="122" y="364"/>
                  </a:lnTo>
                  <a:lnTo>
                    <a:pt x="152" y="364"/>
                  </a:lnTo>
                  <a:close/>
                  <a:moveTo>
                    <a:pt x="152" y="364"/>
                  </a:moveTo>
                  <a:lnTo>
                    <a:pt x="152" y="364"/>
                  </a:lnTo>
                  <a:lnTo>
                    <a:pt x="152" y="364"/>
                  </a:lnTo>
                  <a:lnTo>
                    <a:pt x="152" y="364"/>
                  </a:lnTo>
                  <a:lnTo>
                    <a:pt x="152" y="364"/>
                  </a:lnTo>
                  <a:close/>
                  <a:moveTo>
                    <a:pt x="152" y="334"/>
                  </a:moveTo>
                  <a:lnTo>
                    <a:pt x="152" y="334"/>
                  </a:lnTo>
                  <a:lnTo>
                    <a:pt x="152" y="364"/>
                  </a:lnTo>
                  <a:lnTo>
                    <a:pt x="152" y="364"/>
                  </a:lnTo>
                  <a:lnTo>
                    <a:pt x="152" y="334"/>
                  </a:lnTo>
                  <a:close/>
                  <a:moveTo>
                    <a:pt x="182" y="334"/>
                  </a:moveTo>
                  <a:lnTo>
                    <a:pt x="182" y="334"/>
                  </a:lnTo>
                  <a:lnTo>
                    <a:pt x="152" y="334"/>
                  </a:lnTo>
                  <a:lnTo>
                    <a:pt x="152" y="334"/>
                  </a:lnTo>
                  <a:lnTo>
                    <a:pt x="182" y="334"/>
                  </a:lnTo>
                  <a:close/>
                  <a:moveTo>
                    <a:pt x="182" y="334"/>
                  </a:moveTo>
                  <a:lnTo>
                    <a:pt x="182" y="334"/>
                  </a:lnTo>
                  <a:lnTo>
                    <a:pt x="182" y="334"/>
                  </a:lnTo>
                  <a:lnTo>
                    <a:pt x="182" y="334"/>
                  </a:lnTo>
                  <a:lnTo>
                    <a:pt x="182" y="334"/>
                  </a:lnTo>
                  <a:close/>
                  <a:moveTo>
                    <a:pt x="213" y="334"/>
                  </a:moveTo>
                  <a:lnTo>
                    <a:pt x="213" y="334"/>
                  </a:lnTo>
                  <a:lnTo>
                    <a:pt x="182" y="334"/>
                  </a:lnTo>
                  <a:lnTo>
                    <a:pt x="182" y="334"/>
                  </a:lnTo>
                  <a:lnTo>
                    <a:pt x="213" y="334"/>
                  </a:lnTo>
                  <a:close/>
                  <a:moveTo>
                    <a:pt x="1093" y="0"/>
                  </a:moveTo>
                  <a:lnTo>
                    <a:pt x="1093" y="0"/>
                  </a:lnTo>
                  <a:lnTo>
                    <a:pt x="668" y="182"/>
                  </a:lnTo>
                  <a:lnTo>
                    <a:pt x="213" y="334"/>
                  </a:lnTo>
                  <a:lnTo>
                    <a:pt x="213" y="334"/>
                  </a:lnTo>
                  <a:lnTo>
                    <a:pt x="668" y="182"/>
                  </a:lnTo>
                  <a:lnTo>
                    <a:pt x="1093" y="0"/>
                  </a:lnTo>
                  <a:lnTo>
                    <a:pt x="1093" y="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A6CE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626;p71">
              <a:extLst>
                <a:ext uri="{FF2B5EF4-FFF2-40B4-BE49-F238E27FC236}">
                  <a16:creationId xmlns:a16="http://schemas.microsoft.com/office/drawing/2014/main" xmlns="" id="{0527F752-F826-48F6-A06F-9E85B79FE79B}"/>
                </a:ext>
              </a:extLst>
            </p:cNvPr>
            <p:cNvSpPr/>
            <p:nvPr/>
          </p:nvSpPr>
          <p:spPr>
            <a:xfrm>
              <a:off x="4719175" y="238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627;p71">
              <a:extLst>
                <a:ext uri="{FF2B5EF4-FFF2-40B4-BE49-F238E27FC236}">
                  <a16:creationId xmlns:a16="http://schemas.microsoft.com/office/drawing/2014/main" xmlns="" id="{DFC6A446-2AC0-44BB-8F31-1B6EF3D08210}"/>
                </a:ext>
              </a:extLst>
            </p:cNvPr>
            <p:cNvSpPr/>
            <p:nvPr/>
          </p:nvSpPr>
          <p:spPr>
            <a:xfrm>
              <a:off x="4719925" y="238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628;p71">
              <a:extLst>
                <a:ext uri="{FF2B5EF4-FFF2-40B4-BE49-F238E27FC236}">
                  <a16:creationId xmlns:a16="http://schemas.microsoft.com/office/drawing/2014/main" xmlns="" id="{F92FCFB3-F1FF-4DB4-BEFA-27D04C1CC58D}"/>
                </a:ext>
              </a:extLst>
            </p:cNvPr>
            <p:cNvSpPr/>
            <p:nvPr/>
          </p:nvSpPr>
          <p:spPr>
            <a:xfrm>
              <a:off x="4719925" y="238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629;p71">
              <a:extLst>
                <a:ext uri="{FF2B5EF4-FFF2-40B4-BE49-F238E27FC236}">
                  <a16:creationId xmlns:a16="http://schemas.microsoft.com/office/drawing/2014/main" xmlns="" id="{F2B3ECA4-B918-45C3-9966-F7348FF7D227}"/>
                </a:ext>
              </a:extLst>
            </p:cNvPr>
            <p:cNvSpPr/>
            <p:nvPr/>
          </p:nvSpPr>
          <p:spPr>
            <a:xfrm>
              <a:off x="4719925" y="2382600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630;p71">
              <a:extLst>
                <a:ext uri="{FF2B5EF4-FFF2-40B4-BE49-F238E27FC236}">
                  <a16:creationId xmlns:a16="http://schemas.microsoft.com/office/drawing/2014/main" xmlns="" id="{A4D66A8E-658B-44A2-B971-8C4FE99CE581}"/>
                </a:ext>
              </a:extLst>
            </p:cNvPr>
            <p:cNvSpPr/>
            <p:nvPr/>
          </p:nvSpPr>
          <p:spPr>
            <a:xfrm>
              <a:off x="4720700" y="238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631;p71">
              <a:extLst>
                <a:ext uri="{FF2B5EF4-FFF2-40B4-BE49-F238E27FC236}">
                  <a16:creationId xmlns:a16="http://schemas.microsoft.com/office/drawing/2014/main" xmlns="" id="{A930EF6F-649C-41DC-A4E4-F849EC393BF8}"/>
                </a:ext>
              </a:extLst>
            </p:cNvPr>
            <p:cNvSpPr/>
            <p:nvPr/>
          </p:nvSpPr>
          <p:spPr>
            <a:xfrm>
              <a:off x="4720700" y="238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632;p71">
              <a:extLst>
                <a:ext uri="{FF2B5EF4-FFF2-40B4-BE49-F238E27FC236}">
                  <a16:creationId xmlns:a16="http://schemas.microsoft.com/office/drawing/2014/main" xmlns="" id="{C9587A8D-5A5E-4E21-B06A-3783B10C2AEE}"/>
                </a:ext>
              </a:extLst>
            </p:cNvPr>
            <p:cNvSpPr/>
            <p:nvPr/>
          </p:nvSpPr>
          <p:spPr>
            <a:xfrm>
              <a:off x="4720700" y="23826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633;p71">
              <a:extLst>
                <a:ext uri="{FF2B5EF4-FFF2-40B4-BE49-F238E27FC236}">
                  <a16:creationId xmlns:a16="http://schemas.microsoft.com/office/drawing/2014/main" xmlns="" id="{067F0987-38AB-4E4F-ABF4-E29F74AABF9B}"/>
                </a:ext>
              </a:extLst>
            </p:cNvPr>
            <p:cNvSpPr/>
            <p:nvPr/>
          </p:nvSpPr>
          <p:spPr>
            <a:xfrm>
              <a:off x="4721450" y="238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634;p71">
              <a:extLst>
                <a:ext uri="{FF2B5EF4-FFF2-40B4-BE49-F238E27FC236}">
                  <a16:creationId xmlns:a16="http://schemas.microsoft.com/office/drawing/2014/main" xmlns="" id="{533422F7-1081-4DF6-A167-0695F569FAE5}"/>
                </a:ext>
              </a:extLst>
            </p:cNvPr>
            <p:cNvSpPr/>
            <p:nvPr/>
          </p:nvSpPr>
          <p:spPr>
            <a:xfrm>
              <a:off x="4721450" y="238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635;p71">
              <a:extLst>
                <a:ext uri="{FF2B5EF4-FFF2-40B4-BE49-F238E27FC236}">
                  <a16:creationId xmlns:a16="http://schemas.microsoft.com/office/drawing/2014/main" xmlns="" id="{BB51B0C9-2EE8-441D-AFD3-54C9F2A97339}"/>
                </a:ext>
              </a:extLst>
            </p:cNvPr>
            <p:cNvSpPr/>
            <p:nvPr/>
          </p:nvSpPr>
          <p:spPr>
            <a:xfrm>
              <a:off x="4722200" y="238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636;p71">
              <a:extLst>
                <a:ext uri="{FF2B5EF4-FFF2-40B4-BE49-F238E27FC236}">
                  <a16:creationId xmlns:a16="http://schemas.microsoft.com/office/drawing/2014/main" xmlns="" id="{46F9EAB9-91BB-4C03-829E-C0C31CED67D2}"/>
                </a:ext>
              </a:extLst>
            </p:cNvPr>
            <p:cNvSpPr/>
            <p:nvPr/>
          </p:nvSpPr>
          <p:spPr>
            <a:xfrm>
              <a:off x="4722200" y="238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637;p71">
              <a:extLst>
                <a:ext uri="{FF2B5EF4-FFF2-40B4-BE49-F238E27FC236}">
                  <a16:creationId xmlns:a16="http://schemas.microsoft.com/office/drawing/2014/main" xmlns="" id="{BDA26F29-ED69-42A8-AA76-B3AEF6132C6F}"/>
                </a:ext>
              </a:extLst>
            </p:cNvPr>
            <p:cNvSpPr/>
            <p:nvPr/>
          </p:nvSpPr>
          <p:spPr>
            <a:xfrm>
              <a:off x="4722200" y="2382600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638;p71">
              <a:extLst>
                <a:ext uri="{FF2B5EF4-FFF2-40B4-BE49-F238E27FC236}">
                  <a16:creationId xmlns:a16="http://schemas.microsoft.com/office/drawing/2014/main" xmlns="" id="{D3FA88E3-F784-42F3-AAAA-B6E11AC574AB}"/>
                </a:ext>
              </a:extLst>
            </p:cNvPr>
            <p:cNvSpPr/>
            <p:nvPr/>
          </p:nvSpPr>
          <p:spPr>
            <a:xfrm>
              <a:off x="4722975" y="238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639;p71">
              <a:extLst>
                <a:ext uri="{FF2B5EF4-FFF2-40B4-BE49-F238E27FC236}">
                  <a16:creationId xmlns:a16="http://schemas.microsoft.com/office/drawing/2014/main" xmlns="" id="{A4F85490-1900-42B7-8EEC-2DE93F9CA160}"/>
                </a:ext>
              </a:extLst>
            </p:cNvPr>
            <p:cNvSpPr/>
            <p:nvPr/>
          </p:nvSpPr>
          <p:spPr>
            <a:xfrm>
              <a:off x="4722975" y="2381825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640;p71">
              <a:extLst>
                <a:ext uri="{FF2B5EF4-FFF2-40B4-BE49-F238E27FC236}">
                  <a16:creationId xmlns:a16="http://schemas.microsoft.com/office/drawing/2014/main" xmlns="" id="{DB986041-B218-49CA-9415-6A7C998F3F5A}"/>
                </a:ext>
              </a:extLst>
            </p:cNvPr>
            <p:cNvSpPr/>
            <p:nvPr/>
          </p:nvSpPr>
          <p:spPr>
            <a:xfrm>
              <a:off x="4722975" y="238182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0" y="1"/>
                  </a:moveTo>
                  <a:lnTo>
                    <a:pt x="3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641;p71">
              <a:extLst>
                <a:ext uri="{FF2B5EF4-FFF2-40B4-BE49-F238E27FC236}">
                  <a16:creationId xmlns:a16="http://schemas.microsoft.com/office/drawing/2014/main" xmlns="" id="{E4DCBB60-A3C3-4D32-AA48-CDBBD63468B3}"/>
                </a:ext>
              </a:extLst>
            </p:cNvPr>
            <p:cNvSpPr/>
            <p:nvPr/>
          </p:nvSpPr>
          <p:spPr>
            <a:xfrm>
              <a:off x="4723725" y="2381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642;p71">
              <a:extLst>
                <a:ext uri="{FF2B5EF4-FFF2-40B4-BE49-F238E27FC236}">
                  <a16:creationId xmlns:a16="http://schemas.microsoft.com/office/drawing/2014/main" xmlns="" id="{F5D4C6A7-C28B-4886-8EAD-DA98D60958E7}"/>
                </a:ext>
              </a:extLst>
            </p:cNvPr>
            <p:cNvSpPr/>
            <p:nvPr/>
          </p:nvSpPr>
          <p:spPr>
            <a:xfrm>
              <a:off x="4723725" y="238182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1" y="1"/>
                  </a:moveTo>
                  <a:lnTo>
                    <a:pt x="3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643;p71">
              <a:extLst>
                <a:ext uri="{FF2B5EF4-FFF2-40B4-BE49-F238E27FC236}">
                  <a16:creationId xmlns:a16="http://schemas.microsoft.com/office/drawing/2014/main" xmlns="" id="{CAD8A65F-9AEB-4A75-A7B5-42D12F42AA4A}"/>
                </a:ext>
              </a:extLst>
            </p:cNvPr>
            <p:cNvSpPr/>
            <p:nvPr/>
          </p:nvSpPr>
          <p:spPr>
            <a:xfrm>
              <a:off x="4724475" y="2373500"/>
              <a:ext cx="22025" cy="8350"/>
            </a:xfrm>
            <a:custGeom>
              <a:avLst/>
              <a:gdLst/>
              <a:ahLst/>
              <a:cxnLst/>
              <a:rect l="l" t="t" r="r" b="b"/>
              <a:pathLst>
                <a:path w="881" h="334" fill="none" extrusionOk="0">
                  <a:moveTo>
                    <a:pt x="881" y="0"/>
                  </a:moveTo>
                  <a:lnTo>
                    <a:pt x="881" y="0"/>
                  </a:lnTo>
                  <a:lnTo>
                    <a:pt x="456" y="182"/>
                  </a:lnTo>
                  <a:lnTo>
                    <a:pt x="1" y="334"/>
                  </a:lnTo>
                  <a:lnTo>
                    <a:pt x="1" y="334"/>
                  </a:lnTo>
                  <a:lnTo>
                    <a:pt x="456" y="182"/>
                  </a:lnTo>
                  <a:lnTo>
                    <a:pt x="881" y="0"/>
                  </a:lnTo>
                  <a:lnTo>
                    <a:pt x="881" y="0"/>
                  </a:lnTo>
                  <a:lnTo>
                    <a:pt x="8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644;p71">
              <a:extLst>
                <a:ext uri="{FF2B5EF4-FFF2-40B4-BE49-F238E27FC236}">
                  <a16:creationId xmlns:a16="http://schemas.microsoft.com/office/drawing/2014/main" xmlns="" id="{095C8B78-B3BF-40D9-8050-6BBC4E39C07D}"/>
                </a:ext>
              </a:extLst>
            </p:cNvPr>
            <p:cNvSpPr/>
            <p:nvPr/>
          </p:nvSpPr>
          <p:spPr>
            <a:xfrm>
              <a:off x="4251875" y="1935025"/>
              <a:ext cx="494625" cy="452900"/>
            </a:xfrm>
            <a:custGeom>
              <a:avLst/>
              <a:gdLst/>
              <a:ahLst/>
              <a:cxnLst/>
              <a:rect l="l" t="t" r="r" b="b"/>
              <a:pathLst>
                <a:path w="19785" h="18116" extrusionOk="0">
                  <a:moveTo>
                    <a:pt x="4673" y="0"/>
                  </a:moveTo>
                  <a:lnTo>
                    <a:pt x="4704" y="91"/>
                  </a:lnTo>
                  <a:lnTo>
                    <a:pt x="4764" y="61"/>
                  </a:lnTo>
                  <a:lnTo>
                    <a:pt x="4673" y="0"/>
                  </a:lnTo>
                  <a:close/>
                  <a:moveTo>
                    <a:pt x="729" y="6130"/>
                  </a:moveTo>
                  <a:lnTo>
                    <a:pt x="577" y="6585"/>
                  </a:lnTo>
                  <a:lnTo>
                    <a:pt x="395" y="7101"/>
                  </a:lnTo>
                  <a:lnTo>
                    <a:pt x="274" y="7617"/>
                  </a:lnTo>
                  <a:lnTo>
                    <a:pt x="152" y="8132"/>
                  </a:lnTo>
                  <a:lnTo>
                    <a:pt x="31" y="9012"/>
                  </a:lnTo>
                  <a:lnTo>
                    <a:pt x="0" y="9771"/>
                  </a:lnTo>
                  <a:lnTo>
                    <a:pt x="0" y="10044"/>
                  </a:lnTo>
                  <a:lnTo>
                    <a:pt x="31" y="9437"/>
                  </a:lnTo>
                  <a:lnTo>
                    <a:pt x="122" y="8830"/>
                  </a:lnTo>
                  <a:lnTo>
                    <a:pt x="213" y="8254"/>
                  </a:lnTo>
                  <a:lnTo>
                    <a:pt x="334" y="7708"/>
                  </a:lnTo>
                  <a:lnTo>
                    <a:pt x="456" y="7161"/>
                  </a:lnTo>
                  <a:lnTo>
                    <a:pt x="607" y="6646"/>
                  </a:lnTo>
                  <a:lnTo>
                    <a:pt x="729" y="6130"/>
                  </a:lnTo>
                  <a:close/>
                  <a:moveTo>
                    <a:pt x="3793" y="15567"/>
                  </a:moveTo>
                  <a:lnTo>
                    <a:pt x="4067" y="15658"/>
                  </a:lnTo>
                  <a:lnTo>
                    <a:pt x="4075" y="15648"/>
                  </a:lnTo>
                  <a:lnTo>
                    <a:pt x="4075" y="15648"/>
                  </a:lnTo>
                  <a:lnTo>
                    <a:pt x="3793" y="15567"/>
                  </a:lnTo>
                  <a:close/>
                  <a:moveTo>
                    <a:pt x="2276" y="2974"/>
                  </a:moveTo>
                  <a:lnTo>
                    <a:pt x="2125" y="3217"/>
                  </a:lnTo>
                  <a:lnTo>
                    <a:pt x="2185" y="3156"/>
                  </a:lnTo>
                  <a:lnTo>
                    <a:pt x="2185" y="3156"/>
                  </a:lnTo>
                  <a:lnTo>
                    <a:pt x="2125" y="3277"/>
                  </a:lnTo>
                  <a:lnTo>
                    <a:pt x="1942" y="3611"/>
                  </a:lnTo>
                  <a:lnTo>
                    <a:pt x="1669" y="4157"/>
                  </a:lnTo>
                  <a:lnTo>
                    <a:pt x="1366" y="4855"/>
                  </a:lnTo>
                  <a:lnTo>
                    <a:pt x="1275" y="5068"/>
                  </a:lnTo>
                  <a:lnTo>
                    <a:pt x="1184" y="5250"/>
                  </a:lnTo>
                  <a:lnTo>
                    <a:pt x="1032" y="5705"/>
                  </a:lnTo>
                  <a:lnTo>
                    <a:pt x="880" y="6190"/>
                  </a:lnTo>
                  <a:lnTo>
                    <a:pt x="759" y="6676"/>
                  </a:lnTo>
                  <a:lnTo>
                    <a:pt x="638" y="7222"/>
                  </a:lnTo>
                  <a:lnTo>
                    <a:pt x="516" y="7738"/>
                  </a:lnTo>
                  <a:lnTo>
                    <a:pt x="425" y="8314"/>
                  </a:lnTo>
                  <a:lnTo>
                    <a:pt x="334" y="8861"/>
                  </a:lnTo>
                  <a:lnTo>
                    <a:pt x="243" y="9407"/>
                  </a:lnTo>
                  <a:lnTo>
                    <a:pt x="243" y="9953"/>
                  </a:lnTo>
                  <a:lnTo>
                    <a:pt x="274" y="10499"/>
                  </a:lnTo>
                  <a:lnTo>
                    <a:pt x="334" y="10772"/>
                  </a:lnTo>
                  <a:lnTo>
                    <a:pt x="395" y="11015"/>
                  </a:lnTo>
                  <a:lnTo>
                    <a:pt x="547" y="11501"/>
                  </a:lnTo>
                  <a:lnTo>
                    <a:pt x="638" y="11713"/>
                  </a:lnTo>
                  <a:lnTo>
                    <a:pt x="759" y="11925"/>
                  </a:lnTo>
                  <a:lnTo>
                    <a:pt x="880" y="12107"/>
                  </a:lnTo>
                  <a:lnTo>
                    <a:pt x="1032" y="12259"/>
                  </a:lnTo>
                  <a:lnTo>
                    <a:pt x="1184" y="12411"/>
                  </a:lnTo>
                  <a:lnTo>
                    <a:pt x="1366" y="12532"/>
                  </a:lnTo>
                  <a:lnTo>
                    <a:pt x="1700" y="12745"/>
                  </a:lnTo>
                  <a:lnTo>
                    <a:pt x="2003" y="12896"/>
                  </a:lnTo>
                  <a:lnTo>
                    <a:pt x="2549" y="13109"/>
                  </a:lnTo>
                  <a:lnTo>
                    <a:pt x="3035" y="13261"/>
                  </a:lnTo>
                  <a:lnTo>
                    <a:pt x="3551" y="13382"/>
                  </a:lnTo>
                  <a:lnTo>
                    <a:pt x="4127" y="13534"/>
                  </a:lnTo>
                  <a:lnTo>
                    <a:pt x="4886" y="13746"/>
                  </a:lnTo>
                  <a:lnTo>
                    <a:pt x="6737" y="14323"/>
                  </a:lnTo>
                  <a:lnTo>
                    <a:pt x="7799" y="14626"/>
                  </a:lnTo>
                  <a:lnTo>
                    <a:pt x="8345" y="14778"/>
                  </a:lnTo>
                  <a:lnTo>
                    <a:pt x="8891" y="14929"/>
                  </a:lnTo>
                  <a:lnTo>
                    <a:pt x="9437" y="15051"/>
                  </a:lnTo>
                  <a:lnTo>
                    <a:pt x="9984" y="15172"/>
                  </a:lnTo>
                  <a:lnTo>
                    <a:pt x="11076" y="15415"/>
                  </a:lnTo>
                  <a:lnTo>
                    <a:pt x="12077" y="15658"/>
                  </a:lnTo>
                  <a:lnTo>
                    <a:pt x="12533" y="15749"/>
                  </a:lnTo>
                  <a:lnTo>
                    <a:pt x="12957" y="15840"/>
                  </a:lnTo>
                  <a:lnTo>
                    <a:pt x="13716" y="15961"/>
                  </a:lnTo>
                  <a:lnTo>
                    <a:pt x="14323" y="16083"/>
                  </a:lnTo>
                  <a:lnTo>
                    <a:pt x="14687" y="16204"/>
                  </a:lnTo>
                  <a:lnTo>
                    <a:pt x="14808" y="16265"/>
                  </a:lnTo>
                  <a:lnTo>
                    <a:pt x="14687" y="16234"/>
                  </a:lnTo>
                  <a:lnTo>
                    <a:pt x="14292" y="16143"/>
                  </a:lnTo>
                  <a:lnTo>
                    <a:pt x="13716" y="16052"/>
                  </a:lnTo>
                  <a:lnTo>
                    <a:pt x="12957" y="15961"/>
                  </a:lnTo>
                  <a:lnTo>
                    <a:pt x="12502" y="15900"/>
                  </a:lnTo>
                  <a:lnTo>
                    <a:pt x="12047" y="15779"/>
                  </a:lnTo>
                  <a:lnTo>
                    <a:pt x="11046" y="15567"/>
                  </a:lnTo>
                  <a:lnTo>
                    <a:pt x="9953" y="15385"/>
                  </a:lnTo>
                  <a:lnTo>
                    <a:pt x="9407" y="15263"/>
                  </a:lnTo>
                  <a:lnTo>
                    <a:pt x="8831" y="15142"/>
                  </a:lnTo>
                  <a:lnTo>
                    <a:pt x="8284" y="14990"/>
                  </a:lnTo>
                  <a:lnTo>
                    <a:pt x="7738" y="14838"/>
                  </a:lnTo>
                  <a:lnTo>
                    <a:pt x="6676" y="14535"/>
                  </a:lnTo>
                  <a:lnTo>
                    <a:pt x="4795" y="14019"/>
                  </a:lnTo>
                  <a:lnTo>
                    <a:pt x="4067" y="13807"/>
                  </a:lnTo>
                  <a:lnTo>
                    <a:pt x="3884" y="13776"/>
                  </a:lnTo>
                  <a:lnTo>
                    <a:pt x="4067" y="13928"/>
                  </a:lnTo>
                  <a:lnTo>
                    <a:pt x="4188" y="14080"/>
                  </a:lnTo>
                  <a:lnTo>
                    <a:pt x="4340" y="14232"/>
                  </a:lnTo>
                  <a:lnTo>
                    <a:pt x="4461" y="14444"/>
                  </a:lnTo>
                  <a:lnTo>
                    <a:pt x="4522" y="14565"/>
                  </a:lnTo>
                  <a:lnTo>
                    <a:pt x="4522" y="14717"/>
                  </a:lnTo>
                  <a:lnTo>
                    <a:pt x="4491" y="14929"/>
                  </a:lnTo>
                  <a:lnTo>
                    <a:pt x="4400" y="15142"/>
                  </a:lnTo>
                  <a:lnTo>
                    <a:pt x="4279" y="15415"/>
                  </a:lnTo>
                  <a:lnTo>
                    <a:pt x="4075" y="15648"/>
                  </a:lnTo>
                  <a:lnTo>
                    <a:pt x="4075" y="15648"/>
                  </a:lnTo>
                  <a:lnTo>
                    <a:pt x="5159" y="15961"/>
                  </a:lnTo>
                  <a:lnTo>
                    <a:pt x="6646" y="16386"/>
                  </a:lnTo>
                  <a:lnTo>
                    <a:pt x="8527" y="16841"/>
                  </a:lnTo>
                  <a:lnTo>
                    <a:pt x="10621" y="17327"/>
                  </a:lnTo>
                  <a:lnTo>
                    <a:pt x="11683" y="17539"/>
                  </a:lnTo>
                  <a:lnTo>
                    <a:pt x="12775" y="17721"/>
                  </a:lnTo>
                  <a:lnTo>
                    <a:pt x="13868" y="17873"/>
                  </a:lnTo>
                  <a:lnTo>
                    <a:pt x="14899" y="17994"/>
                  </a:lnTo>
                  <a:lnTo>
                    <a:pt x="15901" y="18085"/>
                  </a:lnTo>
                  <a:lnTo>
                    <a:pt x="16841" y="18116"/>
                  </a:lnTo>
                  <a:lnTo>
                    <a:pt x="17357" y="18116"/>
                  </a:lnTo>
                  <a:lnTo>
                    <a:pt x="17843" y="18085"/>
                  </a:lnTo>
                  <a:lnTo>
                    <a:pt x="18298" y="18025"/>
                  </a:lnTo>
                  <a:lnTo>
                    <a:pt x="18692" y="17934"/>
                  </a:lnTo>
                  <a:lnTo>
                    <a:pt x="18723" y="17934"/>
                  </a:lnTo>
                  <a:lnTo>
                    <a:pt x="18753" y="17903"/>
                  </a:lnTo>
                  <a:lnTo>
                    <a:pt x="18844" y="17903"/>
                  </a:lnTo>
                  <a:lnTo>
                    <a:pt x="18844" y="17873"/>
                  </a:lnTo>
                  <a:lnTo>
                    <a:pt x="18905" y="17873"/>
                  </a:lnTo>
                  <a:lnTo>
                    <a:pt x="19360" y="17721"/>
                  </a:lnTo>
                  <a:lnTo>
                    <a:pt x="19785" y="17539"/>
                  </a:lnTo>
                  <a:lnTo>
                    <a:pt x="19603" y="16629"/>
                  </a:lnTo>
                  <a:lnTo>
                    <a:pt x="19542" y="16174"/>
                  </a:lnTo>
                  <a:lnTo>
                    <a:pt x="19269" y="15020"/>
                  </a:lnTo>
                  <a:lnTo>
                    <a:pt x="17509" y="14171"/>
                  </a:lnTo>
                  <a:lnTo>
                    <a:pt x="16599" y="14049"/>
                  </a:lnTo>
                  <a:lnTo>
                    <a:pt x="15658" y="13898"/>
                  </a:lnTo>
                  <a:lnTo>
                    <a:pt x="14748" y="13746"/>
                  </a:lnTo>
                  <a:lnTo>
                    <a:pt x="13837" y="13534"/>
                  </a:lnTo>
                  <a:lnTo>
                    <a:pt x="12927" y="13321"/>
                  </a:lnTo>
                  <a:lnTo>
                    <a:pt x="12047" y="13048"/>
                  </a:lnTo>
                  <a:lnTo>
                    <a:pt x="11167" y="12775"/>
                  </a:lnTo>
                  <a:lnTo>
                    <a:pt x="10287" y="12441"/>
                  </a:lnTo>
                  <a:lnTo>
                    <a:pt x="9619" y="12168"/>
                  </a:lnTo>
                  <a:lnTo>
                    <a:pt x="8952" y="11834"/>
                  </a:lnTo>
                  <a:lnTo>
                    <a:pt x="8254" y="11470"/>
                  </a:lnTo>
                  <a:lnTo>
                    <a:pt x="7556" y="11076"/>
                  </a:lnTo>
                  <a:lnTo>
                    <a:pt x="6889" y="10621"/>
                  </a:lnTo>
                  <a:lnTo>
                    <a:pt x="6221" y="10165"/>
                  </a:lnTo>
                  <a:lnTo>
                    <a:pt x="5614" y="9650"/>
                  </a:lnTo>
                  <a:lnTo>
                    <a:pt x="5038" y="9103"/>
                  </a:lnTo>
                  <a:lnTo>
                    <a:pt x="4522" y="8557"/>
                  </a:lnTo>
                  <a:lnTo>
                    <a:pt x="4279" y="8254"/>
                  </a:lnTo>
                  <a:lnTo>
                    <a:pt x="4067" y="7950"/>
                  </a:lnTo>
                  <a:lnTo>
                    <a:pt x="3884" y="7647"/>
                  </a:lnTo>
                  <a:lnTo>
                    <a:pt x="3702" y="7343"/>
                  </a:lnTo>
                  <a:lnTo>
                    <a:pt x="3551" y="7010"/>
                  </a:lnTo>
                  <a:lnTo>
                    <a:pt x="3429" y="6676"/>
                  </a:lnTo>
                  <a:lnTo>
                    <a:pt x="3338" y="6342"/>
                  </a:lnTo>
                  <a:lnTo>
                    <a:pt x="3278" y="6008"/>
                  </a:lnTo>
                  <a:lnTo>
                    <a:pt x="3217" y="5675"/>
                  </a:lnTo>
                  <a:lnTo>
                    <a:pt x="3217" y="5310"/>
                  </a:lnTo>
                  <a:lnTo>
                    <a:pt x="3247" y="4977"/>
                  </a:lnTo>
                  <a:lnTo>
                    <a:pt x="3278" y="4612"/>
                  </a:lnTo>
                  <a:lnTo>
                    <a:pt x="3399" y="4248"/>
                  </a:lnTo>
                  <a:lnTo>
                    <a:pt x="3520" y="3884"/>
                  </a:lnTo>
                  <a:lnTo>
                    <a:pt x="3187" y="3733"/>
                  </a:lnTo>
                  <a:lnTo>
                    <a:pt x="2944" y="3581"/>
                  </a:lnTo>
                  <a:lnTo>
                    <a:pt x="2701" y="3399"/>
                  </a:lnTo>
                  <a:lnTo>
                    <a:pt x="2489" y="3186"/>
                  </a:lnTo>
                  <a:lnTo>
                    <a:pt x="2276" y="2974"/>
                  </a:lnTo>
                  <a:close/>
                </a:path>
              </a:pathLst>
            </a:custGeom>
            <a:solidFill>
              <a:srgbClr val="338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645;p71">
              <a:extLst>
                <a:ext uri="{FF2B5EF4-FFF2-40B4-BE49-F238E27FC236}">
                  <a16:creationId xmlns:a16="http://schemas.microsoft.com/office/drawing/2014/main" xmlns="" id="{D8506234-6317-4416-B3C9-D8F53D8055A4}"/>
                </a:ext>
              </a:extLst>
            </p:cNvPr>
            <p:cNvSpPr/>
            <p:nvPr/>
          </p:nvSpPr>
          <p:spPr>
            <a:xfrm>
              <a:off x="4251875" y="2085975"/>
              <a:ext cx="19000" cy="100175"/>
            </a:xfrm>
            <a:custGeom>
              <a:avLst/>
              <a:gdLst/>
              <a:ahLst/>
              <a:cxnLst/>
              <a:rect l="l" t="t" r="r" b="b"/>
              <a:pathLst>
                <a:path w="760" h="4007" fill="none" extrusionOk="0">
                  <a:moveTo>
                    <a:pt x="759" y="1"/>
                  </a:moveTo>
                  <a:lnTo>
                    <a:pt x="759" y="1"/>
                  </a:lnTo>
                  <a:lnTo>
                    <a:pt x="577" y="547"/>
                  </a:lnTo>
                  <a:lnTo>
                    <a:pt x="395" y="1063"/>
                  </a:lnTo>
                  <a:lnTo>
                    <a:pt x="274" y="1579"/>
                  </a:lnTo>
                  <a:lnTo>
                    <a:pt x="152" y="2094"/>
                  </a:lnTo>
                  <a:lnTo>
                    <a:pt x="152" y="2094"/>
                  </a:lnTo>
                  <a:lnTo>
                    <a:pt x="31" y="2974"/>
                  </a:lnTo>
                  <a:lnTo>
                    <a:pt x="0" y="3733"/>
                  </a:lnTo>
                  <a:lnTo>
                    <a:pt x="0" y="3733"/>
                  </a:lnTo>
                  <a:lnTo>
                    <a:pt x="0" y="4006"/>
                  </a:lnTo>
                  <a:lnTo>
                    <a:pt x="0" y="4006"/>
                  </a:lnTo>
                  <a:lnTo>
                    <a:pt x="31" y="3399"/>
                  </a:lnTo>
                  <a:lnTo>
                    <a:pt x="122" y="2792"/>
                  </a:lnTo>
                  <a:lnTo>
                    <a:pt x="122" y="2792"/>
                  </a:lnTo>
                  <a:lnTo>
                    <a:pt x="213" y="2216"/>
                  </a:lnTo>
                  <a:lnTo>
                    <a:pt x="334" y="1670"/>
                  </a:lnTo>
                  <a:lnTo>
                    <a:pt x="334" y="1670"/>
                  </a:lnTo>
                  <a:lnTo>
                    <a:pt x="456" y="1123"/>
                  </a:lnTo>
                  <a:lnTo>
                    <a:pt x="607" y="608"/>
                  </a:lnTo>
                  <a:lnTo>
                    <a:pt x="607" y="608"/>
                  </a:lnTo>
                  <a:lnTo>
                    <a:pt x="729" y="92"/>
                  </a:lnTo>
                  <a:lnTo>
                    <a:pt x="729" y="92"/>
                  </a:lnTo>
                  <a:lnTo>
                    <a:pt x="7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646;p71">
              <a:extLst>
                <a:ext uri="{FF2B5EF4-FFF2-40B4-BE49-F238E27FC236}">
                  <a16:creationId xmlns:a16="http://schemas.microsoft.com/office/drawing/2014/main" xmlns="" id="{398CD67D-DE0C-4395-9C0C-6250044414A5}"/>
                </a:ext>
              </a:extLst>
            </p:cNvPr>
            <p:cNvSpPr/>
            <p:nvPr/>
          </p:nvSpPr>
          <p:spPr>
            <a:xfrm>
              <a:off x="4182850" y="2009350"/>
              <a:ext cx="563650" cy="380850"/>
            </a:xfrm>
            <a:custGeom>
              <a:avLst/>
              <a:gdLst/>
              <a:ahLst/>
              <a:cxnLst/>
              <a:rect l="l" t="t" r="r" b="b"/>
              <a:pathLst>
                <a:path w="22546" h="15234" fill="none" extrusionOk="0">
                  <a:moveTo>
                    <a:pt x="5037" y="1"/>
                  </a:moveTo>
                  <a:lnTo>
                    <a:pt x="5037" y="1"/>
                  </a:lnTo>
                  <a:lnTo>
                    <a:pt x="4886" y="244"/>
                  </a:lnTo>
                  <a:lnTo>
                    <a:pt x="4886" y="244"/>
                  </a:lnTo>
                  <a:lnTo>
                    <a:pt x="4946" y="183"/>
                  </a:lnTo>
                  <a:lnTo>
                    <a:pt x="4946" y="183"/>
                  </a:lnTo>
                  <a:lnTo>
                    <a:pt x="4946" y="183"/>
                  </a:lnTo>
                  <a:lnTo>
                    <a:pt x="4946" y="183"/>
                  </a:lnTo>
                  <a:lnTo>
                    <a:pt x="4886" y="304"/>
                  </a:lnTo>
                  <a:lnTo>
                    <a:pt x="4886" y="304"/>
                  </a:lnTo>
                  <a:lnTo>
                    <a:pt x="4703" y="638"/>
                  </a:lnTo>
                  <a:lnTo>
                    <a:pt x="4703" y="638"/>
                  </a:lnTo>
                  <a:lnTo>
                    <a:pt x="4430" y="1184"/>
                  </a:lnTo>
                  <a:lnTo>
                    <a:pt x="4430" y="1184"/>
                  </a:lnTo>
                  <a:lnTo>
                    <a:pt x="4127" y="1882"/>
                  </a:lnTo>
                  <a:lnTo>
                    <a:pt x="4127" y="1882"/>
                  </a:lnTo>
                  <a:lnTo>
                    <a:pt x="4036" y="2095"/>
                  </a:lnTo>
                  <a:lnTo>
                    <a:pt x="3945" y="2277"/>
                  </a:lnTo>
                  <a:lnTo>
                    <a:pt x="3945" y="2277"/>
                  </a:lnTo>
                  <a:lnTo>
                    <a:pt x="3793" y="2732"/>
                  </a:lnTo>
                  <a:lnTo>
                    <a:pt x="3793" y="2732"/>
                  </a:lnTo>
                  <a:lnTo>
                    <a:pt x="3641" y="3217"/>
                  </a:lnTo>
                  <a:lnTo>
                    <a:pt x="3641" y="3217"/>
                  </a:lnTo>
                  <a:lnTo>
                    <a:pt x="3520" y="3703"/>
                  </a:lnTo>
                  <a:lnTo>
                    <a:pt x="3520" y="3703"/>
                  </a:lnTo>
                  <a:lnTo>
                    <a:pt x="3399" y="4249"/>
                  </a:lnTo>
                  <a:lnTo>
                    <a:pt x="3277" y="4765"/>
                  </a:lnTo>
                  <a:lnTo>
                    <a:pt x="3277" y="4765"/>
                  </a:lnTo>
                  <a:lnTo>
                    <a:pt x="3186" y="5341"/>
                  </a:lnTo>
                  <a:lnTo>
                    <a:pt x="3095" y="5888"/>
                  </a:lnTo>
                  <a:lnTo>
                    <a:pt x="3095" y="5888"/>
                  </a:lnTo>
                  <a:lnTo>
                    <a:pt x="3004" y="6434"/>
                  </a:lnTo>
                  <a:lnTo>
                    <a:pt x="3004" y="6980"/>
                  </a:lnTo>
                  <a:lnTo>
                    <a:pt x="3035" y="7526"/>
                  </a:lnTo>
                  <a:lnTo>
                    <a:pt x="3095" y="7799"/>
                  </a:lnTo>
                  <a:lnTo>
                    <a:pt x="3156" y="8042"/>
                  </a:lnTo>
                  <a:lnTo>
                    <a:pt x="3156" y="8042"/>
                  </a:lnTo>
                  <a:lnTo>
                    <a:pt x="3308" y="8528"/>
                  </a:lnTo>
                  <a:lnTo>
                    <a:pt x="3399" y="8740"/>
                  </a:lnTo>
                  <a:lnTo>
                    <a:pt x="3520" y="8952"/>
                  </a:lnTo>
                  <a:lnTo>
                    <a:pt x="3520" y="8952"/>
                  </a:lnTo>
                  <a:lnTo>
                    <a:pt x="3641" y="9134"/>
                  </a:lnTo>
                  <a:lnTo>
                    <a:pt x="3793" y="9286"/>
                  </a:lnTo>
                  <a:lnTo>
                    <a:pt x="3945" y="9438"/>
                  </a:lnTo>
                  <a:lnTo>
                    <a:pt x="4127" y="9559"/>
                  </a:lnTo>
                  <a:lnTo>
                    <a:pt x="4127" y="9559"/>
                  </a:lnTo>
                  <a:lnTo>
                    <a:pt x="4461" y="9772"/>
                  </a:lnTo>
                  <a:lnTo>
                    <a:pt x="4764" y="9923"/>
                  </a:lnTo>
                  <a:lnTo>
                    <a:pt x="5310" y="10136"/>
                  </a:lnTo>
                  <a:lnTo>
                    <a:pt x="5310" y="10136"/>
                  </a:lnTo>
                  <a:lnTo>
                    <a:pt x="5796" y="10288"/>
                  </a:lnTo>
                  <a:lnTo>
                    <a:pt x="5796" y="10288"/>
                  </a:lnTo>
                  <a:lnTo>
                    <a:pt x="6312" y="10409"/>
                  </a:lnTo>
                  <a:lnTo>
                    <a:pt x="6312" y="10409"/>
                  </a:lnTo>
                  <a:lnTo>
                    <a:pt x="6888" y="10561"/>
                  </a:lnTo>
                  <a:lnTo>
                    <a:pt x="6888" y="10561"/>
                  </a:lnTo>
                  <a:lnTo>
                    <a:pt x="7647" y="10773"/>
                  </a:lnTo>
                  <a:lnTo>
                    <a:pt x="7647" y="10773"/>
                  </a:lnTo>
                  <a:lnTo>
                    <a:pt x="9498" y="11350"/>
                  </a:lnTo>
                  <a:lnTo>
                    <a:pt x="9498" y="11350"/>
                  </a:lnTo>
                  <a:lnTo>
                    <a:pt x="10560" y="11653"/>
                  </a:lnTo>
                  <a:lnTo>
                    <a:pt x="11106" y="11805"/>
                  </a:lnTo>
                  <a:lnTo>
                    <a:pt x="11652" y="11956"/>
                  </a:lnTo>
                  <a:lnTo>
                    <a:pt x="11652" y="11956"/>
                  </a:lnTo>
                  <a:lnTo>
                    <a:pt x="12198" y="12078"/>
                  </a:lnTo>
                  <a:lnTo>
                    <a:pt x="12745" y="12199"/>
                  </a:lnTo>
                  <a:lnTo>
                    <a:pt x="12745" y="12199"/>
                  </a:lnTo>
                  <a:lnTo>
                    <a:pt x="13837" y="12442"/>
                  </a:lnTo>
                  <a:lnTo>
                    <a:pt x="13837" y="12442"/>
                  </a:lnTo>
                  <a:lnTo>
                    <a:pt x="14838" y="12685"/>
                  </a:lnTo>
                  <a:lnTo>
                    <a:pt x="14838" y="12685"/>
                  </a:lnTo>
                  <a:lnTo>
                    <a:pt x="15294" y="12776"/>
                  </a:lnTo>
                  <a:lnTo>
                    <a:pt x="15294" y="12776"/>
                  </a:lnTo>
                  <a:lnTo>
                    <a:pt x="15718" y="12867"/>
                  </a:lnTo>
                  <a:lnTo>
                    <a:pt x="15718" y="12867"/>
                  </a:lnTo>
                  <a:lnTo>
                    <a:pt x="16477" y="12988"/>
                  </a:lnTo>
                  <a:lnTo>
                    <a:pt x="17084" y="13110"/>
                  </a:lnTo>
                  <a:lnTo>
                    <a:pt x="17084" y="13110"/>
                  </a:lnTo>
                  <a:lnTo>
                    <a:pt x="17448" y="13231"/>
                  </a:lnTo>
                  <a:lnTo>
                    <a:pt x="17448" y="13231"/>
                  </a:lnTo>
                  <a:lnTo>
                    <a:pt x="17569" y="13292"/>
                  </a:lnTo>
                  <a:lnTo>
                    <a:pt x="17569" y="13292"/>
                  </a:lnTo>
                  <a:lnTo>
                    <a:pt x="17569" y="13292"/>
                  </a:lnTo>
                  <a:lnTo>
                    <a:pt x="17569" y="13292"/>
                  </a:lnTo>
                  <a:lnTo>
                    <a:pt x="17448" y="13261"/>
                  </a:lnTo>
                  <a:lnTo>
                    <a:pt x="17448" y="13261"/>
                  </a:lnTo>
                  <a:lnTo>
                    <a:pt x="17053" y="13170"/>
                  </a:lnTo>
                  <a:lnTo>
                    <a:pt x="17053" y="13170"/>
                  </a:lnTo>
                  <a:lnTo>
                    <a:pt x="16477" y="13079"/>
                  </a:lnTo>
                  <a:lnTo>
                    <a:pt x="15718" y="12988"/>
                  </a:lnTo>
                  <a:lnTo>
                    <a:pt x="15718" y="12988"/>
                  </a:lnTo>
                  <a:lnTo>
                    <a:pt x="15263" y="12927"/>
                  </a:lnTo>
                  <a:lnTo>
                    <a:pt x="15263" y="12927"/>
                  </a:lnTo>
                  <a:lnTo>
                    <a:pt x="14808" y="12806"/>
                  </a:lnTo>
                  <a:lnTo>
                    <a:pt x="14808" y="12806"/>
                  </a:lnTo>
                  <a:lnTo>
                    <a:pt x="13807" y="12594"/>
                  </a:lnTo>
                  <a:lnTo>
                    <a:pt x="13807" y="12594"/>
                  </a:lnTo>
                  <a:lnTo>
                    <a:pt x="12714" y="12412"/>
                  </a:lnTo>
                  <a:lnTo>
                    <a:pt x="12714" y="12412"/>
                  </a:lnTo>
                  <a:lnTo>
                    <a:pt x="12168" y="12290"/>
                  </a:lnTo>
                  <a:lnTo>
                    <a:pt x="11592" y="12169"/>
                  </a:lnTo>
                  <a:lnTo>
                    <a:pt x="11592" y="12169"/>
                  </a:lnTo>
                  <a:lnTo>
                    <a:pt x="11045" y="12017"/>
                  </a:lnTo>
                  <a:lnTo>
                    <a:pt x="10499" y="11865"/>
                  </a:lnTo>
                  <a:lnTo>
                    <a:pt x="9437" y="11562"/>
                  </a:lnTo>
                  <a:lnTo>
                    <a:pt x="9437" y="11562"/>
                  </a:lnTo>
                  <a:lnTo>
                    <a:pt x="7556" y="11046"/>
                  </a:lnTo>
                  <a:lnTo>
                    <a:pt x="7556" y="11046"/>
                  </a:lnTo>
                  <a:lnTo>
                    <a:pt x="6828" y="10834"/>
                  </a:lnTo>
                  <a:lnTo>
                    <a:pt x="6828" y="10834"/>
                  </a:lnTo>
                  <a:lnTo>
                    <a:pt x="6645" y="10803"/>
                  </a:lnTo>
                  <a:lnTo>
                    <a:pt x="6645" y="10803"/>
                  </a:lnTo>
                  <a:lnTo>
                    <a:pt x="6828" y="10955"/>
                  </a:lnTo>
                  <a:lnTo>
                    <a:pt x="6949" y="11107"/>
                  </a:lnTo>
                  <a:lnTo>
                    <a:pt x="7101" y="11259"/>
                  </a:lnTo>
                  <a:lnTo>
                    <a:pt x="7222" y="11471"/>
                  </a:lnTo>
                  <a:lnTo>
                    <a:pt x="7222" y="11471"/>
                  </a:lnTo>
                  <a:lnTo>
                    <a:pt x="7283" y="11592"/>
                  </a:lnTo>
                  <a:lnTo>
                    <a:pt x="7283" y="11744"/>
                  </a:lnTo>
                  <a:lnTo>
                    <a:pt x="7283" y="11744"/>
                  </a:lnTo>
                  <a:lnTo>
                    <a:pt x="7252" y="11956"/>
                  </a:lnTo>
                  <a:lnTo>
                    <a:pt x="7161" y="12169"/>
                  </a:lnTo>
                  <a:lnTo>
                    <a:pt x="7040" y="12442"/>
                  </a:lnTo>
                  <a:lnTo>
                    <a:pt x="6828" y="12685"/>
                  </a:lnTo>
                  <a:lnTo>
                    <a:pt x="6828" y="12685"/>
                  </a:lnTo>
                  <a:lnTo>
                    <a:pt x="6554" y="12594"/>
                  </a:lnTo>
                  <a:lnTo>
                    <a:pt x="6554" y="12594"/>
                  </a:lnTo>
                  <a:lnTo>
                    <a:pt x="5948" y="13018"/>
                  </a:lnTo>
                  <a:lnTo>
                    <a:pt x="5280" y="13443"/>
                  </a:lnTo>
                  <a:lnTo>
                    <a:pt x="4461" y="13929"/>
                  </a:lnTo>
                  <a:lnTo>
                    <a:pt x="3550" y="14414"/>
                  </a:lnTo>
                  <a:lnTo>
                    <a:pt x="3065" y="14627"/>
                  </a:lnTo>
                  <a:lnTo>
                    <a:pt x="2610" y="14839"/>
                  </a:lnTo>
                  <a:lnTo>
                    <a:pt x="2155" y="14991"/>
                  </a:lnTo>
                  <a:lnTo>
                    <a:pt x="1730" y="15112"/>
                  </a:lnTo>
                  <a:lnTo>
                    <a:pt x="1305" y="15203"/>
                  </a:lnTo>
                  <a:lnTo>
                    <a:pt x="941" y="15234"/>
                  </a:lnTo>
                  <a:lnTo>
                    <a:pt x="941" y="15234"/>
                  </a:lnTo>
                  <a:lnTo>
                    <a:pt x="637" y="15203"/>
                  </a:lnTo>
                  <a:lnTo>
                    <a:pt x="486" y="15173"/>
                  </a:lnTo>
                  <a:lnTo>
                    <a:pt x="364" y="15112"/>
                  </a:lnTo>
                  <a:lnTo>
                    <a:pt x="243" y="15052"/>
                  </a:lnTo>
                  <a:lnTo>
                    <a:pt x="152" y="14961"/>
                  </a:lnTo>
                  <a:lnTo>
                    <a:pt x="61" y="14839"/>
                  </a:lnTo>
                  <a:lnTo>
                    <a:pt x="0" y="14718"/>
                  </a:lnTo>
                  <a:lnTo>
                    <a:pt x="0" y="14718"/>
                  </a:lnTo>
                  <a:lnTo>
                    <a:pt x="0" y="14718"/>
                  </a:lnTo>
                  <a:lnTo>
                    <a:pt x="61" y="14839"/>
                  </a:lnTo>
                  <a:lnTo>
                    <a:pt x="152" y="14961"/>
                  </a:lnTo>
                  <a:lnTo>
                    <a:pt x="243" y="15052"/>
                  </a:lnTo>
                  <a:lnTo>
                    <a:pt x="364" y="15112"/>
                  </a:lnTo>
                  <a:lnTo>
                    <a:pt x="486" y="15173"/>
                  </a:lnTo>
                  <a:lnTo>
                    <a:pt x="637" y="15203"/>
                  </a:lnTo>
                  <a:lnTo>
                    <a:pt x="941" y="15234"/>
                  </a:lnTo>
                  <a:lnTo>
                    <a:pt x="941" y="15234"/>
                  </a:lnTo>
                  <a:lnTo>
                    <a:pt x="1305" y="15203"/>
                  </a:lnTo>
                  <a:lnTo>
                    <a:pt x="1730" y="15112"/>
                  </a:lnTo>
                  <a:lnTo>
                    <a:pt x="2155" y="14991"/>
                  </a:lnTo>
                  <a:lnTo>
                    <a:pt x="2610" y="14839"/>
                  </a:lnTo>
                  <a:lnTo>
                    <a:pt x="3065" y="14627"/>
                  </a:lnTo>
                  <a:lnTo>
                    <a:pt x="3550" y="14414"/>
                  </a:lnTo>
                  <a:lnTo>
                    <a:pt x="4461" y="13929"/>
                  </a:lnTo>
                  <a:lnTo>
                    <a:pt x="5280" y="13443"/>
                  </a:lnTo>
                  <a:lnTo>
                    <a:pt x="5948" y="13018"/>
                  </a:lnTo>
                  <a:lnTo>
                    <a:pt x="6554" y="12594"/>
                  </a:lnTo>
                  <a:lnTo>
                    <a:pt x="6554" y="12594"/>
                  </a:lnTo>
                  <a:lnTo>
                    <a:pt x="7920" y="12988"/>
                  </a:lnTo>
                  <a:lnTo>
                    <a:pt x="9407" y="13413"/>
                  </a:lnTo>
                  <a:lnTo>
                    <a:pt x="11288" y="13868"/>
                  </a:lnTo>
                  <a:lnTo>
                    <a:pt x="13382" y="14354"/>
                  </a:lnTo>
                  <a:lnTo>
                    <a:pt x="14444" y="14566"/>
                  </a:lnTo>
                  <a:lnTo>
                    <a:pt x="15536" y="14748"/>
                  </a:lnTo>
                  <a:lnTo>
                    <a:pt x="16629" y="14900"/>
                  </a:lnTo>
                  <a:lnTo>
                    <a:pt x="17660" y="15021"/>
                  </a:lnTo>
                  <a:lnTo>
                    <a:pt x="18662" y="15112"/>
                  </a:lnTo>
                  <a:lnTo>
                    <a:pt x="19602" y="15143"/>
                  </a:lnTo>
                  <a:lnTo>
                    <a:pt x="19602" y="15143"/>
                  </a:lnTo>
                  <a:lnTo>
                    <a:pt x="20118" y="15143"/>
                  </a:lnTo>
                  <a:lnTo>
                    <a:pt x="20604" y="15112"/>
                  </a:lnTo>
                  <a:lnTo>
                    <a:pt x="21059" y="15052"/>
                  </a:lnTo>
                  <a:lnTo>
                    <a:pt x="21453" y="14961"/>
                  </a:lnTo>
                  <a:lnTo>
                    <a:pt x="21453" y="14961"/>
                  </a:lnTo>
                  <a:lnTo>
                    <a:pt x="21453" y="14961"/>
                  </a:lnTo>
                  <a:lnTo>
                    <a:pt x="21453" y="14961"/>
                  </a:lnTo>
                  <a:lnTo>
                    <a:pt x="21453" y="14961"/>
                  </a:lnTo>
                  <a:lnTo>
                    <a:pt x="21484" y="14961"/>
                  </a:lnTo>
                  <a:lnTo>
                    <a:pt x="21484" y="14961"/>
                  </a:lnTo>
                  <a:lnTo>
                    <a:pt x="21484" y="14961"/>
                  </a:lnTo>
                  <a:lnTo>
                    <a:pt x="21484" y="14961"/>
                  </a:lnTo>
                  <a:lnTo>
                    <a:pt x="21484" y="14961"/>
                  </a:lnTo>
                  <a:lnTo>
                    <a:pt x="21484" y="14961"/>
                  </a:lnTo>
                  <a:lnTo>
                    <a:pt x="21484" y="14961"/>
                  </a:lnTo>
                  <a:lnTo>
                    <a:pt x="21484" y="14961"/>
                  </a:lnTo>
                  <a:lnTo>
                    <a:pt x="21484" y="14961"/>
                  </a:lnTo>
                  <a:lnTo>
                    <a:pt x="21484" y="14961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14" y="14930"/>
                  </a:lnTo>
                  <a:lnTo>
                    <a:pt x="21544" y="14930"/>
                  </a:lnTo>
                  <a:lnTo>
                    <a:pt x="21544" y="14930"/>
                  </a:lnTo>
                  <a:lnTo>
                    <a:pt x="21544" y="14930"/>
                  </a:lnTo>
                  <a:lnTo>
                    <a:pt x="21544" y="14930"/>
                  </a:lnTo>
                  <a:lnTo>
                    <a:pt x="21544" y="14930"/>
                  </a:lnTo>
                  <a:lnTo>
                    <a:pt x="21544" y="14930"/>
                  </a:lnTo>
                  <a:lnTo>
                    <a:pt x="21544" y="14930"/>
                  </a:lnTo>
                  <a:lnTo>
                    <a:pt x="21544" y="14930"/>
                  </a:lnTo>
                  <a:lnTo>
                    <a:pt x="21544" y="14930"/>
                  </a:lnTo>
                  <a:lnTo>
                    <a:pt x="21544" y="14930"/>
                  </a:lnTo>
                  <a:lnTo>
                    <a:pt x="21575" y="14930"/>
                  </a:lnTo>
                  <a:lnTo>
                    <a:pt x="21575" y="14930"/>
                  </a:lnTo>
                  <a:lnTo>
                    <a:pt x="21575" y="14930"/>
                  </a:lnTo>
                  <a:lnTo>
                    <a:pt x="21575" y="14930"/>
                  </a:lnTo>
                  <a:lnTo>
                    <a:pt x="21575" y="14930"/>
                  </a:lnTo>
                  <a:lnTo>
                    <a:pt x="21575" y="14930"/>
                  </a:lnTo>
                  <a:lnTo>
                    <a:pt x="21575" y="14930"/>
                  </a:lnTo>
                  <a:lnTo>
                    <a:pt x="21575" y="14930"/>
                  </a:lnTo>
                  <a:lnTo>
                    <a:pt x="21575" y="14930"/>
                  </a:lnTo>
                  <a:lnTo>
                    <a:pt x="21575" y="14930"/>
                  </a:lnTo>
                  <a:lnTo>
                    <a:pt x="21605" y="14930"/>
                  </a:lnTo>
                  <a:lnTo>
                    <a:pt x="21605" y="14930"/>
                  </a:lnTo>
                  <a:lnTo>
                    <a:pt x="21605" y="14930"/>
                  </a:lnTo>
                  <a:lnTo>
                    <a:pt x="21605" y="14930"/>
                  </a:lnTo>
                  <a:lnTo>
                    <a:pt x="21605" y="14930"/>
                  </a:lnTo>
                  <a:lnTo>
                    <a:pt x="21605" y="14930"/>
                  </a:lnTo>
                  <a:lnTo>
                    <a:pt x="21605" y="14930"/>
                  </a:lnTo>
                  <a:lnTo>
                    <a:pt x="21605" y="14930"/>
                  </a:lnTo>
                  <a:lnTo>
                    <a:pt x="21605" y="14900"/>
                  </a:lnTo>
                  <a:lnTo>
                    <a:pt x="21605" y="14900"/>
                  </a:lnTo>
                  <a:lnTo>
                    <a:pt x="21605" y="14900"/>
                  </a:lnTo>
                  <a:lnTo>
                    <a:pt x="21605" y="14900"/>
                  </a:lnTo>
                  <a:lnTo>
                    <a:pt x="21635" y="14900"/>
                  </a:lnTo>
                  <a:lnTo>
                    <a:pt x="21635" y="14900"/>
                  </a:lnTo>
                  <a:lnTo>
                    <a:pt x="21635" y="14900"/>
                  </a:lnTo>
                  <a:lnTo>
                    <a:pt x="21635" y="14900"/>
                  </a:lnTo>
                  <a:lnTo>
                    <a:pt x="21635" y="14900"/>
                  </a:lnTo>
                  <a:lnTo>
                    <a:pt x="21635" y="14900"/>
                  </a:lnTo>
                  <a:lnTo>
                    <a:pt x="21635" y="14900"/>
                  </a:lnTo>
                  <a:lnTo>
                    <a:pt x="21635" y="14900"/>
                  </a:lnTo>
                  <a:lnTo>
                    <a:pt x="21666" y="14900"/>
                  </a:lnTo>
                  <a:lnTo>
                    <a:pt x="21666" y="14900"/>
                  </a:lnTo>
                  <a:lnTo>
                    <a:pt x="21666" y="14900"/>
                  </a:lnTo>
                  <a:lnTo>
                    <a:pt x="21666" y="14900"/>
                  </a:lnTo>
                  <a:lnTo>
                    <a:pt x="22121" y="14748"/>
                  </a:lnTo>
                  <a:lnTo>
                    <a:pt x="22546" y="14566"/>
                  </a:lnTo>
                  <a:lnTo>
                    <a:pt x="22546" y="14566"/>
                  </a:lnTo>
                  <a:lnTo>
                    <a:pt x="22364" y="13656"/>
                  </a:lnTo>
                  <a:lnTo>
                    <a:pt x="22303" y="13201"/>
                  </a:lnTo>
                  <a:lnTo>
                    <a:pt x="22303" y="13201"/>
                  </a:lnTo>
                  <a:lnTo>
                    <a:pt x="22303" y="13201"/>
                  </a:lnTo>
                  <a:lnTo>
                    <a:pt x="22303" y="13201"/>
                  </a:lnTo>
                  <a:lnTo>
                    <a:pt x="22303" y="13201"/>
                  </a:lnTo>
                  <a:lnTo>
                    <a:pt x="22030" y="12047"/>
                  </a:lnTo>
                  <a:lnTo>
                    <a:pt x="22030" y="12047"/>
                  </a:lnTo>
                  <a:lnTo>
                    <a:pt x="20270" y="11198"/>
                  </a:lnTo>
                  <a:lnTo>
                    <a:pt x="20270" y="11198"/>
                  </a:lnTo>
                  <a:lnTo>
                    <a:pt x="19360" y="11076"/>
                  </a:lnTo>
                  <a:lnTo>
                    <a:pt x="18419" y="10925"/>
                  </a:lnTo>
                  <a:lnTo>
                    <a:pt x="17509" y="10773"/>
                  </a:lnTo>
                  <a:lnTo>
                    <a:pt x="16598" y="10561"/>
                  </a:lnTo>
                  <a:lnTo>
                    <a:pt x="15688" y="10348"/>
                  </a:lnTo>
                  <a:lnTo>
                    <a:pt x="14808" y="10075"/>
                  </a:lnTo>
                  <a:lnTo>
                    <a:pt x="13928" y="9802"/>
                  </a:lnTo>
                  <a:lnTo>
                    <a:pt x="13048" y="9468"/>
                  </a:lnTo>
                  <a:lnTo>
                    <a:pt x="13048" y="9468"/>
                  </a:lnTo>
                  <a:lnTo>
                    <a:pt x="12380" y="9195"/>
                  </a:lnTo>
                  <a:lnTo>
                    <a:pt x="11713" y="8861"/>
                  </a:lnTo>
                  <a:lnTo>
                    <a:pt x="11015" y="8497"/>
                  </a:lnTo>
                  <a:lnTo>
                    <a:pt x="10317" y="8103"/>
                  </a:lnTo>
                  <a:lnTo>
                    <a:pt x="9650" y="7648"/>
                  </a:lnTo>
                  <a:lnTo>
                    <a:pt x="8982" y="7192"/>
                  </a:lnTo>
                  <a:lnTo>
                    <a:pt x="8375" y="6677"/>
                  </a:lnTo>
                  <a:lnTo>
                    <a:pt x="7799" y="6130"/>
                  </a:lnTo>
                  <a:lnTo>
                    <a:pt x="7283" y="5584"/>
                  </a:lnTo>
                  <a:lnTo>
                    <a:pt x="7040" y="5281"/>
                  </a:lnTo>
                  <a:lnTo>
                    <a:pt x="6828" y="4977"/>
                  </a:lnTo>
                  <a:lnTo>
                    <a:pt x="6645" y="4674"/>
                  </a:lnTo>
                  <a:lnTo>
                    <a:pt x="6463" y="4370"/>
                  </a:lnTo>
                  <a:lnTo>
                    <a:pt x="6312" y="4037"/>
                  </a:lnTo>
                  <a:lnTo>
                    <a:pt x="6190" y="3703"/>
                  </a:lnTo>
                  <a:lnTo>
                    <a:pt x="6099" y="3369"/>
                  </a:lnTo>
                  <a:lnTo>
                    <a:pt x="6039" y="3035"/>
                  </a:lnTo>
                  <a:lnTo>
                    <a:pt x="5978" y="2702"/>
                  </a:lnTo>
                  <a:lnTo>
                    <a:pt x="5978" y="2337"/>
                  </a:lnTo>
                  <a:lnTo>
                    <a:pt x="6008" y="2004"/>
                  </a:lnTo>
                  <a:lnTo>
                    <a:pt x="6039" y="1639"/>
                  </a:lnTo>
                  <a:lnTo>
                    <a:pt x="6160" y="1275"/>
                  </a:lnTo>
                  <a:lnTo>
                    <a:pt x="6281" y="911"/>
                  </a:lnTo>
                  <a:lnTo>
                    <a:pt x="6281" y="911"/>
                  </a:lnTo>
                  <a:lnTo>
                    <a:pt x="5948" y="760"/>
                  </a:lnTo>
                  <a:lnTo>
                    <a:pt x="5948" y="760"/>
                  </a:lnTo>
                  <a:lnTo>
                    <a:pt x="5705" y="608"/>
                  </a:lnTo>
                  <a:lnTo>
                    <a:pt x="5462" y="426"/>
                  </a:lnTo>
                  <a:lnTo>
                    <a:pt x="5250" y="213"/>
                  </a:lnTo>
                  <a:lnTo>
                    <a:pt x="50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647;p71">
              <a:extLst>
                <a:ext uri="{FF2B5EF4-FFF2-40B4-BE49-F238E27FC236}">
                  <a16:creationId xmlns:a16="http://schemas.microsoft.com/office/drawing/2014/main" xmlns="" id="{3AED8E3C-606D-473E-B8B6-2F5180D2C087}"/>
                </a:ext>
              </a:extLst>
            </p:cNvPr>
            <p:cNvSpPr/>
            <p:nvPr/>
          </p:nvSpPr>
          <p:spPr>
            <a:xfrm>
              <a:off x="4368700" y="1935025"/>
              <a:ext cx="2300" cy="2300"/>
            </a:xfrm>
            <a:custGeom>
              <a:avLst/>
              <a:gdLst/>
              <a:ahLst/>
              <a:cxnLst/>
              <a:rect l="l" t="t" r="r" b="b"/>
              <a:pathLst>
                <a:path w="92" h="9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648;p71">
              <a:extLst>
                <a:ext uri="{FF2B5EF4-FFF2-40B4-BE49-F238E27FC236}">
                  <a16:creationId xmlns:a16="http://schemas.microsoft.com/office/drawing/2014/main" xmlns="" id="{0C8114DB-362D-439B-ADE3-7991081E9B96}"/>
                </a:ext>
              </a:extLst>
            </p:cNvPr>
            <p:cNvSpPr/>
            <p:nvPr/>
          </p:nvSpPr>
          <p:spPr>
            <a:xfrm>
              <a:off x="4251875" y="2013900"/>
              <a:ext cx="370225" cy="327750"/>
            </a:xfrm>
            <a:custGeom>
              <a:avLst/>
              <a:gdLst/>
              <a:ahLst/>
              <a:cxnLst/>
              <a:rect l="l" t="t" r="r" b="b"/>
              <a:pathLst>
                <a:path w="14809" h="13110" extrusionOk="0">
                  <a:moveTo>
                    <a:pt x="2185" y="1"/>
                  </a:moveTo>
                  <a:lnTo>
                    <a:pt x="2094" y="122"/>
                  </a:lnTo>
                  <a:lnTo>
                    <a:pt x="1882" y="426"/>
                  </a:lnTo>
                  <a:lnTo>
                    <a:pt x="1578" y="942"/>
                  </a:lnTo>
                  <a:lnTo>
                    <a:pt x="1245" y="1670"/>
                  </a:lnTo>
                  <a:lnTo>
                    <a:pt x="1153" y="1852"/>
                  </a:lnTo>
                  <a:lnTo>
                    <a:pt x="1062" y="2064"/>
                  </a:lnTo>
                  <a:lnTo>
                    <a:pt x="911" y="2520"/>
                  </a:lnTo>
                  <a:lnTo>
                    <a:pt x="729" y="2975"/>
                  </a:lnTo>
                  <a:lnTo>
                    <a:pt x="607" y="3491"/>
                  </a:lnTo>
                  <a:lnTo>
                    <a:pt x="456" y="4006"/>
                  </a:lnTo>
                  <a:lnTo>
                    <a:pt x="334" y="4553"/>
                  </a:lnTo>
                  <a:lnTo>
                    <a:pt x="213" y="5099"/>
                  </a:lnTo>
                  <a:lnTo>
                    <a:pt x="122" y="5675"/>
                  </a:lnTo>
                  <a:lnTo>
                    <a:pt x="31" y="6252"/>
                  </a:lnTo>
                  <a:lnTo>
                    <a:pt x="0" y="6798"/>
                  </a:lnTo>
                  <a:lnTo>
                    <a:pt x="31" y="7375"/>
                  </a:lnTo>
                  <a:lnTo>
                    <a:pt x="91" y="7648"/>
                  </a:lnTo>
                  <a:lnTo>
                    <a:pt x="152" y="7921"/>
                  </a:lnTo>
                  <a:lnTo>
                    <a:pt x="304" y="8437"/>
                  </a:lnTo>
                  <a:lnTo>
                    <a:pt x="425" y="8679"/>
                  </a:lnTo>
                  <a:lnTo>
                    <a:pt x="547" y="8892"/>
                  </a:lnTo>
                  <a:lnTo>
                    <a:pt x="668" y="9104"/>
                  </a:lnTo>
                  <a:lnTo>
                    <a:pt x="850" y="9286"/>
                  </a:lnTo>
                  <a:lnTo>
                    <a:pt x="1002" y="9468"/>
                  </a:lnTo>
                  <a:lnTo>
                    <a:pt x="1184" y="9590"/>
                  </a:lnTo>
                  <a:lnTo>
                    <a:pt x="1548" y="9832"/>
                  </a:lnTo>
                  <a:lnTo>
                    <a:pt x="1882" y="10014"/>
                  </a:lnTo>
                  <a:lnTo>
                    <a:pt x="2185" y="10136"/>
                  </a:lnTo>
                  <a:lnTo>
                    <a:pt x="2458" y="10227"/>
                  </a:lnTo>
                  <a:lnTo>
                    <a:pt x="2944" y="10379"/>
                  </a:lnTo>
                  <a:lnTo>
                    <a:pt x="3460" y="10530"/>
                  </a:lnTo>
                  <a:lnTo>
                    <a:pt x="4067" y="10652"/>
                  </a:lnTo>
                  <a:lnTo>
                    <a:pt x="4795" y="10864"/>
                  </a:lnTo>
                  <a:lnTo>
                    <a:pt x="6676" y="11380"/>
                  </a:lnTo>
                  <a:lnTo>
                    <a:pt x="7738" y="11683"/>
                  </a:lnTo>
                  <a:lnTo>
                    <a:pt x="8284" y="11835"/>
                  </a:lnTo>
                  <a:lnTo>
                    <a:pt x="8831" y="11987"/>
                  </a:lnTo>
                  <a:lnTo>
                    <a:pt x="9407" y="12108"/>
                  </a:lnTo>
                  <a:lnTo>
                    <a:pt x="9953" y="12230"/>
                  </a:lnTo>
                  <a:lnTo>
                    <a:pt x="11046" y="12412"/>
                  </a:lnTo>
                  <a:lnTo>
                    <a:pt x="12047" y="12624"/>
                  </a:lnTo>
                  <a:lnTo>
                    <a:pt x="12502" y="12745"/>
                  </a:lnTo>
                  <a:lnTo>
                    <a:pt x="12957" y="12806"/>
                  </a:lnTo>
                  <a:lnTo>
                    <a:pt x="13716" y="12897"/>
                  </a:lnTo>
                  <a:lnTo>
                    <a:pt x="14292" y="12988"/>
                  </a:lnTo>
                  <a:lnTo>
                    <a:pt x="14687" y="13079"/>
                  </a:lnTo>
                  <a:lnTo>
                    <a:pt x="14808" y="13110"/>
                  </a:lnTo>
                  <a:lnTo>
                    <a:pt x="14687" y="13049"/>
                  </a:lnTo>
                  <a:lnTo>
                    <a:pt x="14323" y="12928"/>
                  </a:lnTo>
                  <a:lnTo>
                    <a:pt x="13716" y="12806"/>
                  </a:lnTo>
                  <a:lnTo>
                    <a:pt x="12957" y="12685"/>
                  </a:lnTo>
                  <a:lnTo>
                    <a:pt x="12533" y="12594"/>
                  </a:lnTo>
                  <a:lnTo>
                    <a:pt x="12077" y="12503"/>
                  </a:lnTo>
                  <a:lnTo>
                    <a:pt x="11076" y="12260"/>
                  </a:lnTo>
                  <a:lnTo>
                    <a:pt x="9984" y="12017"/>
                  </a:lnTo>
                  <a:lnTo>
                    <a:pt x="9437" y="11896"/>
                  </a:lnTo>
                  <a:lnTo>
                    <a:pt x="8891" y="11774"/>
                  </a:lnTo>
                  <a:lnTo>
                    <a:pt x="8345" y="11623"/>
                  </a:lnTo>
                  <a:lnTo>
                    <a:pt x="7799" y="11471"/>
                  </a:lnTo>
                  <a:lnTo>
                    <a:pt x="6737" y="11168"/>
                  </a:lnTo>
                  <a:lnTo>
                    <a:pt x="4886" y="10591"/>
                  </a:lnTo>
                  <a:lnTo>
                    <a:pt x="4127" y="10379"/>
                  </a:lnTo>
                  <a:lnTo>
                    <a:pt x="3551" y="10227"/>
                  </a:lnTo>
                  <a:lnTo>
                    <a:pt x="3035" y="10106"/>
                  </a:lnTo>
                  <a:lnTo>
                    <a:pt x="2549" y="9954"/>
                  </a:lnTo>
                  <a:lnTo>
                    <a:pt x="2003" y="9741"/>
                  </a:lnTo>
                  <a:lnTo>
                    <a:pt x="1700" y="9590"/>
                  </a:lnTo>
                  <a:lnTo>
                    <a:pt x="1366" y="9377"/>
                  </a:lnTo>
                  <a:lnTo>
                    <a:pt x="1184" y="9256"/>
                  </a:lnTo>
                  <a:lnTo>
                    <a:pt x="1032" y="9104"/>
                  </a:lnTo>
                  <a:lnTo>
                    <a:pt x="880" y="8952"/>
                  </a:lnTo>
                  <a:lnTo>
                    <a:pt x="759" y="8770"/>
                  </a:lnTo>
                  <a:lnTo>
                    <a:pt x="638" y="8558"/>
                  </a:lnTo>
                  <a:lnTo>
                    <a:pt x="547" y="8346"/>
                  </a:lnTo>
                  <a:lnTo>
                    <a:pt x="395" y="7860"/>
                  </a:lnTo>
                  <a:lnTo>
                    <a:pt x="334" y="7617"/>
                  </a:lnTo>
                  <a:lnTo>
                    <a:pt x="274" y="7344"/>
                  </a:lnTo>
                  <a:lnTo>
                    <a:pt x="243" y="6798"/>
                  </a:lnTo>
                  <a:lnTo>
                    <a:pt x="243" y="6252"/>
                  </a:lnTo>
                  <a:lnTo>
                    <a:pt x="334" y="5706"/>
                  </a:lnTo>
                  <a:lnTo>
                    <a:pt x="425" y="5159"/>
                  </a:lnTo>
                  <a:lnTo>
                    <a:pt x="516" y="4583"/>
                  </a:lnTo>
                  <a:lnTo>
                    <a:pt x="638" y="4067"/>
                  </a:lnTo>
                  <a:lnTo>
                    <a:pt x="759" y="3521"/>
                  </a:lnTo>
                  <a:lnTo>
                    <a:pt x="880" y="3035"/>
                  </a:lnTo>
                  <a:lnTo>
                    <a:pt x="1032" y="2550"/>
                  </a:lnTo>
                  <a:lnTo>
                    <a:pt x="1184" y="2095"/>
                  </a:lnTo>
                  <a:lnTo>
                    <a:pt x="1275" y="1913"/>
                  </a:lnTo>
                  <a:lnTo>
                    <a:pt x="1366" y="1700"/>
                  </a:lnTo>
                  <a:lnTo>
                    <a:pt x="1669" y="1002"/>
                  </a:lnTo>
                  <a:lnTo>
                    <a:pt x="1942" y="456"/>
                  </a:lnTo>
                  <a:lnTo>
                    <a:pt x="2125" y="122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006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649;p71">
              <a:extLst>
                <a:ext uri="{FF2B5EF4-FFF2-40B4-BE49-F238E27FC236}">
                  <a16:creationId xmlns:a16="http://schemas.microsoft.com/office/drawing/2014/main" xmlns="" id="{6041F424-0764-4369-8C7A-B0831DDAAF35}"/>
                </a:ext>
              </a:extLst>
            </p:cNvPr>
            <p:cNvSpPr/>
            <p:nvPr/>
          </p:nvSpPr>
          <p:spPr>
            <a:xfrm>
              <a:off x="4251875" y="2013900"/>
              <a:ext cx="370225" cy="327750"/>
            </a:xfrm>
            <a:custGeom>
              <a:avLst/>
              <a:gdLst/>
              <a:ahLst/>
              <a:cxnLst/>
              <a:rect l="l" t="t" r="r" b="b"/>
              <a:pathLst>
                <a:path w="14809" h="13110" fill="none" extrusionOk="0">
                  <a:moveTo>
                    <a:pt x="14808" y="13110"/>
                  </a:moveTo>
                  <a:lnTo>
                    <a:pt x="14808" y="13110"/>
                  </a:lnTo>
                  <a:lnTo>
                    <a:pt x="14687" y="13079"/>
                  </a:lnTo>
                  <a:lnTo>
                    <a:pt x="14687" y="13079"/>
                  </a:lnTo>
                  <a:lnTo>
                    <a:pt x="14292" y="12988"/>
                  </a:lnTo>
                  <a:lnTo>
                    <a:pt x="14292" y="12988"/>
                  </a:lnTo>
                  <a:lnTo>
                    <a:pt x="13716" y="12897"/>
                  </a:lnTo>
                  <a:lnTo>
                    <a:pt x="12957" y="12806"/>
                  </a:lnTo>
                  <a:lnTo>
                    <a:pt x="12957" y="12806"/>
                  </a:lnTo>
                  <a:lnTo>
                    <a:pt x="12502" y="12745"/>
                  </a:lnTo>
                  <a:lnTo>
                    <a:pt x="12502" y="12745"/>
                  </a:lnTo>
                  <a:lnTo>
                    <a:pt x="12047" y="12624"/>
                  </a:lnTo>
                  <a:lnTo>
                    <a:pt x="12047" y="12624"/>
                  </a:lnTo>
                  <a:lnTo>
                    <a:pt x="11046" y="12412"/>
                  </a:lnTo>
                  <a:lnTo>
                    <a:pt x="11046" y="12412"/>
                  </a:lnTo>
                  <a:lnTo>
                    <a:pt x="9953" y="12230"/>
                  </a:lnTo>
                  <a:lnTo>
                    <a:pt x="9953" y="12230"/>
                  </a:lnTo>
                  <a:lnTo>
                    <a:pt x="9407" y="12108"/>
                  </a:lnTo>
                  <a:lnTo>
                    <a:pt x="8831" y="11987"/>
                  </a:lnTo>
                  <a:lnTo>
                    <a:pt x="8831" y="11987"/>
                  </a:lnTo>
                  <a:lnTo>
                    <a:pt x="8284" y="11835"/>
                  </a:lnTo>
                  <a:lnTo>
                    <a:pt x="7738" y="11683"/>
                  </a:lnTo>
                  <a:lnTo>
                    <a:pt x="6676" y="11380"/>
                  </a:lnTo>
                  <a:lnTo>
                    <a:pt x="6676" y="11380"/>
                  </a:lnTo>
                  <a:lnTo>
                    <a:pt x="4795" y="10864"/>
                  </a:lnTo>
                  <a:lnTo>
                    <a:pt x="4795" y="10864"/>
                  </a:lnTo>
                  <a:lnTo>
                    <a:pt x="4067" y="10652"/>
                  </a:lnTo>
                  <a:lnTo>
                    <a:pt x="4067" y="10652"/>
                  </a:lnTo>
                  <a:lnTo>
                    <a:pt x="3460" y="10530"/>
                  </a:lnTo>
                  <a:lnTo>
                    <a:pt x="3460" y="10530"/>
                  </a:lnTo>
                  <a:lnTo>
                    <a:pt x="2944" y="10379"/>
                  </a:lnTo>
                  <a:lnTo>
                    <a:pt x="2944" y="10379"/>
                  </a:lnTo>
                  <a:lnTo>
                    <a:pt x="2458" y="10227"/>
                  </a:lnTo>
                  <a:lnTo>
                    <a:pt x="2458" y="10227"/>
                  </a:lnTo>
                  <a:lnTo>
                    <a:pt x="2185" y="10136"/>
                  </a:lnTo>
                  <a:lnTo>
                    <a:pt x="1882" y="10014"/>
                  </a:lnTo>
                  <a:lnTo>
                    <a:pt x="1548" y="9832"/>
                  </a:lnTo>
                  <a:lnTo>
                    <a:pt x="1184" y="9590"/>
                  </a:lnTo>
                  <a:lnTo>
                    <a:pt x="1184" y="9590"/>
                  </a:lnTo>
                  <a:lnTo>
                    <a:pt x="1002" y="9468"/>
                  </a:lnTo>
                  <a:lnTo>
                    <a:pt x="850" y="9286"/>
                  </a:lnTo>
                  <a:lnTo>
                    <a:pt x="668" y="9104"/>
                  </a:lnTo>
                  <a:lnTo>
                    <a:pt x="547" y="8892"/>
                  </a:lnTo>
                  <a:lnTo>
                    <a:pt x="547" y="8892"/>
                  </a:lnTo>
                  <a:lnTo>
                    <a:pt x="425" y="8679"/>
                  </a:lnTo>
                  <a:lnTo>
                    <a:pt x="304" y="8437"/>
                  </a:lnTo>
                  <a:lnTo>
                    <a:pt x="152" y="7921"/>
                  </a:lnTo>
                  <a:lnTo>
                    <a:pt x="152" y="7921"/>
                  </a:lnTo>
                  <a:lnTo>
                    <a:pt x="91" y="7648"/>
                  </a:lnTo>
                  <a:lnTo>
                    <a:pt x="31" y="7375"/>
                  </a:lnTo>
                  <a:lnTo>
                    <a:pt x="0" y="6798"/>
                  </a:lnTo>
                  <a:lnTo>
                    <a:pt x="31" y="6252"/>
                  </a:lnTo>
                  <a:lnTo>
                    <a:pt x="122" y="5675"/>
                  </a:lnTo>
                  <a:lnTo>
                    <a:pt x="122" y="5675"/>
                  </a:lnTo>
                  <a:lnTo>
                    <a:pt x="213" y="5099"/>
                  </a:lnTo>
                  <a:lnTo>
                    <a:pt x="334" y="4553"/>
                  </a:lnTo>
                  <a:lnTo>
                    <a:pt x="334" y="4553"/>
                  </a:lnTo>
                  <a:lnTo>
                    <a:pt x="456" y="4006"/>
                  </a:lnTo>
                  <a:lnTo>
                    <a:pt x="607" y="3491"/>
                  </a:lnTo>
                  <a:lnTo>
                    <a:pt x="607" y="3491"/>
                  </a:lnTo>
                  <a:lnTo>
                    <a:pt x="729" y="2975"/>
                  </a:lnTo>
                  <a:lnTo>
                    <a:pt x="729" y="2975"/>
                  </a:lnTo>
                  <a:lnTo>
                    <a:pt x="911" y="2520"/>
                  </a:lnTo>
                  <a:lnTo>
                    <a:pt x="911" y="2520"/>
                  </a:lnTo>
                  <a:lnTo>
                    <a:pt x="1062" y="2064"/>
                  </a:lnTo>
                  <a:lnTo>
                    <a:pt x="1062" y="2064"/>
                  </a:lnTo>
                  <a:lnTo>
                    <a:pt x="1153" y="1852"/>
                  </a:lnTo>
                  <a:lnTo>
                    <a:pt x="1245" y="1670"/>
                  </a:lnTo>
                  <a:lnTo>
                    <a:pt x="1245" y="1670"/>
                  </a:lnTo>
                  <a:lnTo>
                    <a:pt x="1578" y="942"/>
                  </a:lnTo>
                  <a:lnTo>
                    <a:pt x="1578" y="942"/>
                  </a:lnTo>
                  <a:lnTo>
                    <a:pt x="1882" y="426"/>
                  </a:lnTo>
                  <a:lnTo>
                    <a:pt x="1882" y="426"/>
                  </a:lnTo>
                  <a:lnTo>
                    <a:pt x="2094" y="122"/>
                  </a:lnTo>
                  <a:lnTo>
                    <a:pt x="2094" y="122"/>
                  </a:lnTo>
                  <a:lnTo>
                    <a:pt x="2185" y="1"/>
                  </a:lnTo>
                  <a:lnTo>
                    <a:pt x="2185" y="1"/>
                  </a:lnTo>
                  <a:lnTo>
                    <a:pt x="2125" y="122"/>
                  </a:lnTo>
                  <a:lnTo>
                    <a:pt x="2125" y="122"/>
                  </a:lnTo>
                  <a:lnTo>
                    <a:pt x="1942" y="456"/>
                  </a:lnTo>
                  <a:lnTo>
                    <a:pt x="1942" y="456"/>
                  </a:lnTo>
                  <a:lnTo>
                    <a:pt x="1669" y="1002"/>
                  </a:lnTo>
                  <a:lnTo>
                    <a:pt x="1669" y="1002"/>
                  </a:lnTo>
                  <a:lnTo>
                    <a:pt x="1366" y="1700"/>
                  </a:lnTo>
                  <a:lnTo>
                    <a:pt x="1366" y="1700"/>
                  </a:lnTo>
                  <a:lnTo>
                    <a:pt x="1275" y="1913"/>
                  </a:lnTo>
                  <a:lnTo>
                    <a:pt x="1184" y="2095"/>
                  </a:lnTo>
                  <a:lnTo>
                    <a:pt x="1184" y="2095"/>
                  </a:lnTo>
                  <a:lnTo>
                    <a:pt x="1032" y="2550"/>
                  </a:lnTo>
                  <a:lnTo>
                    <a:pt x="1032" y="2550"/>
                  </a:lnTo>
                  <a:lnTo>
                    <a:pt x="880" y="3035"/>
                  </a:lnTo>
                  <a:lnTo>
                    <a:pt x="880" y="3035"/>
                  </a:lnTo>
                  <a:lnTo>
                    <a:pt x="759" y="3521"/>
                  </a:lnTo>
                  <a:lnTo>
                    <a:pt x="759" y="3521"/>
                  </a:lnTo>
                  <a:lnTo>
                    <a:pt x="638" y="4067"/>
                  </a:lnTo>
                  <a:lnTo>
                    <a:pt x="516" y="4583"/>
                  </a:lnTo>
                  <a:lnTo>
                    <a:pt x="516" y="4583"/>
                  </a:lnTo>
                  <a:lnTo>
                    <a:pt x="425" y="5159"/>
                  </a:lnTo>
                  <a:lnTo>
                    <a:pt x="334" y="5706"/>
                  </a:lnTo>
                  <a:lnTo>
                    <a:pt x="334" y="5706"/>
                  </a:lnTo>
                  <a:lnTo>
                    <a:pt x="243" y="6252"/>
                  </a:lnTo>
                  <a:lnTo>
                    <a:pt x="243" y="6798"/>
                  </a:lnTo>
                  <a:lnTo>
                    <a:pt x="274" y="7344"/>
                  </a:lnTo>
                  <a:lnTo>
                    <a:pt x="334" y="7617"/>
                  </a:lnTo>
                  <a:lnTo>
                    <a:pt x="395" y="7860"/>
                  </a:lnTo>
                  <a:lnTo>
                    <a:pt x="395" y="7860"/>
                  </a:lnTo>
                  <a:lnTo>
                    <a:pt x="547" y="8346"/>
                  </a:lnTo>
                  <a:lnTo>
                    <a:pt x="638" y="8558"/>
                  </a:lnTo>
                  <a:lnTo>
                    <a:pt x="759" y="8770"/>
                  </a:lnTo>
                  <a:lnTo>
                    <a:pt x="759" y="8770"/>
                  </a:lnTo>
                  <a:lnTo>
                    <a:pt x="880" y="8952"/>
                  </a:lnTo>
                  <a:lnTo>
                    <a:pt x="1032" y="9104"/>
                  </a:lnTo>
                  <a:lnTo>
                    <a:pt x="1184" y="9256"/>
                  </a:lnTo>
                  <a:lnTo>
                    <a:pt x="1366" y="9377"/>
                  </a:lnTo>
                  <a:lnTo>
                    <a:pt x="1366" y="9377"/>
                  </a:lnTo>
                  <a:lnTo>
                    <a:pt x="1700" y="9590"/>
                  </a:lnTo>
                  <a:lnTo>
                    <a:pt x="2003" y="9741"/>
                  </a:lnTo>
                  <a:lnTo>
                    <a:pt x="2549" y="9954"/>
                  </a:lnTo>
                  <a:lnTo>
                    <a:pt x="2549" y="9954"/>
                  </a:lnTo>
                  <a:lnTo>
                    <a:pt x="3035" y="10106"/>
                  </a:lnTo>
                  <a:lnTo>
                    <a:pt x="3035" y="10106"/>
                  </a:lnTo>
                  <a:lnTo>
                    <a:pt x="3551" y="10227"/>
                  </a:lnTo>
                  <a:lnTo>
                    <a:pt x="3551" y="10227"/>
                  </a:lnTo>
                  <a:lnTo>
                    <a:pt x="4127" y="10379"/>
                  </a:lnTo>
                  <a:lnTo>
                    <a:pt x="4127" y="10379"/>
                  </a:lnTo>
                  <a:lnTo>
                    <a:pt x="4886" y="10591"/>
                  </a:lnTo>
                  <a:lnTo>
                    <a:pt x="4886" y="10591"/>
                  </a:lnTo>
                  <a:lnTo>
                    <a:pt x="6737" y="11168"/>
                  </a:lnTo>
                  <a:lnTo>
                    <a:pt x="6737" y="11168"/>
                  </a:lnTo>
                  <a:lnTo>
                    <a:pt x="7799" y="11471"/>
                  </a:lnTo>
                  <a:lnTo>
                    <a:pt x="8345" y="11623"/>
                  </a:lnTo>
                  <a:lnTo>
                    <a:pt x="8891" y="11774"/>
                  </a:lnTo>
                  <a:lnTo>
                    <a:pt x="8891" y="11774"/>
                  </a:lnTo>
                  <a:lnTo>
                    <a:pt x="9437" y="11896"/>
                  </a:lnTo>
                  <a:lnTo>
                    <a:pt x="9984" y="12017"/>
                  </a:lnTo>
                  <a:lnTo>
                    <a:pt x="9984" y="12017"/>
                  </a:lnTo>
                  <a:lnTo>
                    <a:pt x="11076" y="12260"/>
                  </a:lnTo>
                  <a:lnTo>
                    <a:pt x="11076" y="12260"/>
                  </a:lnTo>
                  <a:lnTo>
                    <a:pt x="12077" y="12503"/>
                  </a:lnTo>
                  <a:lnTo>
                    <a:pt x="12077" y="12503"/>
                  </a:lnTo>
                  <a:lnTo>
                    <a:pt x="12533" y="12594"/>
                  </a:lnTo>
                  <a:lnTo>
                    <a:pt x="12533" y="12594"/>
                  </a:lnTo>
                  <a:lnTo>
                    <a:pt x="12957" y="12685"/>
                  </a:lnTo>
                  <a:lnTo>
                    <a:pt x="12957" y="12685"/>
                  </a:lnTo>
                  <a:lnTo>
                    <a:pt x="13716" y="12806"/>
                  </a:lnTo>
                  <a:lnTo>
                    <a:pt x="14323" y="12928"/>
                  </a:lnTo>
                  <a:lnTo>
                    <a:pt x="14323" y="12928"/>
                  </a:lnTo>
                  <a:lnTo>
                    <a:pt x="14687" y="13049"/>
                  </a:lnTo>
                  <a:lnTo>
                    <a:pt x="14687" y="13049"/>
                  </a:lnTo>
                  <a:lnTo>
                    <a:pt x="14808" y="131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650;p71">
              <a:extLst>
                <a:ext uri="{FF2B5EF4-FFF2-40B4-BE49-F238E27FC236}">
                  <a16:creationId xmlns:a16="http://schemas.microsoft.com/office/drawing/2014/main" xmlns="" id="{BB55F0E1-2298-4F8C-BF35-458700E561D8}"/>
                </a:ext>
              </a:extLst>
            </p:cNvPr>
            <p:cNvSpPr/>
            <p:nvPr/>
          </p:nvSpPr>
          <p:spPr>
            <a:xfrm>
              <a:off x="4478700" y="1506400"/>
              <a:ext cx="402075" cy="467325"/>
            </a:xfrm>
            <a:custGeom>
              <a:avLst/>
              <a:gdLst/>
              <a:ahLst/>
              <a:cxnLst/>
              <a:rect l="l" t="t" r="r" b="b"/>
              <a:pathLst>
                <a:path w="16083" h="18693" extrusionOk="0">
                  <a:moveTo>
                    <a:pt x="486" y="1"/>
                  </a:moveTo>
                  <a:lnTo>
                    <a:pt x="425" y="31"/>
                  </a:lnTo>
                  <a:lnTo>
                    <a:pt x="334" y="92"/>
                  </a:lnTo>
                  <a:lnTo>
                    <a:pt x="243" y="244"/>
                  </a:lnTo>
                  <a:lnTo>
                    <a:pt x="182" y="426"/>
                  </a:lnTo>
                  <a:lnTo>
                    <a:pt x="122" y="668"/>
                  </a:lnTo>
                  <a:lnTo>
                    <a:pt x="31" y="1275"/>
                  </a:lnTo>
                  <a:lnTo>
                    <a:pt x="0" y="2064"/>
                  </a:lnTo>
                  <a:lnTo>
                    <a:pt x="0" y="2944"/>
                  </a:lnTo>
                  <a:lnTo>
                    <a:pt x="31" y="3946"/>
                  </a:lnTo>
                  <a:lnTo>
                    <a:pt x="91" y="5008"/>
                  </a:lnTo>
                  <a:lnTo>
                    <a:pt x="182" y="6100"/>
                  </a:lnTo>
                  <a:lnTo>
                    <a:pt x="304" y="7223"/>
                  </a:lnTo>
                  <a:lnTo>
                    <a:pt x="455" y="8315"/>
                  </a:lnTo>
                  <a:lnTo>
                    <a:pt x="607" y="9347"/>
                  </a:lnTo>
                  <a:lnTo>
                    <a:pt x="789" y="10318"/>
                  </a:lnTo>
                  <a:lnTo>
                    <a:pt x="971" y="11198"/>
                  </a:lnTo>
                  <a:lnTo>
                    <a:pt x="1153" y="11926"/>
                  </a:lnTo>
                  <a:lnTo>
                    <a:pt x="1366" y="12472"/>
                  </a:lnTo>
                  <a:lnTo>
                    <a:pt x="1457" y="12685"/>
                  </a:lnTo>
                  <a:lnTo>
                    <a:pt x="1578" y="12836"/>
                  </a:lnTo>
                  <a:lnTo>
                    <a:pt x="1760" y="13140"/>
                  </a:lnTo>
                  <a:lnTo>
                    <a:pt x="1942" y="13504"/>
                  </a:lnTo>
                  <a:lnTo>
                    <a:pt x="2124" y="13929"/>
                  </a:lnTo>
                  <a:lnTo>
                    <a:pt x="2306" y="14384"/>
                  </a:lnTo>
                  <a:lnTo>
                    <a:pt x="2671" y="15355"/>
                  </a:lnTo>
                  <a:lnTo>
                    <a:pt x="3065" y="16387"/>
                  </a:lnTo>
                  <a:lnTo>
                    <a:pt x="3277" y="16842"/>
                  </a:lnTo>
                  <a:lnTo>
                    <a:pt x="3520" y="17297"/>
                  </a:lnTo>
                  <a:lnTo>
                    <a:pt x="3763" y="17722"/>
                  </a:lnTo>
                  <a:lnTo>
                    <a:pt x="4036" y="18056"/>
                  </a:lnTo>
                  <a:lnTo>
                    <a:pt x="4188" y="18207"/>
                  </a:lnTo>
                  <a:lnTo>
                    <a:pt x="4339" y="18359"/>
                  </a:lnTo>
                  <a:lnTo>
                    <a:pt x="4522" y="18450"/>
                  </a:lnTo>
                  <a:lnTo>
                    <a:pt x="4673" y="18541"/>
                  </a:lnTo>
                  <a:lnTo>
                    <a:pt x="4855" y="18632"/>
                  </a:lnTo>
                  <a:lnTo>
                    <a:pt x="5037" y="18662"/>
                  </a:lnTo>
                  <a:lnTo>
                    <a:pt x="5250" y="18693"/>
                  </a:lnTo>
                  <a:lnTo>
                    <a:pt x="5462" y="18693"/>
                  </a:lnTo>
                  <a:lnTo>
                    <a:pt x="6555" y="18541"/>
                  </a:lnTo>
                  <a:lnTo>
                    <a:pt x="8072" y="18298"/>
                  </a:lnTo>
                  <a:lnTo>
                    <a:pt x="9832" y="17995"/>
                  </a:lnTo>
                  <a:lnTo>
                    <a:pt x="11622" y="17631"/>
                  </a:lnTo>
                  <a:lnTo>
                    <a:pt x="14717" y="17024"/>
                  </a:lnTo>
                  <a:lnTo>
                    <a:pt x="16083" y="16751"/>
                  </a:lnTo>
                  <a:lnTo>
                    <a:pt x="15840" y="16265"/>
                  </a:lnTo>
                  <a:lnTo>
                    <a:pt x="15324" y="15173"/>
                  </a:lnTo>
                  <a:lnTo>
                    <a:pt x="15021" y="14627"/>
                  </a:lnTo>
                  <a:lnTo>
                    <a:pt x="14778" y="14171"/>
                  </a:lnTo>
                  <a:lnTo>
                    <a:pt x="14565" y="13868"/>
                  </a:lnTo>
                  <a:lnTo>
                    <a:pt x="14505" y="13777"/>
                  </a:lnTo>
                  <a:lnTo>
                    <a:pt x="14444" y="13777"/>
                  </a:lnTo>
                  <a:lnTo>
                    <a:pt x="14353" y="13838"/>
                  </a:lnTo>
                  <a:lnTo>
                    <a:pt x="14050" y="13898"/>
                  </a:lnTo>
                  <a:lnTo>
                    <a:pt x="13109" y="14111"/>
                  </a:lnTo>
                  <a:lnTo>
                    <a:pt x="10257" y="14657"/>
                  </a:lnTo>
                  <a:lnTo>
                    <a:pt x="6130" y="15385"/>
                  </a:lnTo>
                  <a:lnTo>
                    <a:pt x="5887" y="14960"/>
                  </a:lnTo>
                  <a:lnTo>
                    <a:pt x="5402" y="13929"/>
                  </a:lnTo>
                  <a:lnTo>
                    <a:pt x="5128" y="13292"/>
                  </a:lnTo>
                  <a:lnTo>
                    <a:pt x="4886" y="12685"/>
                  </a:lnTo>
                  <a:lnTo>
                    <a:pt x="4704" y="12108"/>
                  </a:lnTo>
                  <a:lnTo>
                    <a:pt x="4673" y="11865"/>
                  </a:lnTo>
                  <a:lnTo>
                    <a:pt x="4643" y="11623"/>
                  </a:lnTo>
                  <a:lnTo>
                    <a:pt x="4643" y="11076"/>
                  </a:lnTo>
                  <a:lnTo>
                    <a:pt x="4582" y="10257"/>
                  </a:lnTo>
                  <a:lnTo>
                    <a:pt x="4491" y="9256"/>
                  </a:lnTo>
                  <a:lnTo>
                    <a:pt x="4370" y="8103"/>
                  </a:lnTo>
                  <a:lnTo>
                    <a:pt x="4218" y="6889"/>
                  </a:lnTo>
                  <a:lnTo>
                    <a:pt x="4036" y="5675"/>
                  </a:lnTo>
                  <a:lnTo>
                    <a:pt x="3793" y="4522"/>
                  </a:lnTo>
                  <a:lnTo>
                    <a:pt x="3642" y="4006"/>
                  </a:lnTo>
                  <a:lnTo>
                    <a:pt x="3520" y="3521"/>
                  </a:lnTo>
                  <a:lnTo>
                    <a:pt x="3338" y="3066"/>
                  </a:lnTo>
                  <a:lnTo>
                    <a:pt x="3156" y="2641"/>
                  </a:lnTo>
                  <a:lnTo>
                    <a:pt x="2944" y="2246"/>
                  </a:lnTo>
                  <a:lnTo>
                    <a:pt x="2731" y="1913"/>
                  </a:lnTo>
                  <a:lnTo>
                    <a:pt x="2489" y="1579"/>
                  </a:lnTo>
                  <a:lnTo>
                    <a:pt x="2246" y="1275"/>
                  </a:lnTo>
                  <a:lnTo>
                    <a:pt x="2003" y="1033"/>
                  </a:lnTo>
                  <a:lnTo>
                    <a:pt x="1760" y="790"/>
                  </a:lnTo>
                  <a:lnTo>
                    <a:pt x="1305" y="426"/>
                  </a:lnTo>
                  <a:lnTo>
                    <a:pt x="911" y="153"/>
                  </a:lnTo>
                  <a:lnTo>
                    <a:pt x="607" y="31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651;p71">
              <a:extLst>
                <a:ext uri="{FF2B5EF4-FFF2-40B4-BE49-F238E27FC236}">
                  <a16:creationId xmlns:a16="http://schemas.microsoft.com/office/drawing/2014/main" xmlns="" id="{167E0D57-B7B5-4A7E-B29D-51B281FEDF1D}"/>
                </a:ext>
              </a:extLst>
            </p:cNvPr>
            <p:cNvSpPr/>
            <p:nvPr/>
          </p:nvSpPr>
          <p:spPr>
            <a:xfrm>
              <a:off x="4478700" y="1506400"/>
              <a:ext cx="402075" cy="467325"/>
            </a:xfrm>
            <a:custGeom>
              <a:avLst/>
              <a:gdLst/>
              <a:ahLst/>
              <a:cxnLst/>
              <a:rect l="l" t="t" r="r" b="b"/>
              <a:pathLst>
                <a:path w="16083" h="18693" fill="none" extrusionOk="0">
                  <a:moveTo>
                    <a:pt x="425" y="31"/>
                  </a:moveTo>
                  <a:lnTo>
                    <a:pt x="425" y="31"/>
                  </a:lnTo>
                  <a:lnTo>
                    <a:pt x="486" y="1"/>
                  </a:lnTo>
                  <a:lnTo>
                    <a:pt x="607" y="31"/>
                  </a:lnTo>
                  <a:lnTo>
                    <a:pt x="911" y="153"/>
                  </a:lnTo>
                  <a:lnTo>
                    <a:pt x="1305" y="426"/>
                  </a:lnTo>
                  <a:lnTo>
                    <a:pt x="1760" y="790"/>
                  </a:lnTo>
                  <a:lnTo>
                    <a:pt x="2003" y="1033"/>
                  </a:lnTo>
                  <a:lnTo>
                    <a:pt x="2246" y="1275"/>
                  </a:lnTo>
                  <a:lnTo>
                    <a:pt x="2489" y="1579"/>
                  </a:lnTo>
                  <a:lnTo>
                    <a:pt x="2731" y="1913"/>
                  </a:lnTo>
                  <a:lnTo>
                    <a:pt x="2944" y="2246"/>
                  </a:lnTo>
                  <a:lnTo>
                    <a:pt x="3156" y="2641"/>
                  </a:lnTo>
                  <a:lnTo>
                    <a:pt x="3338" y="3066"/>
                  </a:lnTo>
                  <a:lnTo>
                    <a:pt x="3520" y="3521"/>
                  </a:lnTo>
                  <a:lnTo>
                    <a:pt x="3520" y="3521"/>
                  </a:lnTo>
                  <a:lnTo>
                    <a:pt x="3642" y="4006"/>
                  </a:lnTo>
                  <a:lnTo>
                    <a:pt x="3793" y="4522"/>
                  </a:lnTo>
                  <a:lnTo>
                    <a:pt x="4036" y="5675"/>
                  </a:lnTo>
                  <a:lnTo>
                    <a:pt x="4218" y="6889"/>
                  </a:lnTo>
                  <a:lnTo>
                    <a:pt x="4370" y="8103"/>
                  </a:lnTo>
                  <a:lnTo>
                    <a:pt x="4491" y="9256"/>
                  </a:lnTo>
                  <a:lnTo>
                    <a:pt x="4582" y="10257"/>
                  </a:lnTo>
                  <a:lnTo>
                    <a:pt x="4643" y="11076"/>
                  </a:lnTo>
                  <a:lnTo>
                    <a:pt x="4643" y="11623"/>
                  </a:lnTo>
                  <a:lnTo>
                    <a:pt x="4643" y="11623"/>
                  </a:lnTo>
                  <a:lnTo>
                    <a:pt x="4673" y="11865"/>
                  </a:lnTo>
                  <a:lnTo>
                    <a:pt x="4704" y="12108"/>
                  </a:lnTo>
                  <a:lnTo>
                    <a:pt x="4886" y="12685"/>
                  </a:lnTo>
                  <a:lnTo>
                    <a:pt x="5128" y="13292"/>
                  </a:lnTo>
                  <a:lnTo>
                    <a:pt x="5402" y="13929"/>
                  </a:lnTo>
                  <a:lnTo>
                    <a:pt x="5887" y="14960"/>
                  </a:lnTo>
                  <a:lnTo>
                    <a:pt x="6130" y="15385"/>
                  </a:lnTo>
                  <a:lnTo>
                    <a:pt x="6130" y="15385"/>
                  </a:lnTo>
                  <a:lnTo>
                    <a:pt x="10257" y="14657"/>
                  </a:lnTo>
                  <a:lnTo>
                    <a:pt x="13109" y="14111"/>
                  </a:lnTo>
                  <a:lnTo>
                    <a:pt x="14050" y="13898"/>
                  </a:lnTo>
                  <a:lnTo>
                    <a:pt x="14353" y="13838"/>
                  </a:lnTo>
                  <a:lnTo>
                    <a:pt x="14444" y="13777"/>
                  </a:lnTo>
                  <a:lnTo>
                    <a:pt x="14444" y="13777"/>
                  </a:lnTo>
                  <a:lnTo>
                    <a:pt x="14474" y="13777"/>
                  </a:lnTo>
                  <a:lnTo>
                    <a:pt x="14505" y="13777"/>
                  </a:lnTo>
                  <a:lnTo>
                    <a:pt x="14565" y="13868"/>
                  </a:lnTo>
                  <a:lnTo>
                    <a:pt x="14778" y="14171"/>
                  </a:lnTo>
                  <a:lnTo>
                    <a:pt x="15021" y="14627"/>
                  </a:lnTo>
                  <a:lnTo>
                    <a:pt x="15324" y="15173"/>
                  </a:lnTo>
                  <a:lnTo>
                    <a:pt x="15840" y="16265"/>
                  </a:lnTo>
                  <a:lnTo>
                    <a:pt x="16083" y="16751"/>
                  </a:lnTo>
                  <a:lnTo>
                    <a:pt x="16083" y="16751"/>
                  </a:lnTo>
                  <a:lnTo>
                    <a:pt x="14717" y="17024"/>
                  </a:lnTo>
                  <a:lnTo>
                    <a:pt x="11622" y="17631"/>
                  </a:lnTo>
                  <a:lnTo>
                    <a:pt x="9832" y="17995"/>
                  </a:lnTo>
                  <a:lnTo>
                    <a:pt x="8072" y="18298"/>
                  </a:lnTo>
                  <a:lnTo>
                    <a:pt x="6555" y="18541"/>
                  </a:lnTo>
                  <a:lnTo>
                    <a:pt x="5462" y="18693"/>
                  </a:lnTo>
                  <a:lnTo>
                    <a:pt x="5462" y="18693"/>
                  </a:lnTo>
                  <a:lnTo>
                    <a:pt x="5250" y="18693"/>
                  </a:lnTo>
                  <a:lnTo>
                    <a:pt x="5037" y="18662"/>
                  </a:lnTo>
                  <a:lnTo>
                    <a:pt x="4855" y="18632"/>
                  </a:lnTo>
                  <a:lnTo>
                    <a:pt x="4673" y="18541"/>
                  </a:lnTo>
                  <a:lnTo>
                    <a:pt x="4522" y="18450"/>
                  </a:lnTo>
                  <a:lnTo>
                    <a:pt x="4339" y="18359"/>
                  </a:lnTo>
                  <a:lnTo>
                    <a:pt x="4188" y="18207"/>
                  </a:lnTo>
                  <a:lnTo>
                    <a:pt x="4036" y="18056"/>
                  </a:lnTo>
                  <a:lnTo>
                    <a:pt x="3763" y="17722"/>
                  </a:lnTo>
                  <a:lnTo>
                    <a:pt x="3520" y="17297"/>
                  </a:lnTo>
                  <a:lnTo>
                    <a:pt x="3277" y="16842"/>
                  </a:lnTo>
                  <a:lnTo>
                    <a:pt x="3065" y="16387"/>
                  </a:lnTo>
                  <a:lnTo>
                    <a:pt x="2671" y="15355"/>
                  </a:lnTo>
                  <a:lnTo>
                    <a:pt x="2306" y="14384"/>
                  </a:lnTo>
                  <a:lnTo>
                    <a:pt x="2124" y="13929"/>
                  </a:lnTo>
                  <a:lnTo>
                    <a:pt x="1942" y="13504"/>
                  </a:lnTo>
                  <a:lnTo>
                    <a:pt x="1760" y="13140"/>
                  </a:lnTo>
                  <a:lnTo>
                    <a:pt x="1578" y="12836"/>
                  </a:lnTo>
                  <a:lnTo>
                    <a:pt x="1578" y="12836"/>
                  </a:lnTo>
                  <a:lnTo>
                    <a:pt x="1457" y="12685"/>
                  </a:lnTo>
                  <a:lnTo>
                    <a:pt x="1366" y="12472"/>
                  </a:lnTo>
                  <a:lnTo>
                    <a:pt x="1153" y="11926"/>
                  </a:lnTo>
                  <a:lnTo>
                    <a:pt x="971" y="11198"/>
                  </a:lnTo>
                  <a:lnTo>
                    <a:pt x="789" y="10318"/>
                  </a:lnTo>
                  <a:lnTo>
                    <a:pt x="607" y="9347"/>
                  </a:lnTo>
                  <a:lnTo>
                    <a:pt x="455" y="8315"/>
                  </a:lnTo>
                  <a:lnTo>
                    <a:pt x="304" y="7223"/>
                  </a:lnTo>
                  <a:lnTo>
                    <a:pt x="182" y="6100"/>
                  </a:lnTo>
                  <a:lnTo>
                    <a:pt x="91" y="5008"/>
                  </a:lnTo>
                  <a:lnTo>
                    <a:pt x="31" y="3946"/>
                  </a:lnTo>
                  <a:lnTo>
                    <a:pt x="0" y="2944"/>
                  </a:lnTo>
                  <a:lnTo>
                    <a:pt x="0" y="2064"/>
                  </a:lnTo>
                  <a:lnTo>
                    <a:pt x="31" y="1275"/>
                  </a:lnTo>
                  <a:lnTo>
                    <a:pt x="122" y="668"/>
                  </a:lnTo>
                  <a:lnTo>
                    <a:pt x="182" y="426"/>
                  </a:lnTo>
                  <a:lnTo>
                    <a:pt x="243" y="244"/>
                  </a:lnTo>
                  <a:lnTo>
                    <a:pt x="334" y="92"/>
                  </a:lnTo>
                  <a:lnTo>
                    <a:pt x="425" y="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652;p71">
              <a:extLst>
                <a:ext uri="{FF2B5EF4-FFF2-40B4-BE49-F238E27FC236}">
                  <a16:creationId xmlns:a16="http://schemas.microsoft.com/office/drawing/2014/main" xmlns="" id="{ED31BBAB-3A77-448F-B434-E5F45768BE4D}"/>
                </a:ext>
              </a:extLst>
            </p:cNvPr>
            <p:cNvSpPr/>
            <p:nvPr/>
          </p:nvSpPr>
          <p:spPr>
            <a:xfrm>
              <a:off x="4489325" y="1506400"/>
              <a:ext cx="176000" cy="439275"/>
            </a:xfrm>
            <a:custGeom>
              <a:avLst/>
              <a:gdLst/>
              <a:ahLst/>
              <a:cxnLst/>
              <a:rect l="l" t="t" r="r" b="b"/>
              <a:pathLst>
                <a:path w="7040" h="17571" extrusionOk="0">
                  <a:moveTo>
                    <a:pt x="61" y="1"/>
                  </a:moveTo>
                  <a:lnTo>
                    <a:pt x="0" y="31"/>
                  </a:lnTo>
                  <a:lnTo>
                    <a:pt x="213" y="183"/>
                  </a:lnTo>
                  <a:lnTo>
                    <a:pt x="395" y="365"/>
                  </a:lnTo>
                  <a:lnTo>
                    <a:pt x="728" y="729"/>
                  </a:lnTo>
                  <a:lnTo>
                    <a:pt x="1001" y="1154"/>
                  </a:lnTo>
                  <a:lnTo>
                    <a:pt x="1275" y="1609"/>
                  </a:lnTo>
                  <a:lnTo>
                    <a:pt x="1487" y="2064"/>
                  </a:lnTo>
                  <a:lnTo>
                    <a:pt x="1669" y="2550"/>
                  </a:lnTo>
                  <a:lnTo>
                    <a:pt x="2003" y="3521"/>
                  </a:lnTo>
                  <a:lnTo>
                    <a:pt x="2397" y="4583"/>
                  </a:lnTo>
                  <a:lnTo>
                    <a:pt x="2852" y="5797"/>
                  </a:lnTo>
                  <a:lnTo>
                    <a:pt x="3065" y="6434"/>
                  </a:lnTo>
                  <a:lnTo>
                    <a:pt x="3247" y="7101"/>
                  </a:lnTo>
                  <a:lnTo>
                    <a:pt x="3399" y="7799"/>
                  </a:lnTo>
                  <a:lnTo>
                    <a:pt x="3520" y="8497"/>
                  </a:lnTo>
                  <a:lnTo>
                    <a:pt x="3520" y="8528"/>
                  </a:lnTo>
                  <a:lnTo>
                    <a:pt x="3520" y="8558"/>
                  </a:lnTo>
                  <a:lnTo>
                    <a:pt x="3550" y="9013"/>
                  </a:lnTo>
                  <a:lnTo>
                    <a:pt x="3550" y="9499"/>
                  </a:lnTo>
                  <a:lnTo>
                    <a:pt x="3520" y="9984"/>
                  </a:lnTo>
                  <a:lnTo>
                    <a:pt x="3459" y="10470"/>
                  </a:lnTo>
                  <a:lnTo>
                    <a:pt x="3368" y="10985"/>
                  </a:lnTo>
                  <a:lnTo>
                    <a:pt x="3217" y="11471"/>
                  </a:lnTo>
                  <a:lnTo>
                    <a:pt x="3035" y="11956"/>
                  </a:lnTo>
                  <a:lnTo>
                    <a:pt x="2792" y="12472"/>
                  </a:lnTo>
                  <a:lnTo>
                    <a:pt x="2761" y="12472"/>
                  </a:lnTo>
                  <a:lnTo>
                    <a:pt x="2761" y="12503"/>
                  </a:lnTo>
                  <a:lnTo>
                    <a:pt x="2731" y="12533"/>
                  </a:lnTo>
                  <a:lnTo>
                    <a:pt x="3004" y="12533"/>
                  </a:lnTo>
                  <a:lnTo>
                    <a:pt x="3247" y="12594"/>
                  </a:lnTo>
                  <a:lnTo>
                    <a:pt x="3490" y="12624"/>
                  </a:lnTo>
                  <a:lnTo>
                    <a:pt x="3763" y="12715"/>
                  </a:lnTo>
                  <a:lnTo>
                    <a:pt x="4006" y="12806"/>
                  </a:lnTo>
                  <a:lnTo>
                    <a:pt x="4218" y="12897"/>
                  </a:lnTo>
                  <a:lnTo>
                    <a:pt x="4430" y="13018"/>
                  </a:lnTo>
                  <a:lnTo>
                    <a:pt x="4643" y="13170"/>
                  </a:lnTo>
                  <a:lnTo>
                    <a:pt x="4491" y="12745"/>
                  </a:lnTo>
                  <a:lnTo>
                    <a:pt x="4339" y="12321"/>
                  </a:lnTo>
                  <a:lnTo>
                    <a:pt x="4248" y="11956"/>
                  </a:lnTo>
                  <a:lnTo>
                    <a:pt x="4218" y="11623"/>
                  </a:lnTo>
                  <a:lnTo>
                    <a:pt x="4218" y="11076"/>
                  </a:lnTo>
                  <a:lnTo>
                    <a:pt x="4157" y="10257"/>
                  </a:lnTo>
                  <a:lnTo>
                    <a:pt x="4066" y="9256"/>
                  </a:lnTo>
                  <a:lnTo>
                    <a:pt x="3945" y="8103"/>
                  </a:lnTo>
                  <a:lnTo>
                    <a:pt x="3793" y="6889"/>
                  </a:lnTo>
                  <a:lnTo>
                    <a:pt x="3611" y="5675"/>
                  </a:lnTo>
                  <a:lnTo>
                    <a:pt x="3368" y="4522"/>
                  </a:lnTo>
                  <a:lnTo>
                    <a:pt x="3217" y="4006"/>
                  </a:lnTo>
                  <a:lnTo>
                    <a:pt x="3095" y="3521"/>
                  </a:lnTo>
                  <a:lnTo>
                    <a:pt x="2943" y="3096"/>
                  </a:lnTo>
                  <a:lnTo>
                    <a:pt x="2761" y="2671"/>
                  </a:lnTo>
                  <a:lnTo>
                    <a:pt x="2549" y="2307"/>
                  </a:lnTo>
                  <a:lnTo>
                    <a:pt x="2337" y="1973"/>
                  </a:lnTo>
                  <a:lnTo>
                    <a:pt x="2124" y="1639"/>
                  </a:lnTo>
                  <a:lnTo>
                    <a:pt x="1881" y="1366"/>
                  </a:lnTo>
                  <a:lnTo>
                    <a:pt x="1669" y="1093"/>
                  </a:lnTo>
                  <a:lnTo>
                    <a:pt x="1426" y="881"/>
                  </a:lnTo>
                  <a:lnTo>
                    <a:pt x="971" y="486"/>
                  </a:lnTo>
                  <a:lnTo>
                    <a:pt x="577" y="213"/>
                  </a:lnTo>
                  <a:lnTo>
                    <a:pt x="273" y="62"/>
                  </a:lnTo>
                  <a:lnTo>
                    <a:pt x="152" y="31"/>
                  </a:lnTo>
                  <a:lnTo>
                    <a:pt x="61" y="1"/>
                  </a:lnTo>
                  <a:close/>
                  <a:moveTo>
                    <a:pt x="7040" y="15173"/>
                  </a:moveTo>
                  <a:lnTo>
                    <a:pt x="6069" y="15325"/>
                  </a:lnTo>
                  <a:lnTo>
                    <a:pt x="6190" y="15719"/>
                  </a:lnTo>
                  <a:lnTo>
                    <a:pt x="6251" y="16083"/>
                  </a:lnTo>
                  <a:lnTo>
                    <a:pt x="6342" y="16720"/>
                  </a:lnTo>
                  <a:lnTo>
                    <a:pt x="6372" y="17145"/>
                  </a:lnTo>
                  <a:lnTo>
                    <a:pt x="6372" y="17358"/>
                  </a:lnTo>
                  <a:lnTo>
                    <a:pt x="6130" y="17297"/>
                  </a:lnTo>
                  <a:lnTo>
                    <a:pt x="6130" y="17297"/>
                  </a:lnTo>
                  <a:lnTo>
                    <a:pt x="6828" y="17570"/>
                  </a:lnTo>
                  <a:lnTo>
                    <a:pt x="6828" y="17570"/>
                  </a:lnTo>
                  <a:lnTo>
                    <a:pt x="6797" y="16872"/>
                  </a:lnTo>
                  <a:lnTo>
                    <a:pt x="6828" y="16235"/>
                  </a:lnTo>
                  <a:lnTo>
                    <a:pt x="6919" y="15689"/>
                  </a:lnTo>
                  <a:lnTo>
                    <a:pt x="7040" y="15173"/>
                  </a:lnTo>
                  <a:close/>
                </a:path>
              </a:pathLst>
            </a:custGeom>
            <a:solidFill>
              <a:srgbClr val="F99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653;p71">
              <a:extLst>
                <a:ext uri="{FF2B5EF4-FFF2-40B4-BE49-F238E27FC236}">
                  <a16:creationId xmlns:a16="http://schemas.microsoft.com/office/drawing/2014/main" xmlns="" id="{5814FA45-EA84-499D-AD77-AC6270770809}"/>
                </a:ext>
              </a:extLst>
            </p:cNvPr>
            <p:cNvSpPr/>
            <p:nvPr/>
          </p:nvSpPr>
          <p:spPr>
            <a:xfrm>
              <a:off x="4641025" y="1885700"/>
              <a:ext cx="24300" cy="59975"/>
            </a:xfrm>
            <a:custGeom>
              <a:avLst/>
              <a:gdLst/>
              <a:ahLst/>
              <a:cxnLst/>
              <a:rect l="l" t="t" r="r" b="b"/>
              <a:pathLst>
                <a:path w="972" h="2399" fill="none" extrusionOk="0">
                  <a:moveTo>
                    <a:pt x="972" y="1"/>
                  </a:moveTo>
                  <a:lnTo>
                    <a:pt x="972" y="1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122" y="547"/>
                  </a:lnTo>
                  <a:lnTo>
                    <a:pt x="183" y="911"/>
                  </a:lnTo>
                  <a:lnTo>
                    <a:pt x="274" y="1548"/>
                  </a:lnTo>
                  <a:lnTo>
                    <a:pt x="304" y="1973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304" y="2186"/>
                  </a:lnTo>
                  <a:lnTo>
                    <a:pt x="62" y="2125"/>
                  </a:lnTo>
                  <a:lnTo>
                    <a:pt x="62" y="2125"/>
                  </a:lnTo>
                  <a:lnTo>
                    <a:pt x="760" y="2398"/>
                  </a:lnTo>
                  <a:lnTo>
                    <a:pt x="760" y="2398"/>
                  </a:lnTo>
                  <a:lnTo>
                    <a:pt x="729" y="1700"/>
                  </a:lnTo>
                  <a:lnTo>
                    <a:pt x="760" y="1063"/>
                  </a:lnTo>
                  <a:lnTo>
                    <a:pt x="851" y="517"/>
                  </a:lnTo>
                  <a:lnTo>
                    <a:pt x="97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654;p71">
              <a:extLst>
                <a:ext uri="{FF2B5EF4-FFF2-40B4-BE49-F238E27FC236}">
                  <a16:creationId xmlns:a16="http://schemas.microsoft.com/office/drawing/2014/main" xmlns="" id="{98FA62C0-E5E3-4779-A023-B63816F68EC4}"/>
                </a:ext>
              </a:extLst>
            </p:cNvPr>
            <p:cNvSpPr/>
            <p:nvPr/>
          </p:nvSpPr>
          <p:spPr>
            <a:xfrm>
              <a:off x="4489325" y="1506400"/>
              <a:ext cx="116075" cy="329275"/>
            </a:xfrm>
            <a:custGeom>
              <a:avLst/>
              <a:gdLst/>
              <a:ahLst/>
              <a:cxnLst/>
              <a:rect l="l" t="t" r="r" b="b"/>
              <a:pathLst>
                <a:path w="4643" h="13171" fill="none" extrusionOk="0">
                  <a:moveTo>
                    <a:pt x="61" y="1"/>
                  </a:moveTo>
                  <a:lnTo>
                    <a:pt x="61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13" y="183"/>
                  </a:lnTo>
                  <a:lnTo>
                    <a:pt x="395" y="365"/>
                  </a:lnTo>
                  <a:lnTo>
                    <a:pt x="728" y="729"/>
                  </a:lnTo>
                  <a:lnTo>
                    <a:pt x="1001" y="1154"/>
                  </a:lnTo>
                  <a:lnTo>
                    <a:pt x="1275" y="1609"/>
                  </a:lnTo>
                  <a:lnTo>
                    <a:pt x="1487" y="2064"/>
                  </a:lnTo>
                  <a:lnTo>
                    <a:pt x="1669" y="2550"/>
                  </a:lnTo>
                  <a:lnTo>
                    <a:pt x="2003" y="3521"/>
                  </a:lnTo>
                  <a:lnTo>
                    <a:pt x="2003" y="3521"/>
                  </a:lnTo>
                  <a:lnTo>
                    <a:pt x="2397" y="4583"/>
                  </a:lnTo>
                  <a:lnTo>
                    <a:pt x="2852" y="5797"/>
                  </a:lnTo>
                  <a:lnTo>
                    <a:pt x="3065" y="6434"/>
                  </a:lnTo>
                  <a:lnTo>
                    <a:pt x="3247" y="7101"/>
                  </a:lnTo>
                  <a:lnTo>
                    <a:pt x="3399" y="7799"/>
                  </a:lnTo>
                  <a:lnTo>
                    <a:pt x="3520" y="8497"/>
                  </a:lnTo>
                  <a:lnTo>
                    <a:pt x="3520" y="8497"/>
                  </a:lnTo>
                  <a:lnTo>
                    <a:pt x="3520" y="8528"/>
                  </a:lnTo>
                  <a:lnTo>
                    <a:pt x="3520" y="8528"/>
                  </a:lnTo>
                  <a:lnTo>
                    <a:pt x="3520" y="8528"/>
                  </a:lnTo>
                  <a:lnTo>
                    <a:pt x="3520" y="8528"/>
                  </a:lnTo>
                  <a:lnTo>
                    <a:pt x="3520" y="8528"/>
                  </a:lnTo>
                  <a:lnTo>
                    <a:pt x="3520" y="8528"/>
                  </a:lnTo>
                  <a:lnTo>
                    <a:pt x="3520" y="8528"/>
                  </a:lnTo>
                  <a:lnTo>
                    <a:pt x="3520" y="8528"/>
                  </a:lnTo>
                  <a:lnTo>
                    <a:pt x="3520" y="8558"/>
                  </a:lnTo>
                  <a:lnTo>
                    <a:pt x="3520" y="8558"/>
                  </a:lnTo>
                  <a:lnTo>
                    <a:pt x="3520" y="8558"/>
                  </a:lnTo>
                  <a:lnTo>
                    <a:pt x="3520" y="8558"/>
                  </a:lnTo>
                  <a:lnTo>
                    <a:pt x="3550" y="9013"/>
                  </a:lnTo>
                  <a:lnTo>
                    <a:pt x="3550" y="9499"/>
                  </a:lnTo>
                  <a:lnTo>
                    <a:pt x="3520" y="9984"/>
                  </a:lnTo>
                  <a:lnTo>
                    <a:pt x="3459" y="10470"/>
                  </a:lnTo>
                  <a:lnTo>
                    <a:pt x="3368" y="10985"/>
                  </a:lnTo>
                  <a:lnTo>
                    <a:pt x="3217" y="11471"/>
                  </a:lnTo>
                  <a:lnTo>
                    <a:pt x="3035" y="11956"/>
                  </a:lnTo>
                  <a:lnTo>
                    <a:pt x="2792" y="12472"/>
                  </a:lnTo>
                  <a:lnTo>
                    <a:pt x="2792" y="12472"/>
                  </a:lnTo>
                  <a:lnTo>
                    <a:pt x="2792" y="12472"/>
                  </a:lnTo>
                  <a:lnTo>
                    <a:pt x="2792" y="12472"/>
                  </a:lnTo>
                  <a:lnTo>
                    <a:pt x="2761" y="12472"/>
                  </a:lnTo>
                  <a:lnTo>
                    <a:pt x="2761" y="12472"/>
                  </a:lnTo>
                  <a:lnTo>
                    <a:pt x="2761" y="12472"/>
                  </a:lnTo>
                  <a:lnTo>
                    <a:pt x="2761" y="12472"/>
                  </a:lnTo>
                  <a:lnTo>
                    <a:pt x="2761" y="12472"/>
                  </a:lnTo>
                  <a:lnTo>
                    <a:pt x="2761" y="12472"/>
                  </a:lnTo>
                  <a:lnTo>
                    <a:pt x="2761" y="12503"/>
                  </a:lnTo>
                  <a:lnTo>
                    <a:pt x="2761" y="12503"/>
                  </a:lnTo>
                  <a:lnTo>
                    <a:pt x="2761" y="12503"/>
                  </a:lnTo>
                  <a:lnTo>
                    <a:pt x="2761" y="12503"/>
                  </a:lnTo>
                  <a:lnTo>
                    <a:pt x="2761" y="12503"/>
                  </a:lnTo>
                  <a:lnTo>
                    <a:pt x="2761" y="12503"/>
                  </a:lnTo>
                  <a:lnTo>
                    <a:pt x="2731" y="12533"/>
                  </a:lnTo>
                  <a:lnTo>
                    <a:pt x="2731" y="12533"/>
                  </a:lnTo>
                  <a:lnTo>
                    <a:pt x="2761" y="12533"/>
                  </a:lnTo>
                  <a:lnTo>
                    <a:pt x="2761" y="12533"/>
                  </a:lnTo>
                  <a:lnTo>
                    <a:pt x="3004" y="12533"/>
                  </a:lnTo>
                  <a:lnTo>
                    <a:pt x="3247" y="12594"/>
                  </a:lnTo>
                  <a:lnTo>
                    <a:pt x="3490" y="12624"/>
                  </a:lnTo>
                  <a:lnTo>
                    <a:pt x="3763" y="12715"/>
                  </a:lnTo>
                  <a:lnTo>
                    <a:pt x="3763" y="12715"/>
                  </a:lnTo>
                  <a:lnTo>
                    <a:pt x="4006" y="12806"/>
                  </a:lnTo>
                  <a:lnTo>
                    <a:pt x="4218" y="12897"/>
                  </a:lnTo>
                  <a:lnTo>
                    <a:pt x="4430" y="13018"/>
                  </a:lnTo>
                  <a:lnTo>
                    <a:pt x="4643" y="13170"/>
                  </a:lnTo>
                  <a:lnTo>
                    <a:pt x="4643" y="13170"/>
                  </a:lnTo>
                  <a:lnTo>
                    <a:pt x="4491" y="12745"/>
                  </a:lnTo>
                  <a:lnTo>
                    <a:pt x="4339" y="12321"/>
                  </a:lnTo>
                  <a:lnTo>
                    <a:pt x="4248" y="11956"/>
                  </a:lnTo>
                  <a:lnTo>
                    <a:pt x="4218" y="11623"/>
                  </a:lnTo>
                  <a:lnTo>
                    <a:pt x="4218" y="11623"/>
                  </a:lnTo>
                  <a:lnTo>
                    <a:pt x="4218" y="11076"/>
                  </a:lnTo>
                  <a:lnTo>
                    <a:pt x="4157" y="10257"/>
                  </a:lnTo>
                  <a:lnTo>
                    <a:pt x="4066" y="9256"/>
                  </a:lnTo>
                  <a:lnTo>
                    <a:pt x="3945" y="8103"/>
                  </a:lnTo>
                  <a:lnTo>
                    <a:pt x="3793" y="6889"/>
                  </a:lnTo>
                  <a:lnTo>
                    <a:pt x="3611" y="5675"/>
                  </a:lnTo>
                  <a:lnTo>
                    <a:pt x="3368" y="4522"/>
                  </a:lnTo>
                  <a:lnTo>
                    <a:pt x="3217" y="4006"/>
                  </a:lnTo>
                  <a:lnTo>
                    <a:pt x="3095" y="3521"/>
                  </a:lnTo>
                  <a:lnTo>
                    <a:pt x="3095" y="3521"/>
                  </a:lnTo>
                  <a:lnTo>
                    <a:pt x="2943" y="3096"/>
                  </a:lnTo>
                  <a:lnTo>
                    <a:pt x="2761" y="2671"/>
                  </a:lnTo>
                  <a:lnTo>
                    <a:pt x="2549" y="2307"/>
                  </a:lnTo>
                  <a:lnTo>
                    <a:pt x="2337" y="1973"/>
                  </a:lnTo>
                  <a:lnTo>
                    <a:pt x="2124" y="1639"/>
                  </a:lnTo>
                  <a:lnTo>
                    <a:pt x="1881" y="1366"/>
                  </a:lnTo>
                  <a:lnTo>
                    <a:pt x="1669" y="1093"/>
                  </a:lnTo>
                  <a:lnTo>
                    <a:pt x="1426" y="881"/>
                  </a:lnTo>
                  <a:lnTo>
                    <a:pt x="971" y="486"/>
                  </a:lnTo>
                  <a:lnTo>
                    <a:pt x="577" y="213"/>
                  </a:lnTo>
                  <a:lnTo>
                    <a:pt x="273" y="62"/>
                  </a:lnTo>
                  <a:lnTo>
                    <a:pt x="152" y="31"/>
                  </a:lnTo>
                  <a:lnTo>
                    <a:pt x="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655;p71">
              <a:extLst>
                <a:ext uri="{FF2B5EF4-FFF2-40B4-BE49-F238E27FC236}">
                  <a16:creationId xmlns:a16="http://schemas.microsoft.com/office/drawing/2014/main" xmlns="" id="{68758961-7172-47B7-AF8E-CD686B003699}"/>
                </a:ext>
              </a:extLst>
            </p:cNvPr>
            <p:cNvSpPr/>
            <p:nvPr/>
          </p:nvSpPr>
          <p:spPr>
            <a:xfrm>
              <a:off x="4180575" y="2265775"/>
              <a:ext cx="184350" cy="124425"/>
            </a:xfrm>
            <a:custGeom>
              <a:avLst/>
              <a:gdLst/>
              <a:ahLst/>
              <a:cxnLst/>
              <a:rect l="l" t="t" r="r" b="b"/>
              <a:pathLst>
                <a:path w="7374" h="4977" extrusionOk="0">
                  <a:moveTo>
                    <a:pt x="5280" y="0"/>
                  </a:moveTo>
                  <a:lnTo>
                    <a:pt x="5432" y="61"/>
                  </a:lnTo>
                  <a:lnTo>
                    <a:pt x="5159" y="152"/>
                  </a:lnTo>
                  <a:lnTo>
                    <a:pt x="4491" y="425"/>
                  </a:lnTo>
                  <a:lnTo>
                    <a:pt x="3550" y="850"/>
                  </a:lnTo>
                  <a:lnTo>
                    <a:pt x="3034" y="1123"/>
                  </a:lnTo>
                  <a:lnTo>
                    <a:pt x="2488" y="1396"/>
                  </a:lnTo>
                  <a:lnTo>
                    <a:pt x="1972" y="1730"/>
                  </a:lnTo>
                  <a:lnTo>
                    <a:pt x="1457" y="2064"/>
                  </a:lnTo>
                  <a:lnTo>
                    <a:pt x="1001" y="2428"/>
                  </a:lnTo>
                  <a:lnTo>
                    <a:pt x="607" y="2792"/>
                  </a:lnTo>
                  <a:lnTo>
                    <a:pt x="455" y="2974"/>
                  </a:lnTo>
                  <a:lnTo>
                    <a:pt x="304" y="3156"/>
                  </a:lnTo>
                  <a:lnTo>
                    <a:pt x="182" y="3368"/>
                  </a:lnTo>
                  <a:lnTo>
                    <a:pt x="91" y="3550"/>
                  </a:lnTo>
                  <a:lnTo>
                    <a:pt x="30" y="3763"/>
                  </a:lnTo>
                  <a:lnTo>
                    <a:pt x="0" y="3975"/>
                  </a:lnTo>
                  <a:lnTo>
                    <a:pt x="0" y="4157"/>
                  </a:lnTo>
                  <a:lnTo>
                    <a:pt x="61" y="4370"/>
                  </a:lnTo>
                  <a:lnTo>
                    <a:pt x="121" y="4552"/>
                  </a:lnTo>
                  <a:lnTo>
                    <a:pt x="243" y="4704"/>
                  </a:lnTo>
                  <a:lnTo>
                    <a:pt x="364" y="4795"/>
                  </a:lnTo>
                  <a:lnTo>
                    <a:pt x="546" y="4886"/>
                  </a:lnTo>
                  <a:lnTo>
                    <a:pt x="698" y="4946"/>
                  </a:lnTo>
                  <a:lnTo>
                    <a:pt x="910" y="4977"/>
                  </a:lnTo>
                  <a:lnTo>
                    <a:pt x="1123" y="4977"/>
                  </a:lnTo>
                  <a:lnTo>
                    <a:pt x="1366" y="4946"/>
                  </a:lnTo>
                  <a:lnTo>
                    <a:pt x="1881" y="4855"/>
                  </a:lnTo>
                  <a:lnTo>
                    <a:pt x="2428" y="4673"/>
                  </a:lnTo>
                  <a:lnTo>
                    <a:pt x="3004" y="4430"/>
                  </a:lnTo>
                  <a:lnTo>
                    <a:pt x="3611" y="4157"/>
                  </a:lnTo>
                  <a:lnTo>
                    <a:pt x="4188" y="3854"/>
                  </a:lnTo>
                  <a:lnTo>
                    <a:pt x="4734" y="3550"/>
                  </a:lnTo>
                  <a:lnTo>
                    <a:pt x="5705" y="2974"/>
                  </a:lnTo>
                  <a:lnTo>
                    <a:pt x="6372" y="2519"/>
                  </a:lnTo>
                  <a:lnTo>
                    <a:pt x="6645" y="2337"/>
                  </a:lnTo>
                  <a:lnTo>
                    <a:pt x="6919" y="2428"/>
                  </a:lnTo>
                  <a:lnTo>
                    <a:pt x="7161" y="2094"/>
                  </a:lnTo>
                  <a:lnTo>
                    <a:pt x="7252" y="1912"/>
                  </a:lnTo>
                  <a:lnTo>
                    <a:pt x="7313" y="1760"/>
                  </a:lnTo>
                  <a:lnTo>
                    <a:pt x="7374" y="1608"/>
                  </a:lnTo>
                  <a:lnTo>
                    <a:pt x="7374" y="1457"/>
                  </a:lnTo>
                  <a:lnTo>
                    <a:pt x="7343" y="1335"/>
                  </a:lnTo>
                  <a:lnTo>
                    <a:pt x="7313" y="1214"/>
                  </a:lnTo>
                  <a:lnTo>
                    <a:pt x="7131" y="911"/>
                  </a:lnTo>
                  <a:lnTo>
                    <a:pt x="6888" y="668"/>
                  </a:lnTo>
                  <a:lnTo>
                    <a:pt x="6645" y="486"/>
                  </a:lnTo>
                  <a:lnTo>
                    <a:pt x="6372" y="334"/>
                  </a:lnTo>
                  <a:lnTo>
                    <a:pt x="6099" y="213"/>
                  </a:lnTo>
                  <a:lnTo>
                    <a:pt x="5826" y="122"/>
                  </a:lnTo>
                  <a:lnTo>
                    <a:pt x="5553" y="61"/>
                  </a:lnTo>
                  <a:lnTo>
                    <a:pt x="5280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656;p71">
              <a:extLst>
                <a:ext uri="{FF2B5EF4-FFF2-40B4-BE49-F238E27FC236}">
                  <a16:creationId xmlns:a16="http://schemas.microsoft.com/office/drawing/2014/main" xmlns="" id="{289BCF03-ADD8-4F0A-B8C9-69F8294AA3A2}"/>
                </a:ext>
              </a:extLst>
            </p:cNvPr>
            <p:cNvSpPr/>
            <p:nvPr/>
          </p:nvSpPr>
          <p:spPr>
            <a:xfrm>
              <a:off x="4180575" y="2265775"/>
              <a:ext cx="184350" cy="124425"/>
            </a:xfrm>
            <a:custGeom>
              <a:avLst/>
              <a:gdLst/>
              <a:ahLst/>
              <a:cxnLst/>
              <a:rect l="l" t="t" r="r" b="b"/>
              <a:pathLst>
                <a:path w="7374" h="4977" fill="none" extrusionOk="0">
                  <a:moveTo>
                    <a:pt x="7313" y="1214"/>
                  </a:moveTo>
                  <a:lnTo>
                    <a:pt x="7313" y="1214"/>
                  </a:lnTo>
                  <a:lnTo>
                    <a:pt x="7131" y="911"/>
                  </a:lnTo>
                  <a:lnTo>
                    <a:pt x="6888" y="668"/>
                  </a:lnTo>
                  <a:lnTo>
                    <a:pt x="6645" y="486"/>
                  </a:lnTo>
                  <a:lnTo>
                    <a:pt x="6372" y="334"/>
                  </a:lnTo>
                  <a:lnTo>
                    <a:pt x="6099" y="213"/>
                  </a:lnTo>
                  <a:lnTo>
                    <a:pt x="5826" y="122"/>
                  </a:lnTo>
                  <a:lnTo>
                    <a:pt x="5553" y="61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432" y="61"/>
                  </a:lnTo>
                  <a:lnTo>
                    <a:pt x="5432" y="61"/>
                  </a:lnTo>
                  <a:lnTo>
                    <a:pt x="5159" y="152"/>
                  </a:lnTo>
                  <a:lnTo>
                    <a:pt x="4491" y="425"/>
                  </a:lnTo>
                  <a:lnTo>
                    <a:pt x="3550" y="850"/>
                  </a:lnTo>
                  <a:lnTo>
                    <a:pt x="3034" y="1123"/>
                  </a:lnTo>
                  <a:lnTo>
                    <a:pt x="2488" y="1396"/>
                  </a:lnTo>
                  <a:lnTo>
                    <a:pt x="1972" y="1730"/>
                  </a:lnTo>
                  <a:lnTo>
                    <a:pt x="1457" y="2064"/>
                  </a:lnTo>
                  <a:lnTo>
                    <a:pt x="1001" y="2428"/>
                  </a:lnTo>
                  <a:lnTo>
                    <a:pt x="607" y="2792"/>
                  </a:lnTo>
                  <a:lnTo>
                    <a:pt x="455" y="2974"/>
                  </a:lnTo>
                  <a:lnTo>
                    <a:pt x="304" y="3156"/>
                  </a:lnTo>
                  <a:lnTo>
                    <a:pt x="182" y="3368"/>
                  </a:lnTo>
                  <a:lnTo>
                    <a:pt x="91" y="3550"/>
                  </a:lnTo>
                  <a:lnTo>
                    <a:pt x="30" y="3763"/>
                  </a:lnTo>
                  <a:lnTo>
                    <a:pt x="0" y="3975"/>
                  </a:lnTo>
                  <a:lnTo>
                    <a:pt x="0" y="4157"/>
                  </a:lnTo>
                  <a:lnTo>
                    <a:pt x="61" y="4370"/>
                  </a:lnTo>
                  <a:lnTo>
                    <a:pt x="61" y="4370"/>
                  </a:lnTo>
                  <a:lnTo>
                    <a:pt x="121" y="4552"/>
                  </a:lnTo>
                  <a:lnTo>
                    <a:pt x="243" y="4704"/>
                  </a:lnTo>
                  <a:lnTo>
                    <a:pt x="364" y="4795"/>
                  </a:lnTo>
                  <a:lnTo>
                    <a:pt x="546" y="4886"/>
                  </a:lnTo>
                  <a:lnTo>
                    <a:pt x="698" y="4946"/>
                  </a:lnTo>
                  <a:lnTo>
                    <a:pt x="910" y="4977"/>
                  </a:lnTo>
                  <a:lnTo>
                    <a:pt x="1123" y="4977"/>
                  </a:lnTo>
                  <a:lnTo>
                    <a:pt x="1366" y="4946"/>
                  </a:lnTo>
                  <a:lnTo>
                    <a:pt x="1881" y="4855"/>
                  </a:lnTo>
                  <a:lnTo>
                    <a:pt x="2428" y="4673"/>
                  </a:lnTo>
                  <a:lnTo>
                    <a:pt x="3004" y="4430"/>
                  </a:lnTo>
                  <a:lnTo>
                    <a:pt x="3611" y="4157"/>
                  </a:lnTo>
                  <a:lnTo>
                    <a:pt x="4188" y="3854"/>
                  </a:lnTo>
                  <a:lnTo>
                    <a:pt x="4734" y="3550"/>
                  </a:lnTo>
                  <a:lnTo>
                    <a:pt x="5705" y="2974"/>
                  </a:lnTo>
                  <a:lnTo>
                    <a:pt x="6372" y="2519"/>
                  </a:lnTo>
                  <a:lnTo>
                    <a:pt x="6645" y="2337"/>
                  </a:lnTo>
                  <a:lnTo>
                    <a:pt x="6645" y="2337"/>
                  </a:lnTo>
                  <a:lnTo>
                    <a:pt x="6919" y="2428"/>
                  </a:lnTo>
                  <a:lnTo>
                    <a:pt x="6919" y="2428"/>
                  </a:lnTo>
                  <a:lnTo>
                    <a:pt x="7161" y="2094"/>
                  </a:lnTo>
                  <a:lnTo>
                    <a:pt x="7252" y="1912"/>
                  </a:lnTo>
                  <a:lnTo>
                    <a:pt x="7313" y="1760"/>
                  </a:lnTo>
                  <a:lnTo>
                    <a:pt x="7374" y="1608"/>
                  </a:lnTo>
                  <a:lnTo>
                    <a:pt x="7374" y="1457"/>
                  </a:lnTo>
                  <a:lnTo>
                    <a:pt x="7343" y="1335"/>
                  </a:lnTo>
                  <a:lnTo>
                    <a:pt x="7313" y="121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657;p71">
              <a:extLst>
                <a:ext uri="{FF2B5EF4-FFF2-40B4-BE49-F238E27FC236}">
                  <a16:creationId xmlns:a16="http://schemas.microsoft.com/office/drawing/2014/main" xmlns="" id="{6AD27DFC-05B0-4845-A64C-B23A17EA0B8A}"/>
                </a:ext>
              </a:extLst>
            </p:cNvPr>
            <p:cNvSpPr/>
            <p:nvPr/>
          </p:nvSpPr>
          <p:spPr>
            <a:xfrm>
              <a:off x="4180575" y="2265775"/>
              <a:ext cx="169175" cy="124425"/>
            </a:xfrm>
            <a:custGeom>
              <a:avLst/>
              <a:gdLst/>
              <a:ahLst/>
              <a:cxnLst/>
              <a:rect l="l" t="t" r="r" b="b"/>
              <a:pathLst>
                <a:path w="6767" h="4977" extrusionOk="0">
                  <a:moveTo>
                    <a:pt x="5280" y="0"/>
                  </a:moveTo>
                  <a:lnTo>
                    <a:pt x="5432" y="61"/>
                  </a:lnTo>
                  <a:lnTo>
                    <a:pt x="5159" y="152"/>
                  </a:lnTo>
                  <a:lnTo>
                    <a:pt x="4491" y="425"/>
                  </a:lnTo>
                  <a:lnTo>
                    <a:pt x="3550" y="850"/>
                  </a:lnTo>
                  <a:lnTo>
                    <a:pt x="3034" y="1123"/>
                  </a:lnTo>
                  <a:lnTo>
                    <a:pt x="2488" y="1396"/>
                  </a:lnTo>
                  <a:lnTo>
                    <a:pt x="1972" y="1730"/>
                  </a:lnTo>
                  <a:lnTo>
                    <a:pt x="1457" y="2064"/>
                  </a:lnTo>
                  <a:lnTo>
                    <a:pt x="1001" y="2428"/>
                  </a:lnTo>
                  <a:lnTo>
                    <a:pt x="607" y="2792"/>
                  </a:lnTo>
                  <a:lnTo>
                    <a:pt x="455" y="2974"/>
                  </a:lnTo>
                  <a:lnTo>
                    <a:pt x="304" y="3156"/>
                  </a:lnTo>
                  <a:lnTo>
                    <a:pt x="182" y="3368"/>
                  </a:lnTo>
                  <a:lnTo>
                    <a:pt x="91" y="3550"/>
                  </a:lnTo>
                  <a:lnTo>
                    <a:pt x="30" y="3763"/>
                  </a:lnTo>
                  <a:lnTo>
                    <a:pt x="0" y="3975"/>
                  </a:lnTo>
                  <a:lnTo>
                    <a:pt x="0" y="4157"/>
                  </a:lnTo>
                  <a:lnTo>
                    <a:pt x="61" y="4370"/>
                  </a:lnTo>
                  <a:lnTo>
                    <a:pt x="152" y="4582"/>
                  </a:lnTo>
                  <a:lnTo>
                    <a:pt x="273" y="4734"/>
                  </a:lnTo>
                  <a:lnTo>
                    <a:pt x="455" y="4855"/>
                  </a:lnTo>
                  <a:lnTo>
                    <a:pt x="668" y="4946"/>
                  </a:lnTo>
                  <a:lnTo>
                    <a:pt x="880" y="4977"/>
                  </a:lnTo>
                  <a:lnTo>
                    <a:pt x="1153" y="4977"/>
                  </a:lnTo>
                  <a:lnTo>
                    <a:pt x="1426" y="4946"/>
                  </a:lnTo>
                  <a:lnTo>
                    <a:pt x="1730" y="4886"/>
                  </a:lnTo>
                  <a:lnTo>
                    <a:pt x="1669" y="4764"/>
                  </a:lnTo>
                  <a:lnTo>
                    <a:pt x="1639" y="4582"/>
                  </a:lnTo>
                  <a:lnTo>
                    <a:pt x="1608" y="4430"/>
                  </a:lnTo>
                  <a:lnTo>
                    <a:pt x="1639" y="4248"/>
                  </a:lnTo>
                  <a:lnTo>
                    <a:pt x="1669" y="4066"/>
                  </a:lnTo>
                  <a:lnTo>
                    <a:pt x="1730" y="3884"/>
                  </a:lnTo>
                  <a:lnTo>
                    <a:pt x="1821" y="3732"/>
                  </a:lnTo>
                  <a:lnTo>
                    <a:pt x="2063" y="3368"/>
                  </a:lnTo>
                  <a:lnTo>
                    <a:pt x="2367" y="3065"/>
                  </a:lnTo>
                  <a:lnTo>
                    <a:pt x="2731" y="2731"/>
                  </a:lnTo>
                  <a:lnTo>
                    <a:pt x="3126" y="2428"/>
                  </a:lnTo>
                  <a:lnTo>
                    <a:pt x="3550" y="2124"/>
                  </a:lnTo>
                  <a:lnTo>
                    <a:pt x="4005" y="1851"/>
                  </a:lnTo>
                  <a:lnTo>
                    <a:pt x="4491" y="1608"/>
                  </a:lnTo>
                  <a:lnTo>
                    <a:pt x="5401" y="1153"/>
                  </a:lnTo>
                  <a:lnTo>
                    <a:pt x="6190" y="789"/>
                  </a:lnTo>
                  <a:lnTo>
                    <a:pt x="6767" y="577"/>
                  </a:lnTo>
                  <a:lnTo>
                    <a:pt x="6585" y="455"/>
                  </a:lnTo>
                  <a:lnTo>
                    <a:pt x="6403" y="334"/>
                  </a:lnTo>
                  <a:lnTo>
                    <a:pt x="6039" y="182"/>
                  </a:lnTo>
                  <a:lnTo>
                    <a:pt x="5644" y="61"/>
                  </a:lnTo>
                  <a:lnTo>
                    <a:pt x="5280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658;p71">
              <a:extLst>
                <a:ext uri="{FF2B5EF4-FFF2-40B4-BE49-F238E27FC236}">
                  <a16:creationId xmlns:a16="http://schemas.microsoft.com/office/drawing/2014/main" xmlns="" id="{5EF3AE4A-9DF9-4022-84B5-400A5C0AEFA2}"/>
                </a:ext>
              </a:extLst>
            </p:cNvPr>
            <p:cNvSpPr/>
            <p:nvPr/>
          </p:nvSpPr>
          <p:spPr>
            <a:xfrm>
              <a:off x="4180575" y="2265775"/>
              <a:ext cx="169175" cy="124425"/>
            </a:xfrm>
            <a:custGeom>
              <a:avLst/>
              <a:gdLst/>
              <a:ahLst/>
              <a:cxnLst/>
              <a:rect l="l" t="t" r="r" b="b"/>
              <a:pathLst>
                <a:path w="6767" h="4977" fill="none" extrusionOk="0">
                  <a:moveTo>
                    <a:pt x="1669" y="4764"/>
                  </a:moveTo>
                  <a:lnTo>
                    <a:pt x="1669" y="4764"/>
                  </a:lnTo>
                  <a:lnTo>
                    <a:pt x="1639" y="4582"/>
                  </a:lnTo>
                  <a:lnTo>
                    <a:pt x="1608" y="4430"/>
                  </a:lnTo>
                  <a:lnTo>
                    <a:pt x="1639" y="4248"/>
                  </a:lnTo>
                  <a:lnTo>
                    <a:pt x="1669" y="4066"/>
                  </a:lnTo>
                  <a:lnTo>
                    <a:pt x="1730" y="3884"/>
                  </a:lnTo>
                  <a:lnTo>
                    <a:pt x="1821" y="3732"/>
                  </a:lnTo>
                  <a:lnTo>
                    <a:pt x="2063" y="3368"/>
                  </a:lnTo>
                  <a:lnTo>
                    <a:pt x="2367" y="3065"/>
                  </a:lnTo>
                  <a:lnTo>
                    <a:pt x="2731" y="2731"/>
                  </a:lnTo>
                  <a:lnTo>
                    <a:pt x="3126" y="2428"/>
                  </a:lnTo>
                  <a:lnTo>
                    <a:pt x="3550" y="2124"/>
                  </a:lnTo>
                  <a:lnTo>
                    <a:pt x="4005" y="1851"/>
                  </a:lnTo>
                  <a:lnTo>
                    <a:pt x="4491" y="1608"/>
                  </a:lnTo>
                  <a:lnTo>
                    <a:pt x="5401" y="1153"/>
                  </a:lnTo>
                  <a:lnTo>
                    <a:pt x="6190" y="789"/>
                  </a:lnTo>
                  <a:lnTo>
                    <a:pt x="6767" y="577"/>
                  </a:lnTo>
                  <a:lnTo>
                    <a:pt x="6767" y="577"/>
                  </a:lnTo>
                  <a:lnTo>
                    <a:pt x="6585" y="455"/>
                  </a:lnTo>
                  <a:lnTo>
                    <a:pt x="6403" y="334"/>
                  </a:lnTo>
                  <a:lnTo>
                    <a:pt x="6039" y="182"/>
                  </a:lnTo>
                  <a:lnTo>
                    <a:pt x="5644" y="61"/>
                  </a:lnTo>
                  <a:lnTo>
                    <a:pt x="5280" y="0"/>
                  </a:lnTo>
                  <a:lnTo>
                    <a:pt x="5280" y="0"/>
                  </a:lnTo>
                  <a:lnTo>
                    <a:pt x="5432" y="61"/>
                  </a:lnTo>
                  <a:lnTo>
                    <a:pt x="5432" y="61"/>
                  </a:lnTo>
                  <a:lnTo>
                    <a:pt x="5159" y="152"/>
                  </a:lnTo>
                  <a:lnTo>
                    <a:pt x="4491" y="425"/>
                  </a:lnTo>
                  <a:lnTo>
                    <a:pt x="3550" y="850"/>
                  </a:lnTo>
                  <a:lnTo>
                    <a:pt x="3034" y="1123"/>
                  </a:lnTo>
                  <a:lnTo>
                    <a:pt x="2488" y="1396"/>
                  </a:lnTo>
                  <a:lnTo>
                    <a:pt x="1972" y="1730"/>
                  </a:lnTo>
                  <a:lnTo>
                    <a:pt x="1457" y="2064"/>
                  </a:lnTo>
                  <a:lnTo>
                    <a:pt x="1001" y="2428"/>
                  </a:lnTo>
                  <a:lnTo>
                    <a:pt x="607" y="2792"/>
                  </a:lnTo>
                  <a:lnTo>
                    <a:pt x="455" y="2974"/>
                  </a:lnTo>
                  <a:lnTo>
                    <a:pt x="304" y="3156"/>
                  </a:lnTo>
                  <a:lnTo>
                    <a:pt x="182" y="3368"/>
                  </a:lnTo>
                  <a:lnTo>
                    <a:pt x="91" y="3550"/>
                  </a:lnTo>
                  <a:lnTo>
                    <a:pt x="30" y="3763"/>
                  </a:lnTo>
                  <a:lnTo>
                    <a:pt x="0" y="3975"/>
                  </a:lnTo>
                  <a:lnTo>
                    <a:pt x="0" y="4157"/>
                  </a:lnTo>
                  <a:lnTo>
                    <a:pt x="61" y="4370"/>
                  </a:lnTo>
                  <a:lnTo>
                    <a:pt x="61" y="4370"/>
                  </a:lnTo>
                  <a:lnTo>
                    <a:pt x="152" y="4582"/>
                  </a:lnTo>
                  <a:lnTo>
                    <a:pt x="273" y="4734"/>
                  </a:lnTo>
                  <a:lnTo>
                    <a:pt x="455" y="4855"/>
                  </a:lnTo>
                  <a:lnTo>
                    <a:pt x="668" y="4946"/>
                  </a:lnTo>
                  <a:lnTo>
                    <a:pt x="880" y="4977"/>
                  </a:lnTo>
                  <a:lnTo>
                    <a:pt x="1153" y="4977"/>
                  </a:lnTo>
                  <a:lnTo>
                    <a:pt x="1426" y="4946"/>
                  </a:lnTo>
                  <a:lnTo>
                    <a:pt x="1730" y="4886"/>
                  </a:lnTo>
                  <a:lnTo>
                    <a:pt x="1730" y="4886"/>
                  </a:lnTo>
                  <a:lnTo>
                    <a:pt x="1669" y="47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659;p71">
              <a:extLst>
                <a:ext uri="{FF2B5EF4-FFF2-40B4-BE49-F238E27FC236}">
                  <a16:creationId xmlns:a16="http://schemas.microsoft.com/office/drawing/2014/main" xmlns="" id="{2B1A6FF8-08F2-4432-9457-E760B90E9DBB}"/>
                </a:ext>
              </a:extLst>
            </p:cNvPr>
            <p:cNvSpPr/>
            <p:nvPr/>
          </p:nvSpPr>
          <p:spPr>
            <a:xfrm>
              <a:off x="4339100" y="227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8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660;p71">
              <a:extLst>
                <a:ext uri="{FF2B5EF4-FFF2-40B4-BE49-F238E27FC236}">
                  <a16:creationId xmlns:a16="http://schemas.microsoft.com/office/drawing/2014/main" xmlns="" id="{AC3DA889-DF8B-4C84-B351-4E74AD941DCD}"/>
                </a:ext>
              </a:extLst>
            </p:cNvPr>
            <p:cNvSpPr/>
            <p:nvPr/>
          </p:nvSpPr>
          <p:spPr>
            <a:xfrm>
              <a:off x="4339100" y="227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661;p71">
              <a:extLst>
                <a:ext uri="{FF2B5EF4-FFF2-40B4-BE49-F238E27FC236}">
                  <a16:creationId xmlns:a16="http://schemas.microsoft.com/office/drawing/2014/main" xmlns="" id="{C58B24A7-F929-478E-82D7-E115B80E5C48}"/>
                </a:ext>
              </a:extLst>
            </p:cNvPr>
            <p:cNvSpPr/>
            <p:nvPr/>
          </p:nvSpPr>
          <p:spPr>
            <a:xfrm>
              <a:off x="4271600" y="2273350"/>
              <a:ext cx="93325" cy="53125"/>
            </a:xfrm>
            <a:custGeom>
              <a:avLst/>
              <a:gdLst/>
              <a:ahLst/>
              <a:cxnLst/>
              <a:rect l="l" t="t" r="r" b="b"/>
              <a:pathLst>
                <a:path w="3733" h="2125" extrusionOk="0">
                  <a:moveTo>
                    <a:pt x="2731" y="1"/>
                  </a:moveTo>
                  <a:lnTo>
                    <a:pt x="2913" y="122"/>
                  </a:lnTo>
                  <a:lnTo>
                    <a:pt x="3126" y="274"/>
                  </a:lnTo>
                  <a:lnTo>
                    <a:pt x="3004" y="183"/>
                  </a:lnTo>
                  <a:lnTo>
                    <a:pt x="2731" y="1"/>
                  </a:lnTo>
                  <a:close/>
                  <a:moveTo>
                    <a:pt x="3126" y="274"/>
                  </a:moveTo>
                  <a:lnTo>
                    <a:pt x="2580" y="486"/>
                  </a:lnTo>
                  <a:lnTo>
                    <a:pt x="1791" y="820"/>
                  </a:lnTo>
                  <a:lnTo>
                    <a:pt x="911" y="1275"/>
                  </a:lnTo>
                  <a:lnTo>
                    <a:pt x="456" y="1518"/>
                  </a:lnTo>
                  <a:lnTo>
                    <a:pt x="0" y="1761"/>
                  </a:lnTo>
                  <a:lnTo>
                    <a:pt x="425" y="1639"/>
                  </a:lnTo>
                  <a:lnTo>
                    <a:pt x="880" y="1518"/>
                  </a:lnTo>
                  <a:lnTo>
                    <a:pt x="1305" y="1427"/>
                  </a:lnTo>
                  <a:lnTo>
                    <a:pt x="1700" y="1396"/>
                  </a:lnTo>
                  <a:lnTo>
                    <a:pt x="1942" y="1427"/>
                  </a:lnTo>
                  <a:lnTo>
                    <a:pt x="2155" y="1457"/>
                  </a:lnTo>
                  <a:lnTo>
                    <a:pt x="2337" y="1487"/>
                  </a:lnTo>
                  <a:lnTo>
                    <a:pt x="2549" y="1579"/>
                  </a:lnTo>
                  <a:lnTo>
                    <a:pt x="2731" y="1670"/>
                  </a:lnTo>
                  <a:lnTo>
                    <a:pt x="2883" y="1791"/>
                  </a:lnTo>
                  <a:lnTo>
                    <a:pt x="3065" y="1943"/>
                  </a:lnTo>
                  <a:lnTo>
                    <a:pt x="3186" y="2094"/>
                  </a:lnTo>
                  <a:lnTo>
                    <a:pt x="3278" y="2125"/>
                  </a:lnTo>
                  <a:lnTo>
                    <a:pt x="3490" y="1882"/>
                  </a:lnTo>
                  <a:lnTo>
                    <a:pt x="3611" y="1609"/>
                  </a:lnTo>
                  <a:lnTo>
                    <a:pt x="3702" y="1396"/>
                  </a:lnTo>
                  <a:lnTo>
                    <a:pt x="3733" y="1184"/>
                  </a:lnTo>
                  <a:lnTo>
                    <a:pt x="3733" y="1032"/>
                  </a:lnTo>
                  <a:lnTo>
                    <a:pt x="3672" y="911"/>
                  </a:lnTo>
                  <a:lnTo>
                    <a:pt x="3460" y="608"/>
                  </a:lnTo>
                  <a:lnTo>
                    <a:pt x="3247" y="365"/>
                  </a:lnTo>
                  <a:lnTo>
                    <a:pt x="3126" y="274"/>
                  </a:lnTo>
                  <a:close/>
                </a:path>
              </a:pathLst>
            </a:custGeom>
            <a:solidFill>
              <a:srgbClr val="ED8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662;p71">
              <a:extLst>
                <a:ext uri="{FF2B5EF4-FFF2-40B4-BE49-F238E27FC236}">
                  <a16:creationId xmlns:a16="http://schemas.microsoft.com/office/drawing/2014/main" xmlns="" id="{AB0B8B89-99CE-4D18-9315-CE3BDC8FDE7F}"/>
                </a:ext>
              </a:extLst>
            </p:cNvPr>
            <p:cNvSpPr/>
            <p:nvPr/>
          </p:nvSpPr>
          <p:spPr>
            <a:xfrm>
              <a:off x="4271600" y="2273350"/>
              <a:ext cx="93325" cy="53125"/>
            </a:xfrm>
            <a:custGeom>
              <a:avLst/>
              <a:gdLst/>
              <a:ahLst/>
              <a:cxnLst/>
              <a:rect l="l" t="t" r="r" b="b"/>
              <a:pathLst>
                <a:path w="3733" h="2125" fill="none" extrusionOk="0">
                  <a:moveTo>
                    <a:pt x="2731" y="1"/>
                  </a:moveTo>
                  <a:lnTo>
                    <a:pt x="2731" y="1"/>
                  </a:lnTo>
                  <a:lnTo>
                    <a:pt x="2913" y="122"/>
                  </a:lnTo>
                  <a:lnTo>
                    <a:pt x="3126" y="274"/>
                  </a:lnTo>
                  <a:lnTo>
                    <a:pt x="3126" y="274"/>
                  </a:lnTo>
                  <a:lnTo>
                    <a:pt x="2580" y="486"/>
                  </a:lnTo>
                  <a:lnTo>
                    <a:pt x="1791" y="820"/>
                  </a:lnTo>
                  <a:lnTo>
                    <a:pt x="911" y="1275"/>
                  </a:lnTo>
                  <a:lnTo>
                    <a:pt x="456" y="1518"/>
                  </a:lnTo>
                  <a:lnTo>
                    <a:pt x="0" y="1761"/>
                  </a:lnTo>
                  <a:lnTo>
                    <a:pt x="0" y="1761"/>
                  </a:lnTo>
                  <a:lnTo>
                    <a:pt x="425" y="1639"/>
                  </a:lnTo>
                  <a:lnTo>
                    <a:pt x="880" y="1518"/>
                  </a:lnTo>
                  <a:lnTo>
                    <a:pt x="1305" y="1427"/>
                  </a:lnTo>
                  <a:lnTo>
                    <a:pt x="1700" y="1396"/>
                  </a:lnTo>
                  <a:lnTo>
                    <a:pt x="1700" y="1396"/>
                  </a:lnTo>
                  <a:lnTo>
                    <a:pt x="1942" y="1427"/>
                  </a:lnTo>
                  <a:lnTo>
                    <a:pt x="2155" y="1457"/>
                  </a:lnTo>
                  <a:lnTo>
                    <a:pt x="2337" y="1487"/>
                  </a:lnTo>
                  <a:lnTo>
                    <a:pt x="2549" y="1579"/>
                  </a:lnTo>
                  <a:lnTo>
                    <a:pt x="2731" y="1670"/>
                  </a:lnTo>
                  <a:lnTo>
                    <a:pt x="2883" y="1791"/>
                  </a:lnTo>
                  <a:lnTo>
                    <a:pt x="3065" y="1943"/>
                  </a:lnTo>
                  <a:lnTo>
                    <a:pt x="3186" y="2094"/>
                  </a:lnTo>
                  <a:lnTo>
                    <a:pt x="3186" y="2094"/>
                  </a:lnTo>
                  <a:lnTo>
                    <a:pt x="3278" y="2125"/>
                  </a:lnTo>
                  <a:lnTo>
                    <a:pt x="3278" y="2125"/>
                  </a:lnTo>
                  <a:lnTo>
                    <a:pt x="3490" y="1882"/>
                  </a:lnTo>
                  <a:lnTo>
                    <a:pt x="3611" y="1609"/>
                  </a:lnTo>
                  <a:lnTo>
                    <a:pt x="3702" y="1396"/>
                  </a:lnTo>
                  <a:lnTo>
                    <a:pt x="3733" y="1184"/>
                  </a:lnTo>
                  <a:lnTo>
                    <a:pt x="3733" y="1184"/>
                  </a:lnTo>
                  <a:lnTo>
                    <a:pt x="3733" y="1032"/>
                  </a:lnTo>
                  <a:lnTo>
                    <a:pt x="3672" y="911"/>
                  </a:lnTo>
                  <a:lnTo>
                    <a:pt x="3672" y="911"/>
                  </a:lnTo>
                  <a:lnTo>
                    <a:pt x="3460" y="608"/>
                  </a:lnTo>
                  <a:lnTo>
                    <a:pt x="3247" y="365"/>
                  </a:lnTo>
                  <a:lnTo>
                    <a:pt x="3004" y="183"/>
                  </a:lnTo>
                  <a:lnTo>
                    <a:pt x="2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663;p71">
              <a:extLst>
                <a:ext uri="{FF2B5EF4-FFF2-40B4-BE49-F238E27FC236}">
                  <a16:creationId xmlns:a16="http://schemas.microsoft.com/office/drawing/2014/main" xmlns="" id="{B1721373-9DDD-4613-A362-E744FC2BF5CA}"/>
                </a:ext>
              </a:extLst>
            </p:cNvPr>
            <p:cNvSpPr/>
            <p:nvPr/>
          </p:nvSpPr>
          <p:spPr>
            <a:xfrm>
              <a:off x="4180575" y="2265775"/>
              <a:ext cx="169175" cy="106225"/>
            </a:xfrm>
            <a:custGeom>
              <a:avLst/>
              <a:gdLst/>
              <a:ahLst/>
              <a:cxnLst/>
              <a:rect l="l" t="t" r="r" b="b"/>
              <a:pathLst>
                <a:path w="6767" h="4249" extrusionOk="0">
                  <a:moveTo>
                    <a:pt x="5280" y="0"/>
                  </a:moveTo>
                  <a:lnTo>
                    <a:pt x="5432" y="61"/>
                  </a:lnTo>
                  <a:lnTo>
                    <a:pt x="5189" y="152"/>
                  </a:lnTo>
                  <a:lnTo>
                    <a:pt x="4521" y="425"/>
                  </a:lnTo>
                  <a:lnTo>
                    <a:pt x="3611" y="850"/>
                  </a:lnTo>
                  <a:lnTo>
                    <a:pt x="3095" y="1093"/>
                  </a:lnTo>
                  <a:lnTo>
                    <a:pt x="2549" y="1366"/>
                  </a:lnTo>
                  <a:lnTo>
                    <a:pt x="2033" y="1669"/>
                  </a:lnTo>
                  <a:lnTo>
                    <a:pt x="1548" y="2003"/>
                  </a:lnTo>
                  <a:lnTo>
                    <a:pt x="1092" y="2337"/>
                  </a:lnTo>
                  <a:lnTo>
                    <a:pt x="698" y="2701"/>
                  </a:lnTo>
                  <a:lnTo>
                    <a:pt x="516" y="2883"/>
                  </a:lnTo>
                  <a:lnTo>
                    <a:pt x="364" y="3095"/>
                  </a:lnTo>
                  <a:lnTo>
                    <a:pt x="243" y="3277"/>
                  </a:lnTo>
                  <a:lnTo>
                    <a:pt x="152" y="3459"/>
                  </a:lnTo>
                  <a:lnTo>
                    <a:pt x="61" y="3672"/>
                  </a:lnTo>
                  <a:lnTo>
                    <a:pt x="30" y="3854"/>
                  </a:lnTo>
                  <a:lnTo>
                    <a:pt x="0" y="4066"/>
                  </a:lnTo>
                  <a:lnTo>
                    <a:pt x="30" y="4248"/>
                  </a:lnTo>
                  <a:lnTo>
                    <a:pt x="273" y="3975"/>
                  </a:lnTo>
                  <a:lnTo>
                    <a:pt x="546" y="3732"/>
                  </a:lnTo>
                  <a:lnTo>
                    <a:pt x="819" y="3490"/>
                  </a:lnTo>
                  <a:lnTo>
                    <a:pt x="1123" y="3277"/>
                  </a:lnTo>
                  <a:lnTo>
                    <a:pt x="1760" y="2913"/>
                  </a:lnTo>
                  <a:lnTo>
                    <a:pt x="2337" y="2640"/>
                  </a:lnTo>
                  <a:lnTo>
                    <a:pt x="2974" y="2367"/>
                  </a:lnTo>
                  <a:lnTo>
                    <a:pt x="3641" y="2064"/>
                  </a:lnTo>
                  <a:lnTo>
                    <a:pt x="4097" y="1821"/>
                  </a:lnTo>
                  <a:lnTo>
                    <a:pt x="4552" y="1578"/>
                  </a:lnTo>
                  <a:lnTo>
                    <a:pt x="5432" y="1123"/>
                  </a:lnTo>
                  <a:lnTo>
                    <a:pt x="6221" y="789"/>
                  </a:lnTo>
                  <a:lnTo>
                    <a:pt x="6767" y="577"/>
                  </a:lnTo>
                  <a:lnTo>
                    <a:pt x="6554" y="425"/>
                  </a:lnTo>
                  <a:lnTo>
                    <a:pt x="6372" y="304"/>
                  </a:lnTo>
                  <a:lnTo>
                    <a:pt x="6342" y="304"/>
                  </a:lnTo>
                  <a:lnTo>
                    <a:pt x="6069" y="182"/>
                  </a:lnTo>
                  <a:lnTo>
                    <a:pt x="5796" y="122"/>
                  </a:lnTo>
                  <a:lnTo>
                    <a:pt x="5523" y="61"/>
                  </a:lnTo>
                  <a:lnTo>
                    <a:pt x="5280" y="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664;p71">
              <a:extLst>
                <a:ext uri="{FF2B5EF4-FFF2-40B4-BE49-F238E27FC236}">
                  <a16:creationId xmlns:a16="http://schemas.microsoft.com/office/drawing/2014/main" xmlns="" id="{1C5775D7-8C8D-44FF-80E9-4DB722C94CFA}"/>
                </a:ext>
              </a:extLst>
            </p:cNvPr>
            <p:cNvSpPr/>
            <p:nvPr/>
          </p:nvSpPr>
          <p:spPr>
            <a:xfrm>
              <a:off x="4180575" y="2265775"/>
              <a:ext cx="169175" cy="106225"/>
            </a:xfrm>
            <a:custGeom>
              <a:avLst/>
              <a:gdLst/>
              <a:ahLst/>
              <a:cxnLst/>
              <a:rect l="l" t="t" r="r" b="b"/>
              <a:pathLst>
                <a:path w="6767" h="4249" fill="none" extrusionOk="0">
                  <a:moveTo>
                    <a:pt x="5280" y="0"/>
                  </a:moveTo>
                  <a:lnTo>
                    <a:pt x="5280" y="0"/>
                  </a:lnTo>
                  <a:lnTo>
                    <a:pt x="5432" y="61"/>
                  </a:lnTo>
                  <a:lnTo>
                    <a:pt x="5432" y="61"/>
                  </a:lnTo>
                  <a:lnTo>
                    <a:pt x="5432" y="61"/>
                  </a:lnTo>
                  <a:lnTo>
                    <a:pt x="5432" y="61"/>
                  </a:lnTo>
                  <a:lnTo>
                    <a:pt x="5432" y="61"/>
                  </a:lnTo>
                  <a:lnTo>
                    <a:pt x="5432" y="61"/>
                  </a:lnTo>
                  <a:lnTo>
                    <a:pt x="5432" y="61"/>
                  </a:lnTo>
                  <a:lnTo>
                    <a:pt x="5189" y="152"/>
                  </a:lnTo>
                  <a:lnTo>
                    <a:pt x="4521" y="425"/>
                  </a:lnTo>
                  <a:lnTo>
                    <a:pt x="3611" y="850"/>
                  </a:lnTo>
                  <a:lnTo>
                    <a:pt x="3095" y="1093"/>
                  </a:lnTo>
                  <a:lnTo>
                    <a:pt x="2549" y="1366"/>
                  </a:lnTo>
                  <a:lnTo>
                    <a:pt x="2033" y="1669"/>
                  </a:lnTo>
                  <a:lnTo>
                    <a:pt x="1548" y="2003"/>
                  </a:lnTo>
                  <a:lnTo>
                    <a:pt x="1092" y="2337"/>
                  </a:lnTo>
                  <a:lnTo>
                    <a:pt x="698" y="2701"/>
                  </a:lnTo>
                  <a:lnTo>
                    <a:pt x="516" y="2883"/>
                  </a:lnTo>
                  <a:lnTo>
                    <a:pt x="364" y="3095"/>
                  </a:lnTo>
                  <a:lnTo>
                    <a:pt x="243" y="3277"/>
                  </a:lnTo>
                  <a:lnTo>
                    <a:pt x="152" y="3459"/>
                  </a:lnTo>
                  <a:lnTo>
                    <a:pt x="61" y="3672"/>
                  </a:lnTo>
                  <a:lnTo>
                    <a:pt x="30" y="3854"/>
                  </a:lnTo>
                  <a:lnTo>
                    <a:pt x="0" y="4066"/>
                  </a:lnTo>
                  <a:lnTo>
                    <a:pt x="30" y="4248"/>
                  </a:lnTo>
                  <a:lnTo>
                    <a:pt x="30" y="4248"/>
                  </a:lnTo>
                  <a:lnTo>
                    <a:pt x="273" y="3975"/>
                  </a:lnTo>
                  <a:lnTo>
                    <a:pt x="546" y="3732"/>
                  </a:lnTo>
                  <a:lnTo>
                    <a:pt x="819" y="3490"/>
                  </a:lnTo>
                  <a:lnTo>
                    <a:pt x="1123" y="3277"/>
                  </a:lnTo>
                  <a:lnTo>
                    <a:pt x="1760" y="2913"/>
                  </a:lnTo>
                  <a:lnTo>
                    <a:pt x="2337" y="2640"/>
                  </a:lnTo>
                  <a:lnTo>
                    <a:pt x="2337" y="2640"/>
                  </a:lnTo>
                  <a:lnTo>
                    <a:pt x="2974" y="2367"/>
                  </a:lnTo>
                  <a:lnTo>
                    <a:pt x="3641" y="2064"/>
                  </a:lnTo>
                  <a:lnTo>
                    <a:pt x="3641" y="2064"/>
                  </a:lnTo>
                  <a:lnTo>
                    <a:pt x="4097" y="1821"/>
                  </a:lnTo>
                  <a:lnTo>
                    <a:pt x="4552" y="1578"/>
                  </a:lnTo>
                  <a:lnTo>
                    <a:pt x="5432" y="1123"/>
                  </a:lnTo>
                  <a:lnTo>
                    <a:pt x="6221" y="789"/>
                  </a:lnTo>
                  <a:lnTo>
                    <a:pt x="6767" y="577"/>
                  </a:lnTo>
                  <a:lnTo>
                    <a:pt x="6767" y="577"/>
                  </a:lnTo>
                  <a:lnTo>
                    <a:pt x="6554" y="425"/>
                  </a:lnTo>
                  <a:lnTo>
                    <a:pt x="6372" y="304"/>
                  </a:lnTo>
                  <a:lnTo>
                    <a:pt x="6372" y="304"/>
                  </a:lnTo>
                  <a:lnTo>
                    <a:pt x="6372" y="304"/>
                  </a:lnTo>
                  <a:lnTo>
                    <a:pt x="6342" y="304"/>
                  </a:lnTo>
                  <a:lnTo>
                    <a:pt x="6342" y="304"/>
                  </a:lnTo>
                  <a:lnTo>
                    <a:pt x="6342" y="304"/>
                  </a:lnTo>
                  <a:lnTo>
                    <a:pt x="6342" y="304"/>
                  </a:lnTo>
                  <a:lnTo>
                    <a:pt x="6342" y="304"/>
                  </a:lnTo>
                  <a:lnTo>
                    <a:pt x="6342" y="304"/>
                  </a:lnTo>
                  <a:lnTo>
                    <a:pt x="6069" y="182"/>
                  </a:lnTo>
                  <a:lnTo>
                    <a:pt x="5796" y="122"/>
                  </a:lnTo>
                  <a:lnTo>
                    <a:pt x="5523" y="61"/>
                  </a:lnTo>
                  <a:lnTo>
                    <a:pt x="52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665;p71">
              <a:extLst>
                <a:ext uri="{FF2B5EF4-FFF2-40B4-BE49-F238E27FC236}">
                  <a16:creationId xmlns:a16="http://schemas.microsoft.com/office/drawing/2014/main" xmlns="" id="{DD1B8BE2-638A-4C42-9370-6EC24C179A55}"/>
                </a:ext>
              </a:extLst>
            </p:cNvPr>
            <p:cNvSpPr/>
            <p:nvPr/>
          </p:nvSpPr>
          <p:spPr>
            <a:xfrm>
              <a:off x="4251125" y="1488200"/>
              <a:ext cx="326975" cy="466575"/>
            </a:xfrm>
            <a:custGeom>
              <a:avLst/>
              <a:gdLst/>
              <a:ahLst/>
              <a:cxnLst/>
              <a:rect l="l" t="t" r="r" b="b"/>
              <a:pathLst>
                <a:path w="13079" h="18663" extrusionOk="0">
                  <a:moveTo>
                    <a:pt x="6494" y="1"/>
                  </a:moveTo>
                  <a:lnTo>
                    <a:pt x="5765" y="61"/>
                  </a:lnTo>
                  <a:lnTo>
                    <a:pt x="5583" y="92"/>
                  </a:lnTo>
                  <a:lnTo>
                    <a:pt x="5098" y="122"/>
                  </a:lnTo>
                  <a:lnTo>
                    <a:pt x="4400" y="243"/>
                  </a:lnTo>
                  <a:lnTo>
                    <a:pt x="4005" y="334"/>
                  </a:lnTo>
                  <a:lnTo>
                    <a:pt x="3550" y="456"/>
                  </a:lnTo>
                  <a:lnTo>
                    <a:pt x="3095" y="607"/>
                  </a:lnTo>
                  <a:lnTo>
                    <a:pt x="2640" y="759"/>
                  </a:lnTo>
                  <a:lnTo>
                    <a:pt x="2185" y="972"/>
                  </a:lnTo>
                  <a:lnTo>
                    <a:pt x="1730" y="1245"/>
                  </a:lnTo>
                  <a:lnTo>
                    <a:pt x="1305" y="1518"/>
                  </a:lnTo>
                  <a:lnTo>
                    <a:pt x="910" y="1882"/>
                  </a:lnTo>
                  <a:lnTo>
                    <a:pt x="577" y="2246"/>
                  </a:lnTo>
                  <a:lnTo>
                    <a:pt x="395" y="2458"/>
                  </a:lnTo>
                  <a:lnTo>
                    <a:pt x="243" y="2701"/>
                  </a:lnTo>
                  <a:lnTo>
                    <a:pt x="152" y="2944"/>
                  </a:lnTo>
                  <a:lnTo>
                    <a:pt x="61" y="3217"/>
                  </a:lnTo>
                  <a:lnTo>
                    <a:pt x="0" y="3551"/>
                  </a:lnTo>
                  <a:lnTo>
                    <a:pt x="0" y="3945"/>
                  </a:lnTo>
                  <a:lnTo>
                    <a:pt x="0" y="4340"/>
                  </a:lnTo>
                  <a:lnTo>
                    <a:pt x="30" y="4765"/>
                  </a:lnTo>
                  <a:lnTo>
                    <a:pt x="91" y="5250"/>
                  </a:lnTo>
                  <a:lnTo>
                    <a:pt x="152" y="5736"/>
                  </a:lnTo>
                  <a:lnTo>
                    <a:pt x="364" y="6798"/>
                  </a:lnTo>
                  <a:lnTo>
                    <a:pt x="637" y="7920"/>
                  </a:lnTo>
                  <a:lnTo>
                    <a:pt x="971" y="9073"/>
                  </a:lnTo>
                  <a:lnTo>
                    <a:pt x="1335" y="10257"/>
                  </a:lnTo>
                  <a:lnTo>
                    <a:pt x="1699" y="11440"/>
                  </a:lnTo>
                  <a:lnTo>
                    <a:pt x="2094" y="12593"/>
                  </a:lnTo>
                  <a:lnTo>
                    <a:pt x="2852" y="14687"/>
                  </a:lnTo>
                  <a:lnTo>
                    <a:pt x="3490" y="16356"/>
                  </a:lnTo>
                  <a:lnTo>
                    <a:pt x="3823" y="17388"/>
                  </a:lnTo>
                  <a:lnTo>
                    <a:pt x="4157" y="17600"/>
                  </a:lnTo>
                  <a:lnTo>
                    <a:pt x="4552" y="17813"/>
                  </a:lnTo>
                  <a:lnTo>
                    <a:pt x="4946" y="17995"/>
                  </a:lnTo>
                  <a:lnTo>
                    <a:pt x="5371" y="18177"/>
                  </a:lnTo>
                  <a:lnTo>
                    <a:pt x="5826" y="18328"/>
                  </a:lnTo>
                  <a:lnTo>
                    <a:pt x="6312" y="18480"/>
                  </a:lnTo>
                  <a:lnTo>
                    <a:pt x="6797" y="18571"/>
                  </a:lnTo>
                  <a:lnTo>
                    <a:pt x="7313" y="18662"/>
                  </a:lnTo>
                  <a:lnTo>
                    <a:pt x="7859" y="18662"/>
                  </a:lnTo>
                  <a:lnTo>
                    <a:pt x="8405" y="18632"/>
                  </a:lnTo>
                  <a:lnTo>
                    <a:pt x="8982" y="18541"/>
                  </a:lnTo>
                  <a:lnTo>
                    <a:pt x="9558" y="18389"/>
                  </a:lnTo>
                  <a:lnTo>
                    <a:pt x="10135" y="18177"/>
                  </a:lnTo>
                  <a:lnTo>
                    <a:pt x="10742" y="17873"/>
                  </a:lnTo>
                  <a:lnTo>
                    <a:pt x="11318" y="17509"/>
                  </a:lnTo>
                  <a:lnTo>
                    <a:pt x="11925" y="17054"/>
                  </a:lnTo>
                  <a:lnTo>
                    <a:pt x="11895" y="15901"/>
                  </a:lnTo>
                  <a:lnTo>
                    <a:pt x="11895" y="15355"/>
                  </a:lnTo>
                  <a:lnTo>
                    <a:pt x="11925" y="14839"/>
                  </a:lnTo>
                  <a:lnTo>
                    <a:pt x="11956" y="14353"/>
                  </a:lnTo>
                  <a:lnTo>
                    <a:pt x="12047" y="13928"/>
                  </a:lnTo>
                  <a:lnTo>
                    <a:pt x="12138" y="13534"/>
                  </a:lnTo>
                  <a:lnTo>
                    <a:pt x="12289" y="13231"/>
                  </a:lnTo>
                  <a:lnTo>
                    <a:pt x="12441" y="12927"/>
                  </a:lnTo>
                  <a:lnTo>
                    <a:pt x="12593" y="12593"/>
                  </a:lnTo>
                  <a:lnTo>
                    <a:pt x="12714" y="12290"/>
                  </a:lnTo>
                  <a:lnTo>
                    <a:pt x="12805" y="11986"/>
                  </a:lnTo>
                  <a:lnTo>
                    <a:pt x="12957" y="11349"/>
                  </a:lnTo>
                  <a:lnTo>
                    <a:pt x="13048" y="10712"/>
                  </a:lnTo>
                  <a:lnTo>
                    <a:pt x="13078" y="10105"/>
                  </a:lnTo>
                  <a:lnTo>
                    <a:pt x="13078" y="9498"/>
                  </a:lnTo>
                  <a:lnTo>
                    <a:pt x="12987" y="8891"/>
                  </a:lnTo>
                  <a:lnTo>
                    <a:pt x="12896" y="8315"/>
                  </a:lnTo>
                  <a:lnTo>
                    <a:pt x="12745" y="7738"/>
                  </a:lnTo>
                  <a:lnTo>
                    <a:pt x="12593" y="7162"/>
                  </a:lnTo>
                  <a:lnTo>
                    <a:pt x="12229" y="6100"/>
                  </a:lnTo>
                  <a:lnTo>
                    <a:pt x="11865" y="5129"/>
                  </a:lnTo>
                  <a:lnTo>
                    <a:pt x="11531" y="4249"/>
                  </a:lnTo>
                  <a:lnTo>
                    <a:pt x="11258" y="3399"/>
                  </a:lnTo>
                  <a:lnTo>
                    <a:pt x="11076" y="2974"/>
                  </a:lnTo>
                  <a:lnTo>
                    <a:pt x="10924" y="2580"/>
                  </a:lnTo>
                  <a:lnTo>
                    <a:pt x="10712" y="2155"/>
                  </a:lnTo>
                  <a:lnTo>
                    <a:pt x="10499" y="1791"/>
                  </a:lnTo>
                  <a:lnTo>
                    <a:pt x="10226" y="1427"/>
                  </a:lnTo>
                  <a:lnTo>
                    <a:pt x="9923" y="1093"/>
                  </a:lnTo>
                  <a:lnTo>
                    <a:pt x="9589" y="790"/>
                  </a:lnTo>
                  <a:lnTo>
                    <a:pt x="9225" y="547"/>
                  </a:lnTo>
                  <a:lnTo>
                    <a:pt x="8800" y="334"/>
                  </a:lnTo>
                  <a:lnTo>
                    <a:pt x="8314" y="152"/>
                  </a:lnTo>
                  <a:lnTo>
                    <a:pt x="7768" y="31"/>
                  </a:lnTo>
                  <a:lnTo>
                    <a:pt x="7192" y="1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666;p71">
              <a:extLst>
                <a:ext uri="{FF2B5EF4-FFF2-40B4-BE49-F238E27FC236}">
                  <a16:creationId xmlns:a16="http://schemas.microsoft.com/office/drawing/2014/main" xmlns="" id="{0D3763C9-39AD-48D0-B401-4FFFA5E40C79}"/>
                </a:ext>
              </a:extLst>
            </p:cNvPr>
            <p:cNvSpPr/>
            <p:nvPr/>
          </p:nvSpPr>
          <p:spPr>
            <a:xfrm>
              <a:off x="4251125" y="1488200"/>
              <a:ext cx="326975" cy="466575"/>
            </a:xfrm>
            <a:custGeom>
              <a:avLst/>
              <a:gdLst/>
              <a:ahLst/>
              <a:cxnLst/>
              <a:rect l="l" t="t" r="r" b="b"/>
              <a:pathLst>
                <a:path w="13079" h="18663" fill="none" extrusionOk="0">
                  <a:moveTo>
                    <a:pt x="11925" y="17054"/>
                  </a:moveTo>
                  <a:lnTo>
                    <a:pt x="11925" y="17054"/>
                  </a:lnTo>
                  <a:lnTo>
                    <a:pt x="11895" y="15901"/>
                  </a:lnTo>
                  <a:lnTo>
                    <a:pt x="11895" y="15355"/>
                  </a:lnTo>
                  <a:lnTo>
                    <a:pt x="11925" y="14839"/>
                  </a:lnTo>
                  <a:lnTo>
                    <a:pt x="11956" y="14353"/>
                  </a:lnTo>
                  <a:lnTo>
                    <a:pt x="12047" y="13928"/>
                  </a:lnTo>
                  <a:lnTo>
                    <a:pt x="12138" y="13534"/>
                  </a:lnTo>
                  <a:lnTo>
                    <a:pt x="12289" y="13231"/>
                  </a:lnTo>
                  <a:lnTo>
                    <a:pt x="12289" y="13231"/>
                  </a:lnTo>
                  <a:lnTo>
                    <a:pt x="12441" y="12927"/>
                  </a:lnTo>
                  <a:lnTo>
                    <a:pt x="12593" y="12593"/>
                  </a:lnTo>
                  <a:lnTo>
                    <a:pt x="12714" y="12290"/>
                  </a:lnTo>
                  <a:lnTo>
                    <a:pt x="12805" y="11986"/>
                  </a:lnTo>
                  <a:lnTo>
                    <a:pt x="12957" y="11349"/>
                  </a:lnTo>
                  <a:lnTo>
                    <a:pt x="13048" y="10712"/>
                  </a:lnTo>
                  <a:lnTo>
                    <a:pt x="13078" y="10105"/>
                  </a:lnTo>
                  <a:lnTo>
                    <a:pt x="13078" y="9498"/>
                  </a:lnTo>
                  <a:lnTo>
                    <a:pt x="12987" y="8891"/>
                  </a:lnTo>
                  <a:lnTo>
                    <a:pt x="12896" y="8315"/>
                  </a:lnTo>
                  <a:lnTo>
                    <a:pt x="12745" y="7738"/>
                  </a:lnTo>
                  <a:lnTo>
                    <a:pt x="12593" y="7162"/>
                  </a:lnTo>
                  <a:lnTo>
                    <a:pt x="12229" y="6100"/>
                  </a:lnTo>
                  <a:lnTo>
                    <a:pt x="11865" y="5129"/>
                  </a:lnTo>
                  <a:lnTo>
                    <a:pt x="11531" y="4249"/>
                  </a:lnTo>
                  <a:lnTo>
                    <a:pt x="11531" y="4249"/>
                  </a:lnTo>
                  <a:lnTo>
                    <a:pt x="11258" y="3399"/>
                  </a:lnTo>
                  <a:lnTo>
                    <a:pt x="11076" y="2974"/>
                  </a:lnTo>
                  <a:lnTo>
                    <a:pt x="10924" y="2580"/>
                  </a:lnTo>
                  <a:lnTo>
                    <a:pt x="10712" y="2155"/>
                  </a:lnTo>
                  <a:lnTo>
                    <a:pt x="10499" y="1791"/>
                  </a:lnTo>
                  <a:lnTo>
                    <a:pt x="10226" y="1427"/>
                  </a:lnTo>
                  <a:lnTo>
                    <a:pt x="9923" y="1093"/>
                  </a:lnTo>
                  <a:lnTo>
                    <a:pt x="9589" y="790"/>
                  </a:lnTo>
                  <a:lnTo>
                    <a:pt x="9225" y="547"/>
                  </a:lnTo>
                  <a:lnTo>
                    <a:pt x="8800" y="334"/>
                  </a:lnTo>
                  <a:lnTo>
                    <a:pt x="8314" y="152"/>
                  </a:lnTo>
                  <a:lnTo>
                    <a:pt x="7768" y="31"/>
                  </a:lnTo>
                  <a:lnTo>
                    <a:pt x="7192" y="1"/>
                  </a:lnTo>
                  <a:lnTo>
                    <a:pt x="6494" y="1"/>
                  </a:lnTo>
                  <a:lnTo>
                    <a:pt x="5765" y="61"/>
                  </a:lnTo>
                  <a:lnTo>
                    <a:pt x="5765" y="61"/>
                  </a:lnTo>
                  <a:lnTo>
                    <a:pt x="5583" y="92"/>
                  </a:lnTo>
                  <a:lnTo>
                    <a:pt x="5098" y="122"/>
                  </a:lnTo>
                  <a:lnTo>
                    <a:pt x="4400" y="243"/>
                  </a:lnTo>
                  <a:lnTo>
                    <a:pt x="4005" y="334"/>
                  </a:lnTo>
                  <a:lnTo>
                    <a:pt x="3550" y="456"/>
                  </a:lnTo>
                  <a:lnTo>
                    <a:pt x="3095" y="607"/>
                  </a:lnTo>
                  <a:lnTo>
                    <a:pt x="2640" y="759"/>
                  </a:lnTo>
                  <a:lnTo>
                    <a:pt x="2185" y="972"/>
                  </a:lnTo>
                  <a:lnTo>
                    <a:pt x="1730" y="1245"/>
                  </a:lnTo>
                  <a:lnTo>
                    <a:pt x="1305" y="1518"/>
                  </a:lnTo>
                  <a:lnTo>
                    <a:pt x="910" y="1882"/>
                  </a:lnTo>
                  <a:lnTo>
                    <a:pt x="577" y="2246"/>
                  </a:lnTo>
                  <a:lnTo>
                    <a:pt x="395" y="2458"/>
                  </a:lnTo>
                  <a:lnTo>
                    <a:pt x="243" y="2701"/>
                  </a:lnTo>
                  <a:lnTo>
                    <a:pt x="243" y="2701"/>
                  </a:lnTo>
                  <a:lnTo>
                    <a:pt x="152" y="2944"/>
                  </a:lnTo>
                  <a:lnTo>
                    <a:pt x="61" y="3217"/>
                  </a:lnTo>
                  <a:lnTo>
                    <a:pt x="0" y="3551"/>
                  </a:lnTo>
                  <a:lnTo>
                    <a:pt x="0" y="3945"/>
                  </a:lnTo>
                  <a:lnTo>
                    <a:pt x="0" y="4340"/>
                  </a:lnTo>
                  <a:lnTo>
                    <a:pt x="30" y="4765"/>
                  </a:lnTo>
                  <a:lnTo>
                    <a:pt x="91" y="5250"/>
                  </a:lnTo>
                  <a:lnTo>
                    <a:pt x="152" y="5736"/>
                  </a:lnTo>
                  <a:lnTo>
                    <a:pt x="364" y="6798"/>
                  </a:lnTo>
                  <a:lnTo>
                    <a:pt x="637" y="7920"/>
                  </a:lnTo>
                  <a:lnTo>
                    <a:pt x="971" y="9073"/>
                  </a:lnTo>
                  <a:lnTo>
                    <a:pt x="1335" y="10257"/>
                  </a:lnTo>
                  <a:lnTo>
                    <a:pt x="1699" y="11440"/>
                  </a:lnTo>
                  <a:lnTo>
                    <a:pt x="2094" y="12593"/>
                  </a:lnTo>
                  <a:lnTo>
                    <a:pt x="2852" y="14687"/>
                  </a:lnTo>
                  <a:lnTo>
                    <a:pt x="3490" y="16356"/>
                  </a:lnTo>
                  <a:lnTo>
                    <a:pt x="3823" y="17388"/>
                  </a:lnTo>
                  <a:lnTo>
                    <a:pt x="3823" y="17388"/>
                  </a:lnTo>
                  <a:lnTo>
                    <a:pt x="4157" y="17600"/>
                  </a:lnTo>
                  <a:lnTo>
                    <a:pt x="4552" y="17813"/>
                  </a:lnTo>
                  <a:lnTo>
                    <a:pt x="4946" y="17995"/>
                  </a:lnTo>
                  <a:lnTo>
                    <a:pt x="5371" y="18177"/>
                  </a:lnTo>
                  <a:lnTo>
                    <a:pt x="5826" y="18328"/>
                  </a:lnTo>
                  <a:lnTo>
                    <a:pt x="6312" y="18480"/>
                  </a:lnTo>
                  <a:lnTo>
                    <a:pt x="6797" y="18571"/>
                  </a:lnTo>
                  <a:lnTo>
                    <a:pt x="7313" y="18662"/>
                  </a:lnTo>
                  <a:lnTo>
                    <a:pt x="7859" y="18662"/>
                  </a:lnTo>
                  <a:lnTo>
                    <a:pt x="8405" y="18632"/>
                  </a:lnTo>
                  <a:lnTo>
                    <a:pt x="8982" y="18541"/>
                  </a:lnTo>
                  <a:lnTo>
                    <a:pt x="9558" y="18389"/>
                  </a:lnTo>
                  <a:lnTo>
                    <a:pt x="10135" y="18177"/>
                  </a:lnTo>
                  <a:lnTo>
                    <a:pt x="10742" y="17873"/>
                  </a:lnTo>
                  <a:lnTo>
                    <a:pt x="11318" y="17509"/>
                  </a:lnTo>
                  <a:lnTo>
                    <a:pt x="11925" y="170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667;p71">
              <a:extLst>
                <a:ext uri="{FF2B5EF4-FFF2-40B4-BE49-F238E27FC236}">
                  <a16:creationId xmlns:a16="http://schemas.microsoft.com/office/drawing/2014/main" xmlns="" id="{7BF98A3E-1037-4605-BEF4-2DED71058F96}"/>
                </a:ext>
              </a:extLst>
            </p:cNvPr>
            <p:cNvSpPr/>
            <p:nvPr/>
          </p:nvSpPr>
          <p:spPr>
            <a:xfrm>
              <a:off x="4267050" y="1540550"/>
              <a:ext cx="1525" cy="152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61"/>
                  </a:moveTo>
                  <a:lnTo>
                    <a:pt x="31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31" y="6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61" y="31"/>
                  </a:moveTo>
                  <a:lnTo>
                    <a:pt x="6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61" y="31"/>
                  </a:lnTo>
                  <a:close/>
                  <a:moveTo>
                    <a:pt x="61" y="0"/>
                  </a:move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close/>
                  <a:moveTo>
                    <a:pt x="61" y="0"/>
                  </a:move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668;p71">
              <a:extLst>
                <a:ext uri="{FF2B5EF4-FFF2-40B4-BE49-F238E27FC236}">
                  <a16:creationId xmlns:a16="http://schemas.microsoft.com/office/drawing/2014/main" xmlns="" id="{7A543C44-358C-4A27-95AA-A9D16851BC30}"/>
                </a:ext>
              </a:extLst>
            </p:cNvPr>
            <p:cNvSpPr/>
            <p:nvPr/>
          </p:nvSpPr>
          <p:spPr>
            <a:xfrm>
              <a:off x="4267050" y="1542075"/>
              <a:ext cx="775" cy="0"/>
            </a:xfrm>
            <a:custGeom>
              <a:avLst/>
              <a:gdLst/>
              <a:ahLst/>
              <a:cxnLst/>
              <a:rect l="l" t="t" r="r" b="b"/>
              <a:pathLst>
                <a:path w="3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669;p71">
              <a:extLst>
                <a:ext uri="{FF2B5EF4-FFF2-40B4-BE49-F238E27FC236}">
                  <a16:creationId xmlns:a16="http://schemas.microsoft.com/office/drawing/2014/main" xmlns="" id="{4B3A6AE4-330E-485A-82A8-894DE10F283C}"/>
                </a:ext>
              </a:extLst>
            </p:cNvPr>
            <p:cNvSpPr/>
            <p:nvPr/>
          </p:nvSpPr>
          <p:spPr>
            <a:xfrm>
              <a:off x="4267800" y="154130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670;p71">
              <a:extLst>
                <a:ext uri="{FF2B5EF4-FFF2-40B4-BE49-F238E27FC236}">
                  <a16:creationId xmlns:a16="http://schemas.microsoft.com/office/drawing/2014/main" xmlns="" id="{4CF05D2F-46B6-471C-B835-D123C68BD633}"/>
                </a:ext>
              </a:extLst>
            </p:cNvPr>
            <p:cNvSpPr/>
            <p:nvPr/>
          </p:nvSpPr>
          <p:spPr>
            <a:xfrm>
              <a:off x="4267800" y="154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671;p71">
              <a:extLst>
                <a:ext uri="{FF2B5EF4-FFF2-40B4-BE49-F238E27FC236}">
                  <a16:creationId xmlns:a16="http://schemas.microsoft.com/office/drawing/2014/main" xmlns="" id="{369EE738-CFD4-48DE-A4C3-F9F01ED6ACFA}"/>
                </a:ext>
              </a:extLst>
            </p:cNvPr>
            <p:cNvSpPr/>
            <p:nvPr/>
          </p:nvSpPr>
          <p:spPr>
            <a:xfrm>
              <a:off x="4267800" y="15413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1" y="1"/>
                  </a:moveTo>
                  <a:lnTo>
                    <a:pt x="3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672;p71">
              <a:extLst>
                <a:ext uri="{FF2B5EF4-FFF2-40B4-BE49-F238E27FC236}">
                  <a16:creationId xmlns:a16="http://schemas.microsoft.com/office/drawing/2014/main" xmlns="" id="{C17F33BA-D8F5-438D-84FE-3DF792B141D7}"/>
                </a:ext>
              </a:extLst>
            </p:cNvPr>
            <p:cNvSpPr/>
            <p:nvPr/>
          </p:nvSpPr>
          <p:spPr>
            <a:xfrm>
              <a:off x="4268550" y="154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673;p71">
              <a:extLst>
                <a:ext uri="{FF2B5EF4-FFF2-40B4-BE49-F238E27FC236}">
                  <a16:creationId xmlns:a16="http://schemas.microsoft.com/office/drawing/2014/main" xmlns="" id="{22BBD57C-2BCE-47E6-BDE8-EBA88EBFAB70}"/>
                </a:ext>
              </a:extLst>
            </p:cNvPr>
            <p:cNvSpPr/>
            <p:nvPr/>
          </p:nvSpPr>
          <p:spPr>
            <a:xfrm>
              <a:off x="4268550" y="154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674;p71">
              <a:extLst>
                <a:ext uri="{FF2B5EF4-FFF2-40B4-BE49-F238E27FC236}">
                  <a16:creationId xmlns:a16="http://schemas.microsoft.com/office/drawing/2014/main" xmlns="" id="{6F6C93E7-86F4-41E6-BFE7-ABBA14AA4AB7}"/>
                </a:ext>
              </a:extLst>
            </p:cNvPr>
            <p:cNvSpPr/>
            <p:nvPr/>
          </p:nvSpPr>
          <p:spPr>
            <a:xfrm>
              <a:off x="4558350" y="1718825"/>
              <a:ext cx="19750" cy="100150"/>
            </a:xfrm>
            <a:custGeom>
              <a:avLst/>
              <a:gdLst/>
              <a:ahLst/>
              <a:cxnLst/>
              <a:rect l="l" t="t" r="r" b="b"/>
              <a:pathLst>
                <a:path w="790" h="4006" extrusionOk="0">
                  <a:moveTo>
                    <a:pt x="0" y="4006"/>
                  </a:moveTo>
                  <a:lnTo>
                    <a:pt x="0" y="4006"/>
                  </a:lnTo>
                  <a:lnTo>
                    <a:pt x="0" y="4006"/>
                  </a:lnTo>
                  <a:lnTo>
                    <a:pt x="0" y="4006"/>
                  </a:lnTo>
                  <a:lnTo>
                    <a:pt x="0" y="4006"/>
                  </a:lnTo>
                  <a:close/>
                  <a:moveTo>
                    <a:pt x="0" y="3975"/>
                  </a:moveTo>
                  <a:lnTo>
                    <a:pt x="0" y="3975"/>
                  </a:lnTo>
                  <a:lnTo>
                    <a:pt x="0" y="3975"/>
                  </a:lnTo>
                  <a:lnTo>
                    <a:pt x="0" y="3975"/>
                  </a:lnTo>
                  <a:lnTo>
                    <a:pt x="0" y="3975"/>
                  </a:lnTo>
                  <a:close/>
                  <a:moveTo>
                    <a:pt x="31" y="3975"/>
                  </a:moveTo>
                  <a:lnTo>
                    <a:pt x="31" y="3975"/>
                  </a:lnTo>
                  <a:lnTo>
                    <a:pt x="0" y="3975"/>
                  </a:lnTo>
                  <a:lnTo>
                    <a:pt x="0" y="3975"/>
                  </a:lnTo>
                  <a:lnTo>
                    <a:pt x="31" y="3975"/>
                  </a:lnTo>
                  <a:close/>
                  <a:moveTo>
                    <a:pt x="759" y="61"/>
                  </a:moveTo>
                  <a:lnTo>
                    <a:pt x="759" y="61"/>
                  </a:lnTo>
                  <a:lnTo>
                    <a:pt x="789" y="516"/>
                  </a:lnTo>
                  <a:lnTo>
                    <a:pt x="789" y="1002"/>
                  </a:lnTo>
                  <a:lnTo>
                    <a:pt x="759" y="1487"/>
                  </a:lnTo>
                  <a:lnTo>
                    <a:pt x="698" y="1973"/>
                  </a:lnTo>
                  <a:lnTo>
                    <a:pt x="607" y="2488"/>
                  </a:lnTo>
                  <a:lnTo>
                    <a:pt x="456" y="2974"/>
                  </a:lnTo>
                  <a:lnTo>
                    <a:pt x="274" y="3459"/>
                  </a:lnTo>
                  <a:lnTo>
                    <a:pt x="31" y="3975"/>
                  </a:lnTo>
                  <a:lnTo>
                    <a:pt x="31" y="3975"/>
                  </a:lnTo>
                  <a:lnTo>
                    <a:pt x="274" y="3459"/>
                  </a:lnTo>
                  <a:lnTo>
                    <a:pt x="456" y="2974"/>
                  </a:lnTo>
                  <a:lnTo>
                    <a:pt x="607" y="2488"/>
                  </a:lnTo>
                  <a:lnTo>
                    <a:pt x="698" y="1973"/>
                  </a:lnTo>
                  <a:lnTo>
                    <a:pt x="759" y="1487"/>
                  </a:lnTo>
                  <a:lnTo>
                    <a:pt x="789" y="1002"/>
                  </a:lnTo>
                  <a:lnTo>
                    <a:pt x="789" y="516"/>
                  </a:lnTo>
                  <a:lnTo>
                    <a:pt x="759" y="61"/>
                  </a:lnTo>
                  <a:close/>
                  <a:moveTo>
                    <a:pt x="759" y="31"/>
                  </a:moveTo>
                  <a:lnTo>
                    <a:pt x="759" y="31"/>
                  </a:lnTo>
                  <a:lnTo>
                    <a:pt x="759" y="61"/>
                  </a:lnTo>
                  <a:lnTo>
                    <a:pt x="759" y="61"/>
                  </a:lnTo>
                  <a:lnTo>
                    <a:pt x="759" y="31"/>
                  </a:lnTo>
                  <a:close/>
                  <a:moveTo>
                    <a:pt x="759" y="31"/>
                  </a:moveTo>
                  <a:lnTo>
                    <a:pt x="759" y="31"/>
                  </a:lnTo>
                  <a:lnTo>
                    <a:pt x="759" y="31"/>
                  </a:lnTo>
                  <a:lnTo>
                    <a:pt x="759" y="31"/>
                  </a:lnTo>
                  <a:lnTo>
                    <a:pt x="759" y="31"/>
                  </a:lnTo>
                  <a:close/>
                  <a:moveTo>
                    <a:pt x="759" y="0"/>
                  </a:moveTo>
                  <a:lnTo>
                    <a:pt x="759" y="0"/>
                  </a:lnTo>
                  <a:lnTo>
                    <a:pt x="759" y="31"/>
                  </a:lnTo>
                  <a:lnTo>
                    <a:pt x="759" y="31"/>
                  </a:lnTo>
                  <a:lnTo>
                    <a:pt x="759" y="0"/>
                  </a:lnTo>
                  <a:close/>
                </a:path>
              </a:pathLst>
            </a:custGeom>
            <a:solidFill>
              <a:srgbClr val="E76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675;p71">
              <a:extLst>
                <a:ext uri="{FF2B5EF4-FFF2-40B4-BE49-F238E27FC236}">
                  <a16:creationId xmlns:a16="http://schemas.microsoft.com/office/drawing/2014/main" xmlns="" id="{AA329787-9A54-4D04-8DC7-396C22A88FCD}"/>
                </a:ext>
              </a:extLst>
            </p:cNvPr>
            <p:cNvSpPr/>
            <p:nvPr/>
          </p:nvSpPr>
          <p:spPr>
            <a:xfrm>
              <a:off x="4558350" y="181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676;p71">
              <a:extLst>
                <a:ext uri="{FF2B5EF4-FFF2-40B4-BE49-F238E27FC236}">
                  <a16:creationId xmlns:a16="http://schemas.microsoft.com/office/drawing/2014/main" xmlns="" id="{84C5662C-26AC-4A4E-8DD4-6B32B530F258}"/>
                </a:ext>
              </a:extLst>
            </p:cNvPr>
            <p:cNvSpPr/>
            <p:nvPr/>
          </p:nvSpPr>
          <p:spPr>
            <a:xfrm>
              <a:off x="4558350" y="1818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677;p71">
              <a:extLst>
                <a:ext uri="{FF2B5EF4-FFF2-40B4-BE49-F238E27FC236}">
                  <a16:creationId xmlns:a16="http://schemas.microsoft.com/office/drawing/2014/main" xmlns="" id="{7A543AFA-997E-4CA5-BD7D-58E4188AA8D5}"/>
                </a:ext>
              </a:extLst>
            </p:cNvPr>
            <p:cNvSpPr/>
            <p:nvPr/>
          </p:nvSpPr>
          <p:spPr>
            <a:xfrm>
              <a:off x="4558350" y="18182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678;p71">
              <a:extLst>
                <a:ext uri="{FF2B5EF4-FFF2-40B4-BE49-F238E27FC236}">
                  <a16:creationId xmlns:a16="http://schemas.microsoft.com/office/drawing/2014/main" xmlns="" id="{0A7FD4BD-1779-4CEE-987C-649386D53EC0}"/>
                </a:ext>
              </a:extLst>
            </p:cNvPr>
            <p:cNvSpPr/>
            <p:nvPr/>
          </p:nvSpPr>
          <p:spPr>
            <a:xfrm>
              <a:off x="4559100" y="1720325"/>
              <a:ext cx="19000" cy="97900"/>
            </a:xfrm>
            <a:custGeom>
              <a:avLst/>
              <a:gdLst/>
              <a:ahLst/>
              <a:cxnLst/>
              <a:rect l="l" t="t" r="r" b="b"/>
              <a:pathLst>
                <a:path w="760" h="3916" fill="none" extrusionOk="0">
                  <a:moveTo>
                    <a:pt x="729" y="1"/>
                  </a:moveTo>
                  <a:lnTo>
                    <a:pt x="729" y="1"/>
                  </a:lnTo>
                  <a:lnTo>
                    <a:pt x="759" y="456"/>
                  </a:lnTo>
                  <a:lnTo>
                    <a:pt x="759" y="942"/>
                  </a:lnTo>
                  <a:lnTo>
                    <a:pt x="729" y="1427"/>
                  </a:lnTo>
                  <a:lnTo>
                    <a:pt x="668" y="1913"/>
                  </a:lnTo>
                  <a:lnTo>
                    <a:pt x="577" y="2428"/>
                  </a:lnTo>
                  <a:lnTo>
                    <a:pt x="426" y="2914"/>
                  </a:lnTo>
                  <a:lnTo>
                    <a:pt x="244" y="3399"/>
                  </a:lnTo>
                  <a:lnTo>
                    <a:pt x="1" y="3915"/>
                  </a:lnTo>
                  <a:lnTo>
                    <a:pt x="1" y="3915"/>
                  </a:lnTo>
                  <a:lnTo>
                    <a:pt x="244" y="3399"/>
                  </a:lnTo>
                  <a:lnTo>
                    <a:pt x="426" y="2914"/>
                  </a:lnTo>
                  <a:lnTo>
                    <a:pt x="577" y="2428"/>
                  </a:lnTo>
                  <a:lnTo>
                    <a:pt x="668" y="1913"/>
                  </a:lnTo>
                  <a:lnTo>
                    <a:pt x="729" y="1427"/>
                  </a:lnTo>
                  <a:lnTo>
                    <a:pt x="759" y="942"/>
                  </a:lnTo>
                  <a:lnTo>
                    <a:pt x="759" y="456"/>
                  </a:lnTo>
                  <a:lnTo>
                    <a:pt x="7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679;p71">
              <a:extLst>
                <a:ext uri="{FF2B5EF4-FFF2-40B4-BE49-F238E27FC236}">
                  <a16:creationId xmlns:a16="http://schemas.microsoft.com/office/drawing/2014/main" xmlns="" id="{C6ADBF55-60CE-4D95-B80B-20B6FF5AB010}"/>
                </a:ext>
              </a:extLst>
            </p:cNvPr>
            <p:cNvSpPr/>
            <p:nvPr/>
          </p:nvSpPr>
          <p:spPr>
            <a:xfrm>
              <a:off x="4577325" y="171957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680;p71">
              <a:extLst>
                <a:ext uri="{FF2B5EF4-FFF2-40B4-BE49-F238E27FC236}">
                  <a16:creationId xmlns:a16="http://schemas.microsoft.com/office/drawing/2014/main" xmlns="" id="{19CA3485-A957-48E9-B54D-92A1330A27C5}"/>
                </a:ext>
              </a:extLst>
            </p:cNvPr>
            <p:cNvSpPr/>
            <p:nvPr/>
          </p:nvSpPr>
          <p:spPr>
            <a:xfrm>
              <a:off x="4577325" y="171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681;p71">
              <a:extLst>
                <a:ext uri="{FF2B5EF4-FFF2-40B4-BE49-F238E27FC236}">
                  <a16:creationId xmlns:a16="http://schemas.microsoft.com/office/drawing/2014/main" xmlns="" id="{94905B18-C3B0-4396-9249-9ACA53DE66A8}"/>
                </a:ext>
              </a:extLst>
            </p:cNvPr>
            <p:cNvSpPr/>
            <p:nvPr/>
          </p:nvSpPr>
          <p:spPr>
            <a:xfrm>
              <a:off x="4577325" y="171882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682;p71">
              <a:extLst>
                <a:ext uri="{FF2B5EF4-FFF2-40B4-BE49-F238E27FC236}">
                  <a16:creationId xmlns:a16="http://schemas.microsoft.com/office/drawing/2014/main" xmlns="" id="{1495C261-D236-440E-A85D-3D64DD323038}"/>
                </a:ext>
              </a:extLst>
            </p:cNvPr>
            <p:cNvSpPr/>
            <p:nvPr/>
          </p:nvSpPr>
          <p:spPr>
            <a:xfrm>
              <a:off x="4267050" y="1502625"/>
              <a:ext cx="311050" cy="433925"/>
            </a:xfrm>
            <a:custGeom>
              <a:avLst/>
              <a:gdLst/>
              <a:ahLst/>
              <a:cxnLst/>
              <a:rect l="l" t="t" r="r" b="b"/>
              <a:pathLst>
                <a:path w="12442" h="17357" extrusionOk="0">
                  <a:moveTo>
                    <a:pt x="61" y="1542"/>
                  </a:moveTo>
                  <a:lnTo>
                    <a:pt x="51" y="1548"/>
                  </a:lnTo>
                  <a:lnTo>
                    <a:pt x="61" y="1548"/>
                  </a:lnTo>
                  <a:lnTo>
                    <a:pt x="61" y="1542"/>
                  </a:lnTo>
                  <a:close/>
                  <a:moveTo>
                    <a:pt x="31" y="1548"/>
                  </a:moveTo>
                  <a:lnTo>
                    <a:pt x="31" y="1560"/>
                  </a:lnTo>
                  <a:lnTo>
                    <a:pt x="31" y="1560"/>
                  </a:lnTo>
                  <a:lnTo>
                    <a:pt x="51" y="1548"/>
                  </a:lnTo>
                  <a:close/>
                  <a:moveTo>
                    <a:pt x="31" y="1560"/>
                  </a:moveTo>
                  <a:lnTo>
                    <a:pt x="0" y="1578"/>
                  </a:lnTo>
                  <a:lnTo>
                    <a:pt x="31" y="1578"/>
                  </a:lnTo>
                  <a:lnTo>
                    <a:pt x="31" y="1560"/>
                  </a:lnTo>
                  <a:close/>
                  <a:moveTo>
                    <a:pt x="2580" y="0"/>
                  </a:moveTo>
                  <a:lnTo>
                    <a:pt x="1912" y="243"/>
                  </a:lnTo>
                  <a:lnTo>
                    <a:pt x="1578" y="395"/>
                  </a:lnTo>
                  <a:lnTo>
                    <a:pt x="1244" y="577"/>
                  </a:lnTo>
                  <a:lnTo>
                    <a:pt x="911" y="789"/>
                  </a:lnTo>
                  <a:lnTo>
                    <a:pt x="607" y="1001"/>
                  </a:lnTo>
                  <a:lnTo>
                    <a:pt x="334" y="1244"/>
                  </a:lnTo>
                  <a:lnTo>
                    <a:pt x="61" y="1517"/>
                  </a:lnTo>
                  <a:lnTo>
                    <a:pt x="61" y="1542"/>
                  </a:lnTo>
                  <a:lnTo>
                    <a:pt x="152" y="1487"/>
                  </a:lnTo>
                  <a:lnTo>
                    <a:pt x="455" y="1578"/>
                  </a:lnTo>
                  <a:lnTo>
                    <a:pt x="729" y="1699"/>
                  </a:lnTo>
                  <a:lnTo>
                    <a:pt x="1002" y="1851"/>
                  </a:lnTo>
                  <a:lnTo>
                    <a:pt x="1214" y="2003"/>
                  </a:lnTo>
                  <a:lnTo>
                    <a:pt x="1426" y="2215"/>
                  </a:lnTo>
                  <a:lnTo>
                    <a:pt x="1609" y="2458"/>
                  </a:lnTo>
                  <a:lnTo>
                    <a:pt x="1760" y="2701"/>
                  </a:lnTo>
                  <a:lnTo>
                    <a:pt x="1882" y="2974"/>
                  </a:lnTo>
                  <a:lnTo>
                    <a:pt x="1882" y="2579"/>
                  </a:lnTo>
                  <a:lnTo>
                    <a:pt x="1882" y="2246"/>
                  </a:lnTo>
                  <a:lnTo>
                    <a:pt x="1912" y="1881"/>
                  </a:lnTo>
                  <a:lnTo>
                    <a:pt x="1973" y="1548"/>
                  </a:lnTo>
                  <a:lnTo>
                    <a:pt x="2064" y="1214"/>
                  </a:lnTo>
                  <a:lnTo>
                    <a:pt x="2155" y="910"/>
                  </a:lnTo>
                  <a:lnTo>
                    <a:pt x="2276" y="577"/>
                  </a:lnTo>
                  <a:lnTo>
                    <a:pt x="2428" y="273"/>
                  </a:lnTo>
                  <a:lnTo>
                    <a:pt x="2580" y="0"/>
                  </a:lnTo>
                  <a:close/>
                  <a:moveTo>
                    <a:pt x="2367" y="4794"/>
                  </a:moveTo>
                  <a:lnTo>
                    <a:pt x="2428" y="5371"/>
                  </a:lnTo>
                  <a:lnTo>
                    <a:pt x="2458" y="5948"/>
                  </a:lnTo>
                  <a:lnTo>
                    <a:pt x="2519" y="7101"/>
                  </a:lnTo>
                  <a:lnTo>
                    <a:pt x="2519" y="8193"/>
                  </a:lnTo>
                  <a:lnTo>
                    <a:pt x="2580" y="9134"/>
                  </a:lnTo>
                  <a:lnTo>
                    <a:pt x="2640" y="9771"/>
                  </a:lnTo>
                  <a:lnTo>
                    <a:pt x="2762" y="10499"/>
                  </a:lnTo>
                  <a:lnTo>
                    <a:pt x="3035" y="12168"/>
                  </a:lnTo>
                  <a:lnTo>
                    <a:pt x="3368" y="13928"/>
                  </a:lnTo>
                  <a:lnTo>
                    <a:pt x="3702" y="15536"/>
                  </a:lnTo>
                  <a:lnTo>
                    <a:pt x="4066" y="17296"/>
                  </a:lnTo>
                  <a:lnTo>
                    <a:pt x="4157" y="17357"/>
                  </a:lnTo>
                  <a:lnTo>
                    <a:pt x="4734" y="17084"/>
                  </a:lnTo>
                  <a:lnTo>
                    <a:pt x="9225" y="14869"/>
                  </a:lnTo>
                  <a:lnTo>
                    <a:pt x="9346" y="14535"/>
                  </a:lnTo>
                  <a:lnTo>
                    <a:pt x="9498" y="14201"/>
                  </a:lnTo>
                  <a:lnTo>
                    <a:pt x="9710" y="13776"/>
                  </a:lnTo>
                  <a:lnTo>
                    <a:pt x="9862" y="13594"/>
                  </a:lnTo>
                  <a:lnTo>
                    <a:pt x="10044" y="13382"/>
                  </a:lnTo>
                  <a:lnTo>
                    <a:pt x="10226" y="13200"/>
                  </a:lnTo>
                  <a:lnTo>
                    <a:pt x="10469" y="13048"/>
                  </a:lnTo>
                  <a:lnTo>
                    <a:pt x="10712" y="12896"/>
                  </a:lnTo>
                  <a:lnTo>
                    <a:pt x="10985" y="12775"/>
                  </a:lnTo>
                  <a:lnTo>
                    <a:pt x="11288" y="12714"/>
                  </a:lnTo>
                  <a:lnTo>
                    <a:pt x="11622" y="12684"/>
                  </a:lnTo>
                  <a:lnTo>
                    <a:pt x="11652" y="12654"/>
                  </a:lnTo>
                  <a:lnTo>
                    <a:pt x="11652" y="12623"/>
                  </a:lnTo>
                  <a:lnTo>
                    <a:pt x="11683" y="12623"/>
                  </a:lnTo>
                  <a:lnTo>
                    <a:pt x="11926" y="12107"/>
                  </a:lnTo>
                  <a:lnTo>
                    <a:pt x="12108" y="11622"/>
                  </a:lnTo>
                  <a:lnTo>
                    <a:pt x="12259" y="11136"/>
                  </a:lnTo>
                  <a:lnTo>
                    <a:pt x="12350" y="10621"/>
                  </a:lnTo>
                  <a:lnTo>
                    <a:pt x="12411" y="10135"/>
                  </a:lnTo>
                  <a:lnTo>
                    <a:pt x="12441" y="9650"/>
                  </a:lnTo>
                  <a:lnTo>
                    <a:pt x="12441" y="9164"/>
                  </a:lnTo>
                  <a:lnTo>
                    <a:pt x="12411" y="8709"/>
                  </a:lnTo>
                  <a:lnTo>
                    <a:pt x="12411" y="8679"/>
                  </a:lnTo>
                  <a:lnTo>
                    <a:pt x="12411" y="8648"/>
                  </a:lnTo>
                  <a:lnTo>
                    <a:pt x="12350" y="8254"/>
                  </a:lnTo>
                  <a:lnTo>
                    <a:pt x="12290" y="7859"/>
                  </a:lnTo>
                  <a:lnTo>
                    <a:pt x="12077" y="7070"/>
                  </a:lnTo>
                  <a:lnTo>
                    <a:pt x="11865" y="6281"/>
                  </a:lnTo>
                  <a:lnTo>
                    <a:pt x="11592" y="5583"/>
                  </a:lnTo>
                  <a:lnTo>
                    <a:pt x="11410" y="5826"/>
                  </a:lnTo>
                  <a:lnTo>
                    <a:pt x="11228" y="6069"/>
                  </a:lnTo>
                  <a:lnTo>
                    <a:pt x="10985" y="6312"/>
                  </a:lnTo>
                  <a:lnTo>
                    <a:pt x="10772" y="6524"/>
                  </a:lnTo>
                  <a:lnTo>
                    <a:pt x="10530" y="6736"/>
                  </a:lnTo>
                  <a:lnTo>
                    <a:pt x="10257" y="6919"/>
                  </a:lnTo>
                  <a:lnTo>
                    <a:pt x="10014" y="7101"/>
                  </a:lnTo>
                  <a:lnTo>
                    <a:pt x="9710" y="7283"/>
                  </a:lnTo>
                  <a:lnTo>
                    <a:pt x="9437" y="7404"/>
                  </a:lnTo>
                  <a:lnTo>
                    <a:pt x="9134" y="7556"/>
                  </a:lnTo>
                  <a:lnTo>
                    <a:pt x="8830" y="7647"/>
                  </a:lnTo>
                  <a:lnTo>
                    <a:pt x="8527" y="7738"/>
                  </a:lnTo>
                  <a:lnTo>
                    <a:pt x="8193" y="7829"/>
                  </a:lnTo>
                  <a:lnTo>
                    <a:pt x="7890" y="7890"/>
                  </a:lnTo>
                  <a:lnTo>
                    <a:pt x="7556" y="7920"/>
                  </a:lnTo>
                  <a:lnTo>
                    <a:pt x="7222" y="7920"/>
                  </a:lnTo>
                  <a:lnTo>
                    <a:pt x="6828" y="7890"/>
                  </a:lnTo>
                  <a:lnTo>
                    <a:pt x="6433" y="7859"/>
                  </a:lnTo>
                  <a:lnTo>
                    <a:pt x="6039" y="7799"/>
                  </a:lnTo>
                  <a:lnTo>
                    <a:pt x="5675" y="7677"/>
                  </a:lnTo>
                  <a:lnTo>
                    <a:pt x="5311" y="7556"/>
                  </a:lnTo>
                  <a:lnTo>
                    <a:pt x="4977" y="7404"/>
                  </a:lnTo>
                  <a:lnTo>
                    <a:pt x="4643" y="7252"/>
                  </a:lnTo>
                  <a:lnTo>
                    <a:pt x="4309" y="7040"/>
                  </a:lnTo>
                  <a:lnTo>
                    <a:pt x="4006" y="6828"/>
                  </a:lnTo>
                  <a:lnTo>
                    <a:pt x="3702" y="6585"/>
                  </a:lnTo>
                  <a:lnTo>
                    <a:pt x="3429" y="6342"/>
                  </a:lnTo>
                  <a:lnTo>
                    <a:pt x="3186" y="6039"/>
                  </a:lnTo>
                  <a:lnTo>
                    <a:pt x="2944" y="5765"/>
                  </a:lnTo>
                  <a:lnTo>
                    <a:pt x="2731" y="5462"/>
                  </a:lnTo>
                  <a:lnTo>
                    <a:pt x="2549" y="5128"/>
                  </a:lnTo>
                  <a:lnTo>
                    <a:pt x="2367" y="4794"/>
                  </a:lnTo>
                  <a:close/>
                </a:path>
              </a:pathLst>
            </a:custGeom>
            <a:solidFill>
              <a:srgbClr val="EA4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683;p71">
              <a:extLst>
                <a:ext uri="{FF2B5EF4-FFF2-40B4-BE49-F238E27FC236}">
                  <a16:creationId xmlns:a16="http://schemas.microsoft.com/office/drawing/2014/main" xmlns="" id="{66E75155-B8B5-45AD-87B2-6A120E44D03C}"/>
                </a:ext>
              </a:extLst>
            </p:cNvPr>
            <p:cNvSpPr/>
            <p:nvPr/>
          </p:nvSpPr>
          <p:spPr>
            <a:xfrm>
              <a:off x="4326225" y="1622475"/>
              <a:ext cx="251875" cy="314075"/>
            </a:xfrm>
            <a:custGeom>
              <a:avLst/>
              <a:gdLst/>
              <a:ahLst/>
              <a:cxnLst/>
              <a:rect l="l" t="t" r="r" b="b"/>
              <a:pathLst>
                <a:path w="10075" h="1256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1" y="577"/>
                  </a:lnTo>
                  <a:lnTo>
                    <a:pt x="91" y="1154"/>
                  </a:lnTo>
                  <a:lnTo>
                    <a:pt x="152" y="2307"/>
                  </a:lnTo>
                  <a:lnTo>
                    <a:pt x="152" y="3399"/>
                  </a:lnTo>
                  <a:lnTo>
                    <a:pt x="213" y="4340"/>
                  </a:lnTo>
                  <a:lnTo>
                    <a:pt x="213" y="4340"/>
                  </a:lnTo>
                  <a:lnTo>
                    <a:pt x="273" y="4977"/>
                  </a:lnTo>
                  <a:lnTo>
                    <a:pt x="395" y="5705"/>
                  </a:lnTo>
                  <a:lnTo>
                    <a:pt x="668" y="7374"/>
                  </a:lnTo>
                  <a:lnTo>
                    <a:pt x="1001" y="9134"/>
                  </a:lnTo>
                  <a:lnTo>
                    <a:pt x="1335" y="10742"/>
                  </a:lnTo>
                  <a:lnTo>
                    <a:pt x="1335" y="10742"/>
                  </a:lnTo>
                  <a:lnTo>
                    <a:pt x="1335" y="10742"/>
                  </a:lnTo>
                  <a:lnTo>
                    <a:pt x="1335" y="10742"/>
                  </a:lnTo>
                  <a:lnTo>
                    <a:pt x="1699" y="12502"/>
                  </a:lnTo>
                  <a:lnTo>
                    <a:pt x="1699" y="12502"/>
                  </a:lnTo>
                  <a:lnTo>
                    <a:pt x="1790" y="12563"/>
                  </a:lnTo>
                  <a:lnTo>
                    <a:pt x="2367" y="12290"/>
                  </a:lnTo>
                  <a:lnTo>
                    <a:pt x="2367" y="12290"/>
                  </a:lnTo>
                  <a:lnTo>
                    <a:pt x="2367" y="12290"/>
                  </a:lnTo>
                  <a:lnTo>
                    <a:pt x="6858" y="10075"/>
                  </a:lnTo>
                  <a:lnTo>
                    <a:pt x="6858" y="10075"/>
                  </a:lnTo>
                  <a:lnTo>
                    <a:pt x="6858" y="10075"/>
                  </a:lnTo>
                  <a:lnTo>
                    <a:pt x="6858" y="10075"/>
                  </a:lnTo>
                  <a:lnTo>
                    <a:pt x="6979" y="9741"/>
                  </a:lnTo>
                  <a:lnTo>
                    <a:pt x="7131" y="9407"/>
                  </a:lnTo>
                  <a:lnTo>
                    <a:pt x="7343" y="8982"/>
                  </a:lnTo>
                  <a:lnTo>
                    <a:pt x="7495" y="8800"/>
                  </a:lnTo>
                  <a:lnTo>
                    <a:pt x="7677" y="8588"/>
                  </a:lnTo>
                  <a:lnTo>
                    <a:pt x="7859" y="8406"/>
                  </a:lnTo>
                  <a:lnTo>
                    <a:pt x="8102" y="8254"/>
                  </a:lnTo>
                  <a:lnTo>
                    <a:pt x="8345" y="8102"/>
                  </a:lnTo>
                  <a:lnTo>
                    <a:pt x="8618" y="7981"/>
                  </a:lnTo>
                  <a:lnTo>
                    <a:pt x="8921" y="7920"/>
                  </a:lnTo>
                  <a:lnTo>
                    <a:pt x="9255" y="7890"/>
                  </a:lnTo>
                  <a:lnTo>
                    <a:pt x="9255" y="7890"/>
                  </a:lnTo>
                  <a:lnTo>
                    <a:pt x="9285" y="7860"/>
                  </a:lnTo>
                  <a:lnTo>
                    <a:pt x="9285" y="7860"/>
                  </a:lnTo>
                  <a:lnTo>
                    <a:pt x="9285" y="7860"/>
                  </a:lnTo>
                  <a:lnTo>
                    <a:pt x="9285" y="7860"/>
                  </a:lnTo>
                  <a:lnTo>
                    <a:pt x="9285" y="7860"/>
                  </a:lnTo>
                  <a:lnTo>
                    <a:pt x="9285" y="7860"/>
                  </a:lnTo>
                  <a:lnTo>
                    <a:pt x="9285" y="7829"/>
                  </a:lnTo>
                  <a:lnTo>
                    <a:pt x="9285" y="7829"/>
                  </a:lnTo>
                  <a:lnTo>
                    <a:pt x="9285" y="7829"/>
                  </a:lnTo>
                  <a:lnTo>
                    <a:pt x="9285" y="7829"/>
                  </a:lnTo>
                  <a:lnTo>
                    <a:pt x="9285" y="7829"/>
                  </a:lnTo>
                  <a:lnTo>
                    <a:pt x="9285" y="7829"/>
                  </a:lnTo>
                  <a:lnTo>
                    <a:pt x="9316" y="7829"/>
                  </a:lnTo>
                  <a:lnTo>
                    <a:pt x="9316" y="7829"/>
                  </a:lnTo>
                  <a:lnTo>
                    <a:pt x="9316" y="7829"/>
                  </a:lnTo>
                  <a:lnTo>
                    <a:pt x="9316" y="7829"/>
                  </a:lnTo>
                  <a:lnTo>
                    <a:pt x="9559" y="7313"/>
                  </a:lnTo>
                  <a:lnTo>
                    <a:pt x="9741" y="6828"/>
                  </a:lnTo>
                  <a:lnTo>
                    <a:pt x="9892" y="6342"/>
                  </a:lnTo>
                  <a:lnTo>
                    <a:pt x="9983" y="5827"/>
                  </a:lnTo>
                  <a:lnTo>
                    <a:pt x="10044" y="5341"/>
                  </a:lnTo>
                  <a:lnTo>
                    <a:pt x="10074" y="4856"/>
                  </a:lnTo>
                  <a:lnTo>
                    <a:pt x="10074" y="4370"/>
                  </a:lnTo>
                  <a:lnTo>
                    <a:pt x="10044" y="3915"/>
                  </a:lnTo>
                  <a:lnTo>
                    <a:pt x="10044" y="3915"/>
                  </a:lnTo>
                  <a:lnTo>
                    <a:pt x="10044" y="3915"/>
                  </a:lnTo>
                  <a:lnTo>
                    <a:pt x="10044" y="3915"/>
                  </a:lnTo>
                  <a:lnTo>
                    <a:pt x="10044" y="3885"/>
                  </a:lnTo>
                  <a:lnTo>
                    <a:pt x="10044" y="3885"/>
                  </a:lnTo>
                  <a:lnTo>
                    <a:pt x="10044" y="3885"/>
                  </a:lnTo>
                  <a:lnTo>
                    <a:pt x="10044" y="3885"/>
                  </a:lnTo>
                  <a:lnTo>
                    <a:pt x="10044" y="3885"/>
                  </a:lnTo>
                  <a:lnTo>
                    <a:pt x="10044" y="3885"/>
                  </a:lnTo>
                  <a:lnTo>
                    <a:pt x="10044" y="3885"/>
                  </a:lnTo>
                  <a:lnTo>
                    <a:pt x="10044" y="3885"/>
                  </a:lnTo>
                  <a:lnTo>
                    <a:pt x="10044" y="3854"/>
                  </a:lnTo>
                  <a:lnTo>
                    <a:pt x="10044" y="3854"/>
                  </a:lnTo>
                  <a:lnTo>
                    <a:pt x="9983" y="3460"/>
                  </a:lnTo>
                  <a:lnTo>
                    <a:pt x="9923" y="3065"/>
                  </a:lnTo>
                  <a:lnTo>
                    <a:pt x="9710" y="2276"/>
                  </a:lnTo>
                  <a:lnTo>
                    <a:pt x="9498" y="1487"/>
                  </a:lnTo>
                  <a:lnTo>
                    <a:pt x="9225" y="789"/>
                  </a:lnTo>
                  <a:lnTo>
                    <a:pt x="9225" y="789"/>
                  </a:lnTo>
                  <a:lnTo>
                    <a:pt x="9043" y="1032"/>
                  </a:lnTo>
                  <a:lnTo>
                    <a:pt x="8861" y="1275"/>
                  </a:lnTo>
                  <a:lnTo>
                    <a:pt x="8618" y="1518"/>
                  </a:lnTo>
                  <a:lnTo>
                    <a:pt x="8405" y="1730"/>
                  </a:lnTo>
                  <a:lnTo>
                    <a:pt x="8163" y="1942"/>
                  </a:lnTo>
                  <a:lnTo>
                    <a:pt x="7890" y="2125"/>
                  </a:lnTo>
                  <a:lnTo>
                    <a:pt x="7647" y="2307"/>
                  </a:lnTo>
                  <a:lnTo>
                    <a:pt x="7343" y="2489"/>
                  </a:lnTo>
                  <a:lnTo>
                    <a:pt x="7070" y="2610"/>
                  </a:lnTo>
                  <a:lnTo>
                    <a:pt x="6767" y="2762"/>
                  </a:lnTo>
                  <a:lnTo>
                    <a:pt x="6463" y="2853"/>
                  </a:lnTo>
                  <a:lnTo>
                    <a:pt x="6160" y="2944"/>
                  </a:lnTo>
                  <a:lnTo>
                    <a:pt x="5826" y="3035"/>
                  </a:lnTo>
                  <a:lnTo>
                    <a:pt x="5523" y="3096"/>
                  </a:lnTo>
                  <a:lnTo>
                    <a:pt x="5189" y="3126"/>
                  </a:lnTo>
                  <a:lnTo>
                    <a:pt x="4855" y="3126"/>
                  </a:lnTo>
                  <a:lnTo>
                    <a:pt x="4855" y="3126"/>
                  </a:lnTo>
                  <a:lnTo>
                    <a:pt x="4461" y="3096"/>
                  </a:lnTo>
                  <a:lnTo>
                    <a:pt x="4066" y="3065"/>
                  </a:lnTo>
                  <a:lnTo>
                    <a:pt x="3672" y="3005"/>
                  </a:lnTo>
                  <a:lnTo>
                    <a:pt x="3308" y="2883"/>
                  </a:lnTo>
                  <a:lnTo>
                    <a:pt x="2944" y="2762"/>
                  </a:lnTo>
                  <a:lnTo>
                    <a:pt x="2610" y="2610"/>
                  </a:lnTo>
                  <a:lnTo>
                    <a:pt x="2276" y="2458"/>
                  </a:lnTo>
                  <a:lnTo>
                    <a:pt x="1942" y="2246"/>
                  </a:lnTo>
                  <a:lnTo>
                    <a:pt x="1639" y="2034"/>
                  </a:lnTo>
                  <a:lnTo>
                    <a:pt x="1335" y="1791"/>
                  </a:lnTo>
                  <a:lnTo>
                    <a:pt x="1062" y="1548"/>
                  </a:lnTo>
                  <a:lnTo>
                    <a:pt x="819" y="1245"/>
                  </a:lnTo>
                  <a:lnTo>
                    <a:pt x="577" y="971"/>
                  </a:lnTo>
                  <a:lnTo>
                    <a:pt x="364" y="668"/>
                  </a:lnTo>
                  <a:lnTo>
                    <a:pt x="182" y="33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684;p71">
              <a:extLst>
                <a:ext uri="{FF2B5EF4-FFF2-40B4-BE49-F238E27FC236}">
                  <a16:creationId xmlns:a16="http://schemas.microsoft.com/office/drawing/2014/main" xmlns="" id="{69A6D004-A468-47A3-BB9C-6E97EE791AA7}"/>
                </a:ext>
              </a:extLst>
            </p:cNvPr>
            <p:cNvSpPr/>
            <p:nvPr/>
          </p:nvSpPr>
          <p:spPr>
            <a:xfrm>
              <a:off x="4267050" y="1502625"/>
              <a:ext cx="64500" cy="74350"/>
            </a:xfrm>
            <a:custGeom>
              <a:avLst/>
              <a:gdLst/>
              <a:ahLst/>
              <a:cxnLst/>
              <a:rect l="l" t="t" r="r" b="b"/>
              <a:pathLst>
                <a:path w="2580" h="2974" fill="none" extrusionOk="0">
                  <a:moveTo>
                    <a:pt x="2580" y="0"/>
                  </a:moveTo>
                  <a:lnTo>
                    <a:pt x="2580" y="0"/>
                  </a:lnTo>
                  <a:lnTo>
                    <a:pt x="1912" y="243"/>
                  </a:lnTo>
                  <a:lnTo>
                    <a:pt x="1578" y="395"/>
                  </a:lnTo>
                  <a:lnTo>
                    <a:pt x="1244" y="577"/>
                  </a:lnTo>
                  <a:lnTo>
                    <a:pt x="911" y="789"/>
                  </a:lnTo>
                  <a:lnTo>
                    <a:pt x="607" y="1001"/>
                  </a:lnTo>
                  <a:lnTo>
                    <a:pt x="334" y="1244"/>
                  </a:lnTo>
                  <a:lnTo>
                    <a:pt x="61" y="1517"/>
                  </a:lnTo>
                  <a:lnTo>
                    <a:pt x="61" y="1517"/>
                  </a:lnTo>
                  <a:lnTo>
                    <a:pt x="61" y="1517"/>
                  </a:lnTo>
                  <a:lnTo>
                    <a:pt x="61" y="1517"/>
                  </a:lnTo>
                  <a:lnTo>
                    <a:pt x="61" y="1517"/>
                  </a:lnTo>
                  <a:lnTo>
                    <a:pt x="61" y="1517"/>
                  </a:lnTo>
                  <a:lnTo>
                    <a:pt x="61" y="1517"/>
                  </a:lnTo>
                  <a:lnTo>
                    <a:pt x="61" y="1517"/>
                  </a:lnTo>
                  <a:lnTo>
                    <a:pt x="61" y="1548"/>
                  </a:lnTo>
                  <a:lnTo>
                    <a:pt x="6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0" y="1578"/>
                  </a:lnTo>
                  <a:lnTo>
                    <a:pt x="0" y="1578"/>
                  </a:lnTo>
                  <a:lnTo>
                    <a:pt x="152" y="1487"/>
                  </a:lnTo>
                  <a:lnTo>
                    <a:pt x="152" y="1487"/>
                  </a:lnTo>
                  <a:lnTo>
                    <a:pt x="152" y="1487"/>
                  </a:lnTo>
                  <a:lnTo>
                    <a:pt x="152" y="1487"/>
                  </a:lnTo>
                  <a:lnTo>
                    <a:pt x="455" y="1578"/>
                  </a:lnTo>
                  <a:lnTo>
                    <a:pt x="729" y="1699"/>
                  </a:lnTo>
                  <a:lnTo>
                    <a:pt x="1002" y="1851"/>
                  </a:lnTo>
                  <a:lnTo>
                    <a:pt x="1214" y="2003"/>
                  </a:lnTo>
                  <a:lnTo>
                    <a:pt x="1426" y="2215"/>
                  </a:lnTo>
                  <a:lnTo>
                    <a:pt x="1609" y="2458"/>
                  </a:lnTo>
                  <a:lnTo>
                    <a:pt x="1760" y="2701"/>
                  </a:lnTo>
                  <a:lnTo>
                    <a:pt x="1882" y="2974"/>
                  </a:lnTo>
                  <a:lnTo>
                    <a:pt x="1882" y="2974"/>
                  </a:lnTo>
                  <a:lnTo>
                    <a:pt x="1882" y="2579"/>
                  </a:lnTo>
                  <a:lnTo>
                    <a:pt x="1882" y="2579"/>
                  </a:lnTo>
                  <a:lnTo>
                    <a:pt x="1882" y="2246"/>
                  </a:lnTo>
                  <a:lnTo>
                    <a:pt x="1912" y="1881"/>
                  </a:lnTo>
                  <a:lnTo>
                    <a:pt x="1973" y="1548"/>
                  </a:lnTo>
                  <a:lnTo>
                    <a:pt x="2064" y="1214"/>
                  </a:lnTo>
                  <a:lnTo>
                    <a:pt x="2155" y="910"/>
                  </a:lnTo>
                  <a:lnTo>
                    <a:pt x="2276" y="577"/>
                  </a:lnTo>
                  <a:lnTo>
                    <a:pt x="2428" y="273"/>
                  </a:lnTo>
                  <a:lnTo>
                    <a:pt x="25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685;p71">
              <a:extLst>
                <a:ext uri="{FF2B5EF4-FFF2-40B4-BE49-F238E27FC236}">
                  <a16:creationId xmlns:a16="http://schemas.microsoft.com/office/drawing/2014/main" xmlns="" id="{8428CAA8-774C-4F12-906F-3147AE4B3047}"/>
                </a:ext>
              </a:extLst>
            </p:cNvPr>
            <p:cNvSpPr/>
            <p:nvPr/>
          </p:nvSpPr>
          <p:spPr>
            <a:xfrm>
              <a:off x="4356550" y="1768875"/>
              <a:ext cx="93350" cy="59200"/>
            </a:xfrm>
            <a:custGeom>
              <a:avLst/>
              <a:gdLst/>
              <a:ahLst/>
              <a:cxnLst/>
              <a:rect l="l" t="t" r="r" b="b"/>
              <a:pathLst>
                <a:path w="3734" h="2368" extrusionOk="0">
                  <a:moveTo>
                    <a:pt x="1" y="1"/>
                  </a:moveTo>
                  <a:lnTo>
                    <a:pt x="1" y="92"/>
                  </a:lnTo>
                  <a:lnTo>
                    <a:pt x="31" y="395"/>
                  </a:lnTo>
                  <a:lnTo>
                    <a:pt x="62" y="577"/>
                  </a:lnTo>
                  <a:lnTo>
                    <a:pt x="153" y="759"/>
                  </a:lnTo>
                  <a:lnTo>
                    <a:pt x="244" y="972"/>
                  </a:lnTo>
                  <a:lnTo>
                    <a:pt x="365" y="1154"/>
                  </a:lnTo>
                  <a:lnTo>
                    <a:pt x="517" y="1336"/>
                  </a:lnTo>
                  <a:lnTo>
                    <a:pt x="668" y="1518"/>
                  </a:lnTo>
                  <a:lnTo>
                    <a:pt x="972" y="1791"/>
                  </a:lnTo>
                  <a:lnTo>
                    <a:pt x="1215" y="1943"/>
                  </a:lnTo>
                  <a:lnTo>
                    <a:pt x="1306" y="1973"/>
                  </a:lnTo>
                  <a:lnTo>
                    <a:pt x="1397" y="2034"/>
                  </a:lnTo>
                  <a:lnTo>
                    <a:pt x="1670" y="2125"/>
                  </a:lnTo>
                  <a:lnTo>
                    <a:pt x="2064" y="2246"/>
                  </a:lnTo>
                  <a:lnTo>
                    <a:pt x="2489" y="2337"/>
                  </a:lnTo>
                  <a:lnTo>
                    <a:pt x="2944" y="2368"/>
                  </a:lnTo>
                  <a:lnTo>
                    <a:pt x="3339" y="2368"/>
                  </a:lnTo>
                  <a:lnTo>
                    <a:pt x="3612" y="2337"/>
                  </a:lnTo>
                  <a:lnTo>
                    <a:pt x="3733" y="2307"/>
                  </a:lnTo>
                  <a:lnTo>
                    <a:pt x="3612" y="2277"/>
                  </a:lnTo>
                  <a:lnTo>
                    <a:pt x="3339" y="2277"/>
                  </a:lnTo>
                  <a:lnTo>
                    <a:pt x="2975" y="2216"/>
                  </a:lnTo>
                  <a:lnTo>
                    <a:pt x="2550" y="2125"/>
                  </a:lnTo>
                  <a:lnTo>
                    <a:pt x="2125" y="2004"/>
                  </a:lnTo>
                  <a:lnTo>
                    <a:pt x="1761" y="1882"/>
                  </a:lnTo>
                  <a:lnTo>
                    <a:pt x="1548" y="1761"/>
                  </a:lnTo>
                  <a:lnTo>
                    <a:pt x="1457" y="1730"/>
                  </a:lnTo>
                  <a:lnTo>
                    <a:pt x="1366" y="1670"/>
                  </a:lnTo>
                  <a:lnTo>
                    <a:pt x="1124" y="1548"/>
                  </a:lnTo>
                  <a:lnTo>
                    <a:pt x="820" y="1336"/>
                  </a:lnTo>
                  <a:lnTo>
                    <a:pt x="668" y="1184"/>
                  </a:lnTo>
                  <a:lnTo>
                    <a:pt x="547" y="1033"/>
                  </a:lnTo>
                  <a:lnTo>
                    <a:pt x="395" y="850"/>
                  </a:lnTo>
                  <a:lnTo>
                    <a:pt x="304" y="699"/>
                  </a:lnTo>
                  <a:lnTo>
                    <a:pt x="122" y="335"/>
                  </a:lnTo>
                  <a:lnTo>
                    <a:pt x="62" y="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686;p71">
              <a:extLst>
                <a:ext uri="{FF2B5EF4-FFF2-40B4-BE49-F238E27FC236}">
                  <a16:creationId xmlns:a16="http://schemas.microsoft.com/office/drawing/2014/main" xmlns="" id="{F362ABC1-721F-4F13-9E17-43C74DCB98FB}"/>
                </a:ext>
              </a:extLst>
            </p:cNvPr>
            <p:cNvSpPr/>
            <p:nvPr/>
          </p:nvSpPr>
          <p:spPr>
            <a:xfrm>
              <a:off x="4361875" y="1547375"/>
              <a:ext cx="75125" cy="34150"/>
            </a:xfrm>
            <a:custGeom>
              <a:avLst/>
              <a:gdLst/>
              <a:ahLst/>
              <a:cxnLst/>
              <a:rect l="l" t="t" r="r" b="b"/>
              <a:pathLst>
                <a:path w="3005" h="1366" extrusionOk="0">
                  <a:moveTo>
                    <a:pt x="0" y="0"/>
                  </a:moveTo>
                  <a:lnTo>
                    <a:pt x="0" y="61"/>
                  </a:lnTo>
                  <a:lnTo>
                    <a:pt x="61" y="274"/>
                  </a:lnTo>
                  <a:lnTo>
                    <a:pt x="243" y="516"/>
                  </a:lnTo>
                  <a:lnTo>
                    <a:pt x="455" y="759"/>
                  </a:lnTo>
                  <a:lnTo>
                    <a:pt x="729" y="1002"/>
                  </a:lnTo>
                  <a:lnTo>
                    <a:pt x="971" y="1153"/>
                  </a:lnTo>
                  <a:lnTo>
                    <a:pt x="1153" y="1245"/>
                  </a:lnTo>
                  <a:lnTo>
                    <a:pt x="1244" y="1275"/>
                  </a:lnTo>
                  <a:lnTo>
                    <a:pt x="1305" y="1305"/>
                  </a:lnTo>
                  <a:lnTo>
                    <a:pt x="1518" y="1336"/>
                  </a:lnTo>
                  <a:lnTo>
                    <a:pt x="1821" y="1366"/>
                  </a:lnTo>
                  <a:lnTo>
                    <a:pt x="2185" y="1366"/>
                  </a:lnTo>
                  <a:lnTo>
                    <a:pt x="2519" y="1275"/>
                  </a:lnTo>
                  <a:lnTo>
                    <a:pt x="2792" y="1184"/>
                  </a:lnTo>
                  <a:lnTo>
                    <a:pt x="2974" y="1062"/>
                  </a:lnTo>
                  <a:lnTo>
                    <a:pt x="3004" y="1002"/>
                  </a:lnTo>
                  <a:lnTo>
                    <a:pt x="2944" y="1002"/>
                  </a:lnTo>
                  <a:lnTo>
                    <a:pt x="2731" y="1062"/>
                  </a:lnTo>
                  <a:lnTo>
                    <a:pt x="2458" y="1123"/>
                  </a:lnTo>
                  <a:lnTo>
                    <a:pt x="2155" y="1153"/>
                  </a:lnTo>
                  <a:lnTo>
                    <a:pt x="1851" y="1123"/>
                  </a:lnTo>
                  <a:lnTo>
                    <a:pt x="1578" y="1062"/>
                  </a:lnTo>
                  <a:lnTo>
                    <a:pt x="1396" y="1002"/>
                  </a:lnTo>
                  <a:lnTo>
                    <a:pt x="1335" y="1002"/>
                  </a:lnTo>
                  <a:lnTo>
                    <a:pt x="1275" y="971"/>
                  </a:lnTo>
                  <a:lnTo>
                    <a:pt x="1093" y="911"/>
                  </a:lnTo>
                  <a:lnTo>
                    <a:pt x="850" y="789"/>
                  </a:lnTo>
                  <a:lnTo>
                    <a:pt x="607" y="607"/>
                  </a:lnTo>
                  <a:lnTo>
                    <a:pt x="364" y="395"/>
                  </a:lnTo>
                  <a:lnTo>
                    <a:pt x="182" y="213"/>
                  </a:lnTo>
                  <a:lnTo>
                    <a:pt x="6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687;p71">
              <a:extLst>
                <a:ext uri="{FF2B5EF4-FFF2-40B4-BE49-F238E27FC236}">
                  <a16:creationId xmlns:a16="http://schemas.microsoft.com/office/drawing/2014/main" xmlns="" id="{53EDD4F9-9C34-4BB3-AB17-433447E23653}"/>
                </a:ext>
              </a:extLst>
            </p:cNvPr>
            <p:cNvSpPr/>
            <p:nvPr/>
          </p:nvSpPr>
          <p:spPr>
            <a:xfrm>
              <a:off x="4520425" y="1549650"/>
              <a:ext cx="59200" cy="229125"/>
            </a:xfrm>
            <a:custGeom>
              <a:avLst/>
              <a:gdLst/>
              <a:ahLst/>
              <a:cxnLst/>
              <a:rect l="l" t="t" r="r" b="b"/>
              <a:pathLst>
                <a:path w="2368" h="9165" extrusionOk="0">
                  <a:moveTo>
                    <a:pt x="0" y="0"/>
                  </a:moveTo>
                  <a:lnTo>
                    <a:pt x="0" y="213"/>
                  </a:lnTo>
                  <a:lnTo>
                    <a:pt x="91" y="759"/>
                  </a:lnTo>
                  <a:lnTo>
                    <a:pt x="273" y="1487"/>
                  </a:lnTo>
                  <a:lnTo>
                    <a:pt x="577" y="2337"/>
                  </a:lnTo>
                  <a:lnTo>
                    <a:pt x="1153" y="3854"/>
                  </a:lnTo>
                  <a:lnTo>
                    <a:pt x="1396" y="4552"/>
                  </a:lnTo>
                  <a:lnTo>
                    <a:pt x="1669" y="5250"/>
                  </a:lnTo>
                  <a:lnTo>
                    <a:pt x="1912" y="5978"/>
                  </a:lnTo>
                  <a:lnTo>
                    <a:pt x="2003" y="6403"/>
                  </a:lnTo>
                  <a:lnTo>
                    <a:pt x="2094" y="6828"/>
                  </a:lnTo>
                  <a:lnTo>
                    <a:pt x="2155" y="7253"/>
                  </a:lnTo>
                  <a:lnTo>
                    <a:pt x="2185" y="7677"/>
                  </a:lnTo>
                  <a:lnTo>
                    <a:pt x="2185" y="8072"/>
                  </a:lnTo>
                  <a:lnTo>
                    <a:pt x="2155" y="8436"/>
                  </a:lnTo>
                  <a:lnTo>
                    <a:pt x="2033" y="8952"/>
                  </a:lnTo>
                  <a:lnTo>
                    <a:pt x="2003" y="9104"/>
                  </a:lnTo>
                  <a:lnTo>
                    <a:pt x="2003" y="9164"/>
                  </a:lnTo>
                  <a:lnTo>
                    <a:pt x="2094" y="8982"/>
                  </a:lnTo>
                  <a:lnTo>
                    <a:pt x="2185" y="8770"/>
                  </a:lnTo>
                  <a:lnTo>
                    <a:pt x="2276" y="8466"/>
                  </a:lnTo>
                  <a:lnTo>
                    <a:pt x="2337" y="8102"/>
                  </a:lnTo>
                  <a:lnTo>
                    <a:pt x="2367" y="7677"/>
                  </a:lnTo>
                  <a:lnTo>
                    <a:pt x="2337" y="7253"/>
                  </a:lnTo>
                  <a:lnTo>
                    <a:pt x="2306" y="6798"/>
                  </a:lnTo>
                  <a:lnTo>
                    <a:pt x="2246" y="6342"/>
                  </a:lnTo>
                  <a:lnTo>
                    <a:pt x="2155" y="5918"/>
                  </a:lnTo>
                  <a:lnTo>
                    <a:pt x="1942" y="5159"/>
                  </a:lnTo>
                  <a:lnTo>
                    <a:pt x="1699" y="4461"/>
                  </a:lnTo>
                  <a:lnTo>
                    <a:pt x="1396" y="3763"/>
                  </a:lnTo>
                  <a:lnTo>
                    <a:pt x="759" y="2246"/>
                  </a:lnTo>
                  <a:lnTo>
                    <a:pt x="455" y="1427"/>
                  </a:lnTo>
                  <a:lnTo>
                    <a:pt x="213" y="729"/>
                  </a:lnTo>
                  <a:lnTo>
                    <a:pt x="61" y="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688;p71">
              <a:extLst>
                <a:ext uri="{FF2B5EF4-FFF2-40B4-BE49-F238E27FC236}">
                  <a16:creationId xmlns:a16="http://schemas.microsoft.com/office/drawing/2014/main" xmlns="" id="{130F040B-D8D8-4EC2-97DB-3E112C6D5BD2}"/>
                </a:ext>
              </a:extLst>
            </p:cNvPr>
            <p:cNvSpPr/>
            <p:nvPr/>
          </p:nvSpPr>
          <p:spPr>
            <a:xfrm>
              <a:off x="4263250" y="1083875"/>
              <a:ext cx="308025" cy="474900"/>
            </a:xfrm>
            <a:custGeom>
              <a:avLst/>
              <a:gdLst/>
              <a:ahLst/>
              <a:cxnLst/>
              <a:rect l="l" t="t" r="r" b="b"/>
              <a:pathLst>
                <a:path w="12321" h="18996" extrusionOk="0">
                  <a:moveTo>
                    <a:pt x="6312" y="0"/>
                  </a:moveTo>
                  <a:lnTo>
                    <a:pt x="5554" y="61"/>
                  </a:lnTo>
                  <a:lnTo>
                    <a:pt x="4795" y="182"/>
                  </a:lnTo>
                  <a:lnTo>
                    <a:pt x="4097" y="364"/>
                  </a:lnTo>
                  <a:lnTo>
                    <a:pt x="3399" y="607"/>
                  </a:lnTo>
                  <a:lnTo>
                    <a:pt x="2762" y="911"/>
                  </a:lnTo>
                  <a:lnTo>
                    <a:pt x="2155" y="1305"/>
                  </a:lnTo>
                  <a:lnTo>
                    <a:pt x="1548" y="1730"/>
                  </a:lnTo>
                  <a:lnTo>
                    <a:pt x="972" y="2246"/>
                  </a:lnTo>
                  <a:lnTo>
                    <a:pt x="729" y="2549"/>
                  </a:lnTo>
                  <a:lnTo>
                    <a:pt x="516" y="2853"/>
                  </a:lnTo>
                  <a:lnTo>
                    <a:pt x="334" y="3156"/>
                  </a:lnTo>
                  <a:lnTo>
                    <a:pt x="213" y="3490"/>
                  </a:lnTo>
                  <a:lnTo>
                    <a:pt x="122" y="3854"/>
                  </a:lnTo>
                  <a:lnTo>
                    <a:pt x="61" y="4218"/>
                  </a:lnTo>
                  <a:lnTo>
                    <a:pt x="1" y="4613"/>
                  </a:lnTo>
                  <a:lnTo>
                    <a:pt x="1" y="4977"/>
                  </a:lnTo>
                  <a:lnTo>
                    <a:pt x="1" y="5371"/>
                  </a:lnTo>
                  <a:lnTo>
                    <a:pt x="31" y="5766"/>
                  </a:lnTo>
                  <a:lnTo>
                    <a:pt x="122" y="6555"/>
                  </a:lnTo>
                  <a:lnTo>
                    <a:pt x="274" y="7313"/>
                  </a:lnTo>
                  <a:lnTo>
                    <a:pt x="425" y="8011"/>
                  </a:lnTo>
                  <a:lnTo>
                    <a:pt x="698" y="9134"/>
                  </a:lnTo>
                  <a:lnTo>
                    <a:pt x="820" y="9710"/>
                  </a:lnTo>
                  <a:lnTo>
                    <a:pt x="1002" y="10256"/>
                  </a:lnTo>
                  <a:lnTo>
                    <a:pt x="1184" y="10772"/>
                  </a:lnTo>
                  <a:lnTo>
                    <a:pt x="1396" y="11288"/>
                  </a:lnTo>
                  <a:lnTo>
                    <a:pt x="1639" y="11774"/>
                  </a:lnTo>
                  <a:lnTo>
                    <a:pt x="1912" y="12199"/>
                  </a:lnTo>
                  <a:lnTo>
                    <a:pt x="2094" y="12472"/>
                  </a:lnTo>
                  <a:lnTo>
                    <a:pt x="2246" y="12775"/>
                  </a:lnTo>
                  <a:lnTo>
                    <a:pt x="2398" y="13109"/>
                  </a:lnTo>
                  <a:lnTo>
                    <a:pt x="2549" y="13473"/>
                  </a:lnTo>
                  <a:lnTo>
                    <a:pt x="2823" y="14232"/>
                  </a:lnTo>
                  <a:lnTo>
                    <a:pt x="3065" y="15051"/>
                  </a:lnTo>
                  <a:lnTo>
                    <a:pt x="3308" y="15870"/>
                  </a:lnTo>
                  <a:lnTo>
                    <a:pt x="3551" y="16659"/>
                  </a:lnTo>
                  <a:lnTo>
                    <a:pt x="3794" y="17387"/>
                  </a:lnTo>
                  <a:lnTo>
                    <a:pt x="3915" y="17721"/>
                  </a:lnTo>
                  <a:lnTo>
                    <a:pt x="4067" y="17994"/>
                  </a:lnTo>
                  <a:lnTo>
                    <a:pt x="4218" y="18237"/>
                  </a:lnTo>
                  <a:lnTo>
                    <a:pt x="4400" y="18449"/>
                  </a:lnTo>
                  <a:lnTo>
                    <a:pt x="4613" y="18631"/>
                  </a:lnTo>
                  <a:lnTo>
                    <a:pt x="4856" y="18783"/>
                  </a:lnTo>
                  <a:lnTo>
                    <a:pt x="5098" y="18905"/>
                  </a:lnTo>
                  <a:lnTo>
                    <a:pt x="5341" y="18965"/>
                  </a:lnTo>
                  <a:lnTo>
                    <a:pt x="5584" y="18996"/>
                  </a:lnTo>
                  <a:lnTo>
                    <a:pt x="5827" y="18996"/>
                  </a:lnTo>
                  <a:lnTo>
                    <a:pt x="6069" y="18935"/>
                  </a:lnTo>
                  <a:lnTo>
                    <a:pt x="6282" y="18844"/>
                  </a:lnTo>
                  <a:lnTo>
                    <a:pt x="6494" y="18692"/>
                  </a:lnTo>
                  <a:lnTo>
                    <a:pt x="6676" y="18480"/>
                  </a:lnTo>
                  <a:lnTo>
                    <a:pt x="6798" y="18207"/>
                  </a:lnTo>
                  <a:lnTo>
                    <a:pt x="6889" y="17842"/>
                  </a:lnTo>
                  <a:lnTo>
                    <a:pt x="6949" y="17448"/>
                  </a:lnTo>
                  <a:lnTo>
                    <a:pt x="6949" y="16993"/>
                  </a:lnTo>
                  <a:lnTo>
                    <a:pt x="6949" y="16629"/>
                  </a:lnTo>
                  <a:lnTo>
                    <a:pt x="7010" y="16325"/>
                  </a:lnTo>
                  <a:lnTo>
                    <a:pt x="7071" y="16052"/>
                  </a:lnTo>
                  <a:lnTo>
                    <a:pt x="7192" y="15840"/>
                  </a:lnTo>
                  <a:lnTo>
                    <a:pt x="7344" y="15627"/>
                  </a:lnTo>
                  <a:lnTo>
                    <a:pt x="7526" y="15476"/>
                  </a:lnTo>
                  <a:lnTo>
                    <a:pt x="7738" y="15324"/>
                  </a:lnTo>
                  <a:lnTo>
                    <a:pt x="7981" y="15203"/>
                  </a:lnTo>
                  <a:lnTo>
                    <a:pt x="8224" y="15112"/>
                  </a:lnTo>
                  <a:lnTo>
                    <a:pt x="8467" y="15021"/>
                  </a:lnTo>
                  <a:lnTo>
                    <a:pt x="9013" y="14869"/>
                  </a:lnTo>
                  <a:lnTo>
                    <a:pt x="9589" y="14717"/>
                  </a:lnTo>
                  <a:lnTo>
                    <a:pt x="10135" y="14535"/>
                  </a:lnTo>
                  <a:lnTo>
                    <a:pt x="10560" y="14383"/>
                  </a:lnTo>
                  <a:lnTo>
                    <a:pt x="10955" y="14201"/>
                  </a:lnTo>
                  <a:lnTo>
                    <a:pt x="11289" y="13989"/>
                  </a:lnTo>
                  <a:lnTo>
                    <a:pt x="11562" y="13776"/>
                  </a:lnTo>
                  <a:lnTo>
                    <a:pt x="11774" y="13534"/>
                  </a:lnTo>
                  <a:lnTo>
                    <a:pt x="11956" y="13291"/>
                  </a:lnTo>
                  <a:lnTo>
                    <a:pt x="12078" y="13018"/>
                  </a:lnTo>
                  <a:lnTo>
                    <a:pt x="12199" y="12745"/>
                  </a:lnTo>
                  <a:lnTo>
                    <a:pt x="12260" y="12472"/>
                  </a:lnTo>
                  <a:lnTo>
                    <a:pt x="12290" y="12168"/>
                  </a:lnTo>
                  <a:lnTo>
                    <a:pt x="12320" y="11834"/>
                  </a:lnTo>
                  <a:lnTo>
                    <a:pt x="12320" y="11531"/>
                  </a:lnTo>
                  <a:lnTo>
                    <a:pt x="12260" y="10833"/>
                  </a:lnTo>
                  <a:lnTo>
                    <a:pt x="12199" y="10105"/>
                  </a:lnTo>
                  <a:lnTo>
                    <a:pt x="12108" y="9225"/>
                  </a:lnTo>
                  <a:lnTo>
                    <a:pt x="12047" y="8314"/>
                  </a:lnTo>
                  <a:lnTo>
                    <a:pt x="11986" y="7374"/>
                  </a:lnTo>
                  <a:lnTo>
                    <a:pt x="11926" y="6463"/>
                  </a:lnTo>
                  <a:lnTo>
                    <a:pt x="11804" y="5553"/>
                  </a:lnTo>
                  <a:lnTo>
                    <a:pt x="11653" y="4643"/>
                  </a:lnTo>
                  <a:lnTo>
                    <a:pt x="11531" y="4218"/>
                  </a:lnTo>
                  <a:lnTo>
                    <a:pt x="11410" y="3763"/>
                  </a:lnTo>
                  <a:lnTo>
                    <a:pt x="11258" y="3338"/>
                  </a:lnTo>
                  <a:lnTo>
                    <a:pt x="11076" y="2913"/>
                  </a:lnTo>
                  <a:lnTo>
                    <a:pt x="10833" y="2488"/>
                  </a:lnTo>
                  <a:lnTo>
                    <a:pt x="10560" y="2124"/>
                  </a:lnTo>
                  <a:lnTo>
                    <a:pt x="10227" y="1791"/>
                  </a:lnTo>
                  <a:lnTo>
                    <a:pt x="9893" y="1487"/>
                  </a:lnTo>
                  <a:lnTo>
                    <a:pt x="9498" y="1214"/>
                  </a:lnTo>
                  <a:lnTo>
                    <a:pt x="9104" y="971"/>
                  </a:lnTo>
                  <a:lnTo>
                    <a:pt x="8709" y="759"/>
                  </a:lnTo>
                  <a:lnTo>
                    <a:pt x="8285" y="577"/>
                  </a:lnTo>
                  <a:lnTo>
                    <a:pt x="7556" y="304"/>
                  </a:lnTo>
                  <a:lnTo>
                    <a:pt x="6919" y="122"/>
                  </a:lnTo>
                  <a:lnTo>
                    <a:pt x="6464" y="31"/>
                  </a:lnTo>
                  <a:lnTo>
                    <a:pt x="6312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689;p71">
              <a:extLst>
                <a:ext uri="{FF2B5EF4-FFF2-40B4-BE49-F238E27FC236}">
                  <a16:creationId xmlns:a16="http://schemas.microsoft.com/office/drawing/2014/main" xmlns="" id="{6D81848C-B364-459F-90A8-94C16E2D3443}"/>
                </a:ext>
              </a:extLst>
            </p:cNvPr>
            <p:cNvSpPr/>
            <p:nvPr/>
          </p:nvSpPr>
          <p:spPr>
            <a:xfrm>
              <a:off x="4263250" y="1083875"/>
              <a:ext cx="308025" cy="474900"/>
            </a:xfrm>
            <a:custGeom>
              <a:avLst/>
              <a:gdLst/>
              <a:ahLst/>
              <a:cxnLst/>
              <a:rect l="l" t="t" r="r" b="b"/>
              <a:pathLst>
                <a:path w="12321" h="18996" fill="none" extrusionOk="0">
                  <a:moveTo>
                    <a:pt x="6312" y="0"/>
                  </a:moveTo>
                  <a:lnTo>
                    <a:pt x="6312" y="0"/>
                  </a:lnTo>
                  <a:lnTo>
                    <a:pt x="6464" y="31"/>
                  </a:lnTo>
                  <a:lnTo>
                    <a:pt x="6919" y="122"/>
                  </a:lnTo>
                  <a:lnTo>
                    <a:pt x="7556" y="304"/>
                  </a:lnTo>
                  <a:lnTo>
                    <a:pt x="8285" y="577"/>
                  </a:lnTo>
                  <a:lnTo>
                    <a:pt x="8709" y="759"/>
                  </a:lnTo>
                  <a:lnTo>
                    <a:pt x="9104" y="971"/>
                  </a:lnTo>
                  <a:lnTo>
                    <a:pt x="9498" y="1214"/>
                  </a:lnTo>
                  <a:lnTo>
                    <a:pt x="9893" y="1487"/>
                  </a:lnTo>
                  <a:lnTo>
                    <a:pt x="10227" y="1791"/>
                  </a:lnTo>
                  <a:lnTo>
                    <a:pt x="10560" y="2124"/>
                  </a:lnTo>
                  <a:lnTo>
                    <a:pt x="10833" y="2488"/>
                  </a:lnTo>
                  <a:lnTo>
                    <a:pt x="11076" y="2913"/>
                  </a:lnTo>
                  <a:lnTo>
                    <a:pt x="11076" y="2913"/>
                  </a:lnTo>
                  <a:lnTo>
                    <a:pt x="11258" y="3338"/>
                  </a:lnTo>
                  <a:lnTo>
                    <a:pt x="11410" y="3763"/>
                  </a:lnTo>
                  <a:lnTo>
                    <a:pt x="11531" y="4218"/>
                  </a:lnTo>
                  <a:lnTo>
                    <a:pt x="11653" y="4643"/>
                  </a:lnTo>
                  <a:lnTo>
                    <a:pt x="11804" y="5553"/>
                  </a:lnTo>
                  <a:lnTo>
                    <a:pt x="11926" y="6463"/>
                  </a:lnTo>
                  <a:lnTo>
                    <a:pt x="11986" y="7374"/>
                  </a:lnTo>
                  <a:lnTo>
                    <a:pt x="12047" y="8314"/>
                  </a:lnTo>
                  <a:lnTo>
                    <a:pt x="12108" y="9225"/>
                  </a:lnTo>
                  <a:lnTo>
                    <a:pt x="12199" y="10105"/>
                  </a:lnTo>
                  <a:lnTo>
                    <a:pt x="12199" y="10105"/>
                  </a:lnTo>
                  <a:lnTo>
                    <a:pt x="12260" y="10833"/>
                  </a:lnTo>
                  <a:lnTo>
                    <a:pt x="12320" y="11531"/>
                  </a:lnTo>
                  <a:lnTo>
                    <a:pt x="12320" y="11834"/>
                  </a:lnTo>
                  <a:lnTo>
                    <a:pt x="12290" y="12168"/>
                  </a:lnTo>
                  <a:lnTo>
                    <a:pt x="12260" y="12472"/>
                  </a:lnTo>
                  <a:lnTo>
                    <a:pt x="12199" y="12745"/>
                  </a:lnTo>
                  <a:lnTo>
                    <a:pt x="12078" y="13018"/>
                  </a:lnTo>
                  <a:lnTo>
                    <a:pt x="11956" y="13291"/>
                  </a:lnTo>
                  <a:lnTo>
                    <a:pt x="11774" y="13534"/>
                  </a:lnTo>
                  <a:lnTo>
                    <a:pt x="11562" y="13776"/>
                  </a:lnTo>
                  <a:lnTo>
                    <a:pt x="11289" y="13989"/>
                  </a:lnTo>
                  <a:lnTo>
                    <a:pt x="10955" y="14201"/>
                  </a:lnTo>
                  <a:lnTo>
                    <a:pt x="10560" y="14383"/>
                  </a:lnTo>
                  <a:lnTo>
                    <a:pt x="10135" y="14535"/>
                  </a:lnTo>
                  <a:lnTo>
                    <a:pt x="10135" y="14535"/>
                  </a:lnTo>
                  <a:lnTo>
                    <a:pt x="9589" y="14717"/>
                  </a:lnTo>
                  <a:lnTo>
                    <a:pt x="9013" y="14869"/>
                  </a:lnTo>
                  <a:lnTo>
                    <a:pt x="8467" y="15021"/>
                  </a:lnTo>
                  <a:lnTo>
                    <a:pt x="8224" y="15112"/>
                  </a:lnTo>
                  <a:lnTo>
                    <a:pt x="7981" y="15203"/>
                  </a:lnTo>
                  <a:lnTo>
                    <a:pt x="7738" y="15324"/>
                  </a:lnTo>
                  <a:lnTo>
                    <a:pt x="7526" y="15476"/>
                  </a:lnTo>
                  <a:lnTo>
                    <a:pt x="7344" y="15627"/>
                  </a:lnTo>
                  <a:lnTo>
                    <a:pt x="7192" y="15840"/>
                  </a:lnTo>
                  <a:lnTo>
                    <a:pt x="7071" y="16052"/>
                  </a:lnTo>
                  <a:lnTo>
                    <a:pt x="7010" y="16325"/>
                  </a:lnTo>
                  <a:lnTo>
                    <a:pt x="6949" y="16629"/>
                  </a:lnTo>
                  <a:lnTo>
                    <a:pt x="6949" y="16993"/>
                  </a:lnTo>
                  <a:lnTo>
                    <a:pt x="6949" y="16993"/>
                  </a:lnTo>
                  <a:lnTo>
                    <a:pt x="6949" y="17448"/>
                  </a:lnTo>
                  <a:lnTo>
                    <a:pt x="6889" y="17842"/>
                  </a:lnTo>
                  <a:lnTo>
                    <a:pt x="6798" y="18207"/>
                  </a:lnTo>
                  <a:lnTo>
                    <a:pt x="6676" y="18480"/>
                  </a:lnTo>
                  <a:lnTo>
                    <a:pt x="6494" y="18692"/>
                  </a:lnTo>
                  <a:lnTo>
                    <a:pt x="6282" y="18844"/>
                  </a:lnTo>
                  <a:lnTo>
                    <a:pt x="6069" y="18935"/>
                  </a:lnTo>
                  <a:lnTo>
                    <a:pt x="5827" y="18996"/>
                  </a:lnTo>
                  <a:lnTo>
                    <a:pt x="5584" y="18996"/>
                  </a:lnTo>
                  <a:lnTo>
                    <a:pt x="5341" y="18965"/>
                  </a:lnTo>
                  <a:lnTo>
                    <a:pt x="5098" y="18905"/>
                  </a:lnTo>
                  <a:lnTo>
                    <a:pt x="4856" y="18783"/>
                  </a:lnTo>
                  <a:lnTo>
                    <a:pt x="4613" y="18631"/>
                  </a:lnTo>
                  <a:lnTo>
                    <a:pt x="4400" y="18449"/>
                  </a:lnTo>
                  <a:lnTo>
                    <a:pt x="4218" y="18237"/>
                  </a:lnTo>
                  <a:lnTo>
                    <a:pt x="4067" y="17994"/>
                  </a:lnTo>
                  <a:lnTo>
                    <a:pt x="4067" y="17994"/>
                  </a:lnTo>
                  <a:lnTo>
                    <a:pt x="3915" y="17721"/>
                  </a:lnTo>
                  <a:lnTo>
                    <a:pt x="3794" y="17387"/>
                  </a:lnTo>
                  <a:lnTo>
                    <a:pt x="3551" y="16659"/>
                  </a:lnTo>
                  <a:lnTo>
                    <a:pt x="3308" y="15870"/>
                  </a:lnTo>
                  <a:lnTo>
                    <a:pt x="3065" y="15051"/>
                  </a:lnTo>
                  <a:lnTo>
                    <a:pt x="2823" y="14232"/>
                  </a:lnTo>
                  <a:lnTo>
                    <a:pt x="2549" y="13473"/>
                  </a:lnTo>
                  <a:lnTo>
                    <a:pt x="2398" y="13109"/>
                  </a:lnTo>
                  <a:lnTo>
                    <a:pt x="2246" y="12775"/>
                  </a:lnTo>
                  <a:lnTo>
                    <a:pt x="2094" y="12472"/>
                  </a:lnTo>
                  <a:lnTo>
                    <a:pt x="1912" y="12199"/>
                  </a:lnTo>
                  <a:lnTo>
                    <a:pt x="1912" y="12199"/>
                  </a:lnTo>
                  <a:lnTo>
                    <a:pt x="1639" y="11774"/>
                  </a:lnTo>
                  <a:lnTo>
                    <a:pt x="1396" y="11288"/>
                  </a:lnTo>
                  <a:lnTo>
                    <a:pt x="1184" y="10772"/>
                  </a:lnTo>
                  <a:lnTo>
                    <a:pt x="1002" y="10256"/>
                  </a:lnTo>
                  <a:lnTo>
                    <a:pt x="820" y="9710"/>
                  </a:lnTo>
                  <a:lnTo>
                    <a:pt x="698" y="9134"/>
                  </a:lnTo>
                  <a:lnTo>
                    <a:pt x="425" y="8011"/>
                  </a:lnTo>
                  <a:lnTo>
                    <a:pt x="425" y="8011"/>
                  </a:lnTo>
                  <a:lnTo>
                    <a:pt x="274" y="7313"/>
                  </a:lnTo>
                  <a:lnTo>
                    <a:pt x="122" y="6555"/>
                  </a:lnTo>
                  <a:lnTo>
                    <a:pt x="31" y="5766"/>
                  </a:lnTo>
                  <a:lnTo>
                    <a:pt x="1" y="5371"/>
                  </a:lnTo>
                  <a:lnTo>
                    <a:pt x="1" y="4977"/>
                  </a:lnTo>
                  <a:lnTo>
                    <a:pt x="1" y="4613"/>
                  </a:lnTo>
                  <a:lnTo>
                    <a:pt x="61" y="4218"/>
                  </a:lnTo>
                  <a:lnTo>
                    <a:pt x="122" y="3854"/>
                  </a:lnTo>
                  <a:lnTo>
                    <a:pt x="213" y="3490"/>
                  </a:lnTo>
                  <a:lnTo>
                    <a:pt x="334" y="3156"/>
                  </a:lnTo>
                  <a:lnTo>
                    <a:pt x="516" y="2853"/>
                  </a:lnTo>
                  <a:lnTo>
                    <a:pt x="729" y="2549"/>
                  </a:lnTo>
                  <a:lnTo>
                    <a:pt x="972" y="2246"/>
                  </a:lnTo>
                  <a:lnTo>
                    <a:pt x="972" y="2246"/>
                  </a:lnTo>
                  <a:lnTo>
                    <a:pt x="1548" y="1730"/>
                  </a:lnTo>
                  <a:lnTo>
                    <a:pt x="2155" y="1305"/>
                  </a:lnTo>
                  <a:lnTo>
                    <a:pt x="2762" y="911"/>
                  </a:lnTo>
                  <a:lnTo>
                    <a:pt x="3399" y="607"/>
                  </a:lnTo>
                  <a:lnTo>
                    <a:pt x="4097" y="364"/>
                  </a:lnTo>
                  <a:lnTo>
                    <a:pt x="4795" y="182"/>
                  </a:lnTo>
                  <a:lnTo>
                    <a:pt x="5554" y="61"/>
                  </a:lnTo>
                  <a:lnTo>
                    <a:pt x="63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690;p71">
              <a:extLst>
                <a:ext uri="{FF2B5EF4-FFF2-40B4-BE49-F238E27FC236}">
                  <a16:creationId xmlns:a16="http://schemas.microsoft.com/office/drawing/2014/main" xmlns="" id="{3C42EC08-EBEF-4337-9568-90D5EDA7A5BB}"/>
                </a:ext>
              </a:extLst>
            </p:cNvPr>
            <p:cNvSpPr/>
            <p:nvPr/>
          </p:nvSpPr>
          <p:spPr>
            <a:xfrm>
              <a:off x="4448350" y="1330425"/>
              <a:ext cx="48575" cy="24300"/>
            </a:xfrm>
            <a:custGeom>
              <a:avLst/>
              <a:gdLst/>
              <a:ahLst/>
              <a:cxnLst/>
              <a:rect l="l" t="t" r="r" b="b"/>
              <a:pathLst>
                <a:path w="1943" h="972" extrusionOk="0">
                  <a:moveTo>
                    <a:pt x="486" y="0"/>
                  </a:moveTo>
                  <a:lnTo>
                    <a:pt x="425" y="61"/>
                  </a:lnTo>
                  <a:lnTo>
                    <a:pt x="213" y="243"/>
                  </a:lnTo>
                  <a:lnTo>
                    <a:pt x="122" y="455"/>
                  </a:lnTo>
                  <a:lnTo>
                    <a:pt x="1" y="668"/>
                  </a:lnTo>
                  <a:lnTo>
                    <a:pt x="183" y="759"/>
                  </a:lnTo>
                  <a:lnTo>
                    <a:pt x="486" y="880"/>
                  </a:lnTo>
                  <a:lnTo>
                    <a:pt x="820" y="941"/>
                  </a:lnTo>
                  <a:lnTo>
                    <a:pt x="1184" y="971"/>
                  </a:lnTo>
                  <a:lnTo>
                    <a:pt x="1457" y="941"/>
                  </a:lnTo>
                  <a:lnTo>
                    <a:pt x="1578" y="910"/>
                  </a:lnTo>
                  <a:lnTo>
                    <a:pt x="1700" y="850"/>
                  </a:lnTo>
                  <a:lnTo>
                    <a:pt x="1791" y="789"/>
                  </a:lnTo>
                  <a:lnTo>
                    <a:pt x="1882" y="698"/>
                  </a:lnTo>
                  <a:lnTo>
                    <a:pt x="1912" y="577"/>
                  </a:lnTo>
                  <a:lnTo>
                    <a:pt x="1943" y="425"/>
                  </a:lnTo>
                  <a:lnTo>
                    <a:pt x="1882" y="364"/>
                  </a:lnTo>
                  <a:lnTo>
                    <a:pt x="1882" y="486"/>
                  </a:lnTo>
                  <a:lnTo>
                    <a:pt x="1852" y="516"/>
                  </a:lnTo>
                  <a:lnTo>
                    <a:pt x="1821" y="455"/>
                  </a:lnTo>
                  <a:lnTo>
                    <a:pt x="1821" y="303"/>
                  </a:lnTo>
                  <a:lnTo>
                    <a:pt x="1791" y="212"/>
                  </a:lnTo>
                  <a:lnTo>
                    <a:pt x="1700" y="303"/>
                  </a:lnTo>
                  <a:lnTo>
                    <a:pt x="1578" y="394"/>
                  </a:lnTo>
                  <a:lnTo>
                    <a:pt x="1396" y="486"/>
                  </a:lnTo>
                  <a:lnTo>
                    <a:pt x="1184" y="516"/>
                  </a:lnTo>
                  <a:lnTo>
                    <a:pt x="1063" y="486"/>
                  </a:lnTo>
                  <a:lnTo>
                    <a:pt x="911" y="486"/>
                  </a:lnTo>
                  <a:lnTo>
                    <a:pt x="820" y="425"/>
                  </a:lnTo>
                  <a:lnTo>
                    <a:pt x="698" y="364"/>
                  </a:lnTo>
                  <a:lnTo>
                    <a:pt x="638" y="303"/>
                  </a:lnTo>
                  <a:lnTo>
                    <a:pt x="547" y="152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691;p71">
              <a:extLst>
                <a:ext uri="{FF2B5EF4-FFF2-40B4-BE49-F238E27FC236}">
                  <a16:creationId xmlns:a16="http://schemas.microsoft.com/office/drawing/2014/main" xmlns="" id="{1DEB872E-E19B-462E-B949-1F934B7EA690}"/>
                </a:ext>
              </a:extLst>
            </p:cNvPr>
            <p:cNvSpPr/>
            <p:nvPr/>
          </p:nvSpPr>
          <p:spPr>
            <a:xfrm>
              <a:off x="4448350" y="1330425"/>
              <a:ext cx="48575" cy="24300"/>
            </a:xfrm>
            <a:custGeom>
              <a:avLst/>
              <a:gdLst/>
              <a:ahLst/>
              <a:cxnLst/>
              <a:rect l="l" t="t" r="r" b="b"/>
              <a:pathLst>
                <a:path w="1943" h="972" fill="none" extrusionOk="0">
                  <a:moveTo>
                    <a:pt x="486" y="0"/>
                  </a:moveTo>
                  <a:lnTo>
                    <a:pt x="486" y="0"/>
                  </a:lnTo>
                  <a:lnTo>
                    <a:pt x="425" y="61"/>
                  </a:lnTo>
                  <a:lnTo>
                    <a:pt x="425" y="61"/>
                  </a:lnTo>
                  <a:lnTo>
                    <a:pt x="213" y="243"/>
                  </a:lnTo>
                  <a:lnTo>
                    <a:pt x="213" y="243"/>
                  </a:lnTo>
                  <a:lnTo>
                    <a:pt x="122" y="455"/>
                  </a:lnTo>
                  <a:lnTo>
                    <a:pt x="1" y="668"/>
                  </a:lnTo>
                  <a:lnTo>
                    <a:pt x="1" y="668"/>
                  </a:lnTo>
                  <a:lnTo>
                    <a:pt x="183" y="759"/>
                  </a:lnTo>
                  <a:lnTo>
                    <a:pt x="486" y="880"/>
                  </a:lnTo>
                  <a:lnTo>
                    <a:pt x="820" y="941"/>
                  </a:lnTo>
                  <a:lnTo>
                    <a:pt x="1184" y="971"/>
                  </a:lnTo>
                  <a:lnTo>
                    <a:pt x="1184" y="971"/>
                  </a:lnTo>
                  <a:lnTo>
                    <a:pt x="1457" y="941"/>
                  </a:lnTo>
                  <a:lnTo>
                    <a:pt x="1578" y="910"/>
                  </a:lnTo>
                  <a:lnTo>
                    <a:pt x="1700" y="850"/>
                  </a:lnTo>
                  <a:lnTo>
                    <a:pt x="1791" y="789"/>
                  </a:lnTo>
                  <a:lnTo>
                    <a:pt x="1882" y="698"/>
                  </a:lnTo>
                  <a:lnTo>
                    <a:pt x="1912" y="577"/>
                  </a:lnTo>
                  <a:lnTo>
                    <a:pt x="1943" y="425"/>
                  </a:lnTo>
                  <a:lnTo>
                    <a:pt x="1943" y="425"/>
                  </a:lnTo>
                  <a:lnTo>
                    <a:pt x="1882" y="364"/>
                  </a:lnTo>
                  <a:lnTo>
                    <a:pt x="1882" y="364"/>
                  </a:lnTo>
                  <a:lnTo>
                    <a:pt x="1882" y="486"/>
                  </a:lnTo>
                  <a:lnTo>
                    <a:pt x="1852" y="516"/>
                  </a:lnTo>
                  <a:lnTo>
                    <a:pt x="1852" y="516"/>
                  </a:lnTo>
                  <a:lnTo>
                    <a:pt x="1852" y="516"/>
                  </a:lnTo>
                  <a:lnTo>
                    <a:pt x="1852" y="516"/>
                  </a:lnTo>
                  <a:lnTo>
                    <a:pt x="1821" y="455"/>
                  </a:lnTo>
                  <a:lnTo>
                    <a:pt x="1821" y="303"/>
                  </a:lnTo>
                  <a:lnTo>
                    <a:pt x="1821" y="303"/>
                  </a:lnTo>
                  <a:lnTo>
                    <a:pt x="1791" y="212"/>
                  </a:lnTo>
                  <a:lnTo>
                    <a:pt x="1791" y="212"/>
                  </a:lnTo>
                  <a:lnTo>
                    <a:pt x="1700" y="303"/>
                  </a:lnTo>
                  <a:lnTo>
                    <a:pt x="1578" y="394"/>
                  </a:lnTo>
                  <a:lnTo>
                    <a:pt x="1396" y="486"/>
                  </a:lnTo>
                  <a:lnTo>
                    <a:pt x="1184" y="516"/>
                  </a:lnTo>
                  <a:lnTo>
                    <a:pt x="1184" y="516"/>
                  </a:lnTo>
                  <a:lnTo>
                    <a:pt x="1063" y="486"/>
                  </a:lnTo>
                  <a:lnTo>
                    <a:pt x="1063" y="486"/>
                  </a:lnTo>
                  <a:lnTo>
                    <a:pt x="911" y="486"/>
                  </a:lnTo>
                  <a:lnTo>
                    <a:pt x="820" y="425"/>
                  </a:lnTo>
                  <a:lnTo>
                    <a:pt x="698" y="364"/>
                  </a:lnTo>
                  <a:lnTo>
                    <a:pt x="638" y="303"/>
                  </a:lnTo>
                  <a:lnTo>
                    <a:pt x="547" y="152"/>
                  </a:lnTo>
                  <a:lnTo>
                    <a:pt x="4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692;p71">
              <a:extLst>
                <a:ext uri="{FF2B5EF4-FFF2-40B4-BE49-F238E27FC236}">
                  <a16:creationId xmlns:a16="http://schemas.microsoft.com/office/drawing/2014/main" xmlns="" id="{74E7C154-A43D-45AC-8A5A-98C401F9DB48}"/>
                </a:ext>
              </a:extLst>
            </p:cNvPr>
            <p:cNvSpPr/>
            <p:nvPr/>
          </p:nvSpPr>
          <p:spPr>
            <a:xfrm>
              <a:off x="4447600" y="1320550"/>
              <a:ext cx="47800" cy="23550"/>
            </a:xfrm>
            <a:custGeom>
              <a:avLst/>
              <a:gdLst/>
              <a:ahLst/>
              <a:cxnLst/>
              <a:rect l="l" t="t" r="r" b="b"/>
              <a:pathLst>
                <a:path w="1912" h="942" extrusionOk="0">
                  <a:moveTo>
                    <a:pt x="1032" y="1"/>
                  </a:moveTo>
                  <a:lnTo>
                    <a:pt x="789" y="61"/>
                  </a:lnTo>
                  <a:lnTo>
                    <a:pt x="577" y="183"/>
                  </a:lnTo>
                  <a:lnTo>
                    <a:pt x="364" y="334"/>
                  </a:lnTo>
                  <a:lnTo>
                    <a:pt x="182" y="516"/>
                  </a:lnTo>
                  <a:lnTo>
                    <a:pt x="61" y="729"/>
                  </a:lnTo>
                  <a:lnTo>
                    <a:pt x="0" y="881"/>
                  </a:lnTo>
                  <a:lnTo>
                    <a:pt x="0" y="941"/>
                  </a:lnTo>
                  <a:lnTo>
                    <a:pt x="31" y="911"/>
                  </a:lnTo>
                  <a:lnTo>
                    <a:pt x="122" y="759"/>
                  </a:lnTo>
                  <a:lnTo>
                    <a:pt x="273" y="607"/>
                  </a:lnTo>
                  <a:lnTo>
                    <a:pt x="455" y="456"/>
                  </a:lnTo>
                  <a:lnTo>
                    <a:pt x="668" y="334"/>
                  </a:lnTo>
                  <a:lnTo>
                    <a:pt x="850" y="243"/>
                  </a:lnTo>
                  <a:lnTo>
                    <a:pt x="1062" y="213"/>
                  </a:lnTo>
                  <a:lnTo>
                    <a:pt x="1123" y="213"/>
                  </a:lnTo>
                  <a:lnTo>
                    <a:pt x="1244" y="183"/>
                  </a:lnTo>
                  <a:lnTo>
                    <a:pt x="1457" y="213"/>
                  </a:lnTo>
                  <a:lnTo>
                    <a:pt x="1548" y="243"/>
                  </a:lnTo>
                  <a:lnTo>
                    <a:pt x="1639" y="304"/>
                  </a:lnTo>
                  <a:lnTo>
                    <a:pt x="1730" y="395"/>
                  </a:lnTo>
                  <a:lnTo>
                    <a:pt x="1760" y="486"/>
                  </a:lnTo>
                  <a:lnTo>
                    <a:pt x="1851" y="698"/>
                  </a:lnTo>
                  <a:lnTo>
                    <a:pt x="1851" y="850"/>
                  </a:lnTo>
                  <a:lnTo>
                    <a:pt x="1882" y="911"/>
                  </a:lnTo>
                  <a:lnTo>
                    <a:pt x="1912" y="850"/>
                  </a:lnTo>
                  <a:lnTo>
                    <a:pt x="1912" y="698"/>
                  </a:lnTo>
                  <a:lnTo>
                    <a:pt x="1912" y="577"/>
                  </a:lnTo>
                  <a:lnTo>
                    <a:pt x="1882" y="456"/>
                  </a:lnTo>
                  <a:lnTo>
                    <a:pt x="1821" y="334"/>
                  </a:lnTo>
                  <a:lnTo>
                    <a:pt x="1760" y="213"/>
                  </a:lnTo>
                  <a:lnTo>
                    <a:pt x="1639" y="122"/>
                  </a:lnTo>
                  <a:lnTo>
                    <a:pt x="1517" y="31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693;p71">
              <a:extLst>
                <a:ext uri="{FF2B5EF4-FFF2-40B4-BE49-F238E27FC236}">
                  <a16:creationId xmlns:a16="http://schemas.microsoft.com/office/drawing/2014/main" xmlns="" id="{107FAFB6-9825-4EC0-ABFA-3AFBBF0DFA79}"/>
                </a:ext>
              </a:extLst>
            </p:cNvPr>
            <p:cNvSpPr/>
            <p:nvPr/>
          </p:nvSpPr>
          <p:spPr>
            <a:xfrm>
              <a:off x="4447600" y="1320550"/>
              <a:ext cx="47800" cy="23550"/>
            </a:xfrm>
            <a:custGeom>
              <a:avLst/>
              <a:gdLst/>
              <a:ahLst/>
              <a:cxnLst/>
              <a:rect l="l" t="t" r="r" b="b"/>
              <a:pathLst>
                <a:path w="1912" h="942" fill="none" extrusionOk="0">
                  <a:moveTo>
                    <a:pt x="0" y="941"/>
                  </a:moveTo>
                  <a:lnTo>
                    <a:pt x="0" y="941"/>
                  </a:lnTo>
                  <a:lnTo>
                    <a:pt x="31" y="911"/>
                  </a:lnTo>
                  <a:lnTo>
                    <a:pt x="122" y="759"/>
                  </a:lnTo>
                  <a:lnTo>
                    <a:pt x="122" y="759"/>
                  </a:lnTo>
                  <a:lnTo>
                    <a:pt x="273" y="607"/>
                  </a:lnTo>
                  <a:lnTo>
                    <a:pt x="455" y="456"/>
                  </a:lnTo>
                  <a:lnTo>
                    <a:pt x="455" y="456"/>
                  </a:lnTo>
                  <a:lnTo>
                    <a:pt x="668" y="334"/>
                  </a:lnTo>
                  <a:lnTo>
                    <a:pt x="850" y="243"/>
                  </a:lnTo>
                  <a:lnTo>
                    <a:pt x="850" y="243"/>
                  </a:lnTo>
                  <a:lnTo>
                    <a:pt x="1062" y="213"/>
                  </a:lnTo>
                  <a:lnTo>
                    <a:pt x="1062" y="213"/>
                  </a:lnTo>
                  <a:lnTo>
                    <a:pt x="1123" y="213"/>
                  </a:lnTo>
                  <a:lnTo>
                    <a:pt x="1123" y="213"/>
                  </a:lnTo>
                  <a:lnTo>
                    <a:pt x="1244" y="183"/>
                  </a:lnTo>
                  <a:lnTo>
                    <a:pt x="1244" y="183"/>
                  </a:lnTo>
                  <a:lnTo>
                    <a:pt x="1457" y="213"/>
                  </a:lnTo>
                  <a:lnTo>
                    <a:pt x="1548" y="243"/>
                  </a:lnTo>
                  <a:lnTo>
                    <a:pt x="1639" y="304"/>
                  </a:lnTo>
                  <a:lnTo>
                    <a:pt x="1639" y="304"/>
                  </a:lnTo>
                  <a:lnTo>
                    <a:pt x="1730" y="395"/>
                  </a:lnTo>
                  <a:lnTo>
                    <a:pt x="1760" y="486"/>
                  </a:lnTo>
                  <a:lnTo>
                    <a:pt x="1851" y="698"/>
                  </a:lnTo>
                  <a:lnTo>
                    <a:pt x="1851" y="698"/>
                  </a:lnTo>
                  <a:lnTo>
                    <a:pt x="1851" y="850"/>
                  </a:lnTo>
                  <a:lnTo>
                    <a:pt x="1882" y="911"/>
                  </a:lnTo>
                  <a:lnTo>
                    <a:pt x="1882" y="911"/>
                  </a:lnTo>
                  <a:lnTo>
                    <a:pt x="1912" y="850"/>
                  </a:lnTo>
                  <a:lnTo>
                    <a:pt x="1912" y="698"/>
                  </a:lnTo>
                  <a:lnTo>
                    <a:pt x="1912" y="698"/>
                  </a:lnTo>
                  <a:lnTo>
                    <a:pt x="1912" y="577"/>
                  </a:lnTo>
                  <a:lnTo>
                    <a:pt x="1882" y="456"/>
                  </a:lnTo>
                  <a:lnTo>
                    <a:pt x="1821" y="334"/>
                  </a:lnTo>
                  <a:lnTo>
                    <a:pt x="1760" y="213"/>
                  </a:lnTo>
                  <a:lnTo>
                    <a:pt x="1760" y="213"/>
                  </a:lnTo>
                  <a:lnTo>
                    <a:pt x="1639" y="122"/>
                  </a:lnTo>
                  <a:lnTo>
                    <a:pt x="1517" y="31"/>
                  </a:lnTo>
                  <a:lnTo>
                    <a:pt x="1517" y="31"/>
                  </a:lnTo>
                  <a:lnTo>
                    <a:pt x="1366" y="1"/>
                  </a:lnTo>
                  <a:lnTo>
                    <a:pt x="1275" y="1"/>
                  </a:lnTo>
                  <a:lnTo>
                    <a:pt x="1275" y="1"/>
                  </a:lnTo>
                  <a:lnTo>
                    <a:pt x="1093" y="1"/>
                  </a:lnTo>
                  <a:lnTo>
                    <a:pt x="1093" y="1"/>
                  </a:lnTo>
                  <a:lnTo>
                    <a:pt x="1032" y="1"/>
                  </a:lnTo>
                  <a:lnTo>
                    <a:pt x="1032" y="1"/>
                  </a:lnTo>
                  <a:lnTo>
                    <a:pt x="789" y="61"/>
                  </a:lnTo>
                  <a:lnTo>
                    <a:pt x="789" y="61"/>
                  </a:lnTo>
                  <a:lnTo>
                    <a:pt x="577" y="183"/>
                  </a:lnTo>
                  <a:lnTo>
                    <a:pt x="364" y="334"/>
                  </a:lnTo>
                  <a:lnTo>
                    <a:pt x="364" y="334"/>
                  </a:lnTo>
                  <a:lnTo>
                    <a:pt x="182" y="516"/>
                  </a:lnTo>
                  <a:lnTo>
                    <a:pt x="61" y="729"/>
                  </a:lnTo>
                  <a:lnTo>
                    <a:pt x="61" y="729"/>
                  </a:lnTo>
                  <a:lnTo>
                    <a:pt x="0" y="881"/>
                  </a:lnTo>
                  <a:lnTo>
                    <a:pt x="0" y="9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694;p71">
              <a:extLst>
                <a:ext uri="{FF2B5EF4-FFF2-40B4-BE49-F238E27FC236}">
                  <a16:creationId xmlns:a16="http://schemas.microsoft.com/office/drawing/2014/main" xmlns="" id="{9781A2FE-258A-43D5-808F-294FC9AEB2C2}"/>
                </a:ext>
              </a:extLst>
            </p:cNvPr>
            <p:cNvSpPr/>
            <p:nvPr/>
          </p:nvSpPr>
          <p:spPr>
            <a:xfrm>
              <a:off x="4344425" y="1347850"/>
              <a:ext cx="16700" cy="9900"/>
            </a:xfrm>
            <a:custGeom>
              <a:avLst/>
              <a:gdLst/>
              <a:ahLst/>
              <a:cxnLst/>
              <a:rect l="l" t="t" r="r" b="b"/>
              <a:pathLst>
                <a:path w="668" h="396" extrusionOk="0">
                  <a:moveTo>
                    <a:pt x="365" y="1"/>
                  </a:moveTo>
                  <a:lnTo>
                    <a:pt x="213" y="31"/>
                  </a:lnTo>
                  <a:lnTo>
                    <a:pt x="122" y="62"/>
                  </a:lnTo>
                  <a:lnTo>
                    <a:pt x="31" y="122"/>
                  </a:lnTo>
                  <a:lnTo>
                    <a:pt x="0" y="213"/>
                  </a:lnTo>
                  <a:lnTo>
                    <a:pt x="31" y="274"/>
                  </a:lnTo>
                  <a:lnTo>
                    <a:pt x="122" y="335"/>
                  </a:lnTo>
                  <a:lnTo>
                    <a:pt x="213" y="395"/>
                  </a:lnTo>
                  <a:lnTo>
                    <a:pt x="365" y="395"/>
                  </a:lnTo>
                  <a:lnTo>
                    <a:pt x="547" y="365"/>
                  </a:lnTo>
                  <a:lnTo>
                    <a:pt x="638" y="335"/>
                  </a:lnTo>
                  <a:lnTo>
                    <a:pt x="668" y="274"/>
                  </a:lnTo>
                  <a:lnTo>
                    <a:pt x="486" y="31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C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695;p71">
              <a:extLst>
                <a:ext uri="{FF2B5EF4-FFF2-40B4-BE49-F238E27FC236}">
                  <a16:creationId xmlns:a16="http://schemas.microsoft.com/office/drawing/2014/main" xmlns="" id="{9444F00E-10D1-4870-9295-7E93A2517197}"/>
                </a:ext>
              </a:extLst>
            </p:cNvPr>
            <p:cNvSpPr/>
            <p:nvPr/>
          </p:nvSpPr>
          <p:spPr>
            <a:xfrm>
              <a:off x="4344425" y="1347850"/>
              <a:ext cx="16700" cy="9900"/>
            </a:xfrm>
            <a:custGeom>
              <a:avLst/>
              <a:gdLst/>
              <a:ahLst/>
              <a:cxnLst/>
              <a:rect l="l" t="t" r="r" b="b"/>
              <a:pathLst>
                <a:path w="668" h="396" fill="none" extrusionOk="0">
                  <a:moveTo>
                    <a:pt x="365" y="1"/>
                  </a:moveTo>
                  <a:lnTo>
                    <a:pt x="365" y="1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213" y="31"/>
                  </a:lnTo>
                  <a:lnTo>
                    <a:pt x="122" y="62"/>
                  </a:lnTo>
                  <a:lnTo>
                    <a:pt x="31" y="122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31" y="274"/>
                  </a:lnTo>
                  <a:lnTo>
                    <a:pt x="122" y="335"/>
                  </a:lnTo>
                  <a:lnTo>
                    <a:pt x="213" y="395"/>
                  </a:lnTo>
                  <a:lnTo>
                    <a:pt x="365" y="395"/>
                  </a:lnTo>
                  <a:lnTo>
                    <a:pt x="365" y="395"/>
                  </a:lnTo>
                  <a:lnTo>
                    <a:pt x="365" y="395"/>
                  </a:lnTo>
                  <a:lnTo>
                    <a:pt x="365" y="395"/>
                  </a:lnTo>
                  <a:lnTo>
                    <a:pt x="547" y="365"/>
                  </a:lnTo>
                  <a:lnTo>
                    <a:pt x="638" y="335"/>
                  </a:lnTo>
                  <a:lnTo>
                    <a:pt x="668" y="274"/>
                  </a:lnTo>
                  <a:lnTo>
                    <a:pt x="668" y="274"/>
                  </a:lnTo>
                  <a:lnTo>
                    <a:pt x="486" y="31"/>
                  </a:lnTo>
                  <a:lnTo>
                    <a:pt x="486" y="31"/>
                  </a:lnTo>
                  <a:lnTo>
                    <a:pt x="3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696;p71">
              <a:extLst>
                <a:ext uri="{FF2B5EF4-FFF2-40B4-BE49-F238E27FC236}">
                  <a16:creationId xmlns:a16="http://schemas.microsoft.com/office/drawing/2014/main" xmlns="" id="{F5ECBF32-F8F8-41E3-BE1B-51A8ECAF7572}"/>
                </a:ext>
              </a:extLst>
            </p:cNvPr>
            <p:cNvSpPr/>
            <p:nvPr/>
          </p:nvSpPr>
          <p:spPr>
            <a:xfrm>
              <a:off x="4546975" y="1328125"/>
              <a:ext cx="17475" cy="10650"/>
            </a:xfrm>
            <a:custGeom>
              <a:avLst/>
              <a:gdLst/>
              <a:ahLst/>
              <a:cxnLst/>
              <a:rect l="l" t="t" r="r" b="b"/>
              <a:pathLst>
                <a:path w="699" h="426" extrusionOk="0">
                  <a:moveTo>
                    <a:pt x="334" y="1"/>
                  </a:moveTo>
                  <a:lnTo>
                    <a:pt x="213" y="62"/>
                  </a:lnTo>
                  <a:lnTo>
                    <a:pt x="91" y="92"/>
                  </a:lnTo>
                  <a:lnTo>
                    <a:pt x="31" y="183"/>
                  </a:lnTo>
                  <a:lnTo>
                    <a:pt x="0" y="244"/>
                  </a:lnTo>
                  <a:lnTo>
                    <a:pt x="31" y="335"/>
                  </a:lnTo>
                  <a:lnTo>
                    <a:pt x="91" y="365"/>
                  </a:lnTo>
                  <a:lnTo>
                    <a:pt x="182" y="395"/>
                  </a:lnTo>
                  <a:lnTo>
                    <a:pt x="304" y="426"/>
                  </a:lnTo>
                  <a:lnTo>
                    <a:pt x="395" y="395"/>
                  </a:lnTo>
                  <a:lnTo>
                    <a:pt x="516" y="365"/>
                  </a:lnTo>
                  <a:lnTo>
                    <a:pt x="637" y="304"/>
                  </a:lnTo>
                  <a:lnTo>
                    <a:pt x="698" y="244"/>
                  </a:lnTo>
                  <a:lnTo>
                    <a:pt x="698" y="153"/>
                  </a:lnTo>
                  <a:lnTo>
                    <a:pt x="668" y="92"/>
                  </a:lnTo>
                  <a:lnTo>
                    <a:pt x="607" y="62"/>
                  </a:lnTo>
                  <a:lnTo>
                    <a:pt x="516" y="31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FFFC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697;p71">
              <a:extLst>
                <a:ext uri="{FF2B5EF4-FFF2-40B4-BE49-F238E27FC236}">
                  <a16:creationId xmlns:a16="http://schemas.microsoft.com/office/drawing/2014/main" xmlns="" id="{EFFA0A20-E10E-44B7-8149-C8C47AADC102}"/>
                </a:ext>
              </a:extLst>
            </p:cNvPr>
            <p:cNvSpPr/>
            <p:nvPr/>
          </p:nvSpPr>
          <p:spPr>
            <a:xfrm>
              <a:off x="4546975" y="1328125"/>
              <a:ext cx="17475" cy="10650"/>
            </a:xfrm>
            <a:custGeom>
              <a:avLst/>
              <a:gdLst/>
              <a:ahLst/>
              <a:cxnLst/>
              <a:rect l="l" t="t" r="r" b="b"/>
              <a:pathLst>
                <a:path w="699" h="426" fill="none" extrusionOk="0">
                  <a:moveTo>
                    <a:pt x="425" y="1"/>
                  </a:moveTo>
                  <a:lnTo>
                    <a:pt x="425" y="1"/>
                  </a:lnTo>
                  <a:lnTo>
                    <a:pt x="334" y="1"/>
                  </a:lnTo>
                  <a:lnTo>
                    <a:pt x="334" y="1"/>
                  </a:lnTo>
                  <a:lnTo>
                    <a:pt x="213" y="62"/>
                  </a:lnTo>
                  <a:lnTo>
                    <a:pt x="91" y="92"/>
                  </a:lnTo>
                  <a:lnTo>
                    <a:pt x="31" y="183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31" y="335"/>
                  </a:lnTo>
                  <a:lnTo>
                    <a:pt x="91" y="365"/>
                  </a:lnTo>
                  <a:lnTo>
                    <a:pt x="182" y="395"/>
                  </a:lnTo>
                  <a:lnTo>
                    <a:pt x="304" y="426"/>
                  </a:lnTo>
                  <a:lnTo>
                    <a:pt x="304" y="426"/>
                  </a:lnTo>
                  <a:lnTo>
                    <a:pt x="395" y="395"/>
                  </a:lnTo>
                  <a:lnTo>
                    <a:pt x="395" y="395"/>
                  </a:lnTo>
                  <a:lnTo>
                    <a:pt x="516" y="365"/>
                  </a:lnTo>
                  <a:lnTo>
                    <a:pt x="637" y="304"/>
                  </a:lnTo>
                  <a:lnTo>
                    <a:pt x="698" y="244"/>
                  </a:lnTo>
                  <a:lnTo>
                    <a:pt x="698" y="153"/>
                  </a:lnTo>
                  <a:lnTo>
                    <a:pt x="698" y="153"/>
                  </a:lnTo>
                  <a:lnTo>
                    <a:pt x="668" y="92"/>
                  </a:lnTo>
                  <a:lnTo>
                    <a:pt x="607" y="62"/>
                  </a:lnTo>
                  <a:lnTo>
                    <a:pt x="516" y="31"/>
                  </a:lnTo>
                  <a:lnTo>
                    <a:pt x="4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698;p71">
              <a:extLst>
                <a:ext uri="{FF2B5EF4-FFF2-40B4-BE49-F238E27FC236}">
                  <a16:creationId xmlns:a16="http://schemas.microsoft.com/office/drawing/2014/main" xmlns="" id="{F2518706-649A-4762-8DB6-0DDDF9824ABF}"/>
                </a:ext>
              </a:extLst>
            </p:cNvPr>
            <p:cNvSpPr/>
            <p:nvPr/>
          </p:nvSpPr>
          <p:spPr>
            <a:xfrm>
              <a:off x="4380075" y="1281875"/>
              <a:ext cx="30375" cy="48575"/>
            </a:xfrm>
            <a:custGeom>
              <a:avLst/>
              <a:gdLst/>
              <a:ahLst/>
              <a:cxnLst/>
              <a:rect l="l" t="t" r="r" b="b"/>
              <a:pathLst>
                <a:path w="1215" h="1943" extrusionOk="0">
                  <a:moveTo>
                    <a:pt x="547" y="0"/>
                  </a:moveTo>
                  <a:lnTo>
                    <a:pt x="425" y="30"/>
                  </a:lnTo>
                  <a:lnTo>
                    <a:pt x="304" y="91"/>
                  </a:lnTo>
                  <a:lnTo>
                    <a:pt x="213" y="182"/>
                  </a:lnTo>
                  <a:lnTo>
                    <a:pt x="122" y="303"/>
                  </a:lnTo>
                  <a:lnTo>
                    <a:pt x="61" y="455"/>
                  </a:lnTo>
                  <a:lnTo>
                    <a:pt x="1" y="637"/>
                  </a:lnTo>
                  <a:lnTo>
                    <a:pt x="1" y="819"/>
                  </a:lnTo>
                  <a:lnTo>
                    <a:pt x="1" y="1001"/>
                  </a:lnTo>
                  <a:lnTo>
                    <a:pt x="31" y="1214"/>
                  </a:lnTo>
                  <a:lnTo>
                    <a:pt x="61" y="1396"/>
                  </a:lnTo>
                  <a:lnTo>
                    <a:pt x="122" y="1548"/>
                  </a:lnTo>
                  <a:lnTo>
                    <a:pt x="213" y="1699"/>
                  </a:lnTo>
                  <a:lnTo>
                    <a:pt x="304" y="1790"/>
                  </a:lnTo>
                  <a:lnTo>
                    <a:pt x="425" y="1881"/>
                  </a:lnTo>
                  <a:lnTo>
                    <a:pt x="547" y="1942"/>
                  </a:lnTo>
                  <a:lnTo>
                    <a:pt x="668" y="1942"/>
                  </a:lnTo>
                  <a:lnTo>
                    <a:pt x="790" y="1912"/>
                  </a:lnTo>
                  <a:lnTo>
                    <a:pt x="911" y="1851"/>
                  </a:lnTo>
                  <a:lnTo>
                    <a:pt x="1002" y="1760"/>
                  </a:lnTo>
                  <a:lnTo>
                    <a:pt x="1093" y="1639"/>
                  </a:lnTo>
                  <a:lnTo>
                    <a:pt x="1154" y="1487"/>
                  </a:lnTo>
                  <a:lnTo>
                    <a:pt x="1214" y="1305"/>
                  </a:lnTo>
                  <a:lnTo>
                    <a:pt x="1214" y="1123"/>
                  </a:lnTo>
                  <a:lnTo>
                    <a:pt x="1214" y="941"/>
                  </a:lnTo>
                  <a:lnTo>
                    <a:pt x="1214" y="728"/>
                  </a:lnTo>
                  <a:lnTo>
                    <a:pt x="1154" y="546"/>
                  </a:lnTo>
                  <a:lnTo>
                    <a:pt x="1093" y="394"/>
                  </a:lnTo>
                  <a:lnTo>
                    <a:pt x="1002" y="243"/>
                  </a:lnTo>
                  <a:lnTo>
                    <a:pt x="911" y="152"/>
                  </a:lnTo>
                  <a:lnTo>
                    <a:pt x="790" y="61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699;p71">
              <a:extLst>
                <a:ext uri="{FF2B5EF4-FFF2-40B4-BE49-F238E27FC236}">
                  <a16:creationId xmlns:a16="http://schemas.microsoft.com/office/drawing/2014/main" xmlns="" id="{4A68BB31-3A39-41CE-B5DA-AF6217518A42}"/>
                </a:ext>
              </a:extLst>
            </p:cNvPr>
            <p:cNvSpPr/>
            <p:nvPr/>
          </p:nvSpPr>
          <p:spPr>
            <a:xfrm>
              <a:off x="4396775" y="1273525"/>
              <a:ext cx="23525" cy="19750"/>
            </a:xfrm>
            <a:custGeom>
              <a:avLst/>
              <a:gdLst/>
              <a:ahLst/>
              <a:cxnLst/>
              <a:rect l="l" t="t" r="r" b="b"/>
              <a:pathLst>
                <a:path w="941" h="790" extrusionOk="0">
                  <a:moveTo>
                    <a:pt x="850" y="0"/>
                  </a:moveTo>
                  <a:lnTo>
                    <a:pt x="850" y="31"/>
                  </a:lnTo>
                  <a:lnTo>
                    <a:pt x="850" y="122"/>
                  </a:lnTo>
                  <a:lnTo>
                    <a:pt x="819" y="213"/>
                  </a:lnTo>
                  <a:lnTo>
                    <a:pt x="789" y="334"/>
                  </a:lnTo>
                  <a:lnTo>
                    <a:pt x="728" y="395"/>
                  </a:lnTo>
                  <a:lnTo>
                    <a:pt x="668" y="455"/>
                  </a:lnTo>
                  <a:lnTo>
                    <a:pt x="607" y="516"/>
                  </a:lnTo>
                  <a:lnTo>
                    <a:pt x="577" y="516"/>
                  </a:lnTo>
                  <a:lnTo>
                    <a:pt x="516" y="577"/>
                  </a:lnTo>
                  <a:lnTo>
                    <a:pt x="304" y="637"/>
                  </a:lnTo>
                  <a:lnTo>
                    <a:pt x="213" y="637"/>
                  </a:lnTo>
                  <a:lnTo>
                    <a:pt x="122" y="607"/>
                  </a:lnTo>
                  <a:lnTo>
                    <a:pt x="0" y="607"/>
                  </a:lnTo>
                  <a:lnTo>
                    <a:pt x="0" y="637"/>
                  </a:lnTo>
                  <a:lnTo>
                    <a:pt x="61" y="698"/>
                  </a:lnTo>
                  <a:lnTo>
                    <a:pt x="182" y="759"/>
                  </a:lnTo>
                  <a:lnTo>
                    <a:pt x="304" y="789"/>
                  </a:lnTo>
                  <a:lnTo>
                    <a:pt x="455" y="759"/>
                  </a:lnTo>
                  <a:lnTo>
                    <a:pt x="577" y="728"/>
                  </a:lnTo>
                  <a:lnTo>
                    <a:pt x="698" y="698"/>
                  </a:lnTo>
                  <a:lnTo>
                    <a:pt x="728" y="668"/>
                  </a:lnTo>
                  <a:lnTo>
                    <a:pt x="789" y="607"/>
                  </a:lnTo>
                  <a:lnTo>
                    <a:pt x="850" y="516"/>
                  </a:lnTo>
                  <a:lnTo>
                    <a:pt x="910" y="364"/>
                  </a:lnTo>
                  <a:lnTo>
                    <a:pt x="941" y="243"/>
                  </a:lnTo>
                  <a:lnTo>
                    <a:pt x="910" y="122"/>
                  </a:lnTo>
                  <a:lnTo>
                    <a:pt x="880" y="31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700;p71">
              <a:extLst>
                <a:ext uri="{FF2B5EF4-FFF2-40B4-BE49-F238E27FC236}">
                  <a16:creationId xmlns:a16="http://schemas.microsoft.com/office/drawing/2014/main" xmlns="" id="{7B7650C8-84CE-4D2A-A7BD-D7C89667F1E9}"/>
                </a:ext>
              </a:extLst>
            </p:cNvPr>
            <p:cNvSpPr/>
            <p:nvPr/>
          </p:nvSpPr>
          <p:spPr>
            <a:xfrm>
              <a:off x="4398275" y="1262150"/>
              <a:ext cx="9125" cy="25050"/>
            </a:xfrm>
            <a:custGeom>
              <a:avLst/>
              <a:gdLst/>
              <a:ahLst/>
              <a:cxnLst/>
              <a:rect l="l" t="t" r="r" b="b"/>
              <a:pathLst>
                <a:path w="365" h="1002" extrusionOk="0">
                  <a:moveTo>
                    <a:pt x="62" y="0"/>
                  </a:moveTo>
                  <a:lnTo>
                    <a:pt x="62" y="30"/>
                  </a:lnTo>
                  <a:lnTo>
                    <a:pt x="92" y="91"/>
                  </a:lnTo>
                  <a:lnTo>
                    <a:pt x="153" y="243"/>
                  </a:lnTo>
                  <a:lnTo>
                    <a:pt x="183" y="425"/>
                  </a:lnTo>
                  <a:lnTo>
                    <a:pt x="153" y="516"/>
                  </a:lnTo>
                  <a:lnTo>
                    <a:pt x="183" y="577"/>
                  </a:lnTo>
                  <a:lnTo>
                    <a:pt x="153" y="759"/>
                  </a:lnTo>
                  <a:lnTo>
                    <a:pt x="92" y="850"/>
                  </a:lnTo>
                  <a:lnTo>
                    <a:pt x="62" y="910"/>
                  </a:lnTo>
                  <a:lnTo>
                    <a:pt x="31" y="941"/>
                  </a:lnTo>
                  <a:lnTo>
                    <a:pt x="1" y="971"/>
                  </a:lnTo>
                  <a:lnTo>
                    <a:pt x="31" y="1001"/>
                  </a:lnTo>
                  <a:lnTo>
                    <a:pt x="92" y="971"/>
                  </a:lnTo>
                  <a:lnTo>
                    <a:pt x="183" y="910"/>
                  </a:lnTo>
                  <a:lnTo>
                    <a:pt x="274" y="819"/>
                  </a:lnTo>
                  <a:lnTo>
                    <a:pt x="335" y="728"/>
                  </a:lnTo>
                  <a:lnTo>
                    <a:pt x="365" y="607"/>
                  </a:lnTo>
                  <a:lnTo>
                    <a:pt x="365" y="516"/>
                  </a:lnTo>
                  <a:lnTo>
                    <a:pt x="365" y="425"/>
                  </a:lnTo>
                  <a:lnTo>
                    <a:pt x="335" y="304"/>
                  </a:lnTo>
                  <a:lnTo>
                    <a:pt x="304" y="212"/>
                  </a:lnTo>
                  <a:lnTo>
                    <a:pt x="244" y="91"/>
                  </a:lnTo>
                  <a:lnTo>
                    <a:pt x="153" y="3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701;p71">
              <a:extLst>
                <a:ext uri="{FF2B5EF4-FFF2-40B4-BE49-F238E27FC236}">
                  <a16:creationId xmlns:a16="http://schemas.microsoft.com/office/drawing/2014/main" xmlns="" id="{29B5C9DB-3929-43C2-8AAD-48FB9D278613}"/>
                </a:ext>
              </a:extLst>
            </p:cNvPr>
            <p:cNvSpPr/>
            <p:nvPr/>
          </p:nvSpPr>
          <p:spPr>
            <a:xfrm>
              <a:off x="4509800" y="1273525"/>
              <a:ext cx="31125" cy="48575"/>
            </a:xfrm>
            <a:custGeom>
              <a:avLst/>
              <a:gdLst/>
              <a:ahLst/>
              <a:cxnLst/>
              <a:rect l="l" t="t" r="r" b="b"/>
              <a:pathLst>
                <a:path w="1245" h="1943" extrusionOk="0">
                  <a:moveTo>
                    <a:pt x="577" y="0"/>
                  </a:moveTo>
                  <a:lnTo>
                    <a:pt x="425" y="31"/>
                  </a:lnTo>
                  <a:lnTo>
                    <a:pt x="334" y="91"/>
                  </a:lnTo>
                  <a:lnTo>
                    <a:pt x="243" y="213"/>
                  </a:lnTo>
                  <a:lnTo>
                    <a:pt x="152" y="334"/>
                  </a:lnTo>
                  <a:lnTo>
                    <a:pt x="91" y="486"/>
                  </a:lnTo>
                  <a:lnTo>
                    <a:pt x="31" y="637"/>
                  </a:lnTo>
                  <a:lnTo>
                    <a:pt x="0" y="820"/>
                  </a:lnTo>
                  <a:lnTo>
                    <a:pt x="0" y="1032"/>
                  </a:lnTo>
                  <a:lnTo>
                    <a:pt x="31" y="1214"/>
                  </a:lnTo>
                  <a:lnTo>
                    <a:pt x="91" y="1396"/>
                  </a:lnTo>
                  <a:lnTo>
                    <a:pt x="152" y="1578"/>
                  </a:lnTo>
                  <a:lnTo>
                    <a:pt x="243" y="1699"/>
                  </a:lnTo>
                  <a:lnTo>
                    <a:pt x="334" y="1821"/>
                  </a:lnTo>
                  <a:lnTo>
                    <a:pt x="456" y="1882"/>
                  </a:lnTo>
                  <a:lnTo>
                    <a:pt x="577" y="1942"/>
                  </a:lnTo>
                  <a:lnTo>
                    <a:pt x="820" y="1942"/>
                  </a:lnTo>
                  <a:lnTo>
                    <a:pt x="941" y="1851"/>
                  </a:lnTo>
                  <a:lnTo>
                    <a:pt x="1032" y="1760"/>
                  </a:lnTo>
                  <a:lnTo>
                    <a:pt x="1123" y="1639"/>
                  </a:lnTo>
                  <a:lnTo>
                    <a:pt x="1184" y="1487"/>
                  </a:lnTo>
                  <a:lnTo>
                    <a:pt x="1214" y="1335"/>
                  </a:lnTo>
                  <a:lnTo>
                    <a:pt x="1245" y="1153"/>
                  </a:lnTo>
                  <a:lnTo>
                    <a:pt x="1245" y="941"/>
                  </a:lnTo>
                  <a:lnTo>
                    <a:pt x="1214" y="759"/>
                  </a:lnTo>
                  <a:lnTo>
                    <a:pt x="1184" y="577"/>
                  </a:lnTo>
                  <a:lnTo>
                    <a:pt x="1093" y="395"/>
                  </a:lnTo>
                  <a:lnTo>
                    <a:pt x="1032" y="273"/>
                  </a:lnTo>
                  <a:lnTo>
                    <a:pt x="911" y="152"/>
                  </a:lnTo>
                  <a:lnTo>
                    <a:pt x="820" y="61"/>
                  </a:lnTo>
                  <a:lnTo>
                    <a:pt x="698" y="31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702;p71">
              <a:extLst>
                <a:ext uri="{FF2B5EF4-FFF2-40B4-BE49-F238E27FC236}">
                  <a16:creationId xmlns:a16="http://schemas.microsoft.com/office/drawing/2014/main" xmlns="" id="{9CFD1140-252C-4705-A688-22F595692035}"/>
                </a:ext>
              </a:extLst>
            </p:cNvPr>
            <p:cNvSpPr/>
            <p:nvPr/>
          </p:nvSpPr>
          <p:spPr>
            <a:xfrm>
              <a:off x="4527250" y="1265925"/>
              <a:ext cx="23525" cy="19000"/>
            </a:xfrm>
            <a:custGeom>
              <a:avLst/>
              <a:gdLst/>
              <a:ahLst/>
              <a:cxnLst/>
              <a:rect l="l" t="t" r="r" b="b"/>
              <a:pathLst>
                <a:path w="941" h="760" extrusionOk="0">
                  <a:moveTo>
                    <a:pt x="850" y="1"/>
                  </a:moveTo>
                  <a:lnTo>
                    <a:pt x="820" y="31"/>
                  </a:lnTo>
                  <a:lnTo>
                    <a:pt x="820" y="92"/>
                  </a:lnTo>
                  <a:lnTo>
                    <a:pt x="820" y="213"/>
                  </a:lnTo>
                  <a:lnTo>
                    <a:pt x="759" y="304"/>
                  </a:lnTo>
                  <a:lnTo>
                    <a:pt x="698" y="395"/>
                  </a:lnTo>
                  <a:lnTo>
                    <a:pt x="638" y="456"/>
                  </a:lnTo>
                  <a:lnTo>
                    <a:pt x="577" y="486"/>
                  </a:lnTo>
                  <a:lnTo>
                    <a:pt x="486" y="547"/>
                  </a:lnTo>
                  <a:lnTo>
                    <a:pt x="304" y="608"/>
                  </a:lnTo>
                  <a:lnTo>
                    <a:pt x="91" y="608"/>
                  </a:lnTo>
                  <a:lnTo>
                    <a:pt x="31" y="577"/>
                  </a:lnTo>
                  <a:lnTo>
                    <a:pt x="0" y="577"/>
                  </a:lnTo>
                  <a:lnTo>
                    <a:pt x="0" y="608"/>
                  </a:lnTo>
                  <a:lnTo>
                    <a:pt x="61" y="668"/>
                  </a:lnTo>
                  <a:lnTo>
                    <a:pt x="182" y="729"/>
                  </a:lnTo>
                  <a:lnTo>
                    <a:pt x="304" y="759"/>
                  </a:lnTo>
                  <a:lnTo>
                    <a:pt x="455" y="759"/>
                  </a:lnTo>
                  <a:lnTo>
                    <a:pt x="577" y="729"/>
                  </a:lnTo>
                  <a:lnTo>
                    <a:pt x="698" y="668"/>
                  </a:lnTo>
                  <a:lnTo>
                    <a:pt x="698" y="638"/>
                  </a:lnTo>
                  <a:lnTo>
                    <a:pt x="789" y="577"/>
                  </a:lnTo>
                  <a:lnTo>
                    <a:pt x="850" y="486"/>
                  </a:lnTo>
                  <a:lnTo>
                    <a:pt x="911" y="365"/>
                  </a:lnTo>
                  <a:lnTo>
                    <a:pt x="941" y="213"/>
                  </a:lnTo>
                  <a:lnTo>
                    <a:pt x="911" y="92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703;p71">
              <a:extLst>
                <a:ext uri="{FF2B5EF4-FFF2-40B4-BE49-F238E27FC236}">
                  <a16:creationId xmlns:a16="http://schemas.microsoft.com/office/drawing/2014/main" xmlns="" id="{CE086982-B23D-49D3-A54E-1731BDB1D24D}"/>
                </a:ext>
              </a:extLst>
            </p:cNvPr>
            <p:cNvSpPr/>
            <p:nvPr/>
          </p:nvSpPr>
          <p:spPr>
            <a:xfrm>
              <a:off x="4528775" y="1253800"/>
              <a:ext cx="9125" cy="25050"/>
            </a:xfrm>
            <a:custGeom>
              <a:avLst/>
              <a:gdLst/>
              <a:ahLst/>
              <a:cxnLst/>
              <a:rect l="l" t="t" r="r" b="b"/>
              <a:pathLst>
                <a:path w="365" h="1002" extrusionOk="0">
                  <a:moveTo>
                    <a:pt x="61" y="0"/>
                  </a:moveTo>
                  <a:lnTo>
                    <a:pt x="61" y="31"/>
                  </a:lnTo>
                  <a:lnTo>
                    <a:pt x="91" y="91"/>
                  </a:lnTo>
                  <a:lnTo>
                    <a:pt x="152" y="273"/>
                  </a:lnTo>
                  <a:lnTo>
                    <a:pt x="152" y="455"/>
                  </a:lnTo>
                  <a:lnTo>
                    <a:pt x="152" y="516"/>
                  </a:lnTo>
                  <a:lnTo>
                    <a:pt x="152" y="607"/>
                  </a:lnTo>
                  <a:lnTo>
                    <a:pt x="121" y="759"/>
                  </a:lnTo>
                  <a:lnTo>
                    <a:pt x="61" y="911"/>
                  </a:lnTo>
                  <a:lnTo>
                    <a:pt x="0" y="971"/>
                  </a:lnTo>
                  <a:lnTo>
                    <a:pt x="0" y="1002"/>
                  </a:lnTo>
                  <a:lnTo>
                    <a:pt x="30" y="1002"/>
                  </a:lnTo>
                  <a:lnTo>
                    <a:pt x="91" y="971"/>
                  </a:lnTo>
                  <a:lnTo>
                    <a:pt x="182" y="941"/>
                  </a:lnTo>
                  <a:lnTo>
                    <a:pt x="273" y="850"/>
                  </a:lnTo>
                  <a:lnTo>
                    <a:pt x="303" y="729"/>
                  </a:lnTo>
                  <a:lnTo>
                    <a:pt x="364" y="638"/>
                  </a:lnTo>
                  <a:lnTo>
                    <a:pt x="364" y="516"/>
                  </a:lnTo>
                  <a:lnTo>
                    <a:pt x="364" y="425"/>
                  </a:lnTo>
                  <a:lnTo>
                    <a:pt x="334" y="334"/>
                  </a:lnTo>
                  <a:lnTo>
                    <a:pt x="273" y="213"/>
                  </a:lnTo>
                  <a:lnTo>
                    <a:pt x="212" y="122"/>
                  </a:lnTo>
                  <a:lnTo>
                    <a:pt x="152" y="3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704;p71">
              <a:extLst>
                <a:ext uri="{FF2B5EF4-FFF2-40B4-BE49-F238E27FC236}">
                  <a16:creationId xmlns:a16="http://schemas.microsoft.com/office/drawing/2014/main" xmlns="" id="{CD262527-CD22-4D3C-BE81-BCA7FA4C60CC}"/>
                </a:ext>
              </a:extLst>
            </p:cNvPr>
            <p:cNvSpPr/>
            <p:nvPr/>
          </p:nvSpPr>
          <p:spPr>
            <a:xfrm>
              <a:off x="4439250" y="1369850"/>
              <a:ext cx="69825" cy="27350"/>
            </a:xfrm>
            <a:custGeom>
              <a:avLst/>
              <a:gdLst/>
              <a:ahLst/>
              <a:cxnLst/>
              <a:rect l="l" t="t" r="r" b="b"/>
              <a:pathLst>
                <a:path w="2793" h="1094" extrusionOk="0">
                  <a:moveTo>
                    <a:pt x="2792" y="1"/>
                  </a:moveTo>
                  <a:lnTo>
                    <a:pt x="2731" y="31"/>
                  </a:lnTo>
                  <a:lnTo>
                    <a:pt x="2610" y="183"/>
                  </a:lnTo>
                  <a:lnTo>
                    <a:pt x="2428" y="395"/>
                  </a:lnTo>
                  <a:lnTo>
                    <a:pt x="2185" y="577"/>
                  </a:lnTo>
                  <a:lnTo>
                    <a:pt x="1942" y="729"/>
                  </a:lnTo>
                  <a:lnTo>
                    <a:pt x="1700" y="820"/>
                  </a:lnTo>
                  <a:lnTo>
                    <a:pt x="1518" y="851"/>
                  </a:lnTo>
                  <a:lnTo>
                    <a:pt x="1457" y="881"/>
                  </a:lnTo>
                  <a:lnTo>
                    <a:pt x="1184" y="881"/>
                  </a:lnTo>
                  <a:lnTo>
                    <a:pt x="941" y="851"/>
                  </a:lnTo>
                  <a:lnTo>
                    <a:pt x="668" y="760"/>
                  </a:lnTo>
                  <a:lnTo>
                    <a:pt x="516" y="699"/>
                  </a:lnTo>
                  <a:lnTo>
                    <a:pt x="395" y="608"/>
                  </a:lnTo>
                  <a:lnTo>
                    <a:pt x="182" y="426"/>
                  </a:lnTo>
                  <a:lnTo>
                    <a:pt x="61" y="304"/>
                  </a:lnTo>
                  <a:lnTo>
                    <a:pt x="0" y="244"/>
                  </a:lnTo>
                  <a:lnTo>
                    <a:pt x="31" y="335"/>
                  </a:lnTo>
                  <a:lnTo>
                    <a:pt x="122" y="486"/>
                  </a:lnTo>
                  <a:lnTo>
                    <a:pt x="334" y="699"/>
                  </a:lnTo>
                  <a:lnTo>
                    <a:pt x="456" y="790"/>
                  </a:lnTo>
                  <a:lnTo>
                    <a:pt x="607" y="881"/>
                  </a:lnTo>
                  <a:lnTo>
                    <a:pt x="911" y="1033"/>
                  </a:lnTo>
                  <a:lnTo>
                    <a:pt x="1032" y="1063"/>
                  </a:lnTo>
                  <a:lnTo>
                    <a:pt x="1184" y="1093"/>
                  </a:lnTo>
                  <a:lnTo>
                    <a:pt x="1457" y="1093"/>
                  </a:lnTo>
                  <a:lnTo>
                    <a:pt x="1548" y="1063"/>
                  </a:lnTo>
                  <a:lnTo>
                    <a:pt x="1760" y="1002"/>
                  </a:lnTo>
                  <a:lnTo>
                    <a:pt x="2003" y="881"/>
                  </a:lnTo>
                  <a:lnTo>
                    <a:pt x="2276" y="699"/>
                  </a:lnTo>
                  <a:lnTo>
                    <a:pt x="2519" y="456"/>
                  </a:lnTo>
                  <a:lnTo>
                    <a:pt x="2671" y="244"/>
                  </a:lnTo>
                  <a:lnTo>
                    <a:pt x="2762" y="62"/>
                  </a:lnTo>
                  <a:lnTo>
                    <a:pt x="2792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705;p71">
              <a:extLst>
                <a:ext uri="{FF2B5EF4-FFF2-40B4-BE49-F238E27FC236}">
                  <a16:creationId xmlns:a16="http://schemas.microsoft.com/office/drawing/2014/main" xmlns="" id="{95A23E25-46B8-4A70-93BF-00A2EC605ADA}"/>
                </a:ext>
              </a:extLst>
            </p:cNvPr>
            <p:cNvSpPr/>
            <p:nvPr/>
          </p:nvSpPr>
          <p:spPr>
            <a:xfrm>
              <a:off x="4517375" y="1221925"/>
              <a:ext cx="24300" cy="12925"/>
            </a:xfrm>
            <a:custGeom>
              <a:avLst/>
              <a:gdLst/>
              <a:ahLst/>
              <a:cxnLst/>
              <a:rect l="l" t="t" r="r" b="b"/>
              <a:pathLst>
                <a:path w="972" h="517" extrusionOk="0">
                  <a:moveTo>
                    <a:pt x="365" y="1"/>
                  </a:moveTo>
                  <a:lnTo>
                    <a:pt x="244" y="62"/>
                  </a:lnTo>
                  <a:lnTo>
                    <a:pt x="153" y="92"/>
                  </a:lnTo>
                  <a:lnTo>
                    <a:pt x="62" y="153"/>
                  </a:lnTo>
                  <a:lnTo>
                    <a:pt x="1" y="213"/>
                  </a:lnTo>
                  <a:lnTo>
                    <a:pt x="1" y="244"/>
                  </a:lnTo>
                  <a:lnTo>
                    <a:pt x="31" y="274"/>
                  </a:lnTo>
                  <a:lnTo>
                    <a:pt x="122" y="274"/>
                  </a:lnTo>
                  <a:lnTo>
                    <a:pt x="304" y="304"/>
                  </a:lnTo>
                  <a:lnTo>
                    <a:pt x="456" y="335"/>
                  </a:lnTo>
                  <a:lnTo>
                    <a:pt x="577" y="335"/>
                  </a:lnTo>
                  <a:lnTo>
                    <a:pt x="729" y="395"/>
                  </a:lnTo>
                  <a:lnTo>
                    <a:pt x="850" y="486"/>
                  </a:lnTo>
                  <a:lnTo>
                    <a:pt x="911" y="517"/>
                  </a:lnTo>
                  <a:lnTo>
                    <a:pt x="972" y="517"/>
                  </a:lnTo>
                  <a:lnTo>
                    <a:pt x="972" y="486"/>
                  </a:lnTo>
                  <a:lnTo>
                    <a:pt x="972" y="395"/>
                  </a:lnTo>
                  <a:lnTo>
                    <a:pt x="942" y="304"/>
                  </a:lnTo>
                  <a:lnTo>
                    <a:pt x="881" y="183"/>
                  </a:lnTo>
                  <a:lnTo>
                    <a:pt x="790" y="122"/>
                  </a:lnTo>
                  <a:lnTo>
                    <a:pt x="699" y="62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8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706;p71">
              <a:extLst>
                <a:ext uri="{FF2B5EF4-FFF2-40B4-BE49-F238E27FC236}">
                  <a16:creationId xmlns:a16="http://schemas.microsoft.com/office/drawing/2014/main" xmlns="" id="{39FB250B-9417-469B-A760-99F3BAB2CD4B}"/>
                </a:ext>
              </a:extLst>
            </p:cNvPr>
            <p:cNvSpPr/>
            <p:nvPr/>
          </p:nvSpPr>
          <p:spPr>
            <a:xfrm>
              <a:off x="4383875" y="1233300"/>
              <a:ext cx="25800" cy="10650"/>
            </a:xfrm>
            <a:custGeom>
              <a:avLst/>
              <a:gdLst/>
              <a:ahLst/>
              <a:cxnLst/>
              <a:rect l="l" t="t" r="r" b="b"/>
              <a:pathLst>
                <a:path w="1032" h="426" extrusionOk="0">
                  <a:moveTo>
                    <a:pt x="455" y="1"/>
                  </a:moveTo>
                  <a:lnTo>
                    <a:pt x="364" y="31"/>
                  </a:lnTo>
                  <a:lnTo>
                    <a:pt x="182" y="153"/>
                  </a:lnTo>
                  <a:lnTo>
                    <a:pt x="91" y="213"/>
                  </a:lnTo>
                  <a:lnTo>
                    <a:pt x="31" y="304"/>
                  </a:lnTo>
                  <a:lnTo>
                    <a:pt x="0" y="365"/>
                  </a:lnTo>
                  <a:lnTo>
                    <a:pt x="0" y="395"/>
                  </a:lnTo>
                  <a:lnTo>
                    <a:pt x="61" y="426"/>
                  </a:lnTo>
                  <a:lnTo>
                    <a:pt x="122" y="395"/>
                  </a:lnTo>
                  <a:lnTo>
                    <a:pt x="273" y="365"/>
                  </a:lnTo>
                  <a:lnTo>
                    <a:pt x="516" y="365"/>
                  </a:lnTo>
                  <a:lnTo>
                    <a:pt x="759" y="274"/>
                  </a:lnTo>
                  <a:lnTo>
                    <a:pt x="911" y="244"/>
                  </a:lnTo>
                  <a:lnTo>
                    <a:pt x="1002" y="213"/>
                  </a:lnTo>
                  <a:lnTo>
                    <a:pt x="1032" y="183"/>
                  </a:lnTo>
                  <a:lnTo>
                    <a:pt x="1002" y="153"/>
                  </a:lnTo>
                  <a:lnTo>
                    <a:pt x="941" y="92"/>
                  </a:lnTo>
                  <a:lnTo>
                    <a:pt x="759" y="31"/>
                  </a:lnTo>
                  <a:lnTo>
                    <a:pt x="546" y="1"/>
                  </a:lnTo>
                  <a:close/>
                </a:path>
              </a:pathLst>
            </a:custGeom>
            <a:solidFill>
              <a:srgbClr val="FF8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707;p71">
              <a:extLst>
                <a:ext uri="{FF2B5EF4-FFF2-40B4-BE49-F238E27FC236}">
                  <a16:creationId xmlns:a16="http://schemas.microsoft.com/office/drawing/2014/main" xmlns="" id="{362104F2-F79F-483E-8131-2761A1A83714}"/>
                </a:ext>
              </a:extLst>
            </p:cNvPr>
            <p:cNvSpPr/>
            <p:nvPr/>
          </p:nvSpPr>
          <p:spPr>
            <a:xfrm>
              <a:off x="4225325" y="1278825"/>
              <a:ext cx="92575" cy="115325"/>
            </a:xfrm>
            <a:custGeom>
              <a:avLst/>
              <a:gdLst/>
              <a:ahLst/>
              <a:cxnLst/>
              <a:rect l="l" t="t" r="r" b="b"/>
              <a:pathLst>
                <a:path w="3703" h="4613" extrusionOk="0">
                  <a:moveTo>
                    <a:pt x="1184" y="1"/>
                  </a:moveTo>
                  <a:lnTo>
                    <a:pt x="971" y="31"/>
                  </a:lnTo>
                  <a:lnTo>
                    <a:pt x="759" y="122"/>
                  </a:lnTo>
                  <a:lnTo>
                    <a:pt x="547" y="274"/>
                  </a:lnTo>
                  <a:lnTo>
                    <a:pt x="425" y="365"/>
                  </a:lnTo>
                  <a:lnTo>
                    <a:pt x="334" y="456"/>
                  </a:lnTo>
                  <a:lnTo>
                    <a:pt x="182" y="759"/>
                  </a:lnTo>
                  <a:lnTo>
                    <a:pt x="61" y="1063"/>
                  </a:lnTo>
                  <a:lnTo>
                    <a:pt x="0" y="1457"/>
                  </a:lnTo>
                  <a:lnTo>
                    <a:pt x="0" y="1852"/>
                  </a:lnTo>
                  <a:lnTo>
                    <a:pt x="31" y="2276"/>
                  </a:lnTo>
                  <a:lnTo>
                    <a:pt x="122" y="2701"/>
                  </a:lnTo>
                  <a:lnTo>
                    <a:pt x="273" y="3096"/>
                  </a:lnTo>
                  <a:lnTo>
                    <a:pt x="486" y="3490"/>
                  </a:lnTo>
                  <a:lnTo>
                    <a:pt x="607" y="3672"/>
                  </a:lnTo>
                  <a:lnTo>
                    <a:pt x="759" y="3854"/>
                  </a:lnTo>
                  <a:lnTo>
                    <a:pt x="911" y="4006"/>
                  </a:lnTo>
                  <a:lnTo>
                    <a:pt x="1093" y="4158"/>
                  </a:lnTo>
                  <a:lnTo>
                    <a:pt x="1275" y="4279"/>
                  </a:lnTo>
                  <a:lnTo>
                    <a:pt x="1487" y="4370"/>
                  </a:lnTo>
                  <a:lnTo>
                    <a:pt x="1700" y="4492"/>
                  </a:lnTo>
                  <a:lnTo>
                    <a:pt x="1942" y="4552"/>
                  </a:lnTo>
                  <a:lnTo>
                    <a:pt x="2185" y="4583"/>
                  </a:lnTo>
                  <a:lnTo>
                    <a:pt x="2458" y="4613"/>
                  </a:lnTo>
                  <a:lnTo>
                    <a:pt x="2731" y="4613"/>
                  </a:lnTo>
                  <a:lnTo>
                    <a:pt x="3035" y="4583"/>
                  </a:lnTo>
                  <a:lnTo>
                    <a:pt x="3369" y="4552"/>
                  </a:lnTo>
                  <a:lnTo>
                    <a:pt x="3702" y="4461"/>
                  </a:lnTo>
                  <a:lnTo>
                    <a:pt x="2701" y="1002"/>
                  </a:lnTo>
                  <a:lnTo>
                    <a:pt x="2519" y="759"/>
                  </a:lnTo>
                  <a:lnTo>
                    <a:pt x="2337" y="516"/>
                  </a:lnTo>
                  <a:lnTo>
                    <a:pt x="2064" y="274"/>
                  </a:lnTo>
                  <a:lnTo>
                    <a:pt x="1912" y="183"/>
                  </a:lnTo>
                  <a:lnTo>
                    <a:pt x="1760" y="92"/>
                  </a:lnTo>
                  <a:lnTo>
                    <a:pt x="1578" y="31"/>
                  </a:lnTo>
                  <a:lnTo>
                    <a:pt x="1396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708;p71">
              <a:extLst>
                <a:ext uri="{FF2B5EF4-FFF2-40B4-BE49-F238E27FC236}">
                  <a16:creationId xmlns:a16="http://schemas.microsoft.com/office/drawing/2014/main" xmlns="" id="{36F23561-75FC-4BA0-B7CE-FDFA9D06D1BE}"/>
                </a:ext>
              </a:extLst>
            </p:cNvPr>
            <p:cNvSpPr/>
            <p:nvPr/>
          </p:nvSpPr>
          <p:spPr>
            <a:xfrm>
              <a:off x="4225325" y="1278825"/>
              <a:ext cx="92575" cy="115325"/>
            </a:xfrm>
            <a:custGeom>
              <a:avLst/>
              <a:gdLst/>
              <a:ahLst/>
              <a:cxnLst/>
              <a:rect l="l" t="t" r="r" b="b"/>
              <a:pathLst>
                <a:path w="3703" h="4613" fill="none" extrusionOk="0">
                  <a:moveTo>
                    <a:pt x="2701" y="1002"/>
                  </a:moveTo>
                  <a:lnTo>
                    <a:pt x="2701" y="1002"/>
                  </a:lnTo>
                  <a:lnTo>
                    <a:pt x="2519" y="759"/>
                  </a:lnTo>
                  <a:lnTo>
                    <a:pt x="2337" y="516"/>
                  </a:lnTo>
                  <a:lnTo>
                    <a:pt x="2064" y="274"/>
                  </a:lnTo>
                  <a:lnTo>
                    <a:pt x="1912" y="183"/>
                  </a:lnTo>
                  <a:lnTo>
                    <a:pt x="1760" y="92"/>
                  </a:lnTo>
                  <a:lnTo>
                    <a:pt x="1578" y="31"/>
                  </a:lnTo>
                  <a:lnTo>
                    <a:pt x="1396" y="1"/>
                  </a:lnTo>
                  <a:lnTo>
                    <a:pt x="1184" y="1"/>
                  </a:lnTo>
                  <a:lnTo>
                    <a:pt x="971" y="31"/>
                  </a:lnTo>
                  <a:lnTo>
                    <a:pt x="759" y="122"/>
                  </a:lnTo>
                  <a:lnTo>
                    <a:pt x="547" y="274"/>
                  </a:lnTo>
                  <a:lnTo>
                    <a:pt x="547" y="274"/>
                  </a:lnTo>
                  <a:lnTo>
                    <a:pt x="425" y="365"/>
                  </a:lnTo>
                  <a:lnTo>
                    <a:pt x="334" y="456"/>
                  </a:lnTo>
                  <a:lnTo>
                    <a:pt x="182" y="759"/>
                  </a:lnTo>
                  <a:lnTo>
                    <a:pt x="61" y="1063"/>
                  </a:lnTo>
                  <a:lnTo>
                    <a:pt x="0" y="1457"/>
                  </a:lnTo>
                  <a:lnTo>
                    <a:pt x="0" y="1852"/>
                  </a:lnTo>
                  <a:lnTo>
                    <a:pt x="31" y="2276"/>
                  </a:lnTo>
                  <a:lnTo>
                    <a:pt x="122" y="2701"/>
                  </a:lnTo>
                  <a:lnTo>
                    <a:pt x="273" y="3096"/>
                  </a:lnTo>
                  <a:lnTo>
                    <a:pt x="486" y="3490"/>
                  </a:lnTo>
                  <a:lnTo>
                    <a:pt x="607" y="3672"/>
                  </a:lnTo>
                  <a:lnTo>
                    <a:pt x="759" y="3854"/>
                  </a:lnTo>
                  <a:lnTo>
                    <a:pt x="911" y="4006"/>
                  </a:lnTo>
                  <a:lnTo>
                    <a:pt x="1093" y="4158"/>
                  </a:lnTo>
                  <a:lnTo>
                    <a:pt x="1275" y="4279"/>
                  </a:lnTo>
                  <a:lnTo>
                    <a:pt x="1487" y="4370"/>
                  </a:lnTo>
                  <a:lnTo>
                    <a:pt x="1700" y="4492"/>
                  </a:lnTo>
                  <a:lnTo>
                    <a:pt x="1942" y="4552"/>
                  </a:lnTo>
                  <a:lnTo>
                    <a:pt x="2185" y="4583"/>
                  </a:lnTo>
                  <a:lnTo>
                    <a:pt x="2458" y="4613"/>
                  </a:lnTo>
                  <a:lnTo>
                    <a:pt x="2731" y="4613"/>
                  </a:lnTo>
                  <a:lnTo>
                    <a:pt x="3035" y="4583"/>
                  </a:lnTo>
                  <a:lnTo>
                    <a:pt x="3369" y="4552"/>
                  </a:lnTo>
                  <a:lnTo>
                    <a:pt x="3702" y="4461"/>
                  </a:lnTo>
                  <a:lnTo>
                    <a:pt x="2701" y="10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709;p71">
              <a:extLst>
                <a:ext uri="{FF2B5EF4-FFF2-40B4-BE49-F238E27FC236}">
                  <a16:creationId xmlns:a16="http://schemas.microsoft.com/office/drawing/2014/main" xmlns="" id="{9AF7AFDD-A4A5-44C6-A836-3145FBCB83E7}"/>
                </a:ext>
              </a:extLst>
            </p:cNvPr>
            <p:cNvSpPr/>
            <p:nvPr/>
          </p:nvSpPr>
          <p:spPr>
            <a:xfrm>
              <a:off x="4242775" y="1308425"/>
              <a:ext cx="55400" cy="59175"/>
            </a:xfrm>
            <a:custGeom>
              <a:avLst/>
              <a:gdLst/>
              <a:ahLst/>
              <a:cxnLst/>
              <a:rect l="l" t="t" r="r" b="b"/>
              <a:pathLst>
                <a:path w="2216" h="2367" extrusionOk="0">
                  <a:moveTo>
                    <a:pt x="364" y="0"/>
                  </a:moveTo>
                  <a:lnTo>
                    <a:pt x="273" y="30"/>
                  </a:lnTo>
                  <a:lnTo>
                    <a:pt x="152" y="121"/>
                  </a:lnTo>
                  <a:lnTo>
                    <a:pt x="61" y="212"/>
                  </a:lnTo>
                  <a:lnTo>
                    <a:pt x="31" y="303"/>
                  </a:lnTo>
                  <a:lnTo>
                    <a:pt x="0" y="364"/>
                  </a:lnTo>
                  <a:lnTo>
                    <a:pt x="61" y="334"/>
                  </a:lnTo>
                  <a:lnTo>
                    <a:pt x="213" y="212"/>
                  </a:lnTo>
                  <a:lnTo>
                    <a:pt x="304" y="152"/>
                  </a:lnTo>
                  <a:lnTo>
                    <a:pt x="455" y="152"/>
                  </a:lnTo>
                  <a:lnTo>
                    <a:pt x="577" y="182"/>
                  </a:lnTo>
                  <a:lnTo>
                    <a:pt x="698" y="273"/>
                  </a:lnTo>
                  <a:lnTo>
                    <a:pt x="941" y="455"/>
                  </a:lnTo>
                  <a:lnTo>
                    <a:pt x="1123" y="668"/>
                  </a:lnTo>
                  <a:lnTo>
                    <a:pt x="1275" y="880"/>
                  </a:lnTo>
                  <a:lnTo>
                    <a:pt x="1457" y="1092"/>
                  </a:lnTo>
                  <a:lnTo>
                    <a:pt x="1791" y="1578"/>
                  </a:lnTo>
                  <a:lnTo>
                    <a:pt x="2064" y="2124"/>
                  </a:lnTo>
                  <a:lnTo>
                    <a:pt x="2155" y="2306"/>
                  </a:lnTo>
                  <a:lnTo>
                    <a:pt x="2185" y="2367"/>
                  </a:lnTo>
                  <a:lnTo>
                    <a:pt x="2215" y="2276"/>
                  </a:lnTo>
                  <a:lnTo>
                    <a:pt x="2185" y="2063"/>
                  </a:lnTo>
                  <a:lnTo>
                    <a:pt x="2094" y="1790"/>
                  </a:lnTo>
                  <a:lnTo>
                    <a:pt x="1942" y="1487"/>
                  </a:lnTo>
                  <a:lnTo>
                    <a:pt x="1791" y="1183"/>
                  </a:lnTo>
                  <a:lnTo>
                    <a:pt x="1669" y="941"/>
                  </a:lnTo>
                  <a:lnTo>
                    <a:pt x="1487" y="698"/>
                  </a:lnTo>
                  <a:lnTo>
                    <a:pt x="1305" y="486"/>
                  </a:lnTo>
                  <a:lnTo>
                    <a:pt x="1093" y="273"/>
                  </a:lnTo>
                  <a:lnTo>
                    <a:pt x="941" y="182"/>
                  </a:lnTo>
                  <a:lnTo>
                    <a:pt x="789" y="91"/>
                  </a:lnTo>
                  <a:lnTo>
                    <a:pt x="638" y="3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710;p71">
              <a:extLst>
                <a:ext uri="{FF2B5EF4-FFF2-40B4-BE49-F238E27FC236}">
                  <a16:creationId xmlns:a16="http://schemas.microsoft.com/office/drawing/2014/main" xmlns="" id="{0526E630-2446-4EE4-A946-7825D056E3F2}"/>
                </a:ext>
              </a:extLst>
            </p:cNvPr>
            <p:cNvSpPr/>
            <p:nvPr/>
          </p:nvSpPr>
          <p:spPr>
            <a:xfrm>
              <a:off x="4255675" y="1336475"/>
              <a:ext cx="29600" cy="29625"/>
            </a:xfrm>
            <a:custGeom>
              <a:avLst/>
              <a:gdLst/>
              <a:ahLst/>
              <a:cxnLst/>
              <a:rect l="l" t="t" r="r" b="b"/>
              <a:pathLst>
                <a:path w="1184" h="1185" extrusionOk="0">
                  <a:moveTo>
                    <a:pt x="698" y="1"/>
                  </a:moveTo>
                  <a:lnTo>
                    <a:pt x="516" y="31"/>
                  </a:lnTo>
                  <a:lnTo>
                    <a:pt x="364" y="122"/>
                  </a:lnTo>
                  <a:lnTo>
                    <a:pt x="213" y="213"/>
                  </a:lnTo>
                  <a:lnTo>
                    <a:pt x="182" y="244"/>
                  </a:lnTo>
                  <a:lnTo>
                    <a:pt x="122" y="365"/>
                  </a:lnTo>
                  <a:lnTo>
                    <a:pt x="30" y="517"/>
                  </a:lnTo>
                  <a:lnTo>
                    <a:pt x="0" y="699"/>
                  </a:lnTo>
                  <a:lnTo>
                    <a:pt x="0" y="881"/>
                  </a:lnTo>
                  <a:lnTo>
                    <a:pt x="30" y="1063"/>
                  </a:lnTo>
                  <a:lnTo>
                    <a:pt x="61" y="1154"/>
                  </a:lnTo>
                  <a:lnTo>
                    <a:pt x="91" y="1184"/>
                  </a:lnTo>
                  <a:lnTo>
                    <a:pt x="122" y="1154"/>
                  </a:lnTo>
                  <a:lnTo>
                    <a:pt x="152" y="1032"/>
                  </a:lnTo>
                  <a:lnTo>
                    <a:pt x="152" y="911"/>
                  </a:lnTo>
                  <a:lnTo>
                    <a:pt x="213" y="759"/>
                  </a:lnTo>
                  <a:lnTo>
                    <a:pt x="273" y="608"/>
                  </a:lnTo>
                  <a:lnTo>
                    <a:pt x="334" y="486"/>
                  </a:lnTo>
                  <a:lnTo>
                    <a:pt x="425" y="395"/>
                  </a:lnTo>
                  <a:lnTo>
                    <a:pt x="486" y="335"/>
                  </a:lnTo>
                  <a:lnTo>
                    <a:pt x="607" y="244"/>
                  </a:lnTo>
                  <a:lnTo>
                    <a:pt x="728" y="213"/>
                  </a:lnTo>
                  <a:lnTo>
                    <a:pt x="880" y="183"/>
                  </a:lnTo>
                  <a:lnTo>
                    <a:pt x="1184" y="183"/>
                  </a:lnTo>
                  <a:lnTo>
                    <a:pt x="1153" y="122"/>
                  </a:lnTo>
                  <a:lnTo>
                    <a:pt x="1062" y="61"/>
                  </a:lnTo>
                  <a:lnTo>
                    <a:pt x="880" y="31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711;p71">
              <a:extLst>
                <a:ext uri="{FF2B5EF4-FFF2-40B4-BE49-F238E27FC236}">
                  <a16:creationId xmlns:a16="http://schemas.microsoft.com/office/drawing/2014/main" xmlns="" id="{6647E731-CF15-4ACE-BDCE-6B2FD3E551FB}"/>
                </a:ext>
              </a:extLst>
            </p:cNvPr>
            <p:cNvSpPr/>
            <p:nvPr/>
          </p:nvSpPr>
          <p:spPr>
            <a:xfrm>
              <a:off x="4434700" y="1367575"/>
              <a:ext cx="138075" cy="121400"/>
            </a:xfrm>
            <a:custGeom>
              <a:avLst/>
              <a:gdLst/>
              <a:ahLst/>
              <a:cxnLst/>
              <a:rect l="l" t="t" r="r" b="b"/>
              <a:pathLst>
                <a:path w="5523" h="4856" extrusionOk="0">
                  <a:moveTo>
                    <a:pt x="5432" y="1"/>
                  </a:moveTo>
                  <a:lnTo>
                    <a:pt x="5432" y="183"/>
                  </a:lnTo>
                  <a:lnTo>
                    <a:pt x="5402" y="365"/>
                  </a:lnTo>
                  <a:lnTo>
                    <a:pt x="5402" y="638"/>
                  </a:lnTo>
                  <a:lnTo>
                    <a:pt x="5371" y="911"/>
                  </a:lnTo>
                  <a:lnTo>
                    <a:pt x="5280" y="1245"/>
                  </a:lnTo>
                  <a:lnTo>
                    <a:pt x="5159" y="1579"/>
                  </a:lnTo>
                  <a:lnTo>
                    <a:pt x="5068" y="1730"/>
                  </a:lnTo>
                  <a:lnTo>
                    <a:pt x="4977" y="1882"/>
                  </a:lnTo>
                  <a:lnTo>
                    <a:pt x="4764" y="2155"/>
                  </a:lnTo>
                  <a:lnTo>
                    <a:pt x="4491" y="2368"/>
                  </a:lnTo>
                  <a:lnTo>
                    <a:pt x="4218" y="2550"/>
                  </a:lnTo>
                  <a:lnTo>
                    <a:pt x="3975" y="2671"/>
                  </a:lnTo>
                  <a:lnTo>
                    <a:pt x="3581" y="2853"/>
                  </a:lnTo>
                  <a:lnTo>
                    <a:pt x="3399" y="2884"/>
                  </a:lnTo>
                  <a:lnTo>
                    <a:pt x="2822" y="3096"/>
                  </a:lnTo>
                  <a:lnTo>
                    <a:pt x="2215" y="3308"/>
                  </a:lnTo>
                  <a:lnTo>
                    <a:pt x="1518" y="3551"/>
                  </a:lnTo>
                  <a:lnTo>
                    <a:pt x="1153" y="3703"/>
                  </a:lnTo>
                  <a:lnTo>
                    <a:pt x="850" y="3885"/>
                  </a:lnTo>
                  <a:lnTo>
                    <a:pt x="547" y="4097"/>
                  </a:lnTo>
                  <a:lnTo>
                    <a:pt x="334" y="4310"/>
                  </a:lnTo>
                  <a:lnTo>
                    <a:pt x="182" y="4522"/>
                  </a:lnTo>
                  <a:lnTo>
                    <a:pt x="61" y="4704"/>
                  </a:lnTo>
                  <a:lnTo>
                    <a:pt x="0" y="4826"/>
                  </a:lnTo>
                  <a:lnTo>
                    <a:pt x="0" y="4856"/>
                  </a:lnTo>
                  <a:lnTo>
                    <a:pt x="31" y="4826"/>
                  </a:lnTo>
                  <a:lnTo>
                    <a:pt x="122" y="4735"/>
                  </a:lnTo>
                  <a:lnTo>
                    <a:pt x="243" y="4583"/>
                  </a:lnTo>
                  <a:lnTo>
                    <a:pt x="425" y="4401"/>
                  </a:lnTo>
                  <a:lnTo>
                    <a:pt x="638" y="4219"/>
                  </a:lnTo>
                  <a:lnTo>
                    <a:pt x="941" y="4037"/>
                  </a:lnTo>
                  <a:lnTo>
                    <a:pt x="1244" y="3885"/>
                  </a:lnTo>
                  <a:lnTo>
                    <a:pt x="1578" y="3764"/>
                  </a:lnTo>
                  <a:lnTo>
                    <a:pt x="2276" y="3551"/>
                  </a:lnTo>
                  <a:lnTo>
                    <a:pt x="2913" y="3369"/>
                  </a:lnTo>
                  <a:lnTo>
                    <a:pt x="3520" y="3187"/>
                  </a:lnTo>
                  <a:lnTo>
                    <a:pt x="3672" y="3126"/>
                  </a:lnTo>
                  <a:lnTo>
                    <a:pt x="4097" y="2914"/>
                  </a:lnTo>
                  <a:lnTo>
                    <a:pt x="4370" y="2762"/>
                  </a:lnTo>
                  <a:lnTo>
                    <a:pt x="4673" y="2580"/>
                  </a:lnTo>
                  <a:lnTo>
                    <a:pt x="4946" y="2307"/>
                  </a:lnTo>
                  <a:lnTo>
                    <a:pt x="5159" y="2004"/>
                  </a:lnTo>
                  <a:lnTo>
                    <a:pt x="5250" y="1822"/>
                  </a:lnTo>
                  <a:lnTo>
                    <a:pt x="5341" y="1639"/>
                  </a:lnTo>
                  <a:lnTo>
                    <a:pt x="5462" y="1275"/>
                  </a:lnTo>
                  <a:lnTo>
                    <a:pt x="5493" y="942"/>
                  </a:lnTo>
                  <a:lnTo>
                    <a:pt x="5523" y="638"/>
                  </a:lnTo>
                  <a:lnTo>
                    <a:pt x="5493" y="365"/>
                  </a:lnTo>
                  <a:lnTo>
                    <a:pt x="5493" y="183"/>
                  </a:lnTo>
                  <a:lnTo>
                    <a:pt x="5432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712;p71">
              <a:extLst>
                <a:ext uri="{FF2B5EF4-FFF2-40B4-BE49-F238E27FC236}">
                  <a16:creationId xmlns:a16="http://schemas.microsoft.com/office/drawing/2014/main" xmlns="" id="{E0788015-2385-4001-BF9F-76BB8DC12BFC}"/>
                </a:ext>
              </a:extLst>
            </p:cNvPr>
            <p:cNvSpPr/>
            <p:nvPr/>
          </p:nvSpPr>
          <p:spPr>
            <a:xfrm>
              <a:off x="4292850" y="1160475"/>
              <a:ext cx="254150" cy="162375"/>
            </a:xfrm>
            <a:custGeom>
              <a:avLst/>
              <a:gdLst/>
              <a:ahLst/>
              <a:cxnLst/>
              <a:rect l="l" t="t" r="r" b="b"/>
              <a:pathLst>
                <a:path w="10166" h="6495" extrusionOk="0">
                  <a:moveTo>
                    <a:pt x="2215" y="1"/>
                  </a:moveTo>
                  <a:lnTo>
                    <a:pt x="2215" y="153"/>
                  </a:lnTo>
                  <a:lnTo>
                    <a:pt x="2185" y="729"/>
                  </a:lnTo>
                  <a:lnTo>
                    <a:pt x="2094" y="1245"/>
                  </a:lnTo>
                  <a:lnTo>
                    <a:pt x="2003" y="1670"/>
                  </a:lnTo>
                  <a:lnTo>
                    <a:pt x="1912" y="2064"/>
                  </a:lnTo>
                  <a:lnTo>
                    <a:pt x="1760" y="2398"/>
                  </a:lnTo>
                  <a:lnTo>
                    <a:pt x="1639" y="2671"/>
                  </a:lnTo>
                  <a:lnTo>
                    <a:pt x="1487" y="2884"/>
                  </a:lnTo>
                  <a:lnTo>
                    <a:pt x="1335" y="3066"/>
                  </a:lnTo>
                  <a:lnTo>
                    <a:pt x="1183" y="3217"/>
                  </a:lnTo>
                  <a:lnTo>
                    <a:pt x="1032" y="3339"/>
                  </a:lnTo>
                  <a:lnTo>
                    <a:pt x="789" y="3491"/>
                  </a:lnTo>
                  <a:lnTo>
                    <a:pt x="607" y="3521"/>
                  </a:lnTo>
                  <a:lnTo>
                    <a:pt x="546" y="3551"/>
                  </a:lnTo>
                  <a:lnTo>
                    <a:pt x="668" y="3915"/>
                  </a:lnTo>
                  <a:lnTo>
                    <a:pt x="789" y="4219"/>
                  </a:lnTo>
                  <a:lnTo>
                    <a:pt x="850" y="4492"/>
                  </a:lnTo>
                  <a:lnTo>
                    <a:pt x="880" y="4735"/>
                  </a:lnTo>
                  <a:lnTo>
                    <a:pt x="880" y="4947"/>
                  </a:lnTo>
                  <a:lnTo>
                    <a:pt x="880" y="5129"/>
                  </a:lnTo>
                  <a:lnTo>
                    <a:pt x="850" y="5281"/>
                  </a:lnTo>
                  <a:lnTo>
                    <a:pt x="789" y="5402"/>
                  </a:lnTo>
                  <a:lnTo>
                    <a:pt x="728" y="5524"/>
                  </a:lnTo>
                  <a:lnTo>
                    <a:pt x="668" y="5584"/>
                  </a:lnTo>
                  <a:lnTo>
                    <a:pt x="546" y="5706"/>
                  </a:lnTo>
                  <a:lnTo>
                    <a:pt x="425" y="5736"/>
                  </a:lnTo>
                  <a:lnTo>
                    <a:pt x="394" y="5766"/>
                  </a:lnTo>
                  <a:lnTo>
                    <a:pt x="0" y="5736"/>
                  </a:lnTo>
                  <a:lnTo>
                    <a:pt x="0" y="5736"/>
                  </a:lnTo>
                  <a:lnTo>
                    <a:pt x="182" y="6373"/>
                  </a:lnTo>
                  <a:lnTo>
                    <a:pt x="273" y="6464"/>
                  </a:lnTo>
                  <a:lnTo>
                    <a:pt x="668" y="6495"/>
                  </a:lnTo>
                  <a:lnTo>
                    <a:pt x="698" y="6495"/>
                  </a:lnTo>
                  <a:lnTo>
                    <a:pt x="789" y="6434"/>
                  </a:lnTo>
                  <a:lnTo>
                    <a:pt x="941" y="6343"/>
                  </a:lnTo>
                  <a:lnTo>
                    <a:pt x="1001" y="6252"/>
                  </a:lnTo>
                  <a:lnTo>
                    <a:pt x="1062" y="6161"/>
                  </a:lnTo>
                  <a:lnTo>
                    <a:pt x="1123" y="6009"/>
                  </a:lnTo>
                  <a:lnTo>
                    <a:pt x="1153" y="5857"/>
                  </a:lnTo>
                  <a:lnTo>
                    <a:pt x="1153" y="5706"/>
                  </a:lnTo>
                  <a:lnTo>
                    <a:pt x="1153" y="5493"/>
                  </a:lnTo>
                  <a:lnTo>
                    <a:pt x="1123" y="5250"/>
                  </a:lnTo>
                  <a:lnTo>
                    <a:pt x="1062" y="4947"/>
                  </a:lnTo>
                  <a:lnTo>
                    <a:pt x="941" y="4644"/>
                  </a:lnTo>
                  <a:lnTo>
                    <a:pt x="819" y="4279"/>
                  </a:lnTo>
                  <a:lnTo>
                    <a:pt x="880" y="4279"/>
                  </a:lnTo>
                  <a:lnTo>
                    <a:pt x="1062" y="4219"/>
                  </a:lnTo>
                  <a:lnTo>
                    <a:pt x="1335" y="4067"/>
                  </a:lnTo>
                  <a:lnTo>
                    <a:pt x="1457" y="3946"/>
                  </a:lnTo>
                  <a:lnTo>
                    <a:pt x="1608" y="3794"/>
                  </a:lnTo>
                  <a:lnTo>
                    <a:pt x="1790" y="3612"/>
                  </a:lnTo>
                  <a:lnTo>
                    <a:pt x="1912" y="3369"/>
                  </a:lnTo>
                  <a:lnTo>
                    <a:pt x="2063" y="3066"/>
                  </a:lnTo>
                  <a:lnTo>
                    <a:pt x="2185" y="2732"/>
                  </a:lnTo>
                  <a:lnTo>
                    <a:pt x="2306" y="2337"/>
                  </a:lnTo>
                  <a:lnTo>
                    <a:pt x="2397" y="1852"/>
                  </a:lnTo>
                  <a:lnTo>
                    <a:pt x="2458" y="1336"/>
                  </a:lnTo>
                  <a:lnTo>
                    <a:pt x="2488" y="729"/>
                  </a:lnTo>
                  <a:lnTo>
                    <a:pt x="2670" y="820"/>
                  </a:lnTo>
                  <a:lnTo>
                    <a:pt x="3156" y="1002"/>
                  </a:lnTo>
                  <a:lnTo>
                    <a:pt x="3520" y="1093"/>
                  </a:lnTo>
                  <a:lnTo>
                    <a:pt x="3884" y="1184"/>
                  </a:lnTo>
                  <a:lnTo>
                    <a:pt x="4339" y="1245"/>
                  </a:lnTo>
                  <a:lnTo>
                    <a:pt x="4794" y="1275"/>
                  </a:lnTo>
                  <a:lnTo>
                    <a:pt x="5250" y="1245"/>
                  </a:lnTo>
                  <a:lnTo>
                    <a:pt x="5765" y="1154"/>
                  </a:lnTo>
                  <a:lnTo>
                    <a:pt x="6008" y="1063"/>
                  </a:lnTo>
                  <a:lnTo>
                    <a:pt x="6251" y="972"/>
                  </a:lnTo>
                  <a:lnTo>
                    <a:pt x="6494" y="851"/>
                  </a:lnTo>
                  <a:lnTo>
                    <a:pt x="6706" y="729"/>
                  </a:lnTo>
                  <a:lnTo>
                    <a:pt x="6858" y="820"/>
                  </a:lnTo>
                  <a:lnTo>
                    <a:pt x="7009" y="911"/>
                  </a:lnTo>
                  <a:lnTo>
                    <a:pt x="7222" y="1002"/>
                  </a:lnTo>
                  <a:lnTo>
                    <a:pt x="7465" y="1124"/>
                  </a:lnTo>
                  <a:lnTo>
                    <a:pt x="7798" y="1215"/>
                  </a:lnTo>
                  <a:lnTo>
                    <a:pt x="8163" y="1275"/>
                  </a:lnTo>
                  <a:lnTo>
                    <a:pt x="8557" y="1306"/>
                  </a:lnTo>
                  <a:lnTo>
                    <a:pt x="8921" y="1275"/>
                  </a:lnTo>
                  <a:lnTo>
                    <a:pt x="9316" y="1215"/>
                  </a:lnTo>
                  <a:lnTo>
                    <a:pt x="9740" y="1093"/>
                  </a:lnTo>
                  <a:lnTo>
                    <a:pt x="10165" y="911"/>
                  </a:lnTo>
                  <a:lnTo>
                    <a:pt x="10014" y="122"/>
                  </a:lnTo>
                  <a:lnTo>
                    <a:pt x="9528" y="335"/>
                  </a:lnTo>
                  <a:lnTo>
                    <a:pt x="9103" y="456"/>
                  </a:lnTo>
                  <a:lnTo>
                    <a:pt x="8678" y="547"/>
                  </a:lnTo>
                  <a:lnTo>
                    <a:pt x="8284" y="578"/>
                  </a:lnTo>
                  <a:lnTo>
                    <a:pt x="7889" y="547"/>
                  </a:lnTo>
                  <a:lnTo>
                    <a:pt x="7525" y="486"/>
                  </a:lnTo>
                  <a:lnTo>
                    <a:pt x="7222" y="395"/>
                  </a:lnTo>
                  <a:lnTo>
                    <a:pt x="6949" y="274"/>
                  </a:lnTo>
                  <a:lnTo>
                    <a:pt x="6736" y="183"/>
                  </a:lnTo>
                  <a:lnTo>
                    <a:pt x="6585" y="92"/>
                  </a:lnTo>
                  <a:lnTo>
                    <a:pt x="6463" y="1"/>
                  </a:lnTo>
                  <a:lnTo>
                    <a:pt x="6221" y="122"/>
                  </a:lnTo>
                  <a:lnTo>
                    <a:pt x="5978" y="244"/>
                  </a:lnTo>
                  <a:lnTo>
                    <a:pt x="5735" y="335"/>
                  </a:lnTo>
                  <a:lnTo>
                    <a:pt x="5492" y="395"/>
                  </a:lnTo>
                  <a:lnTo>
                    <a:pt x="5007" y="486"/>
                  </a:lnTo>
                  <a:lnTo>
                    <a:pt x="4521" y="517"/>
                  </a:lnTo>
                  <a:lnTo>
                    <a:pt x="4066" y="517"/>
                  </a:lnTo>
                  <a:lnTo>
                    <a:pt x="3641" y="456"/>
                  </a:lnTo>
                  <a:lnTo>
                    <a:pt x="3247" y="365"/>
                  </a:lnTo>
                  <a:lnTo>
                    <a:pt x="2883" y="244"/>
                  </a:lnTo>
                  <a:lnTo>
                    <a:pt x="2397" y="62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713;p71">
              <a:extLst>
                <a:ext uri="{FF2B5EF4-FFF2-40B4-BE49-F238E27FC236}">
                  <a16:creationId xmlns:a16="http://schemas.microsoft.com/office/drawing/2014/main" xmlns="" id="{3AD7FED4-8A1C-4A3A-8139-676AE45C516B}"/>
                </a:ext>
              </a:extLst>
            </p:cNvPr>
            <p:cNvSpPr/>
            <p:nvPr/>
          </p:nvSpPr>
          <p:spPr>
            <a:xfrm>
              <a:off x="4292850" y="1160475"/>
              <a:ext cx="254150" cy="162375"/>
            </a:xfrm>
            <a:custGeom>
              <a:avLst/>
              <a:gdLst/>
              <a:ahLst/>
              <a:cxnLst/>
              <a:rect l="l" t="t" r="r" b="b"/>
              <a:pathLst>
                <a:path w="10166" h="6495" fill="none" extrusionOk="0">
                  <a:moveTo>
                    <a:pt x="6463" y="1"/>
                  </a:moveTo>
                  <a:lnTo>
                    <a:pt x="6463" y="1"/>
                  </a:lnTo>
                  <a:lnTo>
                    <a:pt x="6221" y="122"/>
                  </a:lnTo>
                  <a:lnTo>
                    <a:pt x="5978" y="244"/>
                  </a:lnTo>
                  <a:lnTo>
                    <a:pt x="5735" y="335"/>
                  </a:lnTo>
                  <a:lnTo>
                    <a:pt x="5492" y="395"/>
                  </a:lnTo>
                  <a:lnTo>
                    <a:pt x="5007" y="486"/>
                  </a:lnTo>
                  <a:lnTo>
                    <a:pt x="4521" y="517"/>
                  </a:lnTo>
                  <a:lnTo>
                    <a:pt x="4521" y="517"/>
                  </a:lnTo>
                  <a:lnTo>
                    <a:pt x="4066" y="517"/>
                  </a:lnTo>
                  <a:lnTo>
                    <a:pt x="3641" y="456"/>
                  </a:lnTo>
                  <a:lnTo>
                    <a:pt x="3247" y="365"/>
                  </a:lnTo>
                  <a:lnTo>
                    <a:pt x="2883" y="244"/>
                  </a:lnTo>
                  <a:lnTo>
                    <a:pt x="2397" y="62"/>
                  </a:lnTo>
                  <a:lnTo>
                    <a:pt x="2215" y="1"/>
                  </a:lnTo>
                  <a:lnTo>
                    <a:pt x="2215" y="1"/>
                  </a:lnTo>
                  <a:lnTo>
                    <a:pt x="2215" y="1"/>
                  </a:lnTo>
                  <a:lnTo>
                    <a:pt x="2215" y="153"/>
                  </a:lnTo>
                  <a:lnTo>
                    <a:pt x="2215" y="153"/>
                  </a:lnTo>
                  <a:lnTo>
                    <a:pt x="2215" y="153"/>
                  </a:lnTo>
                  <a:lnTo>
                    <a:pt x="2215" y="153"/>
                  </a:lnTo>
                  <a:lnTo>
                    <a:pt x="2215" y="153"/>
                  </a:lnTo>
                  <a:lnTo>
                    <a:pt x="2215" y="153"/>
                  </a:lnTo>
                  <a:lnTo>
                    <a:pt x="2185" y="729"/>
                  </a:lnTo>
                  <a:lnTo>
                    <a:pt x="2094" y="1245"/>
                  </a:lnTo>
                  <a:lnTo>
                    <a:pt x="2003" y="1670"/>
                  </a:lnTo>
                  <a:lnTo>
                    <a:pt x="1912" y="2064"/>
                  </a:lnTo>
                  <a:lnTo>
                    <a:pt x="1760" y="2398"/>
                  </a:lnTo>
                  <a:lnTo>
                    <a:pt x="1639" y="2671"/>
                  </a:lnTo>
                  <a:lnTo>
                    <a:pt x="1487" y="2884"/>
                  </a:lnTo>
                  <a:lnTo>
                    <a:pt x="1335" y="3066"/>
                  </a:lnTo>
                  <a:lnTo>
                    <a:pt x="1183" y="3217"/>
                  </a:lnTo>
                  <a:lnTo>
                    <a:pt x="1032" y="3339"/>
                  </a:lnTo>
                  <a:lnTo>
                    <a:pt x="789" y="3491"/>
                  </a:lnTo>
                  <a:lnTo>
                    <a:pt x="607" y="3521"/>
                  </a:lnTo>
                  <a:lnTo>
                    <a:pt x="546" y="3551"/>
                  </a:lnTo>
                  <a:lnTo>
                    <a:pt x="546" y="3551"/>
                  </a:lnTo>
                  <a:lnTo>
                    <a:pt x="668" y="3915"/>
                  </a:lnTo>
                  <a:lnTo>
                    <a:pt x="789" y="4219"/>
                  </a:lnTo>
                  <a:lnTo>
                    <a:pt x="850" y="4492"/>
                  </a:lnTo>
                  <a:lnTo>
                    <a:pt x="880" y="4735"/>
                  </a:lnTo>
                  <a:lnTo>
                    <a:pt x="880" y="4947"/>
                  </a:lnTo>
                  <a:lnTo>
                    <a:pt x="880" y="5129"/>
                  </a:lnTo>
                  <a:lnTo>
                    <a:pt x="850" y="5281"/>
                  </a:lnTo>
                  <a:lnTo>
                    <a:pt x="789" y="5402"/>
                  </a:lnTo>
                  <a:lnTo>
                    <a:pt x="728" y="5524"/>
                  </a:lnTo>
                  <a:lnTo>
                    <a:pt x="668" y="5584"/>
                  </a:lnTo>
                  <a:lnTo>
                    <a:pt x="546" y="5706"/>
                  </a:lnTo>
                  <a:lnTo>
                    <a:pt x="425" y="5736"/>
                  </a:lnTo>
                  <a:lnTo>
                    <a:pt x="394" y="5766"/>
                  </a:lnTo>
                  <a:lnTo>
                    <a:pt x="394" y="5766"/>
                  </a:lnTo>
                  <a:lnTo>
                    <a:pt x="394" y="5766"/>
                  </a:lnTo>
                  <a:lnTo>
                    <a:pt x="394" y="5766"/>
                  </a:lnTo>
                  <a:lnTo>
                    <a:pt x="0" y="5736"/>
                  </a:lnTo>
                  <a:lnTo>
                    <a:pt x="0" y="5736"/>
                  </a:lnTo>
                  <a:lnTo>
                    <a:pt x="0" y="5736"/>
                  </a:lnTo>
                  <a:lnTo>
                    <a:pt x="182" y="6373"/>
                  </a:lnTo>
                  <a:lnTo>
                    <a:pt x="182" y="6373"/>
                  </a:lnTo>
                  <a:lnTo>
                    <a:pt x="273" y="6464"/>
                  </a:lnTo>
                  <a:lnTo>
                    <a:pt x="668" y="6495"/>
                  </a:lnTo>
                  <a:lnTo>
                    <a:pt x="668" y="6495"/>
                  </a:lnTo>
                  <a:lnTo>
                    <a:pt x="698" y="6495"/>
                  </a:lnTo>
                  <a:lnTo>
                    <a:pt x="789" y="6434"/>
                  </a:lnTo>
                  <a:lnTo>
                    <a:pt x="941" y="6343"/>
                  </a:lnTo>
                  <a:lnTo>
                    <a:pt x="1001" y="6252"/>
                  </a:lnTo>
                  <a:lnTo>
                    <a:pt x="1062" y="6161"/>
                  </a:lnTo>
                  <a:lnTo>
                    <a:pt x="1123" y="6009"/>
                  </a:lnTo>
                  <a:lnTo>
                    <a:pt x="1153" y="5857"/>
                  </a:lnTo>
                  <a:lnTo>
                    <a:pt x="1153" y="5706"/>
                  </a:lnTo>
                  <a:lnTo>
                    <a:pt x="1153" y="5493"/>
                  </a:lnTo>
                  <a:lnTo>
                    <a:pt x="1123" y="5250"/>
                  </a:lnTo>
                  <a:lnTo>
                    <a:pt x="1062" y="4947"/>
                  </a:lnTo>
                  <a:lnTo>
                    <a:pt x="941" y="4644"/>
                  </a:lnTo>
                  <a:lnTo>
                    <a:pt x="819" y="4279"/>
                  </a:lnTo>
                  <a:lnTo>
                    <a:pt x="819" y="4279"/>
                  </a:lnTo>
                  <a:lnTo>
                    <a:pt x="880" y="4279"/>
                  </a:lnTo>
                  <a:lnTo>
                    <a:pt x="1062" y="4219"/>
                  </a:lnTo>
                  <a:lnTo>
                    <a:pt x="1335" y="4067"/>
                  </a:lnTo>
                  <a:lnTo>
                    <a:pt x="1457" y="3946"/>
                  </a:lnTo>
                  <a:lnTo>
                    <a:pt x="1608" y="3794"/>
                  </a:lnTo>
                  <a:lnTo>
                    <a:pt x="1790" y="3612"/>
                  </a:lnTo>
                  <a:lnTo>
                    <a:pt x="1912" y="3369"/>
                  </a:lnTo>
                  <a:lnTo>
                    <a:pt x="2063" y="3066"/>
                  </a:lnTo>
                  <a:lnTo>
                    <a:pt x="2185" y="2732"/>
                  </a:lnTo>
                  <a:lnTo>
                    <a:pt x="2306" y="2337"/>
                  </a:lnTo>
                  <a:lnTo>
                    <a:pt x="2397" y="1852"/>
                  </a:lnTo>
                  <a:lnTo>
                    <a:pt x="2458" y="1336"/>
                  </a:lnTo>
                  <a:lnTo>
                    <a:pt x="2488" y="729"/>
                  </a:lnTo>
                  <a:lnTo>
                    <a:pt x="2488" y="729"/>
                  </a:lnTo>
                  <a:lnTo>
                    <a:pt x="2670" y="820"/>
                  </a:lnTo>
                  <a:lnTo>
                    <a:pt x="3156" y="1002"/>
                  </a:lnTo>
                  <a:lnTo>
                    <a:pt x="3520" y="1093"/>
                  </a:lnTo>
                  <a:lnTo>
                    <a:pt x="3884" y="1184"/>
                  </a:lnTo>
                  <a:lnTo>
                    <a:pt x="4339" y="1245"/>
                  </a:lnTo>
                  <a:lnTo>
                    <a:pt x="4794" y="1275"/>
                  </a:lnTo>
                  <a:lnTo>
                    <a:pt x="4794" y="1275"/>
                  </a:lnTo>
                  <a:lnTo>
                    <a:pt x="5250" y="1245"/>
                  </a:lnTo>
                  <a:lnTo>
                    <a:pt x="5765" y="1154"/>
                  </a:lnTo>
                  <a:lnTo>
                    <a:pt x="6008" y="1063"/>
                  </a:lnTo>
                  <a:lnTo>
                    <a:pt x="6251" y="972"/>
                  </a:lnTo>
                  <a:lnTo>
                    <a:pt x="6494" y="851"/>
                  </a:lnTo>
                  <a:lnTo>
                    <a:pt x="6706" y="729"/>
                  </a:lnTo>
                  <a:lnTo>
                    <a:pt x="6706" y="729"/>
                  </a:lnTo>
                  <a:lnTo>
                    <a:pt x="6858" y="820"/>
                  </a:lnTo>
                  <a:lnTo>
                    <a:pt x="7009" y="911"/>
                  </a:lnTo>
                  <a:lnTo>
                    <a:pt x="7222" y="1002"/>
                  </a:lnTo>
                  <a:lnTo>
                    <a:pt x="7465" y="1124"/>
                  </a:lnTo>
                  <a:lnTo>
                    <a:pt x="7798" y="1215"/>
                  </a:lnTo>
                  <a:lnTo>
                    <a:pt x="8163" y="1275"/>
                  </a:lnTo>
                  <a:lnTo>
                    <a:pt x="8557" y="1306"/>
                  </a:lnTo>
                  <a:lnTo>
                    <a:pt x="8557" y="1306"/>
                  </a:lnTo>
                  <a:lnTo>
                    <a:pt x="8921" y="1275"/>
                  </a:lnTo>
                  <a:lnTo>
                    <a:pt x="9316" y="1215"/>
                  </a:lnTo>
                  <a:lnTo>
                    <a:pt x="9740" y="1093"/>
                  </a:lnTo>
                  <a:lnTo>
                    <a:pt x="10165" y="911"/>
                  </a:lnTo>
                  <a:lnTo>
                    <a:pt x="10165" y="911"/>
                  </a:lnTo>
                  <a:lnTo>
                    <a:pt x="10014" y="122"/>
                  </a:lnTo>
                  <a:lnTo>
                    <a:pt x="10014" y="122"/>
                  </a:lnTo>
                  <a:lnTo>
                    <a:pt x="9528" y="335"/>
                  </a:lnTo>
                  <a:lnTo>
                    <a:pt x="9103" y="456"/>
                  </a:lnTo>
                  <a:lnTo>
                    <a:pt x="8678" y="547"/>
                  </a:lnTo>
                  <a:lnTo>
                    <a:pt x="8284" y="578"/>
                  </a:lnTo>
                  <a:lnTo>
                    <a:pt x="8284" y="578"/>
                  </a:lnTo>
                  <a:lnTo>
                    <a:pt x="7889" y="547"/>
                  </a:lnTo>
                  <a:lnTo>
                    <a:pt x="7525" y="486"/>
                  </a:lnTo>
                  <a:lnTo>
                    <a:pt x="7222" y="395"/>
                  </a:lnTo>
                  <a:lnTo>
                    <a:pt x="6949" y="274"/>
                  </a:lnTo>
                  <a:lnTo>
                    <a:pt x="6736" y="183"/>
                  </a:lnTo>
                  <a:lnTo>
                    <a:pt x="6585" y="92"/>
                  </a:lnTo>
                  <a:lnTo>
                    <a:pt x="64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714;p71">
              <a:extLst>
                <a:ext uri="{FF2B5EF4-FFF2-40B4-BE49-F238E27FC236}">
                  <a16:creationId xmlns:a16="http://schemas.microsoft.com/office/drawing/2014/main" xmlns="" id="{C9E1AF84-5774-4F48-99D2-67D66B40D41B}"/>
                </a:ext>
              </a:extLst>
            </p:cNvPr>
            <p:cNvSpPr/>
            <p:nvPr/>
          </p:nvSpPr>
          <p:spPr>
            <a:xfrm>
              <a:off x="4274625" y="1288700"/>
              <a:ext cx="22800" cy="31125"/>
            </a:xfrm>
            <a:custGeom>
              <a:avLst/>
              <a:gdLst/>
              <a:ahLst/>
              <a:cxnLst/>
              <a:rect l="l" t="t" r="r" b="b"/>
              <a:pathLst>
                <a:path w="912" h="1245" extrusionOk="0">
                  <a:moveTo>
                    <a:pt x="1" y="0"/>
                  </a:moveTo>
                  <a:lnTo>
                    <a:pt x="152" y="668"/>
                  </a:lnTo>
                  <a:lnTo>
                    <a:pt x="577" y="941"/>
                  </a:lnTo>
                  <a:lnTo>
                    <a:pt x="759" y="1092"/>
                  </a:lnTo>
                  <a:lnTo>
                    <a:pt x="911" y="1244"/>
                  </a:lnTo>
                  <a:lnTo>
                    <a:pt x="729" y="607"/>
                  </a:lnTo>
                  <a:lnTo>
                    <a:pt x="608" y="455"/>
                  </a:lnTo>
                  <a:lnTo>
                    <a:pt x="426" y="3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715;p71">
              <a:extLst>
                <a:ext uri="{FF2B5EF4-FFF2-40B4-BE49-F238E27FC236}">
                  <a16:creationId xmlns:a16="http://schemas.microsoft.com/office/drawing/2014/main" xmlns="" id="{F902209C-20D3-48D6-9804-5F23854549D2}"/>
                </a:ext>
              </a:extLst>
            </p:cNvPr>
            <p:cNvSpPr/>
            <p:nvPr/>
          </p:nvSpPr>
          <p:spPr>
            <a:xfrm>
              <a:off x="4274625" y="1288700"/>
              <a:ext cx="22800" cy="31125"/>
            </a:xfrm>
            <a:custGeom>
              <a:avLst/>
              <a:gdLst/>
              <a:ahLst/>
              <a:cxnLst/>
              <a:rect l="l" t="t" r="r" b="b"/>
              <a:pathLst>
                <a:path w="912" h="12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2" y="668"/>
                  </a:lnTo>
                  <a:lnTo>
                    <a:pt x="152" y="668"/>
                  </a:lnTo>
                  <a:lnTo>
                    <a:pt x="577" y="941"/>
                  </a:lnTo>
                  <a:lnTo>
                    <a:pt x="759" y="1092"/>
                  </a:lnTo>
                  <a:lnTo>
                    <a:pt x="911" y="1244"/>
                  </a:lnTo>
                  <a:lnTo>
                    <a:pt x="729" y="607"/>
                  </a:lnTo>
                  <a:lnTo>
                    <a:pt x="729" y="607"/>
                  </a:lnTo>
                  <a:lnTo>
                    <a:pt x="729" y="607"/>
                  </a:lnTo>
                  <a:lnTo>
                    <a:pt x="608" y="455"/>
                  </a:lnTo>
                  <a:lnTo>
                    <a:pt x="426" y="30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716;p71">
              <a:extLst>
                <a:ext uri="{FF2B5EF4-FFF2-40B4-BE49-F238E27FC236}">
                  <a16:creationId xmlns:a16="http://schemas.microsoft.com/office/drawing/2014/main" xmlns="" id="{31D11D46-5CBC-413F-93BF-4D6AFDD4F1E5}"/>
                </a:ext>
              </a:extLst>
            </p:cNvPr>
            <p:cNvSpPr/>
            <p:nvPr/>
          </p:nvSpPr>
          <p:spPr>
            <a:xfrm>
              <a:off x="4220775" y="1023950"/>
              <a:ext cx="371725" cy="280700"/>
            </a:xfrm>
            <a:custGeom>
              <a:avLst/>
              <a:gdLst/>
              <a:ahLst/>
              <a:cxnLst/>
              <a:rect l="l" t="t" r="r" b="b"/>
              <a:pathLst>
                <a:path w="14869" h="11228" extrusionOk="0">
                  <a:moveTo>
                    <a:pt x="11410" y="0"/>
                  </a:moveTo>
                  <a:lnTo>
                    <a:pt x="11319" y="243"/>
                  </a:lnTo>
                  <a:lnTo>
                    <a:pt x="11197" y="516"/>
                  </a:lnTo>
                  <a:lnTo>
                    <a:pt x="11046" y="819"/>
                  </a:lnTo>
                  <a:lnTo>
                    <a:pt x="10863" y="1123"/>
                  </a:lnTo>
                  <a:lnTo>
                    <a:pt x="10651" y="1396"/>
                  </a:lnTo>
                  <a:lnTo>
                    <a:pt x="10530" y="1517"/>
                  </a:lnTo>
                  <a:lnTo>
                    <a:pt x="10408" y="1608"/>
                  </a:lnTo>
                  <a:lnTo>
                    <a:pt x="10287" y="1699"/>
                  </a:lnTo>
                  <a:lnTo>
                    <a:pt x="10135" y="1760"/>
                  </a:lnTo>
                  <a:lnTo>
                    <a:pt x="9195" y="1972"/>
                  </a:lnTo>
                  <a:lnTo>
                    <a:pt x="7677" y="2246"/>
                  </a:lnTo>
                  <a:lnTo>
                    <a:pt x="6797" y="2367"/>
                  </a:lnTo>
                  <a:lnTo>
                    <a:pt x="5917" y="2458"/>
                  </a:lnTo>
                  <a:lnTo>
                    <a:pt x="5068" y="2549"/>
                  </a:lnTo>
                  <a:lnTo>
                    <a:pt x="4309" y="2549"/>
                  </a:lnTo>
                  <a:lnTo>
                    <a:pt x="3945" y="2579"/>
                  </a:lnTo>
                  <a:lnTo>
                    <a:pt x="3611" y="2610"/>
                  </a:lnTo>
                  <a:lnTo>
                    <a:pt x="3338" y="2640"/>
                  </a:lnTo>
                  <a:lnTo>
                    <a:pt x="3065" y="2701"/>
                  </a:lnTo>
                  <a:lnTo>
                    <a:pt x="2792" y="2761"/>
                  </a:lnTo>
                  <a:lnTo>
                    <a:pt x="2580" y="2852"/>
                  </a:lnTo>
                  <a:lnTo>
                    <a:pt x="2367" y="2974"/>
                  </a:lnTo>
                  <a:lnTo>
                    <a:pt x="2185" y="3095"/>
                  </a:lnTo>
                  <a:lnTo>
                    <a:pt x="2033" y="3217"/>
                  </a:lnTo>
                  <a:lnTo>
                    <a:pt x="1882" y="3368"/>
                  </a:lnTo>
                  <a:lnTo>
                    <a:pt x="1760" y="3520"/>
                  </a:lnTo>
                  <a:lnTo>
                    <a:pt x="1669" y="3702"/>
                  </a:lnTo>
                  <a:lnTo>
                    <a:pt x="1578" y="3884"/>
                  </a:lnTo>
                  <a:lnTo>
                    <a:pt x="1518" y="4066"/>
                  </a:lnTo>
                  <a:lnTo>
                    <a:pt x="1396" y="4521"/>
                  </a:lnTo>
                  <a:lnTo>
                    <a:pt x="1184" y="4643"/>
                  </a:lnTo>
                  <a:lnTo>
                    <a:pt x="941" y="4825"/>
                  </a:lnTo>
                  <a:lnTo>
                    <a:pt x="668" y="5037"/>
                  </a:lnTo>
                  <a:lnTo>
                    <a:pt x="425" y="5310"/>
                  </a:lnTo>
                  <a:lnTo>
                    <a:pt x="304" y="5462"/>
                  </a:lnTo>
                  <a:lnTo>
                    <a:pt x="182" y="5644"/>
                  </a:lnTo>
                  <a:lnTo>
                    <a:pt x="91" y="5826"/>
                  </a:lnTo>
                  <a:lnTo>
                    <a:pt x="31" y="6008"/>
                  </a:lnTo>
                  <a:lnTo>
                    <a:pt x="0" y="6190"/>
                  </a:lnTo>
                  <a:lnTo>
                    <a:pt x="0" y="6403"/>
                  </a:lnTo>
                  <a:lnTo>
                    <a:pt x="61" y="6858"/>
                  </a:lnTo>
                  <a:lnTo>
                    <a:pt x="213" y="7434"/>
                  </a:lnTo>
                  <a:lnTo>
                    <a:pt x="395" y="8041"/>
                  </a:lnTo>
                  <a:lnTo>
                    <a:pt x="607" y="8648"/>
                  </a:lnTo>
                  <a:lnTo>
                    <a:pt x="971" y="9649"/>
                  </a:lnTo>
                  <a:lnTo>
                    <a:pt x="1153" y="10074"/>
                  </a:lnTo>
                  <a:lnTo>
                    <a:pt x="1366" y="10165"/>
                  </a:lnTo>
                  <a:lnTo>
                    <a:pt x="1851" y="10408"/>
                  </a:lnTo>
                  <a:lnTo>
                    <a:pt x="2155" y="10590"/>
                  </a:lnTo>
                  <a:lnTo>
                    <a:pt x="2428" y="10772"/>
                  </a:lnTo>
                  <a:lnTo>
                    <a:pt x="2701" y="10985"/>
                  </a:lnTo>
                  <a:lnTo>
                    <a:pt x="2883" y="11197"/>
                  </a:lnTo>
                  <a:lnTo>
                    <a:pt x="3277" y="11227"/>
                  </a:lnTo>
                  <a:lnTo>
                    <a:pt x="3308" y="11197"/>
                  </a:lnTo>
                  <a:lnTo>
                    <a:pt x="3429" y="11167"/>
                  </a:lnTo>
                  <a:lnTo>
                    <a:pt x="3551" y="11045"/>
                  </a:lnTo>
                  <a:lnTo>
                    <a:pt x="3611" y="10985"/>
                  </a:lnTo>
                  <a:lnTo>
                    <a:pt x="3672" y="10863"/>
                  </a:lnTo>
                  <a:lnTo>
                    <a:pt x="3733" y="10742"/>
                  </a:lnTo>
                  <a:lnTo>
                    <a:pt x="3763" y="10590"/>
                  </a:lnTo>
                  <a:lnTo>
                    <a:pt x="3763" y="10408"/>
                  </a:lnTo>
                  <a:lnTo>
                    <a:pt x="3763" y="10196"/>
                  </a:lnTo>
                  <a:lnTo>
                    <a:pt x="3733" y="9953"/>
                  </a:lnTo>
                  <a:lnTo>
                    <a:pt x="3672" y="9680"/>
                  </a:lnTo>
                  <a:lnTo>
                    <a:pt x="3551" y="9376"/>
                  </a:lnTo>
                  <a:lnTo>
                    <a:pt x="3429" y="9012"/>
                  </a:lnTo>
                  <a:lnTo>
                    <a:pt x="3490" y="8982"/>
                  </a:lnTo>
                  <a:lnTo>
                    <a:pt x="3672" y="8921"/>
                  </a:lnTo>
                  <a:lnTo>
                    <a:pt x="3945" y="8800"/>
                  </a:lnTo>
                  <a:lnTo>
                    <a:pt x="4097" y="8678"/>
                  </a:lnTo>
                  <a:lnTo>
                    <a:pt x="4248" y="8527"/>
                  </a:lnTo>
                  <a:lnTo>
                    <a:pt x="4400" y="8314"/>
                  </a:lnTo>
                  <a:lnTo>
                    <a:pt x="4552" y="8072"/>
                  </a:lnTo>
                  <a:lnTo>
                    <a:pt x="4673" y="7798"/>
                  </a:lnTo>
                  <a:lnTo>
                    <a:pt x="4825" y="7465"/>
                  </a:lnTo>
                  <a:lnTo>
                    <a:pt x="4916" y="7040"/>
                  </a:lnTo>
                  <a:lnTo>
                    <a:pt x="5007" y="6585"/>
                  </a:lnTo>
                  <a:lnTo>
                    <a:pt x="5068" y="6039"/>
                  </a:lnTo>
                  <a:lnTo>
                    <a:pt x="5098" y="5462"/>
                  </a:lnTo>
                  <a:lnTo>
                    <a:pt x="5493" y="5614"/>
                  </a:lnTo>
                  <a:lnTo>
                    <a:pt x="5948" y="5765"/>
                  </a:lnTo>
                  <a:lnTo>
                    <a:pt x="6524" y="5917"/>
                  </a:lnTo>
                  <a:lnTo>
                    <a:pt x="6828" y="5947"/>
                  </a:lnTo>
                  <a:lnTo>
                    <a:pt x="7162" y="5978"/>
                  </a:lnTo>
                  <a:lnTo>
                    <a:pt x="7526" y="5978"/>
                  </a:lnTo>
                  <a:lnTo>
                    <a:pt x="7890" y="5947"/>
                  </a:lnTo>
                  <a:lnTo>
                    <a:pt x="8254" y="5887"/>
                  </a:lnTo>
                  <a:lnTo>
                    <a:pt x="8618" y="5796"/>
                  </a:lnTo>
                  <a:lnTo>
                    <a:pt x="8982" y="5644"/>
                  </a:lnTo>
                  <a:lnTo>
                    <a:pt x="9346" y="5462"/>
                  </a:lnTo>
                  <a:lnTo>
                    <a:pt x="9407" y="5492"/>
                  </a:lnTo>
                  <a:lnTo>
                    <a:pt x="9589" y="5614"/>
                  </a:lnTo>
                  <a:lnTo>
                    <a:pt x="9923" y="5765"/>
                  </a:lnTo>
                  <a:lnTo>
                    <a:pt x="10317" y="5917"/>
                  </a:lnTo>
                  <a:lnTo>
                    <a:pt x="10590" y="5978"/>
                  </a:lnTo>
                  <a:lnTo>
                    <a:pt x="10863" y="6008"/>
                  </a:lnTo>
                  <a:lnTo>
                    <a:pt x="11137" y="6039"/>
                  </a:lnTo>
                  <a:lnTo>
                    <a:pt x="11470" y="6008"/>
                  </a:lnTo>
                  <a:lnTo>
                    <a:pt x="11804" y="5978"/>
                  </a:lnTo>
                  <a:lnTo>
                    <a:pt x="12138" y="5887"/>
                  </a:lnTo>
                  <a:lnTo>
                    <a:pt x="12502" y="5765"/>
                  </a:lnTo>
                  <a:lnTo>
                    <a:pt x="12897" y="5583"/>
                  </a:lnTo>
                  <a:lnTo>
                    <a:pt x="13018" y="6190"/>
                  </a:lnTo>
                  <a:lnTo>
                    <a:pt x="13291" y="7586"/>
                  </a:lnTo>
                  <a:lnTo>
                    <a:pt x="13443" y="8436"/>
                  </a:lnTo>
                  <a:lnTo>
                    <a:pt x="13564" y="9285"/>
                  </a:lnTo>
                  <a:lnTo>
                    <a:pt x="13625" y="10074"/>
                  </a:lnTo>
                  <a:lnTo>
                    <a:pt x="13655" y="10711"/>
                  </a:lnTo>
                  <a:lnTo>
                    <a:pt x="13868" y="10590"/>
                  </a:lnTo>
                  <a:lnTo>
                    <a:pt x="14080" y="10438"/>
                  </a:lnTo>
                  <a:lnTo>
                    <a:pt x="14323" y="10256"/>
                  </a:lnTo>
                  <a:lnTo>
                    <a:pt x="14414" y="10135"/>
                  </a:lnTo>
                  <a:lnTo>
                    <a:pt x="14505" y="9983"/>
                  </a:lnTo>
                  <a:lnTo>
                    <a:pt x="14565" y="9832"/>
                  </a:lnTo>
                  <a:lnTo>
                    <a:pt x="14596" y="9680"/>
                  </a:lnTo>
                  <a:lnTo>
                    <a:pt x="14596" y="9498"/>
                  </a:lnTo>
                  <a:lnTo>
                    <a:pt x="14565" y="9285"/>
                  </a:lnTo>
                  <a:lnTo>
                    <a:pt x="14505" y="9103"/>
                  </a:lnTo>
                  <a:lnTo>
                    <a:pt x="14383" y="8860"/>
                  </a:lnTo>
                  <a:lnTo>
                    <a:pt x="14414" y="8769"/>
                  </a:lnTo>
                  <a:lnTo>
                    <a:pt x="14505" y="8496"/>
                  </a:lnTo>
                  <a:lnTo>
                    <a:pt x="14626" y="8102"/>
                  </a:lnTo>
                  <a:lnTo>
                    <a:pt x="14687" y="7859"/>
                  </a:lnTo>
                  <a:lnTo>
                    <a:pt x="14717" y="7586"/>
                  </a:lnTo>
                  <a:lnTo>
                    <a:pt x="14748" y="7313"/>
                  </a:lnTo>
                  <a:lnTo>
                    <a:pt x="14717" y="7010"/>
                  </a:lnTo>
                  <a:lnTo>
                    <a:pt x="14687" y="6736"/>
                  </a:lnTo>
                  <a:lnTo>
                    <a:pt x="14596" y="6433"/>
                  </a:lnTo>
                  <a:lnTo>
                    <a:pt x="14474" y="6160"/>
                  </a:lnTo>
                  <a:lnTo>
                    <a:pt x="14292" y="5887"/>
                  </a:lnTo>
                  <a:lnTo>
                    <a:pt x="14050" y="5614"/>
                  </a:lnTo>
                  <a:lnTo>
                    <a:pt x="13777" y="5371"/>
                  </a:lnTo>
                  <a:lnTo>
                    <a:pt x="13959" y="5219"/>
                  </a:lnTo>
                  <a:lnTo>
                    <a:pt x="14171" y="5037"/>
                  </a:lnTo>
                  <a:lnTo>
                    <a:pt x="14383" y="4764"/>
                  </a:lnTo>
                  <a:lnTo>
                    <a:pt x="14596" y="4430"/>
                  </a:lnTo>
                  <a:lnTo>
                    <a:pt x="14687" y="4248"/>
                  </a:lnTo>
                  <a:lnTo>
                    <a:pt x="14748" y="4036"/>
                  </a:lnTo>
                  <a:lnTo>
                    <a:pt x="14808" y="3823"/>
                  </a:lnTo>
                  <a:lnTo>
                    <a:pt x="14839" y="3611"/>
                  </a:lnTo>
                  <a:lnTo>
                    <a:pt x="14869" y="3368"/>
                  </a:lnTo>
                  <a:lnTo>
                    <a:pt x="14839" y="3095"/>
                  </a:lnTo>
                  <a:lnTo>
                    <a:pt x="14778" y="2822"/>
                  </a:lnTo>
                  <a:lnTo>
                    <a:pt x="14687" y="2579"/>
                  </a:lnTo>
                  <a:lnTo>
                    <a:pt x="14565" y="2306"/>
                  </a:lnTo>
                  <a:lnTo>
                    <a:pt x="14414" y="2033"/>
                  </a:lnTo>
                  <a:lnTo>
                    <a:pt x="14262" y="1790"/>
                  </a:lnTo>
                  <a:lnTo>
                    <a:pt x="14050" y="1548"/>
                  </a:lnTo>
                  <a:lnTo>
                    <a:pt x="13837" y="1305"/>
                  </a:lnTo>
                  <a:lnTo>
                    <a:pt x="13594" y="1062"/>
                  </a:lnTo>
                  <a:lnTo>
                    <a:pt x="13352" y="880"/>
                  </a:lnTo>
                  <a:lnTo>
                    <a:pt x="13079" y="668"/>
                  </a:lnTo>
                  <a:lnTo>
                    <a:pt x="12836" y="516"/>
                  </a:lnTo>
                  <a:lnTo>
                    <a:pt x="12532" y="364"/>
                  </a:lnTo>
                  <a:lnTo>
                    <a:pt x="12259" y="212"/>
                  </a:lnTo>
                  <a:lnTo>
                    <a:pt x="11986" y="121"/>
                  </a:lnTo>
                  <a:lnTo>
                    <a:pt x="11683" y="61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717;p71">
              <a:extLst>
                <a:ext uri="{FF2B5EF4-FFF2-40B4-BE49-F238E27FC236}">
                  <a16:creationId xmlns:a16="http://schemas.microsoft.com/office/drawing/2014/main" xmlns="" id="{5A4F8B0D-F792-427E-9F1C-6D468B935A40}"/>
                </a:ext>
              </a:extLst>
            </p:cNvPr>
            <p:cNvSpPr/>
            <p:nvPr/>
          </p:nvSpPr>
          <p:spPr>
            <a:xfrm>
              <a:off x="4220775" y="1023950"/>
              <a:ext cx="371725" cy="280700"/>
            </a:xfrm>
            <a:custGeom>
              <a:avLst/>
              <a:gdLst/>
              <a:ahLst/>
              <a:cxnLst/>
              <a:rect l="l" t="t" r="r" b="b"/>
              <a:pathLst>
                <a:path w="14869" h="11228" fill="none" extrusionOk="0">
                  <a:moveTo>
                    <a:pt x="13777" y="5371"/>
                  </a:moveTo>
                  <a:lnTo>
                    <a:pt x="13777" y="5371"/>
                  </a:lnTo>
                  <a:lnTo>
                    <a:pt x="13959" y="5219"/>
                  </a:lnTo>
                  <a:lnTo>
                    <a:pt x="14171" y="5037"/>
                  </a:lnTo>
                  <a:lnTo>
                    <a:pt x="14383" y="4764"/>
                  </a:lnTo>
                  <a:lnTo>
                    <a:pt x="14596" y="4430"/>
                  </a:lnTo>
                  <a:lnTo>
                    <a:pt x="14687" y="4248"/>
                  </a:lnTo>
                  <a:lnTo>
                    <a:pt x="14748" y="4036"/>
                  </a:lnTo>
                  <a:lnTo>
                    <a:pt x="14808" y="3823"/>
                  </a:lnTo>
                  <a:lnTo>
                    <a:pt x="14839" y="3611"/>
                  </a:lnTo>
                  <a:lnTo>
                    <a:pt x="14869" y="3368"/>
                  </a:lnTo>
                  <a:lnTo>
                    <a:pt x="14839" y="3095"/>
                  </a:lnTo>
                  <a:lnTo>
                    <a:pt x="14839" y="3095"/>
                  </a:lnTo>
                  <a:lnTo>
                    <a:pt x="14778" y="2822"/>
                  </a:lnTo>
                  <a:lnTo>
                    <a:pt x="14687" y="2579"/>
                  </a:lnTo>
                  <a:lnTo>
                    <a:pt x="14565" y="2306"/>
                  </a:lnTo>
                  <a:lnTo>
                    <a:pt x="14414" y="2033"/>
                  </a:lnTo>
                  <a:lnTo>
                    <a:pt x="14262" y="1790"/>
                  </a:lnTo>
                  <a:lnTo>
                    <a:pt x="14050" y="1548"/>
                  </a:lnTo>
                  <a:lnTo>
                    <a:pt x="13837" y="1305"/>
                  </a:lnTo>
                  <a:lnTo>
                    <a:pt x="13594" y="1062"/>
                  </a:lnTo>
                  <a:lnTo>
                    <a:pt x="13352" y="880"/>
                  </a:lnTo>
                  <a:lnTo>
                    <a:pt x="13079" y="668"/>
                  </a:lnTo>
                  <a:lnTo>
                    <a:pt x="12836" y="516"/>
                  </a:lnTo>
                  <a:lnTo>
                    <a:pt x="12532" y="364"/>
                  </a:lnTo>
                  <a:lnTo>
                    <a:pt x="12259" y="212"/>
                  </a:lnTo>
                  <a:lnTo>
                    <a:pt x="11986" y="121"/>
                  </a:lnTo>
                  <a:lnTo>
                    <a:pt x="11683" y="61"/>
                  </a:lnTo>
                  <a:lnTo>
                    <a:pt x="11410" y="0"/>
                  </a:lnTo>
                  <a:lnTo>
                    <a:pt x="11410" y="0"/>
                  </a:lnTo>
                  <a:lnTo>
                    <a:pt x="11319" y="243"/>
                  </a:lnTo>
                  <a:lnTo>
                    <a:pt x="11197" y="516"/>
                  </a:lnTo>
                  <a:lnTo>
                    <a:pt x="11046" y="819"/>
                  </a:lnTo>
                  <a:lnTo>
                    <a:pt x="10863" y="1123"/>
                  </a:lnTo>
                  <a:lnTo>
                    <a:pt x="10651" y="1396"/>
                  </a:lnTo>
                  <a:lnTo>
                    <a:pt x="10530" y="1517"/>
                  </a:lnTo>
                  <a:lnTo>
                    <a:pt x="10408" y="1608"/>
                  </a:lnTo>
                  <a:lnTo>
                    <a:pt x="10287" y="1699"/>
                  </a:lnTo>
                  <a:lnTo>
                    <a:pt x="10135" y="1760"/>
                  </a:lnTo>
                  <a:lnTo>
                    <a:pt x="10135" y="1760"/>
                  </a:lnTo>
                  <a:lnTo>
                    <a:pt x="9195" y="1972"/>
                  </a:lnTo>
                  <a:lnTo>
                    <a:pt x="7677" y="2246"/>
                  </a:lnTo>
                  <a:lnTo>
                    <a:pt x="6797" y="2367"/>
                  </a:lnTo>
                  <a:lnTo>
                    <a:pt x="5917" y="2458"/>
                  </a:lnTo>
                  <a:lnTo>
                    <a:pt x="5068" y="2549"/>
                  </a:lnTo>
                  <a:lnTo>
                    <a:pt x="4309" y="2549"/>
                  </a:lnTo>
                  <a:lnTo>
                    <a:pt x="4309" y="2549"/>
                  </a:lnTo>
                  <a:lnTo>
                    <a:pt x="3945" y="2579"/>
                  </a:lnTo>
                  <a:lnTo>
                    <a:pt x="3611" y="2610"/>
                  </a:lnTo>
                  <a:lnTo>
                    <a:pt x="3338" y="2640"/>
                  </a:lnTo>
                  <a:lnTo>
                    <a:pt x="3065" y="2701"/>
                  </a:lnTo>
                  <a:lnTo>
                    <a:pt x="2792" y="2761"/>
                  </a:lnTo>
                  <a:lnTo>
                    <a:pt x="2580" y="2852"/>
                  </a:lnTo>
                  <a:lnTo>
                    <a:pt x="2367" y="2974"/>
                  </a:lnTo>
                  <a:lnTo>
                    <a:pt x="2185" y="3095"/>
                  </a:lnTo>
                  <a:lnTo>
                    <a:pt x="2033" y="3217"/>
                  </a:lnTo>
                  <a:lnTo>
                    <a:pt x="1882" y="3368"/>
                  </a:lnTo>
                  <a:lnTo>
                    <a:pt x="1760" y="3520"/>
                  </a:lnTo>
                  <a:lnTo>
                    <a:pt x="1669" y="3702"/>
                  </a:lnTo>
                  <a:lnTo>
                    <a:pt x="1578" y="3884"/>
                  </a:lnTo>
                  <a:lnTo>
                    <a:pt x="1518" y="4066"/>
                  </a:lnTo>
                  <a:lnTo>
                    <a:pt x="1396" y="4521"/>
                  </a:lnTo>
                  <a:lnTo>
                    <a:pt x="1396" y="4521"/>
                  </a:lnTo>
                  <a:lnTo>
                    <a:pt x="1184" y="4643"/>
                  </a:lnTo>
                  <a:lnTo>
                    <a:pt x="941" y="4825"/>
                  </a:lnTo>
                  <a:lnTo>
                    <a:pt x="668" y="5037"/>
                  </a:lnTo>
                  <a:lnTo>
                    <a:pt x="425" y="5310"/>
                  </a:lnTo>
                  <a:lnTo>
                    <a:pt x="304" y="5462"/>
                  </a:lnTo>
                  <a:lnTo>
                    <a:pt x="182" y="5644"/>
                  </a:lnTo>
                  <a:lnTo>
                    <a:pt x="91" y="5826"/>
                  </a:lnTo>
                  <a:lnTo>
                    <a:pt x="31" y="6008"/>
                  </a:lnTo>
                  <a:lnTo>
                    <a:pt x="0" y="6190"/>
                  </a:lnTo>
                  <a:lnTo>
                    <a:pt x="0" y="6403"/>
                  </a:lnTo>
                  <a:lnTo>
                    <a:pt x="0" y="6403"/>
                  </a:lnTo>
                  <a:lnTo>
                    <a:pt x="61" y="6858"/>
                  </a:lnTo>
                  <a:lnTo>
                    <a:pt x="213" y="7434"/>
                  </a:lnTo>
                  <a:lnTo>
                    <a:pt x="395" y="8041"/>
                  </a:lnTo>
                  <a:lnTo>
                    <a:pt x="607" y="8648"/>
                  </a:lnTo>
                  <a:lnTo>
                    <a:pt x="971" y="9649"/>
                  </a:lnTo>
                  <a:lnTo>
                    <a:pt x="1153" y="10074"/>
                  </a:lnTo>
                  <a:lnTo>
                    <a:pt x="1153" y="10074"/>
                  </a:lnTo>
                  <a:lnTo>
                    <a:pt x="1366" y="10165"/>
                  </a:lnTo>
                  <a:lnTo>
                    <a:pt x="1851" y="10408"/>
                  </a:lnTo>
                  <a:lnTo>
                    <a:pt x="2155" y="10590"/>
                  </a:lnTo>
                  <a:lnTo>
                    <a:pt x="2428" y="10772"/>
                  </a:lnTo>
                  <a:lnTo>
                    <a:pt x="2701" y="10985"/>
                  </a:lnTo>
                  <a:lnTo>
                    <a:pt x="2883" y="11197"/>
                  </a:lnTo>
                  <a:lnTo>
                    <a:pt x="3277" y="11227"/>
                  </a:lnTo>
                  <a:lnTo>
                    <a:pt x="3277" y="11227"/>
                  </a:lnTo>
                  <a:lnTo>
                    <a:pt x="3308" y="11197"/>
                  </a:lnTo>
                  <a:lnTo>
                    <a:pt x="3429" y="11167"/>
                  </a:lnTo>
                  <a:lnTo>
                    <a:pt x="3551" y="11045"/>
                  </a:lnTo>
                  <a:lnTo>
                    <a:pt x="3611" y="10985"/>
                  </a:lnTo>
                  <a:lnTo>
                    <a:pt x="3672" y="10863"/>
                  </a:lnTo>
                  <a:lnTo>
                    <a:pt x="3733" y="10742"/>
                  </a:lnTo>
                  <a:lnTo>
                    <a:pt x="3763" y="10590"/>
                  </a:lnTo>
                  <a:lnTo>
                    <a:pt x="3763" y="10408"/>
                  </a:lnTo>
                  <a:lnTo>
                    <a:pt x="3763" y="10196"/>
                  </a:lnTo>
                  <a:lnTo>
                    <a:pt x="3733" y="9953"/>
                  </a:lnTo>
                  <a:lnTo>
                    <a:pt x="3672" y="9680"/>
                  </a:lnTo>
                  <a:lnTo>
                    <a:pt x="3551" y="9376"/>
                  </a:lnTo>
                  <a:lnTo>
                    <a:pt x="3429" y="9012"/>
                  </a:lnTo>
                  <a:lnTo>
                    <a:pt x="3429" y="9012"/>
                  </a:lnTo>
                  <a:lnTo>
                    <a:pt x="3490" y="8982"/>
                  </a:lnTo>
                  <a:lnTo>
                    <a:pt x="3672" y="8921"/>
                  </a:lnTo>
                  <a:lnTo>
                    <a:pt x="3945" y="8800"/>
                  </a:lnTo>
                  <a:lnTo>
                    <a:pt x="4097" y="8678"/>
                  </a:lnTo>
                  <a:lnTo>
                    <a:pt x="4248" y="8527"/>
                  </a:lnTo>
                  <a:lnTo>
                    <a:pt x="4400" y="8314"/>
                  </a:lnTo>
                  <a:lnTo>
                    <a:pt x="4552" y="8072"/>
                  </a:lnTo>
                  <a:lnTo>
                    <a:pt x="4673" y="7798"/>
                  </a:lnTo>
                  <a:lnTo>
                    <a:pt x="4825" y="7465"/>
                  </a:lnTo>
                  <a:lnTo>
                    <a:pt x="4916" y="7040"/>
                  </a:lnTo>
                  <a:lnTo>
                    <a:pt x="5007" y="6585"/>
                  </a:lnTo>
                  <a:lnTo>
                    <a:pt x="5068" y="6039"/>
                  </a:lnTo>
                  <a:lnTo>
                    <a:pt x="5098" y="5462"/>
                  </a:lnTo>
                  <a:lnTo>
                    <a:pt x="5098" y="5462"/>
                  </a:lnTo>
                  <a:lnTo>
                    <a:pt x="5493" y="5614"/>
                  </a:lnTo>
                  <a:lnTo>
                    <a:pt x="5948" y="5765"/>
                  </a:lnTo>
                  <a:lnTo>
                    <a:pt x="6524" y="5917"/>
                  </a:lnTo>
                  <a:lnTo>
                    <a:pt x="6828" y="5947"/>
                  </a:lnTo>
                  <a:lnTo>
                    <a:pt x="7162" y="5978"/>
                  </a:lnTo>
                  <a:lnTo>
                    <a:pt x="7526" y="5978"/>
                  </a:lnTo>
                  <a:lnTo>
                    <a:pt x="7890" y="5947"/>
                  </a:lnTo>
                  <a:lnTo>
                    <a:pt x="8254" y="5887"/>
                  </a:lnTo>
                  <a:lnTo>
                    <a:pt x="8618" y="5796"/>
                  </a:lnTo>
                  <a:lnTo>
                    <a:pt x="8982" y="5644"/>
                  </a:lnTo>
                  <a:lnTo>
                    <a:pt x="9346" y="5462"/>
                  </a:lnTo>
                  <a:lnTo>
                    <a:pt x="9346" y="5462"/>
                  </a:lnTo>
                  <a:lnTo>
                    <a:pt x="9407" y="5492"/>
                  </a:lnTo>
                  <a:lnTo>
                    <a:pt x="9589" y="5614"/>
                  </a:lnTo>
                  <a:lnTo>
                    <a:pt x="9923" y="5765"/>
                  </a:lnTo>
                  <a:lnTo>
                    <a:pt x="10317" y="5917"/>
                  </a:lnTo>
                  <a:lnTo>
                    <a:pt x="10590" y="5978"/>
                  </a:lnTo>
                  <a:lnTo>
                    <a:pt x="10863" y="6008"/>
                  </a:lnTo>
                  <a:lnTo>
                    <a:pt x="11137" y="6039"/>
                  </a:lnTo>
                  <a:lnTo>
                    <a:pt x="11470" y="6008"/>
                  </a:lnTo>
                  <a:lnTo>
                    <a:pt x="11804" y="5978"/>
                  </a:lnTo>
                  <a:lnTo>
                    <a:pt x="12138" y="5887"/>
                  </a:lnTo>
                  <a:lnTo>
                    <a:pt x="12502" y="5765"/>
                  </a:lnTo>
                  <a:lnTo>
                    <a:pt x="12897" y="5583"/>
                  </a:lnTo>
                  <a:lnTo>
                    <a:pt x="12897" y="5583"/>
                  </a:lnTo>
                  <a:lnTo>
                    <a:pt x="13018" y="6190"/>
                  </a:lnTo>
                  <a:lnTo>
                    <a:pt x="13291" y="7586"/>
                  </a:lnTo>
                  <a:lnTo>
                    <a:pt x="13443" y="8436"/>
                  </a:lnTo>
                  <a:lnTo>
                    <a:pt x="13564" y="9285"/>
                  </a:lnTo>
                  <a:lnTo>
                    <a:pt x="13625" y="10074"/>
                  </a:lnTo>
                  <a:lnTo>
                    <a:pt x="13655" y="10711"/>
                  </a:lnTo>
                  <a:lnTo>
                    <a:pt x="13655" y="10711"/>
                  </a:lnTo>
                  <a:lnTo>
                    <a:pt x="13868" y="10590"/>
                  </a:lnTo>
                  <a:lnTo>
                    <a:pt x="14080" y="10438"/>
                  </a:lnTo>
                  <a:lnTo>
                    <a:pt x="14323" y="10256"/>
                  </a:lnTo>
                  <a:lnTo>
                    <a:pt x="14414" y="10135"/>
                  </a:lnTo>
                  <a:lnTo>
                    <a:pt x="14505" y="9983"/>
                  </a:lnTo>
                  <a:lnTo>
                    <a:pt x="14565" y="9832"/>
                  </a:lnTo>
                  <a:lnTo>
                    <a:pt x="14596" y="9680"/>
                  </a:lnTo>
                  <a:lnTo>
                    <a:pt x="14596" y="9498"/>
                  </a:lnTo>
                  <a:lnTo>
                    <a:pt x="14565" y="9285"/>
                  </a:lnTo>
                  <a:lnTo>
                    <a:pt x="14505" y="9103"/>
                  </a:lnTo>
                  <a:lnTo>
                    <a:pt x="14383" y="8860"/>
                  </a:lnTo>
                  <a:lnTo>
                    <a:pt x="14383" y="8860"/>
                  </a:lnTo>
                  <a:lnTo>
                    <a:pt x="14414" y="8769"/>
                  </a:lnTo>
                  <a:lnTo>
                    <a:pt x="14505" y="8496"/>
                  </a:lnTo>
                  <a:lnTo>
                    <a:pt x="14626" y="8102"/>
                  </a:lnTo>
                  <a:lnTo>
                    <a:pt x="14687" y="7859"/>
                  </a:lnTo>
                  <a:lnTo>
                    <a:pt x="14717" y="7586"/>
                  </a:lnTo>
                  <a:lnTo>
                    <a:pt x="14748" y="7313"/>
                  </a:lnTo>
                  <a:lnTo>
                    <a:pt x="14717" y="7010"/>
                  </a:lnTo>
                  <a:lnTo>
                    <a:pt x="14687" y="6736"/>
                  </a:lnTo>
                  <a:lnTo>
                    <a:pt x="14596" y="6433"/>
                  </a:lnTo>
                  <a:lnTo>
                    <a:pt x="14474" y="6160"/>
                  </a:lnTo>
                  <a:lnTo>
                    <a:pt x="14292" y="5887"/>
                  </a:lnTo>
                  <a:lnTo>
                    <a:pt x="14050" y="5614"/>
                  </a:lnTo>
                  <a:lnTo>
                    <a:pt x="13777" y="5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718;p71">
              <a:extLst>
                <a:ext uri="{FF2B5EF4-FFF2-40B4-BE49-F238E27FC236}">
                  <a16:creationId xmlns:a16="http://schemas.microsoft.com/office/drawing/2014/main" xmlns="" id="{5CD068B5-45B2-4A63-B1B1-98FA4A6FEE6C}"/>
                </a:ext>
              </a:extLst>
            </p:cNvPr>
            <p:cNvSpPr/>
            <p:nvPr/>
          </p:nvSpPr>
          <p:spPr>
            <a:xfrm>
              <a:off x="4591725" y="1099800"/>
              <a:ext cx="775" cy="9125"/>
            </a:xfrm>
            <a:custGeom>
              <a:avLst/>
              <a:gdLst/>
              <a:ahLst/>
              <a:cxnLst/>
              <a:rect l="l" t="t" r="r" b="b"/>
              <a:pathLst>
                <a:path w="31" h="365" extrusionOk="0">
                  <a:moveTo>
                    <a:pt x="1" y="61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31" y="365"/>
                  </a:lnTo>
                  <a:lnTo>
                    <a:pt x="31" y="365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close/>
                  <a:moveTo>
                    <a:pt x="1" y="61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close/>
                  <a:moveTo>
                    <a:pt x="1" y="31"/>
                  </a:move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close/>
                  <a:moveTo>
                    <a:pt x="1" y="31"/>
                  </a:move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close/>
                  <a:moveTo>
                    <a:pt x="1" y="31"/>
                  </a:move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close/>
                  <a:moveTo>
                    <a:pt x="1" y="31"/>
                  </a:move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E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719;p71">
              <a:extLst>
                <a:ext uri="{FF2B5EF4-FFF2-40B4-BE49-F238E27FC236}">
                  <a16:creationId xmlns:a16="http://schemas.microsoft.com/office/drawing/2014/main" xmlns="" id="{8D2C19FF-AD08-4016-9E3A-F53B718E0E66}"/>
                </a:ext>
              </a:extLst>
            </p:cNvPr>
            <p:cNvSpPr/>
            <p:nvPr/>
          </p:nvSpPr>
          <p:spPr>
            <a:xfrm>
              <a:off x="4591725" y="1101325"/>
              <a:ext cx="775" cy="7600"/>
            </a:xfrm>
            <a:custGeom>
              <a:avLst/>
              <a:gdLst/>
              <a:ahLst/>
              <a:cxnLst/>
              <a:rect l="l" t="t" r="r" b="b"/>
              <a:pathLst>
                <a:path w="31" h="3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" y="304"/>
                  </a:lnTo>
                  <a:lnTo>
                    <a:pt x="31" y="30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720;p71">
              <a:extLst>
                <a:ext uri="{FF2B5EF4-FFF2-40B4-BE49-F238E27FC236}">
                  <a16:creationId xmlns:a16="http://schemas.microsoft.com/office/drawing/2014/main" xmlns="" id="{492599E3-FAA9-4C9A-A6C5-AFF04F14F2F3}"/>
                </a:ext>
              </a:extLst>
            </p:cNvPr>
            <p:cNvSpPr/>
            <p:nvPr/>
          </p:nvSpPr>
          <p:spPr>
            <a:xfrm>
              <a:off x="4591725" y="110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721;p71">
              <a:extLst>
                <a:ext uri="{FF2B5EF4-FFF2-40B4-BE49-F238E27FC236}">
                  <a16:creationId xmlns:a16="http://schemas.microsoft.com/office/drawing/2014/main" xmlns="" id="{2B4E01DE-8D31-40D2-965D-A0A09BBF5645}"/>
                </a:ext>
              </a:extLst>
            </p:cNvPr>
            <p:cNvSpPr/>
            <p:nvPr/>
          </p:nvSpPr>
          <p:spPr>
            <a:xfrm>
              <a:off x="4591725" y="110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722;p71">
              <a:extLst>
                <a:ext uri="{FF2B5EF4-FFF2-40B4-BE49-F238E27FC236}">
                  <a16:creationId xmlns:a16="http://schemas.microsoft.com/office/drawing/2014/main" xmlns="" id="{68EC5CB6-F868-4634-99F9-9812F497CE37}"/>
                </a:ext>
              </a:extLst>
            </p:cNvPr>
            <p:cNvSpPr/>
            <p:nvPr/>
          </p:nvSpPr>
          <p:spPr>
            <a:xfrm>
              <a:off x="4591725" y="110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723;p71">
              <a:extLst>
                <a:ext uri="{FF2B5EF4-FFF2-40B4-BE49-F238E27FC236}">
                  <a16:creationId xmlns:a16="http://schemas.microsoft.com/office/drawing/2014/main" xmlns="" id="{6ABF3C7D-CEDF-4F76-A017-94239B9FE5A1}"/>
                </a:ext>
              </a:extLst>
            </p:cNvPr>
            <p:cNvSpPr/>
            <p:nvPr/>
          </p:nvSpPr>
          <p:spPr>
            <a:xfrm>
              <a:off x="4591725" y="110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724;p71">
              <a:extLst>
                <a:ext uri="{FF2B5EF4-FFF2-40B4-BE49-F238E27FC236}">
                  <a16:creationId xmlns:a16="http://schemas.microsoft.com/office/drawing/2014/main" xmlns="" id="{805D8519-4BB8-47EC-B046-FF35AD978687}"/>
                </a:ext>
              </a:extLst>
            </p:cNvPr>
            <p:cNvSpPr/>
            <p:nvPr/>
          </p:nvSpPr>
          <p:spPr>
            <a:xfrm>
              <a:off x="4591725" y="110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725;p71">
              <a:extLst>
                <a:ext uri="{FF2B5EF4-FFF2-40B4-BE49-F238E27FC236}">
                  <a16:creationId xmlns:a16="http://schemas.microsoft.com/office/drawing/2014/main" xmlns="" id="{4B9E41C8-CE6D-4E34-82D9-4D373A6B60CC}"/>
                </a:ext>
              </a:extLst>
            </p:cNvPr>
            <p:cNvSpPr/>
            <p:nvPr/>
          </p:nvSpPr>
          <p:spPr>
            <a:xfrm>
              <a:off x="4591725" y="109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726;p71">
              <a:extLst>
                <a:ext uri="{FF2B5EF4-FFF2-40B4-BE49-F238E27FC236}">
                  <a16:creationId xmlns:a16="http://schemas.microsoft.com/office/drawing/2014/main" xmlns="" id="{2EF4746C-581F-434D-B7B3-CCCCD95C9596}"/>
                </a:ext>
              </a:extLst>
            </p:cNvPr>
            <p:cNvSpPr/>
            <p:nvPr/>
          </p:nvSpPr>
          <p:spPr>
            <a:xfrm>
              <a:off x="4302700" y="1160475"/>
              <a:ext cx="45550" cy="144175"/>
            </a:xfrm>
            <a:custGeom>
              <a:avLst/>
              <a:gdLst/>
              <a:ahLst/>
              <a:cxnLst/>
              <a:rect l="l" t="t" r="r" b="b"/>
              <a:pathLst>
                <a:path w="1822" h="5767" extrusionOk="0">
                  <a:moveTo>
                    <a:pt x="0" y="5766"/>
                  </a:moveTo>
                  <a:lnTo>
                    <a:pt x="0" y="5766"/>
                  </a:lnTo>
                  <a:lnTo>
                    <a:pt x="0" y="5766"/>
                  </a:lnTo>
                  <a:lnTo>
                    <a:pt x="0" y="5766"/>
                  </a:lnTo>
                  <a:lnTo>
                    <a:pt x="0" y="5766"/>
                  </a:lnTo>
                  <a:close/>
                  <a:moveTo>
                    <a:pt x="1821" y="153"/>
                  </a:moveTo>
                  <a:lnTo>
                    <a:pt x="1821" y="153"/>
                  </a:lnTo>
                  <a:lnTo>
                    <a:pt x="1821" y="153"/>
                  </a:lnTo>
                  <a:lnTo>
                    <a:pt x="1821" y="153"/>
                  </a:lnTo>
                  <a:lnTo>
                    <a:pt x="1821" y="153"/>
                  </a:lnTo>
                  <a:close/>
                  <a:moveTo>
                    <a:pt x="1821" y="1"/>
                  </a:moveTo>
                  <a:lnTo>
                    <a:pt x="1821" y="1"/>
                  </a:lnTo>
                  <a:lnTo>
                    <a:pt x="1821" y="153"/>
                  </a:lnTo>
                  <a:lnTo>
                    <a:pt x="1821" y="15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CA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727;p71">
              <a:extLst>
                <a:ext uri="{FF2B5EF4-FFF2-40B4-BE49-F238E27FC236}">
                  <a16:creationId xmlns:a16="http://schemas.microsoft.com/office/drawing/2014/main" xmlns="" id="{F4F96017-A31C-4283-BD51-9DA1BFE0BFC4}"/>
                </a:ext>
              </a:extLst>
            </p:cNvPr>
            <p:cNvSpPr/>
            <p:nvPr/>
          </p:nvSpPr>
          <p:spPr>
            <a:xfrm>
              <a:off x="4302700" y="1304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728;p71">
              <a:extLst>
                <a:ext uri="{FF2B5EF4-FFF2-40B4-BE49-F238E27FC236}">
                  <a16:creationId xmlns:a16="http://schemas.microsoft.com/office/drawing/2014/main" xmlns="" id="{E2FA44FD-DDA4-404B-8E27-B3264967B73E}"/>
                </a:ext>
              </a:extLst>
            </p:cNvPr>
            <p:cNvSpPr/>
            <p:nvPr/>
          </p:nvSpPr>
          <p:spPr>
            <a:xfrm>
              <a:off x="4348225" y="11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729;p71">
              <a:extLst>
                <a:ext uri="{FF2B5EF4-FFF2-40B4-BE49-F238E27FC236}">
                  <a16:creationId xmlns:a16="http://schemas.microsoft.com/office/drawing/2014/main" xmlns="" id="{542A8A07-B27A-4215-892A-3245A1EDA985}"/>
                </a:ext>
              </a:extLst>
            </p:cNvPr>
            <p:cNvSpPr/>
            <p:nvPr/>
          </p:nvSpPr>
          <p:spPr>
            <a:xfrm>
              <a:off x="4348225" y="1160475"/>
              <a:ext cx="25" cy="3825"/>
            </a:xfrm>
            <a:custGeom>
              <a:avLst/>
              <a:gdLst/>
              <a:ahLst/>
              <a:cxnLst/>
              <a:rect l="l" t="t" r="r" b="b"/>
              <a:pathLst>
                <a:path w="1" h="153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730;p71">
              <a:extLst>
                <a:ext uri="{FF2B5EF4-FFF2-40B4-BE49-F238E27FC236}">
                  <a16:creationId xmlns:a16="http://schemas.microsoft.com/office/drawing/2014/main" xmlns="" id="{FFECCE57-3347-476D-9E47-72AED89F7516}"/>
                </a:ext>
              </a:extLst>
            </p:cNvPr>
            <p:cNvSpPr/>
            <p:nvPr/>
          </p:nvSpPr>
          <p:spPr>
            <a:xfrm>
              <a:off x="4220775" y="1054275"/>
              <a:ext cx="371725" cy="250375"/>
            </a:xfrm>
            <a:custGeom>
              <a:avLst/>
              <a:gdLst/>
              <a:ahLst/>
              <a:cxnLst/>
              <a:rect l="l" t="t" r="r" b="b"/>
              <a:pathLst>
                <a:path w="14869" h="10015" extrusionOk="0">
                  <a:moveTo>
                    <a:pt x="13746" y="1"/>
                  </a:moveTo>
                  <a:lnTo>
                    <a:pt x="13503" y="426"/>
                  </a:lnTo>
                  <a:lnTo>
                    <a:pt x="13200" y="820"/>
                  </a:lnTo>
                  <a:lnTo>
                    <a:pt x="12897" y="1184"/>
                  </a:lnTo>
                  <a:lnTo>
                    <a:pt x="12532" y="1548"/>
                  </a:lnTo>
                  <a:lnTo>
                    <a:pt x="12168" y="1852"/>
                  </a:lnTo>
                  <a:lnTo>
                    <a:pt x="11774" y="2155"/>
                  </a:lnTo>
                  <a:lnTo>
                    <a:pt x="11349" y="2398"/>
                  </a:lnTo>
                  <a:lnTo>
                    <a:pt x="10894" y="2641"/>
                  </a:lnTo>
                  <a:lnTo>
                    <a:pt x="10439" y="2853"/>
                  </a:lnTo>
                  <a:lnTo>
                    <a:pt x="9984" y="3035"/>
                  </a:lnTo>
                  <a:lnTo>
                    <a:pt x="9498" y="3187"/>
                  </a:lnTo>
                  <a:lnTo>
                    <a:pt x="9013" y="3308"/>
                  </a:lnTo>
                  <a:lnTo>
                    <a:pt x="8497" y="3430"/>
                  </a:lnTo>
                  <a:lnTo>
                    <a:pt x="8011" y="3490"/>
                  </a:lnTo>
                  <a:lnTo>
                    <a:pt x="7495" y="3521"/>
                  </a:lnTo>
                  <a:lnTo>
                    <a:pt x="6979" y="3551"/>
                  </a:lnTo>
                  <a:lnTo>
                    <a:pt x="6251" y="3521"/>
                  </a:lnTo>
                  <a:lnTo>
                    <a:pt x="5493" y="3430"/>
                  </a:lnTo>
                  <a:lnTo>
                    <a:pt x="4764" y="3248"/>
                  </a:lnTo>
                  <a:lnTo>
                    <a:pt x="4066" y="3035"/>
                  </a:lnTo>
                  <a:lnTo>
                    <a:pt x="3824" y="2914"/>
                  </a:lnTo>
                  <a:lnTo>
                    <a:pt x="3611" y="2792"/>
                  </a:lnTo>
                  <a:lnTo>
                    <a:pt x="3369" y="2641"/>
                  </a:lnTo>
                  <a:lnTo>
                    <a:pt x="3186" y="2459"/>
                  </a:lnTo>
                  <a:lnTo>
                    <a:pt x="3004" y="2277"/>
                  </a:lnTo>
                  <a:lnTo>
                    <a:pt x="2853" y="2064"/>
                  </a:lnTo>
                  <a:lnTo>
                    <a:pt x="2762" y="1852"/>
                  </a:lnTo>
                  <a:lnTo>
                    <a:pt x="2671" y="1609"/>
                  </a:lnTo>
                  <a:lnTo>
                    <a:pt x="2397" y="1761"/>
                  </a:lnTo>
                  <a:lnTo>
                    <a:pt x="2155" y="1912"/>
                  </a:lnTo>
                  <a:lnTo>
                    <a:pt x="1973" y="2095"/>
                  </a:lnTo>
                  <a:lnTo>
                    <a:pt x="1791" y="2277"/>
                  </a:lnTo>
                  <a:lnTo>
                    <a:pt x="1669" y="2489"/>
                  </a:lnTo>
                  <a:lnTo>
                    <a:pt x="1548" y="2762"/>
                  </a:lnTo>
                  <a:lnTo>
                    <a:pt x="1457" y="3005"/>
                  </a:lnTo>
                  <a:lnTo>
                    <a:pt x="1396" y="3308"/>
                  </a:lnTo>
                  <a:lnTo>
                    <a:pt x="1184" y="3430"/>
                  </a:lnTo>
                  <a:lnTo>
                    <a:pt x="971" y="3581"/>
                  </a:lnTo>
                  <a:lnTo>
                    <a:pt x="698" y="3824"/>
                  </a:lnTo>
                  <a:lnTo>
                    <a:pt x="455" y="4067"/>
                  </a:lnTo>
                  <a:lnTo>
                    <a:pt x="213" y="4401"/>
                  </a:lnTo>
                  <a:lnTo>
                    <a:pt x="122" y="4552"/>
                  </a:lnTo>
                  <a:lnTo>
                    <a:pt x="61" y="4734"/>
                  </a:lnTo>
                  <a:lnTo>
                    <a:pt x="0" y="4917"/>
                  </a:lnTo>
                  <a:lnTo>
                    <a:pt x="0" y="5099"/>
                  </a:lnTo>
                  <a:lnTo>
                    <a:pt x="0" y="5190"/>
                  </a:lnTo>
                  <a:lnTo>
                    <a:pt x="61" y="5645"/>
                  </a:lnTo>
                  <a:lnTo>
                    <a:pt x="213" y="6221"/>
                  </a:lnTo>
                  <a:lnTo>
                    <a:pt x="395" y="6828"/>
                  </a:lnTo>
                  <a:lnTo>
                    <a:pt x="607" y="7435"/>
                  </a:lnTo>
                  <a:lnTo>
                    <a:pt x="971" y="8436"/>
                  </a:lnTo>
                  <a:lnTo>
                    <a:pt x="1153" y="8861"/>
                  </a:lnTo>
                  <a:lnTo>
                    <a:pt x="1366" y="8952"/>
                  </a:lnTo>
                  <a:lnTo>
                    <a:pt x="1851" y="9195"/>
                  </a:lnTo>
                  <a:lnTo>
                    <a:pt x="2155" y="9377"/>
                  </a:lnTo>
                  <a:lnTo>
                    <a:pt x="2428" y="9559"/>
                  </a:lnTo>
                  <a:lnTo>
                    <a:pt x="2701" y="9772"/>
                  </a:lnTo>
                  <a:lnTo>
                    <a:pt x="2883" y="9984"/>
                  </a:lnTo>
                  <a:lnTo>
                    <a:pt x="3277" y="10014"/>
                  </a:lnTo>
                  <a:lnTo>
                    <a:pt x="3399" y="9954"/>
                  </a:lnTo>
                  <a:lnTo>
                    <a:pt x="3490" y="9893"/>
                  </a:lnTo>
                  <a:lnTo>
                    <a:pt x="3611" y="9772"/>
                  </a:lnTo>
                  <a:lnTo>
                    <a:pt x="3702" y="9590"/>
                  </a:lnTo>
                  <a:lnTo>
                    <a:pt x="3763" y="9347"/>
                  </a:lnTo>
                  <a:lnTo>
                    <a:pt x="3763" y="8983"/>
                  </a:lnTo>
                  <a:lnTo>
                    <a:pt x="3733" y="8801"/>
                  </a:lnTo>
                  <a:lnTo>
                    <a:pt x="3702" y="8558"/>
                  </a:lnTo>
                  <a:lnTo>
                    <a:pt x="3460" y="8588"/>
                  </a:lnTo>
                  <a:lnTo>
                    <a:pt x="3217" y="8619"/>
                  </a:lnTo>
                  <a:lnTo>
                    <a:pt x="2974" y="8588"/>
                  </a:lnTo>
                  <a:lnTo>
                    <a:pt x="2762" y="8558"/>
                  </a:lnTo>
                  <a:lnTo>
                    <a:pt x="2549" y="8497"/>
                  </a:lnTo>
                  <a:lnTo>
                    <a:pt x="2337" y="8436"/>
                  </a:lnTo>
                  <a:lnTo>
                    <a:pt x="2155" y="8345"/>
                  </a:lnTo>
                  <a:lnTo>
                    <a:pt x="2003" y="8224"/>
                  </a:lnTo>
                  <a:lnTo>
                    <a:pt x="1851" y="8103"/>
                  </a:lnTo>
                  <a:lnTo>
                    <a:pt x="1730" y="7981"/>
                  </a:lnTo>
                  <a:lnTo>
                    <a:pt x="1609" y="7830"/>
                  </a:lnTo>
                  <a:lnTo>
                    <a:pt x="1518" y="7647"/>
                  </a:lnTo>
                  <a:lnTo>
                    <a:pt x="1366" y="7314"/>
                  </a:lnTo>
                  <a:lnTo>
                    <a:pt x="1275" y="6950"/>
                  </a:lnTo>
                  <a:lnTo>
                    <a:pt x="1214" y="6555"/>
                  </a:lnTo>
                  <a:lnTo>
                    <a:pt x="1275" y="6161"/>
                  </a:lnTo>
                  <a:lnTo>
                    <a:pt x="1366" y="5797"/>
                  </a:lnTo>
                  <a:lnTo>
                    <a:pt x="1518" y="5463"/>
                  </a:lnTo>
                  <a:lnTo>
                    <a:pt x="1609" y="5281"/>
                  </a:lnTo>
                  <a:lnTo>
                    <a:pt x="1730" y="5129"/>
                  </a:lnTo>
                  <a:lnTo>
                    <a:pt x="1851" y="5008"/>
                  </a:lnTo>
                  <a:lnTo>
                    <a:pt x="2003" y="4886"/>
                  </a:lnTo>
                  <a:lnTo>
                    <a:pt x="2155" y="4765"/>
                  </a:lnTo>
                  <a:lnTo>
                    <a:pt x="2337" y="4674"/>
                  </a:lnTo>
                  <a:lnTo>
                    <a:pt x="2549" y="4613"/>
                  </a:lnTo>
                  <a:lnTo>
                    <a:pt x="2762" y="4552"/>
                  </a:lnTo>
                  <a:lnTo>
                    <a:pt x="2974" y="4522"/>
                  </a:lnTo>
                  <a:lnTo>
                    <a:pt x="3217" y="4492"/>
                  </a:lnTo>
                  <a:lnTo>
                    <a:pt x="3520" y="4522"/>
                  </a:lnTo>
                  <a:lnTo>
                    <a:pt x="3824" y="4583"/>
                  </a:lnTo>
                  <a:lnTo>
                    <a:pt x="4097" y="4674"/>
                  </a:lnTo>
                  <a:lnTo>
                    <a:pt x="4309" y="4795"/>
                  </a:lnTo>
                  <a:lnTo>
                    <a:pt x="4522" y="4947"/>
                  </a:lnTo>
                  <a:lnTo>
                    <a:pt x="4704" y="5129"/>
                  </a:lnTo>
                  <a:lnTo>
                    <a:pt x="4855" y="5341"/>
                  </a:lnTo>
                  <a:lnTo>
                    <a:pt x="4977" y="5554"/>
                  </a:lnTo>
                  <a:lnTo>
                    <a:pt x="5068" y="5008"/>
                  </a:lnTo>
                  <a:lnTo>
                    <a:pt x="5098" y="4401"/>
                  </a:lnTo>
                  <a:lnTo>
                    <a:pt x="5098" y="4249"/>
                  </a:lnTo>
                  <a:lnTo>
                    <a:pt x="5280" y="4310"/>
                  </a:lnTo>
                  <a:lnTo>
                    <a:pt x="5766" y="4492"/>
                  </a:lnTo>
                  <a:lnTo>
                    <a:pt x="6130" y="4613"/>
                  </a:lnTo>
                  <a:lnTo>
                    <a:pt x="6524" y="4704"/>
                  </a:lnTo>
                  <a:lnTo>
                    <a:pt x="6949" y="4765"/>
                  </a:lnTo>
                  <a:lnTo>
                    <a:pt x="7404" y="4765"/>
                  </a:lnTo>
                  <a:lnTo>
                    <a:pt x="7890" y="4734"/>
                  </a:lnTo>
                  <a:lnTo>
                    <a:pt x="8375" y="4643"/>
                  </a:lnTo>
                  <a:lnTo>
                    <a:pt x="8618" y="4583"/>
                  </a:lnTo>
                  <a:lnTo>
                    <a:pt x="8861" y="4492"/>
                  </a:lnTo>
                  <a:lnTo>
                    <a:pt x="9104" y="4370"/>
                  </a:lnTo>
                  <a:lnTo>
                    <a:pt x="9346" y="4249"/>
                  </a:lnTo>
                  <a:lnTo>
                    <a:pt x="9468" y="4340"/>
                  </a:lnTo>
                  <a:lnTo>
                    <a:pt x="9619" y="4431"/>
                  </a:lnTo>
                  <a:lnTo>
                    <a:pt x="9832" y="4522"/>
                  </a:lnTo>
                  <a:lnTo>
                    <a:pt x="10105" y="4643"/>
                  </a:lnTo>
                  <a:lnTo>
                    <a:pt x="10408" y="4734"/>
                  </a:lnTo>
                  <a:lnTo>
                    <a:pt x="10772" y="4795"/>
                  </a:lnTo>
                  <a:lnTo>
                    <a:pt x="11167" y="4826"/>
                  </a:lnTo>
                  <a:lnTo>
                    <a:pt x="11561" y="4795"/>
                  </a:lnTo>
                  <a:lnTo>
                    <a:pt x="11986" y="4704"/>
                  </a:lnTo>
                  <a:lnTo>
                    <a:pt x="12411" y="4583"/>
                  </a:lnTo>
                  <a:lnTo>
                    <a:pt x="12897" y="4370"/>
                  </a:lnTo>
                  <a:lnTo>
                    <a:pt x="13139" y="5493"/>
                  </a:lnTo>
                  <a:lnTo>
                    <a:pt x="13321" y="6616"/>
                  </a:lnTo>
                  <a:lnTo>
                    <a:pt x="13534" y="7830"/>
                  </a:lnTo>
                  <a:lnTo>
                    <a:pt x="13807" y="7890"/>
                  </a:lnTo>
                  <a:lnTo>
                    <a:pt x="14080" y="7981"/>
                  </a:lnTo>
                  <a:lnTo>
                    <a:pt x="14353" y="8103"/>
                  </a:lnTo>
                  <a:lnTo>
                    <a:pt x="14596" y="8254"/>
                  </a:lnTo>
                  <a:lnTo>
                    <a:pt x="14596" y="8163"/>
                  </a:lnTo>
                  <a:lnTo>
                    <a:pt x="14383" y="8012"/>
                  </a:lnTo>
                  <a:lnTo>
                    <a:pt x="14232" y="7830"/>
                  </a:lnTo>
                  <a:lnTo>
                    <a:pt x="14080" y="7647"/>
                  </a:lnTo>
                  <a:lnTo>
                    <a:pt x="13959" y="7435"/>
                  </a:lnTo>
                  <a:lnTo>
                    <a:pt x="13868" y="7223"/>
                  </a:lnTo>
                  <a:lnTo>
                    <a:pt x="13807" y="7010"/>
                  </a:lnTo>
                  <a:lnTo>
                    <a:pt x="13746" y="6768"/>
                  </a:lnTo>
                  <a:lnTo>
                    <a:pt x="13716" y="6525"/>
                  </a:lnTo>
                  <a:lnTo>
                    <a:pt x="13716" y="6282"/>
                  </a:lnTo>
                  <a:lnTo>
                    <a:pt x="13746" y="6070"/>
                  </a:lnTo>
                  <a:lnTo>
                    <a:pt x="13807" y="5827"/>
                  </a:lnTo>
                  <a:lnTo>
                    <a:pt x="13868" y="5584"/>
                  </a:lnTo>
                  <a:lnTo>
                    <a:pt x="13959" y="5372"/>
                  </a:lnTo>
                  <a:lnTo>
                    <a:pt x="14080" y="5190"/>
                  </a:lnTo>
                  <a:lnTo>
                    <a:pt x="14232" y="5008"/>
                  </a:lnTo>
                  <a:lnTo>
                    <a:pt x="14414" y="4826"/>
                  </a:lnTo>
                  <a:lnTo>
                    <a:pt x="14292" y="4643"/>
                  </a:lnTo>
                  <a:lnTo>
                    <a:pt x="14141" y="4492"/>
                  </a:lnTo>
                  <a:lnTo>
                    <a:pt x="13959" y="4310"/>
                  </a:lnTo>
                  <a:lnTo>
                    <a:pt x="13777" y="4158"/>
                  </a:lnTo>
                  <a:lnTo>
                    <a:pt x="13928" y="4037"/>
                  </a:lnTo>
                  <a:lnTo>
                    <a:pt x="14110" y="3854"/>
                  </a:lnTo>
                  <a:lnTo>
                    <a:pt x="14323" y="3642"/>
                  </a:lnTo>
                  <a:lnTo>
                    <a:pt x="14505" y="3369"/>
                  </a:lnTo>
                  <a:lnTo>
                    <a:pt x="14687" y="3005"/>
                  </a:lnTo>
                  <a:lnTo>
                    <a:pt x="14748" y="2823"/>
                  </a:lnTo>
                  <a:lnTo>
                    <a:pt x="14808" y="2641"/>
                  </a:lnTo>
                  <a:lnTo>
                    <a:pt x="14839" y="2428"/>
                  </a:lnTo>
                  <a:lnTo>
                    <a:pt x="14869" y="2186"/>
                  </a:lnTo>
                  <a:lnTo>
                    <a:pt x="14839" y="1882"/>
                  </a:lnTo>
                  <a:lnTo>
                    <a:pt x="14839" y="1852"/>
                  </a:lnTo>
                  <a:lnTo>
                    <a:pt x="14839" y="1821"/>
                  </a:lnTo>
                  <a:lnTo>
                    <a:pt x="14778" y="1609"/>
                  </a:lnTo>
                  <a:lnTo>
                    <a:pt x="14687" y="1366"/>
                  </a:lnTo>
                  <a:lnTo>
                    <a:pt x="14596" y="1124"/>
                  </a:lnTo>
                  <a:lnTo>
                    <a:pt x="14474" y="881"/>
                  </a:lnTo>
                  <a:lnTo>
                    <a:pt x="14323" y="668"/>
                  </a:lnTo>
                  <a:lnTo>
                    <a:pt x="14141" y="426"/>
                  </a:lnTo>
                  <a:lnTo>
                    <a:pt x="13746" y="1"/>
                  </a:lnTo>
                  <a:close/>
                </a:path>
              </a:pathLst>
            </a:custGeom>
            <a:solidFill>
              <a:srgbClr val="FF9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731;p71">
              <a:extLst>
                <a:ext uri="{FF2B5EF4-FFF2-40B4-BE49-F238E27FC236}">
                  <a16:creationId xmlns:a16="http://schemas.microsoft.com/office/drawing/2014/main" xmlns="" id="{C03F2779-2D63-45C8-9576-AB680F498FF7}"/>
                </a:ext>
              </a:extLst>
            </p:cNvPr>
            <p:cNvSpPr/>
            <p:nvPr/>
          </p:nvSpPr>
          <p:spPr>
            <a:xfrm>
              <a:off x="4220775" y="1054275"/>
              <a:ext cx="371725" cy="250375"/>
            </a:xfrm>
            <a:custGeom>
              <a:avLst/>
              <a:gdLst/>
              <a:ahLst/>
              <a:cxnLst/>
              <a:rect l="l" t="t" r="r" b="b"/>
              <a:pathLst>
                <a:path w="14869" h="10015" fill="none" extrusionOk="0">
                  <a:moveTo>
                    <a:pt x="13746" y="1"/>
                  </a:moveTo>
                  <a:lnTo>
                    <a:pt x="13746" y="1"/>
                  </a:lnTo>
                  <a:lnTo>
                    <a:pt x="13503" y="426"/>
                  </a:lnTo>
                  <a:lnTo>
                    <a:pt x="13200" y="820"/>
                  </a:lnTo>
                  <a:lnTo>
                    <a:pt x="12897" y="1184"/>
                  </a:lnTo>
                  <a:lnTo>
                    <a:pt x="12532" y="1548"/>
                  </a:lnTo>
                  <a:lnTo>
                    <a:pt x="12168" y="1852"/>
                  </a:lnTo>
                  <a:lnTo>
                    <a:pt x="11774" y="2155"/>
                  </a:lnTo>
                  <a:lnTo>
                    <a:pt x="11349" y="2398"/>
                  </a:lnTo>
                  <a:lnTo>
                    <a:pt x="10894" y="2641"/>
                  </a:lnTo>
                  <a:lnTo>
                    <a:pt x="10439" y="2853"/>
                  </a:lnTo>
                  <a:lnTo>
                    <a:pt x="9984" y="3035"/>
                  </a:lnTo>
                  <a:lnTo>
                    <a:pt x="9498" y="3187"/>
                  </a:lnTo>
                  <a:lnTo>
                    <a:pt x="9013" y="3308"/>
                  </a:lnTo>
                  <a:lnTo>
                    <a:pt x="8497" y="3430"/>
                  </a:lnTo>
                  <a:lnTo>
                    <a:pt x="8011" y="3490"/>
                  </a:lnTo>
                  <a:lnTo>
                    <a:pt x="7495" y="3521"/>
                  </a:lnTo>
                  <a:lnTo>
                    <a:pt x="6979" y="3551"/>
                  </a:lnTo>
                  <a:lnTo>
                    <a:pt x="6979" y="3551"/>
                  </a:lnTo>
                  <a:lnTo>
                    <a:pt x="6251" y="3521"/>
                  </a:lnTo>
                  <a:lnTo>
                    <a:pt x="5493" y="3430"/>
                  </a:lnTo>
                  <a:lnTo>
                    <a:pt x="4764" y="3248"/>
                  </a:lnTo>
                  <a:lnTo>
                    <a:pt x="4066" y="3035"/>
                  </a:lnTo>
                  <a:lnTo>
                    <a:pt x="4066" y="3035"/>
                  </a:lnTo>
                  <a:lnTo>
                    <a:pt x="3824" y="2914"/>
                  </a:lnTo>
                  <a:lnTo>
                    <a:pt x="3611" y="2792"/>
                  </a:lnTo>
                  <a:lnTo>
                    <a:pt x="3369" y="2641"/>
                  </a:lnTo>
                  <a:lnTo>
                    <a:pt x="3186" y="2459"/>
                  </a:lnTo>
                  <a:lnTo>
                    <a:pt x="3004" y="2277"/>
                  </a:lnTo>
                  <a:lnTo>
                    <a:pt x="2853" y="2064"/>
                  </a:lnTo>
                  <a:lnTo>
                    <a:pt x="2762" y="1852"/>
                  </a:lnTo>
                  <a:lnTo>
                    <a:pt x="2671" y="1609"/>
                  </a:lnTo>
                  <a:lnTo>
                    <a:pt x="2671" y="1609"/>
                  </a:lnTo>
                  <a:lnTo>
                    <a:pt x="2397" y="1761"/>
                  </a:lnTo>
                  <a:lnTo>
                    <a:pt x="2155" y="1912"/>
                  </a:lnTo>
                  <a:lnTo>
                    <a:pt x="1973" y="2095"/>
                  </a:lnTo>
                  <a:lnTo>
                    <a:pt x="1791" y="2277"/>
                  </a:lnTo>
                  <a:lnTo>
                    <a:pt x="1669" y="2489"/>
                  </a:lnTo>
                  <a:lnTo>
                    <a:pt x="1548" y="2762"/>
                  </a:lnTo>
                  <a:lnTo>
                    <a:pt x="1457" y="3005"/>
                  </a:lnTo>
                  <a:lnTo>
                    <a:pt x="1396" y="3308"/>
                  </a:lnTo>
                  <a:lnTo>
                    <a:pt x="1396" y="3308"/>
                  </a:lnTo>
                  <a:lnTo>
                    <a:pt x="1396" y="3308"/>
                  </a:lnTo>
                  <a:lnTo>
                    <a:pt x="1184" y="3430"/>
                  </a:lnTo>
                  <a:lnTo>
                    <a:pt x="971" y="3581"/>
                  </a:lnTo>
                  <a:lnTo>
                    <a:pt x="698" y="3824"/>
                  </a:lnTo>
                  <a:lnTo>
                    <a:pt x="455" y="4067"/>
                  </a:lnTo>
                  <a:lnTo>
                    <a:pt x="213" y="4401"/>
                  </a:lnTo>
                  <a:lnTo>
                    <a:pt x="122" y="4552"/>
                  </a:lnTo>
                  <a:lnTo>
                    <a:pt x="61" y="4734"/>
                  </a:lnTo>
                  <a:lnTo>
                    <a:pt x="0" y="4917"/>
                  </a:lnTo>
                  <a:lnTo>
                    <a:pt x="0" y="5099"/>
                  </a:lnTo>
                  <a:lnTo>
                    <a:pt x="0" y="5099"/>
                  </a:lnTo>
                  <a:lnTo>
                    <a:pt x="0" y="5190"/>
                  </a:lnTo>
                  <a:lnTo>
                    <a:pt x="0" y="5190"/>
                  </a:lnTo>
                  <a:lnTo>
                    <a:pt x="61" y="5645"/>
                  </a:lnTo>
                  <a:lnTo>
                    <a:pt x="213" y="6221"/>
                  </a:lnTo>
                  <a:lnTo>
                    <a:pt x="395" y="6828"/>
                  </a:lnTo>
                  <a:lnTo>
                    <a:pt x="607" y="7435"/>
                  </a:lnTo>
                  <a:lnTo>
                    <a:pt x="971" y="8436"/>
                  </a:lnTo>
                  <a:lnTo>
                    <a:pt x="1153" y="8861"/>
                  </a:lnTo>
                  <a:lnTo>
                    <a:pt x="1153" y="8861"/>
                  </a:lnTo>
                  <a:lnTo>
                    <a:pt x="1366" y="8952"/>
                  </a:lnTo>
                  <a:lnTo>
                    <a:pt x="1851" y="9195"/>
                  </a:lnTo>
                  <a:lnTo>
                    <a:pt x="2155" y="9377"/>
                  </a:lnTo>
                  <a:lnTo>
                    <a:pt x="2428" y="9559"/>
                  </a:lnTo>
                  <a:lnTo>
                    <a:pt x="2701" y="9772"/>
                  </a:lnTo>
                  <a:lnTo>
                    <a:pt x="2883" y="9984"/>
                  </a:lnTo>
                  <a:lnTo>
                    <a:pt x="3277" y="10014"/>
                  </a:lnTo>
                  <a:lnTo>
                    <a:pt x="3277" y="10014"/>
                  </a:lnTo>
                  <a:lnTo>
                    <a:pt x="3277" y="10014"/>
                  </a:lnTo>
                  <a:lnTo>
                    <a:pt x="3277" y="10014"/>
                  </a:lnTo>
                  <a:lnTo>
                    <a:pt x="3277" y="10014"/>
                  </a:lnTo>
                  <a:lnTo>
                    <a:pt x="3399" y="9954"/>
                  </a:lnTo>
                  <a:lnTo>
                    <a:pt x="3490" y="9893"/>
                  </a:lnTo>
                  <a:lnTo>
                    <a:pt x="3611" y="9772"/>
                  </a:lnTo>
                  <a:lnTo>
                    <a:pt x="3702" y="9590"/>
                  </a:lnTo>
                  <a:lnTo>
                    <a:pt x="3763" y="9347"/>
                  </a:lnTo>
                  <a:lnTo>
                    <a:pt x="3763" y="8983"/>
                  </a:lnTo>
                  <a:lnTo>
                    <a:pt x="3733" y="8801"/>
                  </a:lnTo>
                  <a:lnTo>
                    <a:pt x="3702" y="8558"/>
                  </a:lnTo>
                  <a:lnTo>
                    <a:pt x="3702" y="8558"/>
                  </a:lnTo>
                  <a:lnTo>
                    <a:pt x="3460" y="8588"/>
                  </a:lnTo>
                  <a:lnTo>
                    <a:pt x="3217" y="8619"/>
                  </a:lnTo>
                  <a:lnTo>
                    <a:pt x="3217" y="8619"/>
                  </a:lnTo>
                  <a:lnTo>
                    <a:pt x="2974" y="8588"/>
                  </a:lnTo>
                  <a:lnTo>
                    <a:pt x="2762" y="8558"/>
                  </a:lnTo>
                  <a:lnTo>
                    <a:pt x="2549" y="8497"/>
                  </a:lnTo>
                  <a:lnTo>
                    <a:pt x="2337" y="8436"/>
                  </a:lnTo>
                  <a:lnTo>
                    <a:pt x="2155" y="8345"/>
                  </a:lnTo>
                  <a:lnTo>
                    <a:pt x="2003" y="8224"/>
                  </a:lnTo>
                  <a:lnTo>
                    <a:pt x="1851" y="8103"/>
                  </a:lnTo>
                  <a:lnTo>
                    <a:pt x="1730" y="7981"/>
                  </a:lnTo>
                  <a:lnTo>
                    <a:pt x="1609" y="7830"/>
                  </a:lnTo>
                  <a:lnTo>
                    <a:pt x="1518" y="7647"/>
                  </a:lnTo>
                  <a:lnTo>
                    <a:pt x="1366" y="7314"/>
                  </a:lnTo>
                  <a:lnTo>
                    <a:pt x="1275" y="6950"/>
                  </a:lnTo>
                  <a:lnTo>
                    <a:pt x="1214" y="6555"/>
                  </a:lnTo>
                  <a:lnTo>
                    <a:pt x="1275" y="6161"/>
                  </a:lnTo>
                  <a:lnTo>
                    <a:pt x="1366" y="5797"/>
                  </a:lnTo>
                  <a:lnTo>
                    <a:pt x="1518" y="5463"/>
                  </a:lnTo>
                  <a:lnTo>
                    <a:pt x="1609" y="5281"/>
                  </a:lnTo>
                  <a:lnTo>
                    <a:pt x="1730" y="5129"/>
                  </a:lnTo>
                  <a:lnTo>
                    <a:pt x="1851" y="5008"/>
                  </a:lnTo>
                  <a:lnTo>
                    <a:pt x="2003" y="4886"/>
                  </a:lnTo>
                  <a:lnTo>
                    <a:pt x="2155" y="4765"/>
                  </a:lnTo>
                  <a:lnTo>
                    <a:pt x="2337" y="4674"/>
                  </a:lnTo>
                  <a:lnTo>
                    <a:pt x="2549" y="4613"/>
                  </a:lnTo>
                  <a:lnTo>
                    <a:pt x="2762" y="4552"/>
                  </a:lnTo>
                  <a:lnTo>
                    <a:pt x="2974" y="4522"/>
                  </a:lnTo>
                  <a:lnTo>
                    <a:pt x="3217" y="4492"/>
                  </a:lnTo>
                  <a:lnTo>
                    <a:pt x="3217" y="4492"/>
                  </a:lnTo>
                  <a:lnTo>
                    <a:pt x="3520" y="4522"/>
                  </a:lnTo>
                  <a:lnTo>
                    <a:pt x="3824" y="4583"/>
                  </a:lnTo>
                  <a:lnTo>
                    <a:pt x="4097" y="4674"/>
                  </a:lnTo>
                  <a:lnTo>
                    <a:pt x="4309" y="4795"/>
                  </a:lnTo>
                  <a:lnTo>
                    <a:pt x="4522" y="4947"/>
                  </a:lnTo>
                  <a:lnTo>
                    <a:pt x="4704" y="5129"/>
                  </a:lnTo>
                  <a:lnTo>
                    <a:pt x="4855" y="5341"/>
                  </a:lnTo>
                  <a:lnTo>
                    <a:pt x="4977" y="5554"/>
                  </a:lnTo>
                  <a:lnTo>
                    <a:pt x="4977" y="5554"/>
                  </a:lnTo>
                  <a:lnTo>
                    <a:pt x="5068" y="5008"/>
                  </a:lnTo>
                  <a:lnTo>
                    <a:pt x="5098" y="4401"/>
                  </a:lnTo>
                  <a:lnTo>
                    <a:pt x="5098" y="4401"/>
                  </a:lnTo>
                  <a:lnTo>
                    <a:pt x="5098" y="4401"/>
                  </a:lnTo>
                  <a:lnTo>
                    <a:pt x="5098" y="4401"/>
                  </a:lnTo>
                  <a:lnTo>
                    <a:pt x="5098" y="4401"/>
                  </a:lnTo>
                  <a:lnTo>
                    <a:pt x="5098" y="4401"/>
                  </a:lnTo>
                  <a:lnTo>
                    <a:pt x="5098" y="4249"/>
                  </a:lnTo>
                  <a:lnTo>
                    <a:pt x="5098" y="4249"/>
                  </a:lnTo>
                  <a:lnTo>
                    <a:pt x="5098" y="4249"/>
                  </a:lnTo>
                  <a:lnTo>
                    <a:pt x="5280" y="4310"/>
                  </a:lnTo>
                  <a:lnTo>
                    <a:pt x="5766" y="4492"/>
                  </a:lnTo>
                  <a:lnTo>
                    <a:pt x="6130" y="4613"/>
                  </a:lnTo>
                  <a:lnTo>
                    <a:pt x="6524" y="4704"/>
                  </a:lnTo>
                  <a:lnTo>
                    <a:pt x="6949" y="4765"/>
                  </a:lnTo>
                  <a:lnTo>
                    <a:pt x="7404" y="4765"/>
                  </a:lnTo>
                  <a:lnTo>
                    <a:pt x="7404" y="4765"/>
                  </a:lnTo>
                  <a:lnTo>
                    <a:pt x="7890" y="4734"/>
                  </a:lnTo>
                  <a:lnTo>
                    <a:pt x="8375" y="4643"/>
                  </a:lnTo>
                  <a:lnTo>
                    <a:pt x="8618" y="4583"/>
                  </a:lnTo>
                  <a:lnTo>
                    <a:pt x="8861" y="4492"/>
                  </a:lnTo>
                  <a:lnTo>
                    <a:pt x="9104" y="4370"/>
                  </a:lnTo>
                  <a:lnTo>
                    <a:pt x="9346" y="4249"/>
                  </a:lnTo>
                  <a:lnTo>
                    <a:pt x="9346" y="4249"/>
                  </a:lnTo>
                  <a:lnTo>
                    <a:pt x="9468" y="4340"/>
                  </a:lnTo>
                  <a:lnTo>
                    <a:pt x="9619" y="4431"/>
                  </a:lnTo>
                  <a:lnTo>
                    <a:pt x="9832" y="4522"/>
                  </a:lnTo>
                  <a:lnTo>
                    <a:pt x="10105" y="4643"/>
                  </a:lnTo>
                  <a:lnTo>
                    <a:pt x="10408" y="4734"/>
                  </a:lnTo>
                  <a:lnTo>
                    <a:pt x="10772" y="4795"/>
                  </a:lnTo>
                  <a:lnTo>
                    <a:pt x="11167" y="4826"/>
                  </a:lnTo>
                  <a:lnTo>
                    <a:pt x="11167" y="4826"/>
                  </a:lnTo>
                  <a:lnTo>
                    <a:pt x="11561" y="4795"/>
                  </a:lnTo>
                  <a:lnTo>
                    <a:pt x="11986" y="4704"/>
                  </a:lnTo>
                  <a:lnTo>
                    <a:pt x="12411" y="4583"/>
                  </a:lnTo>
                  <a:lnTo>
                    <a:pt x="12897" y="4370"/>
                  </a:lnTo>
                  <a:lnTo>
                    <a:pt x="12897" y="4370"/>
                  </a:lnTo>
                  <a:lnTo>
                    <a:pt x="13139" y="5493"/>
                  </a:lnTo>
                  <a:lnTo>
                    <a:pt x="13321" y="6616"/>
                  </a:lnTo>
                  <a:lnTo>
                    <a:pt x="13534" y="7830"/>
                  </a:lnTo>
                  <a:lnTo>
                    <a:pt x="13534" y="7830"/>
                  </a:lnTo>
                  <a:lnTo>
                    <a:pt x="13807" y="7890"/>
                  </a:lnTo>
                  <a:lnTo>
                    <a:pt x="14080" y="7981"/>
                  </a:lnTo>
                  <a:lnTo>
                    <a:pt x="14353" y="8103"/>
                  </a:lnTo>
                  <a:lnTo>
                    <a:pt x="14596" y="8254"/>
                  </a:lnTo>
                  <a:lnTo>
                    <a:pt x="14596" y="8254"/>
                  </a:lnTo>
                  <a:lnTo>
                    <a:pt x="14596" y="8163"/>
                  </a:lnTo>
                  <a:lnTo>
                    <a:pt x="14596" y="8163"/>
                  </a:lnTo>
                  <a:lnTo>
                    <a:pt x="14383" y="8012"/>
                  </a:lnTo>
                  <a:lnTo>
                    <a:pt x="14232" y="7830"/>
                  </a:lnTo>
                  <a:lnTo>
                    <a:pt x="14080" y="7647"/>
                  </a:lnTo>
                  <a:lnTo>
                    <a:pt x="13959" y="7435"/>
                  </a:lnTo>
                  <a:lnTo>
                    <a:pt x="13868" y="7223"/>
                  </a:lnTo>
                  <a:lnTo>
                    <a:pt x="13807" y="7010"/>
                  </a:lnTo>
                  <a:lnTo>
                    <a:pt x="13746" y="6768"/>
                  </a:lnTo>
                  <a:lnTo>
                    <a:pt x="13716" y="6525"/>
                  </a:lnTo>
                  <a:lnTo>
                    <a:pt x="13716" y="6282"/>
                  </a:lnTo>
                  <a:lnTo>
                    <a:pt x="13746" y="6070"/>
                  </a:lnTo>
                  <a:lnTo>
                    <a:pt x="13807" y="5827"/>
                  </a:lnTo>
                  <a:lnTo>
                    <a:pt x="13868" y="5584"/>
                  </a:lnTo>
                  <a:lnTo>
                    <a:pt x="13959" y="5372"/>
                  </a:lnTo>
                  <a:lnTo>
                    <a:pt x="14080" y="5190"/>
                  </a:lnTo>
                  <a:lnTo>
                    <a:pt x="14232" y="5008"/>
                  </a:lnTo>
                  <a:lnTo>
                    <a:pt x="14414" y="4826"/>
                  </a:lnTo>
                  <a:lnTo>
                    <a:pt x="14414" y="4826"/>
                  </a:lnTo>
                  <a:lnTo>
                    <a:pt x="14292" y="4643"/>
                  </a:lnTo>
                  <a:lnTo>
                    <a:pt x="14141" y="4492"/>
                  </a:lnTo>
                  <a:lnTo>
                    <a:pt x="13959" y="4310"/>
                  </a:lnTo>
                  <a:lnTo>
                    <a:pt x="13777" y="4158"/>
                  </a:lnTo>
                  <a:lnTo>
                    <a:pt x="13777" y="4158"/>
                  </a:lnTo>
                  <a:lnTo>
                    <a:pt x="13777" y="4158"/>
                  </a:lnTo>
                  <a:lnTo>
                    <a:pt x="13777" y="4158"/>
                  </a:lnTo>
                  <a:lnTo>
                    <a:pt x="13777" y="4158"/>
                  </a:lnTo>
                  <a:lnTo>
                    <a:pt x="13928" y="4037"/>
                  </a:lnTo>
                  <a:lnTo>
                    <a:pt x="14110" y="3854"/>
                  </a:lnTo>
                  <a:lnTo>
                    <a:pt x="14323" y="3642"/>
                  </a:lnTo>
                  <a:lnTo>
                    <a:pt x="14505" y="3369"/>
                  </a:lnTo>
                  <a:lnTo>
                    <a:pt x="14687" y="3005"/>
                  </a:lnTo>
                  <a:lnTo>
                    <a:pt x="14748" y="2823"/>
                  </a:lnTo>
                  <a:lnTo>
                    <a:pt x="14808" y="2641"/>
                  </a:lnTo>
                  <a:lnTo>
                    <a:pt x="14839" y="2428"/>
                  </a:lnTo>
                  <a:lnTo>
                    <a:pt x="14869" y="2186"/>
                  </a:lnTo>
                  <a:lnTo>
                    <a:pt x="14869" y="2186"/>
                  </a:lnTo>
                  <a:lnTo>
                    <a:pt x="14839" y="1882"/>
                  </a:lnTo>
                  <a:lnTo>
                    <a:pt x="14839" y="1882"/>
                  </a:lnTo>
                  <a:lnTo>
                    <a:pt x="14839" y="1882"/>
                  </a:lnTo>
                  <a:lnTo>
                    <a:pt x="14839" y="1882"/>
                  </a:lnTo>
                  <a:lnTo>
                    <a:pt x="14839" y="1882"/>
                  </a:lnTo>
                  <a:lnTo>
                    <a:pt x="14839" y="1882"/>
                  </a:lnTo>
                  <a:lnTo>
                    <a:pt x="14839" y="1882"/>
                  </a:lnTo>
                  <a:lnTo>
                    <a:pt x="14839" y="188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52"/>
                  </a:lnTo>
                  <a:lnTo>
                    <a:pt x="14839" y="1821"/>
                  </a:lnTo>
                  <a:lnTo>
                    <a:pt x="14839" y="1821"/>
                  </a:lnTo>
                  <a:lnTo>
                    <a:pt x="14839" y="1821"/>
                  </a:lnTo>
                  <a:lnTo>
                    <a:pt x="14839" y="1821"/>
                  </a:lnTo>
                  <a:lnTo>
                    <a:pt x="14778" y="1609"/>
                  </a:lnTo>
                  <a:lnTo>
                    <a:pt x="14687" y="1366"/>
                  </a:lnTo>
                  <a:lnTo>
                    <a:pt x="14596" y="1124"/>
                  </a:lnTo>
                  <a:lnTo>
                    <a:pt x="14474" y="881"/>
                  </a:lnTo>
                  <a:lnTo>
                    <a:pt x="14323" y="668"/>
                  </a:lnTo>
                  <a:lnTo>
                    <a:pt x="14141" y="426"/>
                  </a:lnTo>
                  <a:lnTo>
                    <a:pt x="137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732;p71">
              <a:extLst>
                <a:ext uri="{FF2B5EF4-FFF2-40B4-BE49-F238E27FC236}">
                  <a16:creationId xmlns:a16="http://schemas.microsoft.com/office/drawing/2014/main" xmlns="" id="{03499CB5-FBDD-4EB9-80ED-A1BFF94D7D31}"/>
                </a:ext>
              </a:extLst>
            </p:cNvPr>
            <p:cNvSpPr/>
            <p:nvPr/>
          </p:nvSpPr>
          <p:spPr>
            <a:xfrm>
              <a:off x="4559875" y="1259875"/>
              <a:ext cx="21250" cy="31875"/>
            </a:xfrm>
            <a:custGeom>
              <a:avLst/>
              <a:gdLst/>
              <a:ahLst/>
              <a:cxnLst/>
              <a:rect l="l" t="t" r="r" b="b"/>
              <a:pathLst>
                <a:path w="850" h="1275" extrusionOk="0">
                  <a:moveTo>
                    <a:pt x="0" y="0"/>
                  </a:moveTo>
                  <a:lnTo>
                    <a:pt x="61" y="577"/>
                  </a:lnTo>
                  <a:lnTo>
                    <a:pt x="91" y="1092"/>
                  </a:lnTo>
                  <a:lnTo>
                    <a:pt x="91" y="1274"/>
                  </a:lnTo>
                  <a:lnTo>
                    <a:pt x="152" y="1244"/>
                  </a:lnTo>
                  <a:lnTo>
                    <a:pt x="364" y="1123"/>
                  </a:lnTo>
                  <a:lnTo>
                    <a:pt x="607" y="941"/>
                  </a:lnTo>
                  <a:lnTo>
                    <a:pt x="728" y="819"/>
                  </a:lnTo>
                  <a:lnTo>
                    <a:pt x="850" y="698"/>
                  </a:lnTo>
                  <a:lnTo>
                    <a:pt x="668" y="486"/>
                  </a:lnTo>
                  <a:lnTo>
                    <a:pt x="455" y="273"/>
                  </a:lnTo>
                  <a:lnTo>
                    <a:pt x="243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733;p71">
              <a:extLst>
                <a:ext uri="{FF2B5EF4-FFF2-40B4-BE49-F238E27FC236}">
                  <a16:creationId xmlns:a16="http://schemas.microsoft.com/office/drawing/2014/main" xmlns="" id="{7058C893-F957-4124-93E3-D5EAAC5893C7}"/>
                </a:ext>
              </a:extLst>
            </p:cNvPr>
            <p:cNvSpPr/>
            <p:nvPr/>
          </p:nvSpPr>
          <p:spPr>
            <a:xfrm>
              <a:off x="4559875" y="1259875"/>
              <a:ext cx="21250" cy="31875"/>
            </a:xfrm>
            <a:custGeom>
              <a:avLst/>
              <a:gdLst/>
              <a:ahLst/>
              <a:cxnLst/>
              <a:rect l="l" t="t" r="r" b="b"/>
              <a:pathLst>
                <a:path w="850" h="127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1" y="577"/>
                  </a:lnTo>
                  <a:lnTo>
                    <a:pt x="91" y="1092"/>
                  </a:lnTo>
                  <a:lnTo>
                    <a:pt x="91" y="1092"/>
                  </a:lnTo>
                  <a:lnTo>
                    <a:pt x="91" y="1274"/>
                  </a:lnTo>
                  <a:lnTo>
                    <a:pt x="91" y="1274"/>
                  </a:lnTo>
                  <a:lnTo>
                    <a:pt x="91" y="1274"/>
                  </a:lnTo>
                  <a:lnTo>
                    <a:pt x="91" y="1274"/>
                  </a:lnTo>
                  <a:lnTo>
                    <a:pt x="91" y="1274"/>
                  </a:lnTo>
                  <a:lnTo>
                    <a:pt x="152" y="1244"/>
                  </a:lnTo>
                  <a:lnTo>
                    <a:pt x="364" y="1123"/>
                  </a:lnTo>
                  <a:lnTo>
                    <a:pt x="607" y="941"/>
                  </a:lnTo>
                  <a:lnTo>
                    <a:pt x="728" y="819"/>
                  </a:lnTo>
                  <a:lnTo>
                    <a:pt x="850" y="698"/>
                  </a:lnTo>
                  <a:lnTo>
                    <a:pt x="850" y="698"/>
                  </a:lnTo>
                  <a:lnTo>
                    <a:pt x="668" y="486"/>
                  </a:lnTo>
                  <a:lnTo>
                    <a:pt x="455" y="273"/>
                  </a:lnTo>
                  <a:lnTo>
                    <a:pt x="243" y="12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734;p71">
              <a:extLst>
                <a:ext uri="{FF2B5EF4-FFF2-40B4-BE49-F238E27FC236}">
                  <a16:creationId xmlns:a16="http://schemas.microsoft.com/office/drawing/2014/main" xmlns="" id="{C5E4E4E1-92AC-461A-AC70-4C6BD77795CE}"/>
                </a:ext>
              </a:extLst>
            </p:cNvPr>
            <p:cNvSpPr/>
            <p:nvPr/>
          </p:nvSpPr>
          <p:spPr>
            <a:xfrm>
              <a:off x="4287525" y="1133925"/>
              <a:ext cx="188925" cy="115350"/>
            </a:xfrm>
            <a:custGeom>
              <a:avLst/>
              <a:gdLst/>
              <a:ahLst/>
              <a:cxnLst/>
              <a:rect l="l" t="t" r="r" b="b"/>
              <a:pathLst>
                <a:path w="7557" h="4614" extrusionOk="0">
                  <a:moveTo>
                    <a:pt x="7556" y="1"/>
                  </a:moveTo>
                  <a:lnTo>
                    <a:pt x="7435" y="92"/>
                  </a:lnTo>
                  <a:lnTo>
                    <a:pt x="7192" y="304"/>
                  </a:lnTo>
                  <a:lnTo>
                    <a:pt x="6828" y="608"/>
                  </a:lnTo>
                  <a:lnTo>
                    <a:pt x="6403" y="911"/>
                  </a:lnTo>
                  <a:lnTo>
                    <a:pt x="6191" y="1063"/>
                  </a:lnTo>
                  <a:lnTo>
                    <a:pt x="5948" y="1184"/>
                  </a:lnTo>
                  <a:lnTo>
                    <a:pt x="5736" y="1275"/>
                  </a:lnTo>
                  <a:lnTo>
                    <a:pt x="5523" y="1336"/>
                  </a:lnTo>
                  <a:lnTo>
                    <a:pt x="5371" y="1397"/>
                  </a:lnTo>
                  <a:lnTo>
                    <a:pt x="5220" y="1397"/>
                  </a:lnTo>
                  <a:lnTo>
                    <a:pt x="5098" y="1427"/>
                  </a:lnTo>
                  <a:lnTo>
                    <a:pt x="4977" y="1427"/>
                  </a:lnTo>
                  <a:lnTo>
                    <a:pt x="4674" y="1457"/>
                  </a:lnTo>
                  <a:lnTo>
                    <a:pt x="4461" y="1427"/>
                  </a:lnTo>
                  <a:lnTo>
                    <a:pt x="4218" y="1397"/>
                  </a:lnTo>
                  <a:lnTo>
                    <a:pt x="3703" y="1336"/>
                  </a:lnTo>
                  <a:lnTo>
                    <a:pt x="2853" y="1154"/>
                  </a:lnTo>
                  <a:lnTo>
                    <a:pt x="2307" y="1002"/>
                  </a:lnTo>
                  <a:lnTo>
                    <a:pt x="2276" y="881"/>
                  </a:lnTo>
                  <a:lnTo>
                    <a:pt x="2246" y="820"/>
                  </a:lnTo>
                  <a:lnTo>
                    <a:pt x="2246" y="911"/>
                  </a:lnTo>
                  <a:lnTo>
                    <a:pt x="2216" y="1215"/>
                  </a:lnTo>
                  <a:lnTo>
                    <a:pt x="2185" y="1609"/>
                  </a:lnTo>
                  <a:lnTo>
                    <a:pt x="2155" y="2064"/>
                  </a:lnTo>
                  <a:lnTo>
                    <a:pt x="2064" y="2489"/>
                  </a:lnTo>
                  <a:lnTo>
                    <a:pt x="1943" y="2853"/>
                  </a:lnTo>
                  <a:lnTo>
                    <a:pt x="1852" y="3126"/>
                  </a:lnTo>
                  <a:lnTo>
                    <a:pt x="1821" y="3217"/>
                  </a:lnTo>
                  <a:lnTo>
                    <a:pt x="1761" y="3308"/>
                  </a:lnTo>
                  <a:lnTo>
                    <a:pt x="1639" y="3551"/>
                  </a:lnTo>
                  <a:lnTo>
                    <a:pt x="1548" y="3703"/>
                  </a:lnTo>
                  <a:lnTo>
                    <a:pt x="1427" y="3855"/>
                  </a:lnTo>
                  <a:lnTo>
                    <a:pt x="1275" y="4006"/>
                  </a:lnTo>
                  <a:lnTo>
                    <a:pt x="1123" y="4158"/>
                  </a:lnTo>
                  <a:lnTo>
                    <a:pt x="941" y="4279"/>
                  </a:lnTo>
                  <a:lnTo>
                    <a:pt x="729" y="4370"/>
                  </a:lnTo>
                  <a:lnTo>
                    <a:pt x="365" y="4492"/>
                  </a:lnTo>
                  <a:lnTo>
                    <a:pt x="92" y="4553"/>
                  </a:lnTo>
                  <a:lnTo>
                    <a:pt x="1" y="4583"/>
                  </a:lnTo>
                  <a:lnTo>
                    <a:pt x="92" y="4613"/>
                  </a:lnTo>
                  <a:lnTo>
                    <a:pt x="395" y="4613"/>
                  </a:lnTo>
                  <a:lnTo>
                    <a:pt x="577" y="4583"/>
                  </a:lnTo>
                  <a:lnTo>
                    <a:pt x="790" y="4522"/>
                  </a:lnTo>
                  <a:lnTo>
                    <a:pt x="1032" y="4431"/>
                  </a:lnTo>
                  <a:lnTo>
                    <a:pt x="1245" y="4310"/>
                  </a:lnTo>
                  <a:lnTo>
                    <a:pt x="1427" y="4188"/>
                  </a:lnTo>
                  <a:lnTo>
                    <a:pt x="1609" y="4006"/>
                  </a:lnTo>
                  <a:lnTo>
                    <a:pt x="1761" y="3855"/>
                  </a:lnTo>
                  <a:lnTo>
                    <a:pt x="1882" y="3673"/>
                  </a:lnTo>
                  <a:lnTo>
                    <a:pt x="1973" y="3551"/>
                  </a:lnTo>
                  <a:lnTo>
                    <a:pt x="2034" y="3430"/>
                  </a:lnTo>
                  <a:lnTo>
                    <a:pt x="2094" y="3339"/>
                  </a:lnTo>
                  <a:lnTo>
                    <a:pt x="2125" y="3217"/>
                  </a:lnTo>
                  <a:lnTo>
                    <a:pt x="2216" y="2944"/>
                  </a:lnTo>
                  <a:lnTo>
                    <a:pt x="2307" y="2550"/>
                  </a:lnTo>
                  <a:lnTo>
                    <a:pt x="2367" y="2064"/>
                  </a:lnTo>
                  <a:lnTo>
                    <a:pt x="2367" y="1518"/>
                  </a:lnTo>
                  <a:lnTo>
                    <a:pt x="2337" y="1063"/>
                  </a:lnTo>
                  <a:lnTo>
                    <a:pt x="2823" y="1275"/>
                  </a:lnTo>
                  <a:lnTo>
                    <a:pt x="3217" y="1397"/>
                  </a:lnTo>
                  <a:lnTo>
                    <a:pt x="3642" y="1548"/>
                  </a:lnTo>
                  <a:lnTo>
                    <a:pt x="3915" y="1609"/>
                  </a:lnTo>
                  <a:lnTo>
                    <a:pt x="4188" y="1670"/>
                  </a:lnTo>
                  <a:lnTo>
                    <a:pt x="4431" y="1700"/>
                  </a:lnTo>
                  <a:lnTo>
                    <a:pt x="4643" y="1731"/>
                  </a:lnTo>
                  <a:lnTo>
                    <a:pt x="5129" y="1731"/>
                  </a:lnTo>
                  <a:lnTo>
                    <a:pt x="5280" y="1700"/>
                  </a:lnTo>
                  <a:lnTo>
                    <a:pt x="5432" y="1670"/>
                  </a:lnTo>
                  <a:lnTo>
                    <a:pt x="5614" y="1609"/>
                  </a:lnTo>
                  <a:lnTo>
                    <a:pt x="5827" y="1518"/>
                  </a:lnTo>
                  <a:lnTo>
                    <a:pt x="6069" y="1397"/>
                  </a:lnTo>
                  <a:lnTo>
                    <a:pt x="6312" y="1275"/>
                  </a:lnTo>
                  <a:lnTo>
                    <a:pt x="6525" y="1093"/>
                  </a:lnTo>
                  <a:lnTo>
                    <a:pt x="6737" y="911"/>
                  </a:lnTo>
                  <a:lnTo>
                    <a:pt x="6949" y="729"/>
                  </a:lnTo>
                  <a:lnTo>
                    <a:pt x="7283" y="395"/>
                  </a:lnTo>
                  <a:lnTo>
                    <a:pt x="7496" y="122"/>
                  </a:lnTo>
                  <a:lnTo>
                    <a:pt x="7556" y="1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735;p71">
              <a:extLst>
                <a:ext uri="{FF2B5EF4-FFF2-40B4-BE49-F238E27FC236}">
                  <a16:creationId xmlns:a16="http://schemas.microsoft.com/office/drawing/2014/main" xmlns="" id="{AB9F7CC2-5D36-449E-9BE7-BE5FA651984D}"/>
                </a:ext>
              </a:extLst>
            </p:cNvPr>
            <p:cNvSpPr/>
            <p:nvPr/>
          </p:nvSpPr>
          <p:spPr>
            <a:xfrm>
              <a:off x="4451375" y="1043650"/>
              <a:ext cx="144175" cy="129000"/>
            </a:xfrm>
            <a:custGeom>
              <a:avLst/>
              <a:gdLst/>
              <a:ahLst/>
              <a:cxnLst/>
              <a:rect l="l" t="t" r="r" b="b"/>
              <a:pathLst>
                <a:path w="5767" h="5160" extrusionOk="0">
                  <a:moveTo>
                    <a:pt x="4067" y="1"/>
                  </a:moveTo>
                  <a:lnTo>
                    <a:pt x="4097" y="31"/>
                  </a:lnTo>
                  <a:lnTo>
                    <a:pt x="4249" y="122"/>
                  </a:lnTo>
                  <a:lnTo>
                    <a:pt x="4431" y="274"/>
                  </a:lnTo>
                  <a:lnTo>
                    <a:pt x="4674" y="486"/>
                  </a:lnTo>
                  <a:lnTo>
                    <a:pt x="4917" y="760"/>
                  </a:lnTo>
                  <a:lnTo>
                    <a:pt x="5159" y="1124"/>
                  </a:lnTo>
                  <a:lnTo>
                    <a:pt x="5281" y="1306"/>
                  </a:lnTo>
                  <a:lnTo>
                    <a:pt x="5372" y="1518"/>
                  </a:lnTo>
                  <a:lnTo>
                    <a:pt x="5432" y="1731"/>
                  </a:lnTo>
                  <a:lnTo>
                    <a:pt x="5493" y="1943"/>
                  </a:lnTo>
                  <a:lnTo>
                    <a:pt x="5524" y="2186"/>
                  </a:lnTo>
                  <a:lnTo>
                    <a:pt x="5554" y="2398"/>
                  </a:lnTo>
                  <a:lnTo>
                    <a:pt x="5524" y="2611"/>
                  </a:lnTo>
                  <a:lnTo>
                    <a:pt x="5493" y="2823"/>
                  </a:lnTo>
                  <a:lnTo>
                    <a:pt x="5463" y="3035"/>
                  </a:lnTo>
                  <a:lnTo>
                    <a:pt x="5402" y="3217"/>
                  </a:lnTo>
                  <a:lnTo>
                    <a:pt x="5220" y="3551"/>
                  </a:lnTo>
                  <a:lnTo>
                    <a:pt x="5068" y="3794"/>
                  </a:lnTo>
                  <a:lnTo>
                    <a:pt x="4886" y="3946"/>
                  </a:lnTo>
                  <a:lnTo>
                    <a:pt x="4795" y="4067"/>
                  </a:lnTo>
                  <a:lnTo>
                    <a:pt x="4735" y="4097"/>
                  </a:lnTo>
                  <a:lnTo>
                    <a:pt x="4583" y="4219"/>
                  </a:lnTo>
                  <a:lnTo>
                    <a:pt x="4370" y="4340"/>
                  </a:lnTo>
                  <a:lnTo>
                    <a:pt x="4097" y="4492"/>
                  </a:lnTo>
                  <a:lnTo>
                    <a:pt x="3764" y="4644"/>
                  </a:lnTo>
                  <a:lnTo>
                    <a:pt x="3369" y="4765"/>
                  </a:lnTo>
                  <a:lnTo>
                    <a:pt x="2944" y="4856"/>
                  </a:lnTo>
                  <a:lnTo>
                    <a:pt x="2489" y="4947"/>
                  </a:lnTo>
                  <a:lnTo>
                    <a:pt x="2004" y="4977"/>
                  </a:lnTo>
                  <a:lnTo>
                    <a:pt x="1579" y="4947"/>
                  </a:lnTo>
                  <a:lnTo>
                    <a:pt x="1154" y="4947"/>
                  </a:lnTo>
                  <a:lnTo>
                    <a:pt x="760" y="4886"/>
                  </a:lnTo>
                  <a:lnTo>
                    <a:pt x="213" y="4795"/>
                  </a:lnTo>
                  <a:lnTo>
                    <a:pt x="1" y="4765"/>
                  </a:lnTo>
                  <a:lnTo>
                    <a:pt x="183" y="4856"/>
                  </a:lnTo>
                  <a:lnTo>
                    <a:pt x="760" y="5008"/>
                  </a:lnTo>
                  <a:lnTo>
                    <a:pt x="1124" y="5068"/>
                  </a:lnTo>
                  <a:lnTo>
                    <a:pt x="1548" y="5129"/>
                  </a:lnTo>
                  <a:lnTo>
                    <a:pt x="2004" y="5159"/>
                  </a:lnTo>
                  <a:lnTo>
                    <a:pt x="2489" y="5159"/>
                  </a:lnTo>
                  <a:lnTo>
                    <a:pt x="2975" y="5099"/>
                  </a:lnTo>
                  <a:lnTo>
                    <a:pt x="3430" y="5008"/>
                  </a:lnTo>
                  <a:lnTo>
                    <a:pt x="3855" y="4886"/>
                  </a:lnTo>
                  <a:lnTo>
                    <a:pt x="4219" y="4765"/>
                  </a:lnTo>
                  <a:lnTo>
                    <a:pt x="4522" y="4613"/>
                  </a:lnTo>
                  <a:lnTo>
                    <a:pt x="4735" y="4462"/>
                  </a:lnTo>
                  <a:lnTo>
                    <a:pt x="4917" y="4310"/>
                  </a:lnTo>
                  <a:lnTo>
                    <a:pt x="4977" y="4279"/>
                  </a:lnTo>
                  <a:lnTo>
                    <a:pt x="5099" y="4158"/>
                  </a:lnTo>
                  <a:lnTo>
                    <a:pt x="5281" y="3976"/>
                  </a:lnTo>
                  <a:lnTo>
                    <a:pt x="5463" y="3673"/>
                  </a:lnTo>
                  <a:lnTo>
                    <a:pt x="5554" y="3521"/>
                  </a:lnTo>
                  <a:lnTo>
                    <a:pt x="5645" y="3308"/>
                  </a:lnTo>
                  <a:lnTo>
                    <a:pt x="5706" y="3096"/>
                  </a:lnTo>
                  <a:lnTo>
                    <a:pt x="5736" y="2884"/>
                  </a:lnTo>
                  <a:lnTo>
                    <a:pt x="5766" y="2641"/>
                  </a:lnTo>
                  <a:lnTo>
                    <a:pt x="5766" y="2398"/>
                  </a:lnTo>
                  <a:lnTo>
                    <a:pt x="5736" y="2155"/>
                  </a:lnTo>
                  <a:lnTo>
                    <a:pt x="5706" y="1913"/>
                  </a:lnTo>
                  <a:lnTo>
                    <a:pt x="5615" y="1670"/>
                  </a:lnTo>
                  <a:lnTo>
                    <a:pt x="5554" y="1427"/>
                  </a:lnTo>
                  <a:lnTo>
                    <a:pt x="5432" y="1215"/>
                  </a:lnTo>
                  <a:lnTo>
                    <a:pt x="5311" y="1033"/>
                  </a:lnTo>
                  <a:lnTo>
                    <a:pt x="5038" y="669"/>
                  </a:lnTo>
                  <a:lnTo>
                    <a:pt x="4765" y="395"/>
                  </a:lnTo>
                  <a:lnTo>
                    <a:pt x="4613" y="304"/>
                  </a:lnTo>
                  <a:lnTo>
                    <a:pt x="4492" y="213"/>
                  </a:lnTo>
                  <a:lnTo>
                    <a:pt x="4279" y="92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736;p71">
              <a:extLst>
                <a:ext uri="{FF2B5EF4-FFF2-40B4-BE49-F238E27FC236}">
                  <a16:creationId xmlns:a16="http://schemas.microsoft.com/office/drawing/2014/main" xmlns="" id="{A100DFDD-4023-45DE-9997-2097CDFDFED3}"/>
                </a:ext>
              </a:extLst>
            </p:cNvPr>
            <p:cNvSpPr/>
            <p:nvPr/>
          </p:nvSpPr>
          <p:spPr>
            <a:xfrm>
              <a:off x="4438500" y="1023175"/>
              <a:ext cx="68300" cy="60725"/>
            </a:xfrm>
            <a:custGeom>
              <a:avLst/>
              <a:gdLst/>
              <a:ahLst/>
              <a:cxnLst/>
              <a:rect l="l" t="t" r="r" b="b"/>
              <a:pathLst>
                <a:path w="2732" h="2429" extrusionOk="0">
                  <a:moveTo>
                    <a:pt x="2731" y="1"/>
                  </a:moveTo>
                  <a:lnTo>
                    <a:pt x="2670" y="92"/>
                  </a:lnTo>
                  <a:lnTo>
                    <a:pt x="2579" y="274"/>
                  </a:lnTo>
                  <a:lnTo>
                    <a:pt x="2458" y="547"/>
                  </a:lnTo>
                  <a:lnTo>
                    <a:pt x="2276" y="850"/>
                  </a:lnTo>
                  <a:lnTo>
                    <a:pt x="2063" y="1093"/>
                  </a:lnTo>
                  <a:lnTo>
                    <a:pt x="1851" y="1305"/>
                  </a:lnTo>
                  <a:lnTo>
                    <a:pt x="1639" y="1488"/>
                  </a:lnTo>
                  <a:lnTo>
                    <a:pt x="1578" y="1548"/>
                  </a:lnTo>
                  <a:lnTo>
                    <a:pt x="1396" y="1670"/>
                  </a:lnTo>
                  <a:lnTo>
                    <a:pt x="1153" y="1852"/>
                  </a:lnTo>
                  <a:lnTo>
                    <a:pt x="850" y="2003"/>
                  </a:lnTo>
                  <a:lnTo>
                    <a:pt x="546" y="2155"/>
                  </a:lnTo>
                  <a:lnTo>
                    <a:pt x="273" y="2277"/>
                  </a:lnTo>
                  <a:lnTo>
                    <a:pt x="61" y="2368"/>
                  </a:lnTo>
                  <a:lnTo>
                    <a:pt x="0" y="2428"/>
                  </a:lnTo>
                  <a:lnTo>
                    <a:pt x="91" y="2428"/>
                  </a:lnTo>
                  <a:lnTo>
                    <a:pt x="304" y="2398"/>
                  </a:lnTo>
                  <a:lnTo>
                    <a:pt x="607" y="2337"/>
                  </a:lnTo>
                  <a:lnTo>
                    <a:pt x="941" y="2216"/>
                  </a:lnTo>
                  <a:lnTo>
                    <a:pt x="1275" y="2064"/>
                  </a:lnTo>
                  <a:lnTo>
                    <a:pt x="1548" y="1882"/>
                  </a:lnTo>
                  <a:lnTo>
                    <a:pt x="1760" y="1761"/>
                  </a:lnTo>
                  <a:lnTo>
                    <a:pt x="1821" y="1730"/>
                  </a:lnTo>
                  <a:lnTo>
                    <a:pt x="2033" y="1488"/>
                  </a:lnTo>
                  <a:lnTo>
                    <a:pt x="2246" y="1245"/>
                  </a:lnTo>
                  <a:lnTo>
                    <a:pt x="2458" y="941"/>
                  </a:lnTo>
                  <a:lnTo>
                    <a:pt x="2610" y="608"/>
                  </a:lnTo>
                  <a:lnTo>
                    <a:pt x="2701" y="304"/>
                  </a:lnTo>
                  <a:lnTo>
                    <a:pt x="2731" y="92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737;p71">
              <a:extLst>
                <a:ext uri="{FF2B5EF4-FFF2-40B4-BE49-F238E27FC236}">
                  <a16:creationId xmlns:a16="http://schemas.microsoft.com/office/drawing/2014/main" xmlns="" id="{F1D883CE-9486-4FFA-AC3A-FEE530EC2148}"/>
                </a:ext>
              </a:extLst>
            </p:cNvPr>
            <p:cNvSpPr/>
            <p:nvPr/>
          </p:nvSpPr>
          <p:spPr>
            <a:xfrm>
              <a:off x="4511325" y="1028500"/>
              <a:ext cx="39450" cy="86500"/>
            </a:xfrm>
            <a:custGeom>
              <a:avLst/>
              <a:gdLst/>
              <a:ahLst/>
              <a:cxnLst/>
              <a:rect l="l" t="t" r="r" b="b"/>
              <a:pathLst>
                <a:path w="1578" h="3460" extrusionOk="0">
                  <a:moveTo>
                    <a:pt x="0" y="0"/>
                  </a:moveTo>
                  <a:lnTo>
                    <a:pt x="61" y="61"/>
                  </a:lnTo>
                  <a:lnTo>
                    <a:pt x="273" y="213"/>
                  </a:lnTo>
                  <a:lnTo>
                    <a:pt x="486" y="425"/>
                  </a:lnTo>
                  <a:lnTo>
                    <a:pt x="728" y="698"/>
                  </a:lnTo>
                  <a:lnTo>
                    <a:pt x="941" y="1001"/>
                  </a:lnTo>
                  <a:lnTo>
                    <a:pt x="1062" y="1275"/>
                  </a:lnTo>
                  <a:lnTo>
                    <a:pt x="1153" y="1487"/>
                  </a:lnTo>
                  <a:lnTo>
                    <a:pt x="1184" y="1578"/>
                  </a:lnTo>
                  <a:lnTo>
                    <a:pt x="1184" y="1639"/>
                  </a:lnTo>
                  <a:lnTo>
                    <a:pt x="1275" y="1851"/>
                  </a:lnTo>
                  <a:lnTo>
                    <a:pt x="1305" y="2155"/>
                  </a:lnTo>
                  <a:lnTo>
                    <a:pt x="1335" y="2337"/>
                  </a:lnTo>
                  <a:lnTo>
                    <a:pt x="1335" y="2519"/>
                  </a:lnTo>
                  <a:lnTo>
                    <a:pt x="1275" y="2883"/>
                  </a:lnTo>
                  <a:lnTo>
                    <a:pt x="1214" y="3035"/>
                  </a:lnTo>
                  <a:lnTo>
                    <a:pt x="1153" y="3186"/>
                  </a:lnTo>
                  <a:lnTo>
                    <a:pt x="1032" y="3368"/>
                  </a:lnTo>
                  <a:lnTo>
                    <a:pt x="1001" y="3459"/>
                  </a:lnTo>
                  <a:lnTo>
                    <a:pt x="1092" y="3429"/>
                  </a:lnTo>
                  <a:lnTo>
                    <a:pt x="1244" y="3247"/>
                  </a:lnTo>
                  <a:lnTo>
                    <a:pt x="1335" y="3095"/>
                  </a:lnTo>
                  <a:lnTo>
                    <a:pt x="1426" y="2943"/>
                  </a:lnTo>
                  <a:lnTo>
                    <a:pt x="1487" y="2761"/>
                  </a:lnTo>
                  <a:lnTo>
                    <a:pt x="1548" y="2549"/>
                  </a:lnTo>
                  <a:lnTo>
                    <a:pt x="1548" y="2337"/>
                  </a:lnTo>
                  <a:lnTo>
                    <a:pt x="1578" y="2155"/>
                  </a:lnTo>
                  <a:lnTo>
                    <a:pt x="1517" y="1790"/>
                  </a:lnTo>
                  <a:lnTo>
                    <a:pt x="1487" y="1548"/>
                  </a:lnTo>
                  <a:lnTo>
                    <a:pt x="1457" y="1457"/>
                  </a:lnTo>
                  <a:lnTo>
                    <a:pt x="1426" y="1396"/>
                  </a:lnTo>
                  <a:lnTo>
                    <a:pt x="1305" y="1153"/>
                  </a:lnTo>
                  <a:lnTo>
                    <a:pt x="1153" y="850"/>
                  </a:lnTo>
                  <a:lnTo>
                    <a:pt x="910" y="546"/>
                  </a:lnTo>
                  <a:lnTo>
                    <a:pt x="607" y="273"/>
                  </a:lnTo>
                  <a:lnTo>
                    <a:pt x="455" y="182"/>
                  </a:lnTo>
                  <a:lnTo>
                    <a:pt x="334" y="9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738;p71">
              <a:extLst>
                <a:ext uri="{FF2B5EF4-FFF2-40B4-BE49-F238E27FC236}">
                  <a16:creationId xmlns:a16="http://schemas.microsoft.com/office/drawing/2014/main" xmlns="" id="{2203D204-97FF-422E-A2B5-D6616D9558C5}"/>
                </a:ext>
              </a:extLst>
            </p:cNvPr>
            <p:cNvSpPr/>
            <p:nvPr/>
          </p:nvSpPr>
          <p:spPr>
            <a:xfrm>
              <a:off x="4564425" y="1158975"/>
              <a:ext cx="25800" cy="87250"/>
            </a:xfrm>
            <a:custGeom>
              <a:avLst/>
              <a:gdLst/>
              <a:ahLst/>
              <a:cxnLst/>
              <a:rect l="l" t="t" r="r" b="b"/>
              <a:pathLst>
                <a:path w="1032" h="3490" extrusionOk="0">
                  <a:moveTo>
                    <a:pt x="0" y="0"/>
                  </a:moveTo>
                  <a:lnTo>
                    <a:pt x="31" y="91"/>
                  </a:lnTo>
                  <a:lnTo>
                    <a:pt x="182" y="273"/>
                  </a:lnTo>
                  <a:lnTo>
                    <a:pt x="364" y="516"/>
                  </a:lnTo>
                  <a:lnTo>
                    <a:pt x="516" y="820"/>
                  </a:lnTo>
                  <a:lnTo>
                    <a:pt x="637" y="1153"/>
                  </a:lnTo>
                  <a:lnTo>
                    <a:pt x="698" y="1426"/>
                  </a:lnTo>
                  <a:lnTo>
                    <a:pt x="728" y="1639"/>
                  </a:lnTo>
                  <a:lnTo>
                    <a:pt x="728" y="1730"/>
                  </a:lnTo>
                  <a:lnTo>
                    <a:pt x="759" y="1791"/>
                  </a:lnTo>
                  <a:lnTo>
                    <a:pt x="759" y="2003"/>
                  </a:lnTo>
                  <a:lnTo>
                    <a:pt x="728" y="2306"/>
                  </a:lnTo>
                  <a:lnTo>
                    <a:pt x="637" y="2640"/>
                  </a:lnTo>
                  <a:lnTo>
                    <a:pt x="516" y="2974"/>
                  </a:lnTo>
                  <a:lnTo>
                    <a:pt x="364" y="3217"/>
                  </a:lnTo>
                  <a:lnTo>
                    <a:pt x="243" y="3399"/>
                  </a:lnTo>
                  <a:lnTo>
                    <a:pt x="213" y="3490"/>
                  </a:lnTo>
                  <a:lnTo>
                    <a:pt x="213" y="3490"/>
                  </a:lnTo>
                  <a:lnTo>
                    <a:pt x="273" y="3459"/>
                  </a:lnTo>
                  <a:lnTo>
                    <a:pt x="455" y="3308"/>
                  </a:lnTo>
                  <a:lnTo>
                    <a:pt x="668" y="3035"/>
                  </a:lnTo>
                  <a:lnTo>
                    <a:pt x="759" y="2883"/>
                  </a:lnTo>
                  <a:lnTo>
                    <a:pt x="850" y="2731"/>
                  </a:lnTo>
                  <a:lnTo>
                    <a:pt x="971" y="2367"/>
                  </a:lnTo>
                  <a:lnTo>
                    <a:pt x="1032" y="2033"/>
                  </a:lnTo>
                  <a:lnTo>
                    <a:pt x="1032" y="1791"/>
                  </a:lnTo>
                  <a:lnTo>
                    <a:pt x="1032" y="1700"/>
                  </a:lnTo>
                  <a:lnTo>
                    <a:pt x="1032" y="1609"/>
                  </a:lnTo>
                  <a:lnTo>
                    <a:pt x="971" y="1366"/>
                  </a:lnTo>
                  <a:lnTo>
                    <a:pt x="880" y="1062"/>
                  </a:lnTo>
                  <a:lnTo>
                    <a:pt x="698" y="729"/>
                  </a:lnTo>
                  <a:lnTo>
                    <a:pt x="486" y="425"/>
                  </a:lnTo>
                  <a:lnTo>
                    <a:pt x="273" y="182"/>
                  </a:lnTo>
                  <a:lnTo>
                    <a:pt x="9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739;p71">
              <a:extLst>
                <a:ext uri="{FF2B5EF4-FFF2-40B4-BE49-F238E27FC236}">
                  <a16:creationId xmlns:a16="http://schemas.microsoft.com/office/drawing/2014/main" xmlns="" id="{05C947A5-CE5E-45AF-9366-211A24C3BA9C}"/>
                </a:ext>
              </a:extLst>
            </p:cNvPr>
            <p:cNvSpPr/>
            <p:nvPr/>
          </p:nvSpPr>
          <p:spPr>
            <a:xfrm>
              <a:off x="4216225" y="1136200"/>
              <a:ext cx="40975" cy="107750"/>
            </a:xfrm>
            <a:custGeom>
              <a:avLst/>
              <a:gdLst/>
              <a:ahLst/>
              <a:cxnLst/>
              <a:rect l="l" t="t" r="r" b="b"/>
              <a:pathLst>
                <a:path w="1639" h="4310" extrusionOk="0">
                  <a:moveTo>
                    <a:pt x="1517" y="1"/>
                  </a:moveTo>
                  <a:lnTo>
                    <a:pt x="1396" y="31"/>
                  </a:lnTo>
                  <a:lnTo>
                    <a:pt x="1214" y="62"/>
                  </a:lnTo>
                  <a:lnTo>
                    <a:pt x="1032" y="183"/>
                  </a:lnTo>
                  <a:lnTo>
                    <a:pt x="880" y="304"/>
                  </a:lnTo>
                  <a:lnTo>
                    <a:pt x="698" y="486"/>
                  </a:lnTo>
                  <a:lnTo>
                    <a:pt x="546" y="669"/>
                  </a:lnTo>
                  <a:lnTo>
                    <a:pt x="395" y="881"/>
                  </a:lnTo>
                  <a:lnTo>
                    <a:pt x="273" y="1063"/>
                  </a:lnTo>
                  <a:lnTo>
                    <a:pt x="91" y="1457"/>
                  </a:lnTo>
                  <a:lnTo>
                    <a:pt x="31" y="1640"/>
                  </a:lnTo>
                  <a:lnTo>
                    <a:pt x="31" y="1791"/>
                  </a:lnTo>
                  <a:lnTo>
                    <a:pt x="0" y="1882"/>
                  </a:lnTo>
                  <a:lnTo>
                    <a:pt x="0" y="2004"/>
                  </a:lnTo>
                  <a:lnTo>
                    <a:pt x="31" y="2307"/>
                  </a:lnTo>
                  <a:lnTo>
                    <a:pt x="61" y="2520"/>
                  </a:lnTo>
                  <a:lnTo>
                    <a:pt x="122" y="2732"/>
                  </a:lnTo>
                  <a:lnTo>
                    <a:pt x="213" y="2975"/>
                  </a:lnTo>
                  <a:lnTo>
                    <a:pt x="304" y="3187"/>
                  </a:lnTo>
                  <a:lnTo>
                    <a:pt x="486" y="3642"/>
                  </a:lnTo>
                  <a:lnTo>
                    <a:pt x="729" y="3976"/>
                  </a:lnTo>
                  <a:lnTo>
                    <a:pt x="911" y="4219"/>
                  </a:lnTo>
                  <a:lnTo>
                    <a:pt x="971" y="4310"/>
                  </a:lnTo>
                  <a:lnTo>
                    <a:pt x="941" y="4188"/>
                  </a:lnTo>
                  <a:lnTo>
                    <a:pt x="820" y="3915"/>
                  </a:lnTo>
                  <a:lnTo>
                    <a:pt x="637" y="3551"/>
                  </a:lnTo>
                  <a:lnTo>
                    <a:pt x="486" y="3126"/>
                  </a:lnTo>
                  <a:lnTo>
                    <a:pt x="425" y="2884"/>
                  </a:lnTo>
                  <a:lnTo>
                    <a:pt x="364" y="2671"/>
                  </a:lnTo>
                  <a:lnTo>
                    <a:pt x="304" y="2277"/>
                  </a:lnTo>
                  <a:lnTo>
                    <a:pt x="304" y="2004"/>
                  </a:lnTo>
                  <a:lnTo>
                    <a:pt x="304" y="1913"/>
                  </a:lnTo>
                  <a:lnTo>
                    <a:pt x="304" y="1822"/>
                  </a:lnTo>
                  <a:lnTo>
                    <a:pt x="304" y="1700"/>
                  </a:lnTo>
                  <a:lnTo>
                    <a:pt x="364" y="1549"/>
                  </a:lnTo>
                  <a:lnTo>
                    <a:pt x="486" y="1184"/>
                  </a:lnTo>
                  <a:lnTo>
                    <a:pt x="698" y="790"/>
                  </a:lnTo>
                  <a:lnTo>
                    <a:pt x="850" y="608"/>
                  </a:lnTo>
                  <a:lnTo>
                    <a:pt x="971" y="426"/>
                  </a:lnTo>
                  <a:lnTo>
                    <a:pt x="1123" y="274"/>
                  </a:lnTo>
                  <a:lnTo>
                    <a:pt x="1275" y="183"/>
                  </a:lnTo>
                  <a:lnTo>
                    <a:pt x="1426" y="92"/>
                  </a:lnTo>
                  <a:lnTo>
                    <a:pt x="1517" y="62"/>
                  </a:lnTo>
                  <a:lnTo>
                    <a:pt x="1639" y="31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740;p71">
              <a:extLst>
                <a:ext uri="{FF2B5EF4-FFF2-40B4-BE49-F238E27FC236}">
                  <a16:creationId xmlns:a16="http://schemas.microsoft.com/office/drawing/2014/main" xmlns="" id="{21EC5098-F2B7-4800-BD5D-8413CE1D17C8}"/>
                </a:ext>
              </a:extLst>
            </p:cNvPr>
            <p:cNvSpPr/>
            <p:nvPr/>
          </p:nvSpPr>
          <p:spPr>
            <a:xfrm>
              <a:off x="4255675" y="1088425"/>
              <a:ext cx="123675" cy="45525"/>
            </a:xfrm>
            <a:custGeom>
              <a:avLst/>
              <a:gdLst/>
              <a:ahLst/>
              <a:cxnLst/>
              <a:rect l="l" t="t" r="r" b="b"/>
              <a:pathLst>
                <a:path w="4947" h="1821" extrusionOk="0">
                  <a:moveTo>
                    <a:pt x="1881" y="0"/>
                  </a:moveTo>
                  <a:lnTo>
                    <a:pt x="1517" y="61"/>
                  </a:lnTo>
                  <a:lnTo>
                    <a:pt x="1305" y="91"/>
                  </a:lnTo>
                  <a:lnTo>
                    <a:pt x="1062" y="182"/>
                  </a:lnTo>
                  <a:lnTo>
                    <a:pt x="789" y="304"/>
                  </a:lnTo>
                  <a:lnTo>
                    <a:pt x="546" y="455"/>
                  </a:lnTo>
                  <a:lnTo>
                    <a:pt x="334" y="668"/>
                  </a:lnTo>
                  <a:lnTo>
                    <a:pt x="182" y="911"/>
                  </a:lnTo>
                  <a:lnTo>
                    <a:pt x="91" y="1153"/>
                  </a:lnTo>
                  <a:lnTo>
                    <a:pt x="30" y="1366"/>
                  </a:lnTo>
                  <a:lnTo>
                    <a:pt x="0" y="1700"/>
                  </a:lnTo>
                  <a:lnTo>
                    <a:pt x="0" y="1821"/>
                  </a:lnTo>
                  <a:lnTo>
                    <a:pt x="30" y="1791"/>
                  </a:lnTo>
                  <a:lnTo>
                    <a:pt x="61" y="1700"/>
                  </a:lnTo>
                  <a:lnTo>
                    <a:pt x="152" y="1396"/>
                  </a:lnTo>
                  <a:lnTo>
                    <a:pt x="213" y="1184"/>
                  </a:lnTo>
                  <a:lnTo>
                    <a:pt x="334" y="1002"/>
                  </a:lnTo>
                  <a:lnTo>
                    <a:pt x="486" y="789"/>
                  </a:lnTo>
                  <a:lnTo>
                    <a:pt x="668" y="638"/>
                  </a:lnTo>
                  <a:lnTo>
                    <a:pt x="910" y="516"/>
                  </a:lnTo>
                  <a:lnTo>
                    <a:pt x="1123" y="425"/>
                  </a:lnTo>
                  <a:lnTo>
                    <a:pt x="1366" y="364"/>
                  </a:lnTo>
                  <a:lnTo>
                    <a:pt x="1578" y="334"/>
                  </a:lnTo>
                  <a:lnTo>
                    <a:pt x="1881" y="304"/>
                  </a:lnTo>
                  <a:lnTo>
                    <a:pt x="2003" y="304"/>
                  </a:lnTo>
                  <a:lnTo>
                    <a:pt x="2458" y="273"/>
                  </a:lnTo>
                  <a:lnTo>
                    <a:pt x="3459" y="304"/>
                  </a:lnTo>
                  <a:lnTo>
                    <a:pt x="4006" y="304"/>
                  </a:lnTo>
                  <a:lnTo>
                    <a:pt x="4491" y="273"/>
                  </a:lnTo>
                  <a:lnTo>
                    <a:pt x="4825" y="213"/>
                  </a:lnTo>
                  <a:lnTo>
                    <a:pt x="4946" y="182"/>
                  </a:lnTo>
                  <a:lnTo>
                    <a:pt x="4825" y="152"/>
                  </a:lnTo>
                  <a:lnTo>
                    <a:pt x="4491" y="182"/>
                  </a:lnTo>
                  <a:lnTo>
                    <a:pt x="4006" y="152"/>
                  </a:lnTo>
                  <a:lnTo>
                    <a:pt x="3490" y="91"/>
                  </a:lnTo>
                  <a:lnTo>
                    <a:pt x="2458" y="0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741;p71">
              <a:extLst>
                <a:ext uri="{FF2B5EF4-FFF2-40B4-BE49-F238E27FC236}">
                  <a16:creationId xmlns:a16="http://schemas.microsoft.com/office/drawing/2014/main" xmlns="" id="{434B8C10-DB84-4AFC-B34B-5436BA003EFB}"/>
                </a:ext>
              </a:extLst>
            </p:cNvPr>
            <p:cNvSpPr/>
            <p:nvPr/>
          </p:nvSpPr>
          <p:spPr>
            <a:xfrm>
              <a:off x="4254900" y="1140000"/>
              <a:ext cx="25825" cy="43275"/>
            </a:xfrm>
            <a:custGeom>
              <a:avLst/>
              <a:gdLst/>
              <a:ahLst/>
              <a:cxnLst/>
              <a:rect l="l" t="t" r="r" b="b"/>
              <a:pathLst>
                <a:path w="1033" h="1731" extrusionOk="0">
                  <a:moveTo>
                    <a:pt x="881" y="1"/>
                  </a:moveTo>
                  <a:lnTo>
                    <a:pt x="699" y="61"/>
                  </a:lnTo>
                  <a:lnTo>
                    <a:pt x="517" y="183"/>
                  </a:lnTo>
                  <a:lnTo>
                    <a:pt x="365" y="334"/>
                  </a:lnTo>
                  <a:lnTo>
                    <a:pt x="244" y="486"/>
                  </a:lnTo>
                  <a:lnTo>
                    <a:pt x="153" y="638"/>
                  </a:lnTo>
                  <a:lnTo>
                    <a:pt x="92" y="790"/>
                  </a:lnTo>
                  <a:lnTo>
                    <a:pt x="31" y="972"/>
                  </a:lnTo>
                  <a:lnTo>
                    <a:pt x="1" y="1184"/>
                  </a:lnTo>
                  <a:lnTo>
                    <a:pt x="1" y="1397"/>
                  </a:lnTo>
                  <a:lnTo>
                    <a:pt x="31" y="1579"/>
                  </a:lnTo>
                  <a:lnTo>
                    <a:pt x="61" y="1700"/>
                  </a:lnTo>
                  <a:lnTo>
                    <a:pt x="92" y="1730"/>
                  </a:lnTo>
                  <a:lnTo>
                    <a:pt x="122" y="1670"/>
                  </a:lnTo>
                  <a:lnTo>
                    <a:pt x="153" y="1579"/>
                  </a:lnTo>
                  <a:lnTo>
                    <a:pt x="213" y="1214"/>
                  </a:lnTo>
                  <a:lnTo>
                    <a:pt x="335" y="911"/>
                  </a:lnTo>
                  <a:lnTo>
                    <a:pt x="426" y="759"/>
                  </a:lnTo>
                  <a:lnTo>
                    <a:pt x="486" y="608"/>
                  </a:lnTo>
                  <a:lnTo>
                    <a:pt x="547" y="486"/>
                  </a:lnTo>
                  <a:lnTo>
                    <a:pt x="668" y="334"/>
                  </a:lnTo>
                  <a:lnTo>
                    <a:pt x="790" y="213"/>
                  </a:lnTo>
                  <a:lnTo>
                    <a:pt x="911" y="122"/>
                  </a:lnTo>
                  <a:lnTo>
                    <a:pt x="1002" y="61"/>
                  </a:lnTo>
                  <a:lnTo>
                    <a:pt x="1032" y="31"/>
                  </a:lnTo>
                  <a:lnTo>
                    <a:pt x="1002" y="1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742;p71">
              <a:extLst>
                <a:ext uri="{FF2B5EF4-FFF2-40B4-BE49-F238E27FC236}">
                  <a16:creationId xmlns:a16="http://schemas.microsoft.com/office/drawing/2014/main" xmlns="" id="{48A2EE38-E206-492C-BA40-ED5CE091DE75}"/>
                </a:ext>
              </a:extLst>
            </p:cNvPr>
            <p:cNvSpPr/>
            <p:nvPr/>
          </p:nvSpPr>
          <p:spPr>
            <a:xfrm>
              <a:off x="4303450" y="1105875"/>
              <a:ext cx="53125" cy="23525"/>
            </a:xfrm>
            <a:custGeom>
              <a:avLst/>
              <a:gdLst/>
              <a:ahLst/>
              <a:cxnLst/>
              <a:rect l="l" t="t" r="r" b="b"/>
              <a:pathLst>
                <a:path w="2125" h="941" extrusionOk="0">
                  <a:moveTo>
                    <a:pt x="1518" y="0"/>
                  </a:moveTo>
                  <a:lnTo>
                    <a:pt x="1306" y="31"/>
                  </a:lnTo>
                  <a:lnTo>
                    <a:pt x="1093" y="61"/>
                  </a:lnTo>
                  <a:lnTo>
                    <a:pt x="911" y="122"/>
                  </a:lnTo>
                  <a:lnTo>
                    <a:pt x="729" y="213"/>
                  </a:lnTo>
                  <a:lnTo>
                    <a:pt x="577" y="304"/>
                  </a:lnTo>
                  <a:lnTo>
                    <a:pt x="395" y="455"/>
                  </a:lnTo>
                  <a:lnTo>
                    <a:pt x="213" y="607"/>
                  </a:lnTo>
                  <a:lnTo>
                    <a:pt x="92" y="759"/>
                  </a:lnTo>
                  <a:lnTo>
                    <a:pt x="31" y="880"/>
                  </a:lnTo>
                  <a:lnTo>
                    <a:pt x="1" y="941"/>
                  </a:lnTo>
                  <a:lnTo>
                    <a:pt x="62" y="911"/>
                  </a:lnTo>
                  <a:lnTo>
                    <a:pt x="183" y="850"/>
                  </a:lnTo>
                  <a:lnTo>
                    <a:pt x="517" y="637"/>
                  </a:lnTo>
                  <a:lnTo>
                    <a:pt x="850" y="455"/>
                  </a:lnTo>
                  <a:lnTo>
                    <a:pt x="1033" y="395"/>
                  </a:lnTo>
                  <a:lnTo>
                    <a:pt x="1184" y="334"/>
                  </a:lnTo>
                  <a:lnTo>
                    <a:pt x="1336" y="273"/>
                  </a:lnTo>
                  <a:lnTo>
                    <a:pt x="1548" y="213"/>
                  </a:lnTo>
                  <a:lnTo>
                    <a:pt x="1943" y="122"/>
                  </a:lnTo>
                  <a:lnTo>
                    <a:pt x="2064" y="91"/>
                  </a:lnTo>
                  <a:lnTo>
                    <a:pt x="2125" y="61"/>
                  </a:lnTo>
                  <a:lnTo>
                    <a:pt x="2064" y="31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743;p71">
              <a:extLst>
                <a:ext uri="{FF2B5EF4-FFF2-40B4-BE49-F238E27FC236}">
                  <a16:creationId xmlns:a16="http://schemas.microsoft.com/office/drawing/2014/main" xmlns="" id="{8C2A5E7D-DCE7-4E17-AC65-EF279374C69B}"/>
                </a:ext>
              </a:extLst>
            </p:cNvPr>
            <p:cNvSpPr/>
            <p:nvPr/>
          </p:nvSpPr>
          <p:spPr>
            <a:xfrm>
              <a:off x="4333800" y="1248475"/>
              <a:ext cx="271600" cy="125950"/>
            </a:xfrm>
            <a:custGeom>
              <a:avLst/>
              <a:gdLst/>
              <a:ahLst/>
              <a:cxnLst/>
              <a:rect l="l" t="t" r="r" b="b"/>
              <a:pathLst>
                <a:path w="10864" h="5038" extrusionOk="0">
                  <a:moveTo>
                    <a:pt x="8588" y="304"/>
                  </a:moveTo>
                  <a:lnTo>
                    <a:pt x="8770" y="365"/>
                  </a:lnTo>
                  <a:lnTo>
                    <a:pt x="8952" y="426"/>
                  </a:lnTo>
                  <a:lnTo>
                    <a:pt x="9134" y="486"/>
                  </a:lnTo>
                  <a:lnTo>
                    <a:pt x="9286" y="577"/>
                  </a:lnTo>
                  <a:lnTo>
                    <a:pt x="9468" y="699"/>
                  </a:lnTo>
                  <a:lnTo>
                    <a:pt x="9589" y="820"/>
                  </a:lnTo>
                  <a:lnTo>
                    <a:pt x="9741" y="972"/>
                  </a:lnTo>
                  <a:lnTo>
                    <a:pt x="9862" y="1124"/>
                  </a:lnTo>
                  <a:lnTo>
                    <a:pt x="9953" y="1275"/>
                  </a:lnTo>
                  <a:lnTo>
                    <a:pt x="10044" y="1457"/>
                  </a:lnTo>
                  <a:lnTo>
                    <a:pt x="10135" y="1639"/>
                  </a:lnTo>
                  <a:lnTo>
                    <a:pt x="10196" y="1822"/>
                  </a:lnTo>
                  <a:lnTo>
                    <a:pt x="10227" y="2034"/>
                  </a:lnTo>
                  <a:lnTo>
                    <a:pt x="10257" y="2246"/>
                  </a:lnTo>
                  <a:lnTo>
                    <a:pt x="10257" y="2459"/>
                  </a:lnTo>
                  <a:lnTo>
                    <a:pt x="10227" y="2671"/>
                  </a:lnTo>
                  <a:lnTo>
                    <a:pt x="10196" y="2853"/>
                  </a:lnTo>
                  <a:lnTo>
                    <a:pt x="10135" y="3066"/>
                  </a:lnTo>
                  <a:lnTo>
                    <a:pt x="10075" y="3248"/>
                  </a:lnTo>
                  <a:lnTo>
                    <a:pt x="9984" y="3430"/>
                  </a:lnTo>
                  <a:lnTo>
                    <a:pt x="9862" y="3581"/>
                  </a:lnTo>
                  <a:lnTo>
                    <a:pt x="9771" y="3733"/>
                  </a:lnTo>
                  <a:lnTo>
                    <a:pt x="9620" y="3885"/>
                  </a:lnTo>
                  <a:lnTo>
                    <a:pt x="9498" y="4006"/>
                  </a:lnTo>
                  <a:lnTo>
                    <a:pt x="9316" y="4128"/>
                  </a:lnTo>
                  <a:lnTo>
                    <a:pt x="9164" y="4219"/>
                  </a:lnTo>
                  <a:lnTo>
                    <a:pt x="8982" y="4279"/>
                  </a:lnTo>
                  <a:lnTo>
                    <a:pt x="8800" y="4340"/>
                  </a:lnTo>
                  <a:lnTo>
                    <a:pt x="8618" y="4401"/>
                  </a:lnTo>
                  <a:lnTo>
                    <a:pt x="8011" y="4401"/>
                  </a:lnTo>
                  <a:lnTo>
                    <a:pt x="7829" y="4340"/>
                  </a:lnTo>
                  <a:lnTo>
                    <a:pt x="7647" y="4279"/>
                  </a:lnTo>
                  <a:lnTo>
                    <a:pt x="7465" y="4219"/>
                  </a:lnTo>
                  <a:lnTo>
                    <a:pt x="7313" y="4128"/>
                  </a:lnTo>
                  <a:lnTo>
                    <a:pt x="7162" y="4006"/>
                  </a:lnTo>
                  <a:lnTo>
                    <a:pt x="7010" y="3885"/>
                  </a:lnTo>
                  <a:lnTo>
                    <a:pt x="6889" y="3733"/>
                  </a:lnTo>
                  <a:lnTo>
                    <a:pt x="6767" y="3581"/>
                  </a:lnTo>
                  <a:lnTo>
                    <a:pt x="6646" y="3430"/>
                  </a:lnTo>
                  <a:lnTo>
                    <a:pt x="6555" y="3248"/>
                  </a:lnTo>
                  <a:lnTo>
                    <a:pt x="6494" y="3066"/>
                  </a:lnTo>
                  <a:lnTo>
                    <a:pt x="6434" y="2884"/>
                  </a:lnTo>
                  <a:lnTo>
                    <a:pt x="6373" y="2671"/>
                  </a:lnTo>
                  <a:lnTo>
                    <a:pt x="6373" y="2459"/>
                  </a:lnTo>
                  <a:lnTo>
                    <a:pt x="6373" y="2246"/>
                  </a:lnTo>
                  <a:lnTo>
                    <a:pt x="6373" y="2034"/>
                  </a:lnTo>
                  <a:lnTo>
                    <a:pt x="6434" y="1852"/>
                  </a:lnTo>
                  <a:lnTo>
                    <a:pt x="6464" y="1639"/>
                  </a:lnTo>
                  <a:lnTo>
                    <a:pt x="6555" y="1457"/>
                  </a:lnTo>
                  <a:lnTo>
                    <a:pt x="6646" y="1275"/>
                  </a:lnTo>
                  <a:lnTo>
                    <a:pt x="6737" y="1124"/>
                  </a:lnTo>
                  <a:lnTo>
                    <a:pt x="6858" y="972"/>
                  </a:lnTo>
                  <a:lnTo>
                    <a:pt x="6980" y="820"/>
                  </a:lnTo>
                  <a:lnTo>
                    <a:pt x="7131" y="699"/>
                  </a:lnTo>
                  <a:lnTo>
                    <a:pt x="7283" y="577"/>
                  </a:lnTo>
                  <a:lnTo>
                    <a:pt x="7435" y="486"/>
                  </a:lnTo>
                  <a:lnTo>
                    <a:pt x="7617" y="426"/>
                  </a:lnTo>
                  <a:lnTo>
                    <a:pt x="7799" y="365"/>
                  </a:lnTo>
                  <a:lnTo>
                    <a:pt x="8011" y="304"/>
                  </a:lnTo>
                  <a:close/>
                  <a:moveTo>
                    <a:pt x="2883" y="638"/>
                  </a:moveTo>
                  <a:lnTo>
                    <a:pt x="3065" y="668"/>
                  </a:lnTo>
                  <a:lnTo>
                    <a:pt x="3247" y="699"/>
                  </a:lnTo>
                  <a:lnTo>
                    <a:pt x="3429" y="759"/>
                  </a:lnTo>
                  <a:lnTo>
                    <a:pt x="3612" y="851"/>
                  </a:lnTo>
                  <a:lnTo>
                    <a:pt x="3763" y="942"/>
                  </a:lnTo>
                  <a:lnTo>
                    <a:pt x="3915" y="1063"/>
                  </a:lnTo>
                  <a:lnTo>
                    <a:pt x="4067" y="1184"/>
                  </a:lnTo>
                  <a:lnTo>
                    <a:pt x="4188" y="1336"/>
                  </a:lnTo>
                  <a:lnTo>
                    <a:pt x="4309" y="1488"/>
                  </a:lnTo>
                  <a:lnTo>
                    <a:pt x="4400" y="1639"/>
                  </a:lnTo>
                  <a:lnTo>
                    <a:pt x="4492" y="1822"/>
                  </a:lnTo>
                  <a:lnTo>
                    <a:pt x="4583" y="2034"/>
                  </a:lnTo>
                  <a:lnTo>
                    <a:pt x="4613" y="2216"/>
                  </a:lnTo>
                  <a:lnTo>
                    <a:pt x="4674" y="2428"/>
                  </a:lnTo>
                  <a:lnTo>
                    <a:pt x="4674" y="2641"/>
                  </a:lnTo>
                  <a:lnTo>
                    <a:pt x="4674" y="2853"/>
                  </a:lnTo>
                  <a:lnTo>
                    <a:pt x="4643" y="3066"/>
                  </a:lnTo>
                  <a:lnTo>
                    <a:pt x="4613" y="3248"/>
                  </a:lnTo>
                  <a:lnTo>
                    <a:pt x="4552" y="3430"/>
                  </a:lnTo>
                  <a:lnTo>
                    <a:pt x="4461" y="3612"/>
                  </a:lnTo>
                  <a:lnTo>
                    <a:pt x="4370" y="3794"/>
                  </a:lnTo>
                  <a:lnTo>
                    <a:pt x="4279" y="3946"/>
                  </a:lnTo>
                  <a:lnTo>
                    <a:pt x="4158" y="4097"/>
                  </a:lnTo>
                  <a:lnTo>
                    <a:pt x="4006" y="4249"/>
                  </a:lnTo>
                  <a:lnTo>
                    <a:pt x="3885" y="4370"/>
                  </a:lnTo>
                  <a:lnTo>
                    <a:pt x="3703" y="4461"/>
                  </a:lnTo>
                  <a:lnTo>
                    <a:pt x="3551" y="4583"/>
                  </a:lnTo>
                  <a:lnTo>
                    <a:pt x="3369" y="4644"/>
                  </a:lnTo>
                  <a:lnTo>
                    <a:pt x="3187" y="4704"/>
                  </a:lnTo>
                  <a:lnTo>
                    <a:pt x="2974" y="4735"/>
                  </a:lnTo>
                  <a:lnTo>
                    <a:pt x="2792" y="4765"/>
                  </a:lnTo>
                  <a:lnTo>
                    <a:pt x="2580" y="4735"/>
                  </a:lnTo>
                  <a:lnTo>
                    <a:pt x="2398" y="4735"/>
                  </a:lnTo>
                  <a:lnTo>
                    <a:pt x="2216" y="4674"/>
                  </a:lnTo>
                  <a:lnTo>
                    <a:pt x="2034" y="4613"/>
                  </a:lnTo>
                  <a:lnTo>
                    <a:pt x="1852" y="4522"/>
                  </a:lnTo>
                  <a:lnTo>
                    <a:pt x="1700" y="4431"/>
                  </a:lnTo>
                  <a:lnTo>
                    <a:pt x="1548" y="4310"/>
                  </a:lnTo>
                  <a:lnTo>
                    <a:pt x="1396" y="4188"/>
                  </a:lnTo>
                  <a:lnTo>
                    <a:pt x="1275" y="4037"/>
                  </a:lnTo>
                  <a:lnTo>
                    <a:pt x="1154" y="3885"/>
                  </a:lnTo>
                  <a:lnTo>
                    <a:pt x="1063" y="3733"/>
                  </a:lnTo>
                  <a:lnTo>
                    <a:pt x="972" y="3551"/>
                  </a:lnTo>
                  <a:lnTo>
                    <a:pt x="881" y="3369"/>
                  </a:lnTo>
                  <a:lnTo>
                    <a:pt x="850" y="3157"/>
                  </a:lnTo>
                  <a:lnTo>
                    <a:pt x="790" y="2944"/>
                  </a:lnTo>
                  <a:lnTo>
                    <a:pt x="790" y="2732"/>
                  </a:lnTo>
                  <a:lnTo>
                    <a:pt x="790" y="2519"/>
                  </a:lnTo>
                  <a:lnTo>
                    <a:pt x="820" y="2337"/>
                  </a:lnTo>
                  <a:lnTo>
                    <a:pt x="850" y="2125"/>
                  </a:lnTo>
                  <a:lnTo>
                    <a:pt x="911" y="1943"/>
                  </a:lnTo>
                  <a:lnTo>
                    <a:pt x="1002" y="1761"/>
                  </a:lnTo>
                  <a:lnTo>
                    <a:pt x="1093" y="1579"/>
                  </a:lnTo>
                  <a:lnTo>
                    <a:pt x="1184" y="1427"/>
                  </a:lnTo>
                  <a:lnTo>
                    <a:pt x="1305" y="1275"/>
                  </a:lnTo>
                  <a:lnTo>
                    <a:pt x="1457" y="1124"/>
                  </a:lnTo>
                  <a:lnTo>
                    <a:pt x="1578" y="1002"/>
                  </a:lnTo>
                  <a:lnTo>
                    <a:pt x="1761" y="911"/>
                  </a:lnTo>
                  <a:lnTo>
                    <a:pt x="1912" y="820"/>
                  </a:lnTo>
                  <a:lnTo>
                    <a:pt x="2094" y="729"/>
                  </a:lnTo>
                  <a:lnTo>
                    <a:pt x="2276" y="668"/>
                  </a:lnTo>
                  <a:lnTo>
                    <a:pt x="2489" y="638"/>
                  </a:lnTo>
                  <a:close/>
                  <a:moveTo>
                    <a:pt x="8193" y="1"/>
                  </a:moveTo>
                  <a:lnTo>
                    <a:pt x="7951" y="31"/>
                  </a:lnTo>
                  <a:lnTo>
                    <a:pt x="7738" y="92"/>
                  </a:lnTo>
                  <a:lnTo>
                    <a:pt x="7526" y="153"/>
                  </a:lnTo>
                  <a:lnTo>
                    <a:pt x="7344" y="244"/>
                  </a:lnTo>
                  <a:lnTo>
                    <a:pt x="7131" y="365"/>
                  </a:lnTo>
                  <a:lnTo>
                    <a:pt x="6980" y="486"/>
                  </a:lnTo>
                  <a:lnTo>
                    <a:pt x="6798" y="638"/>
                  </a:lnTo>
                  <a:lnTo>
                    <a:pt x="6676" y="790"/>
                  </a:lnTo>
                  <a:lnTo>
                    <a:pt x="6525" y="972"/>
                  </a:lnTo>
                  <a:lnTo>
                    <a:pt x="6403" y="1154"/>
                  </a:lnTo>
                  <a:lnTo>
                    <a:pt x="6312" y="1336"/>
                  </a:lnTo>
                  <a:lnTo>
                    <a:pt x="6221" y="1548"/>
                  </a:lnTo>
                  <a:lnTo>
                    <a:pt x="6160" y="1761"/>
                  </a:lnTo>
                  <a:lnTo>
                    <a:pt x="6130" y="2004"/>
                  </a:lnTo>
                  <a:lnTo>
                    <a:pt x="6100" y="2246"/>
                  </a:lnTo>
                  <a:lnTo>
                    <a:pt x="6100" y="2489"/>
                  </a:lnTo>
                  <a:lnTo>
                    <a:pt x="5978" y="2398"/>
                  </a:lnTo>
                  <a:lnTo>
                    <a:pt x="5827" y="2337"/>
                  </a:lnTo>
                  <a:lnTo>
                    <a:pt x="5675" y="2277"/>
                  </a:lnTo>
                  <a:lnTo>
                    <a:pt x="5341" y="2277"/>
                  </a:lnTo>
                  <a:lnTo>
                    <a:pt x="5220" y="2337"/>
                  </a:lnTo>
                  <a:lnTo>
                    <a:pt x="5068" y="2398"/>
                  </a:lnTo>
                  <a:lnTo>
                    <a:pt x="4916" y="2489"/>
                  </a:lnTo>
                  <a:lnTo>
                    <a:pt x="4916" y="2398"/>
                  </a:lnTo>
                  <a:lnTo>
                    <a:pt x="4886" y="2155"/>
                  </a:lnTo>
                  <a:lnTo>
                    <a:pt x="4825" y="1943"/>
                  </a:lnTo>
                  <a:lnTo>
                    <a:pt x="4734" y="1730"/>
                  </a:lnTo>
                  <a:lnTo>
                    <a:pt x="4643" y="1518"/>
                  </a:lnTo>
                  <a:lnTo>
                    <a:pt x="4522" y="1336"/>
                  </a:lnTo>
                  <a:lnTo>
                    <a:pt x="4370" y="1154"/>
                  </a:lnTo>
                  <a:lnTo>
                    <a:pt x="4218" y="1002"/>
                  </a:lnTo>
                  <a:lnTo>
                    <a:pt x="4067" y="851"/>
                  </a:lnTo>
                  <a:lnTo>
                    <a:pt x="3885" y="699"/>
                  </a:lnTo>
                  <a:lnTo>
                    <a:pt x="3703" y="608"/>
                  </a:lnTo>
                  <a:lnTo>
                    <a:pt x="3520" y="517"/>
                  </a:lnTo>
                  <a:lnTo>
                    <a:pt x="3308" y="426"/>
                  </a:lnTo>
                  <a:lnTo>
                    <a:pt x="3096" y="395"/>
                  </a:lnTo>
                  <a:lnTo>
                    <a:pt x="2883" y="365"/>
                  </a:lnTo>
                  <a:lnTo>
                    <a:pt x="2428" y="365"/>
                  </a:lnTo>
                  <a:lnTo>
                    <a:pt x="2003" y="456"/>
                  </a:lnTo>
                  <a:lnTo>
                    <a:pt x="1548" y="547"/>
                  </a:lnTo>
                  <a:lnTo>
                    <a:pt x="1123" y="729"/>
                  </a:lnTo>
                  <a:lnTo>
                    <a:pt x="911" y="820"/>
                  </a:lnTo>
                  <a:lnTo>
                    <a:pt x="729" y="942"/>
                  </a:lnTo>
                  <a:lnTo>
                    <a:pt x="456" y="1124"/>
                  </a:lnTo>
                  <a:lnTo>
                    <a:pt x="213" y="1397"/>
                  </a:lnTo>
                  <a:lnTo>
                    <a:pt x="122" y="1548"/>
                  </a:lnTo>
                  <a:lnTo>
                    <a:pt x="61" y="1700"/>
                  </a:lnTo>
                  <a:lnTo>
                    <a:pt x="1" y="1882"/>
                  </a:lnTo>
                  <a:lnTo>
                    <a:pt x="1" y="2034"/>
                  </a:lnTo>
                  <a:lnTo>
                    <a:pt x="1" y="2216"/>
                  </a:lnTo>
                  <a:lnTo>
                    <a:pt x="61" y="2337"/>
                  </a:lnTo>
                  <a:lnTo>
                    <a:pt x="152" y="2459"/>
                  </a:lnTo>
                  <a:lnTo>
                    <a:pt x="243" y="2580"/>
                  </a:lnTo>
                  <a:lnTo>
                    <a:pt x="456" y="2823"/>
                  </a:lnTo>
                  <a:lnTo>
                    <a:pt x="516" y="2944"/>
                  </a:lnTo>
                  <a:lnTo>
                    <a:pt x="577" y="3066"/>
                  </a:lnTo>
                  <a:lnTo>
                    <a:pt x="607" y="3308"/>
                  </a:lnTo>
                  <a:lnTo>
                    <a:pt x="668" y="3521"/>
                  </a:lnTo>
                  <a:lnTo>
                    <a:pt x="759" y="3733"/>
                  </a:lnTo>
                  <a:lnTo>
                    <a:pt x="850" y="3915"/>
                  </a:lnTo>
                  <a:lnTo>
                    <a:pt x="972" y="4097"/>
                  </a:lnTo>
                  <a:lnTo>
                    <a:pt x="1123" y="4279"/>
                  </a:lnTo>
                  <a:lnTo>
                    <a:pt x="1275" y="4431"/>
                  </a:lnTo>
                  <a:lnTo>
                    <a:pt x="1427" y="4552"/>
                  </a:lnTo>
                  <a:lnTo>
                    <a:pt x="1609" y="4674"/>
                  </a:lnTo>
                  <a:lnTo>
                    <a:pt x="1791" y="4795"/>
                  </a:lnTo>
                  <a:lnTo>
                    <a:pt x="1973" y="4886"/>
                  </a:lnTo>
                  <a:lnTo>
                    <a:pt x="2155" y="4947"/>
                  </a:lnTo>
                  <a:lnTo>
                    <a:pt x="2367" y="5008"/>
                  </a:lnTo>
                  <a:lnTo>
                    <a:pt x="2580" y="5038"/>
                  </a:lnTo>
                  <a:lnTo>
                    <a:pt x="2792" y="5038"/>
                  </a:lnTo>
                  <a:lnTo>
                    <a:pt x="3035" y="5008"/>
                  </a:lnTo>
                  <a:lnTo>
                    <a:pt x="3217" y="4977"/>
                  </a:lnTo>
                  <a:lnTo>
                    <a:pt x="3399" y="4917"/>
                  </a:lnTo>
                  <a:lnTo>
                    <a:pt x="3581" y="4856"/>
                  </a:lnTo>
                  <a:lnTo>
                    <a:pt x="3763" y="4765"/>
                  </a:lnTo>
                  <a:lnTo>
                    <a:pt x="4097" y="4552"/>
                  </a:lnTo>
                  <a:lnTo>
                    <a:pt x="4370" y="4279"/>
                  </a:lnTo>
                  <a:lnTo>
                    <a:pt x="4583" y="3976"/>
                  </a:lnTo>
                  <a:lnTo>
                    <a:pt x="4765" y="3612"/>
                  </a:lnTo>
                  <a:lnTo>
                    <a:pt x="4886" y="3217"/>
                  </a:lnTo>
                  <a:lnTo>
                    <a:pt x="4916" y="2823"/>
                  </a:lnTo>
                  <a:lnTo>
                    <a:pt x="5068" y="2701"/>
                  </a:lnTo>
                  <a:lnTo>
                    <a:pt x="5220" y="2580"/>
                  </a:lnTo>
                  <a:lnTo>
                    <a:pt x="5371" y="2519"/>
                  </a:lnTo>
                  <a:lnTo>
                    <a:pt x="5614" y="2519"/>
                  </a:lnTo>
                  <a:lnTo>
                    <a:pt x="5736" y="2550"/>
                  </a:lnTo>
                  <a:lnTo>
                    <a:pt x="5918" y="2641"/>
                  </a:lnTo>
                  <a:lnTo>
                    <a:pt x="6069" y="2732"/>
                  </a:lnTo>
                  <a:lnTo>
                    <a:pt x="6160" y="2823"/>
                  </a:lnTo>
                  <a:lnTo>
                    <a:pt x="6251" y="3217"/>
                  </a:lnTo>
                  <a:lnTo>
                    <a:pt x="6434" y="3581"/>
                  </a:lnTo>
                  <a:lnTo>
                    <a:pt x="6676" y="3915"/>
                  </a:lnTo>
                  <a:lnTo>
                    <a:pt x="6949" y="4188"/>
                  </a:lnTo>
                  <a:lnTo>
                    <a:pt x="7283" y="4431"/>
                  </a:lnTo>
                  <a:lnTo>
                    <a:pt x="7465" y="4492"/>
                  </a:lnTo>
                  <a:lnTo>
                    <a:pt x="7647" y="4583"/>
                  </a:lnTo>
                  <a:lnTo>
                    <a:pt x="7829" y="4644"/>
                  </a:lnTo>
                  <a:lnTo>
                    <a:pt x="8011" y="4674"/>
                  </a:lnTo>
                  <a:lnTo>
                    <a:pt x="8224" y="4704"/>
                  </a:lnTo>
                  <a:lnTo>
                    <a:pt x="8436" y="4674"/>
                  </a:lnTo>
                  <a:lnTo>
                    <a:pt x="8649" y="4674"/>
                  </a:lnTo>
                  <a:lnTo>
                    <a:pt x="8861" y="4613"/>
                  </a:lnTo>
                  <a:lnTo>
                    <a:pt x="9073" y="4552"/>
                  </a:lnTo>
                  <a:lnTo>
                    <a:pt x="9256" y="4461"/>
                  </a:lnTo>
                  <a:lnTo>
                    <a:pt x="9438" y="4370"/>
                  </a:lnTo>
                  <a:lnTo>
                    <a:pt x="9620" y="4249"/>
                  </a:lnTo>
                  <a:lnTo>
                    <a:pt x="9771" y="4097"/>
                  </a:lnTo>
                  <a:lnTo>
                    <a:pt x="9923" y="3946"/>
                  </a:lnTo>
                  <a:lnTo>
                    <a:pt x="10044" y="3794"/>
                  </a:lnTo>
                  <a:lnTo>
                    <a:pt x="10166" y="3612"/>
                  </a:lnTo>
                  <a:lnTo>
                    <a:pt x="10287" y="3399"/>
                  </a:lnTo>
                  <a:lnTo>
                    <a:pt x="10348" y="3217"/>
                  </a:lnTo>
                  <a:lnTo>
                    <a:pt x="10439" y="3005"/>
                  </a:lnTo>
                  <a:lnTo>
                    <a:pt x="10469" y="2762"/>
                  </a:lnTo>
                  <a:lnTo>
                    <a:pt x="10500" y="2550"/>
                  </a:lnTo>
                  <a:lnTo>
                    <a:pt x="10500" y="2307"/>
                  </a:lnTo>
                  <a:lnTo>
                    <a:pt x="10530" y="2246"/>
                  </a:lnTo>
                  <a:lnTo>
                    <a:pt x="10530" y="2155"/>
                  </a:lnTo>
                  <a:lnTo>
                    <a:pt x="10621" y="2034"/>
                  </a:lnTo>
                  <a:lnTo>
                    <a:pt x="10742" y="1913"/>
                  </a:lnTo>
                  <a:lnTo>
                    <a:pt x="10833" y="1791"/>
                  </a:lnTo>
                  <a:lnTo>
                    <a:pt x="10864" y="1670"/>
                  </a:lnTo>
                  <a:lnTo>
                    <a:pt x="10864" y="1488"/>
                  </a:lnTo>
                  <a:lnTo>
                    <a:pt x="10773" y="1245"/>
                  </a:lnTo>
                  <a:lnTo>
                    <a:pt x="10621" y="1002"/>
                  </a:lnTo>
                  <a:lnTo>
                    <a:pt x="10469" y="790"/>
                  </a:lnTo>
                  <a:lnTo>
                    <a:pt x="10287" y="638"/>
                  </a:lnTo>
                  <a:lnTo>
                    <a:pt x="10044" y="456"/>
                  </a:lnTo>
                  <a:lnTo>
                    <a:pt x="9802" y="335"/>
                  </a:lnTo>
                  <a:lnTo>
                    <a:pt x="9559" y="213"/>
                  </a:lnTo>
                  <a:lnTo>
                    <a:pt x="9286" y="122"/>
                  </a:lnTo>
                  <a:lnTo>
                    <a:pt x="9013" y="62"/>
                  </a:lnTo>
                  <a:lnTo>
                    <a:pt x="8740" y="31"/>
                  </a:lnTo>
                  <a:lnTo>
                    <a:pt x="8467" y="1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744;p71">
              <a:extLst>
                <a:ext uri="{FF2B5EF4-FFF2-40B4-BE49-F238E27FC236}">
                  <a16:creationId xmlns:a16="http://schemas.microsoft.com/office/drawing/2014/main" xmlns="" id="{131EE341-677C-45F9-B87E-B158C27120F0}"/>
                </a:ext>
              </a:extLst>
            </p:cNvPr>
            <p:cNvSpPr/>
            <p:nvPr/>
          </p:nvSpPr>
          <p:spPr>
            <a:xfrm>
              <a:off x="4333800" y="1248475"/>
              <a:ext cx="271600" cy="125950"/>
            </a:xfrm>
            <a:custGeom>
              <a:avLst/>
              <a:gdLst/>
              <a:ahLst/>
              <a:cxnLst/>
              <a:rect l="l" t="t" r="r" b="b"/>
              <a:pathLst>
                <a:path w="10864" h="5038" fill="none" extrusionOk="0">
                  <a:moveTo>
                    <a:pt x="10833" y="1791"/>
                  </a:moveTo>
                  <a:lnTo>
                    <a:pt x="10833" y="1791"/>
                  </a:lnTo>
                  <a:lnTo>
                    <a:pt x="10864" y="1670"/>
                  </a:lnTo>
                  <a:lnTo>
                    <a:pt x="10864" y="1488"/>
                  </a:lnTo>
                  <a:lnTo>
                    <a:pt x="10864" y="1488"/>
                  </a:lnTo>
                  <a:lnTo>
                    <a:pt x="10773" y="1245"/>
                  </a:lnTo>
                  <a:lnTo>
                    <a:pt x="10621" y="1002"/>
                  </a:lnTo>
                  <a:lnTo>
                    <a:pt x="10469" y="790"/>
                  </a:lnTo>
                  <a:lnTo>
                    <a:pt x="10287" y="638"/>
                  </a:lnTo>
                  <a:lnTo>
                    <a:pt x="10287" y="638"/>
                  </a:lnTo>
                  <a:lnTo>
                    <a:pt x="10044" y="456"/>
                  </a:lnTo>
                  <a:lnTo>
                    <a:pt x="9802" y="335"/>
                  </a:lnTo>
                  <a:lnTo>
                    <a:pt x="9559" y="213"/>
                  </a:lnTo>
                  <a:lnTo>
                    <a:pt x="9286" y="122"/>
                  </a:lnTo>
                  <a:lnTo>
                    <a:pt x="9013" y="62"/>
                  </a:lnTo>
                  <a:lnTo>
                    <a:pt x="8740" y="31"/>
                  </a:lnTo>
                  <a:lnTo>
                    <a:pt x="8467" y="1"/>
                  </a:lnTo>
                  <a:lnTo>
                    <a:pt x="8193" y="1"/>
                  </a:lnTo>
                  <a:lnTo>
                    <a:pt x="8193" y="1"/>
                  </a:lnTo>
                  <a:lnTo>
                    <a:pt x="7951" y="31"/>
                  </a:lnTo>
                  <a:lnTo>
                    <a:pt x="7738" y="92"/>
                  </a:lnTo>
                  <a:lnTo>
                    <a:pt x="7526" y="153"/>
                  </a:lnTo>
                  <a:lnTo>
                    <a:pt x="7344" y="244"/>
                  </a:lnTo>
                  <a:lnTo>
                    <a:pt x="7131" y="365"/>
                  </a:lnTo>
                  <a:lnTo>
                    <a:pt x="6980" y="486"/>
                  </a:lnTo>
                  <a:lnTo>
                    <a:pt x="6798" y="638"/>
                  </a:lnTo>
                  <a:lnTo>
                    <a:pt x="6676" y="790"/>
                  </a:lnTo>
                  <a:lnTo>
                    <a:pt x="6525" y="972"/>
                  </a:lnTo>
                  <a:lnTo>
                    <a:pt x="6403" y="1154"/>
                  </a:lnTo>
                  <a:lnTo>
                    <a:pt x="6312" y="1336"/>
                  </a:lnTo>
                  <a:lnTo>
                    <a:pt x="6221" y="1548"/>
                  </a:lnTo>
                  <a:lnTo>
                    <a:pt x="6160" y="1761"/>
                  </a:lnTo>
                  <a:lnTo>
                    <a:pt x="6130" y="2004"/>
                  </a:lnTo>
                  <a:lnTo>
                    <a:pt x="6100" y="2246"/>
                  </a:lnTo>
                  <a:lnTo>
                    <a:pt x="6100" y="2489"/>
                  </a:lnTo>
                  <a:lnTo>
                    <a:pt x="6100" y="2489"/>
                  </a:lnTo>
                  <a:lnTo>
                    <a:pt x="5978" y="2398"/>
                  </a:lnTo>
                  <a:lnTo>
                    <a:pt x="5827" y="2337"/>
                  </a:lnTo>
                  <a:lnTo>
                    <a:pt x="5675" y="2277"/>
                  </a:lnTo>
                  <a:lnTo>
                    <a:pt x="5493" y="2277"/>
                  </a:lnTo>
                  <a:lnTo>
                    <a:pt x="5493" y="2277"/>
                  </a:lnTo>
                  <a:lnTo>
                    <a:pt x="5341" y="2277"/>
                  </a:lnTo>
                  <a:lnTo>
                    <a:pt x="5220" y="2337"/>
                  </a:lnTo>
                  <a:lnTo>
                    <a:pt x="5068" y="2398"/>
                  </a:lnTo>
                  <a:lnTo>
                    <a:pt x="4916" y="2489"/>
                  </a:lnTo>
                  <a:lnTo>
                    <a:pt x="4916" y="2489"/>
                  </a:lnTo>
                  <a:lnTo>
                    <a:pt x="4916" y="2489"/>
                  </a:lnTo>
                  <a:lnTo>
                    <a:pt x="4916" y="2398"/>
                  </a:lnTo>
                  <a:lnTo>
                    <a:pt x="4916" y="2398"/>
                  </a:lnTo>
                  <a:lnTo>
                    <a:pt x="4886" y="2155"/>
                  </a:lnTo>
                  <a:lnTo>
                    <a:pt x="4825" y="1943"/>
                  </a:lnTo>
                  <a:lnTo>
                    <a:pt x="4734" y="1730"/>
                  </a:lnTo>
                  <a:lnTo>
                    <a:pt x="4643" y="1518"/>
                  </a:lnTo>
                  <a:lnTo>
                    <a:pt x="4522" y="1336"/>
                  </a:lnTo>
                  <a:lnTo>
                    <a:pt x="4370" y="1154"/>
                  </a:lnTo>
                  <a:lnTo>
                    <a:pt x="4218" y="1002"/>
                  </a:lnTo>
                  <a:lnTo>
                    <a:pt x="4067" y="851"/>
                  </a:lnTo>
                  <a:lnTo>
                    <a:pt x="3885" y="699"/>
                  </a:lnTo>
                  <a:lnTo>
                    <a:pt x="3703" y="608"/>
                  </a:lnTo>
                  <a:lnTo>
                    <a:pt x="3520" y="517"/>
                  </a:lnTo>
                  <a:lnTo>
                    <a:pt x="3308" y="426"/>
                  </a:lnTo>
                  <a:lnTo>
                    <a:pt x="3096" y="395"/>
                  </a:lnTo>
                  <a:lnTo>
                    <a:pt x="2883" y="365"/>
                  </a:lnTo>
                  <a:lnTo>
                    <a:pt x="2671" y="365"/>
                  </a:lnTo>
                  <a:lnTo>
                    <a:pt x="2428" y="365"/>
                  </a:lnTo>
                  <a:lnTo>
                    <a:pt x="2428" y="365"/>
                  </a:lnTo>
                  <a:lnTo>
                    <a:pt x="2003" y="456"/>
                  </a:lnTo>
                  <a:lnTo>
                    <a:pt x="1548" y="547"/>
                  </a:lnTo>
                  <a:lnTo>
                    <a:pt x="1123" y="729"/>
                  </a:lnTo>
                  <a:lnTo>
                    <a:pt x="911" y="820"/>
                  </a:lnTo>
                  <a:lnTo>
                    <a:pt x="729" y="942"/>
                  </a:lnTo>
                  <a:lnTo>
                    <a:pt x="729" y="942"/>
                  </a:lnTo>
                  <a:lnTo>
                    <a:pt x="456" y="1124"/>
                  </a:lnTo>
                  <a:lnTo>
                    <a:pt x="213" y="1397"/>
                  </a:lnTo>
                  <a:lnTo>
                    <a:pt x="122" y="1548"/>
                  </a:lnTo>
                  <a:lnTo>
                    <a:pt x="61" y="1700"/>
                  </a:lnTo>
                  <a:lnTo>
                    <a:pt x="1" y="1882"/>
                  </a:lnTo>
                  <a:lnTo>
                    <a:pt x="1" y="2034"/>
                  </a:lnTo>
                  <a:lnTo>
                    <a:pt x="1" y="2034"/>
                  </a:lnTo>
                  <a:lnTo>
                    <a:pt x="1" y="2216"/>
                  </a:lnTo>
                  <a:lnTo>
                    <a:pt x="61" y="2337"/>
                  </a:lnTo>
                  <a:lnTo>
                    <a:pt x="152" y="2459"/>
                  </a:lnTo>
                  <a:lnTo>
                    <a:pt x="243" y="2580"/>
                  </a:lnTo>
                  <a:lnTo>
                    <a:pt x="456" y="2823"/>
                  </a:lnTo>
                  <a:lnTo>
                    <a:pt x="516" y="2944"/>
                  </a:lnTo>
                  <a:lnTo>
                    <a:pt x="577" y="3066"/>
                  </a:lnTo>
                  <a:lnTo>
                    <a:pt x="577" y="3066"/>
                  </a:lnTo>
                  <a:lnTo>
                    <a:pt x="607" y="3308"/>
                  </a:lnTo>
                  <a:lnTo>
                    <a:pt x="668" y="3521"/>
                  </a:lnTo>
                  <a:lnTo>
                    <a:pt x="759" y="3733"/>
                  </a:lnTo>
                  <a:lnTo>
                    <a:pt x="850" y="3915"/>
                  </a:lnTo>
                  <a:lnTo>
                    <a:pt x="972" y="4097"/>
                  </a:lnTo>
                  <a:lnTo>
                    <a:pt x="1123" y="4279"/>
                  </a:lnTo>
                  <a:lnTo>
                    <a:pt x="1275" y="4431"/>
                  </a:lnTo>
                  <a:lnTo>
                    <a:pt x="1427" y="4552"/>
                  </a:lnTo>
                  <a:lnTo>
                    <a:pt x="1609" y="4674"/>
                  </a:lnTo>
                  <a:lnTo>
                    <a:pt x="1791" y="4795"/>
                  </a:lnTo>
                  <a:lnTo>
                    <a:pt x="1973" y="4886"/>
                  </a:lnTo>
                  <a:lnTo>
                    <a:pt x="2155" y="4947"/>
                  </a:lnTo>
                  <a:lnTo>
                    <a:pt x="2367" y="5008"/>
                  </a:lnTo>
                  <a:lnTo>
                    <a:pt x="2580" y="5038"/>
                  </a:lnTo>
                  <a:lnTo>
                    <a:pt x="2792" y="5038"/>
                  </a:lnTo>
                  <a:lnTo>
                    <a:pt x="3035" y="5008"/>
                  </a:lnTo>
                  <a:lnTo>
                    <a:pt x="3035" y="5008"/>
                  </a:lnTo>
                  <a:lnTo>
                    <a:pt x="3217" y="4977"/>
                  </a:lnTo>
                  <a:lnTo>
                    <a:pt x="3399" y="4917"/>
                  </a:lnTo>
                  <a:lnTo>
                    <a:pt x="3581" y="4856"/>
                  </a:lnTo>
                  <a:lnTo>
                    <a:pt x="3763" y="4765"/>
                  </a:lnTo>
                  <a:lnTo>
                    <a:pt x="4097" y="4552"/>
                  </a:lnTo>
                  <a:lnTo>
                    <a:pt x="4370" y="4279"/>
                  </a:lnTo>
                  <a:lnTo>
                    <a:pt x="4583" y="3976"/>
                  </a:lnTo>
                  <a:lnTo>
                    <a:pt x="4765" y="3612"/>
                  </a:lnTo>
                  <a:lnTo>
                    <a:pt x="4886" y="3217"/>
                  </a:lnTo>
                  <a:lnTo>
                    <a:pt x="4916" y="2823"/>
                  </a:lnTo>
                  <a:lnTo>
                    <a:pt x="4916" y="2823"/>
                  </a:lnTo>
                  <a:lnTo>
                    <a:pt x="5068" y="2701"/>
                  </a:lnTo>
                  <a:lnTo>
                    <a:pt x="5220" y="2580"/>
                  </a:lnTo>
                  <a:lnTo>
                    <a:pt x="5371" y="2519"/>
                  </a:lnTo>
                  <a:lnTo>
                    <a:pt x="5493" y="2519"/>
                  </a:lnTo>
                  <a:lnTo>
                    <a:pt x="5493" y="2519"/>
                  </a:lnTo>
                  <a:lnTo>
                    <a:pt x="5614" y="2519"/>
                  </a:lnTo>
                  <a:lnTo>
                    <a:pt x="5736" y="2550"/>
                  </a:lnTo>
                  <a:lnTo>
                    <a:pt x="5918" y="2641"/>
                  </a:lnTo>
                  <a:lnTo>
                    <a:pt x="6069" y="2732"/>
                  </a:lnTo>
                  <a:lnTo>
                    <a:pt x="6160" y="2823"/>
                  </a:lnTo>
                  <a:lnTo>
                    <a:pt x="6160" y="2823"/>
                  </a:lnTo>
                  <a:lnTo>
                    <a:pt x="6251" y="3217"/>
                  </a:lnTo>
                  <a:lnTo>
                    <a:pt x="6434" y="3581"/>
                  </a:lnTo>
                  <a:lnTo>
                    <a:pt x="6676" y="3915"/>
                  </a:lnTo>
                  <a:lnTo>
                    <a:pt x="6949" y="4188"/>
                  </a:lnTo>
                  <a:lnTo>
                    <a:pt x="7283" y="4431"/>
                  </a:lnTo>
                  <a:lnTo>
                    <a:pt x="7465" y="4492"/>
                  </a:lnTo>
                  <a:lnTo>
                    <a:pt x="7647" y="4583"/>
                  </a:lnTo>
                  <a:lnTo>
                    <a:pt x="7829" y="4644"/>
                  </a:lnTo>
                  <a:lnTo>
                    <a:pt x="8011" y="4674"/>
                  </a:lnTo>
                  <a:lnTo>
                    <a:pt x="8224" y="4704"/>
                  </a:lnTo>
                  <a:lnTo>
                    <a:pt x="8436" y="4674"/>
                  </a:lnTo>
                  <a:lnTo>
                    <a:pt x="8436" y="4674"/>
                  </a:lnTo>
                  <a:lnTo>
                    <a:pt x="8649" y="4674"/>
                  </a:lnTo>
                  <a:lnTo>
                    <a:pt x="8861" y="4613"/>
                  </a:lnTo>
                  <a:lnTo>
                    <a:pt x="9073" y="4552"/>
                  </a:lnTo>
                  <a:lnTo>
                    <a:pt x="9256" y="4461"/>
                  </a:lnTo>
                  <a:lnTo>
                    <a:pt x="9438" y="4370"/>
                  </a:lnTo>
                  <a:lnTo>
                    <a:pt x="9620" y="4249"/>
                  </a:lnTo>
                  <a:lnTo>
                    <a:pt x="9771" y="4097"/>
                  </a:lnTo>
                  <a:lnTo>
                    <a:pt x="9923" y="3946"/>
                  </a:lnTo>
                  <a:lnTo>
                    <a:pt x="10044" y="3794"/>
                  </a:lnTo>
                  <a:lnTo>
                    <a:pt x="10166" y="3612"/>
                  </a:lnTo>
                  <a:lnTo>
                    <a:pt x="10287" y="3399"/>
                  </a:lnTo>
                  <a:lnTo>
                    <a:pt x="10348" y="3217"/>
                  </a:lnTo>
                  <a:lnTo>
                    <a:pt x="10439" y="3005"/>
                  </a:lnTo>
                  <a:lnTo>
                    <a:pt x="10469" y="2762"/>
                  </a:lnTo>
                  <a:lnTo>
                    <a:pt x="10500" y="2550"/>
                  </a:lnTo>
                  <a:lnTo>
                    <a:pt x="10500" y="2307"/>
                  </a:lnTo>
                  <a:lnTo>
                    <a:pt x="10500" y="2307"/>
                  </a:lnTo>
                  <a:lnTo>
                    <a:pt x="10530" y="2246"/>
                  </a:lnTo>
                  <a:lnTo>
                    <a:pt x="10530" y="2155"/>
                  </a:lnTo>
                  <a:lnTo>
                    <a:pt x="10621" y="2034"/>
                  </a:lnTo>
                  <a:lnTo>
                    <a:pt x="10742" y="1913"/>
                  </a:lnTo>
                  <a:lnTo>
                    <a:pt x="10833" y="17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745;p71">
              <a:extLst>
                <a:ext uri="{FF2B5EF4-FFF2-40B4-BE49-F238E27FC236}">
                  <a16:creationId xmlns:a16="http://schemas.microsoft.com/office/drawing/2014/main" xmlns="" id="{6B47D575-FBA9-471A-A125-430FB9060CCD}"/>
                </a:ext>
              </a:extLst>
            </p:cNvPr>
            <p:cNvSpPr/>
            <p:nvPr/>
          </p:nvSpPr>
          <p:spPr>
            <a:xfrm>
              <a:off x="4353525" y="1264425"/>
              <a:ext cx="97125" cy="103175"/>
            </a:xfrm>
            <a:custGeom>
              <a:avLst/>
              <a:gdLst/>
              <a:ahLst/>
              <a:cxnLst/>
              <a:rect l="l" t="t" r="r" b="b"/>
              <a:pathLst>
                <a:path w="3885" h="4127" fill="none" extrusionOk="0">
                  <a:moveTo>
                    <a:pt x="2185" y="4097"/>
                  </a:moveTo>
                  <a:lnTo>
                    <a:pt x="2185" y="4097"/>
                  </a:lnTo>
                  <a:lnTo>
                    <a:pt x="2003" y="4127"/>
                  </a:lnTo>
                  <a:lnTo>
                    <a:pt x="1791" y="4097"/>
                  </a:lnTo>
                  <a:lnTo>
                    <a:pt x="1609" y="4097"/>
                  </a:lnTo>
                  <a:lnTo>
                    <a:pt x="1427" y="4036"/>
                  </a:lnTo>
                  <a:lnTo>
                    <a:pt x="1245" y="3975"/>
                  </a:lnTo>
                  <a:lnTo>
                    <a:pt x="1063" y="3884"/>
                  </a:lnTo>
                  <a:lnTo>
                    <a:pt x="911" y="3793"/>
                  </a:lnTo>
                  <a:lnTo>
                    <a:pt x="759" y="3672"/>
                  </a:lnTo>
                  <a:lnTo>
                    <a:pt x="607" y="3550"/>
                  </a:lnTo>
                  <a:lnTo>
                    <a:pt x="486" y="3399"/>
                  </a:lnTo>
                  <a:lnTo>
                    <a:pt x="365" y="3247"/>
                  </a:lnTo>
                  <a:lnTo>
                    <a:pt x="274" y="3095"/>
                  </a:lnTo>
                  <a:lnTo>
                    <a:pt x="183" y="2913"/>
                  </a:lnTo>
                  <a:lnTo>
                    <a:pt x="92" y="2731"/>
                  </a:lnTo>
                  <a:lnTo>
                    <a:pt x="61" y="2519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1" y="2094"/>
                  </a:lnTo>
                  <a:lnTo>
                    <a:pt x="1" y="1881"/>
                  </a:lnTo>
                  <a:lnTo>
                    <a:pt x="31" y="1699"/>
                  </a:lnTo>
                  <a:lnTo>
                    <a:pt x="61" y="1487"/>
                  </a:lnTo>
                  <a:lnTo>
                    <a:pt x="122" y="1305"/>
                  </a:lnTo>
                  <a:lnTo>
                    <a:pt x="213" y="1123"/>
                  </a:lnTo>
                  <a:lnTo>
                    <a:pt x="304" y="941"/>
                  </a:lnTo>
                  <a:lnTo>
                    <a:pt x="395" y="789"/>
                  </a:lnTo>
                  <a:lnTo>
                    <a:pt x="516" y="637"/>
                  </a:lnTo>
                  <a:lnTo>
                    <a:pt x="668" y="486"/>
                  </a:lnTo>
                  <a:lnTo>
                    <a:pt x="789" y="364"/>
                  </a:lnTo>
                  <a:lnTo>
                    <a:pt x="972" y="273"/>
                  </a:lnTo>
                  <a:lnTo>
                    <a:pt x="1123" y="182"/>
                  </a:lnTo>
                  <a:lnTo>
                    <a:pt x="1305" y="91"/>
                  </a:lnTo>
                  <a:lnTo>
                    <a:pt x="1487" y="30"/>
                  </a:lnTo>
                  <a:lnTo>
                    <a:pt x="1700" y="0"/>
                  </a:lnTo>
                  <a:lnTo>
                    <a:pt x="1700" y="0"/>
                  </a:lnTo>
                  <a:lnTo>
                    <a:pt x="1882" y="0"/>
                  </a:lnTo>
                  <a:lnTo>
                    <a:pt x="2094" y="0"/>
                  </a:lnTo>
                  <a:lnTo>
                    <a:pt x="2276" y="30"/>
                  </a:lnTo>
                  <a:lnTo>
                    <a:pt x="2458" y="61"/>
                  </a:lnTo>
                  <a:lnTo>
                    <a:pt x="2640" y="121"/>
                  </a:lnTo>
                  <a:lnTo>
                    <a:pt x="2823" y="213"/>
                  </a:lnTo>
                  <a:lnTo>
                    <a:pt x="2974" y="304"/>
                  </a:lnTo>
                  <a:lnTo>
                    <a:pt x="3126" y="425"/>
                  </a:lnTo>
                  <a:lnTo>
                    <a:pt x="3278" y="546"/>
                  </a:lnTo>
                  <a:lnTo>
                    <a:pt x="3399" y="698"/>
                  </a:lnTo>
                  <a:lnTo>
                    <a:pt x="3520" y="850"/>
                  </a:lnTo>
                  <a:lnTo>
                    <a:pt x="3611" y="1001"/>
                  </a:lnTo>
                  <a:lnTo>
                    <a:pt x="3703" y="1184"/>
                  </a:lnTo>
                  <a:lnTo>
                    <a:pt x="3794" y="1396"/>
                  </a:lnTo>
                  <a:lnTo>
                    <a:pt x="3824" y="1578"/>
                  </a:lnTo>
                  <a:lnTo>
                    <a:pt x="3885" y="1790"/>
                  </a:lnTo>
                  <a:lnTo>
                    <a:pt x="3885" y="1790"/>
                  </a:lnTo>
                  <a:lnTo>
                    <a:pt x="3885" y="2003"/>
                  </a:lnTo>
                  <a:lnTo>
                    <a:pt x="3885" y="2215"/>
                  </a:lnTo>
                  <a:lnTo>
                    <a:pt x="3854" y="2428"/>
                  </a:lnTo>
                  <a:lnTo>
                    <a:pt x="3824" y="2610"/>
                  </a:lnTo>
                  <a:lnTo>
                    <a:pt x="3763" y="2792"/>
                  </a:lnTo>
                  <a:lnTo>
                    <a:pt x="3672" y="2974"/>
                  </a:lnTo>
                  <a:lnTo>
                    <a:pt x="3581" y="3156"/>
                  </a:lnTo>
                  <a:lnTo>
                    <a:pt x="3490" y="3308"/>
                  </a:lnTo>
                  <a:lnTo>
                    <a:pt x="3369" y="3459"/>
                  </a:lnTo>
                  <a:lnTo>
                    <a:pt x="3217" y="3611"/>
                  </a:lnTo>
                  <a:lnTo>
                    <a:pt x="3096" y="3732"/>
                  </a:lnTo>
                  <a:lnTo>
                    <a:pt x="2914" y="3823"/>
                  </a:lnTo>
                  <a:lnTo>
                    <a:pt x="2762" y="3945"/>
                  </a:lnTo>
                  <a:lnTo>
                    <a:pt x="2580" y="4006"/>
                  </a:lnTo>
                  <a:lnTo>
                    <a:pt x="2398" y="4066"/>
                  </a:lnTo>
                  <a:lnTo>
                    <a:pt x="2185" y="40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746;p71">
              <a:extLst>
                <a:ext uri="{FF2B5EF4-FFF2-40B4-BE49-F238E27FC236}">
                  <a16:creationId xmlns:a16="http://schemas.microsoft.com/office/drawing/2014/main" xmlns="" id="{F9CA5CBF-80B2-42DB-9A90-31B274A98494}"/>
                </a:ext>
              </a:extLst>
            </p:cNvPr>
            <p:cNvSpPr/>
            <p:nvPr/>
          </p:nvSpPr>
          <p:spPr>
            <a:xfrm>
              <a:off x="4493100" y="1256075"/>
              <a:ext cx="97125" cy="102425"/>
            </a:xfrm>
            <a:custGeom>
              <a:avLst/>
              <a:gdLst/>
              <a:ahLst/>
              <a:cxnLst/>
              <a:rect l="l" t="t" r="r" b="b"/>
              <a:pathLst>
                <a:path w="3885" h="4097" fill="none" extrusionOk="0">
                  <a:moveTo>
                    <a:pt x="2034" y="4097"/>
                  </a:moveTo>
                  <a:lnTo>
                    <a:pt x="2034" y="4097"/>
                  </a:lnTo>
                  <a:lnTo>
                    <a:pt x="1852" y="4097"/>
                  </a:lnTo>
                  <a:lnTo>
                    <a:pt x="1639" y="4097"/>
                  </a:lnTo>
                  <a:lnTo>
                    <a:pt x="1457" y="4036"/>
                  </a:lnTo>
                  <a:lnTo>
                    <a:pt x="1275" y="3975"/>
                  </a:lnTo>
                  <a:lnTo>
                    <a:pt x="1093" y="3915"/>
                  </a:lnTo>
                  <a:lnTo>
                    <a:pt x="941" y="3824"/>
                  </a:lnTo>
                  <a:lnTo>
                    <a:pt x="790" y="3702"/>
                  </a:lnTo>
                  <a:lnTo>
                    <a:pt x="638" y="3581"/>
                  </a:lnTo>
                  <a:lnTo>
                    <a:pt x="517" y="3429"/>
                  </a:lnTo>
                  <a:lnTo>
                    <a:pt x="395" y="3277"/>
                  </a:lnTo>
                  <a:lnTo>
                    <a:pt x="274" y="3126"/>
                  </a:lnTo>
                  <a:lnTo>
                    <a:pt x="183" y="2944"/>
                  </a:lnTo>
                  <a:lnTo>
                    <a:pt x="122" y="2762"/>
                  </a:lnTo>
                  <a:lnTo>
                    <a:pt x="62" y="2580"/>
                  </a:lnTo>
                  <a:lnTo>
                    <a:pt x="1" y="2367"/>
                  </a:lnTo>
                  <a:lnTo>
                    <a:pt x="1" y="2155"/>
                  </a:lnTo>
                  <a:lnTo>
                    <a:pt x="1" y="2155"/>
                  </a:lnTo>
                  <a:lnTo>
                    <a:pt x="1" y="1942"/>
                  </a:lnTo>
                  <a:lnTo>
                    <a:pt x="1" y="1730"/>
                  </a:lnTo>
                  <a:lnTo>
                    <a:pt x="62" y="1548"/>
                  </a:lnTo>
                  <a:lnTo>
                    <a:pt x="92" y="1335"/>
                  </a:lnTo>
                  <a:lnTo>
                    <a:pt x="183" y="1153"/>
                  </a:lnTo>
                  <a:lnTo>
                    <a:pt x="274" y="971"/>
                  </a:lnTo>
                  <a:lnTo>
                    <a:pt x="365" y="820"/>
                  </a:lnTo>
                  <a:lnTo>
                    <a:pt x="486" y="668"/>
                  </a:lnTo>
                  <a:lnTo>
                    <a:pt x="608" y="516"/>
                  </a:lnTo>
                  <a:lnTo>
                    <a:pt x="759" y="395"/>
                  </a:lnTo>
                  <a:lnTo>
                    <a:pt x="911" y="273"/>
                  </a:lnTo>
                  <a:lnTo>
                    <a:pt x="1063" y="182"/>
                  </a:lnTo>
                  <a:lnTo>
                    <a:pt x="1245" y="122"/>
                  </a:lnTo>
                  <a:lnTo>
                    <a:pt x="1427" y="61"/>
                  </a:lnTo>
                  <a:lnTo>
                    <a:pt x="1639" y="0"/>
                  </a:lnTo>
                  <a:lnTo>
                    <a:pt x="1821" y="0"/>
                  </a:lnTo>
                  <a:lnTo>
                    <a:pt x="1821" y="0"/>
                  </a:lnTo>
                  <a:lnTo>
                    <a:pt x="2034" y="0"/>
                  </a:lnTo>
                  <a:lnTo>
                    <a:pt x="2216" y="0"/>
                  </a:lnTo>
                  <a:lnTo>
                    <a:pt x="2398" y="61"/>
                  </a:lnTo>
                  <a:lnTo>
                    <a:pt x="2580" y="122"/>
                  </a:lnTo>
                  <a:lnTo>
                    <a:pt x="2762" y="182"/>
                  </a:lnTo>
                  <a:lnTo>
                    <a:pt x="2914" y="273"/>
                  </a:lnTo>
                  <a:lnTo>
                    <a:pt x="3096" y="395"/>
                  </a:lnTo>
                  <a:lnTo>
                    <a:pt x="3217" y="516"/>
                  </a:lnTo>
                  <a:lnTo>
                    <a:pt x="3369" y="668"/>
                  </a:lnTo>
                  <a:lnTo>
                    <a:pt x="3490" y="820"/>
                  </a:lnTo>
                  <a:lnTo>
                    <a:pt x="3581" y="971"/>
                  </a:lnTo>
                  <a:lnTo>
                    <a:pt x="3672" y="1153"/>
                  </a:lnTo>
                  <a:lnTo>
                    <a:pt x="3763" y="1335"/>
                  </a:lnTo>
                  <a:lnTo>
                    <a:pt x="3824" y="1518"/>
                  </a:lnTo>
                  <a:lnTo>
                    <a:pt x="3855" y="1730"/>
                  </a:lnTo>
                  <a:lnTo>
                    <a:pt x="3885" y="1942"/>
                  </a:lnTo>
                  <a:lnTo>
                    <a:pt x="3885" y="1942"/>
                  </a:lnTo>
                  <a:lnTo>
                    <a:pt x="3885" y="2155"/>
                  </a:lnTo>
                  <a:lnTo>
                    <a:pt x="3855" y="2367"/>
                  </a:lnTo>
                  <a:lnTo>
                    <a:pt x="3824" y="2549"/>
                  </a:lnTo>
                  <a:lnTo>
                    <a:pt x="3763" y="2762"/>
                  </a:lnTo>
                  <a:lnTo>
                    <a:pt x="3703" y="2944"/>
                  </a:lnTo>
                  <a:lnTo>
                    <a:pt x="3612" y="3126"/>
                  </a:lnTo>
                  <a:lnTo>
                    <a:pt x="3490" y="3277"/>
                  </a:lnTo>
                  <a:lnTo>
                    <a:pt x="3399" y="3429"/>
                  </a:lnTo>
                  <a:lnTo>
                    <a:pt x="3248" y="3581"/>
                  </a:lnTo>
                  <a:lnTo>
                    <a:pt x="3126" y="3702"/>
                  </a:lnTo>
                  <a:lnTo>
                    <a:pt x="2944" y="3824"/>
                  </a:lnTo>
                  <a:lnTo>
                    <a:pt x="2792" y="3915"/>
                  </a:lnTo>
                  <a:lnTo>
                    <a:pt x="2610" y="3975"/>
                  </a:lnTo>
                  <a:lnTo>
                    <a:pt x="2428" y="4036"/>
                  </a:lnTo>
                  <a:lnTo>
                    <a:pt x="2246" y="4097"/>
                  </a:lnTo>
                  <a:lnTo>
                    <a:pt x="2034" y="40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747;p71">
              <a:extLst>
                <a:ext uri="{FF2B5EF4-FFF2-40B4-BE49-F238E27FC236}">
                  <a16:creationId xmlns:a16="http://schemas.microsoft.com/office/drawing/2014/main" xmlns="" id="{F221D919-FB1D-427B-BEB3-7D736C4BA78D}"/>
                </a:ext>
              </a:extLst>
            </p:cNvPr>
            <p:cNvSpPr/>
            <p:nvPr/>
          </p:nvSpPr>
          <p:spPr>
            <a:xfrm>
              <a:off x="4588700" y="1296275"/>
              <a:ext cx="1525" cy="8375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1" y="334"/>
                  </a:lnTo>
                  <a:lnTo>
                    <a:pt x="61" y="3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748;p71">
              <a:extLst>
                <a:ext uri="{FF2B5EF4-FFF2-40B4-BE49-F238E27FC236}">
                  <a16:creationId xmlns:a16="http://schemas.microsoft.com/office/drawing/2014/main" xmlns="" id="{0AF69213-4F93-469A-941F-7D670D3F2AA2}"/>
                </a:ext>
              </a:extLst>
            </p:cNvPr>
            <p:cNvSpPr/>
            <p:nvPr/>
          </p:nvSpPr>
          <p:spPr>
            <a:xfrm>
              <a:off x="4588700" y="1296275"/>
              <a:ext cx="1525" cy="8375"/>
            </a:xfrm>
            <a:custGeom>
              <a:avLst/>
              <a:gdLst/>
              <a:ahLst/>
              <a:cxnLst/>
              <a:rect l="l" t="t" r="r" b="b"/>
              <a:pathLst>
                <a:path w="61" h="33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1" y="334"/>
                  </a:lnTo>
                  <a:lnTo>
                    <a:pt x="61" y="33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749;p71">
              <a:extLst>
                <a:ext uri="{FF2B5EF4-FFF2-40B4-BE49-F238E27FC236}">
                  <a16:creationId xmlns:a16="http://schemas.microsoft.com/office/drawing/2014/main" xmlns="" id="{746584D4-472F-48CF-B60D-C942F01C4935}"/>
                </a:ext>
              </a:extLst>
            </p:cNvPr>
            <p:cNvSpPr/>
            <p:nvPr/>
          </p:nvSpPr>
          <p:spPr>
            <a:xfrm>
              <a:off x="4449100" y="1300825"/>
              <a:ext cx="120650" cy="58450"/>
            </a:xfrm>
            <a:custGeom>
              <a:avLst/>
              <a:gdLst/>
              <a:ahLst/>
              <a:cxnLst/>
              <a:rect l="l" t="t" r="r" b="b"/>
              <a:pathLst>
                <a:path w="4826" h="2338" extrusionOk="0">
                  <a:moveTo>
                    <a:pt x="274" y="183"/>
                  </a:moveTo>
                  <a:lnTo>
                    <a:pt x="274" y="183"/>
                  </a:lnTo>
                  <a:lnTo>
                    <a:pt x="304" y="304"/>
                  </a:lnTo>
                  <a:lnTo>
                    <a:pt x="304" y="304"/>
                  </a:lnTo>
                  <a:lnTo>
                    <a:pt x="304" y="395"/>
                  </a:lnTo>
                  <a:lnTo>
                    <a:pt x="304" y="395"/>
                  </a:lnTo>
                  <a:lnTo>
                    <a:pt x="304" y="395"/>
                  </a:lnTo>
                  <a:lnTo>
                    <a:pt x="304" y="304"/>
                  </a:lnTo>
                  <a:lnTo>
                    <a:pt x="304" y="304"/>
                  </a:lnTo>
                  <a:lnTo>
                    <a:pt x="274" y="183"/>
                  </a:lnTo>
                  <a:close/>
                  <a:moveTo>
                    <a:pt x="1" y="92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31" y="334"/>
                  </a:lnTo>
                  <a:lnTo>
                    <a:pt x="31" y="334"/>
                  </a:lnTo>
                  <a:lnTo>
                    <a:pt x="1" y="92"/>
                  </a:lnTo>
                  <a:close/>
                  <a:moveTo>
                    <a:pt x="1761" y="1"/>
                  </a:moveTo>
                  <a:lnTo>
                    <a:pt x="1761" y="1"/>
                  </a:lnTo>
                  <a:lnTo>
                    <a:pt x="1761" y="1"/>
                  </a:lnTo>
                  <a:lnTo>
                    <a:pt x="1761" y="365"/>
                  </a:lnTo>
                  <a:lnTo>
                    <a:pt x="1761" y="365"/>
                  </a:lnTo>
                  <a:lnTo>
                    <a:pt x="1761" y="577"/>
                  </a:lnTo>
                  <a:lnTo>
                    <a:pt x="1822" y="759"/>
                  </a:lnTo>
                  <a:lnTo>
                    <a:pt x="1943" y="1123"/>
                  </a:lnTo>
                  <a:lnTo>
                    <a:pt x="2125" y="1457"/>
                  </a:lnTo>
                  <a:lnTo>
                    <a:pt x="2368" y="1761"/>
                  </a:lnTo>
                  <a:lnTo>
                    <a:pt x="2641" y="2003"/>
                  </a:lnTo>
                  <a:lnTo>
                    <a:pt x="2975" y="2185"/>
                  </a:lnTo>
                  <a:lnTo>
                    <a:pt x="3157" y="2246"/>
                  </a:lnTo>
                  <a:lnTo>
                    <a:pt x="3339" y="2276"/>
                  </a:lnTo>
                  <a:lnTo>
                    <a:pt x="3521" y="2307"/>
                  </a:lnTo>
                  <a:lnTo>
                    <a:pt x="3703" y="2337"/>
                  </a:lnTo>
                  <a:lnTo>
                    <a:pt x="3703" y="2337"/>
                  </a:lnTo>
                  <a:lnTo>
                    <a:pt x="3794" y="2307"/>
                  </a:lnTo>
                  <a:lnTo>
                    <a:pt x="3794" y="2307"/>
                  </a:lnTo>
                  <a:lnTo>
                    <a:pt x="4067" y="2276"/>
                  </a:lnTo>
                  <a:lnTo>
                    <a:pt x="4340" y="2216"/>
                  </a:lnTo>
                  <a:lnTo>
                    <a:pt x="4583" y="2094"/>
                  </a:lnTo>
                  <a:lnTo>
                    <a:pt x="4826" y="1943"/>
                  </a:lnTo>
                  <a:lnTo>
                    <a:pt x="4826" y="1943"/>
                  </a:lnTo>
                  <a:lnTo>
                    <a:pt x="4826" y="1943"/>
                  </a:lnTo>
                  <a:lnTo>
                    <a:pt x="4583" y="2094"/>
                  </a:lnTo>
                  <a:lnTo>
                    <a:pt x="4340" y="2216"/>
                  </a:lnTo>
                  <a:lnTo>
                    <a:pt x="4067" y="2276"/>
                  </a:lnTo>
                  <a:lnTo>
                    <a:pt x="3794" y="2307"/>
                  </a:lnTo>
                  <a:lnTo>
                    <a:pt x="3794" y="2307"/>
                  </a:lnTo>
                  <a:lnTo>
                    <a:pt x="3703" y="2337"/>
                  </a:lnTo>
                  <a:lnTo>
                    <a:pt x="3703" y="2337"/>
                  </a:lnTo>
                  <a:lnTo>
                    <a:pt x="3521" y="2307"/>
                  </a:lnTo>
                  <a:lnTo>
                    <a:pt x="3339" y="2276"/>
                  </a:lnTo>
                  <a:lnTo>
                    <a:pt x="3157" y="2246"/>
                  </a:lnTo>
                  <a:lnTo>
                    <a:pt x="2975" y="2185"/>
                  </a:lnTo>
                  <a:lnTo>
                    <a:pt x="2641" y="2003"/>
                  </a:lnTo>
                  <a:lnTo>
                    <a:pt x="2368" y="1761"/>
                  </a:lnTo>
                  <a:lnTo>
                    <a:pt x="2125" y="1457"/>
                  </a:lnTo>
                  <a:lnTo>
                    <a:pt x="1943" y="1123"/>
                  </a:lnTo>
                  <a:lnTo>
                    <a:pt x="1822" y="759"/>
                  </a:lnTo>
                  <a:lnTo>
                    <a:pt x="1761" y="577"/>
                  </a:lnTo>
                  <a:lnTo>
                    <a:pt x="1761" y="365"/>
                  </a:lnTo>
                  <a:lnTo>
                    <a:pt x="1761" y="365"/>
                  </a:lnTo>
                  <a:lnTo>
                    <a:pt x="1761" y="1"/>
                  </a:lnTo>
                  <a:close/>
                </a:path>
              </a:pathLst>
            </a:custGeom>
            <a:solidFill>
              <a:srgbClr val="EA8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750;p71">
              <a:extLst>
                <a:ext uri="{FF2B5EF4-FFF2-40B4-BE49-F238E27FC236}">
                  <a16:creationId xmlns:a16="http://schemas.microsoft.com/office/drawing/2014/main" xmlns="" id="{4428D1DC-24D2-4E71-B219-31955AB2F376}"/>
                </a:ext>
              </a:extLst>
            </p:cNvPr>
            <p:cNvSpPr/>
            <p:nvPr/>
          </p:nvSpPr>
          <p:spPr>
            <a:xfrm>
              <a:off x="4455925" y="1305375"/>
              <a:ext cx="800" cy="5350"/>
            </a:xfrm>
            <a:custGeom>
              <a:avLst/>
              <a:gdLst/>
              <a:ahLst/>
              <a:cxnLst/>
              <a:rect l="l" t="t" r="r" b="b"/>
              <a:pathLst>
                <a:path w="32" h="21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213"/>
                  </a:lnTo>
                  <a:lnTo>
                    <a:pt x="31" y="213"/>
                  </a:lnTo>
                  <a:lnTo>
                    <a:pt x="31" y="213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751;p71">
              <a:extLst>
                <a:ext uri="{FF2B5EF4-FFF2-40B4-BE49-F238E27FC236}">
                  <a16:creationId xmlns:a16="http://schemas.microsoft.com/office/drawing/2014/main" xmlns="" id="{5B92260F-EBFC-49A0-B12D-FDBEE6D421E0}"/>
                </a:ext>
              </a:extLst>
            </p:cNvPr>
            <p:cNvSpPr/>
            <p:nvPr/>
          </p:nvSpPr>
          <p:spPr>
            <a:xfrm>
              <a:off x="4449100" y="1303100"/>
              <a:ext cx="800" cy="6100"/>
            </a:xfrm>
            <a:custGeom>
              <a:avLst/>
              <a:gdLst/>
              <a:ahLst/>
              <a:cxnLst/>
              <a:rect l="l" t="t" r="r" b="b"/>
              <a:pathLst>
                <a:path w="32" h="24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1" y="243"/>
                  </a:lnTo>
                  <a:lnTo>
                    <a:pt x="31" y="24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752;p71">
              <a:extLst>
                <a:ext uri="{FF2B5EF4-FFF2-40B4-BE49-F238E27FC236}">
                  <a16:creationId xmlns:a16="http://schemas.microsoft.com/office/drawing/2014/main" xmlns="" id="{9ED99186-7C5D-4862-99D3-7E81A1F289E6}"/>
                </a:ext>
              </a:extLst>
            </p:cNvPr>
            <p:cNvSpPr/>
            <p:nvPr/>
          </p:nvSpPr>
          <p:spPr>
            <a:xfrm>
              <a:off x="4493100" y="1300825"/>
              <a:ext cx="76650" cy="58450"/>
            </a:xfrm>
            <a:custGeom>
              <a:avLst/>
              <a:gdLst/>
              <a:ahLst/>
              <a:cxnLst/>
              <a:rect l="l" t="t" r="r" b="b"/>
              <a:pathLst>
                <a:path w="3066" h="233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365"/>
                  </a:lnTo>
                  <a:lnTo>
                    <a:pt x="1" y="365"/>
                  </a:lnTo>
                  <a:lnTo>
                    <a:pt x="1" y="577"/>
                  </a:lnTo>
                  <a:lnTo>
                    <a:pt x="62" y="759"/>
                  </a:lnTo>
                  <a:lnTo>
                    <a:pt x="183" y="1123"/>
                  </a:lnTo>
                  <a:lnTo>
                    <a:pt x="365" y="1457"/>
                  </a:lnTo>
                  <a:lnTo>
                    <a:pt x="608" y="1761"/>
                  </a:lnTo>
                  <a:lnTo>
                    <a:pt x="881" y="2003"/>
                  </a:lnTo>
                  <a:lnTo>
                    <a:pt x="1215" y="2185"/>
                  </a:lnTo>
                  <a:lnTo>
                    <a:pt x="1397" y="2246"/>
                  </a:lnTo>
                  <a:lnTo>
                    <a:pt x="1579" y="2276"/>
                  </a:lnTo>
                  <a:lnTo>
                    <a:pt x="1761" y="2307"/>
                  </a:lnTo>
                  <a:lnTo>
                    <a:pt x="1943" y="2337"/>
                  </a:lnTo>
                  <a:lnTo>
                    <a:pt x="1943" y="2337"/>
                  </a:lnTo>
                  <a:lnTo>
                    <a:pt x="2034" y="2307"/>
                  </a:lnTo>
                  <a:lnTo>
                    <a:pt x="2034" y="2307"/>
                  </a:lnTo>
                  <a:lnTo>
                    <a:pt x="2307" y="2276"/>
                  </a:lnTo>
                  <a:lnTo>
                    <a:pt x="2580" y="2216"/>
                  </a:lnTo>
                  <a:lnTo>
                    <a:pt x="2823" y="2094"/>
                  </a:lnTo>
                  <a:lnTo>
                    <a:pt x="3066" y="1943"/>
                  </a:lnTo>
                  <a:lnTo>
                    <a:pt x="3066" y="1943"/>
                  </a:lnTo>
                  <a:lnTo>
                    <a:pt x="3066" y="1943"/>
                  </a:lnTo>
                  <a:lnTo>
                    <a:pt x="2823" y="2094"/>
                  </a:lnTo>
                  <a:lnTo>
                    <a:pt x="2580" y="2216"/>
                  </a:lnTo>
                  <a:lnTo>
                    <a:pt x="2307" y="2276"/>
                  </a:lnTo>
                  <a:lnTo>
                    <a:pt x="2034" y="2307"/>
                  </a:lnTo>
                  <a:lnTo>
                    <a:pt x="2034" y="2307"/>
                  </a:lnTo>
                  <a:lnTo>
                    <a:pt x="1943" y="2337"/>
                  </a:lnTo>
                  <a:lnTo>
                    <a:pt x="1943" y="2337"/>
                  </a:lnTo>
                  <a:lnTo>
                    <a:pt x="1761" y="2307"/>
                  </a:lnTo>
                  <a:lnTo>
                    <a:pt x="1579" y="2276"/>
                  </a:lnTo>
                  <a:lnTo>
                    <a:pt x="1397" y="2246"/>
                  </a:lnTo>
                  <a:lnTo>
                    <a:pt x="1215" y="2185"/>
                  </a:lnTo>
                  <a:lnTo>
                    <a:pt x="881" y="2003"/>
                  </a:lnTo>
                  <a:lnTo>
                    <a:pt x="608" y="1761"/>
                  </a:lnTo>
                  <a:lnTo>
                    <a:pt x="365" y="1457"/>
                  </a:lnTo>
                  <a:lnTo>
                    <a:pt x="183" y="1123"/>
                  </a:lnTo>
                  <a:lnTo>
                    <a:pt x="62" y="759"/>
                  </a:lnTo>
                  <a:lnTo>
                    <a:pt x="1" y="577"/>
                  </a:lnTo>
                  <a:lnTo>
                    <a:pt x="1" y="365"/>
                  </a:lnTo>
                  <a:lnTo>
                    <a:pt x="1" y="36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753;p71">
              <a:extLst>
                <a:ext uri="{FF2B5EF4-FFF2-40B4-BE49-F238E27FC236}">
                  <a16:creationId xmlns:a16="http://schemas.microsoft.com/office/drawing/2014/main" xmlns="" id="{313DD4B4-5EB6-4D52-B553-65C3B06517F5}"/>
                </a:ext>
              </a:extLst>
            </p:cNvPr>
            <p:cNvSpPr/>
            <p:nvPr/>
          </p:nvSpPr>
          <p:spPr>
            <a:xfrm>
              <a:off x="4596275" y="1306150"/>
              <a:ext cx="25" cy="1525"/>
            </a:xfrm>
            <a:custGeom>
              <a:avLst/>
              <a:gdLst/>
              <a:ahLst/>
              <a:cxnLst/>
              <a:rect l="l" t="t" r="r" b="b"/>
              <a:pathLst>
                <a:path w="1" h="6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754;p71">
              <a:extLst>
                <a:ext uri="{FF2B5EF4-FFF2-40B4-BE49-F238E27FC236}">
                  <a16:creationId xmlns:a16="http://schemas.microsoft.com/office/drawing/2014/main" xmlns="" id="{97286A45-694C-4CC2-8FC2-9788CE41AC61}"/>
                </a:ext>
              </a:extLst>
            </p:cNvPr>
            <p:cNvSpPr/>
            <p:nvPr/>
          </p:nvSpPr>
          <p:spPr>
            <a:xfrm>
              <a:off x="4596275" y="1306150"/>
              <a:ext cx="25" cy="1525"/>
            </a:xfrm>
            <a:custGeom>
              <a:avLst/>
              <a:gdLst/>
              <a:ahLst/>
              <a:cxnLst/>
              <a:rect l="l" t="t" r="r" b="b"/>
              <a:pathLst>
                <a:path w="1" h="6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755;p71">
              <a:extLst>
                <a:ext uri="{FF2B5EF4-FFF2-40B4-BE49-F238E27FC236}">
                  <a16:creationId xmlns:a16="http://schemas.microsoft.com/office/drawing/2014/main" xmlns="" id="{2679B71D-DCEA-4B6F-95C5-00D37F4E127F}"/>
                </a:ext>
              </a:extLst>
            </p:cNvPr>
            <p:cNvSpPr/>
            <p:nvPr/>
          </p:nvSpPr>
          <p:spPr>
            <a:xfrm>
              <a:off x="4596275" y="130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56;p71">
              <a:extLst>
                <a:ext uri="{FF2B5EF4-FFF2-40B4-BE49-F238E27FC236}">
                  <a16:creationId xmlns:a16="http://schemas.microsoft.com/office/drawing/2014/main" xmlns="" id="{44F95A2F-31AE-490B-916C-79A4F0A52EF3}"/>
                </a:ext>
              </a:extLst>
            </p:cNvPr>
            <p:cNvSpPr/>
            <p:nvPr/>
          </p:nvSpPr>
          <p:spPr>
            <a:xfrm>
              <a:off x="4596275" y="130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57;p71">
              <a:extLst>
                <a:ext uri="{FF2B5EF4-FFF2-40B4-BE49-F238E27FC236}">
                  <a16:creationId xmlns:a16="http://schemas.microsoft.com/office/drawing/2014/main" xmlns="" id="{1A87B83D-A8C3-4F52-AE85-3B0816BD29F3}"/>
                </a:ext>
              </a:extLst>
            </p:cNvPr>
            <p:cNvSpPr/>
            <p:nvPr/>
          </p:nvSpPr>
          <p:spPr>
            <a:xfrm>
              <a:off x="4345175" y="1307650"/>
              <a:ext cx="105475" cy="59950"/>
            </a:xfrm>
            <a:custGeom>
              <a:avLst/>
              <a:gdLst/>
              <a:ahLst/>
              <a:cxnLst/>
              <a:rect l="l" t="t" r="r" b="b"/>
              <a:pathLst>
                <a:path w="4219" h="2398" extrusionOk="0">
                  <a:moveTo>
                    <a:pt x="92" y="699"/>
                  </a:moveTo>
                  <a:lnTo>
                    <a:pt x="92" y="699"/>
                  </a:lnTo>
                  <a:lnTo>
                    <a:pt x="92" y="699"/>
                  </a:lnTo>
                  <a:lnTo>
                    <a:pt x="92" y="699"/>
                  </a:lnTo>
                  <a:lnTo>
                    <a:pt x="92" y="699"/>
                  </a:lnTo>
                  <a:close/>
                  <a:moveTo>
                    <a:pt x="92" y="699"/>
                  </a:moveTo>
                  <a:lnTo>
                    <a:pt x="92" y="699"/>
                  </a:lnTo>
                  <a:lnTo>
                    <a:pt x="92" y="699"/>
                  </a:lnTo>
                  <a:lnTo>
                    <a:pt x="92" y="699"/>
                  </a:lnTo>
                  <a:lnTo>
                    <a:pt x="92" y="699"/>
                  </a:lnTo>
                  <a:close/>
                  <a:moveTo>
                    <a:pt x="92" y="699"/>
                  </a:moveTo>
                  <a:lnTo>
                    <a:pt x="92" y="699"/>
                  </a:lnTo>
                  <a:lnTo>
                    <a:pt x="92" y="699"/>
                  </a:lnTo>
                  <a:lnTo>
                    <a:pt x="92" y="699"/>
                  </a:lnTo>
                  <a:lnTo>
                    <a:pt x="92" y="699"/>
                  </a:lnTo>
                  <a:close/>
                  <a:moveTo>
                    <a:pt x="92" y="668"/>
                  </a:move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close/>
                  <a:moveTo>
                    <a:pt x="92" y="668"/>
                  </a:move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close/>
                  <a:moveTo>
                    <a:pt x="92" y="668"/>
                  </a:move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close/>
                  <a:moveTo>
                    <a:pt x="92" y="668"/>
                  </a:move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close/>
                  <a:moveTo>
                    <a:pt x="92" y="668"/>
                  </a:move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close/>
                  <a:moveTo>
                    <a:pt x="92" y="668"/>
                  </a:move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close/>
                  <a:moveTo>
                    <a:pt x="92" y="668"/>
                  </a:move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lnTo>
                    <a:pt x="92" y="668"/>
                  </a:lnTo>
                  <a:close/>
                  <a:moveTo>
                    <a:pt x="92" y="638"/>
                  </a:move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close/>
                  <a:moveTo>
                    <a:pt x="92" y="638"/>
                  </a:move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close/>
                  <a:moveTo>
                    <a:pt x="92" y="638"/>
                  </a:move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close/>
                  <a:moveTo>
                    <a:pt x="92" y="638"/>
                  </a:move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close/>
                  <a:moveTo>
                    <a:pt x="92" y="638"/>
                  </a:move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close/>
                  <a:moveTo>
                    <a:pt x="92" y="638"/>
                  </a:move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close/>
                  <a:moveTo>
                    <a:pt x="92" y="638"/>
                  </a:move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lnTo>
                    <a:pt x="92" y="638"/>
                  </a:lnTo>
                  <a:close/>
                  <a:moveTo>
                    <a:pt x="92" y="608"/>
                  </a:moveTo>
                  <a:lnTo>
                    <a:pt x="92" y="608"/>
                  </a:lnTo>
                  <a:lnTo>
                    <a:pt x="92" y="638"/>
                  </a:lnTo>
                  <a:lnTo>
                    <a:pt x="92" y="638"/>
                  </a:lnTo>
                  <a:lnTo>
                    <a:pt x="92" y="608"/>
                  </a:lnTo>
                  <a:close/>
                  <a:moveTo>
                    <a:pt x="92" y="608"/>
                  </a:move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close/>
                  <a:moveTo>
                    <a:pt x="92" y="608"/>
                  </a:move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close/>
                  <a:moveTo>
                    <a:pt x="92" y="608"/>
                  </a:move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close/>
                  <a:moveTo>
                    <a:pt x="92" y="608"/>
                  </a:move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close/>
                  <a:moveTo>
                    <a:pt x="92" y="608"/>
                  </a:move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lnTo>
                    <a:pt x="92" y="608"/>
                  </a:lnTo>
                  <a:close/>
                  <a:moveTo>
                    <a:pt x="61" y="577"/>
                  </a:moveTo>
                  <a:lnTo>
                    <a:pt x="61" y="577"/>
                  </a:lnTo>
                  <a:lnTo>
                    <a:pt x="92" y="608"/>
                  </a:lnTo>
                  <a:lnTo>
                    <a:pt x="92" y="608"/>
                  </a:lnTo>
                  <a:lnTo>
                    <a:pt x="61" y="577"/>
                  </a:lnTo>
                  <a:close/>
                  <a:moveTo>
                    <a:pt x="61" y="577"/>
                  </a:move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close/>
                  <a:moveTo>
                    <a:pt x="61" y="577"/>
                  </a:move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close/>
                  <a:moveTo>
                    <a:pt x="61" y="577"/>
                  </a:move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close/>
                  <a:moveTo>
                    <a:pt x="61" y="577"/>
                  </a:move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close/>
                  <a:moveTo>
                    <a:pt x="61" y="577"/>
                  </a:move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lnTo>
                    <a:pt x="61" y="577"/>
                  </a:lnTo>
                  <a:close/>
                  <a:moveTo>
                    <a:pt x="61" y="547"/>
                  </a:moveTo>
                  <a:lnTo>
                    <a:pt x="61" y="547"/>
                  </a:lnTo>
                  <a:lnTo>
                    <a:pt x="61" y="577"/>
                  </a:lnTo>
                  <a:lnTo>
                    <a:pt x="61" y="577"/>
                  </a:lnTo>
                  <a:lnTo>
                    <a:pt x="61" y="547"/>
                  </a:lnTo>
                  <a:close/>
                  <a:moveTo>
                    <a:pt x="61" y="547"/>
                  </a:moveTo>
                  <a:lnTo>
                    <a:pt x="61" y="547"/>
                  </a:lnTo>
                  <a:lnTo>
                    <a:pt x="61" y="547"/>
                  </a:lnTo>
                  <a:lnTo>
                    <a:pt x="61" y="547"/>
                  </a:lnTo>
                  <a:lnTo>
                    <a:pt x="61" y="547"/>
                  </a:lnTo>
                  <a:close/>
                  <a:moveTo>
                    <a:pt x="61" y="547"/>
                  </a:moveTo>
                  <a:lnTo>
                    <a:pt x="61" y="547"/>
                  </a:lnTo>
                  <a:lnTo>
                    <a:pt x="61" y="547"/>
                  </a:lnTo>
                  <a:lnTo>
                    <a:pt x="61" y="547"/>
                  </a:lnTo>
                  <a:lnTo>
                    <a:pt x="61" y="547"/>
                  </a:lnTo>
                  <a:close/>
                  <a:moveTo>
                    <a:pt x="61" y="547"/>
                  </a:moveTo>
                  <a:lnTo>
                    <a:pt x="61" y="547"/>
                  </a:lnTo>
                  <a:lnTo>
                    <a:pt x="61" y="547"/>
                  </a:lnTo>
                  <a:lnTo>
                    <a:pt x="61" y="547"/>
                  </a:lnTo>
                  <a:lnTo>
                    <a:pt x="61" y="547"/>
                  </a:lnTo>
                  <a:close/>
                  <a:moveTo>
                    <a:pt x="61" y="517"/>
                  </a:moveTo>
                  <a:lnTo>
                    <a:pt x="61" y="517"/>
                  </a:lnTo>
                  <a:lnTo>
                    <a:pt x="61" y="547"/>
                  </a:lnTo>
                  <a:lnTo>
                    <a:pt x="61" y="547"/>
                  </a:lnTo>
                  <a:lnTo>
                    <a:pt x="61" y="517"/>
                  </a:lnTo>
                  <a:close/>
                  <a:moveTo>
                    <a:pt x="31" y="517"/>
                  </a:moveTo>
                  <a:lnTo>
                    <a:pt x="31" y="517"/>
                  </a:lnTo>
                  <a:lnTo>
                    <a:pt x="61" y="517"/>
                  </a:lnTo>
                  <a:lnTo>
                    <a:pt x="61" y="517"/>
                  </a:lnTo>
                  <a:lnTo>
                    <a:pt x="31" y="517"/>
                  </a:lnTo>
                  <a:close/>
                  <a:moveTo>
                    <a:pt x="31" y="517"/>
                  </a:move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close/>
                  <a:moveTo>
                    <a:pt x="31" y="517"/>
                  </a:move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close/>
                  <a:moveTo>
                    <a:pt x="31" y="517"/>
                  </a:move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close/>
                  <a:moveTo>
                    <a:pt x="31" y="517"/>
                  </a:move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close/>
                  <a:moveTo>
                    <a:pt x="31" y="517"/>
                  </a:move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close/>
                  <a:moveTo>
                    <a:pt x="31" y="517"/>
                  </a:move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lnTo>
                    <a:pt x="31" y="517"/>
                  </a:lnTo>
                  <a:close/>
                  <a:moveTo>
                    <a:pt x="31" y="486"/>
                  </a:move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close/>
                  <a:moveTo>
                    <a:pt x="31" y="486"/>
                  </a:move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close/>
                  <a:moveTo>
                    <a:pt x="31" y="486"/>
                  </a:move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close/>
                  <a:moveTo>
                    <a:pt x="31" y="486"/>
                  </a:move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close/>
                  <a:moveTo>
                    <a:pt x="31" y="486"/>
                  </a:move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close/>
                  <a:moveTo>
                    <a:pt x="31" y="486"/>
                  </a:move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lnTo>
                    <a:pt x="31" y="486"/>
                  </a:lnTo>
                  <a:close/>
                  <a:moveTo>
                    <a:pt x="1" y="486"/>
                  </a:moveTo>
                  <a:lnTo>
                    <a:pt x="1" y="486"/>
                  </a:lnTo>
                  <a:lnTo>
                    <a:pt x="1" y="486"/>
                  </a:lnTo>
                  <a:lnTo>
                    <a:pt x="1" y="486"/>
                  </a:lnTo>
                  <a:lnTo>
                    <a:pt x="1" y="486"/>
                  </a:lnTo>
                  <a:close/>
                  <a:moveTo>
                    <a:pt x="1" y="486"/>
                  </a:moveTo>
                  <a:lnTo>
                    <a:pt x="1" y="486"/>
                  </a:lnTo>
                  <a:lnTo>
                    <a:pt x="1" y="486"/>
                  </a:lnTo>
                  <a:lnTo>
                    <a:pt x="1" y="486"/>
                  </a:lnTo>
                  <a:lnTo>
                    <a:pt x="1" y="486"/>
                  </a:lnTo>
                  <a:close/>
                  <a:moveTo>
                    <a:pt x="1" y="456"/>
                  </a:moveTo>
                  <a:lnTo>
                    <a:pt x="1" y="456"/>
                  </a:lnTo>
                  <a:lnTo>
                    <a:pt x="1" y="456"/>
                  </a:lnTo>
                  <a:lnTo>
                    <a:pt x="1" y="456"/>
                  </a:lnTo>
                  <a:lnTo>
                    <a:pt x="1" y="456"/>
                  </a:lnTo>
                  <a:close/>
                  <a:moveTo>
                    <a:pt x="4188" y="61"/>
                  </a:moveTo>
                  <a:lnTo>
                    <a:pt x="4188" y="61"/>
                  </a:lnTo>
                  <a:lnTo>
                    <a:pt x="4219" y="61"/>
                  </a:lnTo>
                  <a:lnTo>
                    <a:pt x="4219" y="61"/>
                  </a:lnTo>
                  <a:lnTo>
                    <a:pt x="4188" y="61"/>
                  </a:lnTo>
                  <a:close/>
                  <a:moveTo>
                    <a:pt x="365" y="1"/>
                  </a:moveTo>
                  <a:lnTo>
                    <a:pt x="365" y="1"/>
                  </a:lnTo>
                  <a:lnTo>
                    <a:pt x="365" y="1"/>
                  </a:lnTo>
                  <a:lnTo>
                    <a:pt x="335" y="304"/>
                  </a:lnTo>
                  <a:lnTo>
                    <a:pt x="335" y="577"/>
                  </a:lnTo>
                  <a:lnTo>
                    <a:pt x="335" y="577"/>
                  </a:lnTo>
                  <a:lnTo>
                    <a:pt x="426" y="972"/>
                  </a:lnTo>
                  <a:lnTo>
                    <a:pt x="577" y="1305"/>
                  </a:lnTo>
                  <a:lnTo>
                    <a:pt x="759" y="1609"/>
                  </a:lnTo>
                  <a:lnTo>
                    <a:pt x="1002" y="1882"/>
                  </a:lnTo>
                  <a:lnTo>
                    <a:pt x="1275" y="2094"/>
                  </a:lnTo>
                  <a:lnTo>
                    <a:pt x="1579" y="2246"/>
                  </a:lnTo>
                  <a:lnTo>
                    <a:pt x="1943" y="2337"/>
                  </a:lnTo>
                  <a:lnTo>
                    <a:pt x="2277" y="2398"/>
                  </a:lnTo>
                  <a:lnTo>
                    <a:pt x="2277" y="2398"/>
                  </a:lnTo>
                  <a:lnTo>
                    <a:pt x="2519" y="2368"/>
                  </a:lnTo>
                  <a:lnTo>
                    <a:pt x="2519" y="2368"/>
                  </a:lnTo>
                  <a:lnTo>
                    <a:pt x="2883" y="2277"/>
                  </a:lnTo>
                  <a:lnTo>
                    <a:pt x="3217" y="2155"/>
                  </a:lnTo>
                  <a:lnTo>
                    <a:pt x="3490" y="1943"/>
                  </a:lnTo>
                  <a:lnTo>
                    <a:pt x="3733" y="1700"/>
                  </a:lnTo>
                  <a:lnTo>
                    <a:pt x="3945" y="1397"/>
                  </a:lnTo>
                  <a:lnTo>
                    <a:pt x="4097" y="1063"/>
                  </a:lnTo>
                  <a:lnTo>
                    <a:pt x="4188" y="729"/>
                  </a:lnTo>
                  <a:lnTo>
                    <a:pt x="4219" y="334"/>
                  </a:lnTo>
                  <a:lnTo>
                    <a:pt x="4219" y="334"/>
                  </a:lnTo>
                  <a:lnTo>
                    <a:pt x="4188" y="729"/>
                  </a:lnTo>
                  <a:lnTo>
                    <a:pt x="4097" y="1063"/>
                  </a:lnTo>
                  <a:lnTo>
                    <a:pt x="3945" y="1397"/>
                  </a:lnTo>
                  <a:lnTo>
                    <a:pt x="3733" y="1700"/>
                  </a:lnTo>
                  <a:lnTo>
                    <a:pt x="3490" y="1943"/>
                  </a:lnTo>
                  <a:lnTo>
                    <a:pt x="3217" y="2155"/>
                  </a:lnTo>
                  <a:lnTo>
                    <a:pt x="2883" y="2277"/>
                  </a:lnTo>
                  <a:lnTo>
                    <a:pt x="2519" y="2368"/>
                  </a:lnTo>
                  <a:lnTo>
                    <a:pt x="2519" y="2368"/>
                  </a:lnTo>
                  <a:lnTo>
                    <a:pt x="2277" y="2398"/>
                  </a:lnTo>
                  <a:lnTo>
                    <a:pt x="2277" y="2398"/>
                  </a:lnTo>
                  <a:lnTo>
                    <a:pt x="1943" y="2337"/>
                  </a:lnTo>
                  <a:lnTo>
                    <a:pt x="1579" y="2246"/>
                  </a:lnTo>
                  <a:lnTo>
                    <a:pt x="1275" y="2094"/>
                  </a:lnTo>
                  <a:lnTo>
                    <a:pt x="1002" y="1882"/>
                  </a:lnTo>
                  <a:lnTo>
                    <a:pt x="759" y="1609"/>
                  </a:lnTo>
                  <a:lnTo>
                    <a:pt x="577" y="1305"/>
                  </a:lnTo>
                  <a:lnTo>
                    <a:pt x="426" y="972"/>
                  </a:lnTo>
                  <a:lnTo>
                    <a:pt x="335" y="577"/>
                  </a:lnTo>
                  <a:lnTo>
                    <a:pt x="335" y="577"/>
                  </a:lnTo>
                  <a:lnTo>
                    <a:pt x="335" y="30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EA8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58;p71">
              <a:extLst>
                <a:ext uri="{FF2B5EF4-FFF2-40B4-BE49-F238E27FC236}">
                  <a16:creationId xmlns:a16="http://schemas.microsoft.com/office/drawing/2014/main" xmlns="" id="{0A71EDC2-6746-4B5B-A1D0-422F40333A63}"/>
                </a:ext>
              </a:extLst>
            </p:cNvPr>
            <p:cNvSpPr/>
            <p:nvPr/>
          </p:nvSpPr>
          <p:spPr>
            <a:xfrm>
              <a:off x="4347450" y="132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59;p71">
              <a:extLst>
                <a:ext uri="{FF2B5EF4-FFF2-40B4-BE49-F238E27FC236}">
                  <a16:creationId xmlns:a16="http://schemas.microsoft.com/office/drawing/2014/main" xmlns="" id="{04DB7CD6-E7A8-4EBD-884D-763CFBBCCDD4}"/>
                </a:ext>
              </a:extLst>
            </p:cNvPr>
            <p:cNvSpPr/>
            <p:nvPr/>
          </p:nvSpPr>
          <p:spPr>
            <a:xfrm>
              <a:off x="4347450" y="132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60;p71">
              <a:extLst>
                <a:ext uri="{FF2B5EF4-FFF2-40B4-BE49-F238E27FC236}">
                  <a16:creationId xmlns:a16="http://schemas.microsoft.com/office/drawing/2014/main" xmlns="" id="{436A69DE-88CB-4B4F-88B5-AC76929B6062}"/>
                </a:ext>
              </a:extLst>
            </p:cNvPr>
            <p:cNvSpPr/>
            <p:nvPr/>
          </p:nvSpPr>
          <p:spPr>
            <a:xfrm>
              <a:off x="4347450" y="132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61;p71">
              <a:extLst>
                <a:ext uri="{FF2B5EF4-FFF2-40B4-BE49-F238E27FC236}">
                  <a16:creationId xmlns:a16="http://schemas.microsoft.com/office/drawing/2014/main" xmlns="" id="{314052D7-E079-45A9-A46E-737D8EA8F871}"/>
                </a:ext>
              </a:extLst>
            </p:cNvPr>
            <p:cNvSpPr/>
            <p:nvPr/>
          </p:nvSpPr>
          <p:spPr>
            <a:xfrm>
              <a:off x="4347450" y="132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2;p71">
              <a:extLst>
                <a:ext uri="{FF2B5EF4-FFF2-40B4-BE49-F238E27FC236}">
                  <a16:creationId xmlns:a16="http://schemas.microsoft.com/office/drawing/2014/main" xmlns="" id="{3C8AA440-2731-40F8-9FFD-4687BB5C6568}"/>
                </a:ext>
              </a:extLst>
            </p:cNvPr>
            <p:cNvSpPr/>
            <p:nvPr/>
          </p:nvSpPr>
          <p:spPr>
            <a:xfrm>
              <a:off x="4347450" y="132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63;p71">
              <a:extLst>
                <a:ext uri="{FF2B5EF4-FFF2-40B4-BE49-F238E27FC236}">
                  <a16:creationId xmlns:a16="http://schemas.microsoft.com/office/drawing/2014/main" xmlns="" id="{8695740A-AD32-4F90-8C22-9325EB626180}"/>
                </a:ext>
              </a:extLst>
            </p:cNvPr>
            <p:cNvSpPr/>
            <p:nvPr/>
          </p:nvSpPr>
          <p:spPr>
            <a:xfrm>
              <a:off x="4347450" y="132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64;p71">
              <a:extLst>
                <a:ext uri="{FF2B5EF4-FFF2-40B4-BE49-F238E27FC236}">
                  <a16:creationId xmlns:a16="http://schemas.microsoft.com/office/drawing/2014/main" xmlns="" id="{8019F36C-63D6-4FCC-9C6F-26E56F8FA639}"/>
                </a:ext>
              </a:extLst>
            </p:cNvPr>
            <p:cNvSpPr/>
            <p:nvPr/>
          </p:nvSpPr>
          <p:spPr>
            <a:xfrm>
              <a:off x="4347450" y="132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65;p71">
              <a:extLst>
                <a:ext uri="{FF2B5EF4-FFF2-40B4-BE49-F238E27FC236}">
                  <a16:creationId xmlns:a16="http://schemas.microsoft.com/office/drawing/2014/main" xmlns="" id="{2ECCB856-BF07-4DF9-905D-0A67020E4EE1}"/>
                </a:ext>
              </a:extLst>
            </p:cNvPr>
            <p:cNvSpPr/>
            <p:nvPr/>
          </p:nvSpPr>
          <p:spPr>
            <a:xfrm>
              <a:off x="4347450" y="132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766;p71">
              <a:extLst>
                <a:ext uri="{FF2B5EF4-FFF2-40B4-BE49-F238E27FC236}">
                  <a16:creationId xmlns:a16="http://schemas.microsoft.com/office/drawing/2014/main" xmlns="" id="{312EF547-2C30-4632-939E-B370868F37B7}"/>
                </a:ext>
              </a:extLst>
            </p:cNvPr>
            <p:cNvSpPr/>
            <p:nvPr/>
          </p:nvSpPr>
          <p:spPr>
            <a:xfrm>
              <a:off x="4347450" y="132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767;p71">
              <a:extLst>
                <a:ext uri="{FF2B5EF4-FFF2-40B4-BE49-F238E27FC236}">
                  <a16:creationId xmlns:a16="http://schemas.microsoft.com/office/drawing/2014/main" xmlns="" id="{785D01D2-8241-40C2-A6B7-FE9A323894CF}"/>
                </a:ext>
              </a:extLst>
            </p:cNvPr>
            <p:cNvSpPr/>
            <p:nvPr/>
          </p:nvSpPr>
          <p:spPr>
            <a:xfrm>
              <a:off x="4347450" y="132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768;p71">
              <a:extLst>
                <a:ext uri="{FF2B5EF4-FFF2-40B4-BE49-F238E27FC236}">
                  <a16:creationId xmlns:a16="http://schemas.microsoft.com/office/drawing/2014/main" xmlns="" id="{D67C36A2-F5E7-4FEF-B623-E80259EE2305}"/>
                </a:ext>
              </a:extLst>
            </p:cNvPr>
            <p:cNvSpPr/>
            <p:nvPr/>
          </p:nvSpPr>
          <p:spPr>
            <a:xfrm>
              <a:off x="4347450" y="13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769;p71">
              <a:extLst>
                <a:ext uri="{FF2B5EF4-FFF2-40B4-BE49-F238E27FC236}">
                  <a16:creationId xmlns:a16="http://schemas.microsoft.com/office/drawing/2014/main" xmlns="" id="{F6530450-5D8D-4E6D-9258-1F10E8A70AF0}"/>
                </a:ext>
              </a:extLst>
            </p:cNvPr>
            <p:cNvSpPr/>
            <p:nvPr/>
          </p:nvSpPr>
          <p:spPr>
            <a:xfrm>
              <a:off x="4347450" y="13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770;p71">
              <a:extLst>
                <a:ext uri="{FF2B5EF4-FFF2-40B4-BE49-F238E27FC236}">
                  <a16:creationId xmlns:a16="http://schemas.microsoft.com/office/drawing/2014/main" xmlns="" id="{C2EBE4A4-B95D-4E9E-ADDD-A1B63F594B52}"/>
                </a:ext>
              </a:extLst>
            </p:cNvPr>
            <p:cNvSpPr/>
            <p:nvPr/>
          </p:nvSpPr>
          <p:spPr>
            <a:xfrm>
              <a:off x="4347450" y="13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771;p71">
              <a:extLst>
                <a:ext uri="{FF2B5EF4-FFF2-40B4-BE49-F238E27FC236}">
                  <a16:creationId xmlns:a16="http://schemas.microsoft.com/office/drawing/2014/main" xmlns="" id="{86F5BD5A-3FFF-49CB-9772-C7478FE6C9C2}"/>
                </a:ext>
              </a:extLst>
            </p:cNvPr>
            <p:cNvSpPr/>
            <p:nvPr/>
          </p:nvSpPr>
          <p:spPr>
            <a:xfrm>
              <a:off x="4347450" y="13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772;p71">
              <a:extLst>
                <a:ext uri="{FF2B5EF4-FFF2-40B4-BE49-F238E27FC236}">
                  <a16:creationId xmlns:a16="http://schemas.microsoft.com/office/drawing/2014/main" xmlns="" id="{DF54FEB1-87E9-45A4-9BA3-5203CB4EA656}"/>
                </a:ext>
              </a:extLst>
            </p:cNvPr>
            <p:cNvSpPr/>
            <p:nvPr/>
          </p:nvSpPr>
          <p:spPr>
            <a:xfrm>
              <a:off x="4347450" y="13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773;p71">
              <a:extLst>
                <a:ext uri="{FF2B5EF4-FFF2-40B4-BE49-F238E27FC236}">
                  <a16:creationId xmlns:a16="http://schemas.microsoft.com/office/drawing/2014/main" xmlns="" id="{E24E8897-939C-4645-92D0-E2FB7E4F7EAF}"/>
                </a:ext>
              </a:extLst>
            </p:cNvPr>
            <p:cNvSpPr/>
            <p:nvPr/>
          </p:nvSpPr>
          <p:spPr>
            <a:xfrm>
              <a:off x="4347450" y="13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774;p71">
              <a:extLst>
                <a:ext uri="{FF2B5EF4-FFF2-40B4-BE49-F238E27FC236}">
                  <a16:creationId xmlns:a16="http://schemas.microsoft.com/office/drawing/2014/main" xmlns="" id="{04E89CE8-4F0B-450D-90E7-D5BF700DECB6}"/>
                </a:ext>
              </a:extLst>
            </p:cNvPr>
            <p:cNvSpPr/>
            <p:nvPr/>
          </p:nvSpPr>
          <p:spPr>
            <a:xfrm>
              <a:off x="4347450" y="13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775;p71">
              <a:extLst>
                <a:ext uri="{FF2B5EF4-FFF2-40B4-BE49-F238E27FC236}">
                  <a16:creationId xmlns:a16="http://schemas.microsoft.com/office/drawing/2014/main" xmlns="" id="{A9DA1880-FA63-43DC-B581-F83D676CA255}"/>
                </a:ext>
              </a:extLst>
            </p:cNvPr>
            <p:cNvSpPr/>
            <p:nvPr/>
          </p:nvSpPr>
          <p:spPr>
            <a:xfrm>
              <a:off x="4347450" y="132282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776;p71">
              <a:extLst>
                <a:ext uri="{FF2B5EF4-FFF2-40B4-BE49-F238E27FC236}">
                  <a16:creationId xmlns:a16="http://schemas.microsoft.com/office/drawing/2014/main" xmlns="" id="{EC28AF49-3299-43C3-865E-1C86D2ABEF5C}"/>
                </a:ext>
              </a:extLst>
            </p:cNvPr>
            <p:cNvSpPr/>
            <p:nvPr/>
          </p:nvSpPr>
          <p:spPr>
            <a:xfrm>
              <a:off x="4347450" y="132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777;p71">
              <a:extLst>
                <a:ext uri="{FF2B5EF4-FFF2-40B4-BE49-F238E27FC236}">
                  <a16:creationId xmlns:a16="http://schemas.microsoft.com/office/drawing/2014/main" xmlns="" id="{6849CBF7-BE55-4A3D-A932-459038752202}"/>
                </a:ext>
              </a:extLst>
            </p:cNvPr>
            <p:cNvSpPr/>
            <p:nvPr/>
          </p:nvSpPr>
          <p:spPr>
            <a:xfrm>
              <a:off x="4347450" y="132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778;p71">
              <a:extLst>
                <a:ext uri="{FF2B5EF4-FFF2-40B4-BE49-F238E27FC236}">
                  <a16:creationId xmlns:a16="http://schemas.microsoft.com/office/drawing/2014/main" xmlns="" id="{624824B7-2E39-458C-8866-F3CE000BAF09}"/>
                </a:ext>
              </a:extLst>
            </p:cNvPr>
            <p:cNvSpPr/>
            <p:nvPr/>
          </p:nvSpPr>
          <p:spPr>
            <a:xfrm>
              <a:off x="4347450" y="132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779;p71">
              <a:extLst>
                <a:ext uri="{FF2B5EF4-FFF2-40B4-BE49-F238E27FC236}">
                  <a16:creationId xmlns:a16="http://schemas.microsoft.com/office/drawing/2014/main" xmlns="" id="{EEED1F21-A9FF-4D64-8AE9-3A0E7C602EFA}"/>
                </a:ext>
              </a:extLst>
            </p:cNvPr>
            <p:cNvSpPr/>
            <p:nvPr/>
          </p:nvSpPr>
          <p:spPr>
            <a:xfrm>
              <a:off x="4347450" y="132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780;p71">
              <a:extLst>
                <a:ext uri="{FF2B5EF4-FFF2-40B4-BE49-F238E27FC236}">
                  <a16:creationId xmlns:a16="http://schemas.microsoft.com/office/drawing/2014/main" xmlns="" id="{63B85BE1-7964-4337-A08F-88CB2AB919D5}"/>
                </a:ext>
              </a:extLst>
            </p:cNvPr>
            <p:cNvSpPr/>
            <p:nvPr/>
          </p:nvSpPr>
          <p:spPr>
            <a:xfrm>
              <a:off x="4347450" y="132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781;p71">
              <a:extLst>
                <a:ext uri="{FF2B5EF4-FFF2-40B4-BE49-F238E27FC236}">
                  <a16:creationId xmlns:a16="http://schemas.microsoft.com/office/drawing/2014/main" xmlns="" id="{5365617E-799F-4AD9-B397-BA4232D90209}"/>
                </a:ext>
              </a:extLst>
            </p:cNvPr>
            <p:cNvSpPr/>
            <p:nvPr/>
          </p:nvSpPr>
          <p:spPr>
            <a:xfrm>
              <a:off x="4346700" y="1322075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782;p71">
              <a:extLst>
                <a:ext uri="{FF2B5EF4-FFF2-40B4-BE49-F238E27FC236}">
                  <a16:creationId xmlns:a16="http://schemas.microsoft.com/office/drawing/2014/main" xmlns="" id="{244951E3-177B-4B20-B95B-EB44FF290BC8}"/>
                </a:ext>
              </a:extLst>
            </p:cNvPr>
            <p:cNvSpPr/>
            <p:nvPr/>
          </p:nvSpPr>
          <p:spPr>
            <a:xfrm>
              <a:off x="4346700" y="1322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783;p71">
              <a:extLst>
                <a:ext uri="{FF2B5EF4-FFF2-40B4-BE49-F238E27FC236}">
                  <a16:creationId xmlns:a16="http://schemas.microsoft.com/office/drawing/2014/main" xmlns="" id="{00F22473-F1CA-4466-BD7B-4E49DFF90908}"/>
                </a:ext>
              </a:extLst>
            </p:cNvPr>
            <p:cNvSpPr/>
            <p:nvPr/>
          </p:nvSpPr>
          <p:spPr>
            <a:xfrm>
              <a:off x="4346700" y="1322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784;p71">
              <a:extLst>
                <a:ext uri="{FF2B5EF4-FFF2-40B4-BE49-F238E27FC236}">
                  <a16:creationId xmlns:a16="http://schemas.microsoft.com/office/drawing/2014/main" xmlns="" id="{E8AE838A-CD28-4968-A73D-7AF61F4D0CB3}"/>
                </a:ext>
              </a:extLst>
            </p:cNvPr>
            <p:cNvSpPr/>
            <p:nvPr/>
          </p:nvSpPr>
          <p:spPr>
            <a:xfrm>
              <a:off x="4346700" y="1322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785;p71">
              <a:extLst>
                <a:ext uri="{FF2B5EF4-FFF2-40B4-BE49-F238E27FC236}">
                  <a16:creationId xmlns:a16="http://schemas.microsoft.com/office/drawing/2014/main" xmlns="" id="{0CE00DA1-312E-4FD7-96CF-731C8750635C}"/>
                </a:ext>
              </a:extLst>
            </p:cNvPr>
            <p:cNvSpPr/>
            <p:nvPr/>
          </p:nvSpPr>
          <p:spPr>
            <a:xfrm>
              <a:off x="4346700" y="1322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786;p71">
              <a:extLst>
                <a:ext uri="{FF2B5EF4-FFF2-40B4-BE49-F238E27FC236}">
                  <a16:creationId xmlns:a16="http://schemas.microsoft.com/office/drawing/2014/main" xmlns="" id="{DA59DC63-2721-42B2-B222-887A2E17A8E1}"/>
                </a:ext>
              </a:extLst>
            </p:cNvPr>
            <p:cNvSpPr/>
            <p:nvPr/>
          </p:nvSpPr>
          <p:spPr>
            <a:xfrm>
              <a:off x="4346700" y="1322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787;p71">
              <a:extLst>
                <a:ext uri="{FF2B5EF4-FFF2-40B4-BE49-F238E27FC236}">
                  <a16:creationId xmlns:a16="http://schemas.microsoft.com/office/drawing/2014/main" xmlns="" id="{F302C31A-A1D4-47AC-8E75-5BE55A54F451}"/>
                </a:ext>
              </a:extLst>
            </p:cNvPr>
            <p:cNvSpPr/>
            <p:nvPr/>
          </p:nvSpPr>
          <p:spPr>
            <a:xfrm>
              <a:off x="4346700" y="1321300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788;p71">
              <a:extLst>
                <a:ext uri="{FF2B5EF4-FFF2-40B4-BE49-F238E27FC236}">
                  <a16:creationId xmlns:a16="http://schemas.microsoft.com/office/drawing/2014/main" xmlns="" id="{67F9D66E-7D60-46E2-9A71-C9EC50B292F1}"/>
                </a:ext>
              </a:extLst>
            </p:cNvPr>
            <p:cNvSpPr/>
            <p:nvPr/>
          </p:nvSpPr>
          <p:spPr>
            <a:xfrm>
              <a:off x="4346700" y="1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789;p71">
              <a:extLst>
                <a:ext uri="{FF2B5EF4-FFF2-40B4-BE49-F238E27FC236}">
                  <a16:creationId xmlns:a16="http://schemas.microsoft.com/office/drawing/2014/main" xmlns="" id="{E91EDDAC-6A48-4F9E-B54B-33B32978599B}"/>
                </a:ext>
              </a:extLst>
            </p:cNvPr>
            <p:cNvSpPr/>
            <p:nvPr/>
          </p:nvSpPr>
          <p:spPr>
            <a:xfrm>
              <a:off x="4346700" y="1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790;p71">
              <a:extLst>
                <a:ext uri="{FF2B5EF4-FFF2-40B4-BE49-F238E27FC236}">
                  <a16:creationId xmlns:a16="http://schemas.microsoft.com/office/drawing/2014/main" xmlns="" id="{DA322F47-AB26-41D1-982A-93FD41B3DE85}"/>
                </a:ext>
              </a:extLst>
            </p:cNvPr>
            <p:cNvSpPr/>
            <p:nvPr/>
          </p:nvSpPr>
          <p:spPr>
            <a:xfrm>
              <a:off x="4346700" y="1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4791;p71">
              <a:extLst>
                <a:ext uri="{FF2B5EF4-FFF2-40B4-BE49-F238E27FC236}">
                  <a16:creationId xmlns:a16="http://schemas.microsoft.com/office/drawing/2014/main" xmlns="" id="{2AFD71D7-9E67-4C20-8B03-BA5CF12EDC44}"/>
                </a:ext>
              </a:extLst>
            </p:cNvPr>
            <p:cNvSpPr/>
            <p:nvPr/>
          </p:nvSpPr>
          <p:spPr>
            <a:xfrm>
              <a:off x="4346700" y="13205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4792;p71">
              <a:extLst>
                <a:ext uri="{FF2B5EF4-FFF2-40B4-BE49-F238E27FC236}">
                  <a16:creationId xmlns:a16="http://schemas.microsoft.com/office/drawing/2014/main" xmlns="" id="{6A8E2B31-4A96-4C2B-AB67-D97C717A8561}"/>
                </a:ext>
              </a:extLst>
            </p:cNvPr>
            <p:cNvSpPr/>
            <p:nvPr/>
          </p:nvSpPr>
          <p:spPr>
            <a:xfrm>
              <a:off x="4345950" y="132055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793;p71">
              <a:extLst>
                <a:ext uri="{FF2B5EF4-FFF2-40B4-BE49-F238E27FC236}">
                  <a16:creationId xmlns:a16="http://schemas.microsoft.com/office/drawing/2014/main" xmlns="" id="{2C06BF66-0805-47D3-B42B-0ADB7C0ACB33}"/>
                </a:ext>
              </a:extLst>
            </p:cNvPr>
            <p:cNvSpPr/>
            <p:nvPr/>
          </p:nvSpPr>
          <p:spPr>
            <a:xfrm>
              <a:off x="4345950" y="13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794;p71">
              <a:extLst>
                <a:ext uri="{FF2B5EF4-FFF2-40B4-BE49-F238E27FC236}">
                  <a16:creationId xmlns:a16="http://schemas.microsoft.com/office/drawing/2014/main" xmlns="" id="{BA94DBD2-4D16-4B86-A34D-1174245BF5DD}"/>
                </a:ext>
              </a:extLst>
            </p:cNvPr>
            <p:cNvSpPr/>
            <p:nvPr/>
          </p:nvSpPr>
          <p:spPr>
            <a:xfrm>
              <a:off x="4345950" y="13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795;p71">
              <a:extLst>
                <a:ext uri="{FF2B5EF4-FFF2-40B4-BE49-F238E27FC236}">
                  <a16:creationId xmlns:a16="http://schemas.microsoft.com/office/drawing/2014/main" xmlns="" id="{29CBB1DC-647D-4150-A947-8856094254FE}"/>
                </a:ext>
              </a:extLst>
            </p:cNvPr>
            <p:cNvSpPr/>
            <p:nvPr/>
          </p:nvSpPr>
          <p:spPr>
            <a:xfrm>
              <a:off x="4345950" y="13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796;p71">
              <a:extLst>
                <a:ext uri="{FF2B5EF4-FFF2-40B4-BE49-F238E27FC236}">
                  <a16:creationId xmlns:a16="http://schemas.microsoft.com/office/drawing/2014/main" xmlns="" id="{CC3E9C08-076C-4250-ABAA-C53CE696EBDC}"/>
                </a:ext>
              </a:extLst>
            </p:cNvPr>
            <p:cNvSpPr/>
            <p:nvPr/>
          </p:nvSpPr>
          <p:spPr>
            <a:xfrm>
              <a:off x="4345950" y="13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797;p71">
              <a:extLst>
                <a:ext uri="{FF2B5EF4-FFF2-40B4-BE49-F238E27FC236}">
                  <a16:creationId xmlns:a16="http://schemas.microsoft.com/office/drawing/2014/main" xmlns="" id="{A57768B9-49D1-4303-B3B1-6F0CA49EB9DF}"/>
                </a:ext>
              </a:extLst>
            </p:cNvPr>
            <p:cNvSpPr/>
            <p:nvPr/>
          </p:nvSpPr>
          <p:spPr>
            <a:xfrm>
              <a:off x="4345950" y="13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798;p71">
              <a:extLst>
                <a:ext uri="{FF2B5EF4-FFF2-40B4-BE49-F238E27FC236}">
                  <a16:creationId xmlns:a16="http://schemas.microsoft.com/office/drawing/2014/main" xmlns="" id="{0A870E59-4E03-4C36-B145-85226CFE7431}"/>
                </a:ext>
              </a:extLst>
            </p:cNvPr>
            <p:cNvSpPr/>
            <p:nvPr/>
          </p:nvSpPr>
          <p:spPr>
            <a:xfrm>
              <a:off x="4345950" y="132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799;p71">
              <a:extLst>
                <a:ext uri="{FF2B5EF4-FFF2-40B4-BE49-F238E27FC236}">
                  <a16:creationId xmlns:a16="http://schemas.microsoft.com/office/drawing/2014/main" xmlns="" id="{332DF88E-5A78-4900-8A69-03A0BFEAE2D8}"/>
                </a:ext>
              </a:extLst>
            </p:cNvPr>
            <p:cNvSpPr/>
            <p:nvPr/>
          </p:nvSpPr>
          <p:spPr>
            <a:xfrm>
              <a:off x="4345950" y="131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800;p71">
              <a:extLst>
                <a:ext uri="{FF2B5EF4-FFF2-40B4-BE49-F238E27FC236}">
                  <a16:creationId xmlns:a16="http://schemas.microsoft.com/office/drawing/2014/main" xmlns="" id="{E95E91F9-2490-4110-AFDA-628DFF5CED6F}"/>
                </a:ext>
              </a:extLst>
            </p:cNvPr>
            <p:cNvSpPr/>
            <p:nvPr/>
          </p:nvSpPr>
          <p:spPr>
            <a:xfrm>
              <a:off x="4345950" y="131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801;p71">
              <a:extLst>
                <a:ext uri="{FF2B5EF4-FFF2-40B4-BE49-F238E27FC236}">
                  <a16:creationId xmlns:a16="http://schemas.microsoft.com/office/drawing/2014/main" xmlns="" id="{BC70912E-01E8-427D-8E84-2BBBC1AB5FCD}"/>
                </a:ext>
              </a:extLst>
            </p:cNvPr>
            <p:cNvSpPr/>
            <p:nvPr/>
          </p:nvSpPr>
          <p:spPr>
            <a:xfrm>
              <a:off x="4345950" y="131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802;p71">
              <a:extLst>
                <a:ext uri="{FF2B5EF4-FFF2-40B4-BE49-F238E27FC236}">
                  <a16:creationId xmlns:a16="http://schemas.microsoft.com/office/drawing/2014/main" xmlns="" id="{4351EC81-ED0D-41B8-B4DD-6274C0C6AECA}"/>
                </a:ext>
              </a:extLst>
            </p:cNvPr>
            <p:cNvSpPr/>
            <p:nvPr/>
          </p:nvSpPr>
          <p:spPr>
            <a:xfrm>
              <a:off x="4345950" y="131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803;p71">
              <a:extLst>
                <a:ext uri="{FF2B5EF4-FFF2-40B4-BE49-F238E27FC236}">
                  <a16:creationId xmlns:a16="http://schemas.microsoft.com/office/drawing/2014/main" xmlns="" id="{07CA1382-071B-48D5-8085-404F6AEBB3B8}"/>
                </a:ext>
              </a:extLst>
            </p:cNvPr>
            <p:cNvSpPr/>
            <p:nvPr/>
          </p:nvSpPr>
          <p:spPr>
            <a:xfrm>
              <a:off x="4345950" y="131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804;p71">
              <a:extLst>
                <a:ext uri="{FF2B5EF4-FFF2-40B4-BE49-F238E27FC236}">
                  <a16:creationId xmlns:a16="http://schemas.microsoft.com/office/drawing/2014/main" xmlns="" id="{AC83077D-95DD-4D29-BC89-ACFF2755A4D2}"/>
                </a:ext>
              </a:extLst>
            </p:cNvPr>
            <p:cNvSpPr/>
            <p:nvPr/>
          </p:nvSpPr>
          <p:spPr>
            <a:xfrm>
              <a:off x="4345950" y="131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805;p71">
              <a:extLst>
                <a:ext uri="{FF2B5EF4-FFF2-40B4-BE49-F238E27FC236}">
                  <a16:creationId xmlns:a16="http://schemas.microsoft.com/office/drawing/2014/main" xmlns="" id="{0734EDF3-38F4-4100-B2CE-54592B875A8C}"/>
                </a:ext>
              </a:extLst>
            </p:cNvPr>
            <p:cNvSpPr/>
            <p:nvPr/>
          </p:nvSpPr>
          <p:spPr>
            <a:xfrm>
              <a:off x="4345175" y="131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806;p71">
              <a:extLst>
                <a:ext uri="{FF2B5EF4-FFF2-40B4-BE49-F238E27FC236}">
                  <a16:creationId xmlns:a16="http://schemas.microsoft.com/office/drawing/2014/main" xmlns="" id="{3A114F59-60C8-414C-AF26-37CBF2C62C17}"/>
                </a:ext>
              </a:extLst>
            </p:cNvPr>
            <p:cNvSpPr/>
            <p:nvPr/>
          </p:nvSpPr>
          <p:spPr>
            <a:xfrm>
              <a:off x="4345175" y="131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807;p71">
              <a:extLst>
                <a:ext uri="{FF2B5EF4-FFF2-40B4-BE49-F238E27FC236}">
                  <a16:creationId xmlns:a16="http://schemas.microsoft.com/office/drawing/2014/main" xmlns="" id="{4E29ADC2-584A-4327-A9B9-8FF7B979C763}"/>
                </a:ext>
              </a:extLst>
            </p:cNvPr>
            <p:cNvSpPr/>
            <p:nvPr/>
          </p:nvSpPr>
          <p:spPr>
            <a:xfrm>
              <a:off x="4345175" y="131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4808;p71">
              <a:extLst>
                <a:ext uri="{FF2B5EF4-FFF2-40B4-BE49-F238E27FC236}">
                  <a16:creationId xmlns:a16="http://schemas.microsoft.com/office/drawing/2014/main" xmlns="" id="{EC0E103D-D87F-4EFC-A595-DFBC2156BCF8}"/>
                </a:ext>
              </a:extLst>
            </p:cNvPr>
            <p:cNvSpPr/>
            <p:nvPr/>
          </p:nvSpPr>
          <p:spPr>
            <a:xfrm>
              <a:off x="4449875" y="130917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4809;p71">
              <a:extLst>
                <a:ext uri="{FF2B5EF4-FFF2-40B4-BE49-F238E27FC236}">
                  <a16:creationId xmlns:a16="http://schemas.microsoft.com/office/drawing/2014/main" xmlns="" id="{DB60F33D-DD9C-4C36-ABE1-1E26AD8F2B91}"/>
                </a:ext>
              </a:extLst>
            </p:cNvPr>
            <p:cNvSpPr/>
            <p:nvPr/>
          </p:nvSpPr>
          <p:spPr>
            <a:xfrm>
              <a:off x="4353525" y="1307650"/>
              <a:ext cx="97125" cy="59950"/>
            </a:xfrm>
            <a:custGeom>
              <a:avLst/>
              <a:gdLst/>
              <a:ahLst/>
              <a:cxnLst/>
              <a:rect l="l" t="t" r="r" b="b"/>
              <a:pathLst>
                <a:path w="3885" h="2398" fill="none" extrusionOk="0"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lnTo>
                    <a:pt x="1" y="304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92" y="972"/>
                  </a:lnTo>
                  <a:lnTo>
                    <a:pt x="243" y="1305"/>
                  </a:lnTo>
                  <a:lnTo>
                    <a:pt x="425" y="1609"/>
                  </a:lnTo>
                  <a:lnTo>
                    <a:pt x="668" y="1882"/>
                  </a:lnTo>
                  <a:lnTo>
                    <a:pt x="941" y="2094"/>
                  </a:lnTo>
                  <a:lnTo>
                    <a:pt x="1245" y="2246"/>
                  </a:lnTo>
                  <a:lnTo>
                    <a:pt x="1609" y="2337"/>
                  </a:lnTo>
                  <a:lnTo>
                    <a:pt x="1943" y="2398"/>
                  </a:lnTo>
                  <a:lnTo>
                    <a:pt x="1943" y="2398"/>
                  </a:lnTo>
                  <a:lnTo>
                    <a:pt x="2185" y="2368"/>
                  </a:lnTo>
                  <a:lnTo>
                    <a:pt x="2185" y="2368"/>
                  </a:lnTo>
                  <a:lnTo>
                    <a:pt x="2549" y="2277"/>
                  </a:lnTo>
                  <a:lnTo>
                    <a:pt x="2883" y="2155"/>
                  </a:lnTo>
                  <a:lnTo>
                    <a:pt x="3156" y="1943"/>
                  </a:lnTo>
                  <a:lnTo>
                    <a:pt x="3399" y="1700"/>
                  </a:lnTo>
                  <a:lnTo>
                    <a:pt x="3611" y="1397"/>
                  </a:lnTo>
                  <a:lnTo>
                    <a:pt x="3763" y="1063"/>
                  </a:lnTo>
                  <a:lnTo>
                    <a:pt x="3854" y="729"/>
                  </a:lnTo>
                  <a:lnTo>
                    <a:pt x="3885" y="334"/>
                  </a:lnTo>
                  <a:lnTo>
                    <a:pt x="3885" y="334"/>
                  </a:lnTo>
                  <a:lnTo>
                    <a:pt x="3854" y="729"/>
                  </a:lnTo>
                  <a:lnTo>
                    <a:pt x="3763" y="1063"/>
                  </a:lnTo>
                  <a:lnTo>
                    <a:pt x="3611" y="1397"/>
                  </a:lnTo>
                  <a:lnTo>
                    <a:pt x="3399" y="1700"/>
                  </a:lnTo>
                  <a:lnTo>
                    <a:pt x="3156" y="1943"/>
                  </a:lnTo>
                  <a:lnTo>
                    <a:pt x="2883" y="2155"/>
                  </a:lnTo>
                  <a:lnTo>
                    <a:pt x="2549" y="2277"/>
                  </a:lnTo>
                  <a:lnTo>
                    <a:pt x="2185" y="2368"/>
                  </a:lnTo>
                  <a:lnTo>
                    <a:pt x="2185" y="2368"/>
                  </a:lnTo>
                  <a:lnTo>
                    <a:pt x="1943" y="2398"/>
                  </a:lnTo>
                  <a:lnTo>
                    <a:pt x="1943" y="2398"/>
                  </a:lnTo>
                  <a:lnTo>
                    <a:pt x="1609" y="2337"/>
                  </a:lnTo>
                  <a:lnTo>
                    <a:pt x="1245" y="2246"/>
                  </a:lnTo>
                  <a:lnTo>
                    <a:pt x="941" y="2094"/>
                  </a:lnTo>
                  <a:lnTo>
                    <a:pt x="668" y="1882"/>
                  </a:lnTo>
                  <a:lnTo>
                    <a:pt x="425" y="1609"/>
                  </a:lnTo>
                  <a:lnTo>
                    <a:pt x="243" y="1305"/>
                  </a:lnTo>
                  <a:lnTo>
                    <a:pt x="92" y="972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304"/>
                  </a:lnTo>
                  <a:lnTo>
                    <a:pt x="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4810;p71">
              <a:extLst>
                <a:ext uri="{FF2B5EF4-FFF2-40B4-BE49-F238E27FC236}">
                  <a16:creationId xmlns:a16="http://schemas.microsoft.com/office/drawing/2014/main" xmlns="" id="{2F91BCBE-9AFE-424E-9C25-786B58560DF6}"/>
                </a:ext>
              </a:extLst>
            </p:cNvPr>
            <p:cNvSpPr/>
            <p:nvPr/>
          </p:nvSpPr>
          <p:spPr>
            <a:xfrm>
              <a:off x="4336825" y="1295525"/>
              <a:ext cx="265550" cy="78900"/>
            </a:xfrm>
            <a:custGeom>
              <a:avLst/>
              <a:gdLst/>
              <a:ahLst/>
              <a:cxnLst/>
              <a:rect l="l" t="t" r="r" b="b"/>
              <a:pathLst>
                <a:path w="10622" h="3156" extrusionOk="0">
                  <a:moveTo>
                    <a:pt x="10621" y="0"/>
                  </a:moveTo>
                  <a:lnTo>
                    <a:pt x="10075" y="31"/>
                  </a:lnTo>
                  <a:lnTo>
                    <a:pt x="10136" y="364"/>
                  </a:lnTo>
                  <a:lnTo>
                    <a:pt x="10136" y="486"/>
                  </a:lnTo>
                  <a:lnTo>
                    <a:pt x="10106" y="728"/>
                  </a:lnTo>
                  <a:lnTo>
                    <a:pt x="10075" y="971"/>
                  </a:lnTo>
                  <a:lnTo>
                    <a:pt x="10014" y="1214"/>
                  </a:lnTo>
                  <a:lnTo>
                    <a:pt x="9893" y="1426"/>
                  </a:lnTo>
                  <a:lnTo>
                    <a:pt x="9802" y="1639"/>
                  </a:lnTo>
                  <a:lnTo>
                    <a:pt x="9650" y="1851"/>
                  </a:lnTo>
                  <a:lnTo>
                    <a:pt x="9499" y="2003"/>
                  </a:lnTo>
                  <a:lnTo>
                    <a:pt x="9317" y="2155"/>
                  </a:lnTo>
                  <a:lnTo>
                    <a:pt x="9074" y="2306"/>
                  </a:lnTo>
                  <a:lnTo>
                    <a:pt x="8831" y="2428"/>
                  </a:lnTo>
                  <a:lnTo>
                    <a:pt x="8558" y="2488"/>
                  </a:lnTo>
                  <a:lnTo>
                    <a:pt x="8285" y="2519"/>
                  </a:lnTo>
                  <a:lnTo>
                    <a:pt x="8194" y="2549"/>
                  </a:lnTo>
                  <a:lnTo>
                    <a:pt x="8012" y="2519"/>
                  </a:lnTo>
                  <a:lnTo>
                    <a:pt x="7830" y="2488"/>
                  </a:lnTo>
                  <a:lnTo>
                    <a:pt x="7648" y="2458"/>
                  </a:lnTo>
                  <a:lnTo>
                    <a:pt x="7466" y="2397"/>
                  </a:lnTo>
                  <a:lnTo>
                    <a:pt x="7132" y="2215"/>
                  </a:lnTo>
                  <a:lnTo>
                    <a:pt x="6859" y="1973"/>
                  </a:lnTo>
                  <a:lnTo>
                    <a:pt x="6616" y="1669"/>
                  </a:lnTo>
                  <a:lnTo>
                    <a:pt x="6434" y="1335"/>
                  </a:lnTo>
                  <a:lnTo>
                    <a:pt x="6313" y="971"/>
                  </a:lnTo>
                  <a:lnTo>
                    <a:pt x="6252" y="789"/>
                  </a:lnTo>
                  <a:lnTo>
                    <a:pt x="6252" y="577"/>
                  </a:lnTo>
                  <a:lnTo>
                    <a:pt x="6252" y="213"/>
                  </a:lnTo>
                  <a:lnTo>
                    <a:pt x="6009" y="243"/>
                  </a:lnTo>
                  <a:lnTo>
                    <a:pt x="5979" y="607"/>
                  </a:lnTo>
                  <a:lnTo>
                    <a:pt x="5857" y="516"/>
                  </a:lnTo>
                  <a:lnTo>
                    <a:pt x="5736" y="455"/>
                  </a:lnTo>
                  <a:lnTo>
                    <a:pt x="5554" y="395"/>
                  </a:lnTo>
                  <a:lnTo>
                    <a:pt x="5220" y="395"/>
                  </a:lnTo>
                  <a:lnTo>
                    <a:pt x="5099" y="455"/>
                  </a:lnTo>
                  <a:lnTo>
                    <a:pt x="4947" y="516"/>
                  </a:lnTo>
                  <a:lnTo>
                    <a:pt x="4795" y="607"/>
                  </a:lnTo>
                  <a:lnTo>
                    <a:pt x="4795" y="516"/>
                  </a:lnTo>
                  <a:lnTo>
                    <a:pt x="4765" y="395"/>
                  </a:lnTo>
                  <a:lnTo>
                    <a:pt x="4765" y="304"/>
                  </a:lnTo>
                  <a:lnTo>
                    <a:pt x="4492" y="304"/>
                  </a:lnTo>
                  <a:lnTo>
                    <a:pt x="4522" y="546"/>
                  </a:lnTo>
                  <a:lnTo>
                    <a:pt x="4553" y="546"/>
                  </a:lnTo>
                  <a:lnTo>
                    <a:pt x="4553" y="819"/>
                  </a:lnTo>
                  <a:lnTo>
                    <a:pt x="4522" y="1214"/>
                  </a:lnTo>
                  <a:lnTo>
                    <a:pt x="4431" y="1548"/>
                  </a:lnTo>
                  <a:lnTo>
                    <a:pt x="4279" y="1882"/>
                  </a:lnTo>
                  <a:lnTo>
                    <a:pt x="4067" y="2185"/>
                  </a:lnTo>
                  <a:lnTo>
                    <a:pt x="3824" y="2428"/>
                  </a:lnTo>
                  <a:lnTo>
                    <a:pt x="3551" y="2640"/>
                  </a:lnTo>
                  <a:lnTo>
                    <a:pt x="3217" y="2762"/>
                  </a:lnTo>
                  <a:lnTo>
                    <a:pt x="2853" y="2853"/>
                  </a:lnTo>
                  <a:lnTo>
                    <a:pt x="2611" y="2883"/>
                  </a:lnTo>
                  <a:lnTo>
                    <a:pt x="2277" y="2822"/>
                  </a:lnTo>
                  <a:lnTo>
                    <a:pt x="1913" y="2731"/>
                  </a:lnTo>
                  <a:lnTo>
                    <a:pt x="1609" y="2579"/>
                  </a:lnTo>
                  <a:lnTo>
                    <a:pt x="1336" y="2367"/>
                  </a:lnTo>
                  <a:lnTo>
                    <a:pt x="1093" y="2094"/>
                  </a:lnTo>
                  <a:lnTo>
                    <a:pt x="911" y="1790"/>
                  </a:lnTo>
                  <a:lnTo>
                    <a:pt x="760" y="1457"/>
                  </a:lnTo>
                  <a:lnTo>
                    <a:pt x="669" y="1062"/>
                  </a:lnTo>
                  <a:lnTo>
                    <a:pt x="669" y="789"/>
                  </a:lnTo>
                  <a:lnTo>
                    <a:pt x="699" y="486"/>
                  </a:lnTo>
                  <a:lnTo>
                    <a:pt x="1" y="516"/>
                  </a:lnTo>
                  <a:lnTo>
                    <a:pt x="183" y="728"/>
                  </a:lnTo>
                  <a:lnTo>
                    <a:pt x="335" y="941"/>
                  </a:lnTo>
                  <a:lnTo>
                    <a:pt x="335" y="971"/>
                  </a:lnTo>
                  <a:lnTo>
                    <a:pt x="365" y="971"/>
                  </a:lnTo>
                  <a:lnTo>
                    <a:pt x="365" y="1002"/>
                  </a:lnTo>
                  <a:lnTo>
                    <a:pt x="395" y="1002"/>
                  </a:lnTo>
                  <a:lnTo>
                    <a:pt x="395" y="1032"/>
                  </a:lnTo>
                  <a:lnTo>
                    <a:pt x="395" y="1062"/>
                  </a:lnTo>
                  <a:lnTo>
                    <a:pt x="426" y="1093"/>
                  </a:lnTo>
                  <a:lnTo>
                    <a:pt x="426" y="1123"/>
                  </a:lnTo>
                  <a:lnTo>
                    <a:pt x="426" y="1153"/>
                  </a:lnTo>
                  <a:lnTo>
                    <a:pt x="426" y="1184"/>
                  </a:lnTo>
                  <a:lnTo>
                    <a:pt x="456" y="1184"/>
                  </a:lnTo>
                  <a:lnTo>
                    <a:pt x="486" y="1396"/>
                  </a:lnTo>
                  <a:lnTo>
                    <a:pt x="547" y="1608"/>
                  </a:lnTo>
                  <a:lnTo>
                    <a:pt x="699" y="1973"/>
                  </a:lnTo>
                  <a:lnTo>
                    <a:pt x="942" y="2306"/>
                  </a:lnTo>
                  <a:lnTo>
                    <a:pt x="1184" y="2579"/>
                  </a:lnTo>
                  <a:lnTo>
                    <a:pt x="1518" y="2822"/>
                  </a:lnTo>
                  <a:lnTo>
                    <a:pt x="1852" y="3004"/>
                  </a:lnTo>
                  <a:lnTo>
                    <a:pt x="2216" y="3095"/>
                  </a:lnTo>
                  <a:lnTo>
                    <a:pt x="2428" y="3126"/>
                  </a:lnTo>
                  <a:lnTo>
                    <a:pt x="2611" y="3156"/>
                  </a:lnTo>
                  <a:lnTo>
                    <a:pt x="2914" y="3126"/>
                  </a:lnTo>
                  <a:lnTo>
                    <a:pt x="3096" y="3095"/>
                  </a:lnTo>
                  <a:lnTo>
                    <a:pt x="3278" y="3035"/>
                  </a:lnTo>
                  <a:lnTo>
                    <a:pt x="3460" y="2974"/>
                  </a:lnTo>
                  <a:lnTo>
                    <a:pt x="3642" y="2883"/>
                  </a:lnTo>
                  <a:lnTo>
                    <a:pt x="3976" y="2670"/>
                  </a:lnTo>
                  <a:lnTo>
                    <a:pt x="4249" y="2397"/>
                  </a:lnTo>
                  <a:lnTo>
                    <a:pt x="4462" y="2094"/>
                  </a:lnTo>
                  <a:lnTo>
                    <a:pt x="4644" y="1730"/>
                  </a:lnTo>
                  <a:lnTo>
                    <a:pt x="4765" y="1335"/>
                  </a:lnTo>
                  <a:lnTo>
                    <a:pt x="4795" y="941"/>
                  </a:lnTo>
                  <a:lnTo>
                    <a:pt x="4947" y="819"/>
                  </a:lnTo>
                  <a:lnTo>
                    <a:pt x="5099" y="698"/>
                  </a:lnTo>
                  <a:lnTo>
                    <a:pt x="5250" y="637"/>
                  </a:lnTo>
                  <a:lnTo>
                    <a:pt x="5493" y="637"/>
                  </a:lnTo>
                  <a:lnTo>
                    <a:pt x="5615" y="668"/>
                  </a:lnTo>
                  <a:lnTo>
                    <a:pt x="5797" y="759"/>
                  </a:lnTo>
                  <a:lnTo>
                    <a:pt x="5948" y="850"/>
                  </a:lnTo>
                  <a:lnTo>
                    <a:pt x="6039" y="941"/>
                  </a:lnTo>
                  <a:lnTo>
                    <a:pt x="6130" y="1335"/>
                  </a:lnTo>
                  <a:lnTo>
                    <a:pt x="6313" y="1669"/>
                  </a:lnTo>
                  <a:lnTo>
                    <a:pt x="6525" y="2003"/>
                  </a:lnTo>
                  <a:lnTo>
                    <a:pt x="6798" y="2276"/>
                  </a:lnTo>
                  <a:lnTo>
                    <a:pt x="7101" y="2488"/>
                  </a:lnTo>
                  <a:lnTo>
                    <a:pt x="7435" y="2670"/>
                  </a:lnTo>
                  <a:lnTo>
                    <a:pt x="7799" y="2762"/>
                  </a:lnTo>
                  <a:lnTo>
                    <a:pt x="8012" y="2792"/>
                  </a:lnTo>
                  <a:lnTo>
                    <a:pt x="8194" y="2822"/>
                  </a:lnTo>
                  <a:lnTo>
                    <a:pt x="8315" y="2792"/>
                  </a:lnTo>
                  <a:lnTo>
                    <a:pt x="8528" y="2792"/>
                  </a:lnTo>
                  <a:lnTo>
                    <a:pt x="8740" y="2731"/>
                  </a:lnTo>
                  <a:lnTo>
                    <a:pt x="8952" y="2670"/>
                  </a:lnTo>
                  <a:lnTo>
                    <a:pt x="9135" y="2579"/>
                  </a:lnTo>
                  <a:lnTo>
                    <a:pt x="9317" y="2488"/>
                  </a:lnTo>
                  <a:lnTo>
                    <a:pt x="9499" y="2367"/>
                  </a:lnTo>
                  <a:lnTo>
                    <a:pt x="9650" y="2246"/>
                  </a:lnTo>
                  <a:lnTo>
                    <a:pt x="9802" y="2094"/>
                  </a:lnTo>
                  <a:lnTo>
                    <a:pt x="9923" y="1912"/>
                  </a:lnTo>
                  <a:lnTo>
                    <a:pt x="10045" y="1730"/>
                  </a:lnTo>
                  <a:lnTo>
                    <a:pt x="10136" y="1548"/>
                  </a:lnTo>
                  <a:lnTo>
                    <a:pt x="10227" y="1366"/>
                  </a:lnTo>
                  <a:lnTo>
                    <a:pt x="10288" y="1153"/>
                  </a:lnTo>
                  <a:lnTo>
                    <a:pt x="10348" y="941"/>
                  </a:lnTo>
                  <a:lnTo>
                    <a:pt x="10379" y="698"/>
                  </a:lnTo>
                  <a:lnTo>
                    <a:pt x="10379" y="486"/>
                  </a:lnTo>
                  <a:lnTo>
                    <a:pt x="10379" y="425"/>
                  </a:lnTo>
                  <a:lnTo>
                    <a:pt x="10409" y="304"/>
                  </a:lnTo>
                  <a:lnTo>
                    <a:pt x="10470" y="182"/>
                  </a:lnTo>
                  <a:lnTo>
                    <a:pt x="10621" y="0"/>
                  </a:lnTo>
                  <a:close/>
                </a:path>
              </a:pathLst>
            </a:custGeom>
            <a:solidFill>
              <a:srgbClr val="EA4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4811;p71">
              <a:extLst>
                <a:ext uri="{FF2B5EF4-FFF2-40B4-BE49-F238E27FC236}">
                  <a16:creationId xmlns:a16="http://schemas.microsoft.com/office/drawing/2014/main" xmlns="" id="{DED3A224-B958-4A10-9D83-57B5A189C99C}"/>
                </a:ext>
              </a:extLst>
            </p:cNvPr>
            <p:cNvSpPr/>
            <p:nvPr/>
          </p:nvSpPr>
          <p:spPr>
            <a:xfrm>
              <a:off x="4336825" y="1295525"/>
              <a:ext cx="265550" cy="78900"/>
            </a:xfrm>
            <a:custGeom>
              <a:avLst/>
              <a:gdLst/>
              <a:ahLst/>
              <a:cxnLst/>
              <a:rect l="l" t="t" r="r" b="b"/>
              <a:pathLst>
                <a:path w="10622" h="3156" fill="none" extrusionOk="0">
                  <a:moveTo>
                    <a:pt x="10621" y="0"/>
                  </a:moveTo>
                  <a:lnTo>
                    <a:pt x="10075" y="31"/>
                  </a:lnTo>
                  <a:lnTo>
                    <a:pt x="10075" y="31"/>
                  </a:lnTo>
                  <a:lnTo>
                    <a:pt x="10136" y="364"/>
                  </a:lnTo>
                  <a:lnTo>
                    <a:pt x="10136" y="364"/>
                  </a:lnTo>
                  <a:lnTo>
                    <a:pt x="10136" y="364"/>
                  </a:lnTo>
                  <a:lnTo>
                    <a:pt x="10136" y="486"/>
                  </a:lnTo>
                  <a:lnTo>
                    <a:pt x="10136" y="486"/>
                  </a:lnTo>
                  <a:lnTo>
                    <a:pt x="10106" y="728"/>
                  </a:lnTo>
                  <a:lnTo>
                    <a:pt x="10075" y="971"/>
                  </a:lnTo>
                  <a:lnTo>
                    <a:pt x="10014" y="1214"/>
                  </a:lnTo>
                  <a:lnTo>
                    <a:pt x="9893" y="1426"/>
                  </a:lnTo>
                  <a:lnTo>
                    <a:pt x="9802" y="1639"/>
                  </a:lnTo>
                  <a:lnTo>
                    <a:pt x="9650" y="1851"/>
                  </a:lnTo>
                  <a:lnTo>
                    <a:pt x="9499" y="2003"/>
                  </a:lnTo>
                  <a:lnTo>
                    <a:pt x="9317" y="2155"/>
                  </a:lnTo>
                  <a:lnTo>
                    <a:pt x="9317" y="2155"/>
                  </a:lnTo>
                  <a:lnTo>
                    <a:pt x="9074" y="2306"/>
                  </a:lnTo>
                  <a:lnTo>
                    <a:pt x="8831" y="2428"/>
                  </a:lnTo>
                  <a:lnTo>
                    <a:pt x="8558" y="2488"/>
                  </a:lnTo>
                  <a:lnTo>
                    <a:pt x="8285" y="2519"/>
                  </a:lnTo>
                  <a:lnTo>
                    <a:pt x="8285" y="2519"/>
                  </a:lnTo>
                  <a:lnTo>
                    <a:pt x="8194" y="2549"/>
                  </a:lnTo>
                  <a:lnTo>
                    <a:pt x="8194" y="2549"/>
                  </a:lnTo>
                  <a:lnTo>
                    <a:pt x="8012" y="2519"/>
                  </a:lnTo>
                  <a:lnTo>
                    <a:pt x="7830" y="2488"/>
                  </a:lnTo>
                  <a:lnTo>
                    <a:pt x="7648" y="2458"/>
                  </a:lnTo>
                  <a:lnTo>
                    <a:pt x="7466" y="2397"/>
                  </a:lnTo>
                  <a:lnTo>
                    <a:pt x="7132" y="2215"/>
                  </a:lnTo>
                  <a:lnTo>
                    <a:pt x="6859" y="1973"/>
                  </a:lnTo>
                  <a:lnTo>
                    <a:pt x="6616" y="1669"/>
                  </a:lnTo>
                  <a:lnTo>
                    <a:pt x="6434" y="1335"/>
                  </a:lnTo>
                  <a:lnTo>
                    <a:pt x="6313" y="971"/>
                  </a:lnTo>
                  <a:lnTo>
                    <a:pt x="6252" y="789"/>
                  </a:lnTo>
                  <a:lnTo>
                    <a:pt x="6252" y="577"/>
                  </a:lnTo>
                  <a:lnTo>
                    <a:pt x="6252" y="577"/>
                  </a:lnTo>
                  <a:lnTo>
                    <a:pt x="6252" y="213"/>
                  </a:lnTo>
                  <a:lnTo>
                    <a:pt x="6009" y="243"/>
                  </a:lnTo>
                  <a:lnTo>
                    <a:pt x="6009" y="243"/>
                  </a:lnTo>
                  <a:lnTo>
                    <a:pt x="5979" y="607"/>
                  </a:lnTo>
                  <a:lnTo>
                    <a:pt x="5979" y="607"/>
                  </a:lnTo>
                  <a:lnTo>
                    <a:pt x="5979" y="607"/>
                  </a:lnTo>
                  <a:lnTo>
                    <a:pt x="5979" y="607"/>
                  </a:lnTo>
                  <a:lnTo>
                    <a:pt x="5857" y="516"/>
                  </a:lnTo>
                  <a:lnTo>
                    <a:pt x="5736" y="455"/>
                  </a:lnTo>
                  <a:lnTo>
                    <a:pt x="5554" y="395"/>
                  </a:lnTo>
                  <a:lnTo>
                    <a:pt x="5402" y="395"/>
                  </a:lnTo>
                  <a:lnTo>
                    <a:pt x="5402" y="395"/>
                  </a:lnTo>
                  <a:lnTo>
                    <a:pt x="5372" y="395"/>
                  </a:lnTo>
                  <a:lnTo>
                    <a:pt x="5372" y="395"/>
                  </a:lnTo>
                  <a:lnTo>
                    <a:pt x="5220" y="395"/>
                  </a:lnTo>
                  <a:lnTo>
                    <a:pt x="5099" y="455"/>
                  </a:lnTo>
                  <a:lnTo>
                    <a:pt x="4947" y="516"/>
                  </a:lnTo>
                  <a:lnTo>
                    <a:pt x="4795" y="607"/>
                  </a:lnTo>
                  <a:lnTo>
                    <a:pt x="4795" y="607"/>
                  </a:lnTo>
                  <a:lnTo>
                    <a:pt x="4795" y="607"/>
                  </a:lnTo>
                  <a:lnTo>
                    <a:pt x="4795" y="607"/>
                  </a:lnTo>
                  <a:lnTo>
                    <a:pt x="4795" y="607"/>
                  </a:lnTo>
                  <a:lnTo>
                    <a:pt x="4795" y="516"/>
                  </a:lnTo>
                  <a:lnTo>
                    <a:pt x="4795" y="516"/>
                  </a:lnTo>
                  <a:lnTo>
                    <a:pt x="4765" y="395"/>
                  </a:lnTo>
                  <a:lnTo>
                    <a:pt x="4765" y="395"/>
                  </a:lnTo>
                  <a:lnTo>
                    <a:pt x="4765" y="304"/>
                  </a:lnTo>
                  <a:lnTo>
                    <a:pt x="4492" y="304"/>
                  </a:lnTo>
                  <a:lnTo>
                    <a:pt x="4492" y="304"/>
                  </a:lnTo>
                  <a:lnTo>
                    <a:pt x="4522" y="546"/>
                  </a:lnTo>
                  <a:lnTo>
                    <a:pt x="4522" y="546"/>
                  </a:lnTo>
                  <a:lnTo>
                    <a:pt x="4522" y="546"/>
                  </a:lnTo>
                  <a:lnTo>
                    <a:pt x="4522" y="546"/>
                  </a:lnTo>
                  <a:lnTo>
                    <a:pt x="4553" y="546"/>
                  </a:lnTo>
                  <a:lnTo>
                    <a:pt x="4553" y="546"/>
                  </a:lnTo>
                  <a:lnTo>
                    <a:pt x="4553" y="546"/>
                  </a:lnTo>
                  <a:lnTo>
                    <a:pt x="4553" y="819"/>
                  </a:lnTo>
                  <a:lnTo>
                    <a:pt x="4553" y="819"/>
                  </a:lnTo>
                  <a:lnTo>
                    <a:pt x="4522" y="1214"/>
                  </a:lnTo>
                  <a:lnTo>
                    <a:pt x="4431" y="1548"/>
                  </a:lnTo>
                  <a:lnTo>
                    <a:pt x="4279" y="1882"/>
                  </a:lnTo>
                  <a:lnTo>
                    <a:pt x="4067" y="2185"/>
                  </a:lnTo>
                  <a:lnTo>
                    <a:pt x="3824" y="2428"/>
                  </a:lnTo>
                  <a:lnTo>
                    <a:pt x="3551" y="2640"/>
                  </a:lnTo>
                  <a:lnTo>
                    <a:pt x="3217" y="2762"/>
                  </a:lnTo>
                  <a:lnTo>
                    <a:pt x="2853" y="2853"/>
                  </a:lnTo>
                  <a:lnTo>
                    <a:pt x="2853" y="2853"/>
                  </a:lnTo>
                  <a:lnTo>
                    <a:pt x="2611" y="2883"/>
                  </a:lnTo>
                  <a:lnTo>
                    <a:pt x="2611" y="2883"/>
                  </a:lnTo>
                  <a:lnTo>
                    <a:pt x="2277" y="2822"/>
                  </a:lnTo>
                  <a:lnTo>
                    <a:pt x="1913" y="2731"/>
                  </a:lnTo>
                  <a:lnTo>
                    <a:pt x="1609" y="2579"/>
                  </a:lnTo>
                  <a:lnTo>
                    <a:pt x="1336" y="2367"/>
                  </a:lnTo>
                  <a:lnTo>
                    <a:pt x="1093" y="2094"/>
                  </a:lnTo>
                  <a:lnTo>
                    <a:pt x="911" y="1790"/>
                  </a:lnTo>
                  <a:lnTo>
                    <a:pt x="760" y="1457"/>
                  </a:lnTo>
                  <a:lnTo>
                    <a:pt x="669" y="1062"/>
                  </a:lnTo>
                  <a:lnTo>
                    <a:pt x="669" y="1062"/>
                  </a:lnTo>
                  <a:lnTo>
                    <a:pt x="669" y="789"/>
                  </a:lnTo>
                  <a:lnTo>
                    <a:pt x="699" y="486"/>
                  </a:lnTo>
                  <a:lnTo>
                    <a:pt x="1" y="516"/>
                  </a:lnTo>
                  <a:lnTo>
                    <a:pt x="1" y="516"/>
                  </a:lnTo>
                  <a:lnTo>
                    <a:pt x="183" y="728"/>
                  </a:lnTo>
                  <a:lnTo>
                    <a:pt x="335" y="941"/>
                  </a:lnTo>
                  <a:lnTo>
                    <a:pt x="335" y="941"/>
                  </a:lnTo>
                  <a:lnTo>
                    <a:pt x="335" y="941"/>
                  </a:lnTo>
                  <a:lnTo>
                    <a:pt x="335" y="941"/>
                  </a:lnTo>
                  <a:lnTo>
                    <a:pt x="335" y="971"/>
                  </a:lnTo>
                  <a:lnTo>
                    <a:pt x="335" y="971"/>
                  </a:lnTo>
                  <a:lnTo>
                    <a:pt x="335" y="971"/>
                  </a:lnTo>
                  <a:lnTo>
                    <a:pt x="335" y="971"/>
                  </a:lnTo>
                  <a:lnTo>
                    <a:pt x="335" y="971"/>
                  </a:lnTo>
                  <a:lnTo>
                    <a:pt x="335" y="971"/>
                  </a:lnTo>
                  <a:lnTo>
                    <a:pt x="335" y="971"/>
                  </a:lnTo>
                  <a:lnTo>
                    <a:pt x="33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971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65" y="1002"/>
                  </a:lnTo>
                  <a:lnTo>
                    <a:pt x="395" y="1002"/>
                  </a:lnTo>
                  <a:lnTo>
                    <a:pt x="395" y="1002"/>
                  </a:lnTo>
                  <a:lnTo>
                    <a:pt x="395" y="1002"/>
                  </a:lnTo>
                  <a:lnTo>
                    <a:pt x="395" y="100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3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395" y="1062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09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2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53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26" y="1184"/>
                  </a:lnTo>
                  <a:lnTo>
                    <a:pt x="456" y="1184"/>
                  </a:lnTo>
                  <a:lnTo>
                    <a:pt x="456" y="1184"/>
                  </a:lnTo>
                  <a:lnTo>
                    <a:pt x="486" y="1396"/>
                  </a:lnTo>
                  <a:lnTo>
                    <a:pt x="547" y="1608"/>
                  </a:lnTo>
                  <a:lnTo>
                    <a:pt x="699" y="1973"/>
                  </a:lnTo>
                  <a:lnTo>
                    <a:pt x="942" y="2306"/>
                  </a:lnTo>
                  <a:lnTo>
                    <a:pt x="1184" y="2579"/>
                  </a:lnTo>
                  <a:lnTo>
                    <a:pt x="1518" y="2822"/>
                  </a:lnTo>
                  <a:lnTo>
                    <a:pt x="1852" y="3004"/>
                  </a:lnTo>
                  <a:lnTo>
                    <a:pt x="2216" y="3095"/>
                  </a:lnTo>
                  <a:lnTo>
                    <a:pt x="2428" y="3126"/>
                  </a:lnTo>
                  <a:lnTo>
                    <a:pt x="2611" y="3156"/>
                  </a:lnTo>
                  <a:lnTo>
                    <a:pt x="2611" y="3156"/>
                  </a:lnTo>
                  <a:lnTo>
                    <a:pt x="2914" y="3126"/>
                  </a:lnTo>
                  <a:lnTo>
                    <a:pt x="2914" y="3126"/>
                  </a:lnTo>
                  <a:lnTo>
                    <a:pt x="3096" y="3095"/>
                  </a:lnTo>
                  <a:lnTo>
                    <a:pt x="3278" y="3035"/>
                  </a:lnTo>
                  <a:lnTo>
                    <a:pt x="3460" y="2974"/>
                  </a:lnTo>
                  <a:lnTo>
                    <a:pt x="3642" y="2883"/>
                  </a:lnTo>
                  <a:lnTo>
                    <a:pt x="3976" y="2670"/>
                  </a:lnTo>
                  <a:lnTo>
                    <a:pt x="4249" y="2397"/>
                  </a:lnTo>
                  <a:lnTo>
                    <a:pt x="4462" y="2094"/>
                  </a:lnTo>
                  <a:lnTo>
                    <a:pt x="4644" y="1730"/>
                  </a:lnTo>
                  <a:lnTo>
                    <a:pt x="4765" y="1335"/>
                  </a:lnTo>
                  <a:lnTo>
                    <a:pt x="4795" y="941"/>
                  </a:lnTo>
                  <a:lnTo>
                    <a:pt x="4795" y="941"/>
                  </a:lnTo>
                  <a:lnTo>
                    <a:pt x="4947" y="819"/>
                  </a:lnTo>
                  <a:lnTo>
                    <a:pt x="5099" y="698"/>
                  </a:lnTo>
                  <a:lnTo>
                    <a:pt x="5250" y="637"/>
                  </a:lnTo>
                  <a:lnTo>
                    <a:pt x="5372" y="637"/>
                  </a:lnTo>
                  <a:lnTo>
                    <a:pt x="5372" y="637"/>
                  </a:lnTo>
                  <a:lnTo>
                    <a:pt x="5402" y="637"/>
                  </a:lnTo>
                  <a:lnTo>
                    <a:pt x="5402" y="637"/>
                  </a:lnTo>
                  <a:lnTo>
                    <a:pt x="5493" y="637"/>
                  </a:lnTo>
                  <a:lnTo>
                    <a:pt x="5615" y="668"/>
                  </a:lnTo>
                  <a:lnTo>
                    <a:pt x="5797" y="759"/>
                  </a:lnTo>
                  <a:lnTo>
                    <a:pt x="5948" y="850"/>
                  </a:lnTo>
                  <a:lnTo>
                    <a:pt x="6039" y="941"/>
                  </a:lnTo>
                  <a:lnTo>
                    <a:pt x="6039" y="941"/>
                  </a:lnTo>
                  <a:lnTo>
                    <a:pt x="6130" y="1335"/>
                  </a:lnTo>
                  <a:lnTo>
                    <a:pt x="6313" y="1669"/>
                  </a:lnTo>
                  <a:lnTo>
                    <a:pt x="6525" y="2003"/>
                  </a:lnTo>
                  <a:lnTo>
                    <a:pt x="6798" y="2276"/>
                  </a:lnTo>
                  <a:lnTo>
                    <a:pt x="7101" y="2488"/>
                  </a:lnTo>
                  <a:lnTo>
                    <a:pt x="7435" y="2670"/>
                  </a:lnTo>
                  <a:lnTo>
                    <a:pt x="7799" y="2762"/>
                  </a:lnTo>
                  <a:lnTo>
                    <a:pt x="8012" y="2792"/>
                  </a:lnTo>
                  <a:lnTo>
                    <a:pt x="8194" y="2822"/>
                  </a:lnTo>
                  <a:lnTo>
                    <a:pt x="8194" y="2822"/>
                  </a:lnTo>
                  <a:lnTo>
                    <a:pt x="8315" y="2792"/>
                  </a:lnTo>
                  <a:lnTo>
                    <a:pt x="8315" y="2792"/>
                  </a:lnTo>
                  <a:lnTo>
                    <a:pt x="8528" y="2792"/>
                  </a:lnTo>
                  <a:lnTo>
                    <a:pt x="8740" y="2731"/>
                  </a:lnTo>
                  <a:lnTo>
                    <a:pt x="8952" y="2670"/>
                  </a:lnTo>
                  <a:lnTo>
                    <a:pt x="9135" y="2579"/>
                  </a:lnTo>
                  <a:lnTo>
                    <a:pt x="9317" y="2488"/>
                  </a:lnTo>
                  <a:lnTo>
                    <a:pt x="9499" y="2367"/>
                  </a:lnTo>
                  <a:lnTo>
                    <a:pt x="9650" y="2246"/>
                  </a:lnTo>
                  <a:lnTo>
                    <a:pt x="9802" y="2094"/>
                  </a:lnTo>
                  <a:lnTo>
                    <a:pt x="9923" y="1912"/>
                  </a:lnTo>
                  <a:lnTo>
                    <a:pt x="10045" y="1730"/>
                  </a:lnTo>
                  <a:lnTo>
                    <a:pt x="10136" y="1548"/>
                  </a:lnTo>
                  <a:lnTo>
                    <a:pt x="10227" y="1366"/>
                  </a:lnTo>
                  <a:lnTo>
                    <a:pt x="10288" y="1153"/>
                  </a:lnTo>
                  <a:lnTo>
                    <a:pt x="10348" y="941"/>
                  </a:lnTo>
                  <a:lnTo>
                    <a:pt x="10379" y="698"/>
                  </a:lnTo>
                  <a:lnTo>
                    <a:pt x="10379" y="486"/>
                  </a:lnTo>
                  <a:lnTo>
                    <a:pt x="10379" y="486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379" y="425"/>
                  </a:lnTo>
                  <a:lnTo>
                    <a:pt x="10409" y="304"/>
                  </a:lnTo>
                  <a:lnTo>
                    <a:pt x="10470" y="182"/>
                  </a:lnTo>
                  <a:lnTo>
                    <a:pt x="106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4812;p71">
              <a:extLst>
                <a:ext uri="{FF2B5EF4-FFF2-40B4-BE49-F238E27FC236}">
                  <a16:creationId xmlns:a16="http://schemas.microsoft.com/office/drawing/2014/main" xmlns="" id="{8ED69467-6A5E-4BE1-A324-F00030E17C18}"/>
                </a:ext>
              </a:extLst>
            </p:cNvPr>
            <p:cNvSpPr/>
            <p:nvPr/>
          </p:nvSpPr>
          <p:spPr>
            <a:xfrm>
              <a:off x="4590200" y="1281100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lnTo>
                    <a:pt x="92" y="31"/>
                  </a:lnTo>
                  <a:lnTo>
                    <a:pt x="62" y="61"/>
                  </a:lnTo>
                  <a:lnTo>
                    <a:pt x="1" y="122"/>
                  </a:lnTo>
                  <a:lnTo>
                    <a:pt x="1" y="213"/>
                  </a:lnTo>
                  <a:lnTo>
                    <a:pt x="31" y="274"/>
                  </a:lnTo>
                  <a:lnTo>
                    <a:pt x="62" y="334"/>
                  </a:lnTo>
                  <a:lnTo>
                    <a:pt x="122" y="395"/>
                  </a:lnTo>
                  <a:lnTo>
                    <a:pt x="183" y="395"/>
                  </a:lnTo>
                  <a:lnTo>
                    <a:pt x="274" y="365"/>
                  </a:lnTo>
                  <a:lnTo>
                    <a:pt x="335" y="334"/>
                  </a:lnTo>
                  <a:lnTo>
                    <a:pt x="365" y="274"/>
                  </a:lnTo>
                  <a:lnTo>
                    <a:pt x="365" y="183"/>
                  </a:lnTo>
                  <a:lnTo>
                    <a:pt x="365" y="122"/>
                  </a:lnTo>
                  <a:lnTo>
                    <a:pt x="304" y="61"/>
                  </a:lnTo>
                  <a:lnTo>
                    <a:pt x="24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4813;p71">
              <a:extLst>
                <a:ext uri="{FF2B5EF4-FFF2-40B4-BE49-F238E27FC236}">
                  <a16:creationId xmlns:a16="http://schemas.microsoft.com/office/drawing/2014/main" xmlns="" id="{BFFA2207-9573-4615-B5CB-02DE59255DB4}"/>
                </a:ext>
              </a:extLst>
            </p:cNvPr>
            <p:cNvSpPr/>
            <p:nvPr/>
          </p:nvSpPr>
          <p:spPr>
            <a:xfrm>
              <a:off x="4339875" y="1292475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91" y="1"/>
                  </a:moveTo>
                  <a:lnTo>
                    <a:pt x="31" y="62"/>
                  </a:lnTo>
                  <a:lnTo>
                    <a:pt x="0" y="122"/>
                  </a:lnTo>
                  <a:lnTo>
                    <a:pt x="0" y="213"/>
                  </a:lnTo>
                  <a:lnTo>
                    <a:pt x="0" y="274"/>
                  </a:lnTo>
                  <a:lnTo>
                    <a:pt x="61" y="335"/>
                  </a:lnTo>
                  <a:lnTo>
                    <a:pt x="122" y="365"/>
                  </a:lnTo>
                  <a:lnTo>
                    <a:pt x="182" y="395"/>
                  </a:lnTo>
                  <a:lnTo>
                    <a:pt x="243" y="365"/>
                  </a:lnTo>
                  <a:lnTo>
                    <a:pt x="304" y="335"/>
                  </a:lnTo>
                  <a:lnTo>
                    <a:pt x="334" y="274"/>
                  </a:lnTo>
                  <a:lnTo>
                    <a:pt x="364" y="183"/>
                  </a:lnTo>
                  <a:lnTo>
                    <a:pt x="334" y="122"/>
                  </a:lnTo>
                  <a:lnTo>
                    <a:pt x="304" y="62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4814;p71">
              <a:extLst>
                <a:ext uri="{FF2B5EF4-FFF2-40B4-BE49-F238E27FC236}">
                  <a16:creationId xmlns:a16="http://schemas.microsoft.com/office/drawing/2014/main" xmlns="" id="{CEF93675-0164-453F-81D9-09F9EC2854C1}"/>
                </a:ext>
              </a:extLst>
            </p:cNvPr>
            <p:cNvSpPr/>
            <p:nvPr/>
          </p:nvSpPr>
          <p:spPr>
            <a:xfrm>
              <a:off x="4383100" y="1965350"/>
              <a:ext cx="1086350" cy="474150"/>
            </a:xfrm>
            <a:custGeom>
              <a:avLst/>
              <a:gdLst/>
              <a:ahLst/>
              <a:cxnLst/>
              <a:rect l="l" t="t" r="r" b="b"/>
              <a:pathLst>
                <a:path w="43454" h="18966" extrusionOk="0">
                  <a:moveTo>
                    <a:pt x="4279" y="1"/>
                  </a:moveTo>
                  <a:lnTo>
                    <a:pt x="3976" y="31"/>
                  </a:lnTo>
                  <a:lnTo>
                    <a:pt x="3642" y="62"/>
                  </a:lnTo>
                  <a:lnTo>
                    <a:pt x="3339" y="153"/>
                  </a:lnTo>
                  <a:lnTo>
                    <a:pt x="3035" y="213"/>
                  </a:lnTo>
                  <a:lnTo>
                    <a:pt x="2732" y="335"/>
                  </a:lnTo>
                  <a:lnTo>
                    <a:pt x="2459" y="456"/>
                  </a:lnTo>
                  <a:lnTo>
                    <a:pt x="2186" y="577"/>
                  </a:lnTo>
                  <a:lnTo>
                    <a:pt x="1913" y="760"/>
                  </a:lnTo>
                  <a:lnTo>
                    <a:pt x="1670" y="942"/>
                  </a:lnTo>
                  <a:lnTo>
                    <a:pt x="1427" y="1154"/>
                  </a:lnTo>
                  <a:lnTo>
                    <a:pt x="1215" y="1397"/>
                  </a:lnTo>
                  <a:lnTo>
                    <a:pt x="1002" y="1640"/>
                  </a:lnTo>
                  <a:lnTo>
                    <a:pt x="790" y="1943"/>
                  </a:lnTo>
                  <a:lnTo>
                    <a:pt x="608" y="2246"/>
                  </a:lnTo>
                  <a:lnTo>
                    <a:pt x="456" y="2580"/>
                  </a:lnTo>
                  <a:lnTo>
                    <a:pt x="304" y="2944"/>
                  </a:lnTo>
                  <a:lnTo>
                    <a:pt x="153" y="3339"/>
                  </a:lnTo>
                  <a:lnTo>
                    <a:pt x="62" y="3764"/>
                  </a:lnTo>
                  <a:lnTo>
                    <a:pt x="1" y="3946"/>
                  </a:lnTo>
                  <a:lnTo>
                    <a:pt x="1" y="4158"/>
                  </a:lnTo>
                  <a:lnTo>
                    <a:pt x="31" y="4340"/>
                  </a:lnTo>
                  <a:lnTo>
                    <a:pt x="92" y="4553"/>
                  </a:lnTo>
                  <a:lnTo>
                    <a:pt x="183" y="4765"/>
                  </a:lnTo>
                  <a:lnTo>
                    <a:pt x="274" y="4977"/>
                  </a:lnTo>
                  <a:lnTo>
                    <a:pt x="426" y="5220"/>
                  </a:lnTo>
                  <a:lnTo>
                    <a:pt x="577" y="5433"/>
                  </a:lnTo>
                  <a:lnTo>
                    <a:pt x="942" y="5888"/>
                  </a:lnTo>
                  <a:lnTo>
                    <a:pt x="1427" y="6373"/>
                  </a:lnTo>
                  <a:lnTo>
                    <a:pt x="1943" y="6859"/>
                  </a:lnTo>
                  <a:lnTo>
                    <a:pt x="2580" y="7344"/>
                  </a:lnTo>
                  <a:lnTo>
                    <a:pt x="3248" y="7860"/>
                  </a:lnTo>
                  <a:lnTo>
                    <a:pt x="3976" y="8376"/>
                  </a:lnTo>
                  <a:lnTo>
                    <a:pt x="4735" y="8861"/>
                  </a:lnTo>
                  <a:lnTo>
                    <a:pt x="5554" y="9377"/>
                  </a:lnTo>
                  <a:lnTo>
                    <a:pt x="7284" y="10379"/>
                  </a:lnTo>
                  <a:lnTo>
                    <a:pt x="9074" y="11350"/>
                  </a:lnTo>
                  <a:lnTo>
                    <a:pt x="10894" y="12290"/>
                  </a:lnTo>
                  <a:lnTo>
                    <a:pt x="12654" y="13140"/>
                  </a:lnTo>
                  <a:lnTo>
                    <a:pt x="14323" y="13929"/>
                  </a:lnTo>
                  <a:lnTo>
                    <a:pt x="15810" y="14596"/>
                  </a:lnTo>
                  <a:lnTo>
                    <a:pt x="18025" y="15598"/>
                  </a:lnTo>
                  <a:lnTo>
                    <a:pt x="18875" y="15932"/>
                  </a:lnTo>
                  <a:lnTo>
                    <a:pt x="19239" y="16114"/>
                  </a:lnTo>
                  <a:lnTo>
                    <a:pt x="20180" y="16569"/>
                  </a:lnTo>
                  <a:lnTo>
                    <a:pt x="21515" y="17176"/>
                  </a:lnTo>
                  <a:lnTo>
                    <a:pt x="22304" y="17509"/>
                  </a:lnTo>
                  <a:lnTo>
                    <a:pt x="23123" y="17843"/>
                  </a:lnTo>
                  <a:lnTo>
                    <a:pt x="23973" y="18147"/>
                  </a:lnTo>
                  <a:lnTo>
                    <a:pt x="24822" y="18420"/>
                  </a:lnTo>
                  <a:lnTo>
                    <a:pt x="25642" y="18663"/>
                  </a:lnTo>
                  <a:lnTo>
                    <a:pt x="26400" y="18845"/>
                  </a:lnTo>
                  <a:lnTo>
                    <a:pt x="27129" y="18936"/>
                  </a:lnTo>
                  <a:lnTo>
                    <a:pt x="27432" y="18966"/>
                  </a:lnTo>
                  <a:lnTo>
                    <a:pt x="27735" y="18966"/>
                  </a:lnTo>
                  <a:lnTo>
                    <a:pt x="28009" y="18936"/>
                  </a:lnTo>
                  <a:lnTo>
                    <a:pt x="28251" y="18875"/>
                  </a:lnTo>
                  <a:lnTo>
                    <a:pt x="28464" y="18784"/>
                  </a:lnTo>
                  <a:lnTo>
                    <a:pt x="28646" y="18663"/>
                  </a:lnTo>
                  <a:lnTo>
                    <a:pt x="28797" y="18541"/>
                  </a:lnTo>
                  <a:lnTo>
                    <a:pt x="28919" y="18389"/>
                  </a:lnTo>
                  <a:lnTo>
                    <a:pt x="28980" y="18238"/>
                  </a:lnTo>
                  <a:lnTo>
                    <a:pt x="29010" y="18086"/>
                  </a:lnTo>
                  <a:lnTo>
                    <a:pt x="29040" y="17934"/>
                  </a:lnTo>
                  <a:lnTo>
                    <a:pt x="29010" y="17783"/>
                  </a:lnTo>
                  <a:lnTo>
                    <a:pt x="28980" y="17631"/>
                  </a:lnTo>
                  <a:lnTo>
                    <a:pt x="28919" y="17449"/>
                  </a:lnTo>
                  <a:lnTo>
                    <a:pt x="28737" y="17145"/>
                  </a:lnTo>
                  <a:lnTo>
                    <a:pt x="28494" y="16812"/>
                  </a:lnTo>
                  <a:lnTo>
                    <a:pt x="28191" y="16478"/>
                  </a:lnTo>
                  <a:lnTo>
                    <a:pt x="27826" y="16174"/>
                  </a:lnTo>
                  <a:lnTo>
                    <a:pt x="27462" y="15901"/>
                  </a:lnTo>
                  <a:lnTo>
                    <a:pt x="27098" y="15628"/>
                  </a:lnTo>
                  <a:lnTo>
                    <a:pt x="26431" y="15173"/>
                  </a:lnTo>
                  <a:lnTo>
                    <a:pt x="25945" y="14870"/>
                  </a:lnTo>
                  <a:lnTo>
                    <a:pt x="25733" y="14778"/>
                  </a:lnTo>
                  <a:lnTo>
                    <a:pt x="26279" y="14748"/>
                  </a:lnTo>
                  <a:lnTo>
                    <a:pt x="26886" y="14687"/>
                  </a:lnTo>
                  <a:lnTo>
                    <a:pt x="27735" y="14566"/>
                  </a:lnTo>
                  <a:lnTo>
                    <a:pt x="28706" y="14414"/>
                  </a:lnTo>
                  <a:lnTo>
                    <a:pt x="29859" y="14172"/>
                  </a:lnTo>
                  <a:lnTo>
                    <a:pt x="31104" y="13868"/>
                  </a:lnTo>
                  <a:lnTo>
                    <a:pt x="32439" y="13504"/>
                  </a:lnTo>
                  <a:lnTo>
                    <a:pt x="33106" y="13261"/>
                  </a:lnTo>
                  <a:lnTo>
                    <a:pt x="33804" y="13019"/>
                  </a:lnTo>
                  <a:lnTo>
                    <a:pt x="34502" y="12745"/>
                  </a:lnTo>
                  <a:lnTo>
                    <a:pt x="35230" y="12412"/>
                  </a:lnTo>
                  <a:lnTo>
                    <a:pt x="35928" y="12078"/>
                  </a:lnTo>
                  <a:lnTo>
                    <a:pt x="36626" y="11714"/>
                  </a:lnTo>
                  <a:lnTo>
                    <a:pt x="37294" y="11319"/>
                  </a:lnTo>
                  <a:lnTo>
                    <a:pt x="37961" y="10894"/>
                  </a:lnTo>
                  <a:lnTo>
                    <a:pt x="38629" y="10439"/>
                  </a:lnTo>
                  <a:lnTo>
                    <a:pt x="39266" y="9923"/>
                  </a:lnTo>
                  <a:lnTo>
                    <a:pt x="39873" y="9377"/>
                  </a:lnTo>
                  <a:lnTo>
                    <a:pt x="40480" y="8801"/>
                  </a:lnTo>
                  <a:lnTo>
                    <a:pt x="41026" y="8194"/>
                  </a:lnTo>
                  <a:lnTo>
                    <a:pt x="41542" y="7526"/>
                  </a:lnTo>
                  <a:lnTo>
                    <a:pt x="42027" y="6828"/>
                  </a:lnTo>
                  <a:lnTo>
                    <a:pt x="42452" y="6100"/>
                  </a:lnTo>
                  <a:lnTo>
                    <a:pt x="42816" y="5342"/>
                  </a:lnTo>
                  <a:lnTo>
                    <a:pt x="43090" y="4704"/>
                  </a:lnTo>
                  <a:lnTo>
                    <a:pt x="43302" y="4097"/>
                  </a:lnTo>
                  <a:lnTo>
                    <a:pt x="43423" y="3551"/>
                  </a:lnTo>
                  <a:lnTo>
                    <a:pt x="43454" y="3035"/>
                  </a:lnTo>
                  <a:lnTo>
                    <a:pt x="43423" y="2611"/>
                  </a:lnTo>
                  <a:lnTo>
                    <a:pt x="43363" y="2428"/>
                  </a:lnTo>
                  <a:lnTo>
                    <a:pt x="43332" y="2216"/>
                  </a:lnTo>
                  <a:lnTo>
                    <a:pt x="43150" y="1882"/>
                  </a:lnTo>
                  <a:lnTo>
                    <a:pt x="42938" y="1609"/>
                  </a:lnTo>
                  <a:lnTo>
                    <a:pt x="42695" y="1366"/>
                  </a:lnTo>
                  <a:lnTo>
                    <a:pt x="42392" y="1154"/>
                  </a:lnTo>
                  <a:lnTo>
                    <a:pt x="42058" y="972"/>
                  </a:lnTo>
                  <a:lnTo>
                    <a:pt x="41663" y="851"/>
                  </a:lnTo>
                  <a:lnTo>
                    <a:pt x="41269" y="760"/>
                  </a:lnTo>
                  <a:lnTo>
                    <a:pt x="40844" y="669"/>
                  </a:lnTo>
                  <a:lnTo>
                    <a:pt x="40389" y="638"/>
                  </a:lnTo>
                  <a:lnTo>
                    <a:pt x="39934" y="608"/>
                  </a:lnTo>
                  <a:lnTo>
                    <a:pt x="39479" y="608"/>
                  </a:lnTo>
                  <a:lnTo>
                    <a:pt x="38538" y="669"/>
                  </a:lnTo>
                  <a:lnTo>
                    <a:pt x="37628" y="760"/>
                  </a:lnTo>
                  <a:lnTo>
                    <a:pt x="36778" y="881"/>
                  </a:lnTo>
                  <a:lnTo>
                    <a:pt x="36080" y="1033"/>
                  </a:lnTo>
                  <a:lnTo>
                    <a:pt x="35503" y="1154"/>
                  </a:lnTo>
                  <a:lnTo>
                    <a:pt x="34988" y="1306"/>
                  </a:lnTo>
                  <a:lnTo>
                    <a:pt x="22698" y="3096"/>
                  </a:lnTo>
                  <a:lnTo>
                    <a:pt x="16781" y="5311"/>
                  </a:lnTo>
                  <a:lnTo>
                    <a:pt x="16144" y="4856"/>
                  </a:lnTo>
                  <a:lnTo>
                    <a:pt x="15416" y="4370"/>
                  </a:lnTo>
                  <a:lnTo>
                    <a:pt x="14475" y="3764"/>
                  </a:lnTo>
                  <a:lnTo>
                    <a:pt x="13352" y="3066"/>
                  </a:lnTo>
                  <a:lnTo>
                    <a:pt x="12108" y="2368"/>
                  </a:lnTo>
                  <a:lnTo>
                    <a:pt x="11410" y="2004"/>
                  </a:lnTo>
                  <a:lnTo>
                    <a:pt x="10712" y="1670"/>
                  </a:lnTo>
                  <a:lnTo>
                    <a:pt x="10014" y="1336"/>
                  </a:lnTo>
                  <a:lnTo>
                    <a:pt x="9286" y="1033"/>
                  </a:lnTo>
                  <a:lnTo>
                    <a:pt x="8558" y="760"/>
                  </a:lnTo>
                  <a:lnTo>
                    <a:pt x="7830" y="517"/>
                  </a:lnTo>
                  <a:lnTo>
                    <a:pt x="7101" y="335"/>
                  </a:lnTo>
                  <a:lnTo>
                    <a:pt x="6373" y="153"/>
                  </a:lnTo>
                  <a:lnTo>
                    <a:pt x="5645" y="62"/>
                  </a:lnTo>
                  <a:lnTo>
                    <a:pt x="4947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4815;p71">
              <a:extLst>
                <a:ext uri="{FF2B5EF4-FFF2-40B4-BE49-F238E27FC236}">
                  <a16:creationId xmlns:a16="http://schemas.microsoft.com/office/drawing/2014/main" xmlns="" id="{34506E84-7131-4D38-9398-6D5AF7E1FDE7}"/>
                </a:ext>
              </a:extLst>
            </p:cNvPr>
            <p:cNvSpPr/>
            <p:nvPr/>
          </p:nvSpPr>
          <p:spPr>
            <a:xfrm>
              <a:off x="4383100" y="1965350"/>
              <a:ext cx="1086350" cy="474150"/>
            </a:xfrm>
            <a:custGeom>
              <a:avLst/>
              <a:gdLst/>
              <a:ahLst/>
              <a:cxnLst/>
              <a:rect l="l" t="t" r="r" b="b"/>
              <a:pathLst>
                <a:path w="43454" h="18966" fill="none" extrusionOk="0">
                  <a:moveTo>
                    <a:pt x="16781" y="5311"/>
                  </a:moveTo>
                  <a:lnTo>
                    <a:pt x="16781" y="5311"/>
                  </a:lnTo>
                  <a:lnTo>
                    <a:pt x="16144" y="4856"/>
                  </a:lnTo>
                  <a:lnTo>
                    <a:pt x="15416" y="4370"/>
                  </a:lnTo>
                  <a:lnTo>
                    <a:pt x="14475" y="3764"/>
                  </a:lnTo>
                  <a:lnTo>
                    <a:pt x="13352" y="3066"/>
                  </a:lnTo>
                  <a:lnTo>
                    <a:pt x="12108" y="2368"/>
                  </a:lnTo>
                  <a:lnTo>
                    <a:pt x="11410" y="2004"/>
                  </a:lnTo>
                  <a:lnTo>
                    <a:pt x="10712" y="1670"/>
                  </a:lnTo>
                  <a:lnTo>
                    <a:pt x="10014" y="1336"/>
                  </a:lnTo>
                  <a:lnTo>
                    <a:pt x="9286" y="1033"/>
                  </a:lnTo>
                  <a:lnTo>
                    <a:pt x="8558" y="760"/>
                  </a:lnTo>
                  <a:lnTo>
                    <a:pt x="7830" y="517"/>
                  </a:lnTo>
                  <a:lnTo>
                    <a:pt x="7101" y="335"/>
                  </a:lnTo>
                  <a:lnTo>
                    <a:pt x="6373" y="153"/>
                  </a:lnTo>
                  <a:lnTo>
                    <a:pt x="5645" y="62"/>
                  </a:lnTo>
                  <a:lnTo>
                    <a:pt x="4947" y="1"/>
                  </a:lnTo>
                  <a:lnTo>
                    <a:pt x="4279" y="1"/>
                  </a:lnTo>
                  <a:lnTo>
                    <a:pt x="3976" y="31"/>
                  </a:lnTo>
                  <a:lnTo>
                    <a:pt x="3642" y="62"/>
                  </a:lnTo>
                  <a:lnTo>
                    <a:pt x="3339" y="153"/>
                  </a:lnTo>
                  <a:lnTo>
                    <a:pt x="3035" y="213"/>
                  </a:lnTo>
                  <a:lnTo>
                    <a:pt x="2732" y="335"/>
                  </a:lnTo>
                  <a:lnTo>
                    <a:pt x="2459" y="456"/>
                  </a:lnTo>
                  <a:lnTo>
                    <a:pt x="2186" y="577"/>
                  </a:lnTo>
                  <a:lnTo>
                    <a:pt x="1913" y="760"/>
                  </a:lnTo>
                  <a:lnTo>
                    <a:pt x="1670" y="942"/>
                  </a:lnTo>
                  <a:lnTo>
                    <a:pt x="1427" y="1154"/>
                  </a:lnTo>
                  <a:lnTo>
                    <a:pt x="1215" y="1397"/>
                  </a:lnTo>
                  <a:lnTo>
                    <a:pt x="1002" y="1640"/>
                  </a:lnTo>
                  <a:lnTo>
                    <a:pt x="790" y="1943"/>
                  </a:lnTo>
                  <a:lnTo>
                    <a:pt x="608" y="2246"/>
                  </a:lnTo>
                  <a:lnTo>
                    <a:pt x="456" y="2580"/>
                  </a:lnTo>
                  <a:lnTo>
                    <a:pt x="304" y="2944"/>
                  </a:lnTo>
                  <a:lnTo>
                    <a:pt x="153" y="3339"/>
                  </a:lnTo>
                  <a:lnTo>
                    <a:pt x="62" y="3764"/>
                  </a:lnTo>
                  <a:lnTo>
                    <a:pt x="62" y="3764"/>
                  </a:lnTo>
                  <a:lnTo>
                    <a:pt x="1" y="3946"/>
                  </a:lnTo>
                  <a:lnTo>
                    <a:pt x="1" y="4158"/>
                  </a:lnTo>
                  <a:lnTo>
                    <a:pt x="31" y="4340"/>
                  </a:lnTo>
                  <a:lnTo>
                    <a:pt x="92" y="4553"/>
                  </a:lnTo>
                  <a:lnTo>
                    <a:pt x="183" y="4765"/>
                  </a:lnTo>
                  <a:lnTo>
                    <a:pt x="274" y="4977"/>
                  </a:lnTo>
                  <a:lnTo>
                    <a:pt x="426" y="5220"/>
                  </a:lnTo>
                  <a:lnTo>
                    <a:pt x="577" y="5433"/>
                  </a:lnTo>
                  <a:lnTo>
                    <a:pt x="942" y="5888"/>
                  </a:lnTo>
                  <a:lnTo>
                    <a:pt x="1427" y="6373"/>
                  </a:lnTo>
                  <a:lnTo>
                    <a:pt x="1943" y="6859"/>
                  </a:lnTo>
                  <a:lnTo>
                    <a:pt x="2580" y="7344"/>
                  </a:lnTo>
                  <a:lnTo>
                    <a:pt x="3248" y="7860"/>
                  </a:lnTo>
                  <a:lnTo>
                    <a:pt x="3976" y="8376"/>
                  </a:lnTo>
                  <a:lnTo>
                    <a:pt x="4735" y="8861"/>
                  </a:lnTo>
                  <a:lnTo>
                    <a:pt x="5554" y="9377"/>
                  </a:lnTo>
                  <a:lnTo>
                    <a:pt x="7284" y="10379"/>
                  </a:lnTo>
                  <a:lnTo>
                    <a:pt x="9074" y="11350"/>
                  </a:lnTo>
                  <a:lnTo>
                    <a:pt x="10894" y="12290"/>
                  </a:lnTo>
                  <a:lnTo>
                    <a:pt x="12654" y="13140"/>
                  </a:lnTo>
                  <a:lnTo>
                    <a:pt x="14323" y="13929"/>
                  </a:lnTo>
                  <a:lnTo>
                    <a:pt x="15810" y="14596"/>
                  </a:lnTo>
                  <a:lnTo>
                    <a:pt x="18025" y="15598"/>
                  </a:lnTo>
                  <a:lnTo>
                    <a:pt x="18875" y="15932"/>
                  </a:lnTo>
                  <a:lnTo>
                    <a:pt x="18875" y="15932"/>
                  </a:lnTo>
                  <a:lnTo>
                    <a:pt x="19239" y="16114"/>
                  </a:lnTo>
                  <a:lnTo>
                    <a:pt x="20180" y="16569"/>
                  </a:lnTo>
                  <a:lnTo>
                    <a:pt x="21515" y="17176"/>
                  </a:lnTo>
                  <a:lnTo>
                    <a:pt x="22304" y="17509"/>
                  </a:lnTo>
                  <a:lnTo>
                    <a:pt x="23123" y="17843"/>
                  </a:lnTo>
                  <a:lnTo>
                    <a:pt x="23973" y="18147"/>
                  </a:lnTo>
                  <a:lnTo>
                    <a:pt x="24822" y="18420"/>
                  </a:lnTo>
                  <a:lnTo>
                    <a:pt x="25642" y="18663"/>
                  </a:lnTo>
                  <a:lnTo>
                    <a:pt x="26400" y="18845"/>
                  </a:lnTo>
                  <a:lnTo>
                    <a:pt x="27129" y="18936"/>
                  </a:lnTo>
                  <a:lnTo>
                    <a:pt x="27432" y="18966"/>
                  </a:lnTo>
                  <a:lnTo>
                    <a:pt x="27735" y="18966"/>
                  </a:lnTo>
                  <a:lnTo>
                    <a:pt x="28009" y="18936"/>
                  </a:lnTo>
                  <a:lnTo>
                    <a:pt x="28251" y="18875"/>
                  </a:lnTo>
                  <a:lnTo>
                    <a:pt x="28464" y="18784"/>
                  </a:lnTo>
                  <a:lnTo>
                    <a:pt x="28646" y="18663"/>
                  </a:lnTo>
                  <a:lnTo>
                    <a:pt x="28646" y="18663"/>
                  </a:lnTo>
                  <a:lnTo>
                    <a:pt x="28797" y="18541"/>
                  </a:lnTo>
                  <a:lnTo>
                    <a:pt x="28919" y="18389"/>
                  </a:lnTo>
                  <a:lnTo>
                    <a:pt x="28980" y="18238"/>
                  </a:lnTo>
                  <a:lnTo>
                    <a:pt x="29010" y="18086"/>
                  </a:lnTo>
                  <a:lnTo>
                    <a:pt x="29040" y="17934"/>
                  </a:lnTo>
                  <a:lnTo>
                    <a:pt x="29010" y="17783"/>
                  </a:lnTo>
                  <a:lnTo>
                    <a:pt x="28980" y="17631"/>
                  </a:lnTo>
                  <a:lnTo>
                    <a:pt x="28919" y="17449"/>
                  </a:lnTo>
                  <a:lnTo>
                    <a:pt x="28737" y="17145"/>
                  </a:lnTo>
                  <a:lnTo>
                    <a:pt x="28494" y="16812"/>
                  </a:lnTo>
                  <a:lnTo>
                    <a:pt x="28191" y="16478"/>
                  </a:lnTo>
                  <a:lnTo>
                    <a:pt x="27826" y="16174"/>
                  </a:lnTo>
                  <a:lnTo>
                    <a:pt x="27462" y="15901"/>
                  </a:lnTo>
                  <a:lnTo>
                    <a:pt x="27098" y="15628"/>
                  </a:lnTo>
                  <a:lnTo>
                    <a:pt x="26431" y="15173"/>
                  </a:lnTo>
                  <a:lnTo>
                    <a:pt x="25945" y="14870"/>
                  </a:lnTo>
                  <a:lnTo>
                    <a:pt x="25733" y="14778"/>
                  </a:lnTo>
                  <a:lnTo>
                    <a:pt x="25733" y="14778"/>
                  </a:lnTo>
                  <a:lnTo>
                    <a:pt x="26279" y="14748"/>
                  </a:lnTo>
                  <a:lnTo>
                    <a:pt x="26886" y="14687"/>
                  </a:lnTo>
                  <a:lnTo>
                    <a:pt x="27735" y="14566"/>
                  </a:lnTo>
                  <a:lnTo>
                    <a:pt x="28706" y="14414"/>
                  </a:lnTo>
                  <a:lnTo>
                    <a:pt x="29859" y="14172"/>
                  </a:lnTo>
                  <a:lnTo>
                    <a:pt x="31104" y="13868"/>
                  </a:lnTo>
                  <a:lnTo>
                    <a:pt x="32439" y="13504"/>
                  </a:lnTo>
                  <a:lnTo>
                    <a:pt x="33106" y="13261"/>
                  </a:lnTo>
                  <a:lnTo>
                    <a:pt x="33804" y="13019"/>
                  </a:lnTo>
                  <a:lnTo>
                    <a:pt x="34502" y="12745"/>
                  </a:lnTo>
                  <a:lnTo>
                    <a:pt x="35230" y="12412"/>
                  </a:lnTo>
                  <a:lnTo>
                    <a:pt x="35928" y="12078"/>
                  </a:lnTo>
                  <a:lnTo>
                    <a:pt x="36626" y="11714"/>
                  </a:lnTo>
                  <a:lnTo>
                    <a:pt x="37294" y="11319"/>
                  </a:lnTo>
                  <a:lnTo>
                    <a:pt x="37961" y="10894"/>
                  </a:lnTo>
                  <a:lnTo>
                    <a:pt x="38629" y="10439"/>
                  </a:lnTo>
                  <a:lnTo>
                    <a:pt x="39266" y="9923"/>
                  </a:lnTo>
                  <a:lnTo>
                    <a:pt x="39873" y="9377"/>
                  </a:lnTo>
                  <a:lnTo>
                    <a:pt x="40480" y="8801"/>
                  </a:lnTo>
                  <a:lnTo>
                    <a:pt x="41026" y="8194"/>
                  </a:lnTo>
                  <a:lnTo>
                    <a:pt x="41542" y="7526"/>
                  </a:lnTo>
                  <a:lnTo>
                    <a:pt x="42027" y="6828"/>
                  </a:lnTo>
                  <a:lnTo>
                    <a:pt x="42452" y="6100"/>
                  </a:lnTo>
                  <a:lnTo>
                    <a:pt x="42452" y="6100"/>
                  </a:lnTo>
                  <a:lnTo>
                    <a:pt x="42816" y="5342"/>
                  </a:lnTo>
                  <a:lnTo>
                    <a:pt x="43090" y="4704"/>
                  </a:lnTo>
                  <a:lnTo>
                    <a:pt x="43302" y="4097"/>
                  </a:lnTo>
                  <a:lnTo>
                    <a:pt x="43423" y="3551"/>
                  </a:lnTo>
                  <a:lnTo>
                    <a:pt x="43454" y="3035"/>
                  </a:lnTo>
                  <a:lnTo>
                    <a:pt x="43423" y="2611"/>
                  </a:lnTo>
                  <a:lnTo>
                    <a:pt x="43363" y="2428"/>
                  </a:lnTo>
                  <a:lnTo>
                    <a:pt x="43332" y="2216"/>
                  </a:lnTo>
                  <a:lnTo>
                    <a:pt x="43150" y="1882"/>
                  </a:lnTo>
                  <a:lnTo>
                    <a:pt x="42938" y="1609"/>
                  </a:lnTo>
                  <a:lnTo>
                    <a:pt x="42695" y="1366"/>
                  </a:lnTo>
                  <a:lnTo>
                    <a:pt x="42392" y="1154"/>
                  </a:lnTo>
                  <a:lnTo>
                    <a:pt x="42058" y="972"/>
                  </a:lnTo>
                  <a:lnTo>
                    <a:pt x="41663" y="851"/>
                  </a:lnTo>
                  <a:lnTo>
                    <a:pt x="41269" y="760"/>
                  </a:lnTo>
                  <a:lnTo>
                    <a:pt x="40844" y="669"/>
                  </a:lnTo>
                  <a:lnTo>
                    <a:pt x="40389" y="638"/>
                  </a:lnTo>
                  <a:lnTo>
                    <a:pt x="39934" y="608"/>
                  </a:lnTo>
                  <a:lnTo>
                    <a:pt x="39479" y="608"/>
                  </a:lnTo>
                  <a:lnTo>
                    <a:pt x="38538" y="669"/>
                  </a:lnTo>
                  <a:lnTo>
                    <a:pt x="37628" y="760"/>
                  </a:lnTo>
                  <a:lnTo>
                    <a:pt x="36778" y="881"/>
                  </a:lnTo>
                  <a:lnTo>
                    <a:pt x="36080" y="1033"/>
                  </a:lnTo>
                  <a:lnTo>
                    <a:pt x="35503" y="1154"/>
                  </a:lnTo>
                  <a:lnTo>
                    <a:pt x="34988" y="1306"/>
                  </a:lnTo>
                  <a:lnTo>
                    <a:pt x="22698" y="3096"/>
                  </a:lnTo>
                  <a:lnTo>
                    <a:pt x="16781" y="53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4816;p71">
              <a:extLst>
                <a:ext uri="{FF2B5EF4-FFF2-40B4-BE49-F238E27FC236}">
                  <a16:creationId xmlns:a16="http://schemas.microsoft.com/office/drawing/2014/main" xmlns="" id="{6094B7BF-B33F-4466-9A49-BF920346719C}"/>
                </a:ext>
              </a:extLst>
            </p:cNvPr>
            <p:cNvSpPr/>
            <p:nvPr/>
          </p:nvSpPr>
          <p:spPr>
            <a:xfrm>
              <a:off x="5026400" y="2023775"/>
              <a:ext cx="440775" cy="408150"/>
            </a:xfrm>
            <a:custGeom>
              <a:avLst/>
              <a:gdLst/>
              <a:ahLst/>
              <a:cxnLst/>
              <a:rect l="l" t="t" r="r" b="b"/>
              <a:pathLst>
                <a:path w="17631" h="16326" extrusionOk="0">
                  <a:moveTo>
                    <a:pt x="2914" y="16326"/>
                  </a:moveTo>
                  <a:lnTo>
                    <a:pt x="2914" y="16326"/>
                  </a:lnTo>
                  <a:lnTo>
                    <a:pt x="2914" y="16326"/>
                  </a:lnTo>
                  <a:lnTo>
                    <a:pt x="2914" y="16326"/>
                  </a:lnTo>
                  <a:lnTo>
                    <a:pt x="2914" y="16326"/>
                  </a:lnTo>
                  <a:close/>
                  <a:moveTo>
                    <a:pt x="2944" y="16326"/>
                  </a:moveTo>
                  <a:lnTo>
                    <a:pt x="2944" y="16326"/>
                  </a:lnTo>
                  <a:lnTo>
                    <a:pt x="2944" y="16326"/>
                  </a:lnTo>
                  <a:lnTo>
                    <a:pt x="2944" y="16326"/>
                  </a:lnTo>
                  <a:lnTo>
                    <a:pt x="2944" y="16326"/>
                  </a:lnTo>
                  <a:close/>
                  <a:moveTo>
                    <a:pt x="608" y="12806"/>
                  </a:moveTo>
                  <a:lnTo>
                    <a:pt x="608" y="12806"/>
                  </a:lnTo>
                  <a:lnTo>
                    <a:pt x="668" y="12836"/>
                  </a:lnTo>
                  <a:lnTo>
                    <a:pt x="668" y="12836"/>
                  </a:lnTo>
                  <a:lnTo>
                    <a:pt x="668" y="12836"/>
                  </a:lnTo>
                  <a:lnTo>
                    <a:pt x="608" y="12806"/>
                  </a:lnTo>
                  <a:close/>
                  <a:moveTo>
                    <a:pt x="1" y="12441"/>
                  </a:moveTo>
                  <a:lnTo>
                    <a:pt x="1" y="12441"/>
                  </a:lnTo>
                  <a:lnTo>
                    <a:pt x="1" y="12441"/>
                  </a:lnTo>
                  <a:lnTo>
                    <a:pt x="1" y="12441"/>
                  </a:lnTo>
                  <a:lnTo>
                    <a:pt x="1" y="12441"/>
                  </a:lnTo>
                  <a:close/>
                  <a:moveTo>
                    <a:pt x="1" y="12441"/>
                  </a:moveTo>
                  <a:lnTo>
                    <a:pt x="1" y="12441"/>
                  </a:lnTo>
                  <a:lnTo>
                    <a:pt x="1" y="12441"/>
                  </a:lnTo>
                  <a:lnTo>
                    <a:pt x="1" y="12441"/>
                  </a:lnTo>
                  <a:lnTo>
                    <a:pt x="1" y="12441"/>
                  </a:lnTo>
                  <a:lnTo>
                    <a:pt x="1" y="12441"/>
                  </a:lnTo>
                  <a:close/>
                  <a:moveTo>
                    <a:pt x="547" y="12411"/>
                  </a:moveTo>
                  <a:lnTo>
                    <a:pt x="547" y="12411"/>
                  </a:lnTo>
                  <a:lnTo>
                    <a:pt x="152" y="12441"/>
                  </a:lnTo>
                  <a:lnTo>
                    <a:pt x="152" y="12441"/>
                  </a:lnTo>
                  <a:lnTo>
                    <a:pt x="547" y="12411"/>
                  </a:lnTo>
                  <a:lnTo>
                    <a:pt x="547" y="12411"/>
                  </a:lnTo>
                  <a:lnTo>
                    <a:pt x="547" y="12411"/>
                  </a:lnTo>
                  <a:close/>
                  <a:moveTo>
                    <a:pt x="17631" y="91"/>
                  </a:moveTo>
                  <a:lnTo>
                    <a:pt x="17631" y="91"/>
                  </a:lnTo>
                  <a:lnTo>
                    <a:pt x="17631" y="91"/>
                  </a:lnTo>
                  <a:lnTo>
                    <a:pt x="17631" y="91"/>
                  </a:lnTo>
                  <a:lnTo>
                    <a:pt x="17631" y="91"/>
                  </a:lnTo>
                  <a:close/>
                  <a:moveTo>
                    <a:pt x="17631" y="61"/>
                  </a:moveTo>
                  <a:lnTo>
                    <a:pt x="17631" y="61"/>
                  </a:lnTo>
                  <a:lnTo>
                    <a:pt x="17631" y="61"/>
                  </a:lnTo>
                  <a:lnTo>
                    <a:pt x="17631" y="61"/>
                  </a:lnTo>
                  <a:lnTo>
                    <a:pt x="17631" y="61"/>
                  </a:lnTo>
                  <a:close/>
                  <a:moveTo>
                    <a:pt x="17631" y="61"/>
                  </a:moveTo>
                  <a:lnTo>
                    <a:pt x="17631" y="61"/>
                  </a:lnTo>
                  <a:lnTo>
                    <a:pt x="17631" y="61"/>
                  </a:lnTo>
                  <a:lnTo>
                    <a:pt x="17631" y="61"/>
                  </a:lnTo>
                  <a:close/>
                  <a:moveTo>
                    <a:pt x="17631" y="61"/>
                  </a:moveTo>
                  <a:lnTo>
                    <a:pt x="17631" y="61"/>
                  </a:lnTo>
                  <a:lnTo>
                    <a:pt x="17631" y="61"/>
                  </a:lnTo>
                  <a:lnTo>
                    <a:pt x="17631" y="61"/>
                  </a:lnTo>
                  <a:close/>
                  <a:moveTo>
                    <a:pt x="17631" y="31"/>
                  </a:moveTo>
                  <a:lnTo>
                    <a:pt x="17631" y="31"/>
                  </a:lnTo>
                  <a:lnTo>
                    <a:pt x="17631" y="31"/>
                  </a:lnTo>
                  <a:lnTo>
                    <a:pt x="17631" y="31"/>
                  </a:lnTo>
                  <a:lnTo>
                    <a:pt x="17631" y="31"/>
                  </a:lnTo>
                  <a:close/>
                  <a:moveTo>
                    <a:pt x="17631" y="31"/>
                  </a:moveTo>
                  <a:lnTo>
                    <a:pt x="17631" y="31"/>
                  </a:lnTo>
                  <a:lnTo>
                    <a:pt x="17631" y="31"/>
                  </a:lnTo>
                  <a:close/>
                  <a:moveTo>
                    <a:pt x="17631" y="0"/>
                  </a:moveTo>
                  <a:lnTo>
                    <a:pt x="17631" y="0"/>
                  </a:lnTo>
                  <a:lnTo>
                    <a:pt x="17631" y="0"/>
                  </a:lnTo>
                  <a:lnTo>
                    <a:pt x="17631" y="0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4817;p71">
              <a:extLst>
                <a:ext uri="{FF2B5EF4-FFF2-40B4-BE49-F238E27FC236}">
                  <a16:creationId xmlns:a16="http://schemas.microsoft.com/office/drawing/2014/main" xmlns="" id="{BC6A1D59-15A2-4502-B2E2-90D96D8230C0}"/>
                </a:ext>
              </a:extLst>
            </p:cNvPr>
            <p:cNvSpPr/>
            <p:nvPr/>
          </p:nvSpPr>
          <p:spPr>
            <a:xfrm>
              <a:off x="5099225" y="2431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4818;p71">
              <a:extLst>
                <a:ext uri="{FF2B5EF4-FFF2-40B4-BE49-F238E27FC236}">
                  <a16:creationId xmlns:a16="http://schemas.microsoft.com/office/drawing/2014/main" xmlns="" id="{8081D2AC-996E-43F4-A114-C9F09BA4804E}"/>
                </a:ext>
              </a:extLst>
            </p:cNvPr>
            <p:cNvSpPr/>
            <p:nvPr/>
          </p:nvSpPr>
          <p:spPr>
            <a:xfrm>
              <a:off x="5100000" y="2431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4819;p71">
              <a:extLst>
                <a:ext uri="{FF2B5EF4-FFF2-40B4-BE49-F238E27FC236}">
                  <a16:creationId xmlns:a16="http://schemas.microsoft.com/office/drawing/2014/main" xmlns="" id="{23E2EDFD-9733-434D-B81C-ECBE15507090}"/>
                </a:ext>
              </a:extLst>
            </p:cNvPr>
            <p:cNvSpPr/>
            <p:nvPr/>
          </p:nvSpPr>
          <p:spPr>
            <a:xfrm>
              <a:off x="5041575" y="2343900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4820;p71">
              <a:extLst>
                <a:ext uri="{FF2B5EF4-FFF2-40B4-BE49-F238E27FC236}">
                  <a16:creationId xmlns:a16="http://schemas.microsoft.com/office/drawing/2014/main" xmlns="" id="{7B6B171D-B643-44F3-AA97-0DD340A0B8AB}"/>
                </a:ext>
              </a:extLst>
            </p:cNvPr>
            <p:cNvSpPr/>
            <p:nvPr/>
          </p:nvSpPr>
          <p:spPr>
            <a:xfrm>
              <a:off x="5026400" y="233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4821;p71">
              <a:extLst>
                <a:ext uri="{FF2B5EF4-FFF2-40B4-BE49-F238E27FC236}">
                  <a16:creationId xmlns:a16="http://schemas.microsoft.com/office/drawing/2014/main" xmlns="" id="{587F4CAA-C8FA-474B-9D23-458E3C70A20B}"/>
                </a:ext>
              </a:extLst>
            </p:cNvPr>
            <p:cNvSpPr/>
            <p:nvPr/>
          </p:nvSpPr>
          <p:spPr>
            <a:xfrm>
              <a:off x="5026400" y="233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4822;p71">
              <a:extLst>
                <a:ext uri="{FF2B5EF4-FFF2-40B4-BE49-F238E27FC236}">
                  <a16:creationId xmlns:a16="http://schemas.microsoft.com/office/drawing/2014/main" xmlns="" id="{7256C820-3016-4F6F-B14F-1C680B0C957E}"/>
                </a:ext>
              </a:extLst>
            </p:cNvPr>
            <p:cNvSpPr/>
            <p:nvPr/>
          </p:nvSpPr>
          <p:spPr>
            <a:xfrm>
              <a:off x="5030200" y="2334050"/>
              <a:ext cx="9875" cy="775"/>
            </a:xfrm>
            <a:custGeom>
              <a:avLst/>
              <a:gdLst/>
              <a:ahLst/>
              <a:cxnLst/>
              <a:rect l="l" t="t" r="r" b="b"/>
              <a:pathLst>
                <a:path w="395" h="31" fill="none" extrusionOk="0">
                  <a:moveTo>
                    <a:pt x="395" y="0"/>
                  </a:moveTo>
                  <a:lnTo>
                    <a:pt x="395" y="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4823;p71">
              <a:extLst>
                <a:ext uri="{FF2B5EF4-FFF2-40B4-BE49-F238E27FC236}">
                  <a16:creationId xmlns:a16="http://schemas.microsoft.com/office/drawing/2014/main" xmlns="" id="{A4CA9C6B-3AC2-456E-BA7F-13688387B2C2}"/>
                </a:ext>
              </a:extLst>
            </p:cNvPr>
            <p:cNvSpPr/>
            <p:nvPr/>
          </p:nvSpPr>
          <p:spPr>
            <a:xfrm>
              <a:off x="5467150" y="202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4824;p71">
              <a:extLst>
                <a:ext uri="{FF2B5EF4-FFF2-40B4-BE49-F238E27FC236}">
                  <a16:creationId xmlns:a16="http://schemas.microsoft.com/office/drawing/2014/main" xmlns="" id="{040CC2AB-E505-40F3-B4E3-C2A105A7F61B}"/>
                </a:ext>
              </a:extLst>
            </p:cNvPr>
            <p:cNvSpPr/>
            <p:nvPr/>
          </p:nvSpPr>
          <p:spPr>
            <a:xfrm>
              <a:off x="5467150" y="202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4825;p71">
              <a:extLst>
                <a:ext uri="{FF2B5EF4-FFF2-40B4-BE49-F238E27FC236}">
                  <a16:creationId xmlns:a16="http://schemas.microsoft.com/office/drawing/2014/main" xmlns="" id="{D59D8CE8-FF51-448B-9A19-7FE1DFB9603C}"/>
                </a:ext>
              </a:extLst>
            </p:cNvPr>
            <p:cNvSpPr/>
            <p:nvPr/>
          </p:nvSpPr>
          <p:spPr>
            <a:xfrm>
              <a:off x="5467150" y="202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4826;p71">
              <a:extLst>
                <a:ext uri="{FF2B5EF4-FFF2-40B4-BE49-F238E27FC236}">
                  <a16:creationId xmlns:a16="http://schemas.microsoft.com/office/drawing/2014/main" xmlns="" id="{D500BFFA-7EFD-4655-93FE-B89931D00A4A}"/>
                </a:ext>
              </a:extLst>
            </p:cNvPr>
            <p:cNvSpPr/>
            <p:nvPr/>
          </p:nvSpPr>
          <p:spPr>
            <a:xfrm>
              <a:off x="5467150" y="202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4827;p71">
              <a:extLst>
                <a:ext uri="{FF2B5EF4-FFF2-40B4-BE49-F238E27FC236}">
                  <a16:creationId xmlns:a16="http://schemas.microsoft.com/office/drawing/2014/main" xmlns="" id="{7DDC3B84-CB89-4431-A425-5FC48E9BA770}"/>
                </a:ext>
              </a:extLst>
            </p:cNvPr>
            <p:cNvSpPr/>
            <p:nvPr/>
          </p:nvSpPr>
          <p:spPr>
            <a:xfrm>
              <a:off x="5467150" y="2024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4828;p71">
              <a:extLst>
                <a:ext uri="{FF2B5EF4-FFF2-40B4-BE49-F238E27FC236}">
                  <a16:creationId xmlns:a16="http://schemas.microsoft.com/office/drawing/2014/main" xmlns="" id="{8A8A598F-FC7E-4089-9E72-3869DCD1CE5A}"/>
                </a:ext>
              </a:extLst>
            </p:cNvPr>
            <p:cNvSpPr/>
            <p:nvPr/>
          </p:nvSpPr>
          <p:spPr>
            <a:xfrm>
              <a:off x="5467150" y="2024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4829;p71">
              <a:extLst>
                <a:ext uri="{FF2B5EF4-FFF2-40B4-BE49-F238E27FC236}">
                  <a16:creationId xmlns:a16="http://schemas.microsoft.com/office/drawing/2014/main" xmlns="" id="{B585A873-30FC-4819-BF40-BE2620999E01}"/>
                </a:ext>
              </a:extLst>
            </p:cNvPr>
            <p:cNvSpPr/>
            <p:nvPr/>
          </p:nvSpPr>
          <p:spPr>
            <a:xfrm>
              <a:off x="5467150" y="202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4830;p71">
              <a:extLst>
                <a:ext uri="{FF2B5EF4-FFF2-40B4-BE49-F238E27FC236}">
                  <a16:creationId xmlns:a16="http://schemas.microsoft.com/office/drawing/2014/main" xmlns="" id="{1833A3AE-C163-41B2-B246-52424F9BDF84}"/>
                </a:ext>
              </a:extLst>
            </p:cNvPr>
            <p:cNvSpPr/>
            <p:nvPr/>
          </p:nvSpPr>
          <p:spPr>
            <a:xfrm>
              <a:off x="4439250" y="1969150"/>
              <a:ext cx="1027925" cy="387675"/>
            </a:xfrm>
            <a:custGeom>
              <a:avLst/>
              <a:gdLst/>
              <a:ahLst/>
              <a:cxnLst/>
              <a:rect l="l" t="t" r="r" b="b"/>
              <a:pathLst>
                <a:path w="41117" h="15507" extrusionOk="0">
                  <a:moveTo>
                    <a:pt x="1851" y="1"/>
                  </a:moveTo>
                  <a:lnTo>
                    <a:pt x="1427" y="395"/>
                  </a:lnTo>
                  <a:lnTo>
                    <a:pt x="971" y="790"/>
                  </a:lnTo>
                  <a:lnTo>
                    <a:pt x="486" y="1154"/>
                  </a:lnTo>
                  <a:lnTo>
                    <a:pt x="0" y="1518"/>
                  </a:lnTo>
                  <a:lnTo>
                    <a:pt x="668" y="1700"/>
                  </a:lnTo>
                  <a:lnTo>
                    <a:pt x="1305" y="1912"/>
                  </a:lnTo>
                  <a:lnTo>
                    <a:pt x="1912" y="2155"/>
                  </a:lnTo>
                  <a:lnTo>
                    <a:pt x="2519" y="2459"/>
                  </a:lnTo>
                  <a:lnTo>
                    <a:pt x="2701" y="2459"/>
                  </a:lnTo>
                  <a:lnTo>
                    <a:pt x="2883" y="2489"/>
                  </a:lnTo>
                  <a:lnTo>
                    <a:pt x="3338" y="2550"/>
                  </a:lnTo>
                  <a:lnTo>
                    <a:pt x="3551" y="2610"/>
                  </a:lnTo>
                  <a:lnTo>
                    <a:pt x="3793" y="2671"/>
                  </a:lnTo>
                  <a:lnTo>
                    <a:pt x="4036" y="2732"/>
                  </a:lnTo>
                  <a:lnTo>
                    <a:pt x="4279" y="2823"/>
                  </a:lnTo>
                  <a:lnTo>
                    <a:pt x="4795" y="3035"/>
                  </a:lnTo>
                  <a:lnTo>
                    <a:pt x="5280" y="3247"/>
                  </a:lnTo>
                  <a:lnTo>
                    <a:pt x="5735" y="3490"/>
                  </a:lnTo>
                  <a:lnTo>
                    <a:pt x="6524" y="3976"/>
                  </a:lnTo>
                  <a:lnTo>
                    <a:pt x="7058" y="4331"/>
                  </a:lnTo>
                  <a:lnTo>
                    <a:pt x="6069" y="3399"/>
                  </a:lnTo>
                  <a:lnTo>
                    <a:pt x="4886" y="2368"/>
                  </a:lnTo>
                  <a:lnTo>
                    <a:pt x="4886" y="2337"/>
                  </a:lnTo>
                  <a:lnTo>
                    <a:pt x="4158" y="1730"/>
                  </a:lnTo>
                  <a:lnTo>
                    <a:pt x="3399" y="1123"/>
                  </a:lnTo>
                  <a:lnTo>
                    <a:pt x="2610" y="547"/>
                  </a:lnTo>
                  <a:lnTo>
                    <a:pt x="1851" y="1"/>
                  </a:lnTo>
                  <a:close/>
                  <a:moveTo>
                    <a:pt x="7058" y="4331"/>
                  </a:moveTo>
                  <a:lnTo>
                    <a:pt x="7131" y="4401"/>
                  </a:lnTo>
                  <a:lnTo>
                    <a:pt x="7071" y="4340"/>
                  </a:lnTo>
                  <a:lnTo>
                    <a:pt x="7058" y="4331"/>
                  </a:lnTo>
                  <a:close/>
                  <a:moveTo>
                    <a:pt x="37445" y="456"/>
                  </a:moveTo>
                  <a:lnTo>
                    <a:pt x="36595" y="486"/>
                  </a:lnTo>
                  <a:lnTo>
                    <a:pt x="35776" y="547"/>
                  </a:lnTo>
                  <a:lnTo>
                    <a:pt x="34987" y="668"/>
                  </a:lnTo>
                  <a:lnTo>
                    <a:pt x="34289" y="790"/>
                  </a:lnTo>
                  <a:lnTo>
                    <a:pt x="33197" y="1032"/>
                  </a:lnTo>
                  <a:lnTo>
                    <a:pt x="32772" y="1154"/>
                  </a:lnTo>
                  <a:lnTo>
                    <a:pt x="32742" y="1154"/>
                  </a:lnTo>
                  <a:lnTo>
                    <a:pt x="32226" y="1214"/>
                  </a:lnTo>
                  <a:lnTo>
                    <a:pt x="31953" y="1730"/>
                  </a:lnTo>
                  <a:lnTo>
                    <a:pt x="31953" y="2246"/>
                  </a:lnTo>
                  <a:lnTo>
                    <a:pt x="31953" y="2368"/>
                  </a:lnTo>
                  <a:lnTo>
                    <a:pt x="31922" y="2792"/>
                  </a:lnTo>
                  <a:lnTo>
                    <a:pt x="31862" y="3065"/>
                  </a:lnTo>
                  <a:lnTo>
                    <a:pt x="31771" y="3399"/>
                  </a:lnTo>
                  <a:lnTo>
                    <a:pt x="31619" y="3733"/>
                  </a:lnTo>
                  <a:lnTo>
                    <a:pt x="31407" y="4097"/>
                  </a:lnTo>
                  <a:lnTo>
                    <a:pt x="31133" y="4431"/>
                  </a:lnTo>
                  <a:lnTo>
                    <a:pt x="30982" y="4613"/>
                  </a:lnTo>
                  <a:lnTo>
                    <a:pt x="30769" y="4765"/>
                  </a:lnTo>
                  <a:lnTo>
                    <a:pt x="30618" y="5432"/>
                  </a:lnTo>
                  <a:lnTo>
                    <a:pt x="30466" y="6130"/>
                  </a:lnTo>
                  <a:lnTo>
                    <a:pt x="30527" y="6100"/>
                  </a:lnTo>
                  <a:lnTo>
                    <a:pt x="32104" y="5250"/>
                  </a:lnTo>
                  <a:lnTo>
                    <a:pt x="32984" y="4795"/>
                  </a:lnTo>
                  <a:lnTo>
                    <a:pt x="33925" y="4340"/>
                  </a:lnTo>
                  <a:lnTo>
                    <a:pt x="34866" y="3885"/>
                  </a:lnTo>
                  <a:lnTo>
                    <a:pt x="35806" y="3521"/>
                  </a:lnTo>
                  <a:lnTo>
                    <a:pt x="36717" y="3247"/>
                  </a:lnTo>
                  <a:lnTo>
                    <a:pt x="37142" y="3126"/>
                  </a:lnTo>
                  <a:lnTo>
                    <a:pt x="37536" y="3035"/>
                  </a:lnTo>
                  <a:lnTo>
                    <a:pt x="37900" y="2974"/>
                  </a:lnTo>
                  <a:lnTo>
                    <a:pt x="38234" y="2914"/>
                  </a:lnTo>
                  <a:lnTo>
                    <a:pt x="38537" y="2883"/>
                  </a:lnTo>
                  <a:lnTo>
                    <a:pt x="38780" y="2883"/>
                  </a:lnTo>
                  <a:lnTo>
                    <a:pt x="39144" y="2853"/>
                  </a:lnTo>
                  <a:lnTo>
                    <a:pt x="40146" y="2550"/>
                  </a:lnTo>
                  <a:lnTo>
                    <a:pt x="41117" y="2276"/>
                  </a:lnTo>
                  <a:lnTo>
                    <a:pt x="41117" y="2246"/>
                  </a:lnTo>
                  <a:lnTo>
                    <a:pt x="41117" y="2216"/>
                  </a:lnTo>
                  <a:lnTo>
                    <a:pt x="41117" y="2185"/>
                  </a:lnTo>
                  <a:lnTo>
                    <a:pt x="41026" y="1943"/>
                  </a:lnTo>
                  <a:lnTo>
                    <a:pt x="40904" y="1730"/>
                  </a:lnTo>
                  <a:lnTo>
                    <a:pt x="40783" y="1518"/>
                  </a:lnTo>
                  <a:lnTo>
                    <a:pt x="40601" y="1336"/>
                  </a:lnTo>
                  <a:lnTo>
                    <a:pt x="40419" y="1184"/>
                  </a:lnTo>
                  <a:lnTo>
                    <a:pt x="40206" y="1032"/>
                  </a:lnTo>
                  <a:lnTo>
                    <a:pt x="39994" y="911"/>
                  </a:lnTo>
                  <a:lnTo>
                    <a:pt x="39751" y="820"/>
                  </a:lnTo>
                  <a:lnTo>
                    <a:pt x="39508" y="729"/>
                  </a:lnTo>
                  <a:lnTo>
                    <a:pt x="39235" y="638"/>
                  </a:lnTo>
                  <a:lnTo>
                    <a:pt x="38659" y="547"/>
                  </a:lnTo>
                  <a:lnTo>
                    <a:pt x="38052" y="456"/>
                  </a:lnTo>
                  <a:close/>
                  <a:moveTo>
                    <a:pt x="25398" y="9013"/>
                  </a:moveTo>
                  <a:lnTo>
                    <a:pt x="20513" y="11562"/>
                  </a:lnTo>
                  <a:lnTo>
                    <a:pt x="20179" y="11713"/>
                  </a:lnTo>
                  <a:lnTo>
                    <a:pt x="19967" y="11835"/>
                  </a:lnTo>
                  <a:lnTo>
                    <a:pt x="19663" y="11713"/>
                  </a:lnTo>
                  <a:lnTo>
                    <a:pt x="19451" y="12715"/>
                  </a:lnTo>
                  <a:lnTo>
                    <a:pt x="19663" y="12381"/>
                  </a:lnTo>
                  <a:lnTo>
                    <a:pt x="19906" y="12502"/>
                  </a:lnTo>
                  <a:lnTo>
                    <a:pt x="19967" y="12472"/>
                  </a:lnTo>
                  <a:lnTo>
                    <a:pt x="21029" y="11774"/>
                  </a:lnTo>
                  <a:lnTo>
                    <a:pt x="24245" y="9711"/>
                  </a:lnTo>
                  <a:lnTo>
                    <a:pt x="25398" y="9013"/>
                  </a:lnTo>
                  <a:close/>
                  <a:moveTo>
                    <a:pt x="2731" y="2580"/>
                  </a:moveTo>
                  <a:lnTo>
                    <a:pt x="3460" y="3005"/>
                  </a:lnTo>
                  <a:lnTo>
                    <a:pt x="4158" y="3521"/>
                  </a:lnTo>
                  <a:lnTo>
                    <a:pt x="4825" y="4067"/>
                  </a:lnTo>
                  <a:lnTo>
                    <a:pt x="5462" y="4643"/>
                  </a:lnTo>
                  <a:lnTo>
                    <a:pt x="6069" y="5250"/>
                  </a:lnTo>
                  <a:lnTo>
                    <a:pt x="6676" y="5918"/>
                  </a:lnTo>
                  <a:lnTo>
                    <a:pt x="7222" y="6585"/>
                  </a:lnTo>
                  <a:lnTo>
                    <a:pt x="7768" y="7283"/>
                  </a:lnTo>
                  <a:lnTo>
                    <a:pt x="8315" y="8011"/>
                  </a:lnTo>
                  <a:lnTo>
                    <a:pt x="8831" y="8770"/>
                  </a:lnTo>
                  <a:lnTo>
                    <a:pt x="9802" y="10287"/>
                  </a:lnTo>
                  <a:lnTo>
                    <a:pt x="11713" y="13291"/>
                  </a:lnTo>
                  <a:lnTo>
                    <a:pt x="10530" y="7647"/>
                  </a:lnTo>
                  <a:lnTo>
                    <a:pt x="10196" y="7496"/>
                  </a:lnTo>
                  <a:lnTo>
                    <a:pt x="9862" y="7132"/>
                  </a:lnTo>
                  <a:lnTo>
                    <a:pt x="8922" y="6161"/>
                  </a:lnTo>
                  <a:lnTo>
                    <a:pt x="7799" y="5250"/>
                  </a:lnTo>
                  <a:lnTo>
                    <a:pt x="7283" y="4856"/>
                  </a:lnTo>
                  <a:lnTo>
                    <a:pt x="7101" y="4704"/>
                  </a:lnTo>
                  <a:lnTo>
                    <a:pt x="6889" y="4583"/>
                  </a:lnTo>
                  <a:lnTo>
                    <a:pt x="6373" y="4188"/>
                  </a:lnTo>
                  <a:lnTo>
                    <a:pt x="5614" y="3703"/>
                  </a:lnTo>
                  <a:lnTo>
                    <a:pt x="5189" y="3460"/>
                  </a:lnTo>
                  <a:lnTo>
                    <a:pt x="4704" y="3217"/>
                  </a:lnTo>
                  <a:lnTo>
                    <a:pt x="4218" y="3005"/>
                  </a:lnTo>
                  <a:lnTo>
                    <a:pt x="3975" y="2914"/>
                  </a:lnTo>
                  <a:lnTo>
                    <a:pt x="3733" y="2853"/>
                  </a:lnTo>
                  <a:lnTo>
                    <a:pt x="3278" y="2701"/>
                  </a:lnTo>
                  <a:lnTo>
                    <a:pt x="2883" y="2610"/>
                  </a:lnTo>
                  <a:lnTo>
                    <a:pt x="2731" y="2580"/>
                  </a:lnTo>
                  <a:close/>
                  <a:moveTo>
                    <a:pt x="39023" y="2914"/>
                  </a:moveTo>
                  <a:lnTo>
                    <a:pt x="38810" y="2944"/>
                  </a:lnTo>
                  <a:lnTo>
                    <a:pt x="38264" y="3005"/>
                  </a:lnTo>
                  <a:lnTo>
                    <a:pt x="37930" y="3065"/>
                  </a:lnTo>
                  <a:lnTo>
                    <a:pt x="37566" y="3156"/>
                  </a:lnTo>
                  <a:lnTo>
                    <a:pt x="36747" y="3369"/>
                  </a:lnTo>
                  <a:lnTo>
                    <a:pt x="35867" y="3703"/>
                  </a:lnTo>
                  <a:lnTo>
                    <a:pt x="34957" y="4067"/>
                  </a:lnTo>
                  <a:lnTo>
                    <a:pt x="34016" y="4522"/>
                  </a:lnTo>
                  <a:lnTo>
                    <a:pt x="33106" y="5007"/>
                  </a:lnTo>
                  <a:lnTo>
                    <a:pt x="32226" y="5463"/>
                  </a:lnTo>
                  <a:lnTo>
                    <a:pt x="30678" y="6343"/>
                  </a:lnTo>
                  <a:lnTo>
                    <a:pt x="29556" y="6949"/>
                  </a:lnTo>
                  <a:lnTo>
                    <a:pt x="29131" y="7162"/>
                  </a:lnTo>
                  <a:lnTo>
                    <a:pt x="27613" y="8011"/>
                  </a:lnTo>
                  <a:lnTo>
                    <a:pt x="26885" y="8406"/>
                  </a:lnTo>
                  <a:lnTo>
                    <a:pt x="26096" y="8861"/>
                  </a:lnTo>
                  <a:lnTo>
                    <a:pt x="24336" y="9893"/>
                  </a:lnTo>
                  <a:lnTo>
                    <a:pt x="21090" y="11865"/>
                  </a:lnTo>
                  <a:lnTo>
                    <a:pt x="20027" y="12502"/>
                  </a:lnTo>
                  <a:lnTo>
                    <a:pt x="19967" y="12533"/>
                  </a:lnTo>
                  <a:lnTo>
                    <a:pt x="21454" y="13352"/>
                  </a:lnTo>
                  <a:lnTo>
                    <a:pt x="22516" y="13929"/>
                  </a:lnTo>
                  <a:lnTo>
                    <a:pt x="23638" y="14626"/>
                  </a:lnTo>
                  <a:lnTo>
                    <a:pt x="24033" y="14596"/>
                  </a:lnTo>
                  <a:lnTo>
                    <a:pt x="23972" y="14232"/>
                  </a:lnTo>
                  <a:lnTo>
                    <a:pt x="23972" y="13868"/>
                  </a:lnTo>
                  <a:lnTo>
                    <a:pt x="24003" y="13504"/>
                  </a:lnTo>
                  <a:lnTo>
                    <a:pt x="24063" y="13140"/>
                  </a:lnTo>
                  <a:lnTo>
                    <a:pt x="24185" y="12776"/>
                  </a:lnTo>
                  <a:lnTo>
                    <a:pt x="24367" y="12442"/>
                  </a:lnTo>
                  <a:lnTo>
                    <a:pt x="24579" y="12138"/>
                  </a:lnTo>
                  <a:lnTo>
                    <a:pt x="24822" y="11835"/>
                  </a:lnTo>
                  <a:lnTo>
                    <a:pt x="26248" y="10469"/>
                  </a:lnTo>
                  <a:lnTo>
                    <a:pt x="26976" y="9802"/>
                  </a:lnTo>
                  <a:lnTo>
                    <a:pt x="27705" y="9165"/>
                  </a:lnTo>
                  <a:lnTo>
                    <a:pt x="28463" y="8527"/>
                  </a:lnTo>
                  <a:lnTo>
                    <a:pt x="29252" y="7920"/>
                  </a:lnTo>
                  <a:lnTo>
                    <a:pt x="30041" y="7314"/>
                  </a:lnTo>
                  <a:lnTo>
                    <a:pt x="30830" y="6737"/>
                  </a:lnTo>
                  <a:lnTo>
                    <a:pt x="31528" y="6312"/>
                  </a:lnTo>
                  <a:lnTo>
                    <a:pt x="32226" y="5887"/>
                  </a:lnTo>
                  <a:lnTo>
                    <a:pt x="32924" y="5493"/>
                  </a:lnTo>
                  <a:lnTo>
                    <a:pt x="33652" y="5129"/>
                  </a:lnTo>
                  <a:lnTo>
                    <a:pt x="34380" y="4765"/>
                  </a:lnTo>
                  <a:lnTo>
                    <a:pt x="35139" y="4431"/>
                  </a:lnTo>
                  <a:lnTo>
                    <a:pt x="36626" y="3794"/>
                  </a:lnTo>
                  <a:lnTo>
                    <a:pt x="37809" y="3339"/>
                  </a:lnTo>
                  <a:lnTo>
                    <a:pt x="39023" y="2914"/>
                  </a:lnTo>
                  <a:close/>
                  <a:moveTo>
                    <a:pt x="14930" y="9620"/>
                  </a:moveTo>
                  <a:lnTo>
                    <a:pt x="14778" y="14596"/>
                  </a:lnTo>
                  <a:lnTo>
                    <a:pt x="14960" y="15082"/>
                  </a:lnTo>
                  <a:lnTo>
                    <a:pt x="15961" y="15506"/>
                  </a:lnTo>
                  <a:lnTo>
                    <a:pt x="16113" y="15021"/>
                  </a:lnTo>
                  <a:lnTo>
                    <a:pt x="16234" y="14718"/>
                  </a:lnTo>
                  <a:lnTo>
                    <a:pt x="16295" y="14596"/>
                  </a:lnTo>
                  <a:lnTo>
                    <a:pt x="16265" y="14232"/>
                  </a:lnTo>
                  <a:lnTo>
                    <a:pt x="16113" y="10136"/>
                  </a:lnTo>
                  <a:lnTo>
                    <a:pt x="14930" y="962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4831;p71">
              <a:extLst>
                <a:ext uri="{FF2B5EF4-FFF2-40B4-BE49-F238E27FC236}">
                  <a16:creationId xmlns:a16="http://schemas.microsoft.com/office/drawing/2014/main" xmlns="" id="{E2E62A8E-E925-4BA8-85C2-D60FACD14FA3}"/>
                </a:ext>
              </a:extLst>
            </p:cNvPr>
            <p:cNvSpPr/>
            <p:nvPr/>
          </p:nvSpPr>
          <p:spPr>
            <a:xfrm>
              <a:off x="4905025" y="2387900"/>
              <a:ext cx="194225" cy="51600"/>
            </a:xfrm>
            <a:custGeom>
              <a:avLst/>
              <a:gdLst/>
              <a:ahLst/>
              <a:cxnLst/>
              <a:rect l="l" t="t" r="r" b="b"/>
              <a:pathLst>
                <a:path w="7769" h="206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790" y="334"/>
                  </a:lnTo>
                  <a:lnTo>
                    <a:pt x="1639" y="698"/>
                  </a:lnTo>
                  <a:lnTo>
                    <a:pt x="2519" y="1032"/>
                  </a:lnTo>
                  <a:lnTo>
                    <a:pt x="3430" y="1366"/>
                  </a:lnTo>
                  <a:lnTo>
                    <a:pt x="4310" y="1639"/>
                  </a:lnTo>
                  <a:lnTo>
                    <a:pt x="5159" y="1852"/>
                  </a:lnTo>
                  <a:lnTo>
                    <a:pt x="5948" y="2003"/>
                  </a:lnTo>
                  <a:lnTo>
                    <a:pt x="6312" y="2034"/>
                  </a:lnTo>
                  <a:lnTo>
                    <a:pt x="6676" y="2064"/>
                  </a:lnTo>
                  <a:lnTo>
                    <a:pt x="6676" y="2064"/>
                  </a:lnTo>
                  <a:lnTo>
                    <a:pt x="7010" y="2034"/>
                  </a:lnTo>
                  <a:lnTo>
                    <a:pt x="7314" y="2003"/>
                  </a:lnTo>
                  <a:lnTo>
                    <a:pt x="7556" y="1882"/>
                  </a:lnTo>
                  <a:lnTo>
                    <a:pt x="7769" y="1761"/>
                  </a:lnTo>
                  <a:lnTo>
                    <a:pt x="7769" y="1761"/>
                  </a:lnTo>
                  <a:lnTo>
                    <a:pt x="7769" y="1761"/>
                  </a:lnTo>
                  <a:lnTo>
                    <a:pt x="7769" y="1761"/>
                  </a:lnTo>
                  <a:lnTo>
                    <a:pt x="7769" y="1761"/>
                  </a:lnTo>
                  <a:lnTo>
                    <a:pt x="7769" y="1761"/>
                  </a:lnTo>
                  <a:lnTo>
                    <a:pt x="7769" y="1761"/>
                  </a:lnTo>
                  <a:lnTo>
                    <a:pt x="7769" y="1761"/>
                  </a:lnTo>
                  <a:lnTo>
                    <a:pt x="7556" y="1882"/>
                  </a:lnTo>
                  <a:lnTo>
                    <a:pt x="7314" y="2003"/>
                  </a:lnTo>
                  <a:lnTo>
                    <a:pt x="7010" y="2034"/>
                  </a:lnTo>
                  <a:lnTo>
                    <a:pt x="6676" y="2064"/>
                  </a:lnTo>
                  <a:lnTo>
                    <a:pt x="6676" y="2064"/>
                  </a:lnTo>
                  <a:lnTo>
                    <a:pt x="6312" y="2034"/>
                  </a:lnTo>
                  <a:lnTo>
                    <a:pt x="5948" y="2003"/>
                  </a:lnTo>
                  <a:lnTo>
                    <a:pt x="5159" y="1852"/>
                  </a:lnTo>
                  <a:lnTo>
                    <a:pt x="4310" y="1639"/>
                  </a:lnTo>
                  <a:lnTo>
                    <a:pt x="3430" y="1366"/>
                  </a:lnTo>
                  <a:lnTo>
                    <a:pt x="2519" y="1032"/>
                  </a:lnTo>
                  <a:lnTo>
                    <a:pt x="1639" y="698"/>
                  </a:lnTo>
                  <a:lnTo>
                    <a:pt x="790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4832;p71">
              <a:extLst>
                <a:ext uri="{FF2B5EF4-FFF2-40B4-BE49-F238E27FC236}">
                  <a16:creationId xmlns:a16="http://schemas.microsoft.com/office/drawing/2014/main" xmlns="" id="{E6272371-D22B-4734-8285-9A1EA1FF9655}"/>
                </a:ext>
              </a:extLst>
            </p:cNvPr>
            <p:cNvSpPr/>
            <p:nvPr/>
          </p:nvSpPr>
          <p:spPr>
            <a:xfrm>
              <a:off x="5026400" y="2334800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4833;p71">
              <a:extLst>
                <a:ext uri="{FF2B5EF4-FFF2-40B4-BE49-F238E27FC236}">
                  <a16:creationId xmlns:a16="http://schemas.microsoft.com/office/drawing/2014/main" xmlns="" id="{05AFCBCA-7EC9-419D-AFA7-936F81CA0FD8}"/>
                </a:ext>
              </a:extLst>
            </p:cNvPr>
            <p:cNvSpPr/>
            <p:nvPr/>
          </p:nvSpPr>
          <p:spPr>
            <a:xfrm>
              <a:off x="4808675" y="2209625"/>
              <a:ext cx="37975" cy="147200"/>
            </a:xfrm>
            <a:custGeom>
              <a:avLst/>
              <a:gdLst/>
              <a:ahLst/>
              <a:cxnLst/>
              <a:rect l="l" t="t" r="r" b="b"/>
              <a:pathLst>
                <a:path w="1519" h="5888" fill="none" extrusionOk="0">
                  <a:moveTo>
                    <a:pt x="153" y="1"/>
                  </a:moveTo>
                  <a:lnTo>
                    <a:pt x="1" y="4977"/>
                  </a:lnTo>
                  <a:lnTo>
                    <a:pt x="1" y="4977"/>
                  </a:lnTo>
                  <a:lnTo>
                    <a:pt x="1" y="4977"/>
                  </a:lnTo>
                  <a:lnTo>
                    <a:pt x="1" y="4977"/>
                  </a:lnTo>
                  <a:lnTo>
                    <a:pt x="1" y="4977"/>
                  </a:lnTo>
                  <a:lnTo>
                    <a:pt x="1" y="4977"/>
                  </a:lnTo>
                  <a:lnTo>
                    <a:pt x="183" y="5463"/>
                  </a:lnTo>
                  <a:lnTo>
                    <a:pt x="183" y="5463"/>
                  </a:lnTo>
                  <a:lnTo>
                    <a:pt x="1184" y="5887"/>
                  </a:lnTo>
                  <a:lnTo>
                    <a:pt x="1184" y="5887"/>
                  </a:lnTo>
                  <a:lnTo>
                    <a:pt x="1336" y="5402"/>
                  </a:lnTo>
                  <a:lnTo>
                    <a:pt x="1457" y="5099"/>
                  </a:lnTo>
                  <a:lnTo>
                    <a:pt x="1457" y="5099"/>
                  </a:lnTo>
                  <a:lnTo>
                    <a:pt x="1457" y="5099"/>
                  </a:lnTo>
                  <a:lnTo>
                    <a:pt x="1457" y="5099"/>
                  </a:lnTo>
                  <a:lnTo>
                    <a:pt x="1518" y="4977"/>
                  </a:lnTo>
                  <a:lnTo>
                    <a:pt x="1518" y="4977"/>
                  </a:lnTo>
                  <a:lnTo>
                    <a:pt x="1518" y="4977"/>
                  </a:lnTo>
                  <a:lnTo>
                    <a:pt x="1488" y="4613"/>
                  </a:lnTo>
                  <a:lnTo>
                    <a:pt x="1488" y="4613"/>
                  </a:lnTo>
                  <a:lnTo>
                    <a:pt x="1488" y="4613"/>
                  </a:lnTo>
                  <a:lnTo>
                    <a:pt x="1336" y="517"/>
                  </a:lnTo>
                  <a:lnTo>
                    <a:pt x="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4834;p71">
              <a:extLst>
                <a:ext uri="{FF2B5EF4-FFF2-40B4-BE49-F238E27FC236}">
                  <a16:creationId xmlns:a16="http://schemas.microsoft.com/office/drawing/2014/main" xmlns="" id="{AE3AF79B-6F1D-4B9E-A83E-E7B25C41D307}"/>
                </a:ext>
              </a:extLst>
            </p:cNvPr>
            <p:cNvSpPr/>
            <p:nvPr/>
          </p:nvSpPr>
          <p:spPr>
            <a:xfrm>
              <a:off x="4925500" y="2194450"/>
              <a:ext cx="148725" cy="92575"/>
            </a:xfrm>
            <a:custGeom>
              <a:avLst/>
              <a:gdLst/>
              <a:ahLst/>
              <a:cxnLst/>
              <a:rect l="l" t="t" r="r" b="b"/>
              <a:pathLst>
                <a:path w="5949" h="3703" fill="none" extrusionOk="0">
                  <a:moveTo>
                    <a:pt x="5948" y="1"/>
                  </a:moveTo>
                  <a:lnTo>
                    <a:pt x="1063" y="2550"/>
                  </a:lnTo>
                  <a:lnTo>
                    <a:pt x="1063" y="2550"/>
                  </a:lnTo>
                  <a:lnTo>
                    <a:pt x="1063" y="2550"/>
                  </a:lnTo>
                  <a:lnTo>
                    <a:pt x="729" y="2701"/>
                  </a:lnTo>
                  <a:lnTo>
                    <a:pt x="729" y="2701"/>
                  </a:lnTo>
                  <a:lnTo>
                    <a:pt x="729" y="2701"/>
                  </a:lnTo>
                  <a:lnTo>
                    <a:pt x="517" y="2823"/>
                  </a:lnTo>
                  <a:lnTo>
                    <a:pt x="213" y="2701"/>
                  </a:lnTo>
                  <a:lnTo>
                    <a:pt x="1" y="3703"/>
                  </a:lnTo>
                  <a:lnTo>
                    <a:pt x="213" y="3369"/>
                  </a:lnTo>
                  <a:lnTo>
                    <a:pt x="213" y="3369"/>
                  </a:lnTo>
                  <a:lnTo>
                    <a:pt x="456" y="3490"/>
                  </a:lnTo>
                  <a:lnTo>
                    <a:pt x="456" y="3490"/>
                  </a:lnTo>
                  <a:lnTo>
                    <a:pt x="517" y="3460"/>
                  </a:lnTo>
                  <a:lnTo>
                    <a:pt x="517" y="3460"/>
                  </a:lnTo>
                  <a:lnTo>
                    <a:pt x="1579" y="2762"/>
                  </a:lnTo>
                  <a:lnTo>
                    <a:pt x="1579" y="2762"/>
                  </a:lnTo>
                  <a:lnTo>
                    <a:pt x="4795" y="699"/>
                  </a:lnTo>
                  <a:lnTo>
                    <a:pt x="4795" y="699"/>
                  </a:lnTo>
                  <a:lnTo>
                    <a:pt x="59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4835;p71">
              <a:extLst>
                <a:ext uri="{FF2B5EF4-FFF2-40B4-BE49-F238E27FC236}">
                  <a16:creationId xmlns:a16="http://schemas.microsoft.com/office/drawing/2014/main" xmlns="" id="{744BA794-0A34-4B9C-8EE6-488F6DB192B5}"/>
                </a:ext>
              </a:extLst>
            </p:cNvPr>
            <p:cNvSpPr/>
            <p:nvPr/>
          </p:nvSpPr>
          <p:spPr>
            <a:xfrm>
              <a:off x="4938400" y="2041975"/>
              <a:ext cx="476425" cy="292850"/>
            </a:xfrm>
            <a:custGeom>
              <a:avLst/>
              <a:gdLst/>
              <a:ahLst/>
              <a:cxnLst/>
              <a:rect l="l" t="t" r="r" b="b"/>
              <a:pathLst>
                <a:path w="19057" h="11714" fill="none" extrusionOk="0">
                  <a:moveTo>
                    <a:pt x="19057" y="1"/>
                  </a:moveTo>
                  <a:lnTo>
                    <a:pt x="19057" y="1"/>
                  </a:lnTo>
                  <a:lnTo>
                    <a:pt x="18844" y="31"/>
                  </a:lnTo>
                  <a:lnTo>
                    <a:pt x="18844" y="31"/>
                  </a:lnTo>
                  <a:lnTo>
                    <a:pt x="18298" y="92"/>
                  </a:lnTo>
                  <a:lnTo>
                    <a:pt x="18298" y="92"/>
                  </a:lnTo>
                  <a:lnTo>
                    <a:pt x="17964" y="152"/>
                  </a:lnTo>
                  <a:lnTo>
                    <a:pt x="17964" y="152"/>
                  </a:lnTo>
                  <a:lnTo>
                    <a:pt x="17600" y="243"/>
                  </a:lnTo>
                  <a:lnTo>
                    <a:pt x="17600" y="243"/>
                  </a:lnTo>
                  <a:lnTo>
                    <a:pt x="16781" y="456"/>
                  </a:lnTo>
                  <a:lnTo>
                    <a:pt x="15901" y="790"/>
                  </a:lnTo>
                  <a:lnTo>
                    <a:pt x="14991" y="1154"/>
                  </a:lnTo>
                  <a:lnTo>
                    <a:pt x="14050" y="1609"/>
                  </a:lnTo>
                  <a:lnTo>
                    <a:pt x="14050" y="1609"/>
                  </a:lnTo>
                  <a:lnTo>
                    <a:pt x="13140" y="2094"/>
                  </a:lnTo>
                  <a:lnTo>
                    <a:pt x="12260" y="2550"/>
                  </a:lnTo>
                  <a:lnTo>
                    <a:pt x="10712" y="3430"/>
                  </a:lnTo>
                  <a:lnTo>
                    <a:pt x="10712" y="3430"/>
                  </a:lnTo>
                  <a:lnTo>
                    <a:pt x="9590" y="4036"/>
                  </a:lnTo>
                  <a:lnTo>
                    <a:pt x="9590" y="4036"/>
                  </a:lnTo>
                  <a:lnTo>
                    <a:pt x="9165" y="4249"/>
                  </a:lnTo>
                  <a:lnTo>
                    <a:pt x="9165" y="4249"/>
                  </a:lnTo>
                  <a:lnTo>
                    <a:pt x="7647" y="5098"/>
                  </a:lnTo>
                  <a:lnTo>
                    <a:pt x="7647" y="5098"/>
                  </a:lnTo>
                  <a:lnTo>
                    <a:pt x="6919" y="5493"/>
                  </a:lnTo>
                  <a:lnTo>
                    <a:pt x="6919" y="5493"/>
                  </a:lnTo>
                  <a:lnTo>
                    <a:pt x="6130" y="5948"/>
                  </a:lnTo>
                  <a:lnTo>
                    <a:pt x="6130" y="5948"/>
                  </a:lnTo>
                  <a:lnTo>
                    <a:pt x="4370" y="6980"/>
                  </a:lnTo>
                  <a:lnTo>
                    <a:pt x="4370" y="6980"/>
                  </a:lnTo>
                  <a:lnTo>
                    <a:pt x="1124" y="8952"/>
                  </a:lnTo>
                  <a:lnTo>
                    <a:pt x="1124" y="8952"/>
                  </a:lnTo>
                  <a:lnTo>
                    <a:pt x="61" y="9589"/>
                  </a:lnTo>
                  <a:lnTo>
                    <a:pt x="61" y="9589"/>
                  </a:lnTo>
                  <a:lnTo>
                    <a:pt x="1" y="9620"/>
                  </a:lnTo>
                  <a:lnTo>
                    <a:pt x="1" y="9620"/>
                  </a:lnTo>
                  <a:lnTo>
                    <a:pt x="1488" y="10439"/>
                  </a:lnTo>
                  <a:lnTo>
                    <a:pt x="2550" y="11016"/>
                  </a:lnTo>
                  <a:lnTo>
                    <a:pt x="3672" y="11713"/>
                  </a:lnTo>
                  <a:lnTo>
                    <a:pt x="3672" y="11713"/>
                  </a:lnTo>
                  <a:lnTo>
                    <a:pt x="3672" y="11713"/>
                  </a:lnTo>
                  <a:lnTo>
                    <a:pt x="3672" y="11713"/>
                  </a:lnTo>
                  <a:lnTo>
                    <a:pt x="4067" y="11683"/>
                  </a:lnTo>
                  <a:lnTo>
                    <a:pt x="4067" y="11683"/>
                  </a:lnTo>
                  <a:lnTo>
                    <a:pt x="4006" y="11319"/>
                  </a:lnTo>
                  <a:lnTo>
                    <a:pt x="4006" y="10955"/>
                  </a:lnTo>
                  <a:lnTo>
                    <a:pt x="4037" y="10591"/>
                  </a:lnTo>
                  <a:lnTo>
                    <a:pt x="4097" y="10227"/>
                  </a:lnTo>
                  <a:lnTo>
                    <a:pt x="4219" y="9863"/>
                  </a:lnTo>
                  <a:lnTo>
                    <a:pt x="4401" y="9529"/>
                  </a:lnTo>
                  <a:lnTo>
                    <a:pt x="4613" y="9225"/>
                  </a:lnTo>
                  <a:lnTo>
                    <a:pt x="4856" y="8922"/>
                  </a:lnTo>
                  <a:lnTo>
                    <a:pt x="4856" y="8922"/>
                  </a:lnTo>
                  <a:lnTo>
                    <a:pt x="6282" y="7556"/>
                  </a:lnTo>
                  <a:lnTo>
                    <a:pt x="7010" y="6889"/>
                  </a:lnTo>
                  <a:lnTo>
                    <a:pt x="7739" y="6252"/>
                  </a:lnTo>
                  <a:lnTo>
                    <a:pt x="8497" y="5614"/>
                  </a:lnTo>
                  <a:lnTo>
                    <a:pt x="9286" y="5007"/>
                  </a:lnTo>
                  <a:lnTo>
                    <a:pt x="10075" y="4401"/>
                  </a:lnTo>
                  <a:lnTo>
                    <a:pt x="10864" y="3824"/>
                  </a:lnTo>
                  <a:lnTo>
                    <a:pt x="10864" y="3824"/>
                  </a:lnTo>
                  <a:lnTo>
                    <a:pt x="11562" y="3399"/>
                  </a:lnTo>
                  <a:lnTo>
                    <a:pt x="12260" y="2974"/>
                  </a:lnTo>
                  <a:lnTo>
                    <a:pt x="12958" y="2580"/>
                  </a:lnTo>
                  <a:lnTo>
                    <a:pt x="13686" y="2216"/>
                  </a:lnTo>
                  <a:lnTo>
                    <a:pt x="14414" y="1852"/>
                  </a:lnTo>
                  <a:lnTo>
                    <a:pt x="15173" y="1518"/>
                  </a:lnTo>
                  <a:lnTo>
                    <a:pt x="16660" y="881"/>
                  </a:lnTo>
                  <a:lnTo>
                    <a:pt x="16660" y="881"/>
                  </a:lnTo>
                  <a:lnTo>
                    <a:pt x="17843" y="426"/>
                  </a:lnTo>
                  <a:lnTo>
                    <a:pt x="19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4836;p71">
              <a:extLst>
                <a:ext uri="{FF2B5EF4-FFF2-40B4-BE49-F238E27FC236}">
                  <a16:creationId xmlns:a16="http://schemas.microsoft.com/office/drawing/2014/main" xmlns="" id="{471220F5-2878-41ED-A5C0-7973043A12FE}"/>
                </a:ext>
              </a:extLst>
            </p:cNvPr>
            <p:cNvSpPr/>
            <p:nvPr/>
          </p:nvSpPr>
          <p:spPr>
            <a:xfrm>
              <a:off x="4507525" y="2033625"/>
              <a:ext cx="224575" cy="267825"/>
            </a:xfrm>
            <a:custGeom>
              <a:avLst/>
              <a:gdLst/>
              <a:ahLst/>
              <a:cxnLst/>
              <a:rect l="l" t="t" r="r" b="b"/>
              <a:pathLst>
                <a:path w="8983" h="10713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729" y="426"/>
                  </a:lnTo>
                  <a:lnTo>
                    <a:pt x="1427" y="942"/>
                  </a:lnTo>
                  <a:lnTo>
                    <a:pt x="2094" y="1488"/>
                  </a:lnTo>
                  <a:lnTo>
                    <a:pt x="2731" y="2064"/>
                  </a:lnTo>
                  <a:lnTo>
                    <a:pt x="3338" y="2671"/>
                  </a:lnTo>
                  <a:lnTo>
                    <a:pt x="3945" y="3339"/>
                  </a:lnTo>
                  <a:lnTo>
                    <a:pt x="4491" y="4006"/>
                  </a:lnTo>
                  <a:lnTo>
                    <a:pt x="5037" y="4704"/>
                  </a:lnTo>
                  <a:lnTo>
                    <a:pt x="5584" y="5432"/>
                  </a:lnTo>
                  <a:lnTo>
                    <a:pt x="6100" y="6191"/>
                  </a:lnTo>
                  <a:lnTo>
                    <a:pt x="7071" y="7708"/>
                  </a:lnTo>
                  <a:lnTo>
                    <a:pt x="8982" y="10712"/>
                  </a:lnTo>
                  <a:lnTo>
                    <a:pt x="7799" y="5068"/>
                  </a:lnTo>
                  <a:lnTo>
                    <a:pt x="7465" y="4917"/>
                  </a:lnTo>
                  <a:lnTo>
                    <a:pt x="7465" y="4917"/>
                  </a:lnTo>
                  <a:lnTo>
                    <a:pt x="7131" y="4553"/>
                  </a:lnTo>
                  <a:lnTo>
                    <a:pt x="6191" y="3582"/>
                  </a:lnTo>
                  <a:lnTo>
                    <a:pt x="6191" y="3582"/>
                  </a:lnTo>
                  <a:lnTo>
                    <a:pt x="5068" y="2671"/>
                  </a:lnTo>
                  <a:lnTo>
                    <a:pt x="5068" y="2671"/>
                  </a:lnTo>
                  <a:lnTo>
                    <a:pt x="4552" y="2277"/>
                  </a:lnTo>
                  <a:lnTo>
                    <a:pt x="4552" y="2277"/>
                  </a:lnTo>
                  <a:lnTo>
                    <a:pt x="4370" y="2125"/>
                  </a:lnTo>
                  <a:lnTo>
                    <a:pt x="4370" y="2125"/>
                  </a:lnTo>
                  <a:lnTo>
                    <a:pt x="4158" y="2004"/>
                  </a:lnTo>
                  <a:lnTo>
                    <a:pt x="4158" y="2004"/>
                  </a:lnTo>
                  <a:lnTo>
                    <a:pt x="3642" y="1609"/>
                  </a:lnTo>
                  <a:lnTo>
                    <a:pt x="3642" y="1609"/>
                  </a:lnTo>
                  <a:lnTo>
                    <a:pt x="2883" y="1124"/>
                  </a:lnTo>
                  <a:lnTo>
                    <a:pt x="2458" y="881"/>
                  </a:lnTo>
                  <a:lnTo>
                    <a:pt x="1973" y="638"/>
                  </a:lnTo>
                  <a:lnTo>
                    <a:pt x="1973" y="638"/>
                  </a:lnTo>
                  <a:lnTo>
                    <a:pt x="1487" y="426"/>
                  </a:lnTo>
                  <a:lnTo>
                    <a:pt x="1487" y="426"/>
                  </a:lnTo>
                  <a:lnTo>
                    <a:pt x="1244" y="335"/>
                  </a:lnTo>
                  <a:lnTo>
                    <a:pt x="1244" y="335"/>
                  </a:lnTo>
                  <a:lnTo>
                    <a:pt x="1002" y="274"/>
                  </a:lnTo>
                  <a:lnTo>
                    <a:pt x="1002" y="274"/>
                  </a:lnTo>
                  <a:lnTo>
                    <a:pt x="547" y="122"/>
                  </a:lnTo>
                  <a:lnTo>
                    <a:pt x="547" y="122"/>
                  </a:lnTo>
                  <a:lnTo>
                    <a:pt x="152" y="31"/>
                  </a:lnTo>
                  <a:lnTo>
                    <a:pt x="152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4837;p71">
              <a:extLst>
                <a:ext uri="{FF2B5EF4-FFF2-40B4-BE49-F238E27FC236}">
                  <a16:creationId xmlns:a16="http://schemas.microsoft.com/office/drawing/2014/main" xmlns="" id="{4ED488E9-2E6E-445D-98EA-8A81EB7BC5CB}"/>
                </a:ext>
              </a:extLst>
            </p:cNvPr>
            <p:cNvSpPr/>
            <p:nvPr/>
          </p:nvSpPr>
          <p:spPr>
            <a:xfrm>
              <a:off x="5200875" y="1980525"/>
              <a:ext cx="266300" cy="141900"/>
            </a:xfrm>
            <a:custGeom>
              <a:avLst/>
              <a:gdLst/>
              <a:ahLst/>
              <a:cxnLst/>
              <a:rect l="l" t="t" r="r" b="b"/>
              <a:pathLst>
                <a:path w="10652" h="5676" fill="none" extrusionOk="0">
                  <a:moveTo>
                    <a:pt x="6980" y="1"/>
                  </a:moveTo>
                  <a:lnTo>
                    <a:pt x="6980" y="1"/>
                  </a:lnTo>
                  <a:lnTo>
                    <a:pt x="6130" y="31"/>
                  </a:lnTo>
                  <a:lnTo>
                    <a:pt x="5311" y="92"/>
                  </a:lnTo>
                  <a:lnTo>
                    <a:pt x="4522" y="213"/>
                  </a:lnTo>
                  <a:lnTo>
                    <a:pt x="3824" y="335"/>
                  </a:lnTo>
                  <a:lnTo>
                    <a:pt x="2732" y="577"/>
                  </a:lnTo>
                  <a:lnTo>
                    <a:pt x="2307" y="699"/>
                  </a:lnTo>
                  <a:lnTo>
                    <a:pt x="2307" y="699"/>
                  </a:lnTo>
                  <a:lnTo>
                    <a:pt x="2277" y="699"/>
                  </a:lnTo>
                  <a:lnTo>
                    <a:pt x="1761" y="759"/>
                  </a:lnTo>
                  <a:lnTo>
                    <a:pt x="1761" y="759"/>
                  </a:lnTo>
                  <a:lnTo>
                    <a:pt x="1488" y="1275"/>
                  </a:lnTo>
                  <a:lnTo>
                    <a:pt x="1488" y="1275"/>
                  </a:lnTo>
                  <a:lnTo>
                    <a:pt x="1488" y="1791"/>
                  </a:lnTo>
                  <a:lnTo>
                    <a:pt x="1488" y="1791"/>
                  </a:lnTo>
                  <a:lnTo>
                    <a:pt x="1488" y="1791"/>
                  </a:lnTo>
                  <a:lnTo>
                    <a:pt x="1488" y="1791"/>
                  </a:lnTo>
                  <a:lnTo>
                    <a:pt x="1488" y="1791"/>
                  </a:lnTo>
                  <a:lnTo>
                    <a:pt x="1488" y="1791"/>
                  </a:lnTo>
                  <a:lnTo>
                    <a:pt x="1488" y="1791"/>
                  </a:lnTo>
                  <a:lnTo>
                    <a:pt x="1488" y="1791"/>
                  </a:lnTo>
                  <a:lnTo>
                    <a:pt x="1488" y="1913"/>
                  </a:lnTo>
                  <a:lnTo>
                    <a:pt x="1488" y="1913"/>
                  </a:lnTo>
                  <a:lnTo>
                    <a:pt x="1457" y="2337"/>
                  </a:lnTo>
                  <a:lnTo>
                    <a:pt x="1397" y="2610"/>
                  </a:lnTo>
                  <a:lnTo>
                    <a:pt x="1306" y="2944"/>
                  </a:lnTo>
                  <a:lnTo>
                    <a:pt x="1154" y="3278"/>
                  </a:lnTo>
                  <a:lnTo>
                    <a:pt x="942" y="3642"/>
                  </a:lnTo>
                  <a:lnTo>
                    <a:pt x="668" y="3976"/>
                  </a:lnTo>
                  <a:lnTo>
                    <a:pt x="517" y="4158"/>
                  </a:lnTo>
                  <a:lnTo>
                    <a:pt x="304" y="4310"/>
                  </a:lnTo>
                  <a:lnTo>
                    <a:pt x="304" y="4310"/>
                  </a:lnTo>
                  <a:lnTo>
                    <a:pt x="153" y="4977"/>
                  </a:lnTo>
                  <a:lnTo>
                    <a:pt x="1" y="5675"/>
                  </a:lnTo>
                  <a:lnTo>
                    <a:pt x="1" y="5675"/>
                  </a:lnTo>
                  <a:lnTo>
                    <a:pt x="62" y="5645"/>
                  </a:lnTo>
                  <a:lnTo>
                    <a:pt x="62" y="5645"/>
                  </a:lnTo>
                  <a:lnTo>
                    <a:pt x="1639" y="4795"/>
                  </a:lnTo>
                  <a:lnTo>
                    <a:pt x="2519" y="4340"/>
                  </a:lnTo>
                  <a:lnTo>
                    <a:pt x="3460" y="3885"/>
                  </a:lnTo>
                  <a:lnTo>
                    <a:pt x="3460" y="3885"/>
                  </a:lnTo>
                  <a:lnTo>
                    <a:pt x="4401" y="3430"/>
                  </a:lnTo>
                  <a:lnTo>
                    <a:pt x="5341" y="3066"/>
                  </a:lnTo>
                  <a:lnTo>
                    <a:pt x="6252" y="2792"/>
                  </a:lnTo>
                  <a:lnTo>
                    <a:pt x="6677" y="2671"/>
                  </a:lnTo>
                  <a:lnTo>
                    <a:pt x="7071" y="2580"/>
                  </a:lnTo>
                  <a:lnTo>
                    <a:pt x="7071" y="2580"/>
                  </a:lnTo>
                  <a:lnTo>
                    <a:pt x="7435" y="2519"/>
                  </a:lnTo>
                  <a:lnTo>
                    <a:pt x="7435" y="2519"/>
                  </a:lnTo>
                  <a:lnTo>
                    <a:pt x="7769" y="2459"/>
                  </a:lnTo>
                  <a:lnTo>
                    <a:pt x="7769" y="2459"/>
                  </a:lnTo>
                  <a:lnTo>
                    <a:pt x="8072" y="2428"/>
                  </a:lnTo>
                  <a:lnTo>
                    <a:pt x="8315" y="2428"/>
                  </a:lnTo>
                  <a:lnTo>
                    <a:pt x="8315" y="2428"/>
                  </a:lnTo>
                  <a:lnTo>
                    <a:pt x="8679" y="2398"/>
                  </a:lnTo>
                  <a:lnTo>
                    <a:pt x="8679" y="2398"/>
                  </a:lnTo>
                  <a:lnTo>
                    <a:pt x="9681" y="2095"/>
                  </a:lnTo>
                  <a:lnTo>
                    <a:pt x="10652" y="1821"/>
                  </a:lnTo>
                  <a:lnTo>
                    <a:pt x="10652" y="1821"/>
                  </a:lnTo>
                  <a:lnTo>
                    <a:pt x="10652" y="1821"/>
                  </a:lnTo>
                  <a:lnTo>
                    <a:pt x="10652" y="1791"/>
                  </a:lnTo>
                  <a:lnTo>
                    <a:pt x="10652" y="1791"/>
                  </a:lnTo>
                  <a:lnTo>
                    <a:pt x="10652" y="1791"/>
                  </a:lnTo>
                  <a:lnTo>
                    <a:pt x="10652" y="1791"/>
                  </a:lnTo>
                  <a:lnTo>
                    <a:pt x="10652" y="1791"/>
                  </a:lnTo>
                  <a:lnTo>
                    <a:pt x="10652" y="1791"/>
                  </a:lnTo>
                  <a:lnTo>
                    <a:pt x="10652" y="1791"/>
                  </a:lnTo>
                  <a:lnTo>
                    <a:pt x="10652" y="1791"/>
                  </a:lnTo>
                  <a:lnTo>
                    <a:pt x="10652" y="1791"/>
                  </a:lnTo>
                  <a:lnTo>
                    <a:pt x="10652" y="1791"/>
                  </a:lnTo>
                  <a:lnTo>
                    <a:pt x="10652" y="1761"/>
                  </a:lnTo>
                  <a:lnTo>
                    <a:pt x="10652" y="1761"/>
                  </a:lnTo>
                  <a:lnTo>
                    <a:pt x="10652" y="1761"/>
                  </a:lnTo>
                  <a:lnTo>
                    <a:pt x="10652" y="1761"/>
                  </a:lnTo>
                  <a:lnTo>
                    <a:pt x="10652" y="1761"/>
                  </a:lnTo>
                  <a:lnTo>
                    <a:pt x="10652" y="1761"/>
                  </a:lnTo>
                  <a:lnTo>
                    <a:pt x="10652" y="1761"/>
                  </a:lnTo>
                  <a:lnTo>
                    <a:pt x="10652" y="1730"/>
                  </a:lnTo>
                  <a:lnTo>
                    <a:pt x="10652" y="1730"/>
                  </a:lnTo>
                  <a:lnTo>
                    <a:pt x="10652" y="1730"/>
                  </a:lnTo>
                  <a:lnTo>
                    <a:pt x="10561" y="1488"/>
                  </a:lnTo>
                  <a:lnTo>
                    <a:pt x="10439" y="1275"/>
                  </a:lnTo>
                  <a:lnTo>
                    <a:pt x="10318" y="1063"/>
                  </a:lnTo>
                  <a:lnTo>
                    <a:pt x="10136" y="881"/>
                  </a:lnTo>
                  <a:lnTo>
                    <a:pt x="9954" y="729"/>
                  </a:lnTo>
                  <a:lnTo>
                    <a:pt x="9741" y="577"/>
                  </a:lnTo>
                  <a:lnTo>
                    <a:pt x="9529" y="456"/>
                  </a:lnTo>
                  <a:lnTo>
                    <a:pt x="9286" y="365"/>
                  </a:lnTo>
                  <a:lnTo>
                    <a:pt x="9043" y="274"/>
                  </a:lnTo>
                  <a:lnTo>
                    <a:pt x="8770" y="183"/>
                  </a:lnTo>
                  <a:lnTo>
                    <a:pt x="8194" y="92"/>
                  </a:lnTo>
                  <a:lnTo>
                    <a:pt x="7587" y="1"/>
                  </a:lnTo>
                  <a:lnTo>
                    <a:pt x="69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4838;p71">
              <a:extLst>
                <a:ext uri="{FF2B5EF4-FFF2-40B4-BE49-F238E27FC236}">
                  <a16:creationId xmlns:a16="http://schemas.microsoft.com/office/drawing/2014/main" xmlns="" id="{E422BEC1-7CC0-4085-BF94-EE85B692AFCD}"/>
                </a:ext>
              </a:extLst>
            </p:cNvPr>
            <p:cNvSpPr/>
            <p:nvPr/>
          </p:nvSpPr>
          <p:spPr>
            <a:xfrm>
              <a:off x="4439250" y="1969150"/>
              <a:ext cx="178300" cy="110025"/>
            </a:xfrm>
            <a:custGeom>
              <a:avLst/>
              <a:gdLst/>
              <a:ahLst/>
              <a:cxnLst/>
              <a:rect l="l" t="t" r="r" b="b"/>
              <a:pathLst>
                <a:path w="7132" h="4401" fill="none" extrusionOk="0">
                  <a:moveTo>
                    <a:pt x="1851" y="1"/>
                  </a:moveTo>
                  <a:lnTo>
                    <a:pt x="1851" y="1"/>
                  </a:lnTo>
                  <a:lnTo>
                    <a:pt x="1427" y="395"/>
                  </a:lnTo>
                  <a:lnTo>
                    <a:pt x="971" y="790"/>
                  </a:lnTo>
                  <a:lnTo>
                    <a:pt x="486" y="1154"/>
                  </a:lnTo>
                  <a:lnTo>
                    <a:pt x="0" y="1518"/>
                  </a:lnTo>
                  <a:lnTo>
                    <a:pt x="0" y="1518"/>
                  </a:lnTo>
                  <a:lnTo>
                    <a:pt x="668" y="1700"/>
                  </a:lnTo>
                  <a:lnTo>
                    <a:pt x="1305" y="1912"/>
                  </a:lnTo>
                  <a:lnTo>
                    <a:pt x="1912" y="2155"/>
                  </a:lnTo>
                  <a:lnTo>
                    <a:pt x="2519" y="2459"/>
                  </a:lnTo>
                  <a:lnTo>
                    <a:pt x="2519" y="2459"/>
                  </a:lnTo>
                  <a:lnTo>
                    <a:pt x="2519" y="2459"/>
                  </a:lnTo>
                  <a:lnTo>
                    <a:pt x="2519" y="2459"/>
                  </a:lnTo>
                  <a:lnTo>
                    <a:pt x="2701" y="2459"/>
                  </a:lnTo>
                  <a:lnTo>
                    <a:pt x="2701" y="2459"/>
                  </a:lnTo>
                  <a:lnTo>
                    <a:pt x="2883" y="2489"/>
                  </a:lnTo>
                  <a:lnTo>
                    <a:pt x="2883" y="2489"/>
                  </a:lnTo>
                  <a:lnTo>
                    <a:pt x="3338" y="2550"/>
                  </a:lnTo>
                  <a:lnTo>
                    <a:pt x="3338" y="2550"/>
                  </a:lnTo>
                  <a:lnTo>
                    <a:pt x="3551" y="2610"/>
                  </a:lnTo>
                  <a:lnTo>
                    <a:pt x="3793" y="2671"/>
                  </a:lnTo>
                  <a:lnTo>
                    <a:pt x="3793" y="2671"/>
                  </a:lnTo>
                  <a:lnTo>
                    <a:pt x="4036" y="2732"/>
                  </a:lnTo>
                  <a:lnTo>
                    <a:pt x="4036" y="2732"/>
                  </a:lnTo>
                  <a:lnTo>
                    <a:pt x="4279" y="2823"/>
                  </a:lnTo>
                  <a:lnTo>
                    <a:pt x="4279" y="2823"/>
                  </a:lnTo>
                  <a:lnTo>
                    <a:pt x="4795" y="3035"/>
                  </a:lnTo>
                  <a:lnTo>
                    <a:pt x="4795" y="3035"/>
                  </a:lnTo>
                  <a:lnTo>
                    <a:pt x="5280" y="3247"/>
                  </a:lnTo>
                  <a:lnTo>
                    <a:pt x="5735" y="3490"/>
                  </a:lnTo>
                  <a:lnTo>
                    <a:pt x="6524" y="3976"/>
                  </a:lnTo>
                  <a:lnTo>
                    <a:pt x="6524" y="3976"/>
                  </a:lnTo>
                  <a:lnTo>
                    <a:pt x="7071" y="4340"/>
                  </a:lnTo>
                  <a:lnTo>
                    <a:pt x="7071" y="4340"/>
                  </a:lnTo>
                  <a:lnTo>
                    <a:pt x="7131" y="4401"/>
                  </a:lnTo>
                  <a:lnTo>
                    <a:pt x="7131" y="4401"/>
                  </a:lnTo>
                  <a:lnTo>
                    <a:pt x="6069" y="3399"/>
                  </a:lnTo>
                  <a:lnTo>
                    <a:pt x="4886" y="2368"/>
                  </a:lnTo>
                  <a:lnTo>
                    <a:pt x="4886" y="2368"/>
                  </a:lnTo>
                  <a:lnTo>
                    <a:pt x="4886" y="2337"/>
                  </a:lnTo>
                  <a:lnTo>
                    <a:pt x="4886" y="2337"/>
                  </a:lnTo>
                  <a:lnTo>
                    <a:pt x="4158" y="1730"/>
                  </a:lnTo>
                  <a:lnTo>
                    <a:pt x="3399" y="1123"/>
                  </a:lnTo>
                  <a:lnTo>
                    <a:pt x="2610" y="547"/>
                  </a:lnTo>
                  <a:lnTo>
                    <a:pt x="18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4839;p71">
              <a:extLst>
                <a:ext uri="{FF2B5EF4-FFF2-40B4-BE49-F238E27FC236}">
                  <a16:creationId xmlns:a16="http://schemas.microsoft.com/office/drawing/2014/main" xmlns="" id="{20229471-20FE-4854-9FFF-257FABD56686}"/>
                </a:ext>
              </a:extLst>
            </p:cNvPr>
            <p:cNvSpPr/>
            <p:nvPr/>
          </p:nvSpPr>
          <p:spPr>
            <a:xfrm>
              <a:off x="4929300" y="2040475"/>
              <a:ext cx="491600" cy="247325"/>
            </a:xfrm>
            <a:custGeom>
              <a:avLst/>
              <a:gdLst/>
              <a:ahLst/>
              <a:cxnLst/>
              <a:rect l="l" t="t" r="r" b="b"/>
              <a:pathLst>
                <a:path w="19664" h="9893" extrusionOk="0">
                  <a:moveTo>
                    <a:pt x="19664" y="0"/>
                  </a:moveTo>
                  <a:lnTo>
                    <a:pt x="19178" y="30"/>
                  </a:lnTo>
                  <a:lnTo>
                    <a:pt x="18935" y="30"/>
                  </a:lnTo>
                  <a:lnTo>
                    <a:pt x="18632" y="61"/>
                  </a:lnTo>
                  <a:lnTo>
                    <a:pt x="18298" y="121"/>
                  </a:lnTo>
                  <a:lnTo>
                    <a:pt x="17934" y="182"/>
                  </a:lnTo>
                  <a:lnTo>
                    <a:pt x="17540" y="273"/>
                  </a:lnTo>
                  <a:lnTo>
                    <a:pt x="17115" y="394"/>
                  </a:lnTo>
                  <a:lnTo>
                    <a:pt x="16204" y="668"/>
                  </a:lnTo>
                  <a:lnTo>
                    <a:pt x="15264" y="1032"/>
                  </a:lnTo>
                  <a:lnTo>
                    <a:pt x="14323" y="1487"/>
                  </a:lnTo>
                  <a:lnTo>
                    <a:pt x="13382" y="1942"/>
                  </a:lnTo>
                  <a:lnTo>
                    <a:pt x="12502" y="2397"/>
                  </a:lnTo>
                  <a:lnTo>
                    <a:pt x="10925" y="3247"/>
                  </a:lnTo>
                  <a:lnTo>
                    <a:pt x="9832" y="3823"/>
                  </a:lnTo>
                  <a:lnTo>
                    <a:pt x="9407" y="4066"/>
                  </a:lnTo>
                  <a:lnTo>
                    <a:pt x="7890" y="4916"/>
                  </a:lnTo>
                  <a:lnTo>
                    <a:pt x="7162" y="5310"/>
                  </a:lnTo>
                  <a:lnTo>
                    <a:pt x="6373" y="5796"/>
                  </a:lnTo>
                  <a:lnTo>
                    <a:pt x="4643" y="6858"/>
                  </a:lnTo>
                  <a:lnTo>
                    <a:pt x="1427" y="8921"/>
                  </a:lnTo>
                  <a:lnTo>
                    <a:pt x="365" y="9619"/>
                  </a:lnTo>
                  <a:lnTo>
                    <a:pt x="1" y="9892"/>
                  </a:lnTo>
                  <a:lnTo>
                    <a:pt x="425" y="9649"/>
                  </a:lnTo>
                  <a:lnTo>
                    <a:pt x="1488" y="9012"/>
                  </a:lnTo>
                  <a:lnTo>
                    <a:pt x="4734" y="7040"/>
                  </a:lnTo>
                  <a:lnTo>
                    <a:pt x="6494" y="6008"/>
                  </a:lnTo>
                  <a:lnTo>
                    <a:pt x="7283" y="5553"/>
                  </a:lnTo>
                  <a:lnTo>
                    <a:pt x="8011" y="5158"/>
                  </a:lnTo>
                  <a:lnTo>
                    <a:pt x="9529" y="4309"/>
                  </a:lnTo>
                  <a:lnTo>
                    <a:pt x="9954" y="4096"/>
                  </a:lnTo>
                  <a:lnTo>
                    <a:pt x="11076" y="3490"/>
                  </a:lnTo>
                  <a:lnTo>
                    <a:pt x="12624" y="2610"/>
                  </a:lnTo>
                  <a:lnTo>
                    <a:pt x="13504" y="2154"/>
                  </a:lnTo>
                  <a:lnTo>
                    <a:pt x="14414" y="1669"/>
                  </a:lnTo>
                  <a:lnTo>
                    <a:pt x="15355" y="1214"/>
                  </a:lnTo>
                  <a:lnTo>
                    <a:pt x="16265" y="850"/>
                  </a:lnTo>
                  <a:lnTo>
                    <a:pt x="17145" y="516"/>
                  </a:lnTo>
                  <a:lnTo>
                    <a:pt x="17964" y="303"/>
                  </a:lnTo>
                  <a:lnTo>
                    <a:pt x="18328" y="212"/>
                  </a:lnTo>
                  <a:lnTo>
                    <a:pt x="18662" y="152"/>
                  </a:lnTo>
                  <a:lnTo>
                    <a:pt x="19208" y="91"/>
                  </a:lnTo>
                  <a:lnTo>
                    <a:pt x="19664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4840;p71">
              <a:extLst>
                <a:ext uri="{FF2B5EF4-FFF2-40B4-BE49-F238E27FC236}">
                  <a16:creationId xmlns:a16="http://schemas.microsoft.com/office/drawing/2014/main" xmlns="" id="{97814AA5-18F7-4240-B676-89DDBB7AFC03}"/>
                </a:ext>
              </a:extLst>
            </p:cNvPr>
            <p:cNvSpPr/>
            <p:nvPr/>
          </p:nvSpPr>
          <p:spPr>
            <a:xfrm>
              <a:off x="4929300" y="2040475"/>
              <a:ext cx="491600" cy="247325"/>
            </a:xfrm>
            <a:custGeom>
              <a:avLst/>
              <a:gdLst/>
              <a:ahLst/>
              <a:cxnLst/>
              <a:rect l="l" t="t" r="r" b="b"/>
              <a:pathLst>
                <a:path w="19664" h="9893" fill="none" extrusionOk="0">
                  <a:moveTo>
                    <a:pt x="19664" y="0"/>
                  </a:moveTo>
                  <a:lnTo>
                    <a:pt x="19664" y="0"/>
                  </a:lnTo>
                  <a:lnTo>
                    <a:pt x="19208" y="91"/>
                  </a:lnTo>
                  <a:lnTo>
                    <a:pt x="19208" y="91"/>
                  </a:lnTo>
                  <a:lnTo>
                    <a:pt x="18662" y="152"/>
                  </a:lnTo>
                  <a:lnTo>
                    <a:pt x="18662" y="152"/>
                  </a:lnTo>
                  <a:lnTo>
                    <a:pt x="18328" y="212"/>
                  </a:lnTo>
                  <a:lnTo>
                    <a:pt x="18328" y="212"/>
                  </a:lnTo>
                  <a:lnTo>
                    <a:pt x="17964" y="303"/>
                  </a:lnTo>
                  <a:lnTo>
                    <a:pt x="17964" y="303"/>
                  </a:lnTo>
                  <a:lnTo>
                    <a:pt x="17145" y="516"/>
                  </a:lnTo>
                  <a:lnTo>
                    <a:pt x="16265" y="850"/>
                  </a:lnTo>
                  <a:lnTo>
                    <a:pt x="15355" y="1214"/>
                  </a:lnTo>
                  <a:lnTo>
                    <a:pt x="14414" y="1669"/>
                  </a:lnTo>
                  <a:lnTo>
                    <a:pt x="14414" y="1669"/>
                  </a:lnTo>
                  <a:lnTo>
                    <a:pt x="13504" y="2154"/>
                  </a:lnTo>
                  <a:lnTo>
                    <a:pt x="12624" y="2610"/>
                  </a:lnTo>
                  <a:lnTo>
                    <a:pt x="11076" y="3490"/>
                  </a:lnTo>
                  <a:lnTo>
                    <a:pt x="11076" y="3490"/>
                  </a:lnTo>
                  <a:lnTo>
                    <a:pt x="9954" y="4096"/>
                  </a:lnTo>
                  <a:lnTo>
                    <a:pt x="9954" y="4096"/>
                  </a:lnTo>
                  <a:lnTo>
                    <a:pt x="9529" y="4309"/>
                  </a:lnTo>
                  <a:lnTo>
                    <a:pt x="9529" y="4309"/>
                  </a:lnTo>
                  <a:lnTo>
                    <a:pt x="8011" y="5158"/>
                  </a:lnTo>
                  <a:lnTo>
                    <a:pt x="8011" y="5158"/>
                  </a:lnTo>
                  <a:lnTo>
                    <a:pt x="7283" y="5553"/>
                  </a:lnTo>
                  <a:lnTo>
                    <a:pt x="7283" y="5553"/>
                  </a:lnTo>
                  <a:lnTo>
                    <a:pt x="6494" y="6008"/>
                  </a:lnTo>
                  <a:lnTo>
                    <a:pt x="6494" y="6008"/>
                  </a:lnTo>
                  <a:lnTo>
                    <a:pt x="4734" y="7040"/>
                  </a:lnTo>
                  <a:lnTo>
                    <a:pt x="4734" y="7040"/>
                  </a:lnTo>
                  <a:lnTo>
                    <a:pt x="1488" y="9012"/>
                  </a:lnTo>
                  <a:lnTo>
                    <a:pt x="1488" y="9012"/>
                  </a:lnTo>
                  <a:lnTo>
                    <a:pt x="425" y="9649"/>
                  </a:lnTo>
                  <a:lnTo>
                    <a:pt x="425" y="9649"/>
                  </a:lnTo>
                  <a:lnTo>
                    <a:pt x="1" y="9892"/>
                  </a:lnTo>
                  <a:lnTo>
                    <a:pt x="1" y="9892"/>
                  </a:lnTo>
                  <a:lnTo>
                    <a:pt x="365" y="9619"/>
                  </a:lnTo>
                  <a:lnTo>
                    <a:pt x="365" y="9619"/>
                  </a:lnTo>
                  <a:lnTo>
                    <a:pt x="1427" y="8921"/>
                  </a:lnTo>
                  <a:lnTo>
                    <a:pt x="1427" y="8921"/>
                  </a:lnTo>
                  <a:lnTo>
                    <a:pt x="4643" y="6858"/>
                  </a:lnTo>
                  <a:lnTo>
                    <a:pt x="4643" y="6858"/>
                  </a:lnTo>
                  <a:lnTo>
                    <a:pt x="6373" y="5796"/>
                  </a:lnTo>
                  <a:lnTo>
                    <a:pt x="6373" y="5796"/>
                  </a:lnTo>
                  <a:lnTo>
                    <a:pt x="7162" y="5310"/>
                  </a:lnTo>
                  <a:lnTo>
                    <a:pt x="7162" y="5310"/>
                  </a:lnTo>
                  <a:lnTo>
                    <a:pt x="7890" y="4916"/>
                  </a:lnTo>
                  <a:lnTo>
                    <a:pt x="7890" y="4916"/>
                  </a:lnTo>
                  <a:lnTo>
                    <a:pt x="9407" y="4066"/>
                  </a:lnTo>
                  <a:lnTo>
                    <a:pt x="9407" y="4066"/>
                  </a:lnTo>
                  <a:lnTo>
                    <a:pt x="9832" y="3823"/>
                  </a:lnTo>
                  <a:lnTo>
                    <a:pt x="9832" y="3823"/>
                  </a:lnTo>
                  <a:lnTo>
                    <a:pt x="10925" y="3247"/>
                  </a:lnTo>
                  <a:lnTo>
                    <a:pt x="10925" y="3247"/>
                  </a:lnTo>
                  <a:lnTo>
                    <a:pt x="12502" y="2397"/>
                  </a:lnTo>
                  <a:lnTo>
                    <a:pt x="13382" y="1942"/>
                  </a:lnTo>
                  <a:lnTo>
                    <a:pt x="14323" y="1487"/>
                  </a:lnTo>
                  <a:lnTo>
                    <a:pt x="14323" y="1487"/>
                  </a:lnTo>
                  <a:lnTo>
                    <a:pt x="15264" y="1032"/>
                  </a:lnTo>
                  <a:lnTo>
                    <a:pt x="16204" y="668"/>
                  </a:lnTo>
                  <a:lnTo>
                    <a:pt x="17115" y="394"/>
                  </a:lnTo>
                  <a:lnTo>
                    <a:pt x="17540" y="273"/>
                  </a:lnTo>
                  <a:lnTo>
                    <a:pt x="17934" y="182"/>
                  </a:lnTo>
                  <a:lnTo>
                    <a:pt x="17934" y="182"/>
                  </a:lnTo>
                  <a:lnTo>
                    <a:pt x="18298" y="121"/>
                  </a:lnTo>
                  <a:lnTo>
                    <a:pt x="18298" y="121"/>
                  </a:lnTo>
                  <a:lnTo>
                    <a:pt x="18632" y="61"/>
                  </a:lnTo>
                  <a:lnTo>
                    <a:pt x="18632" y="61"/>
                  </a:lnTo>
                  <a:lnTo>
                    <a:pt x="18935" y="30"/>
                  </a:lnTo>
                  <a:lnTo>
                    <a:pt x="19178" y="30"/>
                  </a:lnTo>
                  <a:lnTo>
                    <a:pt x="19178" y="30"/>
                  </a:lnTo>
                  <a:lnTo>
                    <a:pt x="196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4841;p71">
              <a:extLst>
                <a:ext uri="{FF2B5EF4-FFF2-40B4-BE49-F238E27FC236}">
                  <a16:creationId xmlns:a16="http://schemas.microsoft.com/office/drawing/2014/main" xmlns="" id="{818831FD-EE12-457E-BD16-7369F9C23A88}"/>
                </a:ext>
              </a:extLst>
            </p:cNvPr>
            <p:cNvSpPr/>
            <p:nvPr/>
          </p:nvSpPr>
          <p:spPr>
            <a:xfrm>
              <a:off x="4489325" y="2030600"/>
              <a:ext cx="239725" cy="144150"/>
            </a:xfrm>
            <a:custGeom>
              <a:avLst/>
              <a:gdLst/>
              <a:ahLst/>
              <a:cxnLst/>
              <a:rect l="l" t="t" r="r" b="b"/>
              <a:pathLst>
                <a:path w="9589" h="5766" extrusionOk="0">
                  <a:moveTo>
                    <a:pt x="0" y="1"/>
                  </a:moveTo>
                  <a:lnTo>
                    <a:pt x="243" y="61"/>
                  </a:lnTo>
                  <a:lnTo>
                    <a:pt x="516" y="92"/>
                  </a:lnTo>
                  <a:lnTo>
                    <a:pt x="698" y="122"/>
                  </a:lnTo>
                  <a:lnTo>
                    <a:pt x="880" y="152"/>
                  </a:lnTo>
                  <a:lnTo>
                    <a:pt x="1275" y="243"/>
                  </a:lnTo>
                  <a:lnTo>
                    <a:pt x="1730" y="395"/>
                  </a:lnTo>
                  <a:lnTo>
                    <a:pt x="1972" y="456"/>
                  </a:lnTo>
                  <a:lnTo>
                    <a:pt x="2215" y="547"/>
                  </a:lnTo>
                  <a:lnTo>
                    <a:pt x="2701" y="759"/>
                  </a:lnTo>
                  <a:lnTo>
                    <a:pt x="3186" y="1002"/>
                  </a:lnTo>
                  <a:lnTo>
                    <a:pt x="3611" y="1245"/>
                  </a:lnTo>
                  <a:lnTo>
                    <a:pt x="4370" y="1730"/>
                  </a:lnTo>
                  <a:lnTo>
                    <a:pt x="4886" y="2125"/>
                  </a:lnTo>
                  <a:lnTo>
                    <a:pt x="5098" y="2246"/>
                  </a:lnTo>
                  <a:lnTo>
                    <a:pt x="5280" y="2398"/>
                  </a:lnTo>
                  <a:lnTo>
                    <a:pt x="5796" y="2792"/>
                  </a:lnTo>
                  <a:lnTo>
                    <a:pt x="7343" y="4036"/>
                  </a:lnTo>
                  <a:lnTo>
                    <a:pt x="8132" y="4704"/>
                  </a:lnTo>
                  <a:lnTo>
                    <a:pt x="8861" y="5280"/>
                  </a:lnTo>
                  <a:lnTo>
                    <a:pt x="9376" y="5645"/>
                  </a:lnTo>
                  <a:lnTo>
                    <a:pt x="9589" y="5766"/>
                  </a:lnTo>
                  <a:lnTo>
                    <a:pt x="9437" y="5614"/>
                  </a:lnTo>
                  <a:lnTo>
                    <a:pt x="8921" y="5189"/>
                  </a:lnTo>
                  <a:lnTo>
                    <a:pt x="7465" y="3854"/>
                  </a:lnTo>
                  <a:lnTo>
                    <a:pt x="6676" y="3187"/>
                  </a:lnTo>
                  <a:lnTo>
                    <a:pt x="5978" y="2580"/>
                  </a:lnTo>
                  <a:lnTo>
                    <a:pt x="5462" y="2185"/>
                  </a:lnTo>
                  <a:lnTo>
                    <a:pt x="5280" y="2003"/>
                  </a:lnTo>
                  <a:lnTo>
                    <a:pt x="5068" y="1882"/>
                  </a:lnTo>
                  <a:lnTo>
                    <a:pt x="4521" y="1518"/>
                  </a:lnTo>
                  <a:lnTo>
                    <a:pt x="3732" y="1032"/>
                  </a:lnTo>
                  <a:lnTo>
                    <a:pt x="3277" y="789"/>
                  </a:lnTo>
                  <a:lnTo>
                    <a:pt x="2792" y="577"/>
                  </a:lnTo>
                  <a:lnTo>
                    <a:pt x="2276" y="365"/>
                  </a:lnTo>
                  <a:lnTo>
                    <a:pt x="2033" y="274"/>
                  </a:lnTo>
                  <a:lnTo>
                    <a:pt x="1790" y="213"/>
                  </a:lnTo>
                  <a:lnTo>
                    <a:pt x="1548" y="152"/>
                  </a:lnTo>
                  <a:lnTo>
                    <a:pt x="1335" y="92"/>
                  </a:lnTo>
                  <a:lnTo>
                    <a:pt x="880" y="31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4842;p71">
              <a:extLst>
                <a:ext uri="{FF2B5EF4-FFF2-40B4-BE49-F238E27FC236}">
                  <a16:creationId xmlns:a16="http://schemas.microsoft.com/office/drawing/2014/main" xmlns="" id="{80007776-66A3-4437-B417-D48BB17A92D3}"/>
                </a:ext>
              </a:extLst>
            </p:cNvPr>
            <p:cNvSpPr/>
            <p:nvPr/>
          </p:nvSpPr>
          <p:spPr>
            <a:xfrm>
              <a:off x="4489325" y="2030600"/>
              <a:ext cx="239725" cy="144150"/>
            </a:xfrm>
            <a:custGeom>
              <a:avLst/>
              <a:gdLst/>
              <a:ahLst/>
              <a:cxnLst/>
              <a:rect l="l" t="t" r="r" b="b"/>
              <a:pathLst>
                <a:path w="9589" h="5766" fill="none" extrusionOk="0">
                  <a:moveTo>
                    <a:pt x="9589" y="5766"/>
                  </a:moveTo>
                  <a:lnTo>
                    <a:pt x="9589" y="5766"/>
                  </a:lnTo>
                  <a:lnTo>
                    <a:pt x="9376" y="5645"/>
                  </a:lnTo>
                  <a:lnTo>
                    <a:pt x="8861" y="5280"/>
                  </a:lnTo>
                  <a:lnTo>
                    <a:pt x="8861" y="5280"/>
                  </a:lnTo>
                  <a:lnTo>
                    <a:pt x="8132" y="4704"/>
                  </a:lnTo>
                  <a:lnTo>
                    <a:pt x="7343" y="4036"/>
                  </a:lnTo>
                  <a:lnTo>
                    <a:pt x="7343" y="4036"/>
                  </a:lnTo>
                  <a:lnTo>
                    <a:pt x="5796" y="2792"/>
                  </a:lnTo>
                  <a:lnTo>
                    <a:pt x="5796" y="2792"/>
                  </a:lnTo>
                  <a:lnTo>
                    <a:pt x="5280" y="2398"/>
                  </a:lnTo>
                  <a:lnTo>
                    <a:pt x="5280" y="2398"/>
                  </a:lnTo>
                  <a:lnTo>
                    <a:pt x="5098" y="2246"/>
                  </a:lnTo>
                  <a:lnTo>
                    <a:pt x="5098" y="2246"/>
                  </a:lnTo>
                  <a:lnTo>
                    <a:pt x="4886" y="2125"/>
                  </a:lnTo>
                  <a:lnTo>
                    <a:pt x="4886" y="2125"/>
                  </a:lnTo>
                  <a:lnTo>
                    <a:pt x="4370" y="1730"/>
                  </a:lnTo>
                  <a:lnTo>
                    <a:pt x="4370" y="1730"/>
                  </a:lnTo>
                  <a:lnTo>
                    <a:pt x="3611" y="1245"/>
                  </a:lnTo>
                  <a:lnTo>
                    <a:pt x="3186" y="1002"/>
                  </a:lnTo>
                  <a:lnTo>
                    <a:pt x="2701" y="759"/>
                  </a:lnTo>
                  <a:lnTo>
                    <a:pt x="2701" y="759"/>
                  </a:lnTo>
                  <a:lnTo>
                    <a:pt x="2215" y="547"/>
                  </a:lnTo>
                  <a:lnTo>
                    <a:pt x="2215" y="547"/>
                  </a:lnTo>
                  <a:lnTo>
                    <a:pt x="1972" y="456"/>
                  </a:lnTo>
                  <a:lnTo>
                    <a:pt x="1972" y="456"/>
                  </a:lnTo>
                  <a:lnTo>
                    <a:pt x="1730" y="395"/>
                  </a:lnTo>
                  <a:lnTo>
                    <a:pt x="1730" y="395"/>
                  </a:lnTo>
                  <a:lnTo>
                    <a:pt x="1275" y="243"/>
                  </a:lnTo>
                  <a:lnTo>
                    <a:pt x="1275" y="243"/>
                  </a:lnTo>
                  <a:lnTo>
                    <a:pt x="880" y="152"/>
                  </a:lnTo>
                  <a:lnTo>
                    <a:pt x="880" y="152"/>
                  </a:lnTo>
                  <a:lnTo>
                    <a:pt x="698" y="122"/>
                  </a:lnTo>
                  <a:lnTo>
                    <a:pt x="698" y="122"/>
                  </a:lnTo>
                  <a:lnTo>
                    <a:pt x="516" y="92"/>
                  </a:lnTo>
                  <a:lnTo>
                    <a:pt x="516" y="92"/>
                  </a:lnTo>
                  <a:lnTo>
                    <a:pt x="243" y="61"/>
                  </a:lnTo>
                  <a:lnTo>
                    <a:pt x="243" y="6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516" y="1"/>
                  </a:lnTo>
                  <a:lnTo>
                    <a:pt x="516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880" y="31"/>
                  </a:lnTo>
                  <a:lnTo>
                    <a:pt x="880" y="31"/>
                  </a:lnTo>
                  <a:lnTo>
                    <a:pt x="1335" y="92"/>
                  </a:lnTo>
                  <a:lnTo>
                    <a:pt x="1335" y="92"/>
                  </a:lnTo>
                  <a:lnTo>
                    <a:pt x="1548" y="152"/>
                  </a:lnTo>
                  <a:lnTo>
                    <a:pt x="1790" y="213"/>
                  </a:lnTo>
                  <a:lnTo>
                    <a:pt x="1790" y="213"/>
                  </a:lnTo>
                  <a:lnTo>
                    <a:pt x="2033" y="274"/>
                  </a:lnTo>
                  <a:lnTo>
                    <a:pt x="2033" y="274"/>
                  </a:lnTo>
                  <a:lnTo>
                    <a:pt x="2276" y="365"/>
                  </a:lnTo>
                  <a:lnTo>
                    <a:pt x="2276" y="365"/>
                  </a:lnTo>
                  <a:lnTo>
                    <a:pt x="2792" y="577"/>
                  </a:lnTo>
                  <a:lnTo>
                    <a:pt x="2792" y="577"/>
                  </a:lnTo>
                  <a:lnTo>
                    <a:pt x="3277" y="789"/>
                  </a:lnTo>
                  <a:lnTo>
                    <a:pt x="3732" y="1032"/>
                  </a:lnTo>
                  <a:lnTo>
                    <a:pt x="4521" y="1518"/>
                  </a:lnTo>
                  <a:lnTo>
                    <a:pt x="4521" y="1518"/>
                  </a:lnTo>
                  <a:lnTo>
                    <a:pt x="5068" y="1882"/>
                  </a:lnTo>
                  <a:lnTo>
                    <a:pt x="5068" y="1882"/>
                  </a:lnTo>
                  <a:lnTo>
                    <a:pt x="5280" y="2003"/>
                  </a:lnTo>
                  <a:lnTo>
                    <a:pt x="5280" y="2003"/>
                  </a:lnTo>
                  <a:lnTo>
                    <a:pt x="5462" y="2185"/>
                  </a:lnTo>
                  <a:lnTo>
                    <a:pt x="5462" y="2185"/>
                  </a:lnTo>
                  <a:lnTo>
                    <a:pt x="5978" y="2580"/>
                  </a:lnTo>
                  <a:lnTo>
                    <a:pt x="5978" y="2580"/>
                  </a:lnTo>
                  <a:lnTo>
                    <a:pt x="6676" y="3187"/>
                  </a:lnTo>
                  <a:lnTo>
                    <a:pt x="7465" y="3854"/>
                  </a:lnTo>
                  <a:lnTo>
                    <a:pt x="7465" y="3854"/>
                  </a:lnTo>
                  <a:lnTo>
                    <a:pt x="8921" y="5189"/>
                  </a:lnTo>
                  <a:lnTo>
                    <a:pt x="8921" y="5189"/>
                  </a:lnTo>
                  <a:lnTo>
                    <a:pt x="9437" y="5614"/>
                  </a:lnTo>
                  <a:lnTo>
                    <a:pt x="9589" y="57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4843;p71">
              <a:extLst>
                <a:ext uri="{FF2B5EF4-FFF2-40B4-BE49-F238E27FC236}">
                  <a16:creationId xmlns:a16="http://schemas.microsoft.com/office/drawing/2014/main" xmlns="" id="{CED215B0-2B0A-4D02-BBCA-443E49C12A54}"/>
                </a:ext>
              </a:extLst>
            </p:cNvPr>
            <p:cNvSpPr/>
            <p:nvPr/>
          </p:nvSpPr>
          <p:spPr>
            <a:xfrm>
              <a:off x="4872400" y="2278675"/>
              <a:ext cx="236725" cy="160825"/>
            </a:xfrm>
            <a:custGeom>
              <a:avLst/>
              <a:gdLst/>
              <a:ahLst/>
              <a:cxnLst/>
              <a:rect l="l" t="t" r="r" b="b"/>
              <a:pathLst>
                <a:path w="9469" h="6433" extrusionOk="0">
                  <a:moveTo>
                    <a:pt x="2337" y="0"/>
                  </a:moveTo>
                  <a:lnTo>
                    <a:pt x="1" y="3732"/>
                  </a:lnTo>
                  <a:lnTo>
                    <a:pt x="911" y="4188"/>
                  </a:lnTo>
                  <a:lnTo>
                    <a:pt x="2064" y="4703"/>
                  </a:lnTo>
                  <a:lnTo>
                    <a:pt x="3369" y="5219"/>
                  </a:lnTo>
                  <a:lnTo>
                    <a:pt x="4067" y="5492"/>
                  </a:lnTo>
                  <a:lnTo>
                    <a:pt x="4765" y="5735"/>
                  </a:lnTo>
                  <a:lnTo>
                    <a:pt x="5432" y="5947"/>
                  </a:lnTo>
                  <a:lnTo>
                    <a:pt x="6100" y="6160"/>
                  </a:lnTo>
                  <a:lnTo>
                    <a:pt x="6737" y="6281"/>
                  </a:lnTo>
                  <a:lnTo>
                    <a:pt x="7344" y="6403"/>
                  </a:lnTo>
                  <a:lnTo>
                    <a:pt x="7890" y="6433"/>
                  </a:lnTo>
                  <a:lnTo>
                    <a:pt x="8133" y="6433"/>
                  </a:lnTo>
                  <a:lnTo>
                    <a:pt x="8376" y="6403"/>
                  </a:lnTo>
                  <a:lnTo>
                    <a:pt x="8588" y="6372"/>
                  </a:lnTo>
                  <a:lnTo>
                    <a:pt x="8770" y="6312"/>
                  </a:lnTo>
                  <a:lnTo>
                    <a:pt x="8952" y="6221"/>
                  </a:lnTo>
                  <a:lnTo>
                    <a:pt x="9074" y="6130"/>
                  </a:lnTo>
                  <a:lnTo>
                    <a:pt x="9225" y="6008"/>
                  </a:lnTo>
                  <a:lnTo>
                    <a:pt x="9347" y="5856"/>
                  </a:lnTo>
                  <a:lnTo>
                    <a:pt x="9408" y="5705"/>
                  </a:lnTo>
                  <a:lnTo>
                    <a:pt x="9438" y="5553"/>
                  </a:lnTo>
                  <a:lnTo>
                    <a:pt x="9468" y="5401"/>
                  </a:lnTo>
                  <a:lnTo>
                    <a:pt x="9438" y="5250"/>
                  </a:lnTo>
                  <a:lnTo>
                    <a:pt x="9408" y="5098"/>
                  </a:lnTo>
                  <a:lnTo>
                    <a:pt x="9347" y="4916"/>
                  </a:lnTo>
                  <a:lnTo>
                    <a:pt x="9165" y="4612"/>
                  </a:lnTo>
                  <a:lnTo>
                    <a:pt x="8922" y="4279"/>
                  </a:lnTo>
                  <a:lnTo>
                    <a:pt x="8619" y="3945"/>
                  </a:lnTo>
                  <a:lnTo>
                    <a:pt x="8254" y="3641"/>
                  </a:lnTo>
                  <a:lnTo>
                    <a:pt x="7890" y="3368"/>
                  </a:lnTo>
                  <a:lnTo>
                    <a:pt x="7526" y="3095"/>
                  </a:lnTo>
                  <a:lnTo>
                    <a:pt x="6859" y="2640"/>
                  </a:lnTo>
                  <a:lnTo>
                    <a:pt x="6373" y="2337"/>
                  </a:lnTo>
                  <a:lnTo>
                    <a:pt x="6161" y="2245"/>
                  </a:lnTo>
                  <a:lnTo>
                    <a:pt x="6312" y="2245"/>
                  </a:lnTo>
                  <a:lnTo>
                    <a:pt x="4826" y="1366"/>
                  </a:lnTo>
                  <a:lnTo>
                    <a:pt x="3581" y="637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4844;p71">
              <a:extLst>
                <a:ext uri="{FF2B5EF4-FFF2-40B4-BE49-F238E27FC236}">
                  <a16:creationId xmlns:a16="http://schemas.microsoft.com/office/drawing/2014/main" xmlns="" id="{40898B0B-6319-4CC2-813C-20358576FE70}"/>
                </a:ext>
              </a:extLst>
            </p:cNvPr>
            <p:cNvSpPr/>
            <p:nvPr/>
          </p:nvSpPr>
          <p:spPr>
            <a:xfrm>
              <a:off x="4872400" y="2278675"/>
              <a:ext cx="236725" cy="160825"/>
            </a:xfrm>
            <a:custGeom>
              <a:avLst/>
              <a:gdLst/>
              <a:ahLst/>
              <a:cxnLst/>
              <a:rect l="l" t="t" r="r" b="b"/>
              <a:pathLst>
                <a:path w="9469" h="6433" fill="none" extrusionOk="0">
                  <a:moveTo>
                    <a:pt x="2337" y="0"/>
                  </a:moveTo>
                  <a:lnTo>
                    <a:pt x="1" y="3732"/>
                  </a:lnTo>
                  <a:lnTo>
                    <a:pt x="1" y="3732"/>
                  </a:lnTo>
                  <a:lnTo>
                    <a:pt x="911" y="4188"/>
                  </a:lnTo>
                  <a:lnTo>
                    <a:pt x="2064" y="4703"/>
                  </a:lnTo>
                  <a:lnTo>
                    <a:pt x="3369" y="5219"/>
                  </a:lnTo>
                  <a:lnTo>
                    <a:pt x="4067" y="5492"/>
                  </a:lnTo>
                  <a:lnTo>
                    <a:pt x="4765" y="5735"/>
                  </a:lnTo>
                  <a:lnTo>
                    <a:pt x="5432" y="5947"/>
                  </a:lnTo>
                  <a:lnTo>
                    <a:pt x="6100" y="6160"/>
                  </a:lnTo>
                  <a:lnTo>
                    <a:pt x="6737" y="6281"/>
                  </a:lnTo>
                  <a:lnTo>
                    <a:pt x="7344" y="6403"/>
                  </a:lnTo>
                  <a:lnTo>
                    <a:pt x="7890" y="6433"/>
                  </a:lnTo>
                  <a:lnTo>
                    <a:pt x="8133" y="6433"/>
                  </a:lnTo>
                  <a:lnTo>
                    <a:pt x="8376" y="6403"/>
                  </a:lnTo>
                  <a:lnTo>
                    <a:pt x="8588" y="6372"/>
                  </a:lnTo>
                  <a:lnTo>
                    <a:pt x="8770" y="6312"/>
                  </a:lnTo>
                  <a:lnTo>
                    <a:pt x="8952" y="6221"/>
                  </a:lnTo>
                  <a:lnTo>
                    <a:pt x="9074" y="6130"/>
                  </a:lnTo>
                  <a:lnTo>
                    <a:pt x="9074" y="6130"/>
                  </a:lnTo>
                  <a:lnTo>
                    <a:pt x="9225" y="6008"/>
                  </a:lnTo>
                  <a:lnTo>
                    <a:pt x="9347" y="5856"/>
                  </a:lnTo>
                  <a:lnTo>
                    <a:pt x="9408" y="5705"/>
                  </a:lnTo>
                  <a:lnTo>
                    <a:pt x="9438" y="5553"/>
                  </a:lnTo>
                  <a:lnTo>
                    <a:pt x="9468" y="5401"/>
                  </a:lnTo>
                  <a:lnTo>
                    <a:pt x="9438" y="5250"/>
                  </a:lnTo>
                  <a:lnTo>
                    <a:pt x="9408" y="5098"/>
                  </a:lnTo>
                  <a:lnTo>
                    <a:pt x="9347" y="4916"/>
                  </a:lnTo>
                  <a:lnTo>
                    <a:pt x="9165" y="4612"/>
                  </a:lnTo>
                  <a:lnTo>
                    <a:pt x="8922" y="4279"/>
                  </a:lnTo>
                  <a:lnTo>
                    <a:pt x="8619" y="3945"/>
                  </a:lnTo>
                  <a:lnTo>
                    <a:pt x="8254" y="3641"/>
                  </a:lnTo>
                  <a:lnTo>
                    <a:pt x="7890" y="3368"/>
                  </a:lnTo>
                  <a:lnTo>
                    <a:pt x="7526" y="3095"/>
                  </a:lnTo>
                  <a:lnTo>
                    <a:pt x="6859" y="2640"/>
                  </a:lnTo>
                  <a:lnTo>
                    <a:pt x="6373" y="2337"/>
                  </a:lnTo>
                  <a:lnTo>
                    <a:pt x="6161" y="2245"/>
                  </a:lnTo>
                  <a:lnTo>
                    <a:pt x="6161" y="2245"/>
                  </a:lnTo>
                  <a:lnTo>
                    <a:pt x="6312" y="2245"/>
                  </a:lnTo>
                  <a:lnTo>
                    <a:pt x="6312" y="2245"/>
                  </a:lnTo>
                  <a:lnTo>
                    <a:pt x="4826" y="1366"/>
                  </a:lnTo>
                  <a:lnTo>
                    <a:pt x="3581" y="637"/>
                  </a:lnTo>
                  <a:lnTo>
                    <a:pt x="2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4845;p71">
              <a:extLst>
                <a:ext uri="{FF2B5EF4-FFF2-40B4-BE49-F238E27FC236}">
                  <a16:creationId xmlns:a16="http://schemas.microsoft.com/office/drawing/2014/main" xmlns="" id="{22FD8293-1E7C-4CEE-99D3-3F905CD38A7A}"/>
                </a:ext>
              </a:extLst>
            </p:cNvPr>
            <p:cNvSpPr/>
            <p:nvPr/>
          </p:nvSpPr>
          <p:spPr>
            <a:xfrm>
              <a:off x="4915650" y="2278675"/>
              <a:ext cx="193475" cy="160825"/>
            </a:xfrm>
            <a:custGeom>
              <a:avLst/>
              <a:gdLst/>
              <a:ahLst/>
              <a:cxnLst/>
              <a:rect l="l" t="t" r="r" b="b"/>
              <a:pathLst>
                <a:path w="7739" h="6433" extrusionOk="0">
                  <a:moveTo>
                    <a:pt x="607" y="0"/>
                  </a:moveTo>
                  <a:lnTo>
                    <a:pt x="0" y="971"/>
                  </a:lnTo>
                  <a:lnTo>
                    <a:pt x="0" y="1001"/>
                  </a:lnTo>
                  <a:lnTo>
                    <a:pt x="61" y="1032"/>
                  </a:lnTo>
                  <a:lnTo>
                    <a:pt x="274" y="1183"/>
                  </a:lnTo>
                  <a:lnTo>
                    <a:pt x="1093" y="1608"/>
                  </a:lnTo>
                  <a:lnTo>
                    <a:pt x="2246" y="2245"/>
                  </a:lnTo>
                  <a:lnTo>
                    <a:pt x="2853" y="2610"/>
                  </a:lnTo>
                  <a:lnTo>
                    <a:pt x="3490" y="2974"/>
                  </a:lnTo>
                  <a:lnTo>
                    <a:pt x="4067" y="3399"/>
                  </a:lnTo>
                  <a:lnTo>
                    <a:pt x="4613" y="3823"/>
                  </a:lnTo>
                  <a:lnTo>
                    <a:pt x="5098" y="4248"/>
                  </a:lnTo>
                  <a:lnTo>
                    <a:pt x="5280" y="4461"/>
                  </a:lnTo>
                  <a:lnTo>
                    <a:pt x="5432" y="4703"/>
                  </a:lnTo>
                  <a:lnTo>
                    <a:pt x="5584" y="4916"/>
                  </a:lnTo>
                  <a:lnTo>
                    <a:pt x="5675" y="5128"/>
                  </a:lnTo>
                  <a:lnTo>
                    <a:pt x="5736" y="5341"/>
                  </a:lnTo>
                  <a:lnTo>
                    <a:pt x="5736" y="5553"/>
                  </a:lnTo>
                  <a:lnTo>
                    <a:pt x="5705" y="5765"/>
                  </a:lnTo>
                  <a:lnTo>
                    <a:pt x="5614" y="5947"/>
                  </a:lnTo>
                  <a:lnTo>
                    <a:pt x="5493" y="6130"/>
                  </a:lnTo>
                  <a:lnTo>
                    <a:pt x="5280" y="6342"/>
                  </a:lnTo>
                  <a:lnTo>
                    <a:pt x="5948" y="6433"/>
                  </a:lnTo>
                  <a:lnTo>
                    <a:pt x="6524" y="6433"/>
                  </a:lnTo>
                  <a:lnTo>
                    <a:pt x="6767" y="6372"/>
                  </a:lnTo>
                  <a:lnTo>
                    <a:pt x="6980" y="6312"/>
                  </a:lnTo>
                  <a:lnTo>
                    <a:pt x="7192" y="6251"/>
                  </a:lnTo>
                  <a:lnTo>
                    <a:pt x="7344" y="6130"/>
                  </a:lnTo>
                  <a:lnTo>
                    <a:pt x="7495" y="6008"/>
                  </a:lnTo>
                  <a:lnTo>
                    <a:pt x="7617" y="5856"/>
                  </a:lnTo>
                  <a:lnTo>
                    <a:pt x="7678" y="5705"/>
                  </a:lnTo>
                  <a:lnTo>
                    <a:pt x="7708" y="5553"/>
                  </a:lnTo>
                  <a:lnTo>
                    <a:pt x="7738" y="5401"/>
                  </a:lnTo>
                  <a:lnTo>
                    <a:pt x="7708" y="5250"/>
                  </a:lnTo>
                  <a:lnTo>
                    <a:pt x="7678" y="5098"/>
                  </a:lnTo>
                  <a:lnTo>
                    <a:pt x="7617" y="4916"/>
                  </a:lnTo>
                  <a:lnTo>
                    <a:pt x="7435" y="4612"/>
                  </a:lnTo>
                  <a:lnTo>
                    <a:pt x="7192" y="4279"/>
                  </a:lnTo>
                  <a:lnTo>
                    <a:pt x="6889" y="3945"/>
                  </a:lnTo>
                  <a:lnTo>
                    <a:pt x="6524" y="3641"/>
                  </a:lnTo>
                  <a:lnTo>
                    <a:pt x="6160" y="3368"/>
                  </a:lnTo>
                  <a:lnTo>
                    <a:pt x="5796" y="3095"/>
                  </a:lnTo>
                  <a:lnTo>
                    <a:pt x="5129" y="2640"/>
                  </a:lnTo>
                  <a:lnTo>
                    <a:pt x="4643" y="2337"/>
                  </a:lnTo>
                  <a:lnTo>
                    <a:pt x="4431" y="2245"/>
                  </a:lnTo>
                  <a:lnTo>
                    <a:pt x="4582" y="2245"/>
                  </a:lnTo>
                  <a:lnTo>
                    <a:pt x="3096" y="1366"/>
                  </a:lnTo>
                  <a:lnTo>
                    <a:pt x="1851" y="63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4846;p71">
              <a:extLst>
                <a:ext uri="{FF2B5EF4-FFF2-40B4-BE49-F238E27FC236}">
                  <a16:creationId xmlns:a16="http://schemas.microsoft.com/office/drawing/2014/main" xmlns="" id="{E55F0DD7-E9AB-4275-844A-EFABEF0540A5}"/>
                </a:ext>
              </a:extLst>
            </p:cNvPr>
            <p:cNvSpPr/>
            <p:nvPr/>
          </p:nvSpPr>
          <p:spPr>
            <a:xfrm>
              <a:off x="4915650" y="2278675"/>
              <a:ext cx="193475" cy="160825"/>
            </a:xfrm>
            <a:custGeom>
              <a:avLst/>
              <a:gdLst/>
              <a:ahLst/>
              <a:cxnLst/>
              <a:rect l="l" t="t" r="r" b="b"/>
              <a:pathLst>
                <a:path w="7739" h="6433" fill="none" extrusionOk="0">
                  <a:moveTo>
                    <a:pt x="4431" y="2245"/>
                  </a:moveTo>
                  <a:lnTo>
                    <a:pt x="4431" y="2245"/>
                  </a:lnTo>
                  <a:lnTo>
                    <a:pt x="4582" y="2245"/>
                  </a:lnTo>
                  <a:lnTo>
                    <a:pt x="4582" y="2245"/>
                  </a:lnTo>
                  <a:lnTo>
                    <a:pt x="3096" y="1366"/>
                  </a:lnTo>
                  <a:lnTo>
                    <a:pt x="1851" y="637"/>
                  </a:lnTo>
                  <a:lnTo>
                    <a:pt x="607" y="0"/>
                  </a:lnTo>
                  <a:lnTo>
                    <a:pt x="0" y="971"/>
                  </a:lnTo>
                  <a:lnTo>
                    <a:pt x="0" y="971"/>
                  </a:lnTo>
                  <a:lnTo>
                    <a:pt x="0" y="1001"/>
                  </a:lnTo>
                  <a:lnTo>
                    <a:pt x="61" y="1032"/>
                  </a:lnTo>
                  <a:lnTo>
                    <a:pt x="274" y="1183"/>
                  </a:lnTo>
                  <a:lnTo>
                    <a:pt x="1093" y="1608"/>
                  </a:lnTo>
                  <a:lnTo>
                    <a:pt x="2246" y="2245"/>
                  </a:lnTo>
                  <a:lnTo>
                    <a:pt x="2853" y="2610"/>
                  </a:lnTo>
                  <a:lnTo>
                    <a:pt x="3490" y="2974"/>
                  </a:lnTo>
                  <a:lnTo>
                    <a:pt x="4067" y="3399"/>
                  </a:lnTo>
                  <a:lnTo>
                    <a:pt x="4613" y="3823"/>
                  </a:lnTo>
                  <a:lnTo>
                    <a:pt x="5098" y="4248"/>
                  </a:lnTo>
                  <a:lnTo>
                    <a:pt x="5280" y="4461"/>
                  </a:lnTo>
                  <a:lnTo>
                    <a:pt x="5432" y="4703"/>
                  </a:lnTo>
                  <a:lnTo>
                    <a:pt x="5584" y="4916"/>
                  </a:lnTo>
                  <a:lnTo>
                    <a:pt x="5675" y="5128"/>
                  </a:lnTo>
                  <a:lnTo>
                    <a:pt x="5736" y="5341"/>
                  </a:lnTo>
                  <a:lnTo>
                    <a:pt x="5736" y="5553"/>
                  </a:lnTo>
                  <a:lnTo>
                    <a:pt x="5705" y="5765"/>
                  </a:lnTo>
                  <a:lnTo>
                    <a:pt x="5614" y="5947"/>
                  </a:lnTo>
                  <a:lnTo>
                    <a:pt x="5493" y="6130"/>
                  </a:lnTo>
                  <a:lnTo>
                    <a:pt x="5280" y="6342"/>
                  </a:lnTo>
                  <a:lnTo>
                    <a:pt x="5280" y="6342"/>
                  </a:lnTo>
                  <a:lnTo>
                    <a:pt x="5280" y="6342"/>
                  </a:lnTo>
                  <a:lnTo>
                    <a:pt x="5948" y="6433"/>
                  </a:lnTo>
                  <a:lnTo>
                    <a:pt x="6221" y="6433"/>
                  </a:lnTo>
                  <a:lnTo>
                    <a:pt x="6524" y="6433"/>
                  </a:lnTo>
                  <a:lnTo>
                    <a:pt x="6767" y="6372"/>
                  </a:lnTo>
                  <a:lnTo>
                    <a:pt x="6980" y="6312"/>
                  </a:lnTo>
                  <a:lnTo>
                    <a:pt x="7192" y="6251"/>
                  </a:lnTo>
                  <a:lnTo>
                    <a:pt x="7344" y="6130"/>
                  </a:lnTo>
                  <a:lnTo>
                    <a:pt x="7344" y="6130"/>
                  </a:lnTo>
                  <a:lnTo>
                    <a:pt x="7495" y="6008"/>
                  </a:lnTo>
                  <a:lnTo>
                    <a:pt x="7617" y="5856"/>
                  </a:lnTo>
                  <a:lnTo>
                    <a:pt x="7678" y="5705"/>
                  </a:lnTo>
                  <a:lnTo>
                    <a:pt x="7708" y="5553"/>
                  </a:lnTo>
                  <a:lnTo>
                    <a:pt x="7738" y="5401"/>
                  </a:lnTo>
                  <a:lnTo>
                    <a:pt x="7708" y="5250"/>
                  </a:lnTo>
                  <a:lnTo>
                    <a:pt x="7678" y="5098"/>
                  </a:lnTo>
                  <a:lnTo>
                    <a:pt x="7617" y="4916"/>
                  </a:lnTo>
                  <a:lnTo>
                    <a:pt x="7435" y="4612"/>
                  </a:lnTo>
                  <a:lnTo>
                    <a:pt x="7192" y="4279"/>
                  </a:lnTo>
                  <a:lnTo>
                    <a:pt x="6889" y="3945"/>
                  </a:lnTo>
                  <a:lnTo>
                    <a:pt x="6524" y="3641"/>
                  </a:lnTo>
                  <a:lnTo>
                    <a:pt x="6160" y="3368"/>
                  </a:lnTo>
                  <a:lnTo>
                    <a:pt x="5796" y="3095"/>
                  </a:lnTo>
                  <a:lnTo>
                    <a:pt x="5129" y="2640"/>
                  </a:lnTo>
                  <a:lnTo>
                    <a:pt x="4643" y="2337"/>
                  </a:lnTo>
                  <a:lnTo>
                    <a:pt x="4431" y="2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4847;p71">
              <a:extLst>
                <a:ext uri="{FF2B5EF4-FFF2-40B4-BE49-F238E27FC236}">
                  <a16:creationId xmlns:a16="http://schemas.microsoft.com/office/drawing/2014/main" xmlns="" id="{6B533417-C3DF-4E5B-99F6-EB07B382965A}"/>
                </a:ext>
              </a:extLst>
            </p:cNvPr>
            <p:cNvSpPr/>
            <p:nvPr/>
          </p:nvSpPr>
          <p:spPr>
            <a:xfrm>
              <a:off x="5026400" y="233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4848;p71">
              <a:extLst>
                <a:ext uri="{FF2B5EF4-FFF2-40B4-BE49-F238E27FC236}">
                  <a16:creationId xmlns:a16="http://schemas.microsoft.com/office/drawing/2014/main" xmlns="" id="{4E12824A-864C-4AD5-B77F-6125C2A80DE0}"/>
                </a:ext>
              </a:extLst>
            </p:cNvPr>
            <p:cNvSpPr/>
            <p:nvPr/>
          </p:nvSpPr>
          <p:spPr>
            <a:xfrm>
              <a:off x="5026400" y="233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4849;p71">
              <a:extLst>
                <a:ext uri="{FF2B5EF4-FFF2-40B4-BE49-F238E27FC236}">
                  <a16:creationId xmlns:a16="http://schemas.microsoft.com/office/drawing/2014/main" xmlns="" id="{25FD4951-206C-4775-BB2E-3AEC7C744E48}"/>
                </a:ext>
              </a:extLst>
            </p:cNvPr>
            <p:cNvSpPr/>
            <p:nvPr/>
          </p:nvSpPr>
          <p:spPr>
            <a:xfrm>
              <a:off x="5026400" y="233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8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4850;p71">
              <a:extLst>
                <a:ext uri="{FF2B5EF4-FFF2-40B4-BE49-F238E27FC236}">
                  <a16:creationId xmlns:a16="http://schemas.microsoft.com/office/drawing/2014/main" xmlns="" id="{A0667CD4-0FE5-4D8B-83DA-414C06E01A15}"/>
                </a:ext>
              </a:extLst>
            </p:cNvPr>
            <p:cNvSpPr/>
            <p:nvPr/>
          </p:nvSpPr>
          <p:spPr>
            <a:xfrm>
              <a:off x="5026400" y="233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4851;p71">
              <a:extLst>
                <a:ext uri="{FF2B5EF4-FFF2-40B4-BE49-F238E27FC236}">
                  <a16:creationId xmlns:a16="http://schemas.microsoft.com/office/drawing/2014/main" xmlns="" id="{3E13669B-3677-4166-9E1F-256DD0506852}"/>
                </a:ext>
              </a:extLst>
            </p:cNvPr>
            <p:cNvSpPr/>
            <p:nvPr/>
          </p:nvSpPr>
          <p:spPr>
            <a:xfrm>
              <a:off x="5026400" y="233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4852;p71">
              <a:extLst>
                <a:ext uri="{FF2B5EF4-FFF2-40B4-BE49-F238E27FC236}">
                  <a16:creationId xmlns:a16="http://schemas.microsoft.com/office/drawing/2014/main" xmlns="" id="{82C5937F-AE10-47EA-AF71-89B48E5CFDBA}"/>
                </a:ext>
              </a:extLst>
            </p:cNvPr>
            <p:cNvSpPr/>
            <p:nvPr/>
          </p:nvSpPr>
          <p:spPr>
            <a:xfrm>
              <a:off x="5026400" y="233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4853;p71">
              <a:extLst>
                <a:ext uri="{FF2B5EF4-FFF2-40B4-BE49-F238E27FC236}">
                  <a16:creationId xmlns:a16="http://schemas.microsoft.com/office/drawing/2014/main" xmlns="" id="{564C7A39-F3CF-4A5F-937A-321F5F9C56CE}"/>
                </a:ext>
              </a:extLst>
            </p:cNvPr>
            <p:cNvSpPr/>
            <p:nvPr/>
          </p:nvSpPr>
          <p:spPr>
            <a:xfrm>
              <a:off x="5026400" y="2334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4854;p71">
              <a:extLst>
                <a:ext uri="{FF2B5EF4-FFF2-40B4-BE49-F238E27FC236}">
                  <a16:creationId xmlns:a16="http://schemas.microsoft.com/office/drawing/2014/main" xmlns="" id="{1026FC08-2FC5-4898-A0AF-A324F477F956}"/>
                </a:ext>
              </a:extLst>
            </p:cNvPr>
            <p:cNvSpPr/>
            <p:nvPr/>
          </p:nvSpPr>
          <p:spPr>
            <a:xfrm>
              <a:off x="4905025" y="2307500"/>
              <a:ext cx="49350" cy="83450"/>
            </a:xfrm>
            <a:custGeom>
              <a:avLst/>
              <a:gdLst/>
              <a:ahLst/>
              <a:cxnLst/>
              <a:rect l="l" t="t" r="r" b="b"/>
              <a:pathLst>
                <a:path w="1974" h="3338" extrusionOk="0">
                  <a:moveTo>
                    <a:pt x="668" y="0"/>
                  </a:moveTo>
                  <a:lnTo>
                    <a:pt x="395" y="1275"/>
                  </a:lnTo>
                  <a:lnTo>
                    <a:pt x="304" y="1912"/>
                  </a:lnTo>
                  <a:lnTo>
                    <a:pt x="183" y="2519"/>
                  </a:lnTo>
                  <a:lnTo>
                    <a:pt x="1" y="3217"/>
                  </a:lnTo>
                  <a:lnTo>
                    <a:pt x="304" y="3338"/>
                  </a:lnTo>
                  <a:lnTo>
                    <a:pt x="1973" y="698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D15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4855;p71">
              <a:extLst>
                <a:ext uri="{FF2B5EF4-FFF2-40B4-BE49-F238E27FC236}">
                  <a16:creationId xmlns:a16="http://schemas.microsoft.com/office/drawing/2014/main" xmlns="" id="{1E5B5B5A-3E90-4C4A-90CC-8B4C5B7E2406}"/>
                </a:ext>
              </a:extLst>
            </p:cNvPr>
            <p:cNvSpPr/>
            <p:nvPr/>
          </p:nvSpPr>
          <p:spPr>
            <a:xfrm>
              <a:off x="4905025" y="2307500"/>
              <a:ext cx="49350" cy="83450"/>
            </a:xfrm>
            <a:custGeom>
              <a:avLst/>
              <a:gdLst/>
              <a:ahLst/>
              <a:cxnLst/>
              <a:rect l="l" t="t" r="r" b="b"/>
              <a:pathLst>
                <a:path w="1974" h="3338" fill="none" extrusionOk="0">
                  <a:moveTo>
                    <a:pt x="668" y="0"/>
                  </a:moveTo>
                  <a:lnTo>
                    <a:pt x="395" y="1275"/>
                  </a:lnTo>
                  <a:lnTo>
                    <a:pt x="395" y="1275"/>
                  </a:lnTo>
                  <a:lnTo>
                    <a:pt x="395" y="1275"/>
                  </a:lnTo>
                  <a:lnTo>
                    <a:pt x="395" y="1275"/>
                  </a:lnTo>
                  <a:lnTo>
                    <a:pt x="395" y="1275"/>
                  </a:lnTo>
                  <a:lnTo>
                    <a:pt x="395" y="1275"/>
                  </a:lnTo>
                  <a:lnTo>
                    <a:pt x="304" y="1912"/>
                  </a:lnTo>
                  <a:lnTo>
                    <a:pt x="183" y="2519"/>
                  </a:lnTo>
                  <a:lnTo>
                    <a:pt x="1" y="3217"/>
                  </a:lnTo>
                  <a:lnTo>
                    <a:pt x="1" y="3217"/>
                  </a:lnTo>
                  <a:lnTo>
                    <a:pt x="304" y="3338"/>
                  </a:lnTo>
                  <a:lnTo>
                    <a:pt x="1973" y="698"/>
                  </a:lnTo>
                  <a:lnTo>
                    <a:pt x="1973" y="698"/>
                  </a:lnTo>
                  <a:lnTo>
                    <a:pt x="6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4856;p71">
              <a:extLst>
                <a:ext uri="{FF2B5EF4-FFF2-40B4-BE49-F238E27FC236}">
                  <a16:creationId xmlns:a16="http://schemas.microsoft.com/office/drawing/2014/main" xmlns="" id="{639991CF-7373-49B8-85A2-D084A6EDBA1A}"/>
                </a:ext>
              </a:extLst>
            </p:cNvPr>
            <p:cNvSpPr/>
            <p:nvPr/>
          </p:nvSpPr>
          <p:spPr>
            <a:xfrm>
              <a:off x="4921725" y="2278675"/>
              <a:ext cx="187400" cy="138075"/>
            </a:xfrm>
            <a:custGeom>
              <a:avLst/>
              <a:gdLst/>
              <a:ahLst/>
              <a:cxnLst/>
              <a:rect l="l" t="t" r="r" b="b"/>
              <a:pathLst>
                <a:path w="7496" h="5523" extrusionOk="0">
                  <a:moveTo>
                    <a:pt x="364" y="0"/>
                  </a:moveTo>
                  <a:lnTo>
                    <a:pt x="152" y="334"/>
                  </a:lnTo>
                  <a:lnTo>
                    <a:pt x="91" y="637"/>
                  </a:lnTo>
                  <a:lnTo>
                    <a:pt x="0" y="1153"/>
                  </a:lnTo>
                  <a:lnTo>
                    <a:pt x="1305" y="1851"/>
                  </a:lnTo>
                  <a:lnTo>
                    <a:pt x="1366" y="1730"/>
                  </a:lnTo>
                  <a:lnTo>
                    <a:pt x="2610" y="2367"/>
                  </a:lnTo>
                  <a:lnTo>
                    <a:pt x="3884" y="3065"/>
                  </a:lnTo>
                  <a:lnTo>
                    <a:pt x="5341" y="3945"/>
                  </a:lnTo>
                  <a:lnTo>
                    <a:pt x="5189" y="3945"/>
                  </a:lnTo>
                  <a:lnTo>
                    <a:pt x="5432" y="4066"/>
                  </a:lnTo>
                  <a:lnTo>
                    <a:pt x="5978" y="4400"/>
                  </a:lnTo>
                  <a:lnTo>
                    <a:pt x="6706" y="4916"/>
                  </a:lnTo>
                  <a:lnTo>
                    <a:pt x="7101" y="5219"/>
                  </a:lnTo>
                  <a:lnTo>
                    <a:pt x="7495" y="5523"/>
                  </a:lnTo>
                  <a:lnTo>
                    <a:pt x="7495" y="5401"/>
                  </a:lnTo>
                  <a:lnTo>
                    <a:pt x="7465" y="5250"/>
                  </a:lnTo>
                  <a:lnTo>
                    <a:pt x="7404" y="4976"/>
                  </a:lnTo>
                  <a:lnTo>
                    <a:pt x="7252" y="4703"/>
                  </a:lnTo>
                  <a:lnTo>
                    <a:pt x="7070" y="4430"/>
                  </a:lnTo>
                  <a:lnTo>
                    <a:pt x="6828" y="4157"/>
                  </a:lnTo>
                  <a:lnTo>
                    <a:pt x="6555" y="3884"/>
                  </a:lnTo>
                  <a:lnTo>
                    <a:pt x="6251" y="3611"/>
                  </a:lnTo>
                  <a:lnTo>
                    <a:pt x="5948" y="3368"/>
                  </a:lnTo>
                  <a:lnTo>
                    <a:pt x="5310" y="2913"/>
                  </a:lnTo>
                  <a:lnTo>
                    <a:pt x="4764" y="2579"/>
                  </a:lnTo>
                  <a:lnTo>
                    <a:pt x="4188" y="2245"/>
                  </a:lnTo>
                  <a:lnTo>
                    <a:pt x="4339" y="2245"/>
                  </a:lnTo>
                  <a:lnTo>
                    <a:pt x="3217" y="1548"/>
                  </a:lnTo>
                  <a:lnTo>
                    <a:pt x="2155" y="971"/>
                  </a:lnTo>
                  <a:lnTo>
                    <a:pt x="668" y="152"/>
                  </a:lnTo>
                  <a:lnTo>
                    <a:pt x="607" y="121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611A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4857;p71">
              <a:extLst>
                <a:ext uri="{FF2B5EF4-FFF2-40B4-BE49-F238E27FC236}">
                  <a16:creationId xmlns:a16="http://schemas.microsoft.com/office/drawing/2014/main" xmlns="" id="{EAEDBB6D-808C-4577-BC19-308D2B425FB7}"/>
                </a:ext>
              </a:extLst>
            </p:cNvPr>
            <p:cNvSpPr/>
            <p:nvPr/>
          </p:nvSpPr>
          <p:spPr>
            <a:xfrm>
              <a:off x="4921725" y="2278675"/>
              <a:ext cx="187400" cy="138075"/>
            </a:xfrm>
            <a:custGeom>
              <a:avLst/>
              <a:gdLst/>
              <a:ahLst/>
              <a:cxnLst/>
              <a:rect l="l" t="t" r="r" b="b"/>
              <a:pathLst>
                <a:path w="7496" h="5523" fill="none" extrusionOk="0">
                  <a:moveTo>
                    <a:pt x="364" y="0"/>
                  </a:moveTo>
                  <a:lnTo>
                    <a:pt x="364" y="0"/>
                  </a:lnTo>
                  <a:lnTo>
                    <a:pt x="152" y="334"/>
                  </a:lnTo>
                  <a:lnTo>
                    <a:pt x="91" y="637"/>
                  </a:lnTo>
                  <a:lnTo>
                    <a:pt x="91" y="637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305" y="1851"/>
                  </a:lnTo>
                  <a:lnTo>
                    <a:pt x="1366" y="1730"/>
                  </a:lnTo>
                  <a:lnTo>
                    <a:pt x="1366" y="1730"/>
                  </a:lnTo>
                  <a:lnTo>
                    <a:pt x="2610" y="2367"/>
                  </a:lnTo>
                  <a:lnTo>
                    <a:pt x="3884" y="3065"/>
                  </a:lnTo>
                  <a:lnTo>
                    <a:pt x="5341" y="3945"/>
                  </a:lnTo>
                  <a:lnTo>
                    <a:pt x="5341" y="3945"/>
                  </a:lnTo>
                  <a:lnTo>
                    <a:pt x="5189" y="3945"/>
                  </a:lnTo>
                  <a:lnTo>
                    <a:pt x="5189" y="3945"/>
                  </a:lnTo>
                  <a:lnTo>
                    <a:pt x="5432" y="4066"/>
                  </a:lnTo>
                  <a:lnTo>
                    <a:pt x="5978" y="4400"/>
                  </a:lnTo>
                  <a:lnTo>
                    <a:pt x="6706" y="4916"/>
                  </a:lnTo>
                  <a:lnTo>
                    <a:pt x="7101" y="5219"/>
                  </a:lnTo>
                  <a:lnTo>
                    <a:pt x="7495" y="5523"/>
                  </a:lnTo>
                  <a:lnTo>
                    <a:pt x="7495" y="5523"/>
                  </a:lnTo>
                  <a:lnTo>
                    <a:pt x="7495" y="5401"/>
                  </a:lnTo>
                  <a:lnTo>
                    <a:pt x="7465" y="5250"/>
                  </a:lnTo>
                  <a:lnTo>
                    <a:pt x="7404" y="4976"/>
                  </a:lnTo>
                  <a:lnTo>
                    <a:pt x="7252" y="4703"/>
                  </a:lnTo>
                  <a:lnTo>
                    <a:pt x="7070" y="4430"/>
                  </a:lnTo>
                  <a:lnTo>
                    <a:pt x="6828" y="4157"/>
                  </a:lnTo>
                  <a:lnTo>
                    <a:pt x="6555" y="3884"/>
                  </a:lnTo>
                  <a:lnTo>
                    <a:pt x="6251" y="3611"/>
                  </a:lnTo>
                  <a:lnTo>
                    <a:pt x="5948" y="3368"/>
                  </a:lnTo>
                  <a:lnTo>
                    <a:pt x="5310" y="2913"/>
                  </a:lnTo>
                  <a:lnTo>
                    <a:pt x="4764" y="2579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188" y="2245"/>
                  </a:lnTo>
                  <a:lnTo>
                    <a:pt x="4339" y="2245"/>
                  </a:lnTo>
                  <a:lnTo>
                    <a:pt x="4339" y="2245"/>
                  </a:lnTo>
                  <a:lnTo>
                    <a:pt x="3217" y="1548"/>
                  </a:lnTo>
                  <a:lnTo>
                    <a:pt x="2155" y="971"/>
                  </a:lnTo>
                  <a:lnTo>
                    <a:pt x="668" y="152"/>
                  </a:lnTo>
                  <a:lnTo>
                    <a:pt x="668" y="152"/>
                  </a:lnTo>
                  <a:lnTo>
                    <a:pt x="607" y="121"/>
                  </a:lnTo>
                  <a:lnTo>
                    <a:pt x="607" y="121"/>
                  </a:lnTo>
                  <a:lnTo>
                    <a:pt x="3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4858;p71">
              <a:extLst>
                <a:ext uri="{FF2B5EF4-FFF2-40B4-BE49-F238E27FC236}">
                  <a16:creationId xmlns:a16="http://schemas.microsoft.com/office/drawing/2014/main" xmlns="" id="{13080DAC-6A43-449E-AC74-3F37E38D9F13}"/>
                </a:ext>
              </a:extLst>
            </p:cNvPr>
            <p:cNvSpPr/>
            <p:nvPr/>
          </p:nvSpPr>
          <p:spPr>
            <a:xfrm>
              <a:off x="4858750" y="1536750"/>
              <a:ext cx="151750" cy="571250"/>
            </a:xfrm>
            <a:custGeom>
              <a:avLst/>
              <a:gdLst/>
              <a:ahLst/>
              <a:cxnLst/>
              <a:rect l="l" t="t" r="r" b="b"/>
              <a:pathLst>
                <a:path w="6070" h="22850" extrusionOk="0">
                  <a:moveTo>
                    <a:pt x="4613" y="1"/>
                  </a:moveTo>
                  <a:lnTo>
                    <a:pt x="4522" y="31"/>
                  </a:lnTo>
                  <a:lnTo>
                    <a:pt x="4310" y="122"/>
                  </a:lnTo>
                  <a:lnTo>
                    <a:pt x="3945" y="334"/>
                  </a:lnTo>
                  <a:lnTo>
                    <a:pt x="3733" y="486"/>
                  </a:lnTo>
                  <a:lnTo>
                    <a:pt x="3551" y="668"/>
                  </a:lnTo>
                  <a:lnTo>
                    <a:pt x="3308" y="911"/>
                  </a:lnTo>
                  <a:lnTo>
                    <a:pt x="3096" y="1184"/>
                  </a:lnTo>
                  <a:lnTo>
                    <a:pt x="2883" y="1487"/>
                  </a:lnTo>
                  <a:lnTo>
                    <a:pt x="2701" y="1882"/>
                  </a:lnTo>
                  <a:lnTo>
                    <a:pt x="2519" y="2337"/>
                  </a:lnTo>
                  <a:lnTo>
                    <a:pt x="2368" y="2823"/>
                  </a:lnTo>
                  <a:lnTo>
                    <a:pt x="2246" y="3399"/>
                  </a:lnTo>
                  <a:lnTo>
                    <a:pt x="2155" y="4036"/>
                  </a:lnTo>
                  <a:lnTo>
                    <a:pt x="2003" y="5523"/>
                  </a:lnTo>
                  <a:lnTo>
                    <a:pt x="1912" y="7192"/>
                  </a:lnTo>
                  <a:lnTo>
                    <a:pt x="1852" y="8922"/>
                  </a:lnTo>
                  <a:lnTo>
                    <a:pt x="1791" y="10621"/>
                  </a:lnTo>
                  <a:lnTo>
                    <a:pt x="1761" y="13322"/>
                  </a:lnTo>
                  <a:lnTo>
                    <a:pt x="1730" y="14444"/>
                  </a:lnTo>
                  <a:lnTo>
                    <a:pt x="1" y="20483"/>
                  </a:lnTo>
                  <a:lnTo>
                    <a:pt x="1943" y="22850"/>
                  </a:lnTo>
                  <a:lnTo>
                    <a:pt x="5159" y="19694"/>
                  </a:lnTo>
                  <a:lnTo>
                    <a:pt x="5523" y="15992"/>
                  </a:lnTo>
                  <a:lnTo>
                    <a:pt x="5827" y="13200"/>
                  </a:lnTo>
                  <a:lnTo>
                    <a:pt x="6039" y="11349"/>
                  </a:lnTo>
                  <a:lnTo>
                    <a:pt x="6069" y="11046"/>
                  </a:lnTo>
                  <a:lnTo>
                    <a:pt x="6069" y="10530"/>
                  </a:lnTo>
                  <a:lnTo>
                    <a:pt x="6009" y="9104"/>
                  </a:lnTo>
                  <a:lnTo>
                    <a:pt x="5887" y="7344"/>
                  </a:lnTo>
                  <a:lnTo>
                    <a:pt x="5705" y="5371"/>
                  </a:lnTo>
                  <a:lnTo>
                    <a:pt x="5493" y="3490"/>
                  </a:lnTo>
                  <a:lnTo>
                    <a:pt x="5341" y="2610"/>
                  </a:lnTo>
                  <a:lnTo>
                    <a:pt x="5220" y="1821"/>
                  </a:lnTo>
                  <a:lnTo>
                    <a:pt x="5068" y="1123"/>
                  </a:lnTo>
                  <a:lnTo>
                    <a:pt x="4916" y="577"/>
                  </a:lnTo>
                  <a:lnTo>
                    <a:pt x="4765" y="213"/>
                  </a:lnTo>
                  <a:lnTo>
                    <a:pt x="4704" y="92"/>
                  </a:lnTo>
                  <a:lnTo>
                    <a:pt x="4613" y="1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4859;p71">
              <a:extLst>
                <a:ext uri="{FF2B5EF4-FFF2-40B4-BE49-F238E27FC236}">
                  <a16:creationId xmlns:a16="http://schemas.microsoft.com/office/drawing/2014/main" xmlns="" id="{F904D351-7F76-4338-A09E-DD7F6AE5D303}"/>
                </a:ext>
              </a:extLst>
            </p:cNvPr>
            <p:cNvSpPr/>
            <p:nvPr/>
          </p:nvSpPr>
          <p:spPr>
            <a:xfrm>
              <a:off x="4858750" y="1536750"/>
              <a:ext cx="151750" cy="571250"/>
            </a:xfrm>
            <a:custGeom>
              <a:avLst/>
              <a:gdLst/>
              <a:ahLst/>
              <a:cxnLst/>
              <a:rect l="l" t="t" r="r" b="b"/>
              <a:pathLst>
                <a:path w="6070" h="22850" fill="none" extrusionOk="0">
                  <a:moveTo>
                    <a:pt x="4613" y="1"/>
                  </a:moveTo>
                  <a:lnTo>
                    <a:pt x="4613" y="1"/>
                  </a:lnTo>
                  <a:lnTo>
                    <a:pt x="4522" y="31"/>
                  </a:lnTo>
                  <a:lnTo>
                    <a:pt x="4310" y="122"/>
                  </a:lnTo>
                  <a:lnTo>
                    <a:pt x="3945" y="334"/>
                  </a:lnTo>
                  <a:lnTo>
                    <a:pt x="3733" y="486"/>
                  </a:lnTo>
                  <a:lnTo>
                    <a:pt x="3551" y="668"/>
                  </a:lnTo>
                  <a:lnTo>
                    <a:pt x="3308" y="911"/>
                  </a:lnTo>
                  <a:lnTo>
                    <a:pt x="3096" y="1184"/>
                  </a:lnTo>
                  <a:lnTo>
                    <a:pt x="2883" y="1487"/>
                  </a:lnTo>
                  <a:lnTo>
                    <a:pt x="2701" y="1882"/>
                  </a:lnTo>
                  <a:lnTo>
                    <a:pt x="2519" y="2337"/>
                  </a:lnTo>
                  <a:lnTo>
                    <a:pt x="2368" y="2823"/>
                  </a:lnTo>
                  <a:lnTo>
                    <a:pt x="2246" y="3399"/>
                  </a:lnTo>
                  <a:lnTo>
                    <a:pt x="2155" y="4036"/>
                  </a:lnTo>
                  <a:lnTo>
                    <a:pt x="2155" y="4036"/>
                  </a:lnTo>
                  <a:lnTo>
                    <a:pt x="2003" y="5523"/>
                  </a:lnTo>
                  <a:lnTo>
                    <a:pt x="1912" y="7192"/>
                  </a:lnTo>
                  <a:lnTo>
                    <a:pt x="1852" y="8922"/>
                  </a:lnTo>
                  <a:lnTo>
                    <a:pt x="1791" y="10621"/>
                  </a:lnTo>
                  <a:lnTo>
                    <a:pt x="1761" y="13322"/>
                  </a:lnTo>
                  <a:lnTo>
                    <a:pt x="1730" y="14444"/>
                  </a:lnTo>
                  <a:lnTo>
                    <a:pt x="1" y="20483"/>
                  </a:lnTo>
                  <a:lnTo>
                    <a:pt x="1943" y="22850"/>
                  </a:lnTo>
                  <a:lnTo>
                    <a:pt x="5159" y="19694"/>
                  </a:lnTo>
                  <a:lnTo>
                    <a:pt x="5159" y="19694"/>
                  </a:lnTo>
                  <a:lnTo>
                    <a:pt x="5523" y="15992"/>
                  </a:lnTo>
                  <a:lnTo>
                    <a:pt x="5827" y="13200"/>
                  </a:lnTo>
                  <a:lnTo>
                    <a:pt x="6039" y="11349"/>
                  </a:lnTo>
                  <a:lnTo>
                    <a:pt x="6039" y="11349"/>
                  </a:lnTo>
                  <a:lnTo>
                    <a:pt x="6069" y="11046"/>
                  </a:lnTo>
                  <a:lnTo>
                    <a:pt x="6069" y="10530"/>
                  </a:lnTo>
                  <a:lnTo>
                    <a:pt x="6009" y="9104"/>
                  </a:lnTo>
                  <a:lnTo>
                    <a:pt x="5887" y="7344"/>
                  </a:lnTo>
                  <a:lnTo>
                    <a:pt x="5705" y="5371"/>
                  </a:lnTo>
                  <a:lnTo>
                    <a:pt x="5493" y="3490"/>
                  </a:lnTo>
                  <a:lnTo>
                    <a:pt x="5341" y="2610"/>
                  </a:lnTo>
                  <a:lnTo>
                    <a:pt x="5220" y="1821"/>
                  </a:lnTo>
                  <a:lnTo>
                    <a:pt x="5068" y="1123"/>
                  </a:lnTo>
                  <a:lnTo>
                    <a:pt x="4916" y="577"/>
                  </a:lnTo>
                  <a:lnTo>
                    <a:pt x="4765" y="213"/>
                  </a:lnTo>
                  <a:lnTo>
                    <a:pt x="4704" y="92"/>
                  </a:lnTo>
                  <a:lnTo>
                    <a:pt x="46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4860;p71">
              <a:extLst>
                <a:ext uri="{FF2B5EF4-FFF2-40B4-BE49-F238E27FC236}">
                  <a16:creationId xmlns:a16="http://schemas.microsoft.com/office/drawing/2014/main" xmlns="" id="{69D8D234-5D42-47D0-BE5B-A5F13AFF58DA}"/>
                </a:ext>
              </a:extLst>
            </p:cNvPr>
            <p:cNvSpPr/>
            <p:nvPr/>
          </p:nvSpPr>
          <p:spPr>
            <a:xfrm>
              <a:off x="4911850" y="1540550"/>
              <a:ext cx="63750" cy="508275"/>
            </a:xfrm>
            <a:custGeom>
              <a:avLst/>
              <a:gdLst/>
              <a:ahLst/>
              <a:cxnLst/>
              <a:rect l="l" t="t" r="r" b="b"/>
              <a:pathLst>
                <a:path w="2550" h="20331" extrusionOk="0">
                  <a:moveTo>
                    <a:pt x="2155" y="0"/>
                  </a:moveTo>
                  <a:lnTo>
                    <a:pt x="1912" y="122"/>
                  </a:lnTo>
                  <a:lnTo>
                    <a:pt x="1639" y="334"/>
                  </a:lnTo>
                  <a:lnTo>
                    <a:pt x="1336" y="577"/>
                  </a:lnTo>
                  <a:lnTo>
                    <a:pt x="1032" y="941"/>
                  </a:lnTo>
                  <a:lnTo>
                    <a:pt x="1306" y="1184"/>
                  </a:lnTo>
                  <a:lnTo>
                    <a:pt x="1488" y="850"/>
                  </a:lnTo>
                  <a:lnTo>
                    <a:pt x="1670" y="547"/>
                  </a:lnTo>
                  <a:lnTo>
                    <a:pt x="1912" y="273"/>
                  </a:lnTo>
                  <a:lnTo>
                    <a:pt x="2155" y="0"/>
                  </a:lnTo>
                  <a:close/>
                  <a:moveTo>
                    <a:pt x="1912" y="10226"/>
                  </a:moveTo>
                  <a:lnTo>
                    <a:pt x="1730" y="10530"/>
                  </a:lnTo>
                  <a:lnTo>
                    <a:pt x="1518" y="10772"/>
                  </a:lnTo>
                  <a:lnTo>
                    <a:pt x="1306" y="11046"/>
                  </a:lnTo>
                  <a:lnTo>
                    <a:pt x="1093" y="11258"/>
                  </a:lnTo>
                  <a:lnTo>
                    <a:pt x="820" y="11501"/>
                  </a:lnTo>
                  <a:lnTo>
                    <a:pt x="577" y="11683"/>
                  </a:lnTo>
                  <a:lnTo>
                    <a:pt x="304" y="11865"/>
                  </a:lnTo>
                  <a:lnTo>
                    <a:pt x="1" y="12047"/>
                  </a:lnTo>
                  <a:lnTo>
                    <a:pt x="244" y="12229"/>
                  </a:lnTo>
                  <a:lnTo>
                    <a:pt x="426" y="12441"/>
                  </a:lnTo>
                  <a:lnTo>
                    <a:pt x="608" y="12654"/>
                  </a:lnTo>
                  <a:lnTo>
                    <a:pt x="759" y="12927"/>
                  </a:lnTo>
                  <a:lnTo>
                    <a:pt x="881" y="13170"/>
                  </a:lnTo>
                  <a:lnTo>
                    <a:pt x="1002" y="13443"/>
                  </a:lnTo>
                  <a:lnTo>
                    <a:pt x="1215" y="13989"/>
                  </a:lnTo>
                  <a:lnTo>
                    <a:pt x="1397" y="14535"/>
                  </a:lnTo>
                  <a:lnTo>
                    <a:pt x="1609" y="15263"/>
                  </a:lnTo>
                  <a:lnTo>
                    <a:pt x="1791" y="16083"/>
                  </a:lnTo>
                  <a:lnTo>
                    <a:pt x="1943" y="17023"/>
                  </a:lnTo>
                  <a:lnTo>
                    <a:pt x="1973" y="17539"/>
                  </a:lnTo>
                  <a:lnTo>
                    <a:pt x="2155" y="17752"/>
                  </a:lnTo>
                  <a:lnTo>
                    <a:pt x="2277" y="17964"/>
                  </a:lnTo>
                  <a:lnTo>
                    <a:pt x="2337" y="18207"/>
                  </a:lnTo>
                  <a:lnTo>
                    <a:pt x="2368" y="18480"/>
                  </a:lnTo>
                  <a:lnTo>
                    <a:pt x="2337" y="18692"/>
                  </a:lnTo>
                  <a:lnTo>
                    <a:pt x="2277" y="18935"/>
                  </a:lnTo>
                  <a:lnTo>
                    <a:pt x="2186" y="19147"/>
                  </a:lnTo>
                  <a:lnTo>
                    <a:pt x="2064" y="19360"/>
                  </a:lnTo>
                  <a:lnTo>
                    <a:pt x="1912" y="19542"/>
                  </a:lnTo>
                  <a:lnTo>
                    <a:pt x="1852" y="19936"/>
                  </a:lnTo>
                  <a:lnTo>
                    <a:pt x="1730" y="20331"/>
                  </a:lnTo>
                  <a:lnTo>
                    <a:pt x="2550" y="19663"/>
                  </a:lnTo>
                  <a:lnTo>
                    <a:pt x="2428" y="18783"/>
                  </a:lnTo>
                  <a:lnTo>
                    <a:pt x="2368" y="17782"/>
                  </a:lnTo>
                  <a:lnTo>
                    <a:pt x="2307" y="16720"/>
                  </a:lnTo>
                  <a:lnTo>
                    <a:pt x="2246" y="15597"/>
                  </a:lnTo>
                  <a:lnTo>
                    <a:pt x="2216" y="14414"/>
                  </a:lnTo>
                  <a:lnTo>
                    <a:pt x="2216" y="13170"/>
                  </a:lnTo>
                  <a:lnTo>
                    <a:pt x="2246" y="11865"/>
                  </a:lnTo>
                  <a:lnTo>
                    <a:pt x="2307" y="10560"/>
                  </a:lnTo>
                  <a:lnTo>
                    <a:pt x="2186" y="10469"/>
                  </a:lnTo>
                  <a:lnTo>
                    <a:pt x="1912" y="10226"/>
                  </a:lnTo>
                  <a:close/>
                </a:path>
              </a:pathLst>
            </a:custGeom>
            <a:solidFill>
              <a:srgbClr val="338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4861;p71">
              <a:extLst>
                <a:ext uri="{FF2B5EF4-FFF2-40B4-BE49-F238E27FC236}">
                  <a16:creationId xmlns:a16="http://schemas.microsoft.com/office/drawing/2014/main" xmlns="" id="{818897BE-A52C-45B0-8DC0-886D7304B5C9}"/>
                </a:ext>
              </a:extLst>
            </p:cNvPr>
            <p:cNvSpPr/>
            <p:nvPr/>
          </p:nvSpPr>
          <p:spPr>
            <a:xfrm>
              <a:off x="4911850" y="1796200"/>
              <a:ext cx="63750" cy="252625"/>
            </a:xfrm>
            <a:custGeom>
              <a:avLst/>
              <a:gdLst/>
              <a:ahLst/>
              <a:cxnLst/>
              <a:rect l="l" t="t" r="r" b="b"/>
              <a:pathLst>
                <a:path w="2550" h="10105" fill="none" extrusionOk="0">
                  <a:moveTo>
                    <a:pt x="1912" y="0"/>
                  </a:moveTo>
                  <a:lnTo>
                    <a:pt x="1912" y="0"/>
                  </a:lnTo>
                  <a:lnTo>
                    <a:pt x="1730" y="304"/>
                  </a:lnTo>
                  <a:lnTo>
                    <a:pt x="1518" y="546"/>
                  </a:lnTo>
                  <a:lnTo>
                    <a:pt x="1306" y="820"/>
                  </a:lnTo>
                  <a:lnTo>
                    <a:pt x="1093" y="1032"/>
                  </a:lnTo>
                  <a:lnTo>
                    <a:pt x="820" y="1275"/>
                  </a:lnTo>
                  <a:lnTo>
                    <a:pt x="577" y="1457"/>
                  </a:lnTo>
                  <a:lnTo>
                    <a:pt x="304" y="1639"/>
                  </a:lnTo>
                  <a:lnTo>
                    <a:pt x="1" y="1821"/>
                  </a:lnTo>
                  <a:lnTo>
                    <a:pt x="1" y="1821"/>
                  </a:lnTo>
                  <a:lnTo>
                    <a:pt x="244" y="2003"/>
                  </a:lnTo>
                  <a:lnTo>
                    <a:pt x="426" y="2215"/>
                  </a:lnTo>
                  <a:lnTo>
                    <a:pt x="608" y="2428"/>
                  </a:lnTo>
                  <a:lnTo>
                    <a:pt x="759" y="2701"/>
                  </a:lnTo>
                  <a:lnTo>
                    <a:pt x="881" y="2944"/>
                  </a:lnTo>
                  <a:lnTo>
                    <a:pt x="1002" y="3217"/>
                  </a:lnTo>
                  <a:lnTo>
                    <a:pt x="1215" y="3763"/>
                  </a:lnTo>
                  <a:lnTo>
                    <a:pt x="1215" y="3763"/>
                  </a:lnTo>
                  <a:lnTo>
                    <a:pt x="1397" y="4309"/>
                  </a:lnTo>
                  <a:lnTo>
                    <a:pt x="1609" y="5037"/>
                  </a:lnTo>
                  <a:lnTo>
                    <a:pt x="1791" y="5857"/>
                  </a:lnTo>
                  <a:lnTo>
                    <a:pt x="1943" y="6797"/>
                  </a:lnTo>
                  <a:lnTo>
                    <a:pt x="1943" y="6797"/>
                  </a:lnTo>
                  <a:lnTo>
                    <a:pt x="1973" y="7313"/>
                  </a:lnTo>
                  <a:lnTo>
                    <a:pt x="1973" y="7313"/>
                  </a:lnTo>
                  <a:lnTo>
                    <a:pt x="2155" y="7526"/>
                  </a:lnTo>
                  <a:lnTo>
                    <a:pt x="2277" y="7738"/>
                  </a:lnTo>
                  <a:lnTo>
                    <a:pt x="2337" y="7981"/>
                  </a:lnTo>
                  <a:lnTo>
                    <a:pt x="2368" y="8254"/>
                  </a:lnTo>
                  <a:lnTo>
                    <a:pt x="2368" y="8254"/>
                  </a:lnTo>
                  <a:lnTo>
                    <a:pt x="2368" y="8254"/>
                  </a:lnTo>
                  <a:lnTo>
                    <a:pt x="2368" y="8254"/>
                  </a:lnTo>
                  <a:lnTo>
                    <a:pt x="2368" y="8254"/>
                  </a:lnTo>
                  <a:lnTo>
                    <a:pt x="2368" y="8254"/>
                  </a:lnTo>
                  <a:lnTo>
                    <a:pt x="2337" y="8466"/>
                  </a:lnTo>
                  <a:lnTo>
                    <a:pt x="2337" y="8466"/>
                  </a:lnTo>
                  <a:lnTo>
                    <a:pt x="2277" y="8709"/>
                  </a:lnTo>
                  <a:lnTo>
                    <a:pt x="2186" y="8921"/>
                  </a:lnTo>
                  <a:lnTo>
                    <a:pt x="2064" y="9134"/>
                  </a:lnTo>
                  <a:lnTo>
                    <a:pt x="1912" y="9316"/>
                  </a:lnTo>
                  <a:lnTo>
                    <a:pt x="1912" y="9316"/>
                  </a:lnTo>
                  <a:lnTo>
                    <a:pt x="1852" y="9710"/>
                  </a:lnTo>
                  <a:lnTo>
                    <a:pt x="1730" y="10105"/>
                  </a:lnTo>
                  <a:lnTo>
                    <a:pt x="1730" y="10105"/>
                  </a:lnTo>
                  <a:lnTo>
                    <a:pt x="2550" y="9437"/>
                  </a:lnTo>
                  <a:lnTo>
                    <a:pt x="2550" y="9437"/>
                  </a:lnTo>
                  <a:lnTo>
                    <a:pt x="2428" y="8557"/>
                  </a:lnTo>
                  <a:lnTo>
                    <a:pt x="2368" y="7556"/>
                  </a:lnTo>
                  <a:lnTo>
                    <a:pt x="2307" y="6494"/>
                  </a:lnTo>
                  <a:lnTo>
                    <a:pt x="2246" y="5371"/>
                  </a:lnTo>
                  <a:lnTo>
                    <a:pt x="2216" y="4188"/>
                  </a:lnTo>
                  <a:lnTo>
                    <a:pt x="2216" y="2944"/>
                  </a:lnTo>
                  <a:lnTo>
                    <a:pt x="2246" y="1639"/>
                  </a:lnTo>
                  <a:lnTo>
                    <a:pt x="2307" y="334"/>
                  </a:lnTo>
                  <a:lnTo>
                    <a:pt x="2307" y="334"/>
                  </a:lnTo>
                  <a:lnTo>
                    <a:pt x="2307" y="334"/>
                  </a:lnTo>
                  <a:lnTo>
                    <a:pt x="2186" y="243"/>
                  </a:lnTo>
                  <a:lnTo>
                    <a:pt x="19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4862;p71">
              <a:extLst>
                <a:ext uri="{FF2B5EF4-FFF2-40B4-BE49-F238E27FC236}">
                  <a16:creationId xmlns:a16="http://schemas.microsoft.com/office/drawing/2014/main" xmlns="" id="{B1E9DA34-4468-4214-BE4A-0084423C3BE1}"/>
                </a:ext>
              </a:extLst>
            </p:cNvPr>
            <p:cNvSpPr/>
            <p:nvPr/>
          </p:nvSpPr>
          <p:spPr>
            <a:xfrm>
              <a:off x="4937650" y="1540550"/>
              <a:ext cx="28100" cy="29600"/>
            </a:xfrm>
            <a:custGeom>
              <a:avLst/>
              <a:gdLst/>
              <a:ahLst/>
              <a:cxnLst/>
              <a:rect l="l" t="t" r="r" b="b"/>
              <a:pathLst>
                <a:path w="1124" h="1184" fill="none" extrusionOk="0">
                  <a:moveTo>
                    <a:pt x="1123" y="0"/>
                  </a:moveTo>
                  <a:lnTo>
                    <a:pt x="1123" y="0"/>
                  </a:lnTo>
                  <a:lnTo>
                    <a:pt x="880" y="122"/>
                  </a:lnTo>
                  <a:lnTo>
                    <a:pt x="607" y="334"/>
                  </a:lnTo>
                  <a:lnTo>
                    <a:pt x="304" y="577"/>
                  </a:lnTo>
                  <a:lnTo>
                    <a:pt x="0" y="941"/>
                  </a:lnTo>
                  <a:lnTo>
                    <a:pt x="0" y="941"/>
                  </a:lnTo>
                  <a:lnTo>
                    <a:pt x="274" y="1184"/>
                  </a:lnTo>
                  <a:lnTo>
                    <a:pt x="274" y="1184"/>
                  </a:lnTo>
                  <a:lnTo>
                    <a:pt x="456" y="850"/>
                  </a:lnTo>
                  <a:lnTo>
                    <a:pt x="638" y="547"/>
                  </a:lnTo>
                  <a:lnTo>
                    <a:pt x="880" y="273"/>
                  </a:lnTo>
                  <a:lnTo>
                    <a:pt x="11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4863;p71">
              <a:extLst>
                <a:ext uri="{FF2B5EF4-FFF2-40B4-BE49-F238E27FC236}">
                  <a16:creationId xmlns:a16="http://schemas.microsoft.com/office/drawing/2014/main" xmlns="" id="{3FBA2F56-504A-42BD-BE78-C9A047C73377}"/>
                </a:ext>
              </a:extLst>
            </p:cNvPr>
            <p:cNvSpPr/>
            <p:nvPr/>
          </p:nvSpPr>
          <p:spPr>
            <a:xfrm>
              <a:off x="4917925" y="1509450"/>
              <a:ext cx="342150" cy="609175"/>
            </a:xfrm>
            <a:custGeom>
              <a:avLst/>
              <a:gdLst/>
              <a:ahLst/>
              <a:cxnLst/>
              <a:rect l="l" t="t" r="r" b="b"/>
              <a:pathLst>
                <a:path w="13686" h="24367" extrusionOk="0">
                  <a:moveTo>
                    <a:pt x="5553" y="0"/>
                  </a:moveTo>
                  <a:lnTo>
                    <a:pt x="4734" y="61"/>
                  </a:lnTo>
                  <a:lnTo>
                    <a:pt x="4340" y="122"/>
                  </a:lnTo>
                  <a:lnTo>
                    <a:pt x="3945" y="182"/>
                  </a:lnTo>
                  <a:lnTo>
                    <a:pt x="3581" y="273"/>
                  </a:lnTo>
                  <a:lnTo>
                    <a:pt x="3217" y="425"/>
                  </a:lnTo>
                  <a:lnTo>
                    <a:pt x="2853" y="577"/>
                  </a:lnTo>
                  <a:lnTo>
                    <a:pt x="2519" y="759"/>
                  </a:lnTo>
                  <a:lnTo>
                    <a:pt x="2216" y="971"/>
                  </a:lnTo>
                  <a:lnTo>
                    <a:pt x="1912" y="1244"/>
                  </a:lnTo>
                  <a:lnTo>
                    <a:pt x="1669" y="1487"/>
                  </a:lnTo>
                  <a:lnTo>
                    <a:pt x="1457" y="1760"/>
                  </a:lnTo>
                  <a:lnTo>
                    <a:pt x="1275" y="2064"/>
                  </a:lnTo>
                  <a:lnTo>
                    <a:pt x="1093" y="2367"/>
                  </a:lnTo>
                  <a:lnTo>
                    <a:pt x="941" y="2670"/>
                  </a:lnTo>
                  <a:lnTo>
                    <a:pt x="789" y="3004"/>
                  </a:lnTo>
                  <a:lnTo>
                    <a:pt x="547" y="3672"/>
                  </a:lnTo>
                  <a:lnTo>
                    <a:pt x="395" y="4400"/>
                  </a:lnTo>
                  <a:lnTo>
                    <a:pt x="243" y="5098"/>
                  </a:lnTo>
                  <a:lnTo>
                    <a:pt x="122" y="5766"/>
                  </a:lnTo>
                  <a:lnTo>
                    <a:pt x="31" y="6433"/>
                  </a:lnTo>
                  <a:lnTo>
                    <a:pt x="1" y="7131"/>
                  </a:lnTo>
                  <a:lnTo>
                    <a:pt x="1" y="7738"/>
                  </a:lnTo>
                  <a:lnTo>
                    <a:pt x="61" y="8345"/>
                  </a:lnTo>
                  <a:lnTo>
                    <a:pt x="152" y="8861"/>
                  </a:lnTo>
                  <a:lnTo>
                    <a:pt x="304" y="9346"/>
                  </a:lnTo>
                  <a:lnTo>
                    <a:pt x="486" y="9801"/>
                  </a:lnTo>
                  <a:lnTo>
                    <a:pt x="668" y="10165"/>
                  </a:lnTo>
                  <a:lnTo>
                    <a:pt x="880" y="10530"/>
                  </a:lnTo>
                  <a:lnTo>
                    <a:pt x="1093" y="10833"/>
                  </a:lnTo>
                  <a:lnTo>
                    <a:pt x="1305" y="11076"/>
                  </a:lnTo>
                  <a:lnTo>
                    <a:pt x="1669" y="11470"/>
                  </a:lnTo>
                  <a:lnTo>
                    <a:pt x="1943" y="11713"/>
                  </a:lnTo>
                  <a:lnTo>
                    <a:pt x="2064" y="11804"/>
                  </a:lnTo>
                  <a:lnTo>
                    <a:pt x="2003" y="13989"/>
                  </a:lnTo>
                  <a:lnTo>
                    <a:pt x="2003" y="16113"/>
                  </a:lnTo>
                  <a:lnTo>
                    <a:pt x="2064" y="18055"/>
                  </a:lnTo>
                  <a:lnTo>
                    <a:pt x="2094" y="18935"/>
                  </a:lnTo>
                  <a:lnTo>
                    <a:pt x="2185" y="19785"/>
                  </a:lnTo>
                  <a:lnTo>
                    <a:pt x="2246" y="20543"/>
                  </a:lnTo>
                  <a:lnTo>
                    <a:pt x="2367" y="21271"/>
                  </a:lnTo>
                  <a:lnTo>
                    <a:pt x="2458" y="21878"/>
                  </a:lnTo>
                  <a:lnTo>
                    <a:pt x="2580" y="22455"/>
                  </a:lnTo>
                  <a:lnTo>
                    <a:pt x="2731" y="22910"/>
                  </a:lnTo>
                  <a:lnTo>
                    <a:pt x="2883" y="23304"/>
                  </a:lnTo>
                  <a:lnTo>
                    <a:pt x="3035" y="23578"/>
                  </a:lnTo>
                  <a:lnTo>
                    <a:pt x="3126" y="23669"/>
                  </a:lnTo>
                  <a:lnTo>
                    <a:pt x="3187" y="23760"/>
                  </a:lnTo>
                  <a:lnTo>
                    <a:pt x="3399" y="23881"/>
                  </a:lnTo>
                  <a:lnTo>
                    <a:pt x="3672" y="23972"/>
                  </a:lnTo>
                  <a:lnTo>
                    <a:pt x="3976" y="24063"/>
                  </a:lnTo>
                  <a:lnTo>
                    <a:pt x="4340" y="24154"/>
                  </a:lnTo>
                  <a:lnTo>
                    <a:pt x="4765" y="24215"/>
                  </a:lnTo>
                  <a:lnTo>
                    <a:pt x="5189" y="24275"/>
                  </a:lnTo>
                  <a:lnTo>
                    <a:pt x="5675" y="24336"/>
                  </a:lnTo>
                  <a:lnTo>
                    <a:pt x="6160" y="24336"/>
                  </a:lnTo>
                  <a:lnTo>
                    <a:pt x="6676" y="24366"/>
                  </a:lnTo>
                  <a:lnTo>
                    <a:pt x="7222" y="24336"/>
                  </a:lnTo>
                  <a:lnTo>
                    <a:pt x="7738" y="24306"/>
                  </a:lnTo>
                  <a:lnTo>
                    <a:pt x="8284" y="24245"/>
                  </a:lnTo>
                  <a:lnTo>
                    <a:pt x="8831" y="24184"/>
                  </a:lnTo>
                  <a:lnTo>
                    <a:pt x="9377" y="24093"/>
                  </a:lnTo>
                  <a:lnTo>
                    <a:pt x="9893" y="23972"/>
                  </a:lnTo>
                  <a:lnTo>
                    <a:pt x="10378" y="23820"/>
                  </a:lnTo>
                  <a:lnTo>
                    <a:pt x="10833" y="23638"/>
                  </a:lnTo>
                  <a:lnTo>
                    <a:pt x="11228" y="23426"/>
                  </a:lnTo>
                  <a:lnTo>
                    <a:pt x="11592" y="23213"/>
                  </a:lnTo>
                  <a:lnTo>
                    <a:pt x="11865" y="22971"/>
                  </a:lnTo>
                  <a:lnTo>
                    <a:pt x="12108" y="22698"/>
                  </a:lnTo>
                  <a:lnTo>
                    <a:pt x="12290" y="22424"/>
                  </a:lnTo>
                  <a:lnTo>
                    <a:pt x="12472" y="22182"/>
                  </a:lnTo>
                  <a:lnTo>
                    <a:pt x="12563" y="21909"/>
                  </a:lnTo>
                  <a:lnTo>
                    <a:pt x="12654" y="21666"/>
                  </a:lnTo>
                  <a:lnTo>
                    <a:pt x="12715" y="21423"/>
                  </a:lnTo>
                  <a:lnTo>
                    <a:pt x="12806" y="21029"/>
                  </a:lnTo>
                  <a:lnTo>
                    <a:pt x="12806" y="20756"/>
                  </a:lnTo>
                  <a:lnTo>
                    <a:pt x="12806" y="20634"/>
                  </a:lnTo>
                  <a:lnTo>
                    <a:pt x="12836" y="19602"/>
                  </a:lnTo>
                  <a:lnTo>
                    <a:pt x="12897" y="18571"/>
                  </a:lnTo>
                  <a:lnTo>
                    <a:pt x="13018" y="17478"/>
                  </a:lnTo>
                  <a:lnTo>
                    <a:pt x="13170" y="16265"/>
                  </a:lnTo>
                  <a:lnTo>
                    <a:pt x="13291" y="15020"/>
                  </a:lnTo>
                  <a:lnTo>
                    <a:pt x="13413" y="13807"/>
                  </a:lnTo>
                  <a:lnTo>
                    <a:pt x="13504" y="12593"/>
                  </a:lnTo>
                  <a:lnTo>
                    <a:pt x="13595" y="11349"/>
                  </a:lnTo>
                  <a:lnTo>
                    <a:pt x="13625" y="10135"/>
                  </a:lnTo>
                  <a:lnTo>
                    <a:pt x="13655" y="8891"/>
                  </a:lnTo>
                  <a:lnTo>
                    <a:pt x="13686" y="7677"/>
                  </a:lnTo>
                  <a:lnTo>
                    <a:pt x="13655" y="6949"/>
                  </a:lnTo>
                  <a:lnTo>
                    <a:pt x="13625" y="6251"/>
                  </a:lnTo>
                  <a:lnTo>
                    <a:pt x="13504" y="5553"/>
                  </a:lnTo>
                  <a:lnTo>
                    <a:pt x="13382" y="4886"/>
                  </a:lnTo>
                  <a:lnTo>
                    <a:pt x="13200" y="4248"/>
                  </a:lnTo>
                  <a:lnTo>
                    <a:pt x="12957" y="3641"/>
                  </a:lnTo>
                  <a:lnTo>
                    <a:pt x="12684" y="3065"/>
                  </a:lnTo>
                  <a:lnTo>
                    <a:pt x="12351" y="2519"/>
                  </a:lnTo>
                  <a:lnTo>
                    <a:pt x="11986" y="2033"/>
                  </a:lnTo>
                  <a:lnTo>
                    <a:pt x="11562" y="1578"/>
                  </a:lnTo>
                  <a:lnTo>
                    <a:pt x="11319" y="1366"/>
                  </a:lnTo>
                  <a:lnTo>
                    <a:pt x="11076" y="1184"/>
                  </a:lnTo>
                  <a:lnTo>
                    <a:pt x="10833" y="1002"/>
                  </a:lnTo>
                  <a:lnTo>
                    <a:pt x="10560" y="850"/>
                  </a:lnTo>
                  <a:lnTo>
                    <a:pt x="10257" y="698"/>
                  </a:lnTo>
                  <a:lnTo>
                    <a:pt x="9984" y="546"/>
                  </a:lnTo>
                  <a:lnTo>
                    <a:pt x="9650" y="425"/>
                  </a:lnTo>
                  <a:lnTo>
                    <a:pt x="9346" y="334"/>
                  </a:lnTo>
                  <a:lnTo>
                    <a:pt x="9013" y="243"/>
                  </a:lnTo>
                  <a:lnTo>
                    <a:pt x="8649" y="182"/>
                  </a:lnTo>
                  <a:lnTo>
                    <a:pt x="8284" y="122"/>
                  </a:lnTo>
                  <a:lnTo>
                    <a:pt x="7890" y="91"/>
                  </a:lnTo>
                  <a:lnTo>
                    <a:pt x="7162" y="61"/>
                  </a:lnTo>
                  <a:lnTo>
                    <a:pt x="6373" y="31"/>
                  </a:lnTo>
                  <a:lnTo>
                    <a:pt x="5553" y="0"/>
                  </a:lnTo>
                  <a:close/>
                </a:path>
              </a:pathLst>
            </a:custGeom>
            <a:solidFill>
              <a:srgbClr val="91C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4864;p71">
              <a:extLst>
                <a:ext uri="{FF2B5EF4-FFF2-40B4-BE49-F238E27FC236}">
                  <a16:creationId xmlns:a16="http://schemas.microsoft.com/office/drawing/2014/main" xmlns="" id="{F5A9128B-A45F-4EB5-8C64-EA08524FC26E}"/>
                </a:ext>
              </a:extLst>
            </p:cNvPr>
            <p:cNvSpPr/>
            <p:nvPr/>
          </p:nvSpPr>
          <p:spPr>
            <a:xfrm>
              <a:off x="4917925" y="1509450"/>
              <a:ext cx="342150" cy="609175"/>
            </a:xfrm>
            <a:custGeom>
              <a:avLst/>
              <a:gdLst/>
              <a:ahLst/>
              <a:cxnLst/>
              <a:rect l="l" t="t" r="r" b="b"/>
              <a:pathLst>
                <a:path w="13686" h="24367" fill="none" extrusionOk="0">
                  <a:moveTo>
                    <a:pt x="7890" y="91"/>
                  </a:moveTo>
                  <a:lnTo>
                    <a:pt x="7890" y="91"/>
                  </a:lnTo>
                  <a:lnTo>
                    <a:pt x="8284" y="122"/>
                  </a:lnTo>
                  <a:lnTo>
                    <a:pt x="8649" y="182"/>
                  </a:lnTo>
                  <a:lnTo>
                    <a:pt x="9013" y="243"/>
                  </a:lnTo>
                  <a:lnTo>
                    <a:pt x="9346" y="334"/>
                  </a:lnTo>
                  <a:lnTo>
                    <a:pt x="9650" y="425"/>
                  </a:lnTo>
                  <a:lnTo>
                    <a:pt x="9984" y="546"/>
                  </a:lnTo>
                  <a:lnTo>
                    <a:pt x="10257" y="698"/>
                  </a:lnTo>
                  <a:lnTo>
                    <a:pt x="10560" y="850"/>
                  </a:lnTo>
                  <a:lnTo>
                    <a:pt x="10833" y="1002"/>
                  </a:lnTo>
                  <a:lnTo>
                    <a:pt x="11076" y="1184"/>
                  </a:lnTo>
                  <a:lnTo>
                    <a:pt x="11319" y="1366"/>
                  </a:lnTo>
                  <a:lnTo>
                    <a:pt x="11562" y="1578"/>
                  </a:lnTo>
                  <a:lnTo>
                    <a:pt x="11986" y="2033"/>
                  </a:lnTo>
                  <a:lnTo>
                    <a:pt x="12351" y="2519"/>
                  </a:lnTo>
                  <a:lnTo>
                    <a:pt x="12684" y="3065"/>
                  </a:lnTo>
                  <a:lnTo>
                    <a:pt x="12957" y="3641"/>
                  </a:lnTo>
                  <a:lnTo>
                    <a:pt x="13200" y="4248"/>
                  </a:lnTo>
                  <a:lnTo>
                    <a:pt x="13382" y="4886"/>
                  </a:lnTo>
                  <a:lnTo>
                    <a:pt x="13504" y="5553"/>
                  </a:lnTo>
                  <a:lnTo>
                    <a:pt x="13625" y="6251"/>
                  </a:lnTo>
                  <a:lnTo>
                    <a:pt x="13655" y="6949"/>
                  </a:lnTo>
                  <a:lnTo>
                    <a:pt x="13686" y="7677"/>
                  </a:lnTo>
                  <a:lnTo>
                    <a:pt x="13686" y="7677"/>
                  </a:lnTo>
                  <a:lnTo>
                    <a:pt x="13655" y="8891"/>
                  </a:lnTo>
                  <a:lnTo>
                    <a:pt x="13625" y="10135"/>
                  </a:lnTo>
                  <a:lnTo>
                    <a:pt x="13595" y="11349"/>
                  </a:lnTo>
                  <a:lnTo>
                    <a:pt x="13504" y="12593"/>
                  </a:lnTo>
                  <a:lnTo>
                    <a:pt x="13413" y="13807"/>
                  </a:lnTo>
                  <a:lnTo>
                    <a:pt x="13291" y="15020"/>
                  </a:lnTo>
                  <a:lnTo>
                    <a:pt x="13170" y="16265"/>
                  </a:lnTo>
                  <a:lnTo>
                    <a:pt x="13018" y="17478"/>
                  </a:lnTo>
                  <a:lnTo>
                    <a:pt x="13018" y="17478"/>
                  </a:lnTo>
                  <a:lnTo>
                    <a:pt x="12897" y="18571"/>
                  </a:lnTo>
                  <a:lnTo>
                    <a:pt x="12836" y="19602"/>
                  </a:lnTo>
                  <a:lnTo>
                    <a:pt x="12806" y="20634"/>
                  </a:lnTo>
                  <a:lnTo>
                    <a:pt x="12806" y="20634"/>
                  </a:lnTo>
                  <a:lnTo>
                    <a:pt x="12806" y="20756"/>
                  </a:lnTo>
                  <a:lnTo>
                    <a:pt x="12806" y="21029"/>
                  </a:lnTo>
                  <a:lnTo>
                    <a:pt x="12715" y="21423"/>
                  </a:lnTo>
                  <a:lnTo>
                    <a:pt x="12654" y="21666"/>
                  </a:lnTo>
                  <a:lnTo>
                    <a:pt x="12563" y="21909"/>
                  </a:lnTo>
                  <a:lnTo>
                    <a:pt x="12472" y="22182"/>
                  </a:lnTo>
                  <a:lnTo>
                    <a:pt x="12290" y="22424"/>
                  </a:lnTo>
                  <a:lnTo>
                    <a:pt x="12108" y="22698"/>
                  </a:lnTo>
                  <a:lnTo>
                    <a:pt x="11865" y="22971"/>
                  </a:lnTo>
                  <a:lnTo>
                    <a:pt x="11592" y="23213"/>
                  </a:lnTo>
                  <a:lnTo>
                    <a:pt x="11228" y="23426"/>
                  </a:lnTo>
                  <a:lnTo>
                    <a:pt x="10833" y="23638"/>
                  </a:lnTo>
                  <a:lnTo>
                    <a:pt x="10378" y="23820"/>
                  </a:lnTo>
                  <a:lnTo>
                    <a:pt x="10378" y="23820"/>
                  </a:lnTo>
                  <a:lnTo>
                    <a:pt x="9893" y="23972"/>
                  </a:lnTo>
                  <a:lnTo>
                    <a:pt x="9377" y="24093"/>
                  </a:lnTo>
                  <a:lnTo>
                    <a:pt x="8831" y="24184"/>
                  </a:lnTo>
                  <a:lnTo>
                    <a:pt x="8284" y="24245"/>
                  </a:lnTo>
                  <a:lnTo>
                    <a:pt x="7738" y="24306"/>
                  </a:lnTo>
                  <a:lnTo>
                    <a:pt x="7222" y="24336"/>
                  </a:lnTo>
                  <a:lnTo>
                    <a:pt x="6676" y="24366"/>
                  </a:lnTo>
                  <a:lnTo>
                    <a:pt x="6160" y="24336"/>
                  </a:lnTo>
                  <a:lnTo>
                    <a:pt x="5675" y="24336"/>
                  </a:lnTo>
                  <a:lnTo>
                    <a:pt x="5189" y="24275"/>
                  </a:lnTo>
                  <a:lnTo>
                    <a:pt x="4765" y="24215"/>
                  </a:lnTo>
                  <a:lnTo>
                    <a:pt x="4340" y="24154"/>
                  </a:lnTo>
                  <a:lnTo>
                    <a:pt x="3976" y="24063"/>
                  </a:lnTo>
                  <a:lnTo>
                    <a:pt x="3672" y="23972"/>
                  </a:lnTo>
                  <a:lnTo>
                    <a:pt x="3399" y="23881"/>
                  </a:lnTo>
                  <a:lnTo>
                    <a:pt x="3187" y="23760"/>
                  </a:lnTo>
                  <a:lnTo>
                    <a:pt x="3187" y="23760"/>
                  </a:lnTo>
                  <a:lnTo>
                    <a:pt x="3126" y="23669"/>
                  </a:lnTo>
                  <a:lnTo>
                    <a:pt x="3035" y="23578"/>
                  </a:lnTo>
                  <a:lnTo>
                    <a:pt x="2883" y="23304"/>
                  </a:lnTo>
                  <a:lnTo>
                    <a:pt x="2731" y="22910"/>
                  </a:lnTo>
                  <a:lnTo>
                    <a:pt x="2580" y="22455"/>
                  </a:lnTo>
                  <a:lnTo>
                    <a:pt x="2458" y="21878"/>
                  </a:lnTo>
                  <a:lnTo>
                    <a:pt x="2367" y="21271"/>
                  </a:lnTo>
                  <a:lnTo>
                    <a:pt x="2246" y="20543"/>
                  </a:lnTo>
                  <a:lnTo>
                    <a:pt x="2185" y="19785"/>
                  </a:lnTo>
                  <a:lnTo>
                    <a:pt x="2094" y="18935"/>
                  </a:lnTo>
                  <a:lnTo>
                    <a:pt x="2064" y="18055"/>
                  </a:lnTo>
                  <a:lnTo>
                    <a:pt x="2003" y="16113"/>
                  </a:lnTo>
                  <a:lnTo>
                    <a:pt x="2003" y="13989"/>
                  </a:lnTo>
                  <a:lnTo>
                    <a:pt x="2064" y="11804"/>
                  </a:lnTo>
                  <a:lnTo>
                    <a:pt x="2064" y="11804"/>
                  </a:lnTo>
                  <a:lnTo>
                    <a:pt x="1943" y="11713"/>
                  </a:lnTo>
                  <a:lnTo>
                    <a:pt x="1669" y="11470"/>
                  </a:lnTo>
                  <a:lnTo>
                    <a:pt x="1305" y="11076"/>
                  </a:lnTo>
                  <a:lnTo>
                    <a:pt x="1093" y="10833"/>
                  </a:lnTo>
                  <a:lnTo>
                    <a:pt x="880" y="10530"/>
                  </a:lnTo>
                  <a:lnTo>
                    <a:pt x="668" y="10165"/>
                  </a:lnTo>
                  <a:lnTo>
                    <a:pt x="486" y="9801"/>
                  </a:lnTo>
                  <a:lnTo>
                    <a:pt x="304" y="9346"/>
                  </a:lnTo>
                  <a:lnTo>
                    <a:pt x="152" y="8861"/>
                  </a:lnTo>
                  <a:lnTo>
                    <a:pt x="61" y="8345"/>
                  </a:lnTo>
                  <a:lnTo>
                    <a:pt x="1" y="7738"/>
                  </a:lnTo>
                  <a:lnTo>
                    <a:pt x="1" y="7131"/>
                  </a:lnTo>
                  <a:lnTo>
                    <a:pt x="31" y="6433"/>
                  </a:lnTo>
                  <a:lnTo>
                    <a:pt x="31" y="6433"/>
                  </a:lnTo>
                  <a:lnTo>
                    <a:pt x="122" y="5766"/>
                  </a:lnTo>
                  <a:lnTo>
                    <a:pt x="243" y="5098"/>
                  </a:lnTo>
                  <a:lnTo>
                    <a:pt x="395" y="4400"/>
                  </a:lnTo>
                  <a:lnTo>
                    <a:pt x="547" y="3672"/>
                  </a:lnTo>
                  <a:lnTo>
                    <a:pt x="789" y="3004"/>
                  </a:lnTo>
                  <a:lnTo>
                    <a:pt x="941" y="2670"/>
                  </a:lnTo>
                  <a:lnTo>
                    <a:pt x="1093" y="2367"/>
                  </a:lnTo>
                  <a:lnTo>
                    <a:pt x="1275" y="2064"/>
                  </a:lnTo>
                  <a:lnTo>
                    <a:pt x="1457" y="1760"/>
                  </a:lnTo>
                  <a:lnTo>
                    <a:pt x="1669" y="1487"/>
                  </a:lnTo>
                  <a:lnTo>
                    <a:pt x="1912" y="1244"/>
                  </a:lnTo>
                  <a:lnTo>
                    <a:pt x="1912" y="1244"/>
                  </a:lnTo>
                  <a:lnTo>
                    <a:pt x="2216" y="971"/>
                  </a:lnTo>
                  <a:lnTo>
                    <a:pt x="2519" y="759"/>
                  </a:lnTo>
                  <a:lnTo>
                    <a:pt x="2853" y="577"/>
                  </a:lnTo>
                  <a:lnTo>
                    <a:pt x="3217" y="425"/>
                  </a:lnTo>
                  <a:lnTo>
                    <a:pt x="3581" y="273"/>
                  </a:lnTo>
                  <a:lnTo>
                    <a:pt x="3945" y="182"/>
                  </a:lnTo>
                  <a:lnTo>
                    <a:pt x="4340" y="122"/>
                  </a:lnTo>
                  <a:lnTo>
                    <a:pt x="4734" y="61"/>
                  </a:lnTo>
                  <a:lnTo>
                    <a:pt x="5553" y="0"/>
                  </a:lnTo>
                  <a:lnTo>
                    <a:pt x="6373" y="31"/>
                  </a:lnTo>
                  <a:lnTo>
                    <a:pt x="7162" y="61"/>
                  </a:lnTo>
                  <a:lnTo>
                    <a:pt x="789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4865;p71">
              <a:extLst>
                <a:ext uri="{FF2B5EF4-FFF2-40B4-BE49-F238E27FC236}">
                  <a16:creationId xmlns:a16="http://schemas.microsoft.com/office/drawing/2014/main" xmlns="" id="{15B98718-5E6B-4AAF-8C93-A6B9C99B30A8}"/>
                </a:ext>
              </a:extLst>
            </p:cNvPr>
            <p:cNvSpPr/>
            <p:nvPr/>
          </p:nvSpPr>
          <p:spPr>
            <a:xfrm>
              <a:off x="5254750" y="1641450"/>
              <a:ext cx="5325" cy="50075"/>
            </a:xfrm>
            <a:custGeom>
              <a:avLst/>
              <a:gdLst/>
              <a:ahLst/>
              <a:cxnLst/>
              <a:rect l="l" t="t" r="r" b="b"/>
              <a:pathLst>
                <a:path w="213" h="2003" extrusionOk="0">
                  <a:moveTo>
                    <a:pt x="0" y="0"/>
                  </a:moveTo>
                  <a:lnTo>
                    <a:pt x="61" y="486"/>
                  </a:lnTo>
                  <a:lnTo>
                    <a:pt x="75" y="560"/>
                  </a:lnTo>
                  <a:lnTo>
                    <a:pt x="61" y="455"/>
                  </a:lnTo>
                  <a:lnTo>
                    <a:pt x="0" y="0"/>
                  </a:lnTo>
                  <a:close/>
                  <a:moveTo>
                    <a:pt x="75" y="560"/>
                  </a:moveTo>
                  <a:lnTo>
                    <a:pt x="122" y="910"/>
                  </a:lnTo>
                  <a:lnTo>
                    <a:pt x="172" y="1315"/>
                  </a:lnTo>
                  <a:lnTo>
                    <a:pt x="152" y="971"/>
                  </a:lnTo>
                  <a:lnTo>
                    <a:pt x="75" y="560"/>
                  </a:lnTo>
                  <a:close/>
                  <a:moveTo>
                    <a:pt x="172" y="1315"/>
                  </a:moveTo>
                  <a:lnTo>
                    <a:pt x="182" y="1487"/>
                  </a:lnTo>
                  <a:lnTo>
                    <a:pt x="213" y="2003"/>
                  </a:lnTo>
                  <a:lnTo>
                    <a:pt x="213" y="1972"/>
                  </a:lnTo>
                  <a:lnTo>
                    <a:pt x="213" y="1942"/>
                  </a:lnTo>
                  <a:lnTo>
                    <a:pt x="213" y="1912"/>
                  </a:lnTo>
                  <a:lnTo>
                    <a:pt x="213" y="1881"/>
                  </a:lnTo>
                  <a:lnTo>
                    <a:pt x="182" y="1396"/>
                  </a:lnTo>
                  <a:lnTo>
                    <a:pt x="172" y="1315"/>
                  </a:lnTo>
                  <a:close/>
                </a:path>
              </a:pathLst>
            </a:custGeom>
            <a:solidFill>
              <a:srgbClr val="CA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4866;p71">
              <a:extLst>
                <a:ext uri="{FF2B5EF4-FFF2-40B4-BE49-F238E27FC236}">
                  <a16:creationId xmlns:a16="http://schemas.microsoft.com/office/drawing/2014/main" xmlns="" id="{99919DBB-551A-41E2-9445-0D3B1FE70849}"/>
                </a:ext>
              </a:extLst>
            </p:cNvPr>
            <p:cNvSpPr/>
            <p:nvPr/>
          </p:nvSpPr>
          <p:spPr>
            <a:xfrm>
              <a:off x="5260050" y="1699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4867;p71">
              <a:extLst>
                <a:ext uri="{FF2B5EF4-FFF2-40B4-BE49-F238E27FC236}">
                  <a16:creationId xmlns:a16="http://schemas.microsoft.com/office/drawing/2014/main" xmlns="" id="{9E3E3462-ADD4-4BF8-BA5A-DF992C2D2D10}"/>
                </a:ext>
              </a:extLst>
            </p:cNvPr>
            <p:cNvSpPr/>
            <p:nvPr/>
          </p:nvSpPr>
          <p:spPr>
            <a:xfrm>
              <a:off x="5260050" y="1698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4868;p71">
              <a:extLst>
                <a:ext uri="{FF2B5EF4-FFF2-40B4-BE49-F238E27FC236}">
                  <a16:creationId xmlns:a16="http://schemas.microsoft.com/office/drawing/2014/main" xmlns="" id="{D66B25D4-227A-4FB0-B49F-2A78593A3F3F}"/>
                </a:ext>
              </a:extLst>
            </p:cNvPr>
            <p:cNvSpPr/>
            <p:nvPr/>
          </p:nvSpPr>
          <p:spPr>
            <a:xfrm>
              <a:off x="5260050" y="169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4869;p71">
              <a:extLst>
                <a:ext uri="{FF2B5EF4-FFF2-40B4-BE49-F238E27FC236}">
                  <a16:creationId xmlns:a16="http://schemas.microsoft.com/office/drawing/2014/main" xmlns="" id="{EDB68E8D-1C99-4CE0-9976-6D6B86379538}"/>
                </a:ext>
              </a:extLst>
            </p:cNvPr>
            <p:cNvSpPr/>
            <p:nvPr/>
          </p:nvSpPr>
          <p:spPr>
            <a:xfrm>
              <a:off x="5260050" y="169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4870;p71">
              <a:extLst>
                <a:ext uri="{FF2B5EF4-FFF2-40B4-BE49-F238E27FC236}">
                  <a16:creationId xmlns:a16="http://schemas.microsoft.com/office/drawing/2014/main" xmlns="" id="{BC3BC227-179C-4414-B985-9470B8E0A919}"/>
                </a:ext>
              </a:extLst>
            </p:cNvPr>
            <p:cNvSpPr/>
            <p:nvPr/>
          </p:nvSpPr>
          <p:spPr>
            <a:xfrm>
              <a:off x="5260050" y="169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4871;p71">
              <a:extLst>
                <a:ext uri="{FF2B5EF4-FFF2-40B4-BE49-F238E27FC236}">
                  <a16:creationId xmlns:a16="http://schemas.microsoft.com/office/drawing/2014/main" xmlns="" id="{65A921C6-A8D0-4C54-98F6-25F85C21D005}"/>
                </a:ext>
              </a:extLst>
            </p:cNvPr>
            <p:cNvSpPr/>
            <p:nvPr/>
          </p:nvSpPr>
          <p:spPr>
            <a:xfrm>
              <a:off x="5260050" y="169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4872;p71">
              <a:extLst>
                <a:ext uri="{FF2B5EF4-FFF2-40B4-BE49-F238E27FC236}">
                  <a16:creationId xmlns:a16="http://schemas.microsoft.com/office/drawing/2014/main" xmlns="" id="{B65B6FFD-2353-45A1-B0E8-DCC8D72677A8}"/>
                </a:ext>
              </a:extLst>
            </p:cNvPr>
            <p:cNvSpPr/>
            <p:nvPr/>
          </p:nvSpPr>
          <p:spPr>
            <a:xfrm>
              <a:off x="5260050" y="169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4873;p71">
              <a:extLst>
                <a:ext uri="{FF2B5EF4-FFF2-40B4-BE49-F238E27FC236}">
                  <a16:creationId xmlns:a16="http://schemas.microsoft.com/office/drawing/2014/main" xmlns="" id="{460B3657-DC55-454C-B5DA-B5FE971E6FF2}"/>
                </a:ext>
              </a:extLst>
            </p:cNvPr>
            <p:cNvSpPr/>
            <p:nvPr/>
          </p:nvSpPr>
          <p:spPr>
            <a:xfrm>
              <a:off x="5260050" y="1694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4874;p71">
              <a:extLst>
                <a:ext uri="{FF2B5EF4-FFF2-40B4-BE49-F238E27FC236}">
                  <a16:creationId xmlns:a16="http://schemas.microsoft.com/office/drawing/2014/main" xmlns="" id="{86EA9FCA-008E-472E-93B6-A4ECBD847656}"/>
                </a:ext>
              </a:extLst>
            </p:cNvPr>
            <p:cNvSpPr/>
            <p:nvPr/>
          </p:nvSpPr>
          <p:spPr>
            <a:xfrm>
              <a:off x="5260050" y="1693775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4875;p71">
              <a:extLst>
                <a:ext uri="{FF2B5EF4-FFF2-40B4-BE49-F238E27FC236}">
                  <a16:creationId xmlns:a16="http://schemas.microsoft.com/office/drawing/2014/main" xmlns="" id="{A2738526-1644-4BDA-B1CB-FDD661719032}"/>
                </a:ext>
              </a:extLst>
            </p:cNvPr>
            <p:cNvSpPr/>
            <p:nvPr/>
          </p:nvSpPr>
          <p:spPr>
            <a:xfrm>
              <a:off x="5260050" y="169302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4876;p71">
              <a:extLst>
                <a:ext uri="{FF2B5EF4-FFF2-40B4-BE49-F238E27FC236}">
                  <a16:creationId xmlns:a16="http://schemas.microsoft.com/office/drawing/2014/main" xmlns="" id="{C9C07958-93B9-42DC-B3B4-BE0352292CC7}"/>
                </a:ext>
              </a:extLst>
            </p:cNvPr>
            <p:cNvSpPr/>
            <p:nvPr/>
          </p:nvSpPr>
          <p:spPr>
            <a:xfrm>
              <a:off x="5260050" y="169227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4877;p71">
              <a:extLst>
                <a:ext uri="{FF2B5EF4-FFF2-40B4-BE49-F238E27FC236}">
                  <a16:creationId xmlns:a16="http://schemas.microsoft.com/office/drawing/2014/main" xmlns="" id="{49B0691D-DA03-49D3-BF84-34E98DD97E1D}"/>
                </a:ext>
              </a:extLst>
            </p:cNvPr>
            <p:cNvSpPr/>
            <p:nvPr/>
          </p:nvSpPr>
          <p:spPr>
            <a:xfrm>
              <a:off x="5260050" y="169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4878;p71">
              <a:extLst>
                <a:ext uri="{FF2B5EF4-FFF2-40B4-BE49-F238E27FC236}">
                  <a16:creationId xmlns:a16="http://schemas.microsoft.com/office/drawing/2014/main" xmlns="" id="{DB3669B0-DDC9-4F0D-9252-58C43032AA3D}"/>
                </a:ext>
              </a:extLst>
            </p:cNvPr>
            <p:cNvSpPr/>
            <p:nvPr/>
          </p:nvSpPr>
          <p:spPr>
            <a:xfrm>
              <a:off x="5260050" y="169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4879;p71">
              <a:extLst>
                <a:ext uri="{FF2B5EF4-FFF2-40B4-BE49-F238E27FC236}">
                  <a16:creationId xmlns:a16="http://schemas.microsoft.com/office/drawing/2014/main" xmlns="" id="{74ADAA98-3B62-4E73-8B68-F608B678CC43}"/>
                </a:ext>
              </a:extLst>
            </p:cNvPr>
            <p:cNvSpPr/>
            <p:nvPr/>
          </p:nvSpPr>
          <p:spPr>
            <a:xfrm>
              <a:off x="5254750" y="1641450"/>
              <a:ext cx="5325" cy="50075"/>
            </a:xfrm>
            <a:custGeom>
              <a:avLst/>
              <a:gdLst/>
              <a:ahLst/>
              <a:cxnLst/>
              <a:rect l="l" t="t" r="r" b="b"/>
              <a:pathLst>
                <a:path w="213" h="200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1" y="455"/>
                  </a:lnTo>
                  <a:lnTo>
                    <a:pt x="122" y="910"/>
                  </a:lnTo>
                  <a:lnTo>
                    <a:pt x="182" y="1396"/>
                  </a:lnTo>
                  <a:lnTo>
                    <a:pt x="213" y="1881"/>
                  </a:lnTo>
                  <a:lnTo>
                    <a:pt x="213" y="1881"/>
                  </a:lnTo>
                  <a:lnTo>
                    <a:pt x="213" y="1881"/>
                  </a:lnTo>
                  <a:lnTo>
                    <a:pt x="213" y="1881"/>
                  </a:lnTo>
                  <a:lnTo>
                    <a:pt x="213" y="1912"/>
                  </a:lnTo>
                  <a:lnTo>
                    <a:pt x="213" y="1912"/>
                  </a:lnTo>
                  <a:lnTo>
                    <a:pt x="213" y="1912"/>
                  </a:lnTo>
                  <a:lnTo>
                    <a:pt x="213" y="1912"/>
                  </a:lnTo>
                  <a:lnTo>
                    <a:pt x="213" y="1942"/>
                  </a:lnTo>
                  <a:lnTo>
                    <a:pt x="213" y="1942"/>
                  </a:lnTo>
                  <a:lnTo>
                    <a:pt x="213" y="1942"/>
                  </a:lnTo>
                  <a:lnTo>
                    <a:pt x="213" y="1942"/>
                  </a:lnTo>
                  <a:lnTo>
                    <a:pt x="213" y="1972"/>
                  </a:lnTo>
                  <a:lnTo>
                    <a:pt x="213" y="1972"/>
                  </a:lnTo>
                  <a:lnTo>
                    <a:pt x="213" y="1972"/>
                  </a:lnTo>
                  <a:lnTo>
                    <a:pt x="213" y="1972"/>
                  </a:lnTo>
                  <a:lnTo>
                    <a:pt x="213" y="1972"/>
                  </a:lnTo>
                  <a:lnTo>
                    <a:pt x="213" y="1972"/>
                  </a:lnTo>
                  <a:lnTo>
                    <a:pt x="213" y="2003"/>
                  </a:lnTo>
                  <a:lnTo>
                    <a:pt x="213" y="2003"/>
                  </a:lnTo>
                  <a:lnTo>
                    <a:pt x="182" y="1487"/>
                  </a:lnTo>
                  <a:lnTo>
                    <a:pt x="152" y="971"/>
                  </a:lnTo>
                  <a:lnTo>
                    <a:pt x="61" y="48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4880;p71">
              <a:extLst>
                <a:ext uri="{FF2B5EF4-FFF2-40B4-BE49-F238E27FC236}">
                  <a16:creationId xmlns:a16="http://schemas.microsoft.com/office/drawing/2014/main" xmlns="" id="{F6096967-C348-41F8-82AC-D36ED67547AA}"/>
                </a:ext>
              </a:extLst>
            </p:cNvPr>
            <p:cNvSpPr/>
            <p:nvPr/>
          </p:nvSpPr>
          <p:spPr>
            <a:xfrm>
              <a:off x="5253975" y="1639925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4881;p71">
              <a:extLst>
                <a:ext uri="{FF2B5EF4-FFF2-40B4-BE49-F238E27FC236}">
                  <a16:creationId xmlns:a16="http://schemas.microsoft.com/office/drawing/2014/main" xmlns="" id="{8016502F-5C88-4B5D-ADA7-DC8B89CAE610}"/>
                </a:ext>
              </a:extLst>
            </p:cNvPr>
            <p:cNvSpPr/>
            <p:nvPr/>
          </p:nvSpPr>
          <p:spPr>
            <a:xfrm>
              <a:off x="5253975" y="163917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4882;p71">
              <a:extLst>
                <a:ext uri="{FF2B5EF4-FFF2-40B4-BE49-F238E27FC236}">
                  <a16:creationId xmlns:a16="http://schemas.microsoft.com/office/drawing/2014/main" xmlns="" id="{6487A97F-C475-4DC7-A1E0-6CB26D0E4147}"/>
                </a:ext>
              </a:extLst>
            </p:cNvPr>
            <p:cNvSpPr/>
            <p:nvPr/>
          </p:nvSpPr>
          <p:spPr>
            <a:xfrm>
              <a:off x="5253975" y="1638400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4883;p71">
              <a:extLst>
                <a:ext uri="{FF2B5EF4-FFF2-40B4-BE49-F238E27FC236}">
                  <a16:creationId xmlns:a16="http://schemas.microsoft.com/office/drawing/2014/main" xmlns="" id="{B5DFC77C-D5E3-4428-B1AA-AD92D5729E29}"/>
                </a:ext>
              </a:extLst>
            </p:cNvPr>
            <p:cNvSpPr/>
            <p:nvPr/>
          </p:nvSpPr>
          <p:spPr>
            <a:xfrm>
              <a:off x="5253975" y="163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4884;p71">
              <a:extLst>
                <a:ext uri="{FF2B5EF4-FFF2-40B4-BE49-F238E27FC236}">
                  <a16:creationId xmlns:a16="http://schemas.microsoft.com/office/drawing/2014/main" xmlns="" id="{5D50F28C-2669-4067-81CB-2FF9D9CD88B1}"/>
                </a:ext>
              </a:extLst>
            </p:cNvPr>
            <p:cNvSpPr/>
            <p:nvPr/>
          </p:nvSpPr>
          <p:spPr>
            <a:xfrm>
              <a:off x="5253975" y="163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4885;p71">
              <a:extLst>
                <a:ext uri="{FF2B5EF4-FFF2-40B4-BE49-F238E27FC236}">
                  <a16:creationId xmlns:a16="http://schemas.microsoft.com/office/drawing/2014/main" xmlns="" id="{E6D3F7A3-AF5A-4D97-81A8-A12EB22AD668}"/>
                </a:ext>
              </a:extLst>
            </p:cNvPr>
            <p:cNvSpPr/>
            <p:nvPr/>
          </p:nvSpPr>
          <p:spPr>
            <a:xfrm>
              <a:off x="5253225" y="163690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4886;p71">
              <a:extLst>
                <a:ext uri="{FF2B5EF4-FFF2-40B4-BE49-F238E27FC236}">
                  <a16:creationId xmlns:a16="http://schemas.microsoft.com/office/drawing/2014/main" xmlns="" id="{125B5A62-74DD-4492-992D-2A432D3624F1}"/>
                </a:ext>
              </a:extLst>
            </p:cNvPr>
            <p:cNvSpPr/>
            <p:nvPr/>
          </p:nvSpPr>
          <p:spPr>
            <a:xfrm>
              <a:off x="5253225" y="16369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4887;p71">
              <a:extLst>
                <a:ext uri="{FF2B5EF4-FFF2-40B4-BE49-F238E27FC236}">
                  <a16:creationId xmlns:a16="http://schemas.microsoft.com/office/drawing/2014/main" xmlns="" id="{D4C7096D-FBA2-4B9F-9EBE-0BB0393D3983}"/>
                </a:ext>
              </a:extLst>
            </p:cNvPr>
            <p:cNvSpPr/>
            <p:nvPr/>
          </p:nvSpPr>
          <p:spPr>
            <a:xfrm>
              <a:off x="5253225" y="163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4888;p71">
              <a:extLst>
                <a:ext uri="{FF2B5EF4-FFF2-40B4-BE49-F238E27FC236}">
                  <a16:creationId xmlns:a16="http://schemas.microsoft.com/office/drawing/2014/main" xmlns="" id="{F9F6EF33-7C00-446D-91C9-6B9706723FDC}"/>
                </a:ext>
              </a:extLst>
            </p:cNvPr>
            <p:cNvSpPr/>
            <p:nvPr/>
          </p:nvSpPr>
          <p:spPr>
            <a:xfrm>
              <a:off x="5253225" y="163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4889;p71">
              <a:extLst>
                <a:ext uri="{FF2B5EF4-FFF2-40B4-BE49-F238E27FC236}">
                  <a16:creationId xmlns:a16="http://schemas.microsoft.com/office/drawing/2014/main" xmlns="" id="{11786E07-E0E9-4FF6-855E-9FFC827B400F}"/>
                </a:ext>
              </a:extLst>
            </p:cNvPr>
            <p:cNvSpPr/>
            <p:nvPr/>
          </p:nvSpPr>
          <p:spPr>
            <a:xfrm>
              <a:off x="5253225" y="163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4890;p71">
              <a:extLst>
                <a:ext uri="{FF2B5EF4-FFF2-40B4-BE49-F238E27FC236}">
                  <a16:creationId xmlns:a16="http://schemas.microsoft.com/office/drawing/2014/main" xmlns="" id="{1E7E46FC-9BC3-420C-BD08-6F806449BF1F}"/>
                </a:ext>
              </a:extLst>
            </p:cNvPr>
            <p:cNvSpPr/>
            <p:nvPr/>
          </p:nvSpPr>
          <p:spPr>
            <a:xfrm>
              <a:off x="5253225" y="163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4891;p71">
              <a:extLst>
                <a:ext uri="{FF2B5EF4-FFF2-40B4-BE49-F238E27FC236}">
                  <a16:creationId xmlns:a16="http://schemas.microsoft.com/office/drawing/2014/main" xmlns="" id="{04B1165A-6531-481F-8071-A12E417B55C9}"/>
                </a:ext>
              </a:extLst>
            </p:cNvPr>
            <p:cNvSpPr/>
            <p:nvPr/>
          </p:nvSpPr>
          <p:spPr>
            <a:xfrm>
              <a:off x="5252475" y="163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4892;p71">
              <a:extLst>
                <a:ext uri="{FF2B5EF4-FFF2-40B4-BE49-F238E27FC236}">
                  <a16:creationId xmlns:a16="http://schemas.microsoft.com/office/drawing/2014/main" xmlns="" id="{65C43996-CFDD-47B3-8178-E896ECE6DDE6}"/>
                </a:ext>
              </a:extLst>
            </p:cNvPr>
            <p:cNvSpPr/>
            <p:nvPr/>
          </p:nvSpPr>
          <p:spPr>
            <a:xfrm>
              <a:off x="5252475" y="163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4893;p71">
              <a:extLst>
                <a:ext uri="{FF2B5EF4-FFF2-40B4-BE49-F238E27FC236}">
                  <a16:creationId xmlns:a16="http://schemas.microsoft.com/office/drawing/2014/main" xmlns="" id="{1D1C1344-A41D-4CB5-9DBF-A838AB2720B5}"/>
                </a:ext>
              </a:extLst>
            </p:cNvPr>
            <p:cNvSpPr/>
            <p:nvPr/>
          </p:nvSpPr>
          <p:spPr>
            <a:xfrm>
              <a:off x="5252475" y="163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4894;p71">
              <a:extLst>
                <a:ext uri="{FF2B5EF4-FFF2-40B4-BE49-F238E27FC236}">
                  <a16:creationId xmlns:a16="http://schemas.microsoft.com/office/drawing/2014/main" xmlns="" id="{5B1A66C3-C012-4903-BAF8-0EF872693016}"/>
                </a:ext>
              </a:extLst>
            </p:cNvPr>
            <p:cNvSpPr/>
            <p:nvPr/>
          </p:nvSpPr>
          <p:spPr>
            <a:xfrm>
              <a:off x="4924000" y="1560275"/>
              <a:ext cx="336075" cy="528000"/>
            </a:xfrm>
            <a:custGeom>
              <a:avLst/>
              <a:gdLst/>
              <a:ahLst/>
              <a:cxnLst/>
              <a:rect l="l" t="t" r="r" b="b"/>
              <a:pathLst>
                <a:path w="13443" h="21120" extrusionOk="0">
                  <a:moveTo>
                    <a:pt x="11743" y="0"/>
                  </a:moveTo>
                  <a:lnTo>
                    <a:pt x="11743" y="91"/>
                  </a:lnTo>
                  <a:lnTo>
                    <a:pt x="11834" y="122"/>
                  </a:lnTo>
                  <a:lnTo>
                    <a:pt x="12199" y="637"/>
                  </a:lnTo>
                  <a:lnTo>
                    <a:pt x="11986" y="304"/>
                  </a:lnTo>
                  <a:lnTo>
                    <a:pt x="11743" y="0"/>
                  </a:lnTo>
                  <a:close/>
                  <a:moveTo>
                    <a:pt x="12199" y="637"/>
                  </a:moveTo>
                  <a:lnTo>
                    <a:pt x="12449" y="1047"/>
                  </a:lnTo>
                  <a:lnTo>
                    <a:pt x="12411" y="971"/>
                  </a:lnTo>
                  <a:lnTo>
                    <a:pt x="12199" y="637"/>
                  </a:lnTo>
                  <a:close/>
                  <a:moveTo>
                    <a:pt x="12449" y="1047"/>
                  </a:moveTo>
                  <a:lnTo>
                    <a:pt x="12593" y="1335"/>
                  </a:lnTo>
                  <a:lnTo>
                    <a:pt x="12532" y="1184"/>
                  </a:lnTo>
                  <a:lnTo>
                    <a:pt x="12449" y="1047"/>
                  </a:lnTo>
                  <a:close/>
                  <a:moveTo>
                    <a:pt x="12593" y="1335"/>
                  </a:moveTo>
                  <a:lnTo>
                    <a:pt x="12775" y="1791"/>
                  </a:lnTo>
                  <a:lnTo>
                    <a:pt x="12896" y="2094"/>
                  </a:lnTo>
                  <a:lnTo>
                    <a:pt x="12745" y="1700"/>
                  </a:lnTo>
                  <a:lnTo>
                    <a:pt x="12593" y="1335"/>
                  </a:lnTo>
                  <a:close/>
                  <a:moveTo>
                    <a:pt x="12896" y="2094"/>
                  </a:moveTo>
                  <a:lnTo>
                    <a:pt x="12896" y="2094"/>
                  </a:lnTo>
                  <a:lnTo>
                    <a:pt x="13018" y="2488"/>
                  </a:lnTo>
                  <a:lnTo>
                    <a:pt x="13097" y="2746"/>
                  </a:lnTo>
                  <a:lnTo>
                    <a:pt x="13018" y="2397"/>
                  </a:lnTo>
                  <a:lnTo>
                    <a:pt x="12896" y="2094"/>
                  </a:lnTo>
                  <a:close/>
                  <a:moveTo>
                    <a:pt x="13097" y="2746"/>
                  </a:moveTo>
                  <a:lnTo>
                    <a:pt x="13139" y="2931"/>
                  </a:lnTo>
                  <a:lnTo>
                    <a:pt x="13139" y="2913"/>
                  </a:lnTo>
                  <a:lnTo>
                    <a:pt x="13139" y="2883"/>
                  </a:lnTo>
                  <a:lnTo>
                    <a:pt x="13097" y="2746"/>
                  </a:lnTo>
                  <a:close/>
                  <a:moveTo>
                    <a:pt x="13139" y="2931"/>
                  </a:moveTo>
                  <a:lnTo>
                    <a:pt x="13139" y="2944"/>
                  </a:lnTo>
                  <a:lnTo>
                    <a:pt x="13143" y="2947"/>
                  </a:lnTo>
                  <a:lnTo>
                    <a:pt x="13139" y="2931"/>
                  </a:lnTo>
                  <a:close/>
                  <a:moveTo>
                    <a:pt x="13143" y="2947"/>
                  </a:moveTo>
                  <a:lnTo>
                    <a:pt x="13170" y="3065"/>
                  </a:lnTo>
                  <a:lnTo>
                    <a:pt x="13170" y="3035"/>
                  </a:lnTo>
                  <a:lnTo>
                    <a:pt x="13170" y="3004"/>
                  </a:lnTo>
                  <a:lnTo>
                    <a:pt x="13170" y="2974"/>
                  </a:lnTo>
                  <a:lnTo>
                    <a:pt x="13143" y="2947"/>
                  </a:lnTo>
                  <a:close/>
                  <a:moveTo>
                    <a:pt x="13170" y="3065"/>
                  </a:moveTo>
                  <a:lnTo>
                    <a:pt x="13170" y="3095"/>
                  </a:lnTo>
                  <a:lnTo>
                    <a:pt x="13175" y="3095"/>
                  </a:lnTo>
                  <a:lnTo>
                    <a:pt x="13170" y="3065"/>
                  </a:lnTo>
                  <a:close/>
                  <a:moveTo>
                    <a:pt x="13175" y="3095"/>
                  </a:moveTo>
                  <a:lnTo>
                    <a:pt x="13291" y="3733"/>
                  </a:lnTo>
                  <a:lnTo>
                    <a:pt x="13382" y="4430"/>
                  </a:lnTo>
                  <a:lnTo>
                    <a:pt x="13443" y="5128"/>
                  </a:lnTo>
                  <a:lnTo>
                    <a:pt x="13412" y="4643"/>
                  </a:lnTo>
                  <a:lnTo>
                    <a:pt x="13352" y="4157"/>
                  </a:lnTo>
                  <a:lnTo>
                    <a:pt x="13291" y="3702"/>
                  </a:lnTo>
                  <a:lnTo>
                    <a:pt x="13230" y="3247"/>
                  </a:lnTo>
                  <a:lnTo>
                    <a:pt x="13230" y="3217"/>
                  </a:lnTo>
                  <a:lnTo>
                    <a:pt x="13200" y="3186"/>
                  </a:lnTo>
                  <a:lnTo>
                    <a:pt x="13200" y="3156"/>
                  </a:lnTo>
                  <a:lnTo>
                    <a:pt x="13200" y="3126"/>
                  </a:lnTo>
                  <a:lnTo>
                    <a:pt x="13200" y="3095"/>
                  </a:lnTo>
                  <a:close/>
                  <a:moveTo>
                    <a:pt x="9012" y="4582"/>
                  </a:moveTo>
                  <a:lnTo>
                    <a:pt x="8557" y="4946"/>
                  </a:lnTo>
                  <a:lnTo>
                    <a:pt x="8072" y="5280"/>
                  </a:lnTo>
                  <a:lnTo>
                    <a:pt x="7647" y="5523"/>
                  </a:lnTo>
                  <a:lnTo>
                    <a:pt x="7222" y="5735"/>
                  </a:lnTo>
                  <a:lnTo>
                    <a:pt x="6797" y="5917"/>
                  </a:lnTo>
                  <a:lnTo>
                    <a:pt x="6342" y="6069"/>
                  </a:lnTo>
                  <a:lnTo>
                    <a:pt x="5857" y="6221"/>
                  </a:lnTo>
                  <a:lnTo>
                    <a:pt x="5371" y="6312"/>
                  </a:lnTo>
                  <a:lnTo>
                    <a:pt x="4886" y="6373"/>
                  </a:lnTo>
                  <a:lnTo>
                    <a:pt x="4430" y="6403"/>
                  </a:lnTo>
                  <a:lnTo>
                    <a:pt x="4036" y="6373"/>
                  </a:lnTo>
                  <a:lnTo>
                    <a:pt x="3642" y="6342"/>
                  </a:lnTo>
                  <a:lnTo>
                    <a:pt x="3247" y="6281"/>
                  </a:lnTo>
                  <a:lnTo>
                    <a:pt x="2853" y="6190"/>
                  </a:lnTo>
                  <a:lnTo>
                    <a:pt x="2488" y="6099"/>
                  </a:lnTo>
                  <a:lnTo>
                    <a:pt x="2124" y="5978"/>
                  </a:lnTo>
                  <a:lnTo>
                    <a:pt x="1791" y="5826"/>
                  </a:lnTo>
                  <a:lnTo>
                    <a:pt x="1457" y="5644"/>
                  </a:lnTo>
                  <a:lnTo>
                    <a:pt x="1123" y="5432"/>
                  </a:lnTo>
                  <a:lnTo>
                    <a:pt x="1062" y="5644"/>
                  </a:lnTo>
                  <a:lnTo>
                    <a:pt x="971" y="5826"/>
                  </a:lnTo>
                  <a:lnTo>
                    <a:pt x="880" y="6008"/>
                  </a:lnTo>
                  <a:lnTo>
                    <a:pt x="729" y="6190"/>
                  </a:lnTo>
                  <a:lnTo>
                    <a:pt x="577" y="6342"/>
                  </a:lnTo>
                  <a:lnTo>
                    <a:pt x="425" y="6464"/>
                  </a:lnTo>
                  <a:lnTo>
                    <a:pt x="213" y="6585"/>
                  </a:lnTo>
                  <a:lnTo>
                    <a:pt x="0" y="6646"/>
                  </a:lnTo>
                  <a:lnTo>
                    <a:pt x="61" y="6919"/>
                  </a:lnTo>
                  <a:lnTo>
                    <a:pt x="152" y="7222"/>
                  </a:lnTo>
                  <a:lnTo>
                    <a:pt x="273" y="7586"/>
                  </a:lnTo>
                  <a:lnTo>
                    <a:pt x="425" y="7950"/>
                  </a:lnTo>
                  <a:lnTo>
                    <a:pt x="637" y="8315"/>
                  </a:lnTo>
                  <a:lnTo>
                    <a:pt x="880" y="8679"/>
                  </a:lnTo>
                  <a:lnTo>
                    <a:pt x="1123" y="8982"/>
                  </a:lnTo>
                  <a:lnTo>
                    <a:pt x="1426" y="9225"/>
                  </a:lnTo>
                  <a:lnTo>
                    <a:pt x="1669" y="9437"/>
                  </a:lnTo>
                  <a:lnTo>
                    <a:pt x="1912" y="9589"/>
                  </a:lnTo>
                  <a:lnTo>
                    <a:pt x="2124" y="9710"/>
                  </a:lnTo>
                  <a:lnTo>
                    <a:pt x="2246" y="9771"/>
                  </a:lnTo>
                  <a:lnTo>
                    <a:pt x="2276" y="9832"/>
                  </a:lnTo>
                  <a:lnTo>
                    <a:pt x="2094" y="9771"/>
                  </a:lnTo>
                  <a:lnTo>
                    <a:pt x="1882" y="9680"/>
                  </a:lnTo>
                  <a:lnTo>
                    <a:pt x="1608" y="9528"/>
                  </a:lnTo>
                  <a:lnTo>
                    <a:pt x="1335" y="9346"/>
                  </a:lnTo>
                  <a:lnTo>
                    <a:pt x="1669" y="9650"/>
                  </a:lnTo>
                  <a:lnTo>
                    <a:pt x="1821" y="9771"/>
                  </a:lnTo>
                  <a:lnTo>
                    <a:pt x="1760" y="11743"/>
                  </a:lnTo>
                  <a:lnTo>
                    <a:pt x="2185" y="11683"/>
                  </a:lnTo>
                  <a:lnTo>
                    <a:pt x="2640" y="11652"/>
                  </a:lnTo>
                  <a:lnTo>
                    <a:pt x="3004" y="11683"/>
                  </a:lnTo>
                  <a:lnTo>
                    <a:pt x="3399" y="11713"/>
                  </a:lnTo>
                  <a:lnTo>
                    <a:pt x="3763" y="11774"/>
                  </a:lnTo>
                  <a:lnTo>
                    <a:pt x="4127" y="11865"/>
                  </a:lnTo>
                  <a:lnTo>
                    <a:pt x="4491" y="11986"/>
                  </a:lnTo>
                  <a:lnTo>
                    <a:pt x="4825" y="12138"/>
                  </a:lnTo>
                  <a:lnTo>
                    <a:pt x="5159" y="12320"/>
                  </a:lnTo>
                  <a:lnTo>
                    <a:pt x="5493" y="12502"/>
                  </a:lnTo>
                  <a:lnTo>
                    <a:pt x="5796" y="12714"/>
                  </a:lnTo>
                  <a:lnTo>
                    <a:pt x="6099" y="12957"/>
                  </a:lnTo>
                  <a:lnTo>
                    <a:pt x="6373" y="13230"/>
                  </a:lnTo>
                  <a:lnTo>
                    <a:pt x="6615" y="13503"/>
                  </a:lnTo>
                  <a:lnTo>
                    <a:pt x="6828" y="13807"/>
                  </a:lnTo>
                  <a:lnTo>
                    <a:pt x="7040" y="14110"/>
                  </a:lnTo>
                  <a:lnTo>
                    <a:pt x="7222" y="14444"/>
                  </a:lnTo>
                  <a:lnTo>
                    <a:pt x="7374" y="14808"/>
                  </a:lnTo>
                  <a:lnTo>
                    <a:pt x="8588" y="13989"/>
                  </a:lnTo>
                  <a:lnTo>
                    <a:pt x="9771" y="13200"/>
                  </a:lnTo>
                  <a:lnTo>
                    <a:pt x="9801" y="10499"/>
                  </a:lnTo>
                  <a:lnTo>
                    <a:pt x="9680" y="10074"/>
                  </a:lnTo>
                  <a:lnTo>
                    <a:pt x="9559" y="9589"/>
                  </a:lnTo>
                  <a:lnTo>
                    <a:pt x="9407" y="8952"/>
                  </a:lnTo>
                  <a:lnTo>
                    <a:pt x="9225" y="8193"/>
                  </a:lnTo>
                  <a:lnTo>
                    <a:pt x="9103" y="7344"/>
                  </a:lnTo>
                  <a:lnTo>
                    <a:pt x="8982" y="6433"/>
                  </a:lnTo>
                  <a:lnTo>
                    <a:pt x="8921" y="5462"/>
                  </a:lnTo>
                  <a:lnTo>
                    <a:pt x="8921" y="5371"/>
                  </a:lnTo>
                  <a:lnTo>
                    <a:pt x="8952" y="4977"/>
                  </a:lnTo>
                  <a:lnTo>
                    <a:pt x="9012" y="4582"/>
                  </a:lnTo>
                  <a:close/>
                  <a:moveTo>
                    <a:pt x="12563" y="18085"/>
                  </a:moveTo>
                  <a:lnTo>
                    <a:pt x="12229" y="18783"/>
                  </a:lnTo>
                  <a:lnTo>
                    <a:pt x="11925" y="19542"/>
                  </a:lnTo>
                  <a:lnTo>
                    <a:pt x="11622" y="20331"/>
                  </a:lnTo>
                  <a:lnTo>
                    <a:pt x="11379" y="21120"/>
                  </a:lnTo>
                  <a:lnTo>
                    <a:pt x="11379" y="21120"/>
                  </a:lnTo>
                  <a:lnTo>
                    <a:pt x="11592" y="20968"/>
                  </a:lnTo>
                  <a:lnTo>
                    <a:pt x="11743" y="20786"/>
                  </a:lnTo>
                  <a:lnTo>
                    <a:pt x="12017" y="20452"/>
                  </a:lnTo>
                  <a:lnTo>
                    <a:pt x="12229" y="20088"/>
                  </a:lnTo>
                  <a:lnTo>
                    <a:pt x="12381" y="19754"/>
                  </a:lnTo>
                  <a:lnTo>
                    <a:pt x="12472" y="19420"/>
                  </a:lnTo>
                  <a:lnTo>
                    <a:pt x="12532" y="19147"/>
                  </a:lnTo>
                  <a:lnTo>
                    <a:pt x="12563" y="18723"/>
                  </a:lnTo>
                  <a:lnTo>
                    <a:pt x="12563" y="18601"/>
                  </a:lnTo>
                  <a:lnTo>
                    <a:pt x="12563" y="18085"/>
                  </a:lnTo>
                  <a:close/>
                </a:path>
              </a:pathLst>
            </a:custGeom>
            <a:solidFill>
              <a:srgbClr val="7DB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4895;p71">
              <a:extLst>
                <a:ext uri="{FF2B5EF4-FFF2-40B4-BE49-F238E27FC236}">
                  <a16:creationId xmlns:a16="http://schemas.microsoft.com/office/drawing/2014/main" xmlns="" id="{AC021A6E-E09F-4B4D-8898-FBA229904098}"/>
                </a:ext>
              </a:extLst>
            </p:cNvPr>
            <p:cNvSpPr/>
            <p:nvPr/>
          </p:nvSpPr>
          <p:spPr>
            <a:xfrm>
              <a:off x="5208475" y="2012400"/>
              <a:ext cx="29600" cy="75875"/>
            </a:xfrm>
            <a:custGeom>
              <a:avLst/>
              <a:gdLst/>
              <a:ahLst/>
              <a:cxnLst/>
              <a:rect l="l" t="t" r="r" b="b"/>
              <a:pathLst>
                <a:path w="1184" h="3035" fill="none" extrusionOk="0">
                  <a:moveTo>
                    <a:pt x="1184" y="0"/>
                  </a:moveTo>
                  <a:lnTo>
                    <a:pt x="1184" y="0"/>
                  </a:lnTo>
                  <a:lnTo>
                    <a:pt x="850" y="698"/>
                  </a:lnTo>
                  <a:lnTo>
                    <a:pt x="546" y="1457"/>
                  </a:lnTo>
                  <a:lnTo>
                    <a:pt x="243" y="2246"/>
                  </a:lnTo>
                  <a:lnTo>
                    <a:pt x="0" y="3035"/>
                  </a:lnTo>
                  <a:lnTo>
                    <a:pt x="0" y="3035"/>
                  </a:lnTo>
                  <a:lnTo>
                    <a:pt x="213" y="2883"/>
                  </a:lnTo>
                  <a:lnTo>
                    <a:pt x="364" y="2701"/>
                  </a:lnTo>
                  <a:lnTo>
                    <a:pt x="638" y="2367"/>
                  </a:lnTo>
                  <a:lnTo>
                    <a:pt x="850" y="2003"/>
                  </a:lnTo>
                  <a:lnTo>
                    <a:pt x="1002" y="1669"/>
                  </a:lnTo>
                  <a:lnTo>
                    <a:pt x="1093" y="1335"/>
                  </a:lnTo>
                  <a:lnTo>
                    <a:pt x="1153" y="1062"/>
                  </a:lnTo>
                  <a:lnTo>
                    <a:pt x="1184" y="638"/>
                  </a:lnTo>
                  <a:lnTo>
                    <a:pt x="1184" y="638"/>
                  </a:lnTo>
                  <a:lnTo>
                    <a:pt x="1184" y="516"/>
                  </a:lnTo>
                  <a:lnTo>
                    <a:pt x="1184" y="516"/>
                  </a:lnTo>
                  <a:lnTo>
                    <a:pt x="1184" y="516"/>
                  </a:lnTo>
                  <a:lnTo>
                    <a:pt x="1184" y="516"/>
                  </a:lnTo>
                  <a:lnTo>
                    <a:pt x="1184" y="516"/>
                  </a:lnTo>
                  <a:lnTo>
                    <a:pt x="1184" y="516"/>
                  </a:lnTo>
                  <a:lnTo>
                    <a:pt x="1184" y="516"/>
                  </a:lnTo>
                  <a:lnTo>
                    <a:pt x="1184" y="516"/>
                  </a:lnTo>
                  <a:lnTo>
                    <a:pt x="11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4896;p71">
              <a:extLst>
                <a:ext uri="{FF2B5EF4-FFF2-40B4-BE49-F238E27FC236}">
                  <a16:creationId xmlns:a16="http://schemas.microsoft.com/office/drawing/2014/main" xmlns="" id="{C0F79897-6E63-46C0-B275-FB7121E3FED6}"/>
                </a:ext>
              </a:extLst>
            </p:cNvPr>
            <p:cNvSpPr/>
            <p:nvPr/>
          </p:nvSpPr>
          <p:spPr>
            <a:xfrm>
              <a:off x="5253975" y="1705150"/>
              <a:ext cx="6100" cy="142650"/>
            </a:xfrm>
            <a:custGeom>
              <a:avLst/>
              <a:gdLst/>
              <a:ahLst/>
              <a:cxnLst/>
              <a:rect l="l" t="t" r="r" b="b"/>
              <a:pathLst>
                <a:path w="244" h="5706" fill="none" extrusionOk="0">
                  <a:moveTo>
                    <a:pt x="244" y="1"/>
                  </a:moveTo>
                  <a:lnTo>
                    <a:pt x="244" y="1"/>
                  </a:lnTo>
                  <a:lnTo>
                    <a:pt x="213" y="1427"/>
                  </a:lnTo>
                  <a:lnTo>
                    <a:pt x="183" y="2853"/>
                  </a:lnTo>
                  <a:lnTo>
                    <a:pt x="92" y="4279"/>
                  </a:lnTo>
                  <a:lnTo>
                    <a:pt x="1" y="5706"/>
                  </a:lnTo>
                  <a:lnTo>
                    <a:pt x="1" y="5706"/>
                  </a:lnTo>
                  <a:lnTo>
                    <a:pt x="1" y="5706"/>
                  </a:lnTo>
                  <a:lnTo>
                    <a:pt x="1" y="5706"/>
                  </a:lnTo>
                  <a:lnTo>
                    <a:pt x="92" y="4279"/>
                  </a:lnTo>
                  <a:lnTo>
                    <a:pt x="183" y="2853"/>
                  </a:lnTo>
                  <a:lnTo>
                    <a:pt x="213" y="1427"/>
                  </a:lnTo>
                  <a:lnTo>
                    <a:pt x="2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4897;p71">
              <a:extLst>
                <a:ext uri="{FF2B5EF4-FFF2-40B4-BE49-F238E27FC236}">
                  <a16:creationId xmlns:a16="http://schemas.microsoft.com/office/drawing/2014/main" xmlns="" id="{EE948AA4-5502-4912-9A1E-500FE1514B53}"/>
                </a:ext>
              </a:extLst>
            </p:cNvPr>
            <p:cNvSpPr/>
            <p:nvPr/>
          </p:nvSpPr>
          <p:spPr>
            <a:xfrm>
              <a:off x="5260050" y="1702875"/>
              <a:ext cx="25" cy="2300"/>
            </a:xfrm>
            <a:custGeom>
              <a:avLst/>
              <a:gdLst/>
              <a:ahLst/>
              <a:cxnLst/>
              <a:rect l="l" t="t" r="r" b="b"/>
              <a:pathLst>
                <a:path w="1" h="9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4898;p71">
              <a:extLst>
                <a:ext uri="{FF2B5EF4-FFF2-40B4-BE49-F238E27FC236}">
                  <a16:creationId xmlns:a16="http://schemas.microsoft.com/office/drawing/2014/main" xmlns="" id="{A47B6781-443E-4860-B510-1D008A93E265}"/>
                </a:ext>
              </a:extLst>
            </p:cNvPr>
            <p:cNvSpPr/>
            <p:nvPr/>
          </p:nvSpPr>
          <p:spPr>
            <a:xfrm>
              <a:off x="5260050" y="170137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4899;p71">
              <a:extLst>
                <a:ext uri="{FF2B5EF4-FFF2-40B4-BE49-F238E27FC236}">
                  <a16:creationId xmlns:a16="http://schemas.microsoft.com/office/drawing/2014/main" xmlns="" id="{7E8F1C96-6F21-4569-ACFF-3F5E40AB324B}"/>
                </a:ext>
              </a:extLst>
            </p:cNvPr>
            <p:cNvSpPr/>
            <p:nvPr/>
          </p:nvSpPr>
          <p:spPr>
            <a:xfrm>
              <a:off x="5260050" y="169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4900;p71">
              <a:extLst>
                <a:ext uri="{FF2B5EF4-FFF2-40B4-BE49-F238E27FC236}">
                  <a16:creationId xmlns:a16="http://schemas.microsoft.com/office/drawing/2014/main" xmlns="" id="{D495C0F8-6B12-4122-8F8F-FE8291CA06B7}"/>
                </a:ext>
              </a:extLst>
            </p:cNvPr>
            <p:cNvSpPr/>
            <p:nvPr/>
          </p:nvSpPr>
          <p:spPr>
            <a:xfrm>
              <a:off x="5260050" y="169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4901;p71">
              <a:extLst>
                <a:ext uri="{FF2B5EF4-FFF2-40B4-BE49-F238E27FC236}">
                  <a16:creationId xmlns:a16="http://schemas.microsoft.com/office/drawing/2014/main" xmlns="" id="{FFF69FCE-D9C8-4494-ACF3-4EAEF173DEC8}"/>
                </a:ext>
              </a:extLst>
            </p:cNvPr>
            <p:cNvSpPr/>
            <p:nvPr/>
          </p:nvSpPr>
          <p:spPr>
            <a:xfrm>
              <a:off x="5260050" y="169000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4902;p71">
              <a:extLst>
                <a:ext uri="{FF2B5EF4-FFF2-40B4-BE49-F238E27FC236}">
                  <a16:creationId xmlns:a16="http://schemas.microsoft.com/office/drawing/2014/main" xmlns="" id="{47248028-D930-41DA-A333-CC9A627BD187}"/>
                </a:ext>
              </a:extLst>
            </p:cNvPr>
            <p:cNvSpPr/>
            <p:nvPr/>
          </p:nvSpPr>
          <p:spPr>
            <a:xfrm>
              <a:off x="5260050" y="1689225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4903;p71">
              <a:extLst>
                <a:ext uri="{FF2B5EF4-FFF2-40B4-BE49-F238E27FC236}">
                  <a16:creationId xmlns:a16="http://schemas.microsoft.com/office/drawing/2014/main" xmlns="" id="{3D7E9B15-1F4B-44A4-964B-161F64B1FF58}"/>
                </a:ext>
              </a:extLst>
            </p:cNvPr>
            <p:cNvSpPr/>
            <p:nvPr/>
          </p:nvSpPr>
          <p:spPr>
            <a:xfrm>
              <a:off x="5260050" y="168847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4904;p71">
              <a:extLst>
                <a:ext uri="{FF2B5EF4-FFF2-40B4-BE49-F238E27FC236}">
                  <a16:creationId xmlns:a16="http://schemas.microsoft.com/office/drawing/2014/main" xmlns="" id="{A2D0AA33-4F1D-460F-9F3D-CD30E3A33443}"/>
                </a:ext>
              </a:extLst>
            </p:cNvPr>
            <p:cNvSpPr/>
            <p:nvPr/>
          </p:nvSpPr>
          <p:spPr>
            <a:xfrm>
              <a:off x="4924000" y="1674825"/>
              <a:ext cx="245050" cy="255675"/>
            </a:xfrm>
            <a:custGeom>
              <a:avLst/>
              <a:gdLst/>
              <a:ahLst/>
              <a:cxnLst/>
              <a:rect l="l" t="t" r="r" b="b"/>
              <a:pathLst>
                <a:path w="9802" h="10227" fill="none" extrusionOk="0">
                  <a:moveTo>
                    <a:pt x="9012" y="0"/>
                  </a:moveTo>
                  <a:lnTo>
                    <a:pt x="9012" y="0"/>
                  </a:lnTo>
                  <a:lnTo>
                    <a:pt x="8557" y="364"/>
                  </a:lnTo>
                  <a:lnTo>
                    <a:pt x="8072" y="698"/>
                  </a:lnTo>
                  <a:lnTo>
                    <a:pt x="8072" y="698"/>
                  </a:lnTo>
                  <a:lnTo>
                    <a:pt x="7647" y="941"/>
                  </a:lnTo>
                  <a:lnTo>
                    <a:pt x="7222" y="1153"/>
                  </a:lnTo>
                  <a:lnTo>
                    <a:pt x="6797" y="1335"/>
                  </a:lnTo>
                  <a:lnTo>
                    <a:pt x="6342" y="1487"/>
                  </a:lnTo>
                  <a:lnTo>
                    <a:pt x="5857" y="1639"/>
                  </a:lnTo>
                  <a:lnTo>
                    <a:pt x="5371" y="1730"/>
                  </a:lnTo>
                  <a:lnTo>
                    <a:pt x="4886" y="1791"/>
                  </a:lnTo>
                  <a:lnTo>
                    <a:pt x="4430" y="1821"/>
                  </a:lnTo>
                  <a:lnTo>
                    <a:pt x="4430" y="1821"/>
                  </a:lnTo>
                  <a:lnTo>
                    <a:pt x="4036" y="1791"/>
                  </a:lnTo>
                  <a:lnTo>
                    <a:pt x="4036" y="1791"/>
                  </a:lnTo>
                  <a:lnTo>
                    <a:pt x="3642" y="1760"/>
                  </a:lnTo>
                  <a:lnTo>
                    <a:pt x="3247" y="1699"/>
                  </a:lnTo>
                  <a:lnTo>
                    <a:pt x="2853" y="1608"/>
                  </a:lnTo>
                  <a:lnTo>
                    <a:pt x="2488" y="1517"/>
                  </a:lnTo>
                  <a:lnTo>
                    <a:pt x="2124" y="1396"/>
                  </a:lnTo>
                  <a:lnTo>
                    <a:pt x="1791" y="1244"/>
                  </a:lnTo>
                  <a:lnTo>
                    <a:pt x="1457" y="1062"/>
                  </a:lnTo>
                  <a:lnTo>
                    <a:pt x="1123" y="850"/>
                  </a:lnTo>
                  <a:lnTo>
                    <a:pt x="1123" y="850"/>
                  </a:lnTo>
                  <a:lnTo>
                    <a:pt x="1062" y="1062"/>
                  </a:lnTo>
                  <a:lnTo>
                    <a:pt x="971" y="1244"/>
                  </a:lnTo>
                  <a:lnTo>
                    <a:pt x="880" y="1426"/>
                  </a:lnTo>
                  <a:lnTo>
                    <a:pt x="729" y="1608"/>
                  </a:lnTo>
                  <a:lnTo>
                    <a:pt x="577" y="1760"/>
                  </a:lnTo>
                  <a:lnTo>
                    <a:pt x="425" y="1882"/>
                  </a:lnTo>
                  <a:lnTo>
                    <a:pt x="213" y="2003"/>
                  </a:lnTo>
                  <a:lnTo>
                    <a:pt x="0" y="2064"/>
                  </a:lnTo>
                  <a:lnTo>
                    <a:pt x="0" y="2064"/>
                  </a:lnTo>
                  <a:lnTo>
                    <a:pt x="61" y="2337"/>
                  </a:lnTo>
                  <a:lnTo>
                    <a:pt x="61" y="2337"/>
                  </a:lnTo>
                  <a:lnTo>
                    <a:pt x="152" y="2640"/>
                  </a:lnTo>
                  <a:lnTo>
                    <a:pt x="273" y="3004"/>
                  </a:lnTo>
                  <a:lnTo>
                    <a:pt x="425" y="3368"/>
                  </a:lnTo>
                  <a:lnTo>
                    <a:pt x="637" y="3733"/>
                  </a:lnTo>
                  <a:lnTo>
                    <a:pt x="637" y="3733"/>
                  </a:lnTo>
                  <a:lnTo>
                    <a:pt x="880" y="4097"/>
                  </a:lnTo>
                  <a:lnTo>
                    <a:pt x="1123" y="4400"/>
                  </a:lnTo>
                  <a:lnTo>
                    <a:pt x="1123" y="4400"/>
                  </a:lnTo>
                  <a:lnTo>
                    <a:pt x="1426" y="4643"/>
                  </a:lnTo>
                  <a:lnTo>
                    <a:pt x="1669" y="4855"/>
                  </a:lnTo>
                  <a:lnTo>
                    <a:pt x="1669" y="4855"/>
                  </a:lnTo>
                  <a:lnTo>
                    <a:pt x="1912" y="5007"/>
                  </a:lnTo>
                  <a:lnTo>
                    <a:pt x="2124" y="5128"/>
                  </a:lnTo>
                  <a:lnTo>
                    <a:pt x="2246" y="5189"/>
                  </a:lnTo>
                  <a:lnTo>
                    <a:pt x="2276" y="5250"/>
                  </a:lnTo>
                  <a:lnTo>
                    <a:pt x="2276" y="5250"/>
                  </a:lnTo>
                  <a:lnTo>
                    <a:pt x="2276" y="5250"/>
                  </a:lnTo>
                  <a:lnTo>
                    <a:pt x="2276" y="5250"/>
                  </a:lnTo>
                  <a:lnTo>
                    <a:pt x="2094" y="5189"/>
                  </a:lnTo>
                  <a:lnTo>
                    <a:pt x="2094" y="5189"/>
                  </a:lnTo>
                  <a:lnTo>
                    <a:pt x="1882" y="5098"/>
                  </a:lnTo>
                  <a:lnTo>
                    <a:pt x="1882" y="5098"/>
                  </a:lnTo>
                  <a:lnTo>
                    <a:pt x="1608" y="4946"/>
                  </a:lnTo>
                  <a:lnTo>
                    <a:pt x="1608" y="4946"/>
                  </a:lnTo>
                  <a:lnTo>
                    <a:pt x="1335" y="4764"/>
                  </a:lnTo>
                  <a:lnTo>
                    <a:pt x="1335" y="4764"/>
                  </a:lnTo>
                  <a:lnTo>
                    <a:pt x="1669" y="5068"/>
                  </a:lnTo>
                  <a:lnTo>
                    <a:pt x="1821" y="5189"/>
                  </a:lnTo>
                  <a:lnTo>
                    <a:pt x="1821" y="5189"/>
                  </a:lnTo>
                  <a:lnTo>
                    <a:pt x="1821" y="5189"/>
                  </a:lnTo>
                  <a:lnTo>
                    <a:pt x="1821" y="5189"/>
                  </a:lnTo>
                  <a:lnTo>
                    <a:pt x="1821" y="5189"/>
                  </a:lnTo>
                  <a:lnTo>
                    <a:pt x="1760" y="7161"/>
                  </a:lnTo>
                  <a:lnTo>
                    <a:pt x="1760" y="7161"/>
                  </a:lnTo>
                  <a:lnTo>
                    <a:pt x="2185" y="7101"/>
                  </a:lnTo>
                  <a:lnTo>
                    <a:pt x="2640" y="7070"/>
                  </a:lnTo>
                  <a:lnTo>
                    <a:pt x="2640" y="7070"/>
                  </a:lnTo>
                  <a:lnTo>
                    <a:pt x="3004" y="7101"/>
                  </a:lnTo>
                  <a:lnTo>
                    <a:pt x="3399" y="7131"/>
                  </a:lnTo>
                  <a:lnTo>
                    <a:pt x="3763" y="7192"/>
                  </a:lnTo>
                  <a:lnTo>
                    <a:pt x="4127" y="7283"/>
                  </a:lnTo>
                  <a:lnTo>
                    <a:pt x="4491" y="7404"/>
                  </a:lnTo>
                  <a:lnTo>
                    <a:pt x="4825" y="7556"/>
                  </a:lnTo>
                  <a:lnTo>
                    <a:pt x="5159" y="7738"/>
                  </a:lnTo>
                  <a:lnTo>
                    <a:pt x="5493" y="7920"/>
                  </a:lnTo>
                  <a:lnTo>
                    <a:pt x="5796" y="8132"/>
                  </a:lnTo>
                  <a:lnTo>
                    <a:pt x="6099" y="8375"/>
                  </a:lnTo>
                  <a:lnTo>
                    <a:pt x="6373" y="8648"/>
                  </a:lnTo>
                  <a:lnTo>
                    <a:pt x="6615" y="8921"/>
                  </a:lnTo>
                  <a:lnTo>
                    <a:pt x="6828" y="9225"/>
                  </a:lnTo>
                  <a:lnTo>
                    <a:pt x="7040" y="9528"/>
                  </a:lnTo>
                  <a:lnTo>
                    <a:pt x="7222" y="9862"/>
                  </a:lnTo>
                  <a:lnTo>
                    <a:pt x="7374" y="10226"/>
                  </a:lnTo>
                  <a:lnTo>
                    <a:pt x="7374" y="10226"/>
                  </a:lnTo>
                  <a:lnTo>
                    <a:pt x="8588" y="9407"/>
                  </a:lnTo>
                  <a:lnTo>
                    <a:pt x="9771" y="8618"/>
                  </a:lnTo>
                  <a:lnTo>
                    <a:pt x="9801" y="5917"/>
                  </a:lnTo>
                  <a:lnTo>
                    <a:pt x="9801" y="5917"/>
                  </a:lnTo>
                  <a:lnTo>
                    <a:pt x="9680" y="5492"/>
                  </a:lnTo>
                  <a:lnTo>
                    <a:pt x="9559" y="5007"/>
                  </a:lnTo>
                  <a:lnTo>
                    <a:pt x="9407" y="4370"/>
                  </a:lnTo>
                  <a:lnTo>
                    <a:pt x="9225" y="3611"/>
                  </a:lnTo>
                  <a:lnTo>
                    <a:pt x="9103" y="2762"/>
                  </a:lnTo>
                  <a:lnTo>
                    <a:pt x="8982" y="1851"/>
                  </a:lnTo>
                  <a:lnTo>
                    <a:pt x="8921" y="880"/>
                  </a:lnTo>
                  <a:lnTo>
                    <a:pt x="8921" y="880"/>
                  </a:lnTo>
                  <a:lnTo>
                    <a:pt x="8921" y="789"/>
                  </a:lnTo>
                  <a:lnTo>
                    <a:pt x="8921" y="789"/>
                  </a:lnTo>
                  <a:lnTo>
                    <a:pt x="8952" y="395"/>
                  </a:lnTo>
                  <a:lnTo>
                    <a:pt x="90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4905;p71">
              <a:extLst>
                <a:ext uri="{FF2B5EF4-FFF2-40B4-BE49-F238E27FC236}">
                  <a16:creationId xmlns:a16="http://schemas.microsoft.com/office/drawing/2014/main" xmlns="" id="{8E6E4F82-C93A-442C-B12F-B03A2C14107B}"/>
                </a:ext>
              </a:extLst>
            </p:cNvPr>
            <p:cNvSpPr/>
            <p:nvPr/>
          </p:nvSpPr>
          <p:spPr>
            <a:xfrm>
              <a:off x="5217575" y="1560275"/>
              <a:ext cx="42500" cy="128225"/>
            </a:xfrm>
            <a:custGeom>
              <a:avLst/>
              <a:gdLst/>
              <a:ahLst/>
              <a:cxnLst/>
              <a:rect l="l" t="t" r="r" b="b"/>
              <a:pathLst>
                <a:path w="1700" h="512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91" y="122"/>
                  </a:lnTo>
                  <a:lnTo>
                    <a:pt x="91" y="122"/>
                  </a:lnTo>
                  <a:lnTo>
                    <a:pt x="91" y="122"/>
                  </a:lnTo>
                  <a:lnTo>
                    <a:pt x="456" y="637"/>
                  </a:lnTo>
                  <a:lnTo>
                    <a:pt x="789" y="1184"/>
                  </a:lnTo>
                  <a:lnTo>
                    <a:pt x="1032" y="1791"/>
                  </a:lnTo>
                  <a:lnTo>
                    <a:pt x="1275" y="2397"/>
                  </a:lnTo>
                  <a:lnTo>
                    <a:pt x="1427" y="3065"/>
                  </a:lnTo>
                  <a:lnTo>
                    <a:pt x="1548" y="3733"/>
                  </a:lnTo>
                  <a:lnTo>
                    <a:pt x="1639" y="4430"/>
                  </a:lnTo>
                  <a:lnTo>
                    <a:pt x="1700" y="5128"/>
                  </a:lnTo>
                  <a:lnTo>
                    <a:pt x="1700" y="5128"/>
                  </a:lnTo>
                  <a:lnTo>
                    <a:pt x="1669" y="4643"/>
                  </a:lnTo>
                  <a:lnTo>
                    <a:pt x="1609" y="4157"/>
                  </a:lnTo>
                  <a:lnTo>
                    <a:pt x="1548" y="3702"/>
                  </a:lnTo>
                  <a:lnTo>
                    <a:pt x="1487" y="3247"/>
                  </a:lnTo>
                  <a:lnTo>
                    <a:pt x="1487" y="3247"/>
                  </a:lnTo>
                  <a:lnTo>
                    <a:pt x="1487" y="3217"/>
                  </a:lnTo>
                  <a:lnTo>
                    <a:pt x="1487" y="3217"/>
                  </a:lnTo>
                  <a:lnTo>
                    <a:pt x="1457" y="3186"/>
                  </a:lnTo>
                  <a:lnTo>
                    <a:pt x="1457" y="3186"/>
                  </a:lnTo>
                  <a:lnTo>
                    <a:pt x="1457" y="3186"/>
                  </a:lnTo>
                  <a:lnTo>
                    <a:pt x="1457" y="3186"/>
                  </a:lnTo>
                  <a:lnTo>
                    <a:pt x="1457" y="3156"/>
                  </a:lnTo>
                  <a:lnTo>
                    <a:pt x="1457" y="3156"/>
                  </a:lnTo>
                  <a:lnTo>
                    <a:pt x="1457" y="3156"/>
                  </a:lnTo>
                  <a:lnTo>
                    <a:pt x="1457" y="3156"/>
                  </a:lnTo>
                  <a:lnTo>
                    <a:pt x="1457" y="3126"/>
                  </a:lnTo>
                  <a:lnTo>
                    <a:pt x="1457" y="3126"/>
                  </a:lnTo>
                  <a:lnTo>
                    <a:pt x="1457" y="3126"/>
                  </a:lnTo>
                  <a:lnTo>
                    <a:pt x="1457" y="3126"/>
                  </a:lnTo>
                  <a:lnTo>
                    <a:pt x="1457" y="3126"/>
                  </a:lnTo>
                  <a:lnTo>
                    <a:pt x="1457" y="3126"/>
                  </a:lnTo>
                  <a:lnTo>
                    <a:pt x="1457" y="3095"/>
                  </a:lnTo>
                  <a:lnTo>
                    <a:pt x="1457" y="3095"/>
                  </a:lnTo>
                  <a:lnTo>
                    <a:pt x="1457" y="3095"/>
                  </a:lnTo>
                  <a:lnTo>
                    <a:pt x="1457" y="3095"/>
                  </a:lnTo>
                  <a:lnTo>
                    <a:pt x="1427" y="3095"/>
                  </a:lnTo>
                  <a:lnTo>
                    <a:pt x="1427" y="3095"/>
                  </a:lnTo>
                  <a:lnTo>
                    <a:pt x="1427" y="3065"/>
                  </a:lnTo>
                  <a:lnTo>
                    <a:pt x="1427" y="3065"/>
                  </a:lnTo>
                  <a:lnTo>
                    <a:pt x="1427" y="3065"/>
                  </a:lnTo>
                  <a:lnTo>
                    <a:pt x="1427" y="3065"/>
                  </a:lnTo>
                  <a:lnTo>
                    <a:pt x="1427" y="3065"/>
                  </a:lnTo>
                  <a:lnTo>
                    <a:pt x="1427" y="3065"/>
                  </a:lnTo>
                  <a:lnTo>
                    <a:pt x="1427" y="3035"/>
                  </a:lnTo>
                  <a:lnTo>
                    <a:pt x="1427" y="3035"/>
                  </a:lnTo>
                  <a:lnTo>
                    <a:pt x="1427" y="3035"/>
                  </a:lnTo>
                  <a:lnTo>
                    <a:pt x="1427" y="3035"/>
                  </a:lnTo>
                  <a:lnTo>
                    <a:pt x="1427" y="3004"/>
                  </a:lnTo>
                  <a:lnTo>
                    <a:pt x="1427" y="3004"/>
                  </a:lnTo>
                  <a:lnTo>
                    <a:pt x="1427" y="3004"/>
                  </a:lnTo>
                  <a:lnTo>
                    <a:pt x="1427" y="3004"/>
                  </a:lnTo>
                  <a:lnTo>
                    <a:pt x="1427" y="2974"/>
                  </a:lnTo>
                  <a:lnTo>
                    <a:pt x="1427" y="2974"/>
                  </a:lnTo>
                  <a:lnTo>
                    <a:pt x="1427" y="2974"/>
                  </a:lnTo>
                  <a:lnTo>
                    <a:pt x="1427" y="2974"/>
                  </a:lnTo>
                  <a:lnTo>
                    <a:pt x="1427" y="2974"/>
                  </a:lnTo>
                  <a:lnTo>
                    <a:pt x="1427" y="2974"/>
                  </a:lnTo>
                  <a:lnTo>
                    <a:pt x="1427" y="2974"/>
                  </a:lnTo>
                  <a:lnTo>
                    <a:pt x="1427" y="2974"/>
                  </a:lnTo>
                  <a:lnTo>
                    <a:pt x="1396" y="2944"/>
                  </a:lnTo>
                  <a:lnTo>
                    <a:pt x="1396" y="2944"/>
                  </a:lnTo>
                  <a:lnTo>
                    <a:pt x="1396" y="2944"/>
                  </a:lnTo>
                  <a:lnTo>
                    <a:pt x="1396" y="2944"/>
                  </a:lnTo>
                  <a:lnTo>
                    <a:pt x="1396" y="2913"/>
                  </a:lnTo>
                  <a:lnTo>
                    <a:pt x="1396" y="2913"/>
                  </a:lnTo>
                  <a:lnTo>
                    <a:pt x="1396" y="2913"/>
                  </a:lnTo>
                  <a:lnTo>
                    <a:pt x="1396" y="2913"/>
                  </a:lnTo>
                  <a:lnTo>
                    <a:pt x="1396" y="2883"/>
                  </a:lnTo>
                  <a:lnTo>
                    <a:pt x="1396" y="2883"/>
                  </a:lnTo>
                  <a:lnTo>
                    <a:pt x="1396" y="2883"/>
                  </a:lnTo>
                  <a:lnTo>
                    <a:pt x="1396" y="2883"/>
                  </a:lnTo>
                  <a:lnTo>
                    <a:pt x="1275" y="2488"/>
                  </a:lnTo>
                  <a:lnTo>
                    <a:pt x="1153" y="2094"/>
                  </a:lnTo>
                  <a:lnTo>
                    <a:pt x="1002" y="1700"/>
                  </a:lnTo>
                  <a:lnTo>
                    <a:pt x="850" y="1335"/>
                  </a:lnTo>
                  <a:lnTo>
                    <a:pt x="668" y="971"/>
                  </a:lnTo>
                  <a:lnTo>
                    <a:pt x="456" y="637"/>
                  </a:lnTo>
                  <a:lnTo>
                    <a:pt x="243" y="30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4906;p71">
              <a:extLst>
                <a:ext uri="{FF2B5EF4-FFF2-40B4-BE49-F238E27FC236}">
                  <a16:creationId xmlns:a16="http://schemas.microsoft.com/office/drawing/2014/main" xmlns="" id="{83C330A2-76AD-4F5E-B339-EAA618D85B21}"/>
                </a:ext>
              </a:extLst>
            </p:cNvPr>
            <p:cNvSpPr/>
            <p:nvPr/>
          </p:nvSpPr>
          <p:spPr>
            <a:xfrm>
              <a:off x="4977850" y="1509450"/>
              <a:ext cx="216225" cy="118350"/>
            </a:xfrm>
            <a:custGeom>
              <a:avLst/>
              <a:gdLst/>
              <a:ahLst/>
              <a:cxnLst/>
              <a:rect l="l" t="t" r="r" b="b"/>
              <a:pathLst>
                <a:path w="8649" h="4734" extrusionOk="0">
                  <a:moveTo>
                    <a:pt x="3399" y="0"/>
                  </a:moveTo>
                  <a:lnTo>
                    <a:pt x="2701" y="31"/>
                  </a:lnTo>
                  <a:lnTo>
                    <a:pt x="1973" y="122"/>
                  </a:lnTo>
                  <a:lnTo>
                    <a:pt x="1609" y="182"/>
                  </a:lnTo>
                  <a:lnTo>
                    <a:pt x="1275" y="273"/>
                  </a:lnTo>
                  <a:lnTo>
                    <a:pt x="941" y="364"/>
                  </a:lnTo>
                  <a:lnTo>
                    <a:pt x="638" y="486"/>
                  </a:lnTo>
                  <a:lnTo>
                    <a:pt x="304" y="637"/>
                  </a:lnTo>
                  <a:lnTo>
                    <a:pt x="31" y="819"/>
                  </a:lnTo>
                  <a:lnTo>
                    <a:pt x="1" y="1396"/>
                  </a:lnTo>
                  <a:lnTo>
                    <a:pt x="1" y="1699"/>
                  </a:lnTo>
                  <a:lnTo>
                    <a:pt x="31" y="2003"/>
                  </a:lnTo>
                  <a:lnTo>
                    <a:pt x="61" y="2337"/>
                  </a:lnTo>
                  <a:lnTo>
                    <a:pt x="152" y="2640"/>
                  </a:lnTo>
                  <a:lnTo>
                    <a:pt x="274" y="2944"/>
                  </a:lnTo>
                  <a:lnTo>
                    <a:pt x="395" y="3247"/>
                  </a:lnTo>
                  <a:lnTo>
                    <a:pt x="577" y="3520"/>
                  </a:lnTo>
                  <a:lnTo>
                    <a:pt x="820" y="3793"/>
                  </a:lnTo>
                  <a:lnTo>
                    <a:pt x="1063" y="4036"/>
                  </a:lnTo>
                  <a:lnTo>
                    <a:pt x="1397" y="4248"/>
                  </a:lnTo>
                  <a:lnTo>
                    <a:pt x="1761" y="4430"/>
                  </a:lnTo>
                  <a:lnTo>
                    <a:pt x="2185" y="4582"/>
                  </a:lnTo>
                  <a:lnTo>
                    <a:pt x="2671" y="4673"/>
                  </a:lnTo>
                  <a:lnTo>
                    <a:pt x="3217" y="4734"/>
                  </a:lnTo>
                  <a:lnTo>
                    <a:pt x="3794" y="4734"/>
                  </a:lnTo>
                  <a:lnTo>
                    <a:pt x="4310" y="4704"/>
                  </a:lnTo>
                  <a:lnTo>
                    <a:pt x="4795" y="4612"/>
                  </a:lnTo>
                  <a:lnTo>
                    <a:pt x="5281" y="4461"/>
                  </a:lnTo>
                  <a:lnTo>
                    <a:pt x="5705" y="4279"/>
                  </a:lnTo>
                  <a:lnTo>
                    <a:pt x="6100" y="4066"/>
                  </a:lnTo>
                  <a:lnTo>
                    <a:pt x="6464" y="3824"/>
                  </a:lnTo>
                  <a:lnTo>
                    <a:pt x="6828" y="3581"/>
                  </a:lnTo>
                  <a:lnTo>
                    <a:pt x="7132" y="3277"/>
                  </a:lnTo>
                  <a:lnTo>
                    <a:pt x="7435" y="3004"/>
                  </a:lnTo>
                  <a:lnTo>
                    <a:pt x="7678" y="2670"/>
                  </a:lnTo>
                  <a:lnTo>
                    <a:pt x="7920" y="2367"/>
                  </a:lnTo>
                  <a:lnTo>
                    <a:pt x="8133" y="2064"/>
                  </a:lnTo>
                  <a:lnTo>
                    <a:pt x="8315" y="1730"/>
                  </a:lnTo>
                  <a:lnTo>
                    <a:pt x="8649" y="1153"/>
                  </a:lnTo>
                  <a:lnTo>
                    <a:pt x="8315" y="941"/>
                  </a:lnTo>
                  <a:lnTo>
                    <a:pt x="7981" y="759"/>
                  </a:lnTo>
                  <a:lnTo>
                    <a:pt x="7617" y="577"/>
                  </a:lnTo>
                  <a:lnTo>
                    <a:pt x="7253" y="425"/>
                  </a:lnTo>
                  <a:lnTo>
                    <a:pt x="6828" y="304"/>
                  </a:lnTo>
                  <a:lnTo>
                    <a:pt x="6403" y="213"/>
                  </a:lnTo>
                  <a:lnTo>
                    <a:pt x="5978" y="152"/>
                  </a:lnTo>
                  <a:lnTo>
                    <a:pt x="5493" y="91"/>
                  </a:lnTo>
                  <a:lnTo>
                    <a:pt x="4127" y="31"/>
                  </a:lnTo>
                  <a:lnTo>
                    <a:pt x="3399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4907;p71">
              <a:extLst>
                <a:ext uri="{FF2B5EF4-FFF2-40B4-BE49-F238E27FC236}">
                  <a16:creationId xmlns:a16="http://schemas.microsoft.com/office/drawing/2014/main" xmlns="" id="{A4313C55-4310-4E8E-854A-15DF5DCCFA1C}"/>
                </a:ext>
              </a:extLst>
            </p:cNvPr>
            <p:cNvSpPr/>
            <p:nvPr/>
          </p:nvSpPr>
          <p:spPr>
            <a:xfrm>
              <a:off x="4977850" y="1509450"/>
              <a:ext cx="216225" cy="118350"/>
            </a:xfrm>
            <a:custGeom>
              <a:avLst/>
              <a:gdLst/>
              <a:ahLst/>
              <a:cxnLst/>
              <a:rect l="l" t="t" r="r" b="b"/>
              <a:pathLst>
                <a:path w="8649" h="4734" fill="none" extrusionOk="0">
                  <a:moveTo>
                    <a:pt x="8649" y="1153"/>
                  </a:moveTo>
                  <a:lnTo>
                    <a:pt x="8649" y="1153"/>
                  </a:lnTo>
                  <a:lnTo>
                    <a:pt x="8315" y="941"/>
                  </a:lnTo>
                  <a:lnTo>
                    <a:pt x="7981" y="759"/>
                  </a:lnTo>
                  <a:lnTo>
                    <a:pt x="7617" y="577"/>
                  </a:lnTo>
                  <a:lnTo>
                    <a:pt x="7253" y="425"/>
                  </a:lnTo>
                  <a:lnTo>
                    <a:pt x="6828" y="304"/>
                  </a:lnTo>
                  <a:lnTo>
                    <a:pt x="6403" y="213"/>
                  </a:lnTo>
                  <a:lnTo>
                    <a:pt x="5978" y="152"/>
                  </a:lnTo>
                  <a:lnTo>
                    <a:pt x="5493" y="91"/>
                  </a:lnTo>
                  <a:lnTo>
                    <a:pt x="5493" y="91"/>
                  </a:lnTo>
                  <a:lnTo>
                    <a:pt x="4127" y="31"/>
                  </a:lnTo>
                  <a:lnTo>
                    <a:pt x="3399" y="0"/>
                  </a:lnTo>
                  <a:lnTo>
                    <a:pt x="2701" y="31"/>
                  </a:lnTo>
                  <a:lnTo>
                    <a:pt x="1973" y="122"/>
                  </a:lnTo>
                  <a:lnTo>
                    <a:pt x="1609" y="182"/>
                  </a:lnTo>
                  <a:lnTo>
                    <a:pt x="1275" y="273"/>
                  </a:lnTo>
                  <a:lnTo>
                    <a:pt x="941" y="364"/>
                  </a:lnTo>
                  <a:lnTo>
                    <a:pt x="638" y="486"/>
                  </a:lnTo>
                  <a:lnTo>
                    <a:pt x="304" y="637"/>
                  </a:lnTo>
                  <a:lnTo>
                    <a:pt x="31" y="819"/>
                  </a:lnTo>
                  <a:lnTo>
                    <a:pt x="31" y="819"/>
                  </a:lnTo>
                  <a:lnTo>
                    <a:pt x="1" y="1396"/>
                  </a:lnTo>
                  <a:lnTo>
                    <a:pt x="1" y="1699"/>
                  </a:lnTo>
                  <a:lnTo>
                    <a:pt x="31" y="2003"/>
                  </a:lnTo>
                  <a:lnTo>
                    <a:pt x="61" y="2337"/>
                  </a:lnTo>
                  <a:lnTo>
                    <a:pt x="152" y="2640"/>
                  </a:lnTo>
                  <a:lnTo>
                    <a:pt x="274" y="2944"/>
                  </a:lnTo>
                  <a:lnTo>
                    <a:pt x="395" y="3247"/>
                  </a:lnTo>
                  <a:lnTo>
                    <a:pt x="577" y="3520"/>
                  </a:lnTo>
                  <a:lnTo>
                    <a:pt x="820" y="3793"/>
                  </a:lnTo>
                  <a:lnTo>
                    <a:pt x="1063" y="4036"/>
                  </a:lnTo>
                  <a:lnTo>
                    <a:pt x="1397" y="4248"/>
                  </a:lnTo>
                  <a:lnTo>
                    <a:pt x="1761" y="4430"/>
                  </a:lnTo>
                  <a:lnTo>
                    <a:pt x="2185" y="4582"/>
                  </a:lnTo>
                  <a:lnTo>
                    <a:pt x="2671" y="4673"/>
                  </a:lnTo>
                  <a:lnTo>
                    <a:pt x="3217" y="4734"/>
                  </a:lnTo>
                  <a:lnTo>
                    <a:pt x="3217" y="4734"/>
                  </a:lnTo>
                  <a:lnTo>
                    <a:pt x="3794" y="4734"/>
                  </a:lnTo>
                  <a:lnTo>
                    <a:pt x="4310" y="4704"/>
                  </a:lnTo>
                  <a:lnTo>
                    <a:pt x="4795" y="4612"/>
                  </a:lnTo>
                  <a:lnTo>
                    <a:pt x="5281" y="4461"/>
                  </a:lnTo>
                  <a:lnTo>
                    <a:pt x="5705" y="4279"/>
                  </a:lnTo>
                  <a:lnTo>
                    <a:pt x="6100" y="4066"/>
                  </a:lnTo>
                  <a:lnTo>
                    <a:pt x="6464" y="3824"/>
                  </a:lnTo>
                  <a:lnTo>
                    <a:pt x="6828" y="3581"/>
                  </a:lnTo>
                  <a:lnTo>
                    <a:pt x="7132" y="3277"/>
                  </a:lnTo>
                  <a:lnTo>
                    <a:pt x="7435" y="3004"/>
                  </a:lnTo>
                  <a:lnTo>
                    <a:pt x="7678" y="2670"/>
                  </a:lnTo>
                  <a:lnTo>
                    <a:pt x="7920" y="2367"/>
                  </a:lnTo>
                  <a:lnTo>
                    <a:pt x="8133" y="2064"/>
                  </a:lnTo>
                  <a:lnTo>
                    <a:pt x="8315" y="1730"/>
                  </a:lnTo>
                  <a:lnTo>
                    <a:pt x="8649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4908;p71">
              <a:extLst>
                <a:ext uri="{FF2B5EF4-FFF2-40B4-BE49-F238E27FC236}">
                  <a16:creationId xmlns:a16="http://schemas.microsoft.com/office/drawing/2014/main" xmlns="" id="{A918B877-48D6-4F7F-9AAE-2C8B2AE7E483}"/>
                </a:ext>
              </a:extLst>
            </p:cNvPr>
            <p:cNvSpPr/>
            <p:nvPr/>
          </p:nvSpPr>
          <p:spPr>
            <a:xfrm>
              <a:off x="5003650" y="1538275"/>
              <a:ext cx="189675" cy="89525"/>
            </a:xfrm>
            <a:custGeom>
              <a:avLst/>
              <a:gdLst/>
              <a:ahLst/>
              <a:cxnLst/>
              <a:rect l="l" t="t" r="r" b="b"/>
              <a:pathLst>
                <a:path w="7587" h="3581" extrusionOk="0">
                  <a:moveTo>
                    <a:pt x="2185" y="3581"/>
                  </a:moveTo>
                  <a:lnTo>
                    <a:pt x="2185" y="3581"/>
                  </a:lnTo>
                  <a:lnTo>
                    <a:pt x="2185" y="3581"/>
                  </a:lnTo>
                  <a:lnTo>
                    <a:pt x="2185" y="3581"/>
                  </a:lnTo>
                  <a:lnTo>
                    <a:pt x="2185" y="3581"/>
                  </a:lnTo>
                  <a:close/>
                  <a:moveTo>
                    <a:pt x="0" y="2853"/>
                  </a:moveTo>
                  <a:lnTo>
                    <a:pt x="0" y="2853"/>
                  </a:lnTo>
                  <a:lnTo>
                    <a:pt x="182" y="3004"/>
                  </a:lnTo>
                  <a:lnTo>
                    <a:pt x="395" y="3126"/>
                  </a:lnTo>
                  <a:lnTo>
                    <a:pt x="638" y="3247"/>
                  </a:lnTo>
                  <a:lnTo>
                    <a:pt x="911" y="3338"/>
                  </a:lnTo>
                  <a:lnTo>
                    <a:pt x="1184" y="3429"/>
                  </a:lnTo>
                  <a:lnTo>
                    <a:pt x="1487" y="3490"/>
                  </a:lnTo>
                  <a:lnTo>
                    <a:pt x="1821" y="3551"/>
                  </a:lnTo>
                  <a:lnTo>
                    <a:pt x="2155" y="3581"/>
                  </a:lnTo>
                  <a:lnTo>
                    <a:pt x="2155" y="3581"/>
                  </a:lnTo>
                  <a:lnTo>
                    <a:pt x="1821" y="3551"/>
                  </a:lnTo>
                  <a:lnTo>
                    <a:pt x="1487" y="3490"/>
                  </a:lnTo>
                  <a:lnTo>
                    <a:pt x="1184" y="3429"/>
                  </a:lnTo>
                  <a:lnTo>
                    <a:pt x="911" y="3338"/>
                  </a:lnTo>
                  <a:lnTo>
                    <a:pt x="638" y="3247"/>
                  </a:lnTo>
                  <a:lnTo>
                    <a:pt x="395" y="3126"/>
                  </a:lnTo>
                  <a:lnTo>
                    <a:pt x="182" y="3004"/>
                  </a:lnTo>
                  <a:lnTo>
                    <a:pt x="0" y="2853"/>
                  </a:lnTo>
                  <a:close/>
                  <a:moveTo>
                    <a:pt x="0" y="2853"/>
                  </a:moveTo>
                  <a:lnTo>
                    <a:pt x="0" y="2853"/>
                  </a:lnTo>
                  <a:lnTo>
                    <a:pt x="0" y="2853"/>
                  </a:lnTo>
                  <a:lnTo>
                    <a:pt x="0" y="2853"/>
                  </a:lnTo>
                  <a:lnTo>
                    <a:pt x="0" y="2853"/>
                  </a:lnTo>
                  <a:close/>
                  <a:moveTo>
                    <a:pt x="0" y="2853"/>
                  </a:moveTo>
                  <a:lnTo>
                    <a:pt x="0" y="2853"/>
                  </a:lnTo>
                  <a:lnTo>
                    <a:pt x="0" y="2853"/>
                  </a:lnTo>
                  <a:lnTo>
                    <a:pt x="0" y="2853"/>
                  </a:lnTo>
                  <a:lnTo>
                    <a:pt x="0" y="2853"/>
                  </a:lnTo>
                  <a:close/>
                  <a:moveTo>
                    <a:pt x="0" y="2822"/>
                  </a:moveTo>
                  <a:lnTo>
                    <a:pt x="0" y="2822"/>
                  </a:lnTo>
                  <a:lnTo>
                    <a:pt x="0" y="2853"/>
                  </a:lnTo>
                  <a:lnTo>
                    <a:pt x="0" y="2853"/>
                  </a:lnTo>
                  <a:lnTo>
                    <a:pt x="0" y="2822"/>
                  </a:lnTo>
                  <a:close/>
                  <a:moveTo>
                    <a:pt x="7586" y="0"/>
                  </a:moveTo>
                  <a:lnTo>
                    <a:pt x="7586" y="0"/>
                  </a:lnTo>
                  <a:lnTo>
                    <a:pt x="7586" y="0"/>
                  </a:lnTo>
                  <a:lnTo>
                    <a:pt x="7586" y="0"/>
                  </a:lnTo>
                  <a:lnTo>
                    <a:pt x="7586" y="0"/>
                  </a:lnTo>
                  <a:close/>
                </a:path>
              </a:pathLst>
            </a:custGeom>
            <a:solidFill>
              <a:srgbClr val="8DB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4909;p71">
              <a:extLst>
                <a:ext uri="{FF2B5EF4-FFF2-40B4-BE49-F238E27FC236}">
                  <a16:creationId xmlns:a16="http://schemas.microsoft.com/office/drawing/2014/main" xmlns="" id="{5E8AC1A2-C9FD-4646-806E-62C1E73A5AFC}"/>
                </a:ext>
              </a:extLst>
            </p:cNvPr>
            <p:cNvSpPr/>
            <p:nvPr/>
          </p:nvSpPr>
          <p:spPr>
            <a:xfrm>
              <a:off x="5058275" y="162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4910;p71">
              <a:extLst>
                <a:ext uri="{FF2B5EF4-FFF2-40B4-BE49-F238E27FC236}">
                  <a16:creationId xmlns:a16="http://schemas.microsoft.com/office/drawing/2014/main" xmlns="" id="{EC7DCE11-9DCC-48D5-A562-87AFD903D851}"/>
                </a:ext>
              </a:extLst>
            </p:cNvPr>
            <p:cNvSpPr/>
            <p:nvPr/>
          </p:nvSpPr>
          <p:spPr>
            <a:xfrm>
              <a:off x="5003650" y="1609575"/>
              <a:ext cx="53875" cy="18225"/>
            </a:xfrm>
            <a:custGeom>
              <a:avLst/>
              <a:gdLst/>
              <a:ahLst/>
              <a:cxnLst/>
              <a:rect l="l" t="t" r="r" b="b"/>
              <a:pathLst>
                <a:path w="2155" h="72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82" y="152"/>
                  </a:lnTo>
                  <a:lnTo>
                    <a:pt x="395" y="274"/>
                  </a:lnTo>
                  <a:lnTo>
                    <a:pt x="638" y="395"/>
                  </a:lnTo>
                  <a:lnTo>
                    <a:pt x="911" y="486"/>
                  </a:lnTo>
                  <a:lnTo>
                    <a:pt x="1184" y="577"/>
                  </a:lnTo>
                  <a:lnTo>
                    <a:pt x="1487" y="638"/>
                  </a:lnTo>
                  <a:lnTo>
                    <a:pt x="1821" y="699"/>
                  </a:lnTo>
                  <a:lnTo>
                    <a:pt x="2155" y="729"/>
                  </a:lnTo>
                  <a:lnTo>
                    <a:pt x="2155" y="729"/>
                  </a:lnTo>
                  <a:lnTo>
                    <a:pt x="1821" y="699"/>
                  </a:lnTo>
                  <a:lnTo>
                    <a:pt x="1487" y="638"/>
                  </a:lnTo>
                  <a:lnTo>
                    <a:pt x="1184" y="577"/>
                  </a:lnTo>
                  <a:lnTo>
                    <a:pt x="911" y="486"/>
                  </a:lnTo>
                  <a:lnTo>
                    <a:pt x="638" y="395"/>
                  </a:lnTo>
                  <a:lnTo>
                    <a:pt x="395" y="274"/>
                  </a:lnTo>
                  <a:lnTo>
                    <a:pt x="182" y="15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4911;p71">
              <a:extLst>
                <a:ext uri="{FF2B5EF4-FFF2-40B4-BE49-F238E27FC236}">
                  <a16:creationId xmlns:a16="http://schemas.microsoft.com/office/drawing/2014/main" xmlns="" id="{5CCCC8B8-111C-42FF-85A9-93497251E5FD}"/>
                </a:ext>
              </a:extLst>
            </p:cNvPr>
            <p:cNvSpPr/>
            <p:nvPr/>
          </p:nvSpPr>
          <p:spPr>
            <a:xfrm>
              <a:off x="5003650" y="160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4912;p71">
              <a:extLst>
                <a:ext uri="{FF2B5EF4-FFF2-40B4-BE49-F238E27FC236}">
                  <a16:creationId xmlns:a16="http://schemas.microsoft.com/office/drawing/2014/main" xmlns="" id="{6D4E5304-CEA8-4E64-AE17-90C7431D83CC}"/>
                </a:ext>
              </a:extLst>
            </p:cNvPr>
            <p:cNvSpPr/>
            <p:nvPr/>
          </p:nvSpPr>
          <p:spPr>
            <a:xfrm>
              <a:off x="5003650" y="160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4913;p71">
              <a:extLst>
                <a:ext uri="{FF2B5EF4-FFF2-40B4-BE49-F238E27FC236}">
                  <a16:creationId xmlns:a16="http://schemas.microsoft.com/office/drawing/2014/main" xmlns="" id="{785AC58D-B6EE-4C45-87F6-075D7F842C35}"/>
                </a:ext>
              </a:extLst>
            </p:cNvPr>
            <p:cNvSpPr/>
            <p:nvPr/>
          </p:nvSpPr>
          <p:spPr>
            <a:xfrm>
              <a:off x="5003650" y="160882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4914;p71">
              <a:extLst>
                <a:ext uri="{FF2B5EF4-FFF2-40B4-BE49-F238E27FC236}">
                  <a16:creationId xmlns:a16="http://schemas.microsoft.com/office/drawing/2014/main" xmlns="" id="{3E6B588C-8D61-435A-8948-F4356A812460}"/>
                </a:ext>
              </a:extLst>
            </p:cNvPr>
            <p:cNvSpPr/>
            <p:nvPr/>
          </p:nvSpPr>
          <p:spPr>
            <a:xfrm>
              <a:off x="5193300" y="153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4915;p71">
              <a:extLst>
                <a:ext uri="{FF2B5EF4-FFF2-40B4-BE49-F238E27FC236}">
                  <a16:creationId xmlns:a16="http://schemas.microsoft.com/office/drawing/2014/main" xmlns="" id="{B3A6A37F-172B-4C08-9C21-E7829D300942}"/>
                </a:ext>
              </a:extLst>
            </p:cNvPr>
            <p:cNvSpPr/>
            <p:nvPr/>
          </p:nvSpPr>
          <p:spPr>
            <a:xfrm>
              <a:off x="4978625" y="1524625"/>
              <a:ext cx="215450" cy="103175"/>
            </a:xfrm>
            <a:custGeom>
              <a:avLst/>
              <a:gdLst/>
              <a:ahLst/>
              <a:cxnLst/>
              <a:rect l="l" t="t" r="r" b="b"/>
              <a:pathLst>
                <a:path w="8618" h="4127" extrusionOk="0">
                  <a:moveTo>
                    <a:pt x="7647" y="0"/>
                  </a:moveTo>
                  <a:lnTo>
                    <a:pt x="7495" y="304"/>
                  </a:lnTo>
                  <a:lnTo>
                    <a:pt x="7313" y="577"/>
                  </a:lnTo>
                  <a:lnTo>
                    <a:pt x="7101" y="850"/>
                  </a:lnTo>
                  <a:lnTo>
                    <a:pt x="6888" y="1092"/>
                  </a:lnTo>
                  <a:lnTo>
                    <a:pt x="6645" y="1335"/>
                  </a:lnTo>
                  <a:lnTo>
                    <a:pt x="6372" y="1548"/>
                  </a:lnTo>
                  <a:lnTo>
                    <a:pt x="6130" y="1760"/>
                  </a:lnTo>
                  <a:lnTo>
                    <a:pt x="5826" y="1942"/>
                  </a:lnTo>
                  <a:lnTo>
                    <a:pt x="5553" y="2124"/>
                  </a:lnTo>
                  <a:lnTo>
                    <a:pt x="5250" y="2276"/>
                  </a:lnTo>
                  <a:lnTo>
                    <a:pt x="4916" y="2397"/>
                  </a:lnTo>
                  <a:lnTo>
                    <a:pt x="4612" y="2488"/>
                  </a:lnTo>
                  <a:lnTo>
                    <a:pt x="4279" y="2579"/>
                  </a:lnTo>
                  <a:lnTo>
                    <a:pt x="3914" y="2640"/>
                  </a:lnTo>
                  <a:lnTo>
                    <a:pt x="3581" y="2701"/>
                  </a:lnTo>
                  <a:lnTo>
                    <a:pt x="3186" y="2701"/>
                  </a:lnTo>
                  <a:lnTo>
                    <a:pt x="2731" y="2670"/>
                  </a:lnTo>
                  <a:lnTo>
                    <a:pt x="2306" y="2610"/>
                  </a:lnTo>
                  <a:lnTo>
                    <a:pt x="1881" y="2519"/>
                  </a:lnTo>
                  <a:lnTo>
                    <a:pt x="1487" y="2397"/>
                  </a:lnTo>
                  <a:lnTo>
                    <a:pt x="1092" y="2215"/>
                  </a:lnTo>
                  <a:lnTo>
                    <a:pt x="698" y="2033"/>
                  </a:lnTo>
                  <a:lnTo>
                    <a:pt x="334" y="1790"/>
                  </a:lnTo>
                  <a:lnTo>
                    <a:pt x="0" y="1548"/>
                  </a:lnTo>
                  <a:lnTo>
                    <a:pt x="61" y="1790"/>
                  </a:lnTo>
                  <a:lnTo>
                    <a:pt x="121" y="2033"/>
                  </a:lnTo>
                  <a:lnTo>
                    <a:pt x="212" y="2306"/>
                  </a:lnTo>
                  <a:lnTo>
                    <a:pt x="303" y="2519"/>
                  </a:lnTo>
                  <a:lnTo>
                    <a:pt x="455" y="2761"/>
                  </a:lnTo>
                  <a:lnTo>
                    <a:pt x="607" y="2974"/>
                  </a:lnTo>
                  <a:lnTo>
                    <a:pt x="789" y="3186"/>
                  </a:lnTo>
                  <a:lnTo>
                    <a:pt x="1001" y="3368"/>
                  </a:lnTo>
                  <a:lnTo>
                    <a:pt x="1001" y="3399"/>
                  </a:lnTo>
                  <a:lnTo>
                    <a:pt x="1183" y="3550"/>
                  </a:lnTo>
                  <a:lnTo>
                    <a:pt x="1396" y="3672"/>
                  </a:lnTo>
                  <a:lnTo>
                    <a:pt x="1639" y="3793"/>
                  </a:lnTo>
                  <a:lnTo>
                    <a:pt x="1912" y="3884"/>
                  </a:lnTo>
                  <a:lnTo>
                    <a:pt x="2185" y="3975"/>
                  </a:lnTo>
                  <a:lnTo>
                    <a:pt x="2488" y="4036"/>
                  </a:lnTo>
                  <a:lnTo>
                    <a:pt x="2822" y="4097"/>
                  </a:lnTo>
                  <a:lnTo>
                    <a:pt x="3156" y="4127"/>
                  </a:lnTo>
                  <a:lnTo>
                    <a:pt x="3550" y="4127"/>
                  </a:lnTo>
                  <a:lnTo>
                    <a:pt x="4066" y="4097"/>
                  </a:lnTo>
                  <a:lnTo>
                    <a:pt x="4552" y="4036"/>
                  </a:lnTo>
                  <a:lnTo>
                    <a:pt x="5007" y="3914"/>
                  </a:lnTo>
                  <a:lnTo>
                    <a:pt x="5432" y="3763"/>
                  </a:lnTo>
                  <a:lnTo>
                    <a:pt x="5826" y="3581"/>
                  </a:lnTo>
                  <a:lnTo>
                    <a:pt x="6221" y="3368"/>
                  </a:lnTo>
                  <a:lnTo>
                    <a:pt x="6554" y="3126"/>
                  </a:lnTo>
                  <a:lnTo>
                    <a:pt x="6888" y="2883"/>
                  </a:lnTo>
                  <a:lnTo>
                    <a:pt x="7192" y="2610"/>
                  </a:lnTo>
                  <a:lnTo>
                    <a:pt x="7465" y="2306"/>
                  </a:lnTo>
                  <a:lnTo>
                    <a:pt x="7707" y="2003"/>
                  </a:lnTo>
                  <a:lnTo>
                    <a:pt x="7920" y="1699"/>
                  </a:lnTo>
                  <a:lnTo>
                    <a:pt x="8314" y="1123"/>
                  </a:lnTo>
                  <a:lnTo>
                    <a:pt x="8618" y="546"/>
                  </a:lnTo>
                  <a:lnTo>
                    <a:pt x="8587" y="546"/>
                  </a:lnTo>
                  <a:lnTo>
                    <a:pt x="8132" y="243"/>
                  </a:lnTo>
                  <a:lnTo>
                    <a:pt x="7647" y="0"/>
                  </a:lnTo>
                  <a:close/>
                </a:path>
              </a:pathLst>
            </a:custGeom>
            <a:solidFill>
              <a:srgbClr val="D9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4916;p71">
              <a:extLst>
                <a:ext uri="{FF2B5EF4-FFF2-40B4-BE49-F238E27FC236}">
                  <a16:creationId xmlns:a16="http://schemas.microsoft.com/office/drawing/2014/main" xmlns="" id="{C07D39EB-EC8F-48CF-ADF3-63DB3349B28A}"/>
                </a:ext>
              </a:extLst>
            </p:cNvPr>
            <p:cNvSpPr/>
            <p:nvPr/>
          </p:nvSpPr>
          <p:spPr>
            <a:xfrm>
              <a:off x="4978625" y="1524625"/>
              <a:ext cx="215450" cy="103175"/>
            </a:xfrm>
            <a:custGeom>
              <a:avLst/>
              <a:gdLst/>
              <a:ahLst/>
              <a:cxnLst/>
              <a:rect l="l" t="t" r="r" b="b"/>
              <a:pathLst>
                <a:path w="8618" h="4127" fill="none" extrusionOk="0">
                  <a:moveTo>
                    <a:pt x="7647" y="0"/>
                  </a:moveTo>
                  <a:lnTo>
                    <a:pt x="7647" y="0"/>
                  </a:lnTo>
                  <a:lnTo>
                    <a:pt x="7495" y="304"/>
                  </a:lnTo>
                  <a:lnTo>
                    <a:pt x="7313" y="577"/>
                  </a:lnTo>
                  <a:lnTo>
                    <a:pt x="7101" y="850"/>
                  </a:lnTo>
                  <a:lnTo>
                    <a:pt x="6888" y="1092"/>
                  </a:lnTo>
                  <a:lnTo>
                    <a:pt x="6645" y="1335"/>
                  </a:lnTo>
                  <a:lnTo>
                    <a:pt x="6372" y="1548"/>
                  </a:lnTo>
                  <a:lnTo>
                    <a:pt x="6130" y="1760"/>
                  </a:lnTo>
                  <a:lnTo>
                    <a:pt x="5826" y="1942"/>
                  </a:lnTo>
                  <a:lnTo>
                    <a:pt x="5553" y="2124"/>
                  </a:lnTo>
                  <a:lnTo>
                    <a:pt x="5250" y="2276"/>
                  </a:lnTo>
                  <a:lnTo>
                    <a:pt x="4916" y="2397"/>
                  </a:lnTo>
                  <a:lnTo>
                    <a:pt x="4612" y="2488"/>
                  </a:lnTo>
                  <a:lnTo>
                    <a:pt x="4279" y="2579"/>
                  </a:lnTo>
                  <a:lnTo>
                    <a:pt x="3914" y="2640"/>
                  </a:lnTo>
                  <a:lnTo>
                    <a:pt x="3581" y="2701"/>
                  </a:lnTo>
                  <a:lnTo>
                    <a:pt x="3217" y="2701"/>
                  </a:lnTo>
                  <a:lnTo>
                    <a:pt x="3186" y="2701"/>
                  </a:lnTo>
                  <a:lnTo>
                    <a:pt x="3186" y="2701"/>
                  </a:lnTo>
                  <a:lnTo>
                    <a:pt x="2731" y="2670"/>
                  </a:lnTo>
                  <a:lnTo>
                    <a:pt x="2306" y="2610"/>
                  </a:lnTo>
                  <a:lnTo>
                    <a:pt x="1881" y="2519"/>
                  </a:lnTo>
                  <a:lnTo>
                    <a:pt x="1487" y="2397"/>
                  </a:lnTo>
                  <a:lnTo>
                    <a:pt x="1092" y="2215"/>
                  </a:lnTo>
                  <a:lnTo>
                    <a:pt x="698" y="2033"/>
                  </a:lnTo>
                  <a:lnTo>
                    <a:pt x="334" y="1790"/>
                  </a:lnTo>
                  <a:lnTo>
                    <a:pt x="0" y="1548"/>
                  </a:lnTo>
                  <a:lnTo>
                    <a:pt x="0" y="1548"/>
                  </a:lnTo>
                  <a:lnTo>
                    <a:pt x="61" y="1790"/>
                  </a:lnTo>
                  <a:lnTo>
                    <a:pt x="121" y="2033"/>
                  </a:lnTo>
                  <a:lnTo>
                    <a:pt x="212" y="2306"/>
                  </a:lnTo>
                  <a:lnTo>
                    <a:pt x="303" y="2519"/>
                  </a:lnTo>
                  <a:lnTo>
                    <a:pt x="455" y="2761"/>
                  </a:lnTo>
                  <a:lnTo>
                    <a:pt x="607" y="2974"/>
                  </a:lnTo>
                  <a:lnTo>
                    <a:pt x="789" y="3186"/>
                  </a:lnTo>
                  <a:lnTo>
                    <a:pt x="1001" y="3368"/>
                  </a:lnTo>
                  <a:lnTo>
                    <a:pt x="1001" y="3368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001" y="3399"/>
                  </a:lnTo>
                  <a:lnTo>
                    <a:pt x="1183" y="3550"/>
                  </a:lnTo>
                  <a:lnTo>
                    <a:pt x="1396" y="3672"/>
                  </a:lnTo>
                  <a:lnTo>
                    <a:pt x="1639" y="3793"/>
                  </a:lnTo>
                  <a:lnTo>
                    <a:pt x="1912" y="3884"/>
                  </a:lnTo>
                  <a:lnTo>
                    <a:pt x="2185" y="3975"/>
                  </a:lnTo>
                  <a:lnTo>
                    <a:pt x="2488" y="4036"/>
                  </a:lnTo>
                  <a:lnTo>
                    <a:pt x="2822" y="4097"/>
                  </a:lnTo>
                  <a:lnTo>
                    <a:pt x="3156" y="4127"/>
                  </a:lnTo>
                  <a:lnTo>
                    <a:pt x="3156" y="4127"/>
                  </a:lnTo>
                  <a:lnTo>
                    <a:pt x="3186" y="4127"/>
                  </a:lnTo>
                  <a:lnTo>
                    <a:pt x="3186" y="4127"/>
                  </a:lnTo>
                  <a:lnTo>
                    <a:pt x="3186" y="4127"/>
                  </a:lnTo>
                  <a:lnTo>
                    <a:pt x="3186" y="4127"/>
                  </a:lnTo>
                  <a:lnTo>
                    <a:pt x="3186" y="4127"/>
                  </a:lnTo>
                  <a:lnTo>
                    <a:pt x="3186" y="4127"/>
                  </a:lnTo>
                  <a:lnTo>
                    <a:pt x="3550" y="4127"/>
                  </a:lnTo>
                  <a:lnTo>
                    <a:pt x="3550" y="4127"/>
                  </a:lnTo>
                  <a:lnTo>
                    <a:pt x="4066" y="4097"/>
                  </a:lnTo>
                  <a:lnTo>
                    <a:pt x="4552" y="4036"/>
                  </a:lnTo>
                  <a:lnTo>
                    <a:pt x="5007" y="3914"/>
                  </a:lnTo>
                  <a:lnTo>
                    <a:pt x="5432" y="3763"/>
                  </a:lnTo>
                  <a:lnTo>
                    <a:pt x="5826" y="3581"/>
                  </a:lnTo>
                  <a:lnTo>
                    <a:pt x="6221" y="3368"/>
                  </a:lnTo>
                  <a:lnTo>
                    <a:pt x="6554" y="3126"/>
                  </a:lnTo>
                  <a:lnTo>
                    <a:pt x="6888" y="2883"/>
                  </a:lnTo>
                  <a:lnTo>
                    <a:pt x="7192" y="2610"/>
                  </a:lnTo>
                  <a:lnTo>
                    <a:pt x="7465" y="2306"/>
                  </a:lnTo>
                  <a:lnTo>
                    <a:pt x="7707" y="2003"/>
                  </a:lnTo>
                  <a:lnTo>
                    <a:pt x="7920" y="1699"/>
                  </a:lnTo>
                  <a:lnTo>
                    <a:pt x="8314" y="1123"/>
                  </a:lnTo>
                  <a:lnTo>
                    <a:pt x="8618" y="546"/>
                  </a:lnTo>
                  <a:lnTo>
                    <a:pt x="8618" y="546"/>
                  </a:lnTo>
                  <a:lnTo>
                    <a:pt x="8618" y="546"/>
                  </a:lnTo>
                  <a:lnTo>
                    <a:pt x="8587" y="546"/>
                  </a:lnTo>
                  <a:lnTo>
                    <a:pt x="8587" y="546"/>
                  </a:lnTo>
                  <a:lnTo>
                    <a:pt x="8587" y="546"/>
                  </a:lnTo>
                  <a:lnTo>
                    <a:pt x="8587" y="546"/>
                  </a:lnTo>
                  <a:lnTo>
                    <a:pt x="8132" y="243"/>
                  </a:lnTo>
                  <a:lnTo>
                    <a:pt x="76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4917;p71">
              <a:extLst>
                <a:ext uri="{FF2B5EF4-FFF2-40B4-BE49-F238E27FC236}">
                  <a16:creationId xmlns:a16="http://schemas.microsoft.com/office/drawing/2014/main" xmlns="" id="{E2D5B2F7-DD45-40C2-93F5-9511BF002C7A}"/>
                </a:ext>
              </a:extLst>
            </p:cNvPr>
            <p:cNvSpPr/>
            <p:nvPr/>
          </p:nvSpPr>
          <p:spPr>
            <a:xfrm>
              <a:off x="4911850" y="1604275"/>
              <a:ext cx="69075" cy="201800"/>
            </a:xfrm>
            <a:custGeom>
              <a:avLst/>
              <a:gdLst/>
              <a:ahLst/>
              <a:cxnLst/>
              <a:rect l="l" t="t" r="r" b="b"/>
              <a:pathLst>
                <a:path w="2763" h="8072" extrusionOk="0">
                  <a:moveTo>
                    <a:pt x="699" y="0"/>
                  </a:moveTo>
                  <a:lnTo>
                    <a:pt x="577" y="182"/>
                  </a:lnTo>
                  <a:lnTo>
                    <a:pt x="395" y="668"/>
                  </a:lnTo>
                  <a:lnTo>
                    <a:pt x="304" y="1002"/>
                  </a:lnTo>
                  <a:lnTo>
                    <a:pt x="213" y="1366"/>
                  </a:lnTo>
                  <a:lnTo>
                    <a:pt x="122" y="1760"/>
                  </a:lnTo>
                  <a:lnTo>
                    <a:pt x="61" y="2215"/>
                  </a:lnTo>
                  <a:lnTo>
                    <a:pt x="31" y="2640"/>
                  </a:lnTo>
                  <a:lnTo>
                    <a:pt x="1" y="3035"/>
                  </a:lnTo>
                  <a:lnTo>
                    <a:pt x="1" y="3793"/>
                  </a:lnTo>
                  <a:lnTo>
                    <a:pt x="61" y="4309"/>
                  </a:lnTo>
                  <a:lnTo>
                    <a:pt x="92" y="4521"/>
                  </a:lnTo>
                  <a:lnTo>
                    <a:pt x="122" y="4704"/>
                  </a:lnTo>
                  <a:lnTo>
                    <a:pt x="274" y="5219"/>
                  </a:lnTo>
                  <a:lnTo>
                    <a:pt x="365" y="5553"/>
                  </a:lnTo>
                  <a:lnTo>
                    <a:pt x="517" y="5917"/>
                  </a:lnTo>
                  <a:lnTo>
                    <a:pt x="729" y="6312"/>
                  </a:lnTo>
                  <a:lnTo>
                    <a:pt x="941" y="6676"/>
                  </a:lnTo>
                  <a:lnTo>
                    <a:pt x="1215" y="7010"/>
                  </a:lnTo>
                  <a:lnTo>
                    <a:pt x="1518" y="7343"/>
                  </a:lnTo>
                  <a:lnTo>
                    <a:pt x="1821" y="7586"/>
                  </a:lnTo>
                  <a:lnTo>
                    <a:pt x="2094" y="7768"/>
                  </a:lnTo>
                  <a:lnTo>
                    <a:pt x="2368" y="7920"/>
                  </a:lnTo>
                  <a:lnTo>
                    <a:pt x="2580" y="8011"/>
                  </a:lnTo>
                  <a:lnTo>
                    <a:pt x="2762" y="8072"/>
                  </a:lnTo>
                  <a:lnTo>
                    <a:pt x="2732" y="8011"/>
                  </a:lnTo>
                  <a:lnTo>
                    <a:pt x="2610" y="7950"/>
                  </a:lnTo>
                  <a:lnTo>
                    <a:pt x="2398" y="7829"/>
                  </a:lnTo>
                  <a:lnTo>
                    <a:pt x="2155" y="7677"/>
                  </a:lnTo>
                  <a:lnTo>
                    <a:pt x="1912" y="7465"/>
                  </a:lnTo>
                  <a:lnTo>
                    <a:pt x="1609" y="7222"/>
                  </a:lnTo>
                  <a:lnTo>
                    <a:pt x="1366" y="6919"/>
                  </a:lnTo>
                  <a:lnTo>
                    <a:pt x="1123" y="6555"/>
                  </a:lnTo>
                  <a:lnTo>
                    <a:pt x="911" y="6190"/>
                  </a:lnTo>
                  <a:lnTo>
                    <a:pt x="759" y="5826"/>
                  </a:lnTo>
                  <a:lnTo>
                    <a:pt x="638" y="5462"/>
                  </a:lnTo>
                  <a:lnTo>
                    <a:pt x="547" y="5159"/>
                  </a:lnTo>
                  <a:lnTo>
                    <a:pt x="426" y="4643"/>
                  </a:lnTo>
                  <a:lnTo>
                    <a:pt x="395" y="4461"/>
                  </a:lnTo>
                  <a:lnTo>
                    <a:pt x="365" y="4279"/>
                  </a:lnTo>
                  <a:lnTo>
                    <a:pt x="304" y="3763"/>
                  </a:lnTo>
                  <a:lnTo>
                    <a:pt x="244" y="3035"/>
                  </a:lnTo>
                  <a:lnTo>
                    <a:pt x="244" y="2640"/>
                  </a:lnTo>
                  <a:lnTo>
                    <a:pt x="274" y="2215"/>
                  </a:lnTo>
                  <a:lnTo>
                    <a:pt x="304" y="1791"/>
                  </a:lnTo>
                  <a:lnTo>
                    <a:pt x="365" y="1396"/>
                  </a:lnTo>
                  <a:lnTo>
                    <a:pt x="517" y="698"/>
                  </a:lnTo>
                  <a:lnTo>
                    <a:pt x="638" y="182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4918;p71">
              <a:extLst>
                <a:ext uri="{FF2B5EF4-FFF2-40B4-BE49-F238E27FC236}">
                  <a16:creationId xmlns:a16="http://schemas.microsoft.com/office/drawing/2014/main" xmlns="" id="{5ED514A7-15DD-41FF-BC09-E1FD94F3BB73}"/>
                </a:ext>
              </a:extLst>
            </p:cNvPr>
            <p:cNvSpPr/>
            <p:nvPr/>
          </p:nvSpPr>
          <p:spPr>
            <a:xfrm>
              <a:off x="4911850" y="1604275"/>
              <a:ext cx="69075" cy="201800"/>
            </a:xfrm>
            <a:custGeom>
              <a:avLst/>
              <a:gdLst/>
              <a:ahLst/>
              <a:cxnLst/>
              <a:rect l="l" t="t" r="r" b="b"/>
              <a:pathLst>
                <a:path w="2763" h="8072" fill="none" extrusionOk="0">
                  <a:moveTo>
                    <a:pt x="2762" y="8072"/>
                  </a:moveTo>
                  <a:lnTo>
                    <a:pt x="2762" y="8072"/>
                  </a:lnTo>
                  <a:lnTo>
                    <a:pt x="2580" y="8011"/>
                  </a:lnTo>
                  <a:lnTo>
                    <a:pt x="2580" y="8011"/>
                  </a:lnTo>
                  <a:lnTo>
                    <a:pt x="2368" y="7920"/>
                  </a:lnTo>
                  <a:lnTo>
                    <a:pt x="2368" y="7920"/>
                  </a:lnTo>
                  <a:lnTo>
                    <a:pt x="2094" y="7768"/>
                  </a:lnTo>
                  <a:lnTo>
                    <a:pt x="2094" y="7768"/>
                  </a:lnTo>
                  <a:lnTo>
                    <a:pt x="1821" y="7586"/>
                  </a:lnTo>
                  <a:lnTo>
                    <a:pt x="1518" y="7343"/>
                  </a:lnTo>
                  <a:lnTo>
                    <a:pt x="1518" y="7343"/>
                  </a:lnTo>
                  <a:lnTo>
                    <a:pt x="1215" y="7010"/>
                  </a:lnTo>
                  <a:lnTo>
                    <a:pt x="941" y="6676"/>
                  </a:lnTo>
                  <a:lnTo>
                    <a:pt x="941" y="6676"/>
                  </a:lnTo>
                  <a:lnTo>
                    <a:pt x="729" y="6312"/>
                  </a:lnTo>
                  <a:lnTo>
                    <a:pt x="517" y="5917"/>
                  </a:lnTo>
                  <a:lnTo>
                    <a:pt x="365" y="5553"/>
                  </a:lnTo>
                  <a:lnTo>
                    <a:pt x="274" y="5219"/>
                  </a:lnTo>
                  <a:lnTo>
                    <a:pt x="274" y="5219"/>
                  </a:lnTo>
                  <a:lnTo>
                    <a:pt x="122" y="4704"/>
                  </a:lnTo>
                  <a:lnTo>
                    <a:pt x="122" y="4704"/>
                  </a:lnTo>
                  <a:lnTo>
                    <a:pt x="92" y="4521"/>
                  </a:lnTo>
                  <a:lnTo>
                    <a:pt x="92" y="4521"/>
                  </a:lnTo>
                  <a:lnTo>
                    <a:pt x="61" y="4309"/>
                  </a:lnTo>
                  <a:lnTo>
                    <a:pt x="1" y="3793"/>
                  </a:lnTo>
                  <a:lnTo>
                    <a:pt x="1" y="3793"/>
                  </a:lnTo>
                  <a:lnTo>
                    <a:pt x="1" y="3035"/>
                  </a:lnTo>
                  <a:lnTo>
                    <a:pt x="31" y="2640"/>
                  </a:lnTo>
                  <a:lnTo>
                    <a:pt x="61" y="2215"/>
                  </a:lnTo>
                  <a:lnTo>
                    <a:pt x="61" y="2215"/>
                  </a:lnTo>
                  <a:lnTo>
                    <a:pt x="122" y="1760"/>
                  </a:lnTo>
                  <a:lnTo>
                    <a:pt x="213" y="1366"/>
                  </a:lnTo>
                  <a:lnTo>
                    <a:pt x="304" y="1002"/>
                  </a:lnTo>
                  <a:lnTo>
                    <a:pt x="395" y="668"/>
                  </a:lnTo>
                  <a:lnTo>
                    <a:pt x="395" y="668"/>
                  </a:lnTo>
                  <a:lnTo>
                    <a:pt x="577" y="182"/>
                  </a:lnTo>
                  <a:lnTo>
                    <a:pt x="699" y="0"/>
                  </a:lnTo>
                  <a:lnTo>
                    <a:pt x="699" y="0"/>
                  </a:lnTo>
                  <a:lnTo>
                    <a:pt x="638" y="182"/>
                  </a:lnTo>
                  <a:lnTo>
                    <a:pt x="517" y="698"/>
                  </a:lnTo>
                  <a:lnTo>
                    <a:pt x="517" y="698"/>
                  </a:lnTo>
                  <a:lnTo>
                    <a:pt x="365" y="1396"/>
                  </a:lnTo>
                  <a:lnTo>
                    <a:pt x="304" y="1791"/>
                  </a:lnTo>
                  <a:lnTo>
                    <a:pt x="274" y="2215"/>
                  </a:lnTo>
                  <a:lnTo>
                    <a:pt x="274" y="2215"/>
                  </a:lnTo>
                  <a:lnTo>
                    <a:pt x="244" y="2640"/>
                  </a:lnTo>
                  <a:lnTo>
                    <a:pt x="244" y="3035"/>
                  </a:lnTo>
                  <a:lnTo>
                    <a:pt x="304" y="3763"/>
                  </a:lnTo>
                  <a:lnTo>
                    <a:pt x="304" y="3763"/>
                  </a:lnTo>
                  <a:lnTo>
                    <a:pt x="365" y="4279"/>
                  </a:lnTo>
                  <a:lnTo>
                    <a:pt x="395" y="4461"/>
                  </a:lnTo>
                  <a:lnTo>
                    <a:pt x="395" y="4461"/>
                  </a:lnTo>
                  <a:lnTo>
                    <a:pt x="426" y="4643"/>
                  </a:lnTo>
                  <a:lnTo>
                    <a:pt x="426" y="4643"/>
                  </a:lnTo>
                  <a:lnTo>
                    <a:pt x="547" y="5159"/>
                  </a:lnTo>
                  <a:lnTo>
                    <a:pt x="547" y="5159"/>
                  </a:lnTo>
                  <a:lnTo>
                    <a:pt x="638" y="5462"/>
                  </a:lnTo>
                  <a:lnTo>
                    <a:pt x="759" y="5826"/>
                  </a:lnTo>
                  <a:lnTo>
                    <a:pt x="911" y="6190"/>
                  </a:lnTo>
                  <a:lnTo>
                    <a:pt x="1123" y="6555"/>
                  </a:lnTo>
                  <a:lnTo>
                    <a:pt x="1123" y="6555"/>
                  </a:lnTo>
                  <a:lnTo>
                    <a:pt x="1366" y="6919"/>
                  </a:lnTo>
                  <a:lnTo>
                    <a:pt x="1609" y="7222"/>
                  </a:lnTo>
                  <a:lnTo>
                    <a:pt x="1609" y="7222"/>
                  </a:lnTo>
                  <a:lnTo>
                    <a:pt x="1912" y="7465"/>
                  </a:lnTo>
                  <a:lnTo>
                    <a:pt x="2155" y="7677"/>
                  </a:lnTo>
                  <a:lnTo>
                    <a:pt x="2155" y="7677"/>
                  </a:lnTo>
                  <a:lnTo>
                    <a:pt x="2398" y="7829"/>
                  </a:lnTo>
                  <a:lnTo>
                    <a:pt x="2610" y="7950"/>
                  </a:lnTo>
                  <a:lnTo>
                    <a:pt x="2732" y="8011"/>
                  </a:lnTo>
                  <a:lnTo>
                    <a:pt x="2762" y="8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4919;p71">
              <a:extLst>
                <a:ext uri="{FF2B5EF4-FFF2-40B4-BE49-F238E27FC236}">
                  <a16:creationId xmlns:a16="http://schemas.microsoft.com/office/drawing/2014/main" xmlns="" id="{7B577674-A79A-4397-990E-678F85823205}"/>
                </a:ext>
              </a:extLst>
            </p:cNvPr>
            <p:cNvSpPr/>
            <p:nvPr/>
          </p:nvSpPr>
          <p:spPr>
            <a:xfrm>
              <a:off x="5040050" y="1784050"/>
              <a:ext cx="92575" cy="30375"/>
            </a:xfrm>
            <a:custGeom>
              <a:avLst/>
              <a:gdLst/>
              <a:ahLst/>
              <a:cxnLst/>
              <a:rect l="l" t="t" r="r" b="b"/>
              <a:pathLst>
                <a:path w="3703" h="1215" extrusionOk="0">
                  <a:moveTo>
                    <a:pt x="1" y="1"/>
                  </a:moveTo>
                  <a:lnTo>
                    <a:pt x="31" y="92"/>
                  </a:lnTo>
                  <a:lnTo>
                    <a:pt x="183" y="274"/>
                  </a:lnTo>
                  <a:lnTo>
                    <a:pt x="395" y="517"/>
                  </a:lnTo>
                  <a:lnTo>
                    <a:pt x="699" y="729"/>
                  </a:lnTo>
                  <a:lnTo>
                    <a:pt x="1063" y="941"/>
                  </a:lnTo>
                  <a:lnTo>
                    <a:pt x="1366" y="1063"/>
                  </a:lnTo>
                  <a:lnTo>
                    <a:pt x="1579" y="1123"/>
                  </a:lnTo>
                  <a:lnTo>
                    <a:pt x="1670" y="1154"/>
                  </a:lnTo>
                  <a:lnTo>
                    <a:pt x="1761" y="1184"/>
                  </a:lnTo>
                  <a:lnTo>
                    <a:pt x="2004" y="1184"/>
                  </a:lnTo>
                  <a:lnTo>
                    <a:pt x="2337" y="1215"/>
                  </a:lnTo>
                  <a:lnTo>
                    <a:pt x="2732" y="1154"/>
                  </a:lnTo>
                  <a:lnTo>
                    <a:pt x="3126" y="1063"/>
                  </a:lnTo>
                  <a:lnTo>
                    <a:pt x="3430" y="941"/>
                  </a:lnTo>
                  <a:lnTo>
                    <a:pt x="3612" y="790"/>
                  </a:lnTo>
                  <a:lnTo>
                    <a:pt x="3703" y="729"/>
                  </a:lnTo>
                  <a:lnTo>
                    <a:pt x="3703" y="729"/>
                  </a:lnTo>
                  <a:lnTo>
                    <a:pt x="3581" y="759"/>
                  </a:lnTo>
                  <a:lnTo>
                    <a:pt x="3369" y="820"/>
                  </a:lnTo>
                  <a:lnTo>
                    <a:pt x="3066" y="911"/>
                  </a:lnTo>
                  <a:lnTo>
                    <a:pt x="2702" y="941"/>
                  </a:lnTo>
                  <a:lnTo>
                    <a:pt x="2337" y="941"/>
                  </a:lnTo>
                  <a:lnTo>
                    <a:pt x="2034" y="911"/>
                  </a:lnTo>
                  <a:lnTo>
                    <a:pt x="1822" y="881"/>
                  </a:lnTo>
                  <a:lnTo>
                    <a:pt x="1731" y="850"/>
                  </a:lnTo>
                  <a:lnTo>
                    <a:pt x="1670" y="850"/>
                  </a:lnTo>
                  <a:lnTo>
                    <a:pt x="1457" y="790"/>
                  </a:lnTo>
                  <a:lnTo>
                    <a:pt x="1154" y="699"/>
                  </a:lnTo>
                  <a:lnTo>
                    <a:pt x="820" y="547"/>
                  </a:lnTo>
                  <a:lnTo>
                    <a:pt x="517" y="365"/>
                  </a:lnTo>
                  <a:lnTo>
                    <a:pt x="244" y="183"/>
                  </a:lnTo>
                  <a:lnTo>
                    <a:pt x="62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4920;p71">
              <a:extLst>
                <a:ext uri="{FF2B5EF4-FFF2-40B4-BE49-F238E27FC236}">
                  <a16:creationId xmlns:a16="http://schemas.microsoft.com/office/drawing/2014/main" xmlns="" id="{82F0C846-8FE9-46AE-BFCA-801304903B82}"/>
                </a:ext>
              </a:extLst>
            </p:cNvPr>
            <p:cNvSpPr/>
            <p:nvPr/>
          </p:nvSpPr>
          <p:spPr>
            <a:xfrm>
              <a:off x="4994550" y="1639175"/>
              <a:ext cx="100900" cy="22775"/>
            </a:xfrm>
            <a:custGeom>
              <a:avLst/>
              <a:gdLst/>
              <a:ahLst/>
              <a:cxnLst/>
              <a:rect l="l" t="t" r="r" b="b"/>
              <a:pathLst>
                <a:path w="4036" h="911" extrusionOk="0">
                  <a:moveTo>
                    <a:pt x="4036" y="0"/>
                  </a:moveTo>
                  <a:lnTo>
                    <a:pt x="3945" y="30"/>
                  </a:lnTo>
                  <a:lnTo>
                    <a:pt x="3702" y="121"/>
                  </a:lnTo>
                  <a:lnTo>
                    <a:pt x="3035" y="334"/>
                  </a:lnTo>
                  <a:lnTo>
                    <a:pt x="2671" y="425"/>
                  </a:lnTo>
                  <a:lnTo>
                    <a:pt x="2367" y="516"/>
                  </a:lnTo>
                  <a:lnTo>
                    <a:pt x="2033" y="577"/>
                  </a:lnTo>
                  <a:lnTo>
                    <a:pt x="1730" y="607"/>
                  </a:lnTo>
                  <a:lnTo>
                    <a:pt x="1396" y="668"/>
                  </a:lnTo>
                  <a:lnTo>
                    <a:pt x="1032" y="698"/>
                  </a:lnTo>
                  <a:lnTo>
                    <a:pt x="334" y="728"/>
                  </a:lnTo>
                  <a:lnTo>
                    <a:pt x="91" y="728"/>
                  </a:lnTo>
                  <a:lnTo>
                    <a:pt x="0" y="759"/>
                  </a:lnTo>
                  <a:lnTo>
                    <a:pt x="91" y="789"/>
                  </a:lnTo>
                  <a:lnTo>
                    <a:pt x="304" y="850"/>
                  </a:lnTo>
                  <a:lnTo>
                    <a:pt x="637" y="880"/>
                  </a:lnTo>
                  <a:lnTo>
                    <a:pt x="1032" y="910"/>
                  </a:lnTo>
                  <a:lnTo>
                    <a:pt x="1426" y="910"/>
                  </a:lnTo>
                  <a:lnTo>
                    <a:pt x="1760" y="880"/>
                  </a:lnTo>
                  <a:lnTo>
                    <a:pt x="2094" y="850"/>
                  </a:lnTo>
                  <a:lnTo>
                    <a:pt x="2428" y="759"/>
                  </a:lnTo>
                  <a:lnTo>
                    <a:pt x="2762" y="668"/>
                  </a:lnTo>
                  <a:lnTo>
                    <a:pt x="3126" y="546"/>
                  </a:lnTo>
                  <a:lnTo>
                    <a:pt x="3459" y="364"/>
                  </a:lnTo>
                  <a:lnTo>
                    <a:pt x="3763" y="212"/>
                  </a:lnTo>
                  <a:lnTo>
                    <a:pt x="3975" y="91"/>
                  </a:lnTo>
                  <a:lnTo>
                    <a:pt x="4036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4921;p71">
              <a:extLst>
                <a:ext uri="{FF2B5EF4-FFF2-40B4-BE49-F238E27FC236}">
                  <a16:creationId xmlns:a16="http://schemas.microsoft.com/office/drawing/2014/main" xmlns="" id="{83D04EE1-61BF-4E99-98B7-4F0B1AE1C721}"/>
                </a:ext>
              </a:extLst>
            </p:cNvPr>
            <p:cNvSpPr/>
            <p:nvPr/>
          </p:nvSpPr>
          <p:spPr>
            <a:xfrm>
              <a:off x="5147025" y="1562550"/>
              <a:ext cx="113050" cy="358825"/>
            </a:xfrm>
            <a:custGeom>
              <a:avLst/>
              <a:gdLst/>
              <a:ahLst/>
              <a:cxnLst/>
              <a:rect l="l" t="t" r="r" b="b"/>
              <a:pathLst>
                <a:path w="4522" h="14353" extrusionOk="0">
                  <a:moveTo>
                    <a:pt x="2701" y="0"/>
                  </a:moveTo>
                  <a:lnTo>
                    <a:pt x="2276" y="455"/>
                  </a:lnTo>
                  <a:lnTo>
                    <a:pt x="1821" y="1002"/>
                  </a:lnTo>
                  <a:lnTo>
                    <a:pt x="1336" y="1700"/>
                  </a:lnTo>
                  <a:lnTo>
                    <a:pt x="1093" y="2094"/>
                  </a:lnTo>
                  <a:lnTo>
                    <a:pt x="820" y="2519"/>
                  </a:lnTo>
                  <a:lnTo>
                    <a:pt x="607" y="2944"/>
                  </a:lnTo>
                  <a:lnTo>
                    <a:pt x="395" y="3429"/>
                  </a:lnTo>
                  <a:lnTo>
                    <a:pt x="243" y="3884"/>
                  </a:lnTo>
                  <a:lnTo>
                    <a:pt x="122" y="4370"/>
                  </a:lnTo>
                  <a:lnTo>
                    <a:pt x="31" y="4855"/>
                  </a:lnTo>
                  <a:lnTo>
                    <a:pt x="0" y="5371"/>
                  </a:lnTo>
                  <a:lnTo>
                    <a:pt x="61" y="6342"/>
                  </a:lnTo>
                  <a:lnTo>
                    <a:pt x="182" y="7253"/>
                  </a:lnTo>
                  <a:lnTo>
                    <a:pt x="304" y="8102"/>
                  </a:lnTo>
                  <a:lnTo>
                    <a:pt x="486" y="8861"/>
                  </a:lnTo>
                  <a:lnTo>
                    <a:pt x="638" y="9498"/>
                  </a:lnTo>
                  <a:lnTo>
                    <a:pt x="759" y="9983"/>
                  </a:lnTo>
                  <a:lnTo>
                    <a:pt x="880" y="10408"/>
                  </a:lnTo>
                  <a:lnTo>
                    <a:pt x="820" y="14353"/>
                  </a:lnTo>
                  <a:lnTo>
                    <a:pt x="4127" y="12957"/>
                  </a:lnTo>
                  <a:lnTo>
                    <a:pt x="4309" y="11106"/>
                  </a:lnTo>
                  <a:lnTo>
                    <a:pt x="4431" y="9255"/>
                  </a:lnTo>
                  <a:lnTo>
                    <a:pt x="4491" y="7404"/>
                  </a:lnTo>
                  <a:lnTo>
                    <a:pt x="4522" y="5553"/>
                  </a:lnTo>
                  <a:lnTo>
                    <a:pt x="4491" y="4764"/>
                  </a:lnTo>
                  <a:lnTo>
                    <a:pt x="4431" y="4006"/>
                  </a:lnTo>
                  <a:lnTo>
                    <a:pt x="4309" y="3247"/>
                  </a:lnTo>
                  <a:lnTo>
                    <a:pt x="4158" y="2519"/>
                  </a:lnTo>
                  <a:lnTo>
                    <a:pt x="3915" y="1851"/>
                  </a:lnTo>
                  <a:lnTo>
                    <a:pt x="3642" y="1214"/>
                  </a:lnTo>
                  <a:lnTo>
                    <a:pt x="3308" y="607"/>
                  </a:lnTo>
                  <a:lnTo>
                    <a:pt x="3126" y="304"/>
                  </a:lnTo>
                  <a:lnTo>
                    <a:pt x="2913" y="31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4922;p71">
              <a:extLst>
                <a:ext uri="{FF2B5EF4-FFF2-40B4-BE49-F238E27FC236}">
                  <a16:creationId xmlns:a16="http://schemas.microsoft.com/office/drawing/2014/main" xmlns="" id="{A804FEE6-369D-4277-A9B7-B0F7407C3AB4}"/>
                </a:ext>
              </a:extLst>
            </p:cNvPr>
            <p:cNvSpPr/>
            <p:nvPr/>
          </p:nvSpPr>
          <p:spPr>
            <a:xfrm>
              <a:off x="5147025" y="1562550"/>
              <a:ext cx="113050" cy="358825"/>
            </a:xfrm>
            <a:custGeom>
              <a:avLst/>
              <a:gdLst/>
              <a:ahLst/>
              <a:cxnLst/>
              <a:rect l="l" t="t" r="r" b="b"/>
              <a:pathLst>
                <a:path w="4522" h="14353" fill="none" extrusionOk="0">
                  <a:moveTo>
                    <a:pt x="2701" y="0"/>
                  </a:moveTo>
                  <a:lnTo>
                    <a:pt x="2701" y="0"/>
                  </a:lnTo>
                  <a:lnTo>
                    <a:pt x="2276" y="455"/>
                  </a:lnTo>
                  <a:lnTo>
                    <a:pt x="1821" y="1002"/>
                  </a:lnTo>
                  <a:lnTo>
                    <a:pt x="1336" y="1700"/>
                  </a:lnTo>
                  <a:lnTo>
                    <a:pt x="1093" y="2094"/>
                  </a:lnTo>
                  <a:lnTo>
                    <a:pt x="820" y="2519"/>
                  </a:lnTo>
                  <a:lnTo>
                    <a:pt x="607" y="2944"/>
                  </a:lnTo>
                  <a:lnTo>
                    <a:pt x="395" y="3429"/>
                  </a:lnTo>
                  <a:lnTo>
                    <a:pt x="243" y="3884"/>
                  </a:lnTo>
                  <a:lnTo>
                    <a:pt x="122" y="4370"/>
                  </a:lnTo>
                  <a:lnTo>
                    <a:pt x="31" y="4855"/>
                  </a:lnTo>
                  <a:lnTo>
                    <a:pt x="0" y="5371"/>
                  </a:lnTo>
                  <a:lnTo>
                    <a:pt x="0" y="5371"/>
                  </a:lnTo>
                  <a:lnTo>
                    <a:pt x="61" y="6342"/>
                  </a:lnTo>
                  <a:lnTo>
                    <a:pt x="182" y="7253"/>
                  </a:lnTo>
                  <a:lnTo>
                    <a:pt x="304" y="8102"/>
                  </a:lnTo>
                  <a:lnTo>
                    <a:pt x="486" y="8861"/>
                  </a:lnTo>
                  <a:lnTo>
                    <a:pt x="638" y="9498"/>
                  </a:lnTo>
                  <a:lnTo>
                    <a:pt x="759" y="9983"/>
                  </a:lnTo>
                  <a:lnTo>
                    <a:pt x="880" y="10408"/>
                  </a:lnTo>
                  <a:lnTo>
                    <a:pt x="820" y="14353"/>
                  </a:lnTo>
                  <a:lnTo>
                    <a:pt x="4127" y="12957"/>
                  </a:lnTo>
                  <a:lnTo>
                    <a:pt x="4127" y="12957"/>
                  </a:lnTo>
                  <a:lnTo>
                    <a:pt x="4309" y="11106"/>
                  </a:lnTo>
                  <a:lnTo>
                    <a:pt x="4431" y="9255"/>
                  </a:lnTo>
                  <a:lnTo>
                    <a:pt x="4491" y="7404"/>
                  </a:lnTo>
                  <a:lnTo>
                    <a:pt x="4522" y="5553"/>
                  </a:lnTo>
                  <a:lnTo>
                    <a:pt x="4522" y="5553"/>
                  </a:lnTo>
                  <a:lnTo>
                    <a:pt x="4491" y="4764"/>
                  </a:lnTo>
                  <a:lnTo>
                    <a:pt x="4431" y="4006"/>
                  </a:lnTo>
                  <a:lnTo>
                    <a:pt x="4309" y="3247"/>
                  </a:lnTo>
                  <a:lnTo>
                    <a:pt x="4158" y="2519"/>
                  </a:lnTo>
                  <a:lnTo>
                    <a:pt x="3915" y="1851"/>
                  </a:lnTo>
                  <a:lnTo>
                    <a:pt x="3642" y="1214"/>
                  </a:lnTo>
                  <a:lnTo>
                    <a:pt x="3308" y="607"/>
                  </a:lnTo>
                  <a:lnTo>
                    <a:pt x="3126" y="304"/>
                  </a:lnTo>
                  <a:lnTo>
                    <a:pt x="2913" y="31"/>
                  </a:lnTo>
                  <a:lnTo>
                    <a:pt x="2913" y="31"/>
                  </a:lnTo>
                  <a:lnTo>
                    <a:pt x="27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4923;p71">
              <a:extLst>
                <a:ext uri="{FF2B5EF4-FFF2-40B4-BE49-F238E27FC236}">
                  <a16:creationId xmlns:a16="http://schemas.microsoft.com/office/drawing/2014/main" xmlns="" id="{D887303A-AF16-4332-9F3A-4107B0D303A5}"/>
                </a:ext>
              </a:extLst>
            </p:cNvPr>
            <p:cNvSpPr/>
            <p:nvPr/>
          </p:nvSpPr>
          <p:spPr>
            <a:xfrm>
              <a:off x="5147025" y="1562550"/>
              <a:ext cx="108500" cy="327725"/>
            </a:xfrm>
            <a:custGeom>
              <a:avLst/>
              <a:gdLst/>
              <a:ahLst/>
              <a:cxnLst/>
              <a:rect l="l" t="t" r="r" b="b"/>
              <a:pathLst>
                <a:path w="4340" h="13109" extrusionOk="0">
                  <a:moveTo>
                    <a:pt x="2701" y="0"/>
                  </a:moveTo>
                  <a:lnTo>
                    <a:pt x="2276" y="455"/>
                  </a:lnTo>
                  <a:lnTo>
                    <a:pt x="1851" y="971"/>
                  </a:lnTo>
                  <a:lnTo>
                    <a:pt x="1366" y="1669"/>
                  </a:lnTo>
                  <a:lnTo>
                    <a:pt x="1093" y="2033"/>
                  </a:lnTo>
                  <a:lnTo>
                    <a:pt x="850" y="2458"/>
                  </a:lnTo>
                  <a:lnTo>
                    <a:pt x="638" y="2883"/>
                  </a:lnTo>
                  <a:lnTo>
                    <a:pt x="425" y="3338"/>
                  </a:lnTo>
                  <a:lnTo>
                    <a:pt x="274" y="3824"/>
                  </a:lnTo>
                  <a:lnTo>
                    <a:pt x="122" y="4309"/>
                  </a:lnTo>
                  <a:lnTo>
                    <a:pt x="31" y="4795"/>
                  </a:lnTo>
                  <a:lnTo>
                    <a:pt x="0" y="5280"/>
                  </a:lnTo>
                  <a:lnTo>
                    <a:pt x="0" y="5371"/>
                  </a:lnTo>
                  <a:lnTo>
                    <a:pt x="61" y="6342"/>
                  </a:lnTo>
                  <a:lnTo>
                    <a:pt x="182" y="7253"/>
                  </a:lnTo>
                  <a:lnTo>
                    <a:pt x="304" y="8102"/>
                  </a:lnTo>
                  <a:lnTo>
                    <a:pt x="486" y="8861"/>
                  </a:lnTo>
                  <a:lnTo>
                    <a:pt x="638" y="9498"/>
                  </a:lnTo>
                  <a:lnTo>
                    <a:pt x="759" y="9983"/>
                  </a:lnTo>
                  <a:lnTo>
                    <a:pt x="880" y="10408"/>
                  </a:lnTo>
                  <a:lnTo>
                    <a:pt x="850" y="13109"/>
                  </a:lnTo>
                  <a:lnTo>
                    <a:pt x="1791" y="12563"/>
                  </a:lnTo>
                  <a:lnTo>
                    <a:pt x="2701" y="12047"/>
                  </a:lnTo>
                  <a:lnTo>
                    <a:pt x="3520" y="11683"/>
                  </a:lnTo>
                  <a:lnTo>
                    <a:pt x="3915" y="11531"/>
                  </a:lnTo>
                  <a:lnTo>
                    <a:pt x="4279" y="11410"/>
                  </a:lnTo>
                  <a:lnTo>
                    <a:pt x="4340" y="10560"/>
                  </a:lnTo>
                  <a:lnTo>
                    <a:pt x="3975" y="10348"/>
                  </a:lnTo>
                  <a:lnTo>
                    <a:pt x="3642" y="10135"/>
                  </a:lnTo>
                  <a:lnTo>
                    <a:pt x="3338" y="9892"/>
                  </a:lnTo>
                  <a:lnTo>
                    <a:pt x="3035" y="9619"/>
                  </a:lnTo>
                  <a:lnTo>
                    <a:pt x="2762" y="9316"/>
                  </a:lnTo>
                  <a:lnTo>
                    <a:pt x="2489" y="9012"/>
                  </a:lnTo>
                  <a:lnTo>
                    <a:pt x="2276" y="8709"/>
                  </a:lnTo>
                  <a:lnTo>
                    <a:pt x="2064" y="8375"/>
                  </a:lnTo>
                  <a:lnTo>
                    <a:pt x="1882" y="8011"/>
                  </a:lnTo>
                  <a:lnTo>
                    <a:pt x="1700" y="7647"/>
                  </a:lnTo>
                  <a:lnTo>
                    <a:pt x="1548" y="7253"/>
                  </a:lnTo>
                  <a:lnTo>
                    <a:pt x="1427" y="6888"/>
                  </a:lnTo>
                  <a:lnTo>
                    <a:pt x="1336" y="6494"/>
                  </a:lnTo>
                  <a:lnTo>
                    <a:pt x="1275" y="6099"/>
                  </a:lnTo>
                  <a:lnTo>
                    <a:pt x="1245" y="5675"/>
                  </a:lnTo>
                  <a:lnTo>
                    <a:pt x="1214" y="5250"/>
                  </a:lnTo>
                  <a:lnTo>
                    <a:pt x="1214" y="4704"/>
                  </a:lnTo>
                  <a:lnTo>
                    <a:pt x="1275" y="4127"/>
                  </a:lnTo>
                  <a:lnTo>
                    <a:pt x="1366" y="3581"/>
                  </a:lnTo>
                  <a:lnTo>
                    <a:pt x="1518" y="3035"/>
                  </a:lnTo>
                  <a:lnTo>
                    <a:pt x="1851" y="2215"/>
                  </a:lnTo>
                  <a:lnTo>
                    <a:pt x="2003" y="1882"/>
                  </a:lnTo>
                  <a:lnTo>
                    <a:pt x="2185" y="1578"/>
                  </a:lnTo>
                  <a:lnTo>
                    <a:pt x="2580" y="971"/>
                  </a:lnTo>
                  <a:lnTo>
                    <a:pt x="3096" y="273"/>
                  </a:lnTo>
                  <a:lnTo>
                    <a:pt x="2913" y="31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rgbClr val="338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4924;p71">
              <a:extLst>
                <a:ext uri="{FF2B5EF4-FFF2-40B4-BE49-F238E27FC236}">
                  <a16:creationId xmlns:a16="http://schemas.microsoft.com/office/drawing/2014/main" xmlns="" id="{13288685-8238-42C2-ADF3-922427B3F4EE}"/>
                </a:ext>
              </a:extLst>
            </p:cNvPr>
            <p:cNvSpPr/>
            <p:nvPr/>
          </p:nvSpPr>
          <p:spPr>
            <a:xfrm>
              <a:off x="5147025" y="1562550"/>
              <a:ext cx="108500" cy="327725"/>
            </a:xfrm>
            <a:custGeom>
              <a:avLst/>
              <a:gdLst/>
              <a:ahLst/>
              <a:cxnLst/>
              <a:rect l="l" t="t" r="r" b="b"/>
              <a:pathLst>
                <a:path w="4340" h="13109" fill="none" extrusionOk="0">
                  <a:moveTo>
                    <a:pt x="2701" y="0"/>
                  </a:moveTo>
                  <a:lnTo>
                    <a:pt x="2701" y="0"/>
                  </a:lnTo>
                  <a:lnTo>
                    <a:pt x="2276" y="455"/>
                  </a:lnTo>
                  <a:lnTo>
                    <a:pt x="1851" y="971"/>
                  </a:lnTo>
                  <a:lnTo>
                    <a:pt x="1366" y="1669"/>
                  </a:lnTo>
                  <a:lnTo>
                    <a:pt x="1093" y="2033"/>
                  </a:lnTo>
                  <a:lnTo>
                    <a:pt x="850" y="2458"/>
                  </a:lnTo>
                  <a:lnTo>
                    <a:pt x="638" y="2883"/>
                  </a:lnTo>
                  <a:lnTo>
                    <a:pt x="425" y="3338"/>
                  </a:lnTo>
                  <a:lnTo>
                    <a:pt x="274" y="3824"/>
                  </a:lnTo>
                  <a:lnTo>
                    <a:pt x="122" y="4309"/>
                  </a:lnTo>
                  <a:lnTo>
                    <a:pt x="31" y="4795"/>
                  </a:lnTo>
                  <a:lnTo>
                    <a:pt x="0" y="5280"/>
                  </a:lnTo>
                  <a:lnTo>
                    <a:pt x="0" y="5280"/>
                  </a:lnTo>
                  <a:lnTo>
                    <a:pt x="0" y="5371"/>
                  </a:lnTo>
                  <a:lnTo>
                    <a:pt x="0" y="5371"/>
                  </a:lnTo>
                  <a:lnTo>
                    <a:pt x="61" y="6342"/>
                  </a:lnTo>
                  <a:lnTo>
                    <a:pt x="182" y="7253"/>
                  </a:lnTo>
                  <a:lnTo>
                    <a:pt x="304" y="8102"/>
                  </a:lnTo>
                  <a:lnTo>
                    <a:pt x="486" y="8861"/>
                  </a:lnTo>
                  <a:lnTo>
                    <a:pt x="638" y="9498"/>
                  </a:lnTo>
                  <a:lnTo>
                    <a:pt x="759" y="9983"/>
                  </a:lnTo>
                  <a:lnTo>
                    <a:pt x="880" y="10408"/>
                  </a:lnTo>
                  <a:lnTo>
                    <a:pt x="880" y="10408"/>
                  </a:lnTo>
                  <a:lnTo>
                    <a:pt x="880" y="10408"/>
                  </a:lnTo>
                  <a:lnTo>
                    <a:pt x="850" y="13109"/>
                  </a:lnTo>
                  <a:lnTo>
                    <a:pt x="850" y="13109"/>
                  </a:lnTo>
                  <a:lnTo>
                    <a:pt x="1791" y="12563"/>
                  </a:lnTo>
                  <a:lnTo>
                    <a:pt x="2701" y="12047"/>
                  </a:lnTo>
                  <a:lnTo>
                    <a:pt x="3520" y="11683"/>
                  </a:lnTo>
                  <a:lnTo>
                    <a:pt x="3915" y="11531"/>
                  </a:lnTo>
                  <a:lnTo>
                    <a:pt x="4279" y="11410"/>
                  </a:lnTo>
                  <a:lnTo>
                    <a:pt x="4279" y="11410"/>
                  </a:lnTo>
                  <a:lnTo>
                    <a:pt x="4340" y="10560"/>
                  </a:lnTo>
                  <a:lnTo>
                    <a:pt x="4340" y="10560"/>
                  </a:lnTo>
                  <a:lnTo>
                    <a:pt x="3975" y="10348"/>
                  </a:lnTo>
                  <a:lnTo>
                    <a:pt x="3642" y="10135"/>
                  </a:lnTo>
                  <a:lnTo>
                    <a:pt x="3338" y="9892"/>
                  </a:lnTo>
                  <a:lnTo>
                    <a:pt x="3035" y="9619"/>
                  </a:lnTo>
                  <a:lnTo>
                    <a:pt x="2762" y="9316"/>
                  </a:lnTo>
                  <a:lnTo>
                    <a:pt x="2489" y="9012"/>
                  </a:lnTo>
                  <a:lnTo>
                    <a:pt x="2276" y="8709"/>
                  </a:lnTo>
                  <a:lnTo>
                    <a:pt x="2064" y="8375"/>
                  </a:lnTo>
                  <a:lnTo>
                    <a:pt x="2064" y="8375"/>
                  </a:lnTo>
                  <a:lnTo>
                    <a:pt x="1882" y="8011"/>
                  </a:lnTo>
                  <a:lnTo>
                    <a:pt x="1700" y="7647"/>
                  </a:lnTo>
                  <a:lnTo>
                    <a:pt x="1548" y="7253"/>
                  </a:lnTo>
                  <a:lnTo>
                    <a:pt x="1427" y="6888"/>
                  </a:lnTo>
                  <a:lnTo>
                    <a:pt x="1336" y="6494"/>
                  </a:lnTo>
                  <a:lnTo>
                    <a:pt x="1275" y="6099"/>
                  </a:lnTo>
                  <a:lnTo>
                    <a:pt x="1245" y="5675"/>
                  </a:lnTo>
                  <a:lnTo>
                    <a:pt x="1214" y="5250"/>
                  </a:lnTo>
                  <a:lnTo>
                    <a:pt x="1214" y="5250"/>
                  </a:lnTo>
                  <a:lnTo>
                    <a:pt x="1214" y="4704"/>
                  </a:lnTo>
                  <a:lnTo>
                    <a:pt x="1275" y="4127"/>
                  </a:lnTo>
                  <a:lnTo>
                    <a:pt x="1366" y="3581"/>
                  </a:lnTo>
                  <a:lnTo>
                    <a:pt x="1518" y="3035"/>
                  </a:lnTo>
                  <a:lnTo>
                    <a:pt x="1518" y="3035"/>
                  </a:lnTo>
                  <a:lnTo>
                    <a:pt x="1851" y="2215"/>
                  </a:lnTo>
                  <a:lnTo>
                    <a:pt x="2003" y="1882"/>
                  </a:lnTo>
                  <a:lnTo>
                    <a:pt x="2185" y="1578"/>
                  </a:lnTo>
                  <a:lnTo>
                    <a:pt x="2580" y="971"/>
                  </a:lnTo>
                  <a:lnTo>
                    <a:pt x="3096" y="273"/>
                  </a:lnTo>
                  <a:lnTo>
                    <a:pt x="3096" y="273"/>
                  </a:lnTo>
                  <a:lnTo>
                    <a:pt x="2913" y="31"/>
                  </a:lnTo>
                  <a:lnTo>
                    <a:pt x="2913" y="31"/>
                  </a:lnTo>
                  <a:lnTo>
                    <a:pt x="2913" y="31"/>
                  </a:lnTo>
                  <a:lnTo>
                    <a:pt x="2822" y="0"/>
                  </a:lnTo>
                  <a:lnTo>
                    <a:pt x="2822" y="0"/>
                  </a:lnTo>
                  <a:lnTo>
                    <a:pt x="27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4925;p71">
              <a:extLst>
                <a:ext uri="{FF2B5EF4-FFF2-40B4-BE49-F238E27FC236}">
                  <a16:creationId xmlns:a16="http://schemas.microsoft.com/office/drawing/2014/main" xmlns="" id="{C3EA3DDC-B236-45A2-ABB6-A5BE0A1148E4}"/>
                </a:ext>
              </a:extLst>
            </p:cNvPr>
            <p:cNvSpPr/>
            <p:nvPr/>
          </p:nvSpPr>
          <p:spPr>
            <a:xfrm>
              <a:off x="5144000" y="1598950"/>
              <a:ext cx="45525" cy="233675"/>
            </a:xfrm>
            <a:custGeom>
              <a:avLst/>
              <a:gdLst/>
              <a:ahLst/>
              <a:cxnLst/>
              <a:rect l="l" t="t" r="r" b="b"/>
              <a:pathLst>
                <a:path w="1821" h="9347" extrusionOk="0">
                  <a:moveTo>
                    <a:pt x="1821" y="1"/>
                  </a:moveTo>
                  <a:lnTo>
                    <a:pt x="1669" y="153"/>
                  </a:lnTo>
                  <a:lnTo>
                    <a:pt x="1335" y="608"/>
                  </a:lnTo>
                  <a:lnTo>
                    <a:pt x="1123" y="941"/>
                  </a:lnTo>
                  <a:lnTo>
                    <a:pt x="910" y="1306"/>
                  </a:lnTo>
                  <a:lnTo>
                    <a:pt x="698" y="1700"/>
                  </a:lnTo>
                  <a:lnTo>
                    <a:pt x="516" y="2125"/>
                  </a:lnTo>
                  <a:lnTo>
                    <a:pt x="364" y="2580"/>
                  </a:lnTo>
                  <a:lnTo>
                    <a:pt x="212" y="3005"/>
                  </a:lnTo>
                  <a:lnTo>
                    <a:pt x="121" y="3430"/>
                  </a:lnTo>
                  <a:lnTo>
                    <a:pt x="61" y="3794"/>
                  </a:lnTo>
                  <a:lnTo>
                    <a:pt x="30" y="4128"/>
                  </a:lnTo>
                  <a:lnTo>
                    <a:pt x="30" y="4370"/>
                  </a:lnTo>
                  <a:lnTo>
                    <a:pt x="0" y="4583"/>
                  </a:lnTo>
                  <a:lnTo>
                    <a:pt x="0" y="4795"/>
                  </a:lnTo>
                  <a:lnTo>
                    <a:pt x="30" y="5038"/>
                  </a:lnTo>
                  <a:lnTo>
                    <a:pt x="30" y="5372"/>
                  </a:lnTo>
                  <a:lnTo>
                    <a:pt x="91" y="5766"/>
                  </a:lnTo>
                  <a:lnTo>
                    <a:pt x="152" y="6161"/>
                  </a:lnTo>
                  <a:lnTo>
                    <a:pt x="273" y="6616"/>
                  </a:lnTo>
                  <a:lnTo>
                    <a:pt x="395" y="7071"/>
                  </a:lnTo>
                  <a:lnTo>
                    <a:pt x="516" y="7526"/>
                  </a:lnTo>
                  <a:lnTo>
                    <a:pt x="698" y="7951"/>
                  </a:lnTo>
                  <a:lnTo>
                    <a:pt x="1032" y="8679"/>
                  </a:lnTo>
                  <a:lnTo>
                    <a:pt x="1274" y="9165"/>
                  </a:lnTo>
                  <a:lnTo>
                    <a:pt x="1396" y="9347"/>
                  </a:lnTo>
                  <a:lnTo>
                    <a:pt x="1335" y="9134"/>
                  </a:lnTo>
                  <a:lnTo>
                    <a:pt x="1123" y="8619"/>
                  </a:lnTo>
                  <a:lnTo>
                    <a:pt x="850" y="7890"/>
                  </a:lnTo>
                  <a:lnTo>
                    <a:pt x="698" y="7465"/>
                  </a:lnTo>
                  <a:lnTo>
                    <a:pt x="577" y="7010"/>
                  </a:lnTo>
                  <a:lnTo>
                    <a:pt x="395" y="6130"/>
                  </a:lnTo>
                  <a:lnTo>
                    <a:pt x="334" y="5705"/>
                  </a:lnTo>
                  <a:lnTo>
                    <a:pt x="334" y="5341"/>
                  </a:lnTo>
                  <a:lnTo>
                    <a:pt x="303" y="5038"/>
                  </a:lnTo>
                  <a:lnTo>
                    <a:pt x="303" y="4795"/>
                  </a:lnTo>
                  <a:lnTo>
                    <a:pt x="303" y="4583"/>
                  </a:lnTo>
                  <a:lnTo>
                    <a:pt x="303" y="4370"/>
                  </a:lnTo>
                  <a:lnTo>
                    <a:pt x="334" y="4128"/>
                  </a:lnTo>
                  <a:lnTo>
                    <a:pt x="334" y="3824"/>
                  </a:lnTo>
                  <a:lnTo>
                    <a:pt x="395" y="3460"/>
                  </a:lnTo>
                  <a:lnTo>
                    <a:pt x="455" y="3066"/>
                  </a:lnTo>
                  <a:lnTo>
                    <a:pt x="577" y="2641"/>
                  </a:lnTo>
                  <a:lnTo>
                    <a:pt x="698" y="2186"/>
                  </a:lnTo>
                  <a:lnTo>
                    <a:pt x="880" y="1761"/>
                  </a:lnTo>
                  <a:lnTo>
                    <a:pt x="1062" y="1366"/>
                  </a:lnTo>
                  <a:lnTo>
                    <a:pt x="1426" y="668"/>
                  </a:lnTo>
                  <a:lnTo>
                    <a:pt x="1699" y="21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006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4926;p71">
              <a:extLst>
                <a:ext uri="{FF2B5EF4-FFF2-40B4-BE49-F238E27FC236}">
                  <a16:creationId xmlns:a16="http://schemas.microsoft.com/office/drawing/2014/main" xmlns="" id="{88F83F5F-DB52-4297-B4EC-8370B5152F5C}"/>
                </a:ext>
              </a:extLst>
            </p:cNvPr>
            <p:cNvSpPr/>
            <p:nvPr/>
          </p:nvSpPr>
          <p:spPr>
            <a:xfrm>
              <a:off x="4817800" y="998150"/>
              <a:ext cx="528000" cy="512075"/>
            </a:xfrm>
            <a:custGeom>
              <a:avLst/>
              <a:gdLst/>
              <a:ahLst/>
              <a:cxnLst/>
              <a:rect l="l" t="t" r="r" b="b"/>
              <a:pathLst>
                <a:path w="21120" h="20483" extrusionOk="0">
                  <a:moveTo>
                    <a:pt x="7768" y="0"/>
                  </a:moveTo>
                  <a:lnTo>
                    <a:pt x="7404" y="31"/>
                  </a:lnTo>
                  <a:lnTo>
                    <a:pt x="7010" y="91"/>
                  </a:lnTo>
                  <a:lnTo>
                    <a:pt x="6615" y="152"/>
                  </a:lnTo>
                  <a:lnTo>
                    <a:pt x="6251" y="273"/>
                  </a:lnTo>
                  <a:lnTo>
                    <a:pt x="5948" y="395"/>
                  </a:lnTo>
                  <a:lnTo>
                    <a:pt x="5674" y="547"/>
                  </a:lnTo>
                  <a:lnTo>
                    <a:pt x="5462" y="698"/>
                  </a:lnTo>
                  <a:lnTo>
                    <a:pt x="5280" y="850"/>
                  </a:lnTo>
                  <a:lnTo>
                    <a:pt x="5159" y="1002"/>
                  </a:lnTo>
                  <a:lnTo>
                    <a:pt x="5037" y="1153"/>
                  </a:lnTo>
                  <a:lnTo>
                    <a:pt x="4977" y="1305"/>
                  </a:lnTo>
                  <a:lnTo>
                    <a:pt x="4916" y="1457"/>
                  </a:lnTo>
                  <a:lnTo>
                    <a:pt x="4885" y="1578"/>
                  </a:lnTo>
                  <a:lnTo>
                    <a:pt x="4885" y="1821"/>
                  </a:lnTo>
                  <a:lnTo>
                    <a:pt x="4916" y="1973"/>
                  </a:lnTo>
                  <a:lnTo>
                    <a:pt x="4916" y="2003"/>
                  </a:lnTo>
                  <a:lnTo>
                    <a:pt x="4764" y="2003"/>
                  </a:lnTo>
                  <a:lnTo>
                    <a:pt x="4339" y="2033"/>
                  </a:lnTo>
                  <a:lnTo>
                    <a:pt x="3732" y="2094"/>
                  </a:lnTo>
                  <a:lnTo>
                    <a:pt x="3368" y="2185"/>
                  </a:lnTo>
                  <a:lnTo>
                    <a:pt x="3004" y="2276"/>
                  </a:lnTo>
                  <a:lnTo>
                    <a:pt x="2640" y="2428"/>
                  </a:lnTo>
                  <a:lnTo>
                    <a:pt x="2276" y="2610"/>
                  </a:lnTo>
                  <a:lnTo>
                    <a:pt x="1912" y="2853"/>
                  </a:lnTo>
                  <a:lnTo>
                    <a:pt x="1578" y="3126"/>
                  </a:lnTo>
                  <a:lnTo>
                    <a:pt x="1305" y="3460"/>
                  </a:lnTo>
                  <a:lnTo>
                    <a:pt x="1153" y="3642"/>
                  </a:lnTo>
                  <a:lnTo>
                    <a:pt x="1032" y="3854"/>
                  </a:lnTo>
                  <a:lnTo>
                    <a:pt x="941" y="4066"/>
                  </a:lnTo>
                  <a:lnTo>
                    <a:pt x="819" y="4309"/>
                  </a:lnTo>
                  <a:lnTo>
                    <a:pt x="759" y="4552"/>
                  </a:lnTo>
                  <a:lnTo>
                    <a:pt x="698" y="4825"/>
                  </a:lnTo>
                  <a:lnTo>
                    <a:pt x="546" y="5796"/>
                  </a:lnTo>
                  <a:lnTo>
                    <a:pt x="486" y="6251"/>
                  </a:lnTo>
                  <a:lnTo>
                    <a:pt x="486" y="6676"/>
                  </a:lnTo>
                  <a:lnTo>
                    <a:pt x="486" y="7071"/>
                  </a:lnTo>
                  <a:lnTo>
                    <a:pt x="516" y="7465"/>
                  </a:lnTo>
                  <a:lnTo>
                    <a:pt x="577" y="7829"/>
                  </a:lnTo>
                  <a:lnTo>
                    <a:pt x="668" y="8163"/>
                  </a:lnTo>
                  <a:lnTo>
                    <a:pt x="789" y="8466"/>
                  </a:lnTo>
                  <a:lnTo>
                    <a:pt x="941" y="8739"/>
                  </a:lnTo>
                  <a:lnTo>
                    <a:pt x="1153" y="9013"/>
                  </a:lnTo>
                  <a:lnTo>
                    <a:pt x="1366" y="9255"/>
                  </a:lnTo>
                  <a:lnTo>
                    <a:pt x="1639" y="9498"/>
                  </a:lnTo>
                  <a:lnTo>
                    <a:pt x="1942" y="9710"/>
                  </a:lnTo>
                  <a:lnTo>
                    <a:pt x="2306" y="9892"/>
                  </a:lnTo>
                  <a:lnTo>
                    <a:pt x="2701" y="10075"/>
                  </a:lnTo>
                  <a:lnTo>
                    <a:pt x="2397" y="10135"/>
                  </a:lnTo>
                  <a:lnTo>
                    <a:pt x="2124" y="10226"/>
                  </a:lnTo>
                  <a:lnTo>
                    <a:pt x="2003" y="10287"/>
                  </a:lnTo>
                  <a:lnTo>
                    <a:pt x="1881" y="10378"/>
                  </a:lnTo>
                  <a:lnTo>
                    <a:pt x="1760" y="10469"/>
                  </a:lnTo>
                  <a:lnTo>
                    <a:pt x="1669" y="10590"/>
                  </a:lnTo>
                  <a:lnTo>
                    <a:pt x="1608" y="10742"/>
                  </a:lnTo>
                  <a:lnTo>
                    <a:pt x="1608" y="10894"/>
                  </a:lnTo>
                  <a:lnTo>
                    <a:pt x="1639" y="11106"/>
                  </a:lnTo>
                  <a:lnTo>
                    <a:pt x="1730" y="11319"/>
                  </a:lnTo>
                  <a:lnTo>
                    <a:pt x="1881" y="11561"/>
                  </a:lnTo>
                  <a:lnTo>
                    <a:pt x="2094" y="11835"/>
                  </a:lnTo>
                  <a:lnTo>
                    <a:pt x="2003" y="11865"/>
                  </a:lnTo>
                  <a:lnTo>
                    <a:pt x="1730" y="11895"/>
                  </a:lnTo>
                  <a:lnTo>
                    <a:pt x="1366" y="11986"/>
                  </a:lnTo>
                  <a:lnTo>
                    <a:pt x="1153" y="12077"/>
                  </a:lnTo>
                  <a:lnTo>
                    <a:pt x="971" y="12168"/>
                  </a:lnTo>
                  <a:lnTo>
                    <a:pt x="759" y="12290"/>
                  </a:lnTo>
                  <a:lnTo>
                    <a:pt x="577" y="12441"/>
                  </a:lnTo>
                  <a:lnTo>
                    <a:pt x="395" y="12654"/>
                  </a:lnTo>
                  <a:lnTo>
                    <a:pt x="243" y="12866"/>
                  </a:lnTo>
                  <a:lnTo>
                    <a:pt x="152" y="13139"/>
                  </a:lnTo>
                  <a:lnTo>
                    <a:pt x="91" y="13443"/>
                  </a:lnTo>
                  <a:lnTo>
                    <a:pt x="61" y="13807"/>
                  </a:lnTo>
                  <a:lnTo>
                    <a:pt x="91" y="14201"/>
                  </a:lnTo>
                  <a:lnTo>
                    <a:pt x="182" y="14596"/>
                  </a:lnTo>
                  <a:lnTo>
                    <a:pt x="273" y="14930"/>
                  </a:lnTo>
                  <a:lnTo>
                    <a:pt x="364" y="15233"/>
                  </a:lnTo>
                  <a:lnTo>
                    <a:pt x="455" y="15476"/>
                  </a:lnTo>
                  <a:lnTo>
                    <a:pt x="577" y="15658"/>
                  </a:lnTo>
                  <a:lnTo>
                    <a:pt x="698" y="15840"/>
                  </a:lnTo>
                  <a:lnTo>
                    <a:pt x="789" y="15961"/>
                  </a:lnTo>
                  <a:lnTo>
                    <a:pt x="910" y="16052"/>
                  </a:lnTo>
                  <a:lnTo>
                    <a:pt x="1123" y="16174"/>
                  </a:lnTo>
                  <a:lnTo>
                    <a:pt x="1275" y="16204"/>
                  </a:lnTo>
                  <a:lnTo>
                    <a:pt x="1426" y="16204"/>
                  </a:lnTo>
                  <a:lnTo>
                    <a:pt x="1335" y="16234"/>
                  </a:lnTo>
                  <a:lnTo>
                    <a:pt x="1032" y="16356"/>
                  </a:lnTo>
                  <a:lnTo>
                    <a:pt x="698" y="16538"/>
                  </a:lnTo>
                  <a:lnTo>
                    <a:pt x="516" y="16690"/>
                  </a:lnTo>
                  <a:lnTo>
                    <a:pt x="334" y="16811"/>
                  </a:lnTo>
                  <a:lnTo>
                    <a:pt x="182" y="16993"/>
                  </a:lnTo>
                  <a:lnTo>
                    <a:pt x="91" y="17175"/>
                  </a:lnTo>
                  <a:lnTo>
                    <a:pt x="0" y="17387"/>
                  </a:lnTo>
                  <a:lnTo>
                    <a:pt x="0" y="17600"/>
                  </a:lnTo>
                  <a:lnTo>
                    <a:pt x="30" y="17843"/>
                  </a:lnTo>
                  <a:lnTo>
                    <a:pt x="182" y="18116"/>
                  </a:lnTo>
                  <a:lnTo>
                    <a:pt x="395" y="18389"/>
                  </a:lnTo>
                  <a:lnTo>
                    <a:pt x="698" y="18692"/>
                  </a:lnTo>
                  <a:lnTo>
                    <a:pt x="1062" y="18965"/>
                  </a:lnTo>
                  <a:lnTo>
                    <a:pt x="1396" y="19178"/>
                  </a:lnTo>
                  <a:lnTo>
                    <a:pt x="1730" y="19299"/>
                  </a:lnTo>
                  <a:lnTo>
                    <a:pt x="2033" y="19421"/>
                  </a:lnTo>
                  <a:lnTo>
                    <a:pt x="2337" y="19451"/>
                  </a:lnTo>
                  <a:lnTo>
                    <a:pt x="2610" y="19481"/>
                  </a:lnTo>
                  <a:lnTo>
                    <a:pt x="2883" y="19451"/>
                  </a:lnTo>
                  <a:lnTo>
                    <a:pt x="3126" y="19390"/>
                  </a:lnTo>
                  <a:lnTo>
                    <a:pt x="3338" y="19329"/>
                  </a:lnTo>
                  <a:lnTo>
                    <a:pt x="3520" y="19269"/>
                  </a:lnTo>
                  <a:lnTo>
                    <a:pt x="3854" y="19087"/>
                  </a:lnTo>
                  <a:lnTo>
                    <a:pt x="4036" y="18965"/>
                  </a:lnTo>
                  <a:lnTo>
                    <a:pt x="4097" y="18905"/>
                  </a:lnTo>
                  <a:lnTo>
                    <a:pt x="4188" y="19026"/>
                  </a:lnTo>
                  <a:lnTo>
                    <a:pt x="4400" y="19299"/>
                  </a:lnTo>
                  <a:lnTo>
                    <a:pt x="4582" y="19512"/>
                  </a:lnTo>
                  <a:lnTo>
                    <a:pt x="4794" y="19694"/>
                  </a:lnTo>
                  <a:lnTo>
                    <a:pt x="5037" y="19906"/>
                  </a:lnTo>
                  <a:lnTo>
                    <a:pt x="5310" y="20088"/>
                  </a:lnTo>
                  <a:lnTo>
                    <a:pt x="5644" y="20240"/>
                  </a:lnTo>
                  <a:lnTo>
                    <a:pt x="6039" y="20361"/>
                  </a:lnTo>
                  <a:lnTo>
                    <a:pt x="6433" y="20452"/>
                  </a:lnTo>
                  <a:lnTo>
                    <a:pt x="6888" y="20483"/>
                  </a:lnTo>
                  <a:lnTo>
                    <a:pt x="7404" y="20452"/>
                  </a:lnTo>
                  <a:lnTo>
                    <a:pt x="7647" y="20392"/>
                  </a:lnTo>
                  <a:lnTo>
                    <a:pt x="7950" y="20331"/>
                  </a:lnTo>
                  <a:lnTo>
                    <a:pt x="8223" y="20240"/>
                  </a:lnTo>
                  <a:lnTo>
                    <a:pt x="8527" y="20118"/>
                  </a:lnTo>
                  <a:lnTo>
                    <a:pt x="8830" y="19997"/>
                  </a:lnTo>
                  <a:lnTo>
                    <a:pt x="9164" y="19815"/>
                  </a:lnTo>
                  <a:lnTo>
                    <a:pt x="9255" y="19876"/>
                  </a:lnTo>
                  <a:lnTo>
                    <a:pt x="9589" y="19967"/>
                  </a:lnTo>
                  <a:lnTo>
                    <a:pt x="10074" y="20088"/>
                  </a:lnTo>
                  <a:lnTo>
                    <a:pt x="10378" y="20118"/>
                  </a:lnTo>
                  <a:lnTo>
                    <a:pt x="10712" y="20149"/>
                  </a:lnTo>
                  <a:lnTo>
                    <a:pt x="11076" y="20179"/>
                  </a:lnTo>
                  <a:lnTo>
                    <a:pt x="11470" y="20149"/>
                  </a:lnTo>
                  <a:lnTo>
                    <a:pt x="11895" y="20118"/>
                  </a:lnTo>
                  <a:lnTo>
                    <a:pt x="12320" y="20027"/>
                  </a:lnTo>
                  <a:lnTo>
                    <a:pt x="12775" y="19906"/>
                  </a:lnTo>
                  <a:lnTo>
                    <a:pt x="13230" y="19754"/>
                  </a:lnTo>
                  <a:lnTo>
                    <a:pt x="13716" y="19542"/>
                  </a:lnTo>
                  <a:lnTo>
                    <a:pt x="14201" y="19238"/>
                  </a:lnTo>
                  <a:lnTo>
                    <a:pt x="14322" y="19360"/>
                  </a:lnTo>
                  <a:lnTo>
                    <a:pt x="14474" y="19481"/>
                  </a:lnTo>
                  <a:lnTo>
                    <a:pt x="14656" y="19633"/>
                  </a:lnTo>
                  <a:lnTo>
                    <a:pt x="14869" y="19754"/>
                  </a:lnTo>
                  <a:lnTo>
                    <a:pt x="15142" y="19845"/>
                  </a:lnTo>
                  <a:lnTo>
                    <a:pt x="15445" y="19906"/>
                  </a:lnTo>
                  <a:lnTo>
                    <a:pt x="15749" y="19906"/>
                  </a:lnTo>
                  <a:lnTo>
                    <a:pt x="16052" y="19815"/>
                  </a:lnTo>
                  <a:lnTo>
                    <a:pt x="16265" y="19694"/>
                  </a:lnTo>
                  <a:lnTo>
                    <a:pt x="16416" y="19572"/>
                  </a:lnTo>
                  <a:lnTo>
                    <a:pt x="16507" y="19421"/>
                  </a:lnTo>
                  <a:lnTo>
                    <a:pt x="16568" y="19269"/>
                  </a:lnTo>
                  <a:lnTo>
                    <a:pt x="16568" y="19147"/>
                  </a:lnTo>
                  <a:lnTo>
                    <a:pt x="16568" y="19026"/>
                  </a:lnTo>
                  <a:lnTo>
                    <a:pt x="16780" y="19178"/>
                  </a:lnTo>
                  <a:lnTo>
                    <a:pt x="17023" y="19269"/>
                  </a:lnTo>
                  <a:lnTo>
                    <a:pt x="17357" y="19390"/>
                  </a:lnTo>
                  <a:lnTo>
                    <a:pt x="17782" y="19512"/>
                  </a:lnTo>
                  <a:lnTo>
                    <a:pt x="18055" y="19542"/>
                  </a:lnTo>
                  <a:lnTo>
                    <a:pt x="18631" y="19542"/>
                  </a:lnTo>
                  <a:lnTo>
                    <a:pt x="18965" y="19512"/>
                  </a:lnTo>
                  <a:lnTo>
                    <a:pt x="19329" y="19481"/>
                  </a:lnTo>
                  <a:lnTo>
                    <a:pt x="19693" y="19390"/>
                  </a:lnTo>
                  <a:lnTo>
                    <a:pt x="20027" y="19269"/>
                  </a:lnTo>
                  <a:lnTo>
                    <a:pt x="20300" y="19147"/>
                  </a:lnTo>
                  <a:lnTo>
                    <a:pt x="20482" y="18965"/>
                  </a:lnTo>
                  <a:lnTo>
                    <a:pt x="20634" y="18753"/>
                  </a:lnTo>
                  <a:lnTo>
                    <a:pt x="20695" y="18541"/>
                  </a:lnTo>
                  <a:lnTo>
                    <a:pt x="20695" y="18328"/>
                  </a:lnTo>
                  <a:lnTo>
                    <a:pt x="20695" y="18085"/>
                  </a:lnTo>
                  <a:lnTo>
                    <a:pt x="20634" y="17843"/>
                  </a:lnTo>
                  <a:lnTo>
                    <a:pt x="20543" y="17630"/>
                  </a:lnTo>
                  <a:lnTo>
                    <a:pt x="20452" y="17418"/>
                  </a:lnTo>
                  <a:lnTo>
                    <a:pt x="20240" y="17054"/>
                  </a:lnTo>
                  <a:lnTo>
                    <a:pt x="20058" y="16781"/>
                  </a:lnTo>
                  <a:lnTo>
                    <a:pt x="19997" y="16690"/>
                  </a:lnTo>
                  <a:lnTo>
                    <a:pt x="20149" y="16690"/>
                  </a:lnTo>
                  <a:lnTo>
                    <a:pt x="20331" y="16629"/>
                  </a:lnTo>
                  <a:lnTo>
                    <a:pt x="20513" y="16477"/>
                  </a:lnTo>
                  <a:lnTo>
                    <a:pt x="20634" y="16386"/>
                  </a:lnTo>
                  <a:lnTo>
                    <a:pt x="20725" y="16234"/>
                  </a:lnTo>
                  <a:lnTo>
                    <a:pt x="20816" y="16083"/>
                  </a:lnTo>
                  <a:lnTo>
                    <a:pt x="20907" y="15870"/>
                  </a:lnTo>
                  <a:lnTo>
                    <a:pt x="20968" y="15628"/>
                  </a:lnTo>
                  <a:lnTo>
                    <a:pt x="21029" y="15354"/>
                  </a:lnTo>
                  <a:lnTo>
                    <a:pt x="21089" y="15021"/>
                  </a:lnTo>
                  <a:lnTo>
                    <a:pt x="21120" y="14626"/>
                  </a:lnTo>
                  <a:lnTo>
                    <a:pt x="21089" y="14232"/>
                  </a:lnTo>
                  <a:lnTo>
                    <a:pt x="21029" y="13837"/>
                  </a:lnTo>
                  <a:lnTo>
                    <a:pt x="20907" y="13473"/>
                  </a:lnTo>
                  <a:lnTo>
                    <a:pt x="20786" y="13109"/>
                  </a:lnTo>
                  <a:lnTo>
                    <a:pt x="20604" y="12775"/>
                  </a:lnTo>
                  <a:lnTo>
                    <a:pt x="20422" y="12472"/>
                  </a:lnTo>
                  <a:lnTo>
                    <a:pt x="20209" y="12199"/>
                  </a:lnTo>
                  <a:lnTo>
                    <a:pt x="19997" y="11956"/>
                  </a:lnTo>
                  <a:lnTo>
                    <a:pt x="19542" y="11501"/>
                  </a:lnTo>
                  <a:lnTo>
                    <a:pt x="19178" y="11197"/>
                  </a:lnTo>
                  <a:lnTo>
                    <a:pt x="18813" y="10924"/>
                  </a:lnTo>
                  <a:lnTo>
                    <a:pt x="18874" y="10651"/>
                  </a:lnTo>
                  <a:lnTo>
                    <a:pt x="18995" y="9953"/>
                  </a:lnTo>
                  <a:lnTo>
                    <a:pt x="19147" y="8921"/>
                  </a:lnTo>
                  <a:lnTo>
                    <a:pt x="19178" y="8315"/>
                  </a:lnTo>
                  <a:lnTo>
                    <a:pt x="19208" y="7677"/>
                  </a:lnTo>
                  <a:lnTo>
                    <a:pt x="19238" y="7040"/>
                  </a:lnTo>
                  <a:lnTo>
                    <a:pt x="19178" y="6403"/>
                  </a:lnTo>
                  <a:lnTo>
                    <a:pt x="19087" y="5766"/>
                  </a:lnTo>
                  <a:lnTo>
                    <a:pt x="18965" y="5189"/>
                  </a:lnTo>
                  <a:lnTo>
                    <a:pt x="18874" y="4886"/>
                  </a:lnTo>
                  <a:lnTo>
                    <a:pt x="18753" y="4643"/>
                  </a:lnTo>
                  <a:lnTo>
                    <a:pt x="18631" y="4370"/>
                  </a:lnTo>
                  <a:lnTo>
                    <a:pt x="18480" y="4157"/>
                  </a:lnTo>
                  <a:lnTo>
                    <a:pt x="18328" y="3945"/>
                  </a:lnTo>
                  <a:lnTo>
                    <a:pt x="18146" y="3733"/>
                  </a:lnTo>
                  <a:lnTo>
                    <a:pt x="17933" y="3581"/>
                  </a:lnTo>
                  <a:lnTo>
                    <a:pt x="17691" y="3429"/>
                  </a:lnTo>
                  <a:lnTo>
                    <a:pt x="17236" y="3217"/>
                  </a:lnTo>
                  <a:lnTo>
                    <a:pt x="16811" y="3065"/>
                  </a:lnTo>
                  <a:lnTo>
                    <a:pt x="16447" y="2944"/>
                  </a:lnTo>
                  <a:lnTo>
                    <a:pt x="16143" y="2883"/>
                  </a:lnTo>
                  <a:lnTo>
                    <a:pt x="15870" y="2853"/>
                  </a:lnTo>
                  <a:lnTo>
                    <a:pt x="15627" y="2853"/>
                  </a:lnTo>
                  <a:lnTo>
                    <a:pt x="15445" y="2913"/>
                  </a:lnTo>
                  <a:lnTo>
                    <a:pt x="15263" y="2974"/>
                  </a:lnTo>
                  <a:lnTo>
                    <a:pt x="15142" y="3035"/>
                  </a:lnTo>
                  <a:lnTo>
                    <a:pt x="15020" y="3126"/>
                  </a:lnTo>
                  <a:lnTo>
                    <a:pt x="14869" y="3308"/>
                  </a:lnTo>
                  <a:lnTo>
                    <a:pt x="14808" y="3460"/>
                  </a:lnTo>
                  <a:lnTo>
                    <a:pt x="14808" y="3520"/>
                  </a:lnTo>
                  <a:lnTo>
                    <a:pt x="14626" y="3338"/>
                  </a:lnTo>
                  <a:lnTo>
                    <a:pt x="14080" y="2822"/>
                  </a:lnTo>
                  <a:lnTo>
                    <a:pt x="13716" y="2519"/>
                  </a:lnTo>
                  <a:lnTo>
                    <a:pt x="13291" y="2155"/>
                  </a:lnTo>
                  <a:lnTo>
                    <a:pt x="12775" y="1791"/>
                  </a:lnTo>
                  <a:lnTo>
                    <a:pt x="12229" y="1427"/>
                  </a:lnTo>
                  <a:lnTo>
                    <a:pt x="11652" y="1093"/>
                  </a:lnTo>
                  <a:lnTo>
                    <a:pt x="11015" y="759"/>
                  </a:lnTo>
                  <a:lnTo>
                    <a:pt x="10317" y="456"/>
                  </a:lnTo>
                  <a:lnTo>
                    <a:pt x="9619" y="243"/>
                  </a:lnTo>
                  <a:lnTo>
                    <a:pt x="9255" y="152"/>
                  </a:lnTo>
                  <a:lnTo>
                    <a:pt x="8891" y="61"/>
                  </a:lnTo>
                  <a:lnTo>
                    <a:pt x="8527" y="31"/>
                  </a:lnTo>
                  <a:lnTo>
                    <a:pt x="8163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4927;p71">
              <a:extLst>
                <a:ext uri="{FF2B5EF4-FFF2-40B4-BE49-F238E27FC236}">
                  <a16:creationId xmlns:a16="http://schemas.microsoft.com/office/drawing/2014/main" xmlns="" id="{1F51964C-A065-4374-974E-FBDD807A5FEE}"/>
                </a:ext>
              </a:extLst>
            </p:cNvPr>
            <p:cNvSpPr/>
            <p:nvPr/>
          </p:nvSpPr>
          <p:spPr>
            <a:xfrm>
              <a:off x="4817800" y="998150"/>
              <a:ext cx="528000" cy="512075"/>
            </a:xfrm>
            <a:custGeom>
              <a:avLst/>
              <a:gdLst/>
              <a:ahLst/>
              <a:cxnLst/>
              <a:rect l="l" t="t" r="r" b="b"/>
              <a:pathLst>
                <a:path w="21120" h="20483" fill="none" extrusionOk="0">
                  <a:moveTo>
                    <a:pt x="4916" y="2003"/>
                  </a:moveTo>
                  <a:lnTo>
                    <a:pt x="4916" y="2003"/>
                  </a:lnTo>
                  <a:lnTo>
                    <a:pt x="4764" y="2003"/>
                  </a:lnTo>
                  <a:lnTo>
                    <a:pt x="4339" y="2033"/>
                  </a:lnTo>
                  <a:lnTo>
                    <a:pt x="3732" y="2094"/>
                  </a:lnTo>
                  <a:lnTo>
                    <a:pt x="3368" y="2185"/>
                  </a:lnTo>
                  <a:lnTo>
                    <a:pt x="3004" y="2276"/>
                  </a:lnTo>
                  <a:lnTo>
                    <a:pt x="2640" y="2428"/>
                  </a:lnTo>
                  <a:lnTo>
                    <a:pt x="2276" y="2610"/>
                  </a:lnTo>
                  <a:lnTo>
                    <a:pt x="1912" y="2853"/>
                  </a:lnTo>
                  <a:lnTo>
                    <a:pt x="1578" y="3126"/>
                  </a:lnTo>
                  <a:lnTo>
                    <a:pt x="1305" y="3460"/>
                  </a:lnTo>
                  <a:lnTo>
                    <a:pt x="1153" y="3642"/>
                  </a:lnTo>
                  <a:lnTo>
                    <a:pt x="1032" y="3854"/>
                  </a:lnTo>
                  <a:lnTo>
                    <a:pt x="941" y="4066"/>
                  </a:lnTo>
                  <a:lnTo>
                    <a:pt x="819" y="4309"/>
                  </a:lnTo>
                  <a:lnTo>
                    <a:pt x="759" y="4552"/>
                  </a:lnTo>
                  <a:lnTo>
                    <a:pt x="698" y="4825"/>
                  </a:lnTo>
                  <a:lnTo>
                    <a:pt x="698" y="4825"/>
                  </a:lnTo>
                  <a:lnTo>
                    <a:pt x="546" y="5796"/>
                  </a:lnTo>
                  <a:lnTo>
                    <a:pt x="486" y="6251"/>
                  </a:lnTo>
                  <a:lnTo>
                    <a:pt x="486" y="6676"/>
                  </a:lnTo>
                  <a:lnTo>
                    <a:pt x="486" y="7071"/>
                  </a:lnTo>
                  <a:lnTo>
                    <a:pt x="516" y="7465"/>
                  </a:lnTo>
                  <a:lnTo>
                    <a:pt x="577" y="7829"/>
                  </a:lnTo>
                  <a:lnTo>
                    <a:pt x="668" y="8163"/>
                  </a:lnTo>
                  <a:lnTo>
                    <a:pt x="789" y="8466"/>
                  </a:lnTo>
                  <a:lnTo>
                    <a:pt x="941" y="8739"/>
                  </a:lnTo>
                  <a:lnTo>
                    <a:pt x="1153" y="9013"/>
                  </a:lnTo>
                  <a:lnTo>
                    <a:pt x="1366" y="9255"/>
                  </a:lnTo>
                  <a:lnTo>
                    <a:pt x="1639" y="9498"/>
                  </a:lnTo>
                  <a:lnTo>
                    <a:pt x="1942" y="9710"/>
                  </a:lnTo>
                  <a:lnTo>
                    <a:pt x="2306" y="9892"/>
                  </a:lnTo>
                  <a:lnTo>
                    <a:pt x="2701" y="10075"/>
                  </a:lnTo>
                  <a:lnTo>
                    <a:pt x="2701" y="10075"/>
                  </a:lnTo>
                  <a:lnTo>
                    <a:pt x="2397" y="10135"/>
                  </a:lnTo>
                  <a:lnTo>
                    <a:pt x="2124" y="10226"/>
                  </a:lnTo>
                  <a:lnTo>
                    <a:pt x="2003" y="10287"/>
                  </a:lnTo>
                  <a:lnTo>
                    <a:pt x="1881" y="10378"/>
                  </a:lnTo>
                  <a:lnTo>
                    <a:pt x="1760" y="10469"/>
                  </a:lnTo>
                  <a:lnTo>
                    <a:pt x="1669" y="10590"/>
                  </a:lnTo>
                  <a:lnTo>
                    <a:pt x="1608" y="10742"/>
                  </a:lnTo>
                  <a:lnTo>
                    <a:pt x="1608" y="10894"/>
                  </a:lnTo>
                  <a:lnTo>
                    <a:pt x="1639" y="11106"/>
                  </a:lnTo>
                  <a:lnTo>
                    <a:pt x="1730" y="11319"/>
                  </a:lnTo>
                  <a:lnTo>
                    <a:pt x="1881" y="11561"/>
                  </a:lnTo>
                  <a:lnTo>
                    <a:pt x="2094" y="11835"/>
                  </a:lnTo>
                  <a:lnTo>
                    <a:pt x="2094" y="11835"/>
                  </a:lnTo>
                  <a:lnTo>
                    <a:pt x="2003" y="11865"/>
                  </a:lnTo>
                  <a:lnTo>
                    <a:pt x="1730" y="11895"/>
                  </a:lnTo>
                  <a:lnTo>
                    <a:pt x="1366" y="11986"/>
                  </a:lnTo>
                  <a:lnTo>
                    <a:pt x="1153" y="12077"/>
                  </a:lnTo>
                  <a:lnTo>
                    <a:pt x="971" y="12168"/>
                  </a:lnTo>
                  <a:lnTo>
                    <a:pt x="759" y="12290"/>
                  </a:lnTo>
                  <a:lnTo>
                    <a:pt x="577" y="12441"/>
                  </a:lnTo>
                  <a:lnTo>
                    <a:pt x="395" y="12654"/>
                  </a:lnTo>
                  <a:lnTo>
                    <a:pt x="243" y="12866"/>
                  </a:lnTo>
                  <a:lnTo>
                    <a:pt x="152" y="13139"/>
                  </a:lnTo>
                  <a:lnTo>
                    <a:pt x="91" y="13443"/>
                  </a:lnTo>
                  <a:lnTo>
                    <a:pt x="61" y="13807"/>
                  </a:lnTo>
                  <a:lnTo>
                    <a:pt x="91" y="14201"/>
                  </a:lnTo>
                  <a:lnTo>
                    <a:pt x="91" y="14201"/>
                  </a:lnTo>
                  <a:lnTo>
                    <a:pt x="182" y="14596"/>
                  </a:lnTo>
                  <a:lnTo>
                    <a:pt x="273" y="14930"/>
                  </a:lnTo>
                  <a:lnTo>
                    <a:pt x="364" y="15233"/>
                  </a:lnTo>
                  <a:lnTo>
                    <a:pt x="455" y="15476"/>
                  </a:lnTo>
                  <a:lnTo>
                    <a:pt x="577" y="15658"/>
                  </a:lnTo>
                  <a:lnTo>
                    <a:pt x="698" y="15840"/>
                  </a:lnTo>
                  <a:lnTo>
                    <a:pt x="789" y="15961"/>
                  </a:lnTo>
                  <a:lnTo>
                    <a:pt x="910" y="16052"/>
                  </a:lnTo>
                  <a:lnTo>
                    <a:pt x="1123" y="16174"/>
                  </a:lnTo>
                  <a:lnTo>
                    <a:pt x="1275" y="16204"/>
                  </a:lnTo>
                  <a:lnTo>
                    <a:pt x="1396" y="16204"/>
                  </a:lnTo>
                  <a:lnTo>
                    <a:pt x="1426" y="16204"/>
                  </a:lnTo>
                  <a:lnTo>
                    <a:pt x="1426" y="16204"/>
                  </a:lnTo>
                  <a:lnTo>
                    <a:pt x="1335" y="16234"/>
                  </a:lnTo>
                  <a:lnTo>
                    <a:pt x="1032" y="16356"/>
                  </a:lnTo>
                  <a:lnTo>
                    <a:pt x="698" y="16538"/>
                  </a:lnTo>
                  <a:lnTo>
                    <a:pt x="516" y="16690"/>
                  </a:lnTo>
                  <a:lnTo>
                    <a:pt x="334" y="16811"/>
                  </a:lnTo>
                  <a:lnTo>
                    <a:pt x="182" y="16993"/>
                  </a:lnTo>
                  <a:lnTo>
                    <a:pt x="91" y="17175"/>
                  </a:lnTo>
                  <a:lnTo>
                    <a:pt x="0" y="17387"/>
                  </a:lnTo>
                  <a:lnTo>
                    <a:pt x="0" y="17600"/>
                  </a:lnTo>
                  <a:lnTo>
                    <a:pt x="30" y="17843"/>
                  </a:lnTo>
                  <a:lnTo>
                    <a:pt x="182" y="18116"/>
                  </a:lnTo>
                  <a:lnTo>
                    <a:pt x="395" y="18389"/>
                  </a:lnTo>
                  <a:lnTo>
                    <a:pt x="698" y="18692"/>
                  </a:lnTo>
                  <a:lnTo>
                    <a:pt x="698" y="18692"/>
                  </a:lnTo>
                  <a:lnTo>
                    <a:pt x="1062" y="18965"/>
                  </a:lnTo>
                  <a:lnTo>
                    <a:pt x="1396" y="19178"/>
                  </a:lnTo>
                  <a:lnTo>
                    <a:pt x="1730" y="19299"/>
                  </a:lnTo>
                  <a:lnTo>
                    <a:pt x="2033" y="19421"/>
                  </a:lnTo>
                  <a:lnTo>
                    <a:pt x="2337" y="19451"/>
                  </a:lnTo>
                  <a:lnTo>
                    <a:pt x="2610" y="19481"/>
                  </a:lnTo>
                  <a:lnTo>
                    <a:pt x="2883" y="19451"/>
                  </a:lnTo>
                  <a:lnTo>
                    <a:pt x="3126" y="19390"/>
                  </a:lnTo>
                  <a:lnTo>
                    <a:pt x="3338" y="19329"/>
                  </a:lnTo>
                  <a:lnTo>
                    <a:pt x="3520" y="19269"/>
                  </a:lnTo>
                  <a:lnTo>
                    <a:pt x="3854" y="19087"/>
                  </a:lnTo>
                  <a:lnTo>
                    <a:pt x="4036" y="18965"/>
                  </a:lnTo>
                  <a:lnTo>
                    <a:pt x="4097" y="18905"/>
                  </a:lnTo>
                  <a:lnTo>
                    <a:pt x="4097" y="18905"/>
                  </a:lnTo>
                  <a:lnTo>
                    <a:pt x="4188" y="19026"/>
                  </a:lnTo>
                  <a:lnTo>
                    <a:pt x="4400" y="19299"/>
                  </a:lnTo>
                  <a:lnTo>
                    <a:pt x="4582" y="19512"/>
                  </a:lnTo>
                  <a:lnTo>
                    <a:pt x="4794" y="19694"/>
                  </a:lnTo>
                  <a:lnTo>
                    <a:pt x="5037" y="19906"/>
                  </a:lnTo>
                  <a:lnTo>
                    <a:pt x="5310" y="20088"/>
                  </a:lnTo>
                  <a:lnTo>
                    <a:pt x="5644" y="20240"/>
                  </a:lnTo>
                  <a:lnTo>
                    <a:pt x="6039" y="20361"/>
                  </a:lnTo>
                  <a:lnTo>
                    <a:pt x="6433" y="20452"/>
                  </a:lnTo>
                  <a:lnTo>
                    <a:pt x="6888" y="20483"/>
                  </a:lnTo>
                  <a:lnTo>
                    <a:pt x="7404" y="20452"/>
                  </a:lnTo>
                  <a:lnTo>
                    <a:pt x="7647" y="20392"/>
                  </a:lnTo>
                  <a:lnTo>
                    <a:pt x="7950" y="20331"/>
                  </a:lnTo>
                  <a:lnTo>
                    <a:pt x="8223" y="20240"/>
                  </a:lnTo>
                  <a:lnTo>
                    <a:pt x="8527" y="20118"/>
                  </a:lnTo>
                  <a:lnTo>
                    <a:pt x="8830" y="19997"/>
                  </a:lnTo>
                  <a:lnTo>
                    <a:pt x="9164" y="19815"/>
                  </a:lnTo>
                  <a:lnTo>
                    <a:pt x="9164" y="19815"/>
                  </a:lnTo>
                  <a:lnTo>
                    <a:pt x="9255" y="19876"/>
                  </a:lnTo>
                  <a:lnTo>
                    <a:pt x="9589" y="19967"/>
                  </a:lnTo>
                  <a:lnTo>
                    <a:pt x="10074" y="20088"/>
                  </a:lnTo>
                  <a:lnTo>
                    <a:pt x="10378" y="20118"/>
                  </a:lnTo>
                  <a:lnTo>
                    <a:pt x="10712" y="20149"/>
                  </a:lnTo>
                  <a:lnTo>
                    <a:pt x="11076" y="20179"/>
                  </a:lnTo>
                  <a:lnTo>
                    <a:pt x="11470" y="20149"/>
                  </a:lnTo>
                  <a:lnTo>
                    <a:pt x="11895" y="20118"/>
                  </a:lnTo>
                  <a:lnTo>
                    <a:pt x="12320" y="20027"/>
                  </a:lnTo>
                  <a:lnTo>
                    <a:pt x="12775" y="19906"/>
                  </a:lnTo>
                  <a:lnTo>
                    <a:pt x="13230" y="19754"/>
                  </a:lnTo>
                  <a:lnTo>
                    <a:pt x="13716" y="19542"/>
                  </a:lnTo>
                  <a:lnTo>
                    <a:pt x="14201" y="19238"/>
                  </a:lnTo>
                  <a:lnTo>
                    <a:pt x="14201" y="19238"/>
                  </a:lnTo>
                  <a:lnTo>
                    <a:pt x="14322" y="19360"/>
                  </a:lnTo>
                  <a:lnTo>
                    <a:pt x="14474" y="19481"/>
                  </a:lnTo>
                  <a:lnTo>
                    <a:pt x="14656" y="19633"/>
                  </a:lnTo>
                  <a:lnTo>
                    <a:pt x="14869" y="19754"/>
                  </a:lnTo>
                  <a:lnTo>
                    <a:pt x="15142" y="19845"/>
                  </a:lnTo>
                  <a:lnTo>
                    <a:pt x="15445" y="19906"/>
                  </a:lnTo>
                  <a:lnTo>
                    <a:pt x="15597" y="19906"/>
                  </a:lnTo>
                  <a:lnTo>
                    <a:pt x="15749" y="19906"/>
                  </a:lnTo>
                  <a:lnTo>
                    <a:pt x="15749" y="19906"/>
                  </a:lnTo>
                  <a:lnTo>
                    <a:pt x="16052" y="19815"/>
                  </a:lnTo>
                  <a:lnTo>
                    <a:pt x="16265" y="19694"/>
                  </a:lnTo>
                  <a:lnTo>
                    <a:pt x="16416" y="19572"/>
                  </a:lnTo>
                  <a:lnTo>
                    <a:pt x="16507" y="19421"/>
                  </a:lnTo>
                  <a:lnTo>
                    <a:pt x="16568" y="19269"/>
                  </a:lnTo>
                  <a:lnTo>
                    <a:pt x="16568" y="19147"/>
                  </a:lnTo>
                  <a:lnTo>
                    <a:pt x="16568" y="19026"/>
                  </a:lnTo>
                  <a:lnTo>
                    <a:pt x="16568" y="19026"/>
                  </a:lnTo>
                  <a:lnTo>
                    <a:pt x="16780" y="19178"/>
                  </a:lnTo>
                  <a:lnTo>
                    <a:pt x="17023" y="19269"/>
                  </a:lnTo>
                  <a:lnTo>
                    <a:pt x="17357" y="19390"/>
                  </a:lnTo>
                  <a:lnTo>
                    <a:pt x="17782" y="19512"/>
                  </a:lnTo>
                  <a:lnTo>
                    <a:pt x="18055" y="19542"/>
                  </a:lnTo>
                  <a:lnTo>
                    <a:pt x="18328" y="19542"/>
                  </a:lnTo>
                  <a:lnTo>
                    <a:pt x="18631" y="19542"/>
                  </a:lnTo>
                  <a:lnTo>
                    <a:pt x="18965" y="19512"/>
                  </a:lnTo>
                  <a:lnTo>
                    <a:pt x="19329" y="19481"/>
                  </a:lnTo>
                  <a:lnTo>
                    <a:pt x="19693" y="19390"/>
                  </a:lnTo>
                  <a:lnTo>
                    <a:pt x="19693" y="19390"/>
                  </a:lnTo>
                  <a:lnTo>
                    <a:pt x="20027" y="19269"/>
                  </a:lnTo>
                  <a:lnTo>
                    <a:pt x="20300" y="19147"/>
                  </a:lnTo>
                  <a:lnTo>
                    <a:pt x="20482" y="18965"/>
                  </a:lnTo>
                  <a:lnTo>
                    <a:pt x="20634" y="18753"/>
                  </a:lnTo>
                  <a:lnTo>
                    <a:pt x="20695" y="18541"/>
                  </a:lnTo>
                  <a:lnTo>
                    <a:pt x="20695" y="18328"/>
                  </a:lnTo>
                  <a:lnTo>
                    <a:pt x="20695" y="18085"/>
                  </a:lnTo>
                  <a:lnTo>
                    <a:pt x="20634" y="17843"/>
                  </a:lnTo>
                  <a:lnTo>
                    <a:pt x="20543" y="17630"/>
                  </a:lnTo>
                  <a:lnTo>
                    <a:pt x="20452" y="17418"/>
                  </a:lnTo>
                  <a:lnTo>
                    <a:pt x="20240" y="17054"/>
                  </a:lnTo>
                  <a:lnTo>
                    <a:pt x="20058" y="16781"/>
                  </a:lnTo>
                  <a:lnTo>
                    <a:pt x="19997" y="16690"/>
                  </a:lnTo>
                  <a:lnTo>
                    <a:pt x="19997" y="16690"/>
                  </a:lnTo>
                  <a:lnTo>
                    <a:pt x="20027" y="16690"/>
                  </a:lnTo>
                  <a:lnTo>
                    <a:pt x="20149" y="16690"/>
                  </a:lnTo>
                  <a:lnTo>
                    <a:pt x="20331" y="16629"/>
                  </a:lnTo>
                  <a:lnTo>
                    <a:pt x="20513" y="16477"/>
                  </a:lnTo>
                  <a:lnTo>
                    <a:pt x="20634" y="16386"/>
                  </a:lnTo>
                  <a:lnTo>
                    <a:pt x="20725" y="16234"/>
                  </a:lnTo>
                  <a:lnTo>
                    <a:pt x="20816" y="16083"/>
                  </a:lnTo>
                  <a:lnTo>
                    <a:pt x="20907" y="15870"/>
                  </a:lnTo>
                  <a:lnTo>
                    <a:pt x="20968" y="15628"/>
                  </a:lnTo>
                  <a:lnTo>
                    <a:pt x="21029" y="15354"/>
                  </a:lnTo>
                  <a:lnTo>
                    <a:pt x="21089" y="15021"/>
                  </a:lnTo>
                  <a:lnTo>
                    <a:pt x="21120" y="14626"/>
                  </a:lnTo>
                  <a:lnTo>
                    <a:pt x="21120" y="14626"/>
                  </a:lnTo>
                  <a:lnTo>
                    <a:pt x="21089" y="14232"/>
                  </a:lnTo>
                  <a:lnTo>
                    <a:pt x="21029" y="13837"/>
                  </a:lnTo>
                  <a:lnTo>
                    <a:pt x="20907" y="13473"/>
                  </a:lnTo>
                  <a:lnTo>
                    <a:pt x="20786" y="13109"/>
                  </a:lnTo>
                  <a:lnTo>
                    <a:pt x="20604" y="12775"/>
                  </a:lnTo>
                  <a:lnTo>
                    <a:pt x="20422" y="12472"/>
                  </a:lnTo>
                  <a:lnTo>
                    <a:pt x="20209" y="12199"/>
                  </a:lnTo>
                  <a:lnTo>
                    <a:pt x="19997" y="11956"/>
                  </a:lnTo>
                  <a:lnTo>
                    <a:pt x="19542" y="11501"/>
                  </a:lnTo>
                  <a:lnTo>
                    <a:pt x="19178" y="11197"/>
                  </a:lnTo>
                  <a:lnTo>
                    <a:pt x="18813" y="10924"/>
                  </a:lnTo>
                  <a:lnTo>
                    <a:pt x="18813" y="10924"/>
                  </a:lnTo>
                  <a:lnTo>
                    <a:pt x="18874" y="10651"/>
                  </a:lnTo>
                  <a:lnTo>
                    <a:pt x="18995" y="9953"/>
                  </a:lnTo>
                  <a:lnTo>
                    <a:pt x="19147" y="8921"/>
                  </a:lnTo>
                  <a:lnTo>
                    <a:pt x="19178" y="8315"/>
                  </a:lnTo>
                  <a:lnTo>
                    <a:pt x="19208" y="7677"/>
                  </a:lnTo>
                  <a:lnTo>
                    <a:pt x="19238" y="7040"/>
                  </a:lnTo>
                  <a:lnTo>
                    <a:pt x="19178" y="6403"/>
                  </a:lnTo>
                  <a:lnTo>
                    <a:pt x="19087" y="5766"/>
                  </a:lnTo>
                  <a:lnTo>
                    <a:pt x="18965" y="5189"/>
                  </a:lnTo>
                  <a:lnTo>
                    <a:pt x="18874" y="4886"/>
                  </a:lnTo>
                  <a:lnTo>
                    <a:pt x="18753" y="4643"/>
                  </a:lnTo>
                  <a:lnTo>
                    <a:pt x="18631" y="4370"/>
                  </a:lnTo>
                  <a:lnTo>
                    <a:pt x="18480" y="4157"/>
                  </a:lnTo>
                  <a:lnTo>
                    <a:pt x="18328" y="3945"/>
                  </a:lnTo>
                  <a:lnTo>
                    <a:pt x="18146" y="3733"/>
                  </a:lnTo>
                  <a:lnTo>
                    <a:pt x="17933" y="3581"/>
                  </a:lnTo>
                  <a:lnTo>
                    <a:pt x="17691" y="3429"/>
                  </a:lnTo>
                  <a:lnTo>
                    <a:pt x="17691" y="3429"/>
                  </a:lnTo>
                  <a:lnTo>
                    <a:pt x="17236" y="3217"/>
                  </a:lnTo>
                  <a:lnTo>
                    <a:pt x="16811" y="3065"/>
                  </a:lnTo>
                  <a:lnTo>
                    <a:pt x="16447" y="2944"/>
                  </a:lnTo>
                  <a:lnTo>
                    <a:pt x="16143" y="2883"/>
                  </a:lnTo>
                  <a:lnTo>
                    <a:pt x="15870" y="2853"/>
                  </a:lnTo>
                  <a:lnTo>
                    <a:pt x="15627" y="2853"/>
                  </a:lnTo>
                  <a:lnTo>
                    <a:pt x="15445" y="2913"/>
                  </a:lnTo>
                  <a:lnTo>
                    <a:pt x="15263" y="2974"/>
                  </a:lnTo>
                  <a:lnTo>
                    <a:pt x="15142" y="3035"/>
                  </a:lnTo>
                  <a:lnTo>
                    <a:pt x="15020" y="3126"/>
                  </a:lnTo>
                  <a:lnTo>
                    <a:pt x="14869" y="3308"/>
                  </a:lnTo>
                  <a:lnTo>
                    <a:pt x="14808" y="3460"/>
                  </a:lnTo>
                  <a:lnTo>
                    <a:pt x="14808" y="3520"/>
                  </a:lnTo>
                  <a:lnTo>
                    <a:pt x="14808" y="3520"/>
                  </a:lnTo>
                  <a:lnTo>
                    <a:pt x="14626" y="3338"/>
                  </a:lnTo>
                  <a:lnTo>
                    <a:pt x="14080" y="2822"/>
                  </a:lnTo>
                  <a:lnTo>
                    <a:pt x="13716" y="2519"/>
                  </a:lnTo>
                  <a:lnTo>
                    <a:pt x="13291" y="2155"/>
                  </a:lnTo>
                  <a:lnTo>
                    <a:pt x="12775" y="1791"/>
                  </a:lnTo>
                  <a:lnTo>
                    <a:pt x="12229" y="1427"/>
                  </a:lnTo>
                  <a:lnTo>
                    <a:pt x="11652" y="1093"/>
                  </a:lnTo>
                  <a:lnTo>
                    <a:pt x="11015" y="759"/>
                  </a:lnTo>
                  <a:lnTo>
                    <a:pt x="10317" y="456"/>
                  </a:lnTo>
                  <a:lnTo>
                    <a:pt x="9619" y="243"/>
                  </a:lnTo>
                  <a:lnTo>
                    <a:pt x="9255" y="152"/>
                  </a:lnTo>
                  <a:lnTo>
                    <a:pt x="8891" y="61"/>
                  </a:lnTo>
                  <a:lnTo>
                    <a:pt x="8527" y="31"/>
                  </a:lnTo>
                  <a:lnTo>
                    <a:pt x="8163" y="0"/>
                  </a:lnTo>
                  <a:lnTo>
                    <a:pt x="7768" y="0"/>
                  </a:lnTo>
                  <a:lnTo>
                    <a:pt x="7404" y="31"/>
                  </a:lnTo>
                  <a:lnTo>
                    <a:pt x="7010" y="91"/>
                  </a:lnTo>
                  <a:lnTo>
                    <a:pt x="6615" y="152"/>
                  </a:lnTo>
                  <a:lnTo>
                    <a:pt x="6615" y="152"/>
                  </a:lnTo>
                  <a:lnTo>
                    <a:pt x="6251" y="273"/>
                  </a:lnTo>
                  <a:lnTo>
                    <a:pt x="5948" y="395"/>
                  </a:lnTo>
                  <a:lnTo>
                    <a:pt x="5674" y="547"/>
                  </a:lnTo>
                  <a:lnTo>
                    <a:pt x="5462" y="698"/>
                  </a:lnTo>
                  <a:lnTo>
                    <a:pt x="5280" y="850"/>
                  </a:lnTo>
                  <a:lnTo>
                    <a:pt x="5159" y="1002"/>
                  </a:lnTo>
                  <a:lnTo>
                    <a:pt x="5037" y="1153"/>
                  </a:lnTo>
                  <a:lnTo>
                    <a:pt x="4977" y="1305"/>
                  </a:lnTo>
                  <a:lnTo>
                    <a:pt x="4916" y="1457"/>
                  </a:lnTo>
                  <a:lnTo>
                    <a:pt x="4885" y="1578"/>
                  </a:lnTo>
                  <a:lnTo>
                    <a:pt x="4885" y="1821"/>
                  </a:lnTo>
                  <a:lnTo>
                    <a:pt x="4916" y="1973"/>
                  </a:lnTo>
                  <a:lnTo>
                    <a:pt x="4916" y="20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4928;p71">
              <a:extLst>
                <a:ext uri="{FF2B5EF4-FFF2-40B4-BE49-F238E27FC236}">
                  <a16:creationId xmlns:a16="http://schemas.microsoft.com/office/drawing/2014/main" xmlns="" id="{B66EDBC3-3F6D-4D0B-AB23-7C7886D1BBAC}"/>
                </a:ext>
              </a:extLst>
            </p:cNvPr>
            <p:cNvSpPr/>
            <p:nvPr/>
          </p:nvSpPr>
          <p:spPr>
            <a:xfrm>
              <a:off x="4881500" y="1248475"/>
              <a:ext cx="420300" cy="226100"/>
            </a:xfrm>
            <a:custGeom>
              <a:avLst/>
              <a:gdLst/>
              <a:ahLst/>
              <a:cxnLst/>
              <a:rect l="l" t="t" r="r" b="b"/>
              <a:pathLst>
                <a:path w="16812" h="9044" extrusionOk="0">
                  <a:moveTo>
                    <a:pt x="1670" y="9043"/>
                  </a:moveTo>
                  <a:lnTo>
                    <a:pt x="1670" y="9043"/>
                  </a:lnTo>
                  <a:lnTo>
                    <a:pt x="1670" y="9043"/>
                  </a:lnTo>
                  <a:lnTo>
                    <a:pt x="1670" y="9043"/>
                  </a:lnTo>
                  <a:lnTo>
                    <a:pt x="1670" y="9043"/>
                  </a:lnTo>
                  <a:lnTo>
                    <a:pt x="1670" y="9043"/>
                  </a:lnTo>
                  <a:lnTo>
                    <a:pt x="1670" y="9043"/>
                  </a:lnTo>
                  <a:close/>
                  <a:moveTo>
                    <a:pt x="1549" y="8892"/>
                  </a:moveTo>
                  <a:lnTo>
                    <a:pt x="1549" y="8892"/>
                  </a:lnTo>
                  <a:lnTo>
                    <a:pt x="1549" y="8892"/>
                  </a:lnTo>
                  <a:lnTo>
                    <a:pt x="1549" y="8892"/>
                  </a:lnTo>
                  <a:lnTo>
                    <a:pt x="1549" y="8892"/>
                  </a:lnTo>
                  <a:close/>
                  <a:moveTo>
                    <a:pt x="16781" y="1306"/>
                  </a:moveTo>
                  <a:lnTo>
                    <a:pt x="16781" y="1306"/>
                  </a:lnTo>
                  <a:lnTo>
                    <a:pt x="16812" y="1336"/>
                  </a:lnTo>
                  <a:lnTo>
                    <a:pt x="16812" y="1336"/>
                  </a:lnTo>
                  <a:lnTo>
                    <a:pt x="16812" y="1336"/>
                  </a:lnTo>
                  <a:lnTo>
                    <a:pt x="16781" y="1306"/>
                  </a:lnTo>
                  <a:close/>
                  <a:moveTo>
                    <a:pt x="16265" y="911"/>
                  </a:move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close/>
                  <a:moveTo>
                    <a:pt x="16265" y="911"/>
                  </a:move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close/>
                  <a:moveTo>
                    <a:pt x="16265" y="911"/>
                  </a:move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close/>
                  <a:moveTo>
                    <a:pt x="16265" y="911"/>
                  </a:move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close/>
                  <a:moveTo>
                    <a:pt x="16265" y="911"/>
                  </a:move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close/>
                  <a:moveTo>
                    <a:pt x="16265" y="911"/>
                  </a:move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close/>
                  <a:moveTo>
                    <a:pt x="16265" y="911"/>
                  </a:move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lnTo>
                    <a:pt x="16265" y="911"/>
                  </a:lnTo>
                  <a:close/>
                  <a:moveTo>
                    <a:pt x="16265" y="881"/>
                  </a:moveTo>
                  <a:lnTo>
                    <a:pt x="16265" y="881"/>
                  </a:lnTo>
                  <a:lnTo>
                    <a:pt x="16265" y="881"/>
                  </a:lnTo>
                  <a:lnTo>
                    <a:pt x="16265" y="881"/>
                  </a:lnTo>
                  <a:lnTo>
                    <a:pt x="16265" y="881"/>
                  </a:lnTo>
                  <a:close/>
                  <a:moveTo>
                    <a:pt x="122" y="62"/>
                  </a:moveTo>
                  <a:lnTo>
                    <a:pt x="122" y="62"/>
                  </a:lnTo>
                  <a:lnTo>
                    <a:pt x="153" y="62"/>
                  </a:lnTo>
                  <a:lnTo>
                    <a:pt x="153" y="62"/>
                  </a:lnTo>
                  <a:lnTo>
                    <a:pt x="122" y="62"/>
                  </a:lnTo>
                  <a:close/>
                  <a:moveTo>
                    <a:pt x="122" y="31"/>
                  </a:moveTo>
                  <a:lnTo>
                    <a:pt x="122" y="31"/>
                  </a:lnTo>
                  <a:lnTo>
                    <a:pt x="122" y="31"/>
                  </a:lnTo>
                  <a:lnTo>
                    <a:pt x="122" y="31"/>
                  </a:lnTo>
                  <a:lnTo>
                    <a:pt x="122" y="31"/>
                  </a:lnTo>
                  <a:close/>
                  <a:moveTo>
                    <a:pt x="122" y="31"/>
                  </a:moveTo>
                  <a:lnTo>
                    <a:pt x="122" y="31"/>
                  </a:lnTo>
                  <a:lnTo>
                    <a:pt x="122" y="31"/>
                  </a:lnTo>
                  <a:lnTo>
                    <a:pt x="122" y="31"/>
                  </a:lnTo>
                  <a:lnTo>
                    <a:pt x="122" y="31"/>
                  </a:lnTo>
                  <a:close/>
                  <a:moveTo>
                    <a:pt x="92" y="31"/>
                  </a:move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close/>
                  <a:moveTo>
                    <a:pt x="92" y="31"/>
                  </a:move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close/>
                  <a:moveTo>
                    <a:pt x="62" y="31"/>
                  </a:moveTo>
                  <a:lnTo>
                    <a:pt x="6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62" y="31"/>
                  </a:lnTo>
                  <a:close/>
                  <a:moveTo>
                    <a:pt x="62" y="31"/>
                  </a:move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31" y="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1BD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4929;p71">
              <a:extLst>
                <a:ext uri="{FF2B5EF4-FFF2-40B4-BE49-F238E27FC236}">
                  <a16:creationId xmlns:a16="http://schemas.microsoft.com/office/drawing/2014/main" xmlns="" id="{19528D9D-5859-46FF-A8AA-6991320449AF}"/>
                </a:ext>
              </a:extLst>
            </p:cNvPr>
            <p:cNvSpPr/>
            <p:nvPr/>
          </p:nvSpPr>
          <p:spPr>
            <a:xfrm>
              <a:off x="4923225" y="1474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4930;p71">
              <a:extLst>
                <a:ext uri="{FF2B5EF4-FFF2-40B4-BE49-F238E27FC236}">
                  <a16:creationId xmlns:a16="http://schemas.microsoft.com/office/drawing/2014/main" xmlns="" id="{2FDC7A75-74B9-45CF-AFD3-6ED09BCE6C38}"/>
                </a:ext>
              </a:extLst>
            </p:cNvPr>
            <p:cNvSpPr/>
            <p:nvPr/>
          </p:nvSpPr>
          <p:spPr>
            <a:xfrm>
              <a:off x="4920200" y="14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4931;p71">
              <a:extLst>
                <a:ext uri="{FF2B5EF4-FFF2-40B4-BE49-F238E27FC236}">
                  <a16:creationId xmlns:a16="http://schemas.microsoft.com/office/drawing/2014/main" xmlns="" id="{41BD0CD1-5E0F-4F85-AA32-C1EA8C49C6D8}"/>
                </a:ext>
              </a:extLst>
            </p:cNvPr>
            <p:cNvSpPr/>
            <p:nvPr/>
          </p:nvSpPr>
          <p:spPr>
            <a:xfrm>
              <a:off x="5301025" y="1281100"/>
              <a:ext cx="775" cy="800"/>
            </a:xfrm>
            <a:custGeom>
              <a:avLst/>
              <a:gdLst/>
              <a:ahLst/>
              <a:cxnLst/>
              <a:rect l="l" t="t" r="r" b="b"/>
              <a:pathLst>
                <a:path w="31" h="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4932;p71">
              <a:extLst>
                <a:ext uri="{FF2B5EF4-FFF2-40B4-BE49-F238E27FC236}">
                  <a16:creationId xmlns:a16="http://schemas.microsoft.com/office/drawing/2014/main" xmlns="" id="{07E3D373-4186-4D40-920D-07BA3B9F8BF8}"/>
                </a:ext>
              </a:extLst>
            </p:cNvPr>
            <p:cNvSpPr/>
            <p:nvPr/>
          </p:nvSpPr>
          <p:spPr>
            <a:xfrm>
              <a:off x="5288125" y="127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4933;p71">
              <a:extLst>
                <a:ext uri="{FF2B5EF4-FFF2-40B4-BE49-F238E27FC236}">
                  <a16:creationId xmlns:a16="http://schemas.microsoft.com/office/drawing/2014/main" xmlns="" id="{37FE4B06-7E03-4D8E-86B3-A2CE585BAC2E}"/>
                </a:ext>
              </a:extLst>
            </p:cNvPr>
            <p:cNvSpPr/>
            <p:nvPr/>
          </p:nvSpPr>
          <p:spPr>
            <a:xfrm>
              <a:off x="5288125" y="127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4934;p71">
              <a:extLst>
                <a:ext uri="{FF2B5EF4-FFF2-40B4-BE49-F238E27FC236}">
                  <a16:creationId xmlns:a16="http://schemas.microsoft.com/office/drawing/2014/main" xmlns="" id="{370D0CFF-8EC3-4881-8254-19D714D33FBE}"/>
                </a:ext>
              </a:extLst>
            </p:cNvPr>
            <p:cNvSpPr/>
            <p:nvPr/>
          </p:nvSpPr>
          <p:spPr>
            <a:xfrm>
              <a:off x="5288125" y="127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4935;p71">
              <a:extLst>
                <a:ext uri="{FF2B5EF4-FFF2-40B4-BE49-F238E27FC236}">
                  <a16:creationId xmlns:a16="http://schemas.microsoft.com/office/drawing/2014/main" xmlns="" id="{D173551E-4A20-4E86-A82D-C31237AFE7FE}"/>
                </a:ext>
              </a:extLst>
            </p:cNvPr>
            <p:cNvSpPr/>
            <p:nvPr/>
          </p:nvSpPr>
          <p:spPr>
            <a:xfrm>
              <a:off x="5288125" y="127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4936;p71">
              <a:extLst>
                <a:ext uri="{FF2B5EF4-FFF2-40B4-BE49-F238E27FC236}">
                  <a16:creationId xmlns:a16="http://schemas.microsoft.com/office/drawing/2014/main" xmlns="" id="{803FCCBD-7BD9-4A1C-9A31-85BB107E3D6D}"/>
                </a:ext>
              </a:extLst>
            </p:cNvPr>
            <p:cNvSpPr/>
            <p:nvPr/>
          </p:nvSpPr>
          <p:spPr>
            <a:xfrm>
              <a:off x="5288125" y="127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4937;p71">
              <a:extLst>
                <a:ext uri="{FF2B5EF4-FFF2-40B4-BE49-F238E27FC236}">
                  <a16:creationId xmlns:a16="http://schemas.microsoft.com/office/drawing/2014/main" xmlns="" id="{1FF8FF2D-9E70-41EA-A17E-177F395CBFCF}"/>
                </a:ext>
              </a:extLst>
            </p:cNvPr>
            <p:cNvSpPr/>
            <p:nvPr/>
          </p:nvSpPr>
          <p:spPr>
            <a:xfrm>
              <a:off x="5288125" y="127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4938;p71">
              <a:extLst>
                <a:ext uri="{FF2B5EF4-FFF2-40B4-BE49-F238E27FC236}">
                  <a16:creationId xmlns:a16="http://schemas.microsoft.com/office/drawing/2014/main" xmlns="" id="{ADE046BC-DAD7-471D-813C-DEB5AE9E8244}"/>
                </a:ext>
              </a:extLst>
            </p:cNvPr>
            <p:cNvSpPr/>
            <p:nvPr/>
          </p:nvSpPr>
          <p:spPr>
            <a:xfrm>
              <a:off x="5288125" y="127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4939;p71">
              <a:extLst>
                <a:ext uri="{FF2B5EF4-FFF2-40B4-BE49-F238E27FC236}">
                  <a16:creationId xmlns:a16="http://schemas.microsoft.com/office/drawing/2014/main" xmlns="" id="{730A93B3-FE45-4A68-8F44-BE131317D6C9}"/>
                </a:ext>
              </a:extLst>
            </p:cNvPr>
            <p:cNvSpPr/>
            <p:nvPr/>
          </p:nvSpPr>
          <p:spPr>
            <a:xfrm>
              <a:off x="5288125" y="127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4940;p71">
              <a:extLst>
                <a:ext uri="{FF2B5EF4-FFF2-40B4-BE49-F238E27FC236}">
                  <a16:creationId xmlns:a16="http://schemas.microsoft.com/office/drawing/2014/main" xmlns="" id="{E8F71711-7AFF-4B69-8163-C1E4B3CC6649}"/>
                </a:ext>
              </a:extLst>
            </p:cNvPr>
            <p:cNvSpPr/>
            <p:nvPr/>
          </p:nvSpPr>
          <p:spPr>
            <a:xfrm>
              <a:off x="4884550" y="12500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4941;p71">
              <a:extLst>
                <a:ext uri="{FF2B5EF4-FFF2-40B4-BE49-F238E27FC236}">
                  <a16:creationId xmlns:a16="http://schemas.microsoft.com/office/drawing/2014/main" xmlns="" id="{CFA23EDB-8F77-4503-9828-5364BECDC160}"/>
                </a:ext>
              </a:extLst>
            </p:cNvPr>
            <p:cNvSpPr/>
            <p:nvPr/>
          </p:nvSpPr>
          <p:spPr>
            <a:xfrm>
              <a:off x="4884550" y="124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4942;p71">
              <a:extLst>
                <a:ext uri="{FF2B5EF4-FFF2-40B4-BE49-F238E27FC236}">
                  <a16:creationId xmlns:a16="http://schemas.microsoft.com/office/drawing/2014/main" xmlns="" id="{4BA1B37F-EEDF-4A0E-B39A-7CE71CA22C46}"/>
                </a:ext>
              </a:extLst>
            </p:cNvPr>
            <p:cNvSpPr/>
            <p:nvPr/>
          </p:nvSpPr>
          <p:spPr>
            <a:xfrm>
              <a:off x="4884550" y="124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4943;p71">
              <a:extLst>
                <a:ext uri="{FF2B5EF4-FFF2-40B4-BE49-F238E27FC236}">
                  <a16:creationId xmlns:a16="http://schemas.microsoft.com/office/drawing/2014/main" xmlns="" id="{87971038-EEDD-4883-8151-0082585FD959}"/>
                </a:ext>
              </a:extLst>
            </p:cNvPr>
            <p:cNvSpPr/>
            <p:nvPr/>
          </p:nvSpPr>
          <p:spPr>
            <a:xfrm>
              <a:off x="4883800" y="124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4944;p71">
              <a:extLst>
                <a:ext uri="{FF2B5EF4-FFF2-40B4-BE49-F238E27FC236}">
                  <a16:creationId xmlns:a16="http://schemas.microsoft.com/office/drawing/2014/main" xmlns="" id="{C2FAAB05-99BB-4D96-934B-763041F4EEBA}"/>
                </a:ext>
              </a:extLst>
            </p:cNvPr>
            <p:cNvSpPr/>
            <p:nvPr/>
          </p:nvSpPr>
          <p:spPr>
            <a:xfrm>
              <a:off x="4883800" y="124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4945;p71">
              <a:extLst>
                <a:ext uri="{FF2B5EF4-FFF2-40B4-BE49-F238E27FC236}">
                  <a16:creationId xmlns:a16="http://schemas.microsoft.com/office/drawing/2014/main" xmlns="" id="{2B4E0E96-90BF-4303-9BFB-3236F553278C}"/>
                </a:ext>
              </a:extLst>
            </p:cNvPr>
            <p:cNvSpPr/>
            <p:nvPr/>
          </p:nvSpPr>
          <p:spPr>
            <a:xfrm>
              <a:off x="4883025" y="1249250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4946;p71">
              <a:extLst>
                <a:ext uri="{FF2B5EF4-FFF2-40B4-BE49-F238E27FC236}">
                  <a16:creationId xmlns:a16="http://schemas.microsoft.com/office/drawing/2014/main" xmlns="" id="{F37F4CB7-C204-415C-9104-1312B29E0440}"/>
                </a:ext>
              </a:extLst>
            </p:cNvPr>
            <p:cNvSpPr/>
            <p:nvPr/>
          </p:nvSpPr>
          <p:spPr>
            <a:xfrm>
              <a:off x="4883025" y="124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4947;p71">
              <a:extLst>
                <a:ext uri="{FF2B5EF4-FFF2-40B4-BE49-F238E27FC236}">
                  <a16:creationId xmlns:a16="http://schemas.microsoft.com/office/drawing/2014/main" xmlns="" id="{F36C33BA-E427-40AC-9D93-8886846BD135}"/>
                </a:ext>
              </a:extLst>
            </p:cNvPr>
            <p:cNvSpPr/>
            <p:nvPr/>
          </p:nvSpPr>
          <p:spPr>
            <a:xfrm>
              <a:off x="4882275" y="124847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4948;p71">
              <a:extLst>
                <a:ext uri="{FF2B5EF4-FFF2-40B4-BE49-F238E27FC236}">
                  <a16:creationId xmlns:a16="http://schemas.microsoft.com/office/drawing/2014/main" xmlns="" id="{B37680B3-239F-468E-A7D7-DA854BF0118E}"/>
                </a:ext>
              </a:extLst>
            </p:cNvPr>
            <p:cNvSpPr/>
            <p:nvPr/>
          </p:nvSpPr>
          <p:spPr>
            <a:xfrm>
              <a:off x="4882275" y="124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4949;p71">
              <a:extLst>
                <a:ext uri="{FF2B5EF4-FFF2-40B4-BE49-F238E27FC236}">
                  <a16:creationId xmlns:a16="http://schemas.microsoft.com/office/drawing/2014/main" xmlns="" id="{88E74747-81A2-4097-84EC-6EF9A52228C1}"/>
                </a:ext>
              </a:extLst>
            </p:cNvPr>
            <p:cNvSpPr/>
            <p:nvPr/>
          </p:nvSpPr>
          <p:spPr>
            <a:xfrm>
              <a:off x="4882275" y="124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4950;p71">
              <a:extLst>
                <a:ext uri="{FF2B5EF4-FFF2-40B4-BE49-F238E27FC236}">
                  <a16:creationId xmlns:a16="http://schemas.microsoft.com/office/drawing/2014/main" xmlns="" id="{1658BB37-1B39-447E-B704-EBF2E582AA3D}"/>
                </a:ext>
              </a:extLst>
            </p:cNvPr>
            <p:cNvSpPr/>
            <p:nvPr/>
          </p:nvSpPr>
          <p:spPr>
            <a:xfrm>
              <a:off x="4881500" y="124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4951;p71">
              <a:extLst>
                <a:ext uri="{FF2B5EF4-FFF2-40B4-BE49-F238E27FC236}">
                  <a16:creationId xmlns:a16="http://schemas.microsoft.com/office/drawing/2014/main" xmlns="" id="{236D7D20-5F02-4E0D-8794-1E7B13A9CBBB}"/>
                </a:ext>
              </a:extLst>
            </p:cNvPr>
            <p:cNvSpPr/>
            <p:nvPr/>
          </p:nvSpPr>
          <p:spPr>
            <a:xfrm>
              <a:off x="4881500" y="124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4952;p71">
              <a:extLst>
                <a:ext uri="{FF2B5EF4-FFF2-40B4-BE49-F238E27FC236}">
                  <a16:creationId xmlns:a16="http://schemas.microsoft.com/office/drawing/2014/main" xmlns="" id="{6A6848A3-7954-4936-85C0-34E6BFCFA83C}"/>
                </a:ext>
              </a:extLst>
            </p:cNvPr>
            <p:cNvSpPr/>
            <p:nvPr/>
          </p:nvSpPr>
          <p:spPr>
            <a:xfrm>
              <a:off x="4881500" y="124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4953;p71">
              <a:extLst>
                <a:ext uri="{FF2B5EF4-FFF2-40B4-BE49-F238E27FC236}">
                  <a16:creationId xmlns:a16="http://schemas.microsoft.com/office/drawing/2014/main" xmlns="" id="{20842869-A826-48A4-AAAA-7F4683326ED5}"/>
                </a:ext>
              </a:extLst>
            </p:cNvPr>
            <p:cNvSpPr/>
            <p:nvPr/>
          </p:nvSpPr>
          <p:spPr>
            <a:xfrm>
              <a:off x="4817800" y="1143050"/>
              <a:ext cx="524200" cy="367175"/>
            </a:xfrm>
            <a:custGeom>
              <a:avLst/>
              <a:gdLst/>
              <a:ahLst/>
              <a:cxnLst/>
              <a:rect l="l" t="t" r="r" b="b"/>
              <a:pathLst>
                <a:path w="20968" h="14687" extrusionOk="0">
                  <a:moveTo>
                    <a:pt x="2549" y="4430"/>
                  </a:moveTo>
                  <a:lnTo>
                    <a:pt x="2640" y="4461"/>
                  </a:lnTo>
                  <a:lnTo>
                    <a:pt x="2701" y="4491"/>
                  </a:lnTo>
                  <a:lnTo>
                    <a:pt x="2761" y="4552"/>
                  </a:lnTo>
                  <a:lnTo>
                    <a:pt x="2852" y="4703"/>
                  </a:lnTo>
                  <a:lnTo>
                    <a:pt x="2883" y="4885"/>
                  </a:lnTo>
                  <a:lnTo>
                    <a:pt x="2852" y="5068"/>
                  </a:lnTo>
                  <a:lnTo>
                    <a:pt x="2761" y="5189"/>
                  </a:lnTo>
                  <a:lnTo>
                    <a:pt x="2701" y="5250"/>
                  </a:lnTo>
                  <a:lnTo>
                    <a:pt x="2640" y="5310"/>
                  </a:lnTo>
                  <a:lnTo>
                    <a:pt x="2549" y="5341"/>
                  </a:lnTo>
                  <a:lnTo>
                    <a:pt x="2337" y="5341"/>
                  </a:lnTo>
                  <a:lnTo>
                    <a:pt x="2246" y="5310"/>
                  </a:lnTo>
                  <a:lnTo>
                    <a:pt x="2155" y="5250"/>
                  </a:lnTo>
                  <a:lnTo>
                    <a:pt x="2094" y="5189"/>
                  </a:lnTo>
                  <a:lnTo>
                    <a:pt x="2003" y="5068"/>
                  </a:lnTo>
                  <a:lnTo>
                    <a:pt x="1972" y="4885"/>
                  </a:lnTo>
                  <a:lnTo>
                    <a:pt x="2003" y="4703"/>
                  </a:lnTo>
                  <a:lnTo>
                    <a:pt x="2094" y="4552"/>
                  </a:lnTo>
                  <a:lnTo>
                    <a:pt x="2155" y="4491"/>
                  </a:lnTo>
                  <a:lnTo>
                    <a:pt x="2246" y="4461"/>
                  </a:lnTo>
                  <a:lnTo>
                    <a:pt x="2337" y="4430"/>
                  </a:lnTo>
                  <a:close/>
                  <a:moveTo>
                    <a:pt x="2246" y="10165"/>
                  </a:moveTo>
                  <a:lnTo>
                    <a:pt x="2458" y="10196"/>
                  </a:lnTo>
                  <a:lnTo>
                    <a:pt x="2670" y="10256"/>
                  </a:lnTo>
                  <a:lnTo>
                    <a:pt x="2852" y="10347"/>
                  </a:lnTo>
                  <a:lnTo>
                    <a:pt x="3004" y="10499"/>
                  </a:lnTo>
                  <a:lnTo>
                    <a:pt x="3156" y="10651"/>
                  </a:lnTo>
                  <a:lnTo>
                    <a:pt x="3247" y="10833"/>
                  </a:lnTo>
                  <a:lnTo>
                    <a:pt x="3308" y="11045"/>
                  </a:lnTo>
                  <a:lnTo>
                    <a:pt x="3338" y="11258"/>
                  </a:lnTo>
                  <a:lnTo>
                    <a:pt x="3308" y="11470"/>
                  </a:lnTo>
                  <a:lnTo>
                    <a:pt x="3247" y="11682"/>
                  </a:lnTo>
                  <a:lnTo>
                    <a:pt x="3156" y="11865"/>
                  </a:lnTo>
                  <a:lnTo>
                    <a:pt x="3004" y="12047"/>
                  </a:lnTo>
                  <a:lnTo>
                    <a:pt x="2852" y="12168"/>
                  </a:lnTo>
                  <a:lnTo>
                    <a:pt x="2670" y="12259"/>
                  </a:lnTo>
                  <a:lnTo>
                    <a:pt x="2458" y="12350"/>
                  </a:lnTo>
                  <a:lnTo>
                    <a:pt x="1942" y="12350"/>
                  </a:lnTo>
                  <a:lnTo>
                    <a:pt x="1730" y="12259"/>
                  </a:lnTo>
                  <a:lnTo>
                    <a:pt x="1548" y="12168"/>
                  </a:lnTo>
                  <a:lnTo>
                    <a:pt x="1366" y="12047"/>
                  </a:lnTo>
                  <a:lnTo>
                    <a:pt x="1244" y="11865"/>
                  </a:lnTo>
                  <a:lnTo>
                    <a:pt x="1153" y="11682"/>
                  </a:lnTo>
                  <a:lnTo>
                    <a:pt x="1062" y="11470"/>
                  </a:lnTo>
                  <a:lnTo>
                    <a:pt x="1062" y="11258"/>
                  </a:lnTo>
                  <a:lnTo>
                    <a:pt x="1062" y="11045"/>
                  </a:lnTo>
                  <a:lnTo>
                    <a:pt x="1153" y="10833"/>
                  </a:lnTo>
                  <a:lnTo>
                    <a:pt x="1244" y="10651"/>
                  </a:lnTo>
                  <a:lnTo>
                    <a:pt x="1366" y="10499"/>
                  </a:lnTo>
                  <a:lnTo>
                    <a:pt x="1548" y="10347"/>
                  </a:lnTo>
                  <a:lnTo>
                    <a:pt x="1730" y="10256"/>
                  </a:lnTo>
                  <a:lnTo>
                    <a:pt x="1942" y="10196"/>
                  </a:lnTo>
                  <a:lnTo>
                    <a:pt x="2155" y="10165"/>
                  </a:lnTo>
                  <a:close/>
                  <a:moveTo>
                    <a:pt x="18115" y="9923"/>
                  </a:moveTo>
                  <a:lnTo>
                    <a:pt x="18449" y="9953"/>
                  </a:lnTo>
                  <a:lnTo>
                    <a:pt x="18722" y="10044"/>
                  </a:lnTo>
                  <a:lnTo>
                    <a:pt x="18965" y="10196"/>
                  </a:lnTo>
                  <a:lnTo>
                    <a:pt x="19178" y="10378"/>
                  </a:lnTo>
                  <a:lnTo>
                    <a:pt x="19329" y="10590"/>
                  </a:lnTo>
                  <a:lnTo>
                    <a:pt x="19451" y="10833"/>
                  </a:lnTo>
                  <a:lnTo>
                    <a:pt x="19511" y="11106"/>
                  </a:lnTo>
                  <a:lnTo>
                    <a:pt x="19511" y="11379"/>
                  </a:lnTo>
                  <a:lnTo>
                    <a:pt x="19511" y="11652"/>
                  </a:lnTo>
                  <a:lnTo>
                    <a:pt x="19451" y="11925"/>
                  </a:lnTo>
                  <a:lnTo>
                    <a:pt x="19329" y="12168"/>
                  </a:lnTo>
                  <a:lnTo>
                    <a:pt x="19178" y="12380"/>
                  </a:lnTo>
                  <a:lnTo>
                    <a:pt x="18965" y="12562"/>
                  </a:lnTo>
                  <a:lnTo>
                    <a:pt x="18722" y="12714"/>
                  </a:lnTo>
                  <a:lnTo>
                    <a:pt x="18449" y="12805"/>
                  </a:lnTo>
                  <a:lnTo>
                    <a:pt x="18115" y="12836"/>
                  </a:lnTo>
                  <a:lnTo>
                    <a:pt x="17782" y="12805"/>
                  </a:lnTo>
                  <a:lnTo>
                    <a:pt x="17509" y="12714"/>
                  </a:lnTo>
                  <a:lnTo>
                    <a:pt x="17266" y="12562"/>
                  </a:lnTo>
                  <a:lnTo>
                    <a:pt x="17053" y="12380"/>
                  </a:lnTo>
                  <a:lnTo>
                    <a:pt x="16902" y="12168"/>
                  </a:lnTo>
                  <a:lnTo>
                    <a:pt x="16811" y="11925"/>
                  </a:lnTo>
                  <a:lnTo>
                    <a:pt x="16720" y="11652"/>
                  </a:lnTo>
                  <a:lnTo>
                    <a:pt x="16720" y="11379"/>
                  </a:lnTo>
                  <a:lnTo>
                    <a:pt x="16720" y="11106"/>
                  </a:lnTo>
                  <a:lnTo>
                    <a:pt x="16811" y="10833"/>
                  </a:lnTo>
                  <a:lnTo>
                    <a:pt x="16902" y="10590"/>
                  </a:lnTo>
                  <a:lnTo>
                    <a:pt x="17053" y="10378"/>
                  </a:lnTo>
                  <a:lnTo>
                    <a:pt x="17266" y="10196"/>
                  </a:lnTo>
                  <a:lnTo>
                    <a:pt x="17509" y="10044"/>
                  </a:lnTo>
                  <a:lnTo>
                    <a:pt x="17782" y="9953"/>
                  </a:lnTo>
                  <a:lnTo>
                    <a:pt x="18115" y="9923"/>
                  </a:lnTo>
                  <a:close/>
                  <a:moveTo>
                    <a:pt x="19238" y="1578"/>
                  </a:moveTo>
                  <a:lnTo>
                    <a:pt x="19056" y="1760"/>
                  </a:lnTo>
                  <a:lnTo>
                    <a:pt x="18874" y="1912"/>
                  </a:lnTo>
                  <a:lnTo>
                    <a:pt x="18692" y="2063"/>
                  </a:lnTo>
                  <a:lnTo>
                    <a:pt x="18449" y="2185"/>
                  </a:lnTo>
                  <a:lnTo>
                    <a:pt x="18207" y="2276"/>
                  </a:lnTo>
                  <a:lnTo>
                    <a:pt x="17933" y="2367"/>
                  </a:lnTo>
                  <a:lnTo>
                    <a:pt x="17660" y="2397"/>
                  </a:lnTo>
                  <a:lnTo>
                    <a:pt x="17357" y="2428"/>
                  </a:lnTo>
                  <a:lnTo>
                    <a:pt x="16993" y="2397"/>
                  </a:lnTo>
                  <a:lnTo>
                    <a:pt x="16689" y="2337"/>
                  </a:lnTo>
                  <a:lnTo>
                    <a:pt x="16386" y="2246"/>
                  </a:lnTo>
                  <a:lnTo>
                    <a:pt x="16113" y="2124"/>
                  </a:lnTo>
                  <a:lnTo>
                    <a:pt x="16052" y="2670"/>
                  </a:lnTo>
                  <a:lnTo>
                    <a:pt x="15991" y="3156"/>
                  </a:lnTo>
                  <a:lnTo>
                    <a:pt x="15870" y="3550"/>
                  </a:lnTo>
                  <a:lnTo>
                    <a:pt x="15749" y="3914"/>
                  </a:lnTo>
                  <a:lnTo>
                    <a:pt x="15627" y="4218"/>
                  </a:lnTo>
                  <a:lnTo>
                    <a:pt x="15506" y="4430"/>
                  </a:lnTo>
                  <a:lnTo>
                    <a:pt x="15324" y="4703"/>
                  </a:lnTo>
                  <a:lnTo>
                    <a:pt x="15476" y="4643"/>
                  </a:lnTo>
                  <a:lnTo>
                    <a:pt x="15627" y="4582"/>
                  </a:lnTo>
                  <a:lnTo>
                    <a:pt x="15809" y="4521"/>
                  </a:lnTo>
                  <a:lnTo>
                    <a:pt x="16143" y="4521"/>
                  </a:lnTo>
                  <a:lnTo>
                    <a:pt x="16325" y="4582"/>
                  </a:lnTo>
                  <a:lnTo>
                    <a:pt x="16507" y="4673"/>
                  </a:lnTo>
                  <a:lnTo>
                    <a:pt x="16720" y="4794"/>
                  </a:lnTo>
                  <a:lnTo>
                    <a:pt x="16902" y="4976"/>
                  </a:lnTo>
                  <a:lnTo>
                    <a:pt x="17053" y="5219"/>
                  </a:lnTo>
                  <a:lnTo>
                    <a:pt x="17144" y="5492"/>
                  </a:lnTo>
                  <a:lnTo>
                    <a:pt x="17236" y="5826"/>
                  </a:lnTo>
                  <a:lnTo>
                    <a:pt x="17266" y="6160"/>
                  </a:lnTo>
                  <a:lnTo>
                    <a:pt x="17236" y="6524"/>
                  </a:lnTo>
                  <a:lnTo>
                    <a:pt x="17205" y="6888"/>
                  </a:lnTo>
                  <a:lnTo>
                    <a:pt x="17114" y="7283"/>
                  </a:lnTo>
                  <a:lnTo>
                    <a:pt x="16962" y="7647"/>
                  </a:lnTo>
                  <a:lnTo>
                    <a:pt x="16780" y="7981"/>
                  </a:lnTo>
                  <a:lnTo>
                    <a:pt x="16538" y="8314"/>
                  </a:lnTo>
                  <a:lnTo>
                    <a:pt x="16265" y="8587"/>
                  </a:lnTo>
                  <a:lnTo>
                    <a:pt x="15931" y="8830"/>
                  </a:lnTo>
                  <a:lnTo>
                    <a:pt x="15749" y="8921"/>
                  </a:lnTo>
                  <a:lnTo>
                    <a:pt x="15567" y="9012"/>
                  </a:lnTo>
                  <a:lnTo>
                    <a:pt x="15354" y="9073"/>
                  </a:lnTo>
                  <a:lnTo>
                    <a:pt x="15142" y="9103"/>
                  </a:lnTo>
                  <a:lnTo>
                    <a:pt x="14899" y="9134"/>
                  </a:lnTo>
                  <a:lnTo>
                    <a:pt x="14656" y="9164"/>
                  </a:lnTo>
                  <a:lnTo>
                    <a:pt x="14201" y="9134"/>
                  </a:lnTo>
                  <a:lnTo>
                    <a:pt x="13746" y="9043"/>
                  </a:lnTo>
                  <a:lnTo>
                    <a:pt x="13351" y="9589"/>
                  </a:lnTo>
                  <a:lnTo>
                    <a:pt x="13078" y="10105"/>
                  </a:lnTo>
                  <a:lnTo>
                    <a:pt x="12866" y="10560"/>
                  </a:lnTo>
                  <a:lnTo>
                    <a:pt x="12684" y="10985"/>
                  </a:lnTo>
                  <a:lnTo>
                    <a:pt x="12563" y="11409"/>
                  </a:lnTo>
                  <a:lnTo>
                    <a:pt x="12471" y="11834"/>
                  </a:lnTo>
                  <a:lnTo>
                    <a:pt x="12229" y="12775"/>
                  </a:lnTo>
                  <a:lnTo>
                    <a:pt x="12168" y="13109"/>
                  </a:lnTo>
                  <a:lnTo>
                    <a:pt x="12138" y="13503"/>
                  </a:lnTo>
                  <a:lnTo>
                    <a:pt x="12138" y="14262"/>
                  </a:lnTo>
                  <a:lnTo>
                    <a:pt x="12623" y="14171"/>
                  </a:lnTo>
                  <a:lnTo>
                    <a:pt x="13139" y="13989"/>
                  </a:lnTo>
                  <a:lnTo>
                    <a:pt x="13655" y="13746"/>
                  </a:lnTo>
                  <a:lnTo>
                    <a:pt x="14201" y="13442"/>
                  </a:lnTo>
                  <a:lnTo>
                    <a:pt x="14292" y="13564"/>
                  </a:lnTo>
                  <a:lnTo>
                    <a:pt x="14596" y="13776"/>
                  </a:lnTo>
                  <a:lnTo>
                    <a:pt x="14778" y="13898"/>
                  </a:lnTo>
                  <a:lnTo>
                    <a:pt x="14990" y="14019"/>
                  </a:lnTo>
                  <a:lnTo>
                    <a:pt x="15263" y="14080"/>
                  </a:lnTo>
                  <a:lnTo>
                    <a:pt x="15536" y="14110"/>
                  </a:lnTo>
                  <a:lnTo>
                    <a:pt x="15749" y="14110"/>
                  </a:lnTo>
                  <a:lnTo>
                    <a:pt x="16022" y="14049"/>
                  </a:lnTo>
                  <a:lnTo>
                    <a:pt x="16204" y="13928"/>
                  </a:lnTo>
                  <a:lnTo>
                    <a:pt x="16356" y="13837"/>
                  </a:lnTo>
                  <a:lnTo>
                    <a:pt x="16447" y="13716"/>
                  </a:lnTo>
                  <a:lnTo>
                    <a:pt x="16507" y="13564"/>
                  </a:lnTo>
                  <a:lnTo>
                    <a:pt x="16568" y="13473"/>
                  </a:lnTo>
                  <a:lnTo>
                    <a:pt x="16568" y="13291"/>
                  </a:lnTo>
                  <a:lnTo>
                    <a:pt x="16568" y="13230"/>
                  </a:lnTo>
                  <a:lnTo>
                    <a:pt x="16689" y="13321"/>
                  </a:lnTo>
                  <a:lnTo>
                    <a:pt x="16841" y="13412"/>
                  </a:lnTo>
                  <a:lnTo>
                    <a:pt x="17053" y="13503"/>
                  </a:lnTo>
                  <a:lnTo>
                    <a:pt x="17296" y="13594"/>
                  </a:lnTo>
                  <a:lnTo>
                    <a:pt x="17630" y="13685"/>
                  </a:lnTo>
                  <a:lnTo>
                    <a:pt x="17994" y="13746"/>
                  </a:lnTo>
                  <a:lnTo>
                    <a:pt x="18722" y="13746"/>
                  </a:lnTo>
                  <a:lnTo>
                    <a:pt x="19026" y="13716"/>
                  </a:lnTo>
                  <a:lnTo>
                    <a:pt x="19360" y="13685"/>
                  </a:lnTo>
                  <a:lnTo>
                    <a:pt x="19693" y="13594"/>
                  </a:lnTo>
                  <a:lnTo>
                    <a:pt x="19966" y="13533"/>
                  </a:lnTo>
                  <a:lnTo>
                    <a:pt x="20179" y="13412"/>
                  </a:lnTo>
                  <a:lnTo>
                    <a:pt x="20361" y="13291"/>
                  </a:lnTo>
                  <a:lnTo>
                    <a:pt x="20482" y="13169"/>
                  </a:lnTo>
                  <a:lnTo>
                    <a:pt x="20573" y="13018"/>
                  </a:lnTo>
                  <a:lnTo>
                    <a:pt x="20664" y="12866"/>
                  </a:lnTo>
                  <a:lnTo>
                    <a:pt x="20695" y="12714"/>
                  </a:lnTo>
                  <a:lnTo>
                    <a:pt x="20695" y="12562"/>
                  </a:lnTo>
                  <a:lnTo>
                    <a:pt x="20664" y="12259"/>
                  </a:lnTo>
                  <a:lnTo>
                    <a:pt x="20604" y="11956"/>
                  </a:lnTo>
                  <a:lnTo>
                    <a:pt x="20482" y="11682"/>
                  </a:lnTo>
                  <a:lnTo>
                    <a:pt x="20361" y="11440"/>
                  </a:lnTo>
                  <a:lnTo>
                    <a:pt x="20118" y="11045"/>
                  </a:lnTo>
                  <a:lnTo>
                    <a:pt x="19997" y="10894"/>
                  </a:lnTo>
                  <a:lnTo>
                    <a:pt x="20027" y="10894"/>
                  </a:lnTo>
                  <a:lnTo>
                    <a:pt x="20209" y="10863"/>
                  </a:lnTo>
                  <a:lnTo>
                    <a:pt x="20331" y="10833"/>
                  </a:lnTo>
                  <a:lnTo>
                    <a:pt x="20452" y="10742"/>
                  </a:lnTo>
                  <a:lnTo>
                    <a:pt x="20604" y="10590"/>
                  </a:lnTo>
                  <a:lnTo>
                    <a:pt x="20755" y="10408"/>
                  </a:lnTo>
                  <a:lnTo>
                    <a:pt x="20877" y="10165"/>
                  </a:lnTo>
                  <a:lnTo>
                    <a:pt x="20968" y="9801"/>
                  </a:lnTo>
                  <a:lnTo>
                    <a:pt x="20786" y="9862"/>
                  </a:lnTo>
                  <a:lnTo>
                    <a:pt x="20604" y="9923"/>
                  </a:lnTo>
                  <a:lnTo>
                    <a:pt x="20361" y="9923"/>
                  </a:lnTo>
                  <a:lnTo>
                    <a:pt x="20088" y="9953"/>
                  </a:lnTo>
                  <a:lnTo>
                    <a:pt x="19845" y="9923"/>
                  </a:lnTo>
                  <a:lnTo>
                    <a:pt x="19633" y="9923"/>
                  </a:lnTo>
                  <a:lnTo>
                    <a:pt x="19390" y="9862"/>
                  </a:lnTo>
                  <a:lnTo>
                    <a:pt x="19178" y="9801"/>
                  </a:lnTo>
                  <a:lnTo>
                    <a:pt x="18965" y="9710"/>
                  </a:lnTo>
                  <a:lnTo>
                    <a:pt x="18753" y="9589"/>
                  </a:lnTo>
                  <a:lnTo>
                    <a:pt x="18571" y="9437"/>
                  </a:lnTo>
                  <a:lnTo>
                    <a:pt x="18389" y="9255"/>
                  </a:lnTo>
                  <a:lnTo>
                    <a:pt x="18207" y="9043"/>
                  </a:lnTo>
                  <a:lnTo>
                    <a:pt x="18055" y="8800"/>
                  </a:lnTo>
                  <a:lnTo>
                    <a:pt x="17933" y="8527"/>
                  </a:lnTo>
                  <a:lnTo>
                    <a:pt x="17842" y="8284"/>
                  </a:lnTo>
                  <a:lnTo>
                    <a:pt x="17782" y="8011"/>
                  </a:lnTo>
                  <a:lnTo>
                    <a:pt x="17751" y="7707"/>
                  </a:lnTo>
                  <a:lnTo>
                    <a:pt x="17782" y="7434"/>
                  </a:lnTo>
                  <a:lnTo>
                    <a:pt x="17812" y="7131"/>
                  </a:lnTo>
                  <a:lnTo>
                    <a:pt x="17903" y="6888"/>
                  </a:lnTo>
                  <a:lnTo>
                    <a:pt x="17994" y="6676"/>
                  </a:lnTo>
                  <a:lnTo>
                    <a:pt x="18146" y="6463"/>
                  </a:lnTo>
                  <a:lnTo>
                    <a:pt x="18298" y="6251"/>
                  </a:lnTo>
                  <a:lnTo>
                    <a:pt x="18480" y="6069"/>
                  </a:lnTo>
                  <a:lnTo>
                    <a:pt x="18662" y="5887"/>
                  </a:lnTo>
                  <a:lnTo>
                    <a:pt x="18874" y="5765"/>
                  </a:lnTo>
                  <a:lnTo>
                    <a:pt x="19087" y="5644"/>
                  </a:lnTo>
                  <a:lnTo>
                    <a:pt x="19360" y="5553"/>
                  </a:lnTo>
                  <a:lnTo>
                    <a:pt x="19329" y="5523"/>
                  </a:lnTo>
                  <a:lnTo>
                    <a:pt x="18965" y="5219"/>
                  </a:lnTo>
                  <a:lnTo>
                    <a:pt x="18813" y="5128"/>
                  </a:lnTo>
                  <a:lnTo>
                    <a:pt x="18813" y="5098"/>
                  </a:lnTo>
                  <a:lnTo>
                    <a:pt x="18874" y="4734"/>
                  </a:lnTo>
                  <a:lnTo>
                    <a:pt x="19026" y="3945"/>
                  </a:lnTo>
                  <a:lnTo>
                    <a:pt x="19117" y="3399"/>
                  </a:lnTo>
                  <a:lnTo>
                    <a:pt x="19178" y="2822"/>
                  </a:lnTo>
                  <a:lnTo>
                    <a:pt x="19208" y="2215"/>
                  </a:lnTo>
                  <a:lnTo>
                    <a:pt x="19238" y="1578"/>
                  </a:lnTo>
                  <a:close/>
                  <a:moveTo>
                    <a:pt x="546" y="0"/>
                  </a:moveTo>
                  <a:lnTo>
                    <a:pt x="486" y="728"/>
                  </a:lnTo>
                  <a:lnTo>
                    <a:pt x="486" y="1092"/>
                  </a:lnTo>
                  <a:lnTo>
                    <a:pt x="486" y="1426"/>
                  </a:lnTo>
                  <a:lnTo>
                    <a:pt x="516" y="1760"/>
                  </a:lnTo>
                  <a:lnTo>
                    <a:pt x="577" y="2033"/>
                  </a:lnTo>
                  <a:lnTo>
                    <a:pt x="668" y="2337"/>
                  </a:lnTo>
                  <a:lnTo>
                    <a:pt x="759" y="2610"/>
                  </a:lnTo>
                  <a:lnTo>
                    <a:pt x="880" y="2852"/>
                  </a:lnTo>
                  <a:lnTo>
                    <a:pt x="1032" y="3095"/>
                  </a:lnTo>
                  <a:lnTo>
                    <a:pt x="1214" y="3308"/>
                  </a:lnTo>
                  <a:lnTo>
                    <a:pt x="1426" y="3520"/>
                  </a:lnTo>
                  <a:lnTo>
                    <a:pt x="1669" y="3702"/>
                  </a:lnTo>
                  <a:lnTo>
                    <a:pt x="1912" y="3884"/>
                  </a:lnTo>
                  <a:lnTo>
                    <a:pt x="2215" y="4066"/>
                  </a:lnTo>
                  <a:lnTo>
                    <a:pt x="2549" y="4218"/>
                  </a:lnTo>
                  <a:lnTo>
                    <a:pt x="2610" y="4218"/>
                  </a:lnTo>
                  <a:lnTo>
                    <a:pt x="2610" y="4248"/>
                  </a:lnTo>
                  <a:lnTo>
                    <a:pt x="2670" y="4248"/>
                  </a:lnTo>
                  <a:lnTo>
                    <a:pt x="2670" y="4279"/>
                  </a:lnTo>
                  <a:lnTo>
                    <a:pt x="2701" y="4279"/>
                  </a:lnTo>
                  <a:lnTo>
                    <a:pt x="2519" y="4309"/>
                  </a:lnTo>
                  <a:lnTo>
                    <a:pt x="2337" y="4339"/>
                  </a:lnTo>
                  <a:lnTo>
                    <a:pt x="2155" y="4400"/>
                  </a:lnTo>
                  <a:lnTo>
                    <a:pt x="1942" y="4521"/>
                  </a:lnTo>
                  <a:lnTo>
                    <a:pt x="1760" y="4673"/>
                  </a:lnTo>
                  <a:lnTo>
                    <a:pt x="1699" y="4734"/>
                  </a:lnTo>
                  <a:lnTo>
                    <a:pt x="1639" y="4855"/>
                  </a:lnTo>
                  <a:lnTo>
                    <a:pt x="1608" y="4946"/>
                  </a:lnTo>
                  <a:lnTo>
                    <a:pt x="1608" y="5068"/>
                  </a:lnTo>
                  <a:lnTo>
                    <a:pt x="1639" y="5280"/>
                  </a:lnTo>
                  <a:lnTo>
                    <a:pt x="1699" y="5492"/>
                  </a:lnTo>
                  <a:lnTo>
                    <a:pt x="1881" y="5765"/>
                  </a:lnTo>
                  <a:lnTo>
                    <a:pt x="2094" y="6039"/>
                  </a:lnTo>
                  <a:lnTo>
                    <a:pt x="2003" y="6069"/>
                  </a:lnTo>
                  <a:lnTo>
                    <a:pt x="1730" y="6099"/>
                  </a:lnTo>
                  <a:lnTo>
                    <a:pt x="1366" y="6190"/>
                  </a:lnTo>
                  <a:lnTo>
                    <a:pt x="1153" y="6281"/>
                  </a:lnTo>
                  <a:lnTo>
                    <a:pt x="941" y="6372"/>
                  </a:lnTo>
                  <a:lnTo>
                    <a:pt x="1244" y="6372"/>
                  </a:lnTo>
                  <a:lnTo>
                    <a:pt x="1396" y="6403"/>
                  </a:lnTo>
                  <a:lnTo>
                    <a:pt x="1548" y="6463"/>
                  </a:lnTo>
                  <a:lnTo>
                    <a:pt x="1699" y="6524"/>
                  </a:lnTo>
                  <a:lnTo>
                    <a:pt x="1851" y="6615"/>
                  </a:lnTo>
                  <a:lnTo>
                    <a:pt x="1942" y="6736"/>
                  </a:lnTo>
                  <a:lnTo>
                    <a:pt x="2063" y="6858"/>
                  </a:lnTo>
                  <a:lnTo>
                    <a:pt x="2124" y="6979"/>
                  </a:lnTo>
                  <a:lnTo>
                    <a:pt x="2155" y="7010"/>
                  </a:lnTo>
                  <a:lnTo>
                    <a:pt x="2155" y="7040"/>
                  </a:lnTo>
                  <a:lnTo>
                    <a:pt x="2246" y="7161"/>
                  </a:lnTo>
                  <a:lnTo>
                    <a:pt x="2276" y="7161"/>
                  </a:lnTo>
                  <a:lnTo>
                    <a:pt x="2367" y="7343"/>
                  </a:lnTo>
                  <a:lnTo>
                    <a:pt x="2428" y="7525"/>
                  </a:lnTo>
                  <a:lnTo>
                    <a:pt x="2488" y="7798"/>
                  </a:lnTo>
                  <a:lnTo>
                    <a:pt x="2458" y="8072"/>
                  </a:lnTo>
                  <a:lnTo>
                    <a:pt x="2397" y="8345"/>
                  </a:lnTo>
                  <a:lnTo>
                    <a:pt x="2276" y="8618"/>
                  </a:lnTo>
                  <a:lnTo>
                    <a:pt x="2185" y="8769"/>
                  </a:lnTo>
                  <a:lnTo>
                    <a:pt x="2063" y="8921"/>
                  </a:lnTo>
                  <a:lnTo>
                    <a:pt x="1912" y="9043"/>
                  </a:lnTo>
                  <a:lnTo>
                    <a:pt x="1760" y="9134"/>
                  </a:lnTo>
                  <a:lnTo>
                    <a:pt x="1608" y="9225"/>
                  </a:lnTo>
                  <a:lnTo>
                    <a:pt x="1487" y="9255"/>
                  </a:lnTo>
                  <a:lnTo>
                    <a:pt x="1335" y="9285"/>
                  </a:lnTo>
                  <a:lnTo>
                    <a:pt x="1184" y="9316"/>
                  </a:lnTo>
                  <a:lnTo>
                    <a:pt x="789" y="9255"/>
                  </a:lnTo>
                  <a:lnTo>
                    <a:pt x="637" y="9225"/>
                  </a:lnTo>
                  <a:lnTo>
                    <a:pt x="486" y="9164"/>
                  </a:lnTo>
                  <a:lnTo>
                    <a:pt x="334" y="9043"/>
                  </a:lnTo>
                  <a:lnTo>
                    <a:pt x="212" y="8952"/>
                  </a:lnTo>
                  <a:lnTo>
                    <a:pt x="334" y="9376"/>
                  </a:lnTo>
                  <a:lnTo>
                    <a:pt x="486" y="9740"/>
                  </a:lnTo>
                  <a:lnTo>
                    <a:pt x="637" y="9983"/>
                  </a:lnTo>
                  <a:lnTo>
                    <a:pt x="819" y="10165"/>
                  </a:lnTo>
                  <a:lnTo>
                    <a:pt x="971" y="10287"/>
                  </a:lnTo>
                  <a:lnTo>
                    <a:pt x="1092" y="10347"/>
                  </a:lnTo>
                  <a:lnTo>
                    <a:pt x="1244" y="10408"/>
                  </a:lnTo>
                  <a:lnTo>
                    <a:pt x="1426" y="10408"/>
                  </a:lnTo>
                  <a:lnTo>
                    <a:pt x="1214" y="10469"/>
                  </a:lnTo>
                  <a:lnTo>
                    <a:pt x="971" y="10590"/>
                  </a:lnTo>
                  <a:lnTo>
                    <a:pt x="698" y="10742"/>
                  </a:lnTo>
                  <a:lnTo>
                    <a:pt x="455" y="10924"/>
                  </a:lnTo>
                  <a:lnTo>
                    <a:pt x="212" y="11167"/>
                  </a:lnTo>
                  <a:lnTo>
                    <a:pt x="121" y="11288"/>
                  </a:lnTo>
                  <a:lnTo>
                    <a:pt x="61" y="11440"/>
                  </a:lnTo>
                  <a:lnTo>
                    <a:pt x="0" y="11591"/>
                  </a:lnTo>
                  <a:lnTo>
                    <a:pt x="0" y="11743"/>
                  </a:lnTo>
                  <a:lnTo>
                    <a:pt x="0" y="11865"/>
                  </a:lnTo>
                  <a:lnTo>
                    <a:pt x="30" y="12016"/>
                  </a:lnTo>
                  <a:lnTo>
                    <a:pt x="91" y="12138"/>
                  </a:lnTo>
                  <a:lnTo>
                    <a:pt x="152" y="12289"/>
                  </a:lnTo>
                  <a:lnTo>
                    <a:pt x="364" y="12562"/>
                  </a:lnTo>
                  <a:lnTo>
                    <a:pt x="698" y="12896"/>
                  </a:lnTo>
                  <a:lnTo>
                    <a:pt x="1092" y="13200"/>
                  </a:lnTo>
                  <a:lnTo>
                    <a:pt x="1517" y="13260"/>
                  </a:lnTo>
                  <a:lnTo>
                    <a:pt x="1699" y="13321"/>
                  </a:lnTo>
                  <a:lnTo>
                    <a:pt x="1881" y="13382"/>
                  </a:lnTo>
                  <a:lnTo>
                    <a:pt x="2124" y="13503"/>
                  </a:lnTo>
                  <a:lnTo>
                    <a:pt x="2306" y="13655"/>
                  </a:lnTo>
                  <a:lnTo>
                    <a:pt x="2579" y="13685"/>
                  </a:lnTo>
                  <a:lnTo>
                    <a:pt x="2913" y="13655"/>
                  </a:lnTo>
                  <a:lnTo>
                    <a:pt x="3217" y="13594"/>
                  </a:lnTo>
                  <a:lnTo>
                    <a:pt x="3459" y="13503"/>
                  </a:lnTo>
                  <a:lnTo>
                    <a:pt x="3702" y="13382"/>
                  </a:lnTo>
                  <a:lnTo>
                    <a:pt x="4006" y="13200"/>
                  </a:lnTo>
                  <a:lnTo>
                    <a:pt x="4097" y="13109"/>
                  </a:lnTo>
                  <a:lnTo>
                    <a:pt x="4218" y="13260"/>
                  </a:lnTo>
                  <a:lnTo>
                    <a:pt x="4188" y="12987"/>
                  </a:lnTo>
                  <a:lnTo>
                    <a:pt x="4188" y="12836"/>
                  </a:lnTo>
                  <a:lnTo>
                    <a:pt x="4248" y="12714"/>
                  </a:lnTo>
                  <a:lnTo>
                    <a:pt x="4370" y="12411"/>
                  </a:lnTo>
                  <a:lnTo>
                    <a:pt x="4552" y="12138"/>
                  </a:lnTo>
                  <a:lnTo>
                    <a:pt x="4673" y="12047"/>
                  </a:lnTo>
                  <a:lnTo>
                    <a:pt x="4764" y="11956"/>
                  </a:lnTo>
                  <a:lnTo>
                    <a:pt x="5037" y="11804"/>
                  </a:lnTo>
                  <a:lnTo>
                    <a:pt x="5159" y="11713"/>
                  </a:lnTo>
                  <a:lnTo>
                    <a:pt x="5310" y="11682"/>
                  </a:lnTo>
                  <a:lnTo>
                    <a:pt x="5462" y="11652"/>
                  </a:lnTo>
                  <a:lnTo>
                    <a:pt x="5583" y="11652"/>
                  </a:lnTo>
                  <a:lnTo>
                    <a:pt x="5887" y="11682"/>
                  </a:lnTo>
                  <a:lnTo>
                    <a:pt x="6069" y="11743"/>
                  </a:lnTo>
                  <a:lnTo>
                    <a:pt x="6251" y="11865"/>
                  </a:lnTo>
                  <a:lnTo>
                    <a:pt x="6403" y="12016"/>
                  </a:lnTo>
                  <a:lnTo>
                    <a:pt x="6554" y="12198"/>
                  </a:lnTo>
                  <a:lnTo>
                    <a:pt x="6645" y="12411"/>
                  </a:lnTo>
                  <a:lnTo>
                    <a:pt x="6676" y="12654"/>
                  </a:lnTo>
                  <a:lnTo>
                    <a:pt x="6767" y="12775"/>
                  </a:lnTo>
                  <a:lnTo>
                    <a:pt x="6828" y="12927"/>
                  </a:lnTo>
                  <a:lnTo>
                    <a:pt x="6888" y="13109"/>
                  </a:lnTo>
                  <a:lnTo>
                    <a:pt x="6888" y="13291"/>
                  </a:lnTo>
                  <a:lnTo>
                    <a:pt x="6858" y="13503"/>
                  </a:lnTo>
                  <a:lnTo>
                    <a:pt x="6797" y="13685"/>
                  </a:lnTo>
                  <a:lnTo>
                    <a:pt x="6706" y="13898"/>
                  </a:lnTo>
                  <a:lnTo>
                    <a:pt x="6585" y="14049"/>
                  </a:lnTo>
                  <a:lnTo>
                    <a:pt x="6403" y="14171"/>
                  </a:lnTo>
                  <a:lnTo>
                    <a:pt x="6221" y="14292"/>
                  </a:lnTo>
                  <a:lnTo>
                    <a:pt x="6039" y="14353"/>
                  </a:lnTo>
                  <a:lnTo>
                    <a:pt x="5796" y="14383"/>
                  </a:lnTo>
                  <a:lnTo>
                    <a:pt x="5432" y="14353"/>
                  </a:lnTo>
                  <a:lnTo>
                    <a:pt x="5432" y="14353"/>
                  </a:lnTo>
                  <a:lnTo>
                    <a:pt x="5735" y="14474"/>
                  </a:lnTo>
                  <a:lnTo>
                    <a:pt x="6069" y="14596"/>
                  </a:lnTo>
                  <a:lnTo>
                    <a:pt x="6463" y="14656"/>
                  </a:lnTo>
                  <a:lnTo>
                    <a:pt x="6888" y="14687"/>
                  </a:lnTo>
                  <a:lnTo>
                    <a:pt x="7283" y="14656"/>
                  </a:lnTo>
                  <a:lnTo>
                    <a:pt x="7738" y="14596"/>
                  </a:lnTo>
                  <a:lnTo>
                    <a:pt x="8223" y="14444"/>
                  </a:lnTo>
                  <a:lnTo>
                    <a:pt x="8709" y="14231"/>
                  </a:lnTo>
                  <a:lnTo>
                    <a:pt x="8770" y="13716"/>
                  </a:lnTo>
                  <a:lnTo>
                    <a:pt x="8770" y="13382"/>
                  </a:lnTo>
                  <a:lnTo>
                    <a:pt x="8739" y="13048"/>
                  </a:lnTo>
                  <a:lnTo>
                    <a:pt x="8648" y="12805"/>
                  </a:lnTo>
                  <a:lnTo>
                    <a:pt x="8527" y="12562"/>
                  </a:lnTo>
                  <a:lnTo>
                    <a:pt x="8375" y="12380"/>
                  </a:lnTo>
                  <a:lnTo>
                    <a:pt x="8193" y="12198"/>
                  </a:lnTo>
                  <a:lnTo>
                    <a:pt x="7981" y="12047"/>
                  </a:lnTo>
                  <a:lnTo>
                    <a:pt x="7768" y="11925"/>
                  </a:lnTo>
                  <a:lnTo>
                    <a:pt x="7525" y="11834"/>
                  </a:lnTo>
                  <a:lnTo>
                    <a:pt x="7252" y="11743"/>
                  </a:lnTo>
                  <a:lnTo>
                    <a:pt x="6706" y="11591"/>
                  </a:lnTo>
                  <a:lnTo>
                    <a:pt x="6160" y="11440"/>
                  </a:lnTo>
                  <a:lnTo>
                    <a:pt x="5614" y="11288"/>
                  </a:lnTo>
                  <a:lnTo>
                    <a:pt x="5159" y="11106"/>
                  </a:lnTo>
                  <a:lnTo>
                    <a:pt x="4794" y="10924"/>
                  </a:lnTo>
                  <a:lnTo>
                    <a:pt x="4461" y="10711"/>
                  </a:lnTo>
                  <a:lnTo>
                    <a:pt x="4188" y="10499"/>
                  </a:lnTo>
                  <a:lnTo>
                    <a:pt x="3945" y="10256"/>
                  </a:lnTo>
                  <a:lnTo>
                    <a:pt x="3763" y="10014"/>
                  </a:lnTo>
                  <a:lnTo>
                    <a:pt x="3641" y="9740"/>
                  </a:lnTo>
                  <a:lnTo>
                    <a:pt x="3550" y="9467"/>
                  </a:lnTo>
                  <a:lnTo>
                    <a:pt x="3459" y="9194"/>
                  </a:lnTo>
                  <a:lnTo>
                    <a:pt x="3429" y="8891"/>
                  </a:lnTo>
                  <a:lnTo>
                    <a:pt x="3399" y="8587"/>
                  </a:lnTo>
                  <a:lnTo>
                    <a:pt x="3399" y="8254"/>
                  </a:lnTo>
                  <a:lnTo>
                    <a:pt x="3459" y="7586"/>
                  </a:lnTo>
                  <a:lnTo>
                    <a:pt x="3550" y="6858"/>
                  </a:lnTo>
                  <a:lnTo>
                    <a:pt x="3611" y="6008"/>
                  </a:lnTo>
                  <a:lnTo>
                    <a:pt x="3672" y="5189"/>
                  </a:lnTo>
                  <a:lnTo>
                    <a:pt x="3793" y="3490"/>
                  </a:lnTo>
                  <a:lnTo>
                    <a:pt x="3854" y="2670"/>
                  </a:lnTo>
                  <a:lnTo>
                    <a:pt x="3975" y="1821"/>
                  </a:lnTo>
                  <a:lnTo>
                    <a:pt x="4157" y="1001"/>
                  </a:lnTo>
                  <a:lnTo>
                    <a:pt x="4279" y="607"/>
                  </a:lnTo>
                  <a:lnTo>
                    <a:pt x="4430" y="212"/>
                  </a:lnTo>
                  <a:lnTo>
                    <a:pt x="4248" y="395"/>
                  </a:lnTo>
                  <a:lnTo>
                    <a:pt x="4036" y="546"/>
                  </a:lnTo>
                  <a:lnTo>
                    <a:pt x="3823" y="698"/>
                  </a:lnTo>
                  <a:lnTo>
                    <a:pt x="3581" y="819"/>
                  </a:lnTo>
                  <a:lnTo>
                    <a:pt x="3368" y="910"/>
                  </a:lnTo>
                  <a:lnTo>
                    <a:pt x="3095" y="971"/>
                  </a:lnTo>
                  <a:lnTo>
                    <a:pt x="2852" y="1032"/>
                  </a:lnTo>
                  <a:lnTo>
                    <a:pt x="2276" y="1032"/>
                  </a:lnTo>
                  <a:lnTo>
                    <a:pt x="1972" y="971"/>
                  </a:lnTo>
                  <a:lnTo>
                    <a:pt x="1699" y="880"/>
                  </a:lnTo>
                  <a:lnTo>
                    <a:pt x="1426" y="759"/>
                  </a:lnTo>
                  <a:lnTo>
                    <a:pt x="1184" y="607"/>
                  </a:lnTo>
                  <a:lnTo>
                    <a:pt x="941" y="425"/>
                  </a:lnTo>
                  <a:lnTo>
                    <a:pt x="728" y="212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551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4954;p71">
              <a:extLst>
                <a:ext uri="{FF2B5EF4-FFF2-40B4-BE49-F238E27FC236}">
                  <a16:creationId xmlns:a16="http://schemas.microsoft.com/office/drawing/2014/main" xmlns="" id="{BA6D340B-67E6-48C6-A0C2-799955930963}"/>
                </a:ext>
              </a:extLst>
            </p:cNvPr>
            <p:cNvSpPr/>
            <p:nvPr/>
          </p:nvSpPr>
          <p:spPr>
            <a:xfrm>
              <a:off x="5235775" y="1391100"/>
              <a:ext cx="69825" cy="72850"/>
            </a:xfrm>
            <a:custGeom>
              <a:avLst/>
              <a:gdLst/>
              <a:ahLst/>
              <a:cxnLst/>
              <a:rect l="l" t="t" r="r" b="b"/>
              <a:pathLst>
                <a:path w="2793" h="2914" fill="none" extrusionOk="0">
                  <a:moveTo>
                    <a:pt x="1396" y="2914"/>
                  </a:moveTo>
                  <a:lnTo>
                    <a:pt x="1396" y="2914"/>
                  </a:lnTo>
                  <a:lnTo>
                    <a:pt x="1063" y="2883"/>
                  </a:lnTo>
                  <a:lnTo>
                    <a:pt x="790" y="2792"/>
                  </a:lnTo>
                  <a:lnTo>
                    <a:pt x="547" y="2640"/>
                  </a:lnTo>
                  <a:lnTo>
                    <a:pt x="334" y="2458"/>
                  </a:lnTo>
                  <a:lnTo>
                    <a:pt x="183" y="2246"/>
                  </a:lnTo>
                  <a:lnTo>
                    <a:pt x="92" y="2003"/>
                  </a:lnTo>
                  <a:lnTo>
                    <a:pt x="1" y="1730"/>
                  </a:lnTo>
                  <a:lnTo>
                    <a:pt x="1" y="1457"/>
                  </a:lnTo>
                  <a:lnTo>
                    <a:pt x="1" y="1184"/>
                  </a:lnTo>
                  <a:lnTo>
                    <a:pt x="92" y="911"/>
                  </a:lnTo>
                  <a:lnTo>
                    <a:pt x="183" y="668"/>
                  </a:lnTo>
                  <a:lnTo>
                    <a:pt x="334" y="456"/>
                  </a:lnTo>
                  <a:lnTo>
                    <a:pt x="547" y="274"/>
                  </a:lnTo>
                  <a:lnTo>
                    <a:pt x="790" y="122"/>
                  </a:lnTo>
                  <a:lnTo>
                    <a:pt x="1063" y="31"/>
                  </a:lnTo>
                  <a:lnTo>
                    <a:pt x="1396" y="1"/>
                  </a:lnTo>
                  <a:lnTo>
                    <a:pt x="1396" y="1"/>
                  </a:lnTo>
                  <a:lnTo>
                    <a:pt x="1730" y="31"/>
                  </a:lnTo>
                  <a:lnTo>
                    <a:pt x="2003" y="122"/>
                  </a:lnTo>
                  <a:lnTo>
                    <a:pt x="2246" y="274"/>
                  </a:lnTo>
                  <a:lnTo>
                    <a:pt x="2459" y="456"/>
                  </a:lnTo>
                  <a:lnTo>
                    <a:pt x="2610" y="668"/>
                  </a:lnTo>
                  <a:lnTo>
                    <a:pt x="2732" y="911"/>
                  </a:lnTo>
                  <a:lnTo>
                    <a:pt x="2792" y="1184"/>
                  </a:lnTo>
                  <a:lnTo>
                    <a:pt x="2792" y="1457"/>
                  </a:lnTo>
                  <a:lnTo>
                    <a:pt x="2792" y="1730"/>
                  </a:lnTo>
                  <a:lnTo>
                    <a:pt x="2732" y="2003"/>
                  </a:lnTo>
                  <a:lnTo>
                    <a:pt x="2610" y="2246"/>
                  </a:lnTo>
                  <a:lnTo>
                    <a:pt x="2459" y="2458"/>
                  </a:lnTo>
                  <a:lnTo>
                    <a:pt x="2246" y="2640"/>
                  </a:lnTo>
                  <a:lnTo>
                    <a:pt x="2003" y="2792"/>
                  </a:lnTo>
                  <a:lnTo>
                    <a:pt x="1730" y="2883"/>
                  </a:lnTo>
                  <a:lnTo>
                    <a:pt x="1396" y="291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4955;p71">
              <a:extLst>
                <a:ext uri="{FF2B5EF4-FFF2-40B4-BE49-F238E27FC236}">
                  <a16:creationId xmlns:a16="http://schemas.microsoft.com/office/drawing/2014/main" xmlns="" id="{152249EC-05C4-43EA-B7D6-5685B57CC609}"/>
                </a:ext>
              </a:extLst>
            </p:cNvPr>
            <p:cNvSpPr/>
            <p:nvPr/>
          </p:nvSpPr>
          <p:spPr>
            <a:xfrm>
              <a:off x="5121225" y="1182475"/>
              <a:ext cx="220775" cy="317125"/>
            </a:xfrm>
            <a:custGeom>
              <a:avLst/>
              <a:gdLst/>
              <a:ahLst/>
              <a:cxnLst/>
              <a:rect l="l" t="t" r="r" b="b"/>
              <a:pathLst>
                <a:path w="8831" h="12685" fill="none" extrusionOk="0">
                  <a:moveTo>
                    <a:pt x="7101" y="1"/>
                  </a:moveTo>
                  <a:lnTo>
                    <a:pt x="7101" y="1"/>
                  </a:lnTo>
                  <a:lnTo>
                    <a:pt x="6919" y="183"/>
                  </a:lnTo>
                  <a:lnTo>
                    <a:pt x="6737" y="335"/>
                  </a:lnTo>
                  <a:lnTo>
                    <a:pt x="6555" y="486"/>
                  </a:lnTo>
                  <a:lnTo>
                    <a:pt x="6312" y="608"/>
                  </a:lnTo>
                  <a:lnTo>
                    <a:pt x="6070" y="699"/>
                  </a:lnTo>
                  <a:lnTo>
                    <a:pt x="5796" y="790"/>
                  </a:lnTo>
                  <a:lnTo>
                    <a:pt x="5523" y="820"/>
                  </a:lnTo>
                  <a:lnTo>
                    <a:pt x="5220" y="851"/>
                  </a:lnTo>
                  <a:lnTo>
                    <a:pt x="5220" y="851"/>
                  </a:lnTo>
                  <a:lnTo>
                    <a:pt x="4856" y="820"/>
                  </a:lnTo>
                  <a:lnTo>
                    <a:pt x="4552" y="760"/>
                  </a:lnTo>
                  <a:lnTo>
                    <a:pt x="4249" y="669"/>
                  </a:lnTo>
                  <a:lnTo>
                    <a:pt x="3976" y="547"/>
                  </a:lnTo>
                  <a:lnTo>
                    <a:pt x="3976" y="547"/>
                  </a:lnTo>
                  <a:lnTo>
                    <a:pt x="3915" y="1093"/>
                  </a:lnTo>
                  <a:lnTo>
                    <a:pt x="3854" y="1579"/>
                  </a:lnTo>
                  <a:lnTo>
                    <a:pt x="3733" y="1973"/>
                  </a:lnTo>
                  <a:lnTo>
                    <a:pt x="3612" y="2337"/>
                  </a:lnTo>
                  <a:lnTo>
                    <a:pt x="3490" y="2641"/>
                  </a:lnTo>
                  <a:lnTo>
                    <a:pt x="3369" y="2853"/>
                  </a:lnTo>
                  <a:lnTo>
                    <a:pt x="3187" y="3126"/>
                  </a:lnTo>
                  <a:lnTo>
                    <a:pt x="3187" y="3126"/>
                  </a:lnTo>
                  <a:lnTo>
                    <a:pt x="3339" y="3066"/>
                  </a:lnTo>
                  <a:lnTo>
                    <a:pt x="3490" y="3005"/>
                  </a:lnTo>
                  <a:lnTo>
                    <a:pt x="3672" y="2944"/>
                  </a:lnTo>
                  <a:lnTo>
                    <a:pt x="3824" y="2944"/>
                  </a:lnTo>
                  <a:lnTo>
                    <a:pt x="3824" y="2944"/>
                  </a:lnTo>
                  <a:lnTo>
                    <a:pt x="4006" y="2944"/>
                  </a:lnTo>
                  <a:lnTo>
                    <a:pt x="4188" y="3005"/>
                  </a:lnTo>
                  <a:lnTo>
                    <a:pt x="4370" y="3096"/>
                  </a:lnTo>
                  <a:lnTo>
                    <a:pt x="4583" y="3217"/>
                  </a:lnTo>
                  <a:lnTo>
                    <a:pt x="4583" y="3217"/>
                  </a:lnTo>
                  <a:lnTo>
                    <a:pt x="4765" y="3399"/>
                  </a:lnTo>
                  <a:lnTo>
                    <a:pt x="4916" y="3642"/>
                  </a:lnTo>
                  <a:lnTo>
                    <a:pt x="5007" y="3915"/>
                  </a:lnTo>
                  <a:lnTo>
                    <a:pt x="5099" y="4249"/>
                  </a:lnTo>
                  <a:lnTo>
                    <a:pt x="5129" y="4583"/>
                  </a:lnTo>
                  <a:lnTo>
                    <a:pt x="5099" y="4947"/>
                  </a:lnTo>
                  <a:lnTo>
                    <a:pt x="5068" y="5311"/>
                  </a:lnTo>
                  <a:lnTo>
                    <a:pt x="4977" y="5706"/>
                  </a:lnTo>
                  <a:lnTo>
                    <a:pt x="4825" y="6070"/>
                  </a:lnTo>
                  <a:lnTo>
                    <a:pt x="4643" y="6404"/>
                  </a:lnTo>
                  <a:lnTo>
                    <a:pt x="4401" y="6737"/>
                  </a:lnTo>
                  <a:lnTo>
                    <a:pt x="4128" y="7010"/>
                  </a:lnTo>
                  <a:lnTo>
                    <a:pt x="3794" y="7253"/>
                  </a:lnTo>
                  <a:lnTo>
                    <a:pt x="3612" y="7344"/>
                  </a:lnTo>
                  <a:lnTo>
                    <a:pt x="3430" y="7435"/>
                  </a:lnTo>
                  <a:lnTo>
                    <a:pt x="3217" y="7496"/>
                  </a:lnTo>
                  <a:lnTo>
                    <a:pt x="3005" y="7526"/>
                  </a:lnTo>
                  <a:lnTo>
                    <a:pt x="2762" y="7557"/>
                  </a:lnTo>
                  <a:lnTo>
                    <a:pt x="2519" y="7587"/>
                  </a:lnTo>
                  <a:lnTo>
                    <a:pt x="2519" y="7587"/>
                  </a:lnTo>
                  <a:lnTo>
                    <a:pt x="2064" y="7557"/>
                  </a:lnTo>
                  <a:lnTo>
                    <a:pt x="1609" y="7466"/>
                  </a:lnTo>
                  <a:lnTo>
                    <a:pt x="1609" y="7466"/>
                  </a:lnTo>
                  <a:lnTo>
                    <a:pt x="1214" y="8012"/>
                  </a:lnTo>
                  <a:lnTo>
                    <a:pt x="941" y="8528"/>
                  </a:lnTo>
                  <a:lnTo>
                    <a:pt x="729" y="8983"/>
                  </a:lnTo>
                  <a:lnTo>
                    <a:pt x="547" y="9408"/>
                  </a:lnTo>
                  <a:lnTo>
                    <a:pt x="426" y="9832"/>
                  </a:lnTo>
                  <a:lnTo>
                    <a:pt x="334" y="10257"/>
                  </a:lnTo>
                  <a:lnTo>
                    <a:pt x="92" y="11198"/>
                  </a:lnTo>
                  <a:lnTo>
                    <a:pt x="92" y="11198"/>
                  </a:lnTo>
                  <a:lnTo>
                    <a:pt x="31" y="11532"/>
                  </a:lnTo>
                  <a:lnTo>
                    <a:pt x="1" y="11926"/>
                  </a:lnTo>
                  <a:lnTo>
                    <a:pt x="1" y="12685"/>
                  </a:lnTo>
                  <a:lnTo>
                    <a:pt x="1" y="12685"/>
                  </a:lnTo>
                  <a:lnTo>
                    <a:pt x="486" y="12594"/>
                  </a:lnTo>
                  <a:lnTo>
                    <a:pt x="1002" y="12412"/>
                  </a:lnTo>
                  <a:lnTo>
                    <a:pt x="1518" y="12169"/>
                  </a:lnTo>
                  <a:lnTo>
                    <a:pt x="2064" y="11865"/>
                  </a:lnTo>
                  <a:lnTo>
                    <a:pt x="2064" y="11865"/>
                  </a:lnTo>
                  <a:lnTo>
                    <a:pt x="2155" y="11987"/>
                  </a:lnTo>
                  <a:lnTo>
                    <a:pt x="2459" y="12199"/>
                  </a:lnTo>
                  <a:lnTo>
                    <a:pt x="2641" y="12321"/>
                  </a:lnTo>
                  <a:lnTo>
                    <a:pt x="2853" y="12442"/>
                  </a:lnTo>
                  <a:lnTo>
                    <a:pt x="3126" y="12503"/>
                  </a:lnTo>
                  <a:lnTo>
                    <a:pt x="3399" y="12533"/>
                  </a:lnTo>
                  <a:lnTo>
                    <a:pt x="3399" y="12533"/>
                  </a:lnTo>
                  <a:lnTo>
                    <a:pt x="3612" y="12533"/>
                  </a:lnTo>
                  <a:lnTo>
                    <a:pt x="3612" y="12533"/>
                  </a:lnTo>
                  <a:lnTo>
                    <a:pt x="3885" y="12472"/>
                  </a:lnTo>
                  <a:lnTo>
                    <a:pt x="4067" y="12351"/>
                  </a:lnTo>
                  <a:lnTo>
                    <a:pt x="4219" y="12260"/>
                  </a:lnTo>
                  <a:lnTo>
                    <a:pt x="4310" y="12139"/>
                  </a:lnTo>
                  <a:lnTo>
                    <a:pt x="4370" y="11987"/>
                  </a:lnTo>
                  <a:lnTo>
                    <a:pt x="4431" y="11896"/>
                  </a:lnTo>
                  <a:lnTo>
                    <a:pt x="4431" y="11714"/>
                  </a:lnTo>
                  <a:lnTo>
                    <a:pt x="4431" y="11714"/>
                  </a:lnTo>
                  <a:lnTo>
                    <a:pt x="4431" y="11653"/>
                  </a:lnTo>
                  <a:lnTo>
                    <a:pt x="4431" y="11653"/>
                  </a:lnTo>
                  <a:lnTo>
                    <a:pt x="4431" y="11653"/>
                  </a:lnTo>
                  <a:lnTo>
                    <a:pt x="4431" y="11653"/>
                  </a:lnTo>
                  <a:lnTo>
                    <a:pt x="4552" y="11744"/>
                  </a:lnTo>
                  <a:lnTo>
                    <a:pt x="4704" y="11835"/>
                  </a:lnTo>
                  <a:lnTo>
                    <a:pt x="4916" y="11926"/>
                  </a:lnTo>
                  <a:lnTo>
                    <a:pt x="5159" y="12017"/>
                  </a:lnTo>
                  <a:lnTo>
                    <a:pt x="5493" y="12108"/>
                  </a:lnTo>
                  <a:lnTo>
                    <a:pt x="5857" y="12169"/>
                  </a:lnTo>
                  <a:lnTo>
                    <a:pt x="6312" y="12169"/>
                  </a:lnTo>
                  <a:lnTo>
                    <a:pt x="6312" y="12169"/>
                  </a:lnTo>
                  <a:lnTo>
                    <a:pt x="6585" y="12169"/>
                  </a:lnTo>
                  <a:lnTo>
                    <a:pt x="6889" y="12139"/>
                  </a:lnTo>
                  <a:lnTo>
                    <a:pt x="7223" y="12108"/>
                  </a:lnTo>
                  <a:lnTo>
                    <a:pt x="7556" y="12017"/>
                  </a:lnTo>
                  <a:lnTo>
                    <a:pt x="7556" y="12017"/>
                  </a:lnTo>
                  <a:lnTo>
                    <a:pt x="7829" y="11956"/>
                  </a:lnTo>
                  <a:lnTo>
                    <a:pt x="8042" y="11835"/>
                  </a:lnTo>
                  <a:lnTo>
                    <a:pt x="8224" y="11714"/>
                  </a:lnTo>
                  <a:lnTo>
                    <a:pt x="8345" y="11592"/>
                  </a:lnTo>
                  <a:lnTo>
                    <a:pt x="8436" y="11441"/>
                  </a:lnTo>
                  <a:lnTo>
                    <a:pt x="8527" y="11289"/>
                  </a:lnTo>
                  <a:lnTo>
                    <a:pt x="8558" y="11137"/>
                  </a:lnTo>
                  <a:lnTo>
                    <a:pt x="8558" y="10985"/>
                  </a:lnTo>
                  <a:lnTo>
                    <a:pt x="8558" y="10985"/>
                  </a:lnTo>
                  <a:lnTo>
                    <a:pt x="8527" y="10682"/>
                  </a:lnTo>
                  <a:lnTo>
                    <a:pt x="8467" y="10379"/>
                  </a:lnTo>
                  <a:lnTo>
                    <a:pt x="8345" y="10105"/>
                  </a:lnTo>
                  <a:lnTo>
                    <a:pt x="8224" y="9863"/>
                  </a:lnTo>
                  <a:lnTo>
                    <a:pt x="7981" y="9468"/>
                  </a:lnTo>
                  <a:lnTo>
                    <a:pt x="7860" y="9317"/>
                  </a:lnTo>
                  <a:lnTo>
                    <a:pt x="7860" y="9317"/>
                  </a:lnTo>
                  <a:lnTo>
                    <a:pt x="7860" y="9317"/>
                  </a:lnTo>
                  <a:lnTo>
                    <a:pt x="7860" y="9317"/>
                  </a:lnTo>
                  <a:lnTo>
                    <a:pt x="7890" y="9317"/>
                  </a:lnTo>
                  <a:lnTo>
                    <a:pt x="7890" y="9317"/>
                  </a:lnTo>
                  <a:lnTo>
                    <a:pt x="8072" y="9286"/>
                  </a:lnTo>
                  <a:lnTo>
                    <a:pt x="8194" y="9256"/>
                  </a:lnTo>
                  <a:lnTo>
                    <a:pt x="8315" y="9165"/>
                  </a:lnTo>
                  <a:lnTo>
                    <a:pt x="8467" y="9013"/>
                  </a:lnTo>
                  <a:lnTo>
                    <a:pt x="8618" y="8831"/>
                  </a:lnTo>
                  <a:lnTo>
                    <a:pt x="8740" y="8588"/>
                  </a:lnTo>
                  <a:lnTo>
                    <a:pt x="8831" y="8224"/>
                  </a:lnTo>
                  <a:lnTo>
                    <a:pt x="8831" y="8224"/>
                  </a:lnTo>
                  <a:lnTo>
                    <a:pt x="8649" y="8285"/>
                  </a:lnTo>
                  <a:lnTo>
                    <a:pt x="8467" y="8346"/>
                  </a:lnTo>
                  <a:lnTo>
                    <a:pt x="8467" y="8346"/>
                  </a:lnTo>
                  <a:lnTo>
                    <a:pt x="8224" y="8346"/>
                  </a:lnTo>
                  <a:lnTo>
                    <a:pt x="7951" y="8376"/>
                  </a:lnTo>
                  <a:lnTo>
                    <a:pt x="7951" y="8376"/>
                  </a:lnTo>
                  <a:lnTo>
                    <a:pt x="7708" y="8346"/>
                  </a:lnTo>
                  <a:lnTo>
                    <a:pt x="7496" y="8346"/>
                  </a:lnTo>
                  <a:lnTo>
                    <a:pt x="7253" y="8285"/>
                  </a:lnTo>
                  <a:lnTo>
                    <a:pt x="7041" y="8224"/>
                  </a:lnTo>
                  <a:lnTo>
                    <a:pt x="6828" y="8133"/>
                  </a:lnTo>
                  <a:lnTo>
                    <a:pt x="6616" y="8012"/>
                  </a:lnTo>
                  <a:lnTo>
                    <a:pt x="6434" y="7860"/>
                  </a:lnTo>
                  <a:lnTo>
                    <a:pt x="6252" y="7678"/>
                  </a:lnTo>
                  <a:lnTo>
                    <a:pt x="6252" y="7678"/>
                  </a:lnTo>
                  <a:lnTo>
                    <a:pt x="6070" y="7466"/>
                  </a:lnTo>
                  <a:lnTo>
                    <a:pt x="5918" y="7223"/>
                  </a:lnTo>
                  <a:lnTo>
                    <a:pt x="5796" y="6950"/>
                  </a:lnTo>
                  <a:lnTo>
                    <a:pt x="5705" y="6707"/>
                  </a:lnTo>
                  <a:lnTo>
                    <a:pt x="5645" y="6434"/>
                  </a:lnTo>
                  <a:lnTo>
                    <a:pt x="5614" y="6130"/>
                  </a:lnTo>
                  <a:lnTo>
                    <a:pt x="5645" y="5857"/>
                  </a:lnTo>
                  <a:lnTo>
                    <a:pt x="5675" y="5554"/>
                  </a:lnTo>
                  <a:lnTo>
                    <a:pt x="5675" y="5554"/>
                  </a:lnTo>
                  <a:lnTo>
                    <a:pt x="5766" y="5311"/>
                  </a:lnTo>
                  <a:lnTo>
                    <a:pt x="5857" y="5099"/>
                  </a:lnTo>
                  <a:lnTo>
                    <a:pt x="6009" y="4886"/>
                  </a:lnTo>
                  <a:lnTo>
                    <a:pt x="6161" y="4674"/>
                  </a:lnTo>
                  <a:lnTo>
                    <a:pt x="6343" y="4492"/>
                  </a:lnTo>
                  <a:lnTo>
                    <a:pt x="6525" y="4310"/>
                  </a:lnTo>
                  <a:lnTo>
                    <a:pt x="6737" y="4188"/>
                  </a:lnTo>
                  <a:lnTo>
                    <a:pt x="6950" y="4067"/>
                  </a:lnTo>
                  <a:lnTo>
                    <a:pt x="6950" y="4067"/>
                  </a:lnTo>
                  <a:lnTo>
                    <a:pt x="7223" y="3976"/>
                  </a:lnTo>
                  <a:lnTo>
                    <a:pt x="7223" y="3976"/>
                  </a:lnTo>
                  <a:lnTo>
                    <a:pt x="7192" y="3946"/>
                  </a:lnTo>
                  <a:lnTo>
                    <a:pt x="7192" y="3946"/>
                  </a:lnTo>
                  <a:lnTo>
                    <a:pt x="6828" y="3642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51"/>
                  </a:lnTo>
                  <a:lnTo>
                    <a:pt x="6676" y="3521"/>
                  </a:lnTo>
                  <a:lnTo>
                    <a:pt x="6676" y="3521"/>
                  </a:lnTo>
                  <a:lnTo>
                    <a:pt x="6676" y="3521"/>
                  </a:lnTo>
                  <a:lnTo>
                    <a:pt x="6676" y="3521"/>
                  </a:lnTo>
                  <a:lnTo>
                    <a:pt x="6737" y="3157"/>
                  </a:lnTo>
                  <a:lnTo>
                    <a:pt x="6889" y="2368"/>
                  </a:lnTo>
                  <a:lnTo>
                    <a:pt x="6980" y="1822"/>
                  </a:lnTo>
                  <a:lnTo>
                    <a:pt x="7041" y="1245"/>
                  </a:lnTo>
                  <a:lnTo>
                    <a:pt x="7071" y="638"/>
                  </a:lnTo>
                  <a:lnTo>
                    <a:pt x="7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4956;p71">
              <a:extLst>
                <a:ext uri="{FF2B5EF4-FFF2-40B4-BE49-F238E27FC236}">
                  <a16:creationId xmlns:a16="http://schemas.microsoft.com/office/drawing/2014/main" xmlns="" id="{FE92A585-6DBA-4B26-B6DB-383B944F2575}"/>
                </a:ext>
              </a:extLst>
            </p:cNvPr>
            <p:cNvSpPr/>
            <p:nvPr/>
          </p:nvSpPr>
          <p:spPr>
            <a:xfrm>
              <a:off x="4844350" y="1397175"/>
              <a:ext cx="56900" cy="54650"/>
            </a:xfrm>
            <a:custGeom>
              <a:avLst/>
              <a:gdLst/>
              <a:ahLst/>
              <a:cxnLst/>
              <a:rect l="l" t="t" r="r" b="b"/>
              <a:pathLst>
                <a:path w="2276" h="2186" fill="none" extrusionOk="0">
                  <a:moveTo>
                    <a:pt x="1093" y="2185"/>
                  </a:moveTo>
                  <a:lnTo>
                    <a:pt x="1093" y="2185"/>
                  </a:lnTo>
                  <a:lnTo>
                    <a:pt x="880" y="2185"/>
                  </a:lnTo>
                  <a:lnTo>
                    <a:pt x="668" y="2094"/>
                  </a:lnTo>
                  <a:lnTo>
                    <a:pt x="486" y="2003"/>
                  </a:lnTo>
                  <a:lnTo>
                    <a:pt x="304" y="1882"/>
                  </a:lnTo>
                  <a:lnTo>
                    <a:pt x="182" y="1700"/>
                  </a:lnTo>
                  <a:lnTo>
                    <a:pt x="91" y="1517"/>
                  </a:lnTo>
                  <a:lnTo>
                    <a:pt x="0" y="1305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880"/>
                  </a:lnTo>
                  <a:lnTo>
                    <a:pt x="91" y="668"/>
                  </a:lnTo>
                  <a:lnTo>
                    <a:pt x="182" y="486"/>
                  </a:lnTo>
                  <a:lnTo>
                    <a:pt x="304" y="334"/>
                  </a:lnTo>
                  <a:lnTo>
                    <a:pt x="486" y="182"/>
                  </a:lnTo>
                  <a:lnTo>
                    <a:pt x="668" y="91"/>
                  </a:lnTo>
                  <a:lnTo>
                    <a:pt x="880" y="31"/>
                  </a:lnTo>
                  <a:lnTo>
                    <a:pt x="109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396" y="31"/>
                  </a:lnTo>
                  <a:lnTo>
                    <a:pt x="1608" y="91"/>
                  </a:lnTo>
                  <a:lnTo>
                    <a:pt x="1790" y="182"/>
                  </a:lnTo>
                  <a:lnTo>
                    <a:pt x="1942" y="334"/>
                  </a:lnTo>
                  <a:lnTo>
                    <a:pt x="2094" y="486"/>
                  </a:lnTo>
                  <a:lnTo>
                    <a:pt x="2185" y="668"/>
                  </a:lnTo>
                  <a:lnTo>
                    <a:pt x="2246" y="880"/>
                  </a:lnTo>
                  <a:lnTo>
                    <a:pt x="2276" y="1093"/>
                  </a:lnTo>
                  <a:lnTo>
                    <a:pt x="2276" y="1093"/>
                  </a:lnTo>
                  <a:lnTo>
                    <a:pt x="2246" y="1305"/>
                  </a:lnTo>
                  <a:lnTo>
                    <a:pt x="2185" y="1517"/>
                  </a:lnTo>
                  <a:lnTo>
                    <a:pt x="2094" y="1700"/>
                  </a:lnTo>
                  <a:lnTo>
                    <a:pt x="1942" y="1882"/>
                  </a:lnTo>
                  <a:lnTo>
                    <a:pt x="1790" y="2003"/>
                  </a:lnTo>
                  <a:lnTo>
                    <a:pt x="1608" y="2094"/>
                  </a:lnTo>
                  <a:lnTo>
                    <a:pt x="1396" y="2185"/>
                  </a:lnTo>
                  <a:lnTo>
                    <a:pt x="1184" y="2185"/>
                  </a:lnTo>
                  <a:lnTo>
                    <a:pt x="1093" y="21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4957;p71">
              <a:extLst>
                <a:ext uri="{FF2B5EF4-FFF2-40B4-BE49-F238E27FC236}">
                  <a16:creationId xmlns:a16="http://schemas.microsoft.com/office/drawing/2014/main" xmlns="" id="{CFAD181A-813B-4AD9-8634-13F536DFBA94}"/>
                </a:ext>
              </a:extLst>
            </p:cNvPr>
            <p:cNvSpPr/>
            <p:nvPr/>
          </p:nvSpPr>
          <p:spPr>
            <a:xfrm>
              <a:off x="4867100" y="1253800"/>
              <a:ext cx="22775" cy="22775"/>
            </a:xfrm>
            <a:custGeom>
              <a:avLst/>
              <a:gdLst/>
              <a:ahLst/>
              <a:cxnLst/>
              <a:rect l="l" t="t" r="r" b="b"/>
              <a:pathLst>
                <a:path w="911" h="911" fill="none" extrusionOk="0">
                  <a:moveTo>
                    <a:pt x="456" y="911"/>
                  </a:moveTo>
                  <a:lnTo>
                    <a:pt x="456" y="911"/>
                  </a:lnTo>
                  <a:lnTo>
                    <a:pt x="365" y="911"/>
                  </a:lnTo>
                  <a:lnTo>
                    <a:pt x="274" y="880"/>
                  </a:lnTo>
                  <a:lnTo>
                    <a:pt x="183" y="820"/>
                  </a:lnTo>
                  <a:lnTo>
                    <a:pt x="122" y="759"/>
                  </a:lnTo>
                  <a:lnTo>
                    <a:pt x="31" y="638"/>
                  </a:lnTo>
                  <a:lnTo>
                    <a:pt x="0" y="455"/>
                  </a:lnTo>
                  <a:lnTo>
                    <a:pt x="31" y="273"/>
                  </a:lnTo>
                  <a:lnTo>
                    <a:pt x="122" y="122"/>
                  </a:lnTo>
                  <a:lnTo>
                    <a:pt x="183" y="61"/>
                  </a:lnTo>
                  <a:lnTo>
                    <a:pt x="274" y="31"/>
                  </a:lnTo>
                  <a:lnTo>
                    <a:pt x="36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577" y="0"/>
                  </a:lnTo>
                  <a:lnTo>
                    <a:pt x="668" y="31"/>
                  </a:lnTo>
                  <a:lnTo>
                    <a:pt x="729" y="61"/>
                  </a:lnTo>
                  <a:lnTo>
                    <a:pt x="789" y="122"/>
                  </a:lnTo>
                  <a:lnTo>
                    <a:pt x="880" y="273"/>
                  </a:lnTo>
                  <a:lnTo>
                    <a:pt x="911" y="455"/>
                  </a:lnTo>
                  <a:lnTo>
                    <a:pt x="880" y="638"/>
                  </a:lnTo>
                  <a:lnTo>
                    <a:pt x="789" y="759"/>
                  </a:lnTo>
                  <a:lnTo>
                    <a:pt x="729" y="820"/>
                  </a:lnTo>
                  <a:lnTo>
                    <a:pt x="668" y="880"/>
                  </a:lnTo>
                  <a:lnTo>
                    <a:pt x="577" y="911"/>
                  </a:lnTo>
                  <a:lnTo>
                    <a:pt x="456" y="9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4958;p71">
              <a:extLst>
                <a:ext uri="{FF2B5EF4-FFF2-40B4-BE49-F238E27FC236}">
                  <a16:creationId xmlns:a16="http://schemas.microsoft.com/office/drawing/2014/main" xmlns="" id="{DC2F9CA7-5C5D-4601-80B1-C03A8E1F0453}"/>
                </a:ext>
              </a:extLst>
            </p:cNvPr>
            <p:cNvSpPr/>
            <p:nvPr/>
          </p:nvSpPr>
          <p:spPr>
            <a:xfrm>
              <a:off x="4817800" y="1143050"/>
              <a:ext cx="219250" cy="367175"/>
            </a:xfrm>
            <a:custGeom>
              <a:avLst/>
              <a:gdLst/>
              <a:ahLst/>
              <a:cxnLst/>
              <a:rect l="l" t="t" r="r" b="b"/>
              <a:pathLst>
                <a:path w="8770" h="14687" fill="none" extrusionOk="0">
                  <a:moveTo>
                    <a:pt x="546" y="0"/>
                  </a:moveTo>
                  <a:lnTo>
                    <a:pt x="546" y="0"/>
                  </a:lnTo>
                  <a:lnTo>
                    <a:pt x="486" y="728"/>
                  </a:lnTo>
                  <a:lnTo>
                    <a:pt x="486" y="1092"/>
                  </a:lnTo>
                  <a:lnTo>
                    <a:pt x="486" y="1426"/>
                  </a:lnTo>
                  <a:lnTo>
                    <a:pt x="516" y="1760"/>
                  </a:lnTo>
                  <a:lnTo>
                    <a:pt x="577" y="2033"/>
                  </a:lnTo>
                  <a:lnTo>
                    <a:pt x="668" y="2337"/>
                  </a:lnTo>
                  <a:lnTo>
                    <a:pt x="759" y="2610"/>
                  </a:lnTo>
                  <a:lnTo>
                    <a:pt x="880" y="2852"/>
                  </a:lnTo>
                  <a:lnTo>
                    <a:pt x="1032" y="3095"/>
                  </a:lnTo>
                  <a:lnTo>
                    <a:pt x="1214" y="3308"/>
                  </a:lnTo>
                  <a:lnTo>
                    <a:pt x="1426" y="3520"/>
                  </a:lnTo>
                  <a:lnTo>
                    <a:pt x="1669" y="3702"/>
                  </a:lnTo>
                  <a:lnTo>
                    <a:pt x="1912" y="3884"/>
                  </a:lnTo>
                  <a:lnTo>
                    <a:pt x="2215" y="4066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49" y="4218"/>
                  </a:lnTo>
                  <a:lnTo>
                    <a:pt x="2579" y="4218"/>
                  </a:lnTo>
                  <a:lnTo>
                    <a:pt x="2579" y="4218"/>
                  </a:lnTo>
                  <a:lnTo>
                    <a:pt x="2579" y="4218"/>
                  </a:lnTo>
                  <a:lnTo>
                    <a:pt x="2579" y="4218"/>
                  </a:lnTo>
                  <a:lnTo>
                    <a:pt x="2579" y="4218"/>
                  </a:lnTo>
                  <a:lnTo>
                    <a:pt x="2579" y="4218"/>
                  </a:lnTo>
                  <a:lnTo>
                    <a:pt x="2579" y="4218"/>
                  </a:lnTo>
                  <a:lnTo>
                    <a:pt x="2579" y="4218"/>
                  </a:lnTo>
                  <a:lnTo>
                    <a:pt x="2579" y="4218"/>
                  </a:lnTo>
                  <a:lnTo>
                    <a:pt x="2579" y="4218"/>
                  </a:lnTo>
                  <a:lnTo>
                    <a:pt x="2610" y="4218"/>
                  </a:lnTo>
                  <a:lnTo>
                    <a:pt x="2610" y="4218"/>
                  </a:lnTo>
                  <a:lnTo>
                    <a:pt x="2610" y="4248"/>
                  </a:lnTo>
                  <a:lnTo>
                    <a:pt x="2610" y="4248"/>
                  </a:lnTo>
                  <a:lnTo>
                    <a:pt x="2610" y="4248"/>
                  </a:lnTo>
                  <a:lnTo>
                    <a:pt x="2610" y="4248"/>
                  </a:lnTo>
                  <a:lnTo>
                    <a:pt x="2610" y="4248"/>
                  </a:lnTo>
                  <a:lnTo>
                    <a:pt x="2610" y="4248"/>
                  </a:lnTo>
                  <a:lnTo>
                    <a:pt x="2640" y="4248"/>
                  </a:lnTo>
                  <a:lnTo>
                    <a:pt x="2640" y="4248"/>
                  </a:lnTo>
                  <a:lnTo>
                    <a:pt x="2640" y="4248"/>
                  </a:lnTo>
                  <a:lnTo>
                    <a:pt x="2640" y="4248"/>
                  </a:lnTo>
                  <a:lnTo>
                    <a:pt x="2640" y="4248"/>
                  </a:lnTo>
                  <a:lnTo>
                    <a:pt x="2640" y="4248"/>
                  </a:lnTo>
                  <a:lnTo>
                    <a:pt x="2640" y="4248"/>
                  </a:lnTo>
                  <a:lnTo>
                    <a:pt x="2640" y="4248"/>
                  </a:lnTo>
                  <a:lnTo>
                    <a:pt x="2640" y="4248"/>
                  </a:lnTo>
                  <a:lnTo>
                    <a:pt x="2640" y="4248"/>
                  </a:lnTo>
                  <a:lnTo>
                    <a:pt x="2670" y="4248"/>
                  </a:lnTo>
                  <a:lnTo>
                    <a:pt x="2670" y="4248"/>
                  </a:lnTo>
                  <a:lnTo>
                    <a:pt x="2670" y="4248"/>
                  </a:lnTo>
                  <a:lnTo>
                    <a:pt x="2670" y="4248"/>
                  </a:lnTo>
                  <a:lnTo>
                    <a:pt x="2670" y="4248"/>
                  </a:lnTo>
                  <a:lnTo>
                    <a:pt x="2670" y="4248"/>
                  </a:lnTo>
                  <a:lnTo>
                    <a:pt x="2670" y="4248"/>
                  </a:lnTo>
                  <a:lnTo>
                    <a:pt x="2670" y="4248"/>
                  </a:lnTo>
                  <a:lnTo>
                    <a:pt x="2670" y="4279"/>
                  </a:lnTo>
                  <a:lnTo>
                    <a:pt x="2670" y="4279"/>
                  </a:lnTo>
                  <a:lnTo>
                    <a:pt x="2701" y="4279"/>
                  </a:lnTo>
                  <a:lnTo>
                    <a:pt x="2701" y="4279"/>
                  </a:lnTo>
                  <a:lnTo>
                    <a:pt x="2701" y="4279"/>
                  </a:lnTo>
                  <a:lnTo>
                    <a:pt x="2701" y="4279"/>
                  </a:lnTo>
                  <a:lnTo>
                    <a:pt x="2701" y="4279"/>
                  </a:lnTo>
                  <a:lnTo>
                    <a:pt x="2519" y="4309"/>
                  </a:lnTo>
                  <a:lnTo>
                    <a:pt x="2337" y="4339"/>
                  </a:lnTo>
                  <a:lnTo>
                    <a:pt x="2155" y="4400"/>
                  </a:lnTo>
                  <a:lnTo>
                    <a:pt x="1942" y="4521"/>
                  </a:lnTo>
                  <a:lnTo>
                    <a:pt x="1760" y="4673"/>
                  </a:lnTo>
                  <a:lnTo>
                    <a:pt x="1699" y="4734"/>
                  </a:lnTo>
                  <a:lnTo>
                    <a:pt x="1639" y="4855"/>
                  </a:lnTo>
                  <a:lnTo>
                    <a:pt x="1608" y="4946"/>
                  </a:lnTo>
                  <a:lnTo>
                    <a:pt x="1608" y="5068"/>
                  </a:lnTo>
                  <a:lnTo>
                    <a:pt x="1608" y="5068"/>
                  </a:lnTo>
                  <a:lnTo>
                    <a:pt x="1639" y="5280"/>
                  </a:lnTo>
                  <a:lnTo>
                    <a:pt x="1699" y="5492"/>
                  </a:lnTo>
                  <a:lnTo>
                    <a:pt x="1881" y="5765"/>
                  </a:lnTo>
                  <a:lnTo>
                    <a:pt x="2094" y="6039"/>
                  </a:lnTo>
                  <a:lnTo>
                    <a:pt x="2094" y="6039"/>
                  </a:lnTo>
                  <a:lnTo>
                    <a:pt x="2094" y="6039"/>
                  </a:lnTo>
                  <a:lnTo>
                    <a:pt x="2094" y="6039"/>
                  </a:lnTo>
                  <a:lnTo>
                    <a:pt x="2094" y="6039"/>
                  </a:lnTo>
                  <a:lnTo>
                    <a:pt x="2003" y="6069"/>
                  </a:lnTo>
                  <a:lnTo>
                    <a:pt x="1730" y="6099"/>
                  </a:lnTo>
                  <a:lnTo>
                    <a:pt x="1366" y="6190"/>
                  </a:lnTo>
                  <a:lnTo>
                    <a:pt x="1153" y="6281"/>
                  </a:lnTo>
                  <a:lnTo>
                    <a:pt x="941" y="6372"/>
                  </a:lnTo>
                  <a:lnTo>
                    <a:pt x="941" y="6372"/>
                  </a:lnTo>
                  <a:lnTo>
                    <a:pt x="1092" y="6372"/>
                  </a:lnTo>
                  <a:lnTo>
                    <a:pt x="1092" y="6372"/>
                  </a:lnTo>
                  <a:lnTo>
                    <a:pt x="1244" y="6372"/>
                  </a:lnTo>
                  <a:lnTo>
                    <a:pt x="1396" y="6403"/>
                  </a:lnTo>
                  <a:lnTo>
                    <a:pt x="1548" y="6463"/>
                  </a:lnTo>
                  <a:lnTo>
                    <a:pt x="1699" y="6524"/>
                  </a:lnTo>
                  <a:lnTo>
                    <a:pt x="1699" y="6524"/>
                  </a:lnTo>
                  <a:lnTo>
                    <a:pt x="1851" y="6615"/>
                  </a:lnTo>
                  <a:lnTo>
                    <a:pt x="1942" y="6736"/>
                  </a:lnTo>
                  <a:lnTo>
                    <a:pt x="2063" y="6858"/>
                  </a:lnTo>
                  <a:lnTo>
                    <a:pt x="2124" y="6979"/>
                  </a:lnTo>
                  <a:lnTo>
                    <a:pt x="2155" y="7010"/>
                  </a:lnTo>
                  <a:lnTo>
                    <a:pt x="2155" y="6979"/>
                  </a:lnTo>
                  <a:lnTo>
                    <a:pt x="2155" y="6979"/>
                  </a:lnTo>
                  <a:lnTo>
                    <a:pt x="2155" y="7040"/>
                  </a:lnTo>
                  <a:lnTo>
                    <a:pt x="2155" y="7040"/>
                  </a:lnTo>
                  <a:lnTo>
                    <a:pt x="2246" y="7161"/>
                  </a:lnTo>
                  <a:lnTo>
                    <a:pt x="2276" y="7161"/>
                  </a:lnTo>
                  <a:lnTo>
                    <a:pt x="2276" y="7161"/>
                  </a:lnTo>
                  <a:lnTo>
                    <a:pt x="2367" y="7343"/>
                  </a:lnTo>
                  <a:lnTo>
                    <a:pt x="2428" y="7525"/>
                  </a:lnTo>
                  <a:lnTo>
                    <a:pt x="2428" y="7525"/>
                  </a:lnTo>
                  <a:lnTo>
                    <a:pt x="2488" y="7798"/>
                  </a:lnTo>
                  <a:lnTo>
                    <a:pt x="2458" y="8072"/>
                  </a:lnTo>
                  <a:lnTo>
                    <a:pt x="2397" y="8345"/>
                  </a:lnTo>
                  <a:lnTo>
                    <a:pt x="2276" y="8618"/>
                  </a:lnTo>
                  <a:lnTo>
                    <a:pt x="2276" y="8618"/>
                  </a:lnTo>
                  <a:lnTo>
                    <a:pt x="2185" y="8769"/>
                  </a:lnTo>
                  <a:lnTo>
                    <a:pt x="2063" y="8921"/>
                  </a:lnTo>
                  <a:lnTo>
                    <a:pt x="1912" y="9043"/>
                  </a:lnTo>
                  <a:lnTo>
                    <a:pt x="1760" y="9134"/>
                  </a:lnTo>
                  <a:lnTo>
                    <a:pt x="1760" y="9134"/>
                  </a:lnTo>
                  <a:lnTo>
                    <a:pt x="1608" y="9225"/>
                  </a:lnTo>
                  <a:lnTo>
                    <a:pt x="1487" y="9255"/>
                  </a:lnTo>
                  <a:lnTo>
                    <a:pt x="1335" y="9285"/>
                  </a:lnTo>
                  <a:lnTo>
                    <a:pt x="1184" y="9316"/>
                  </a:lnTo>
                  <a:lnTo>
                    <a:pt x="1184" y="9316"/>
                  </a:lnTo>
                  <a:lnTo>
                    <a:pt x="789" y="9255"/>
                  </a:lnTo>
                  <a:lnTo>
                    <a:pt x="789" y="9255"/>
                  </a:lnTo>
                  <a:lnTo>
                    <a:pt x="637" y="9225"/>
                  </a:lnTo>
                  <a:lnTo>
                    <a:pt x="486" y="9164"/>
                  </a:lnTo>
                  <a:lnTo>
                    <a:pt x="334" y="9043"/>
                  </a:lnTo>
                  <a:lnTo>
                    <a:pt x="212" y="8952"/>
                  </a:lnTo>
                  <a:lnTo>
                    <a:pt x="212" y="8952"/>
                  </a:lnTo>
                  <a:lnTo>
                    <a:pt x="334" y="9376"/>
                  </a:lnTo>
                  <a:lnTo>
                    <a:pt x="486" y="9740"/>
                  </a:lnTo>
                  <a:lnTo>
                    <a:pt x="637" y="9983"/>
                  </a:lnTo>
                  <a:lnTo>
                    <a:pt x="819" y="10165"/>
                  </a:lnTo>
                  <a:lnTo>
                    <a:pt x="971" y="10287"/>
                  </a:lnTo>
                  <a:lnTo>
                    <a:pt x="1092" y="10347"/>
                  </a:lnTo>
                  <a:lnTo>
                    <a:pt x="1244" y="10408"/>
                  </a:lnTo>
                  <a:lnTo>
                    <a:pt x="1335" y="10408"/>
                  </a:lnTo>
                  <a:lnTo>
                    <a:pt x="1335" y="10408"/>
                  </a:lnTo>
                  <a:lnTo>
                    <a:pt x="1426" y="10408"/>
                  </a:lnTo>
                  <a:lnTo>
                    <a:pt x="1426" y="10408"/>
                  </a:lnTo>
                  <a:lnTo>
                    <a:pt x="1426" y="10408"/>
                  </a:lnTo>
                  <a:lnTo>
                    <a:pt x="1426" y="10408"/>
                  </a:lnTo>
                  <a:lnTo>
                    <a:pt x="1214" y="10469"/>
                  </a:lnTo>
                  <a:lnTo>
                    <a:pt x="971" y="10590"/>
                  </a:lnTo>
                  <a:lnTo>
                    <a:pt x="698" y="10742"/>
                  </a:lnTo>
                  <a:lnTo>
                    <a:pt x="455" y="10924"/>
                  </a:lnTo>
                  <a:lnTo>
                    <a:pt x="212" y="11167"/>
                  </a:lnTo>
                  <a:lnTo>
                    <a:pt x="121" y="11288"/>
                  </a:lnTo>
                  <a:lnTo>
                    <a:pt x="61" y="11440"/>
                  </a:lnTo>
                  <a:lnTo>
                    <a:pt x="0" y="11591"/>
                  </a:lnTo>
                  <a:lnTo>
                    <a:pt x="0" y="11743"/>
                  </a:lnTo>
                  <a:lnTo>
                    <a:pt x="0" y="11743"/>
                  </a:lnTo>
                  <a:lnTo>
                    <a:pt x="0" y="11865"/>
                  </a:lnTo>
                  <a:lnTo>
                    <a:pt x="30" y="12016"/>
                  </a:lnTo>
                  <a:lnTo>
                    <a:pt x="91" y="12138"/>
                  </a:lnTo>
                  <a:lnTo>
                    <a:pt x="152" y="12289"/>
                  </a:lnTo>
                  <a:lnTo>
                    <a:pt x="364" y="12562"/>
                  </a:lnTo>
                  <a:lnTo>
                    <a:pt x="698" y="12896"/>
                  </a:lnTo>
                  <a:lnTo>
                    <a:pt x="698" y="12896"/>
                  </a:lnTo>
                  <a:lnTo>
                    <a:pt x="1092" y="13200"/>
                  </a:lnTo>
                  <a:lnTo>
                    <a:pt x="1092" y="13200"/>
                  </a:lnTo>
                  <a:lnTo>
                    <a:pt x="1517" y="13260"/>
                  </a:lnTo>
                  <a:lnTo>
                    <a:pt x="1699" y="13321"/>
                  </a:lnTo>
                  <a:lnTo>
                    <a:pt x="1881" y="13382"/>
                  </a:lnTo>
                  <a:lnTo>
                    <a:pt x="1881" y="13382"/>
                  </a:lnTo>
                  <a:lnTo>
                    <a:pt x="2124" y="13503"/>
                  </a:lnTo>
                  <a:lnTo>
                    <a:pt x="2306" y="13655"/>
                  </a:lnTo>
                  <a:lnTo>
                    <a:pt x="2306" y="13655"/>
                  </a:lnTo>
                  <a:lnTo>
                    <a:pt x="2579" y="13685"/>
                  </a:lnTo>
                  <a:lnTo>
                    <a:pt x="2579" y="13685"/>
                  </a:lnTo>
                  <a:lnTo>
                    <a:pt x="2913" y="13655"/>
                  </a:lnTo>
                  <a:lnTo>
                    <a:pt x="3217" y="13594"/>
                  </a:lnTo>
                  <a:lnTo>
                    <a:pt x="3459" y="13503"/>
                  </a:lnTo>
                  <a:lnTo>
                    <a:pt x="3702" y="13382"/>
                  </a:lnTo>
                  <a:lnTo>
                    <a:pt x="4006" y="13200"/>
                  </a:lnTo>
                  <a:lnTo>
                    <a:pt x="4097" y="13109"/>
                  </a:lnTo>
                  <a:lnTo>
                    <a:pt x="4097" y="13109"/>
                  </a:lnTo>
                  <a:lnTo>
                    <a:pt x="4097" y="13109"/>
                  </a:lnTo>
                  <a:lnTo>
                    <a:pt x="4097" y="13109"/>
                  </a:lnTo>
                  <a:lnTo>
                    <a:pt x="4097" y="13109"/>
                  </a:lnTo>
                  <a:lnTo>
                    <a:pt x="4218" y="13260"/>
                  </a:lnTo>
                  <a:lnTo>
                    <a:pt x="4218" y="13260"/>
                  </a:lnTo>
                  <a:lnTo>
                    <a:pt x="4218" y="13260"/>
                  </a:lnTo>
                  <a:lnTo>
                    <a:pt x="4218" y="13260"/>
                  </a:lnTo>
                  <a:lnTo>
                    <a:pt x="4188" y="12987"/>
                  </a:lnTo>
                  <a:lnTo>
                    <a:pt x="4188" y="12836"/>
                  </a:lnTo>
                  <a:lnTo>
                    <a:pt x="4248" y="12714"/>
                  </a:lnTo>
                  <a:lnTo>
                    <a:pt x="4248" y="12714"/>
                  </a:lnTo>
                  <a:lnTo>
                    <a:pt x="4370" y="12411"/>
                  </a:lnTo>
                  <a:lnTo>
                    <a:pt x="4552" y="12138"/>
                  </a:lnTo>
                  <a:lnTo>
                    <a:pt x="4552" y="12138"/>
                  </a:lnTo>
                  <a:lnTo>
                    <a:pt x="4673" y="12047"/>
                  </a:lnTo>
                  <a:lnTo>
                    <a:pt x="4764" y="11956"/>
                  </a:lnTo>
                  <a:lnTo>
                    <a:pt x="5037" y="11804"/>
                  </a:lnTo>
                  <a:lnTo>
                    <a:pt x="5037" y="11804"/>
                  </a:lnTo>
                  <a:lnTo>
                    <a:pt x="5159" y="11713"/>
                  </a:lnTo>
                  <a:lnTo>
                    <a:pt x="5310" y="11682"/>
                  </a:lnTo>
                  <a:lnTo>
                    <a:pt x="5462" y="11652"/>
                  </a:lnTo>
                  <a:lnTo>
                    <a:pt x="5583" y="11652"/>
                  </a:lnTo>
                  <a:lnTo>
                    <a:pt x="5583" y="11652"/>
                  </a:lnTo>
                  <a:lnTo>
                    <a:pt x="5887" y="11682"/>
                  </a:lnTo>
                  <a:lnTo>
                    <a:pt x="5887" y="11682"/>
                  </a:lnTo>
                  <a:lnTo>
                    <a:pt x="6069" y="11743"/>
                  </a:lnTo>
                  <a:lnTo>
                    <a:pt x="6251" y="11865"/>
                  </a:lnTo>
                  <a:lnTo>
                    <a:pt x="6403" y="12016"/>
                  </a:lnTo>
                  <a:lnTo>
                    <a:pt x="6554" y="12198"/>
                  </a:lnTo>
                  <a:lnTo>
                    <a:pt x="6554" y="12198"/>
                  </a:lnTo>
                  <a:lnTo>
                    <a:pt x="6645" y="12411"/>
                  </a:lnTo>
                  <a:lnTo>
                    <a:pt x="6676" y="12654"/>
                  </a:lnTo>
                  <a:lnTo>
                    <a:pt x="6676" y="12654"/>
                  </a:lnTo>
                  <a:lnTo>
                    <a:pt x="6767" y="12775"/>
                  </a:lnTo>
                  <a:lnTo>
                    <a:pt x="6828" y="12927"/>
                  </a:lnTo>
                  <a:lnTo>
                    <a:pt x="6888" y="13109"/>
                  </a:lnTo>
                  <a:lnTo>
                    <a:pt x="6888" y="13291"/>
                  </a:lnTo>
                  <a:lnTo>
                    <a:pt x="6888" y="13291"/>
                  </a:lnTo>
                  <a:lnTo>
                    <a:pt x="6858" y="13503"/>
                  </a:lnTo>
                  <a:lnTo>
                    <a:pt x="6797" y="13685"/>
                  </a:lnTo>
                  <a:lnTo>
                    <a:pt x="6706" y="13898"/>
                  </a:lnTo>
                  <a:lnTo>
                    <a:pt x="6585" y="14049"/>
                  </a:lnTo>
                  <a:lnTo>
                    <a:pt x="6403" y="14171"/>
                  </a:lnTo>
                  <a:lnTo>
                    <a:pt x="6221" y="14292"/>
                  </a:lnTo>
                  <a:lnTo>
                    <a:pt x="6039" y="14353"/>
                  </a:lnTo>
                  <a:lnTo>
                    <a:pt x="5796" y="14383"/>
                  </a:lnTo>
                  <a:lnTo>
                    <a:pt x="5796" y="14383"/>
                  </a:lnTo>
                  <a:lnTo>
                    <a:pt x="5796" y="14383"/>
                  </a:lnTo>
                  <a:lnTo>
                    <a:pt x="5796" y="14383"/>
                  </a:lnTo>
                  <a:lnTo>
                    <a:pt x="5432" y="14353"/>
                  </a:lnTo>
                  <a:lnTo>
                    <a:pt x="5432" y="14353"/>
                  </a:lnTo>
                  <a:lnTo>
                    <a:pt x="5735" y="14474"/>
                  </a:lnTo>
                  <a:lnTo>
                    <a:pt x="6069" y="14596"/>
                  </a:lnTo>
                  <a:lnTo>
                    <a:pt x="6463" y="14656"/>
                  </a:lnTo>
                  <a:lnTo>
                    <a:pt x="6888" y="14687"/>
                  </a:lnTo>
                  <a:lnTo>
                    <a:pt x="6888" y="14687"/>
                  </a:lnTo>
                  <a:lnTo>
                    <a:pt x="7283" y="14656"/>
                  </a:lnTo>
                  <a:lnTo>
                    <a:pt x="7738" y="14596"/>
                  </a:lnTo>
                  <a:lnTo>
                    <a:pt x="8223" y="14444"/>
                  </a:lnTo>
                  <a:lnTo>
                    <a:pt x="8709" y="14231"/>
                  </a:lnTo>
                  <a:lnTo>
                    <a:pt x="8709" y="14231"/>
                  </a:lnTo>
                  <a:lnTo>
                    <a:pt x="8770" y="13716"/>
                  </a:lnTo>
                  <a:lnTo>
                    <a:pt x="8770" y="13716"/>
                  </a:lnTo>
                  <a:lnTo>
                    <a:pt x="8770" y="13382"/>
                  </a:lnTo>
                  <a:lnTo>
                    <a:pt x="8739" y="13048"/>
                  </a:lnTo>
                  <a:lnTo>
                    <a:pt x="8648" y="12805"/>
                  </a:lnTo>
                  <a:lnTo>
                    <a:pt x="8527" y="12562"/>
                  </a:lnTo>
                  <a:lnTo>
                    <a:pt x="8375" y="12380"/>
                  </a:lnTo>
                  <a:lnTo>
                    <a:pt x="8193" y="12198"/>
                  </a:lnTo>
                  <a:lnTo>
                    <a:pt x="7981" y="12047"/>
                  </a:lnTo>
                  <a:lnTo>
                    <a:pt x="7768" y="11925"/>
                  </a:lnTo>
                  <a:lnTo>
                    <a:pt x="7525" y="11834"/>
                  </a:lnTo>
                  <a:lnTo>
                    <a:pt x="7252" y="11743"/>
                  </a:lnTo>
                  <a:lnTo>
                    <a:pt x="6706" y="11591"/>
                  </a:lnTo>
                  <a:lnTo>
                    <a:pt x="6160" y="11440"/>
                  </a:lnTo>
                  <a:lnTo>
                    <a:pt x="5614" y="11288"/>
                  </a:lnTo>
                  <a:lnTo>
                    <a:pt x="5614" y="11288"/>
                  </a:lnTo>
                  <a:lnTo>
                    <a:pt x="5159" y="11106"/>
                  </a:lnTo>
                  <a:lnTo>
                    <a:pt x="4794" y="10924"/>
                  </a:lnTo>
                  <a:lnTo>
                    <a:pt x="4461" y="10711"/>
                  </a:lnTo>
                  <a:lnTo>
                    <a:pt x="4188" y="10499"/>
                  </a:lnTo>
                  <a:lnTo>
                    <a:pt x="3945" y="10256"/>
                  </a:lnTo>
                  <a:lnTo>
                    <a:pt x="3763" y="10014"/>
                  </a:lnTo>
                  <a:lnTo>
                    <a:pt x="3641" y="9740"/>
                  </a:lnTo>
                  <a:lnTo>
                    <a:pt x="3550" y="9467"/>
                  </a:lnTo>
                  <a:lnTo>
                    <a:pt x="3459" y="9194"/>
                  </a:lnTo>
                  <a:lnTo>
                    <a:pt x="3429" y="8891"/>
                  </a:lnTo>
                  <a:lnTo>
                    <a:pt x="3399" y="8587"/>
                  </a:lnTo>
                  <a:lnTo>
                    <a:pt x="3399" y="8254"/>
                  </a:lnTo>
                  <a:lnTo>
                    <a:pt x="3459" y="7586"/>
                  </a:lnTo>
                  <a:lnTo>
                    <a:pt x="3550" y="6858"/>
                  </a:lnTo>
                  <a:lnTo>
                    <a:pt x="3550" y="6858"/>
                  </a:lnTo>
                  <a:lnTo>
                    <a:pt x="3611" y="6008"/>
                  </a:lnTo>
                  <a:lnTo>
                    <a:pt x="3672" y="5189"/>
                  </a:lnTo>
                  <a:lnTo>
                    <a:pt x="3793" y="3490"/>
                  </a:lnTo>
                  <a:lnTo>
                    <a:pt x="3854" y="2670"/>
                  </a:lnTo>
                  <a:lnTo>
                    <a:pt x="3975" y="1821"/>
                  </a:lnTo>
                  <a:lnTo>
                    <a:pt x="4157" y="1001"/>
                  </a:lnTo>
                  <a:lnTo>
                    <a:pt x="4279" y="607"/>
                  </a:lnTo>
                  <a:lnTo>
                    <a:pt x="4430" y="212"/>
                  </a:lnTo>
                  <a:lnTo>
                    <a:pt x="4430" y="212"/>
                  </a:lnTo>
                  <a:lnTo>
                    <a:pt x="4248" y="395"/>
                  </a:lnTo>
                  <a:lnTo>
                    <a:pt x="4036" y="546"/>
                  </a:lnTo>
                  <a:lnTo>
                    <a:pt x="3823" y="698"/>
                  </a:lnTo>
                  <a:lnTo>
                    <a:pt x="3581" y="819"/>
                  </a:lnTo>
                  <a:lnTo>
                    <a:pt x="3368" y="910"/>
                  </a:lnTo>
                  <a:lnTo>
                    <a:pt x="3095" y="971"/>
                  </a:lnTo>
                  <a:lnTo>
                    <a:pt x="2852" y="1032"/>
                  </a:lnTo>
                  <a:lnTo>
                    <a:pt x="2579" y="1032"/>
                  </a:lnTo>
                  <a:lnTo>
                    <a:pt x="2579" y="1032"/>
                  </a:lnTo>
                  <a:lnTo>
                    <a:pt x="2276" y="1032"/>
                  </a:lnTo>
                  <a:lnTo>
                    <a:pt x="1972" y="971"/>
                  </a:lnTo>
                  <a:lnTo>
                    <a:pt x="1699" y="880"/>
                  </a:lnTo>
                  <a:lnTo>
                    <a:pt x="1426" y="759"/>
                  </a:lnTo>
                  <a:lnTo>
                    <a:pt x="1184" y="607"/>
                  </a:lnTo>
                  <a:lnTo>
                    <a:pt x="941" y="425"/>
                  </a:lnTo>
                  <a:lnTo>
                    <a:pt x="728" y="212"/>
                  </a:lnTo>
                  <a:lnTo>
                    <a:pt x="5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4959;p71">
              <a:extLst>
                <a:ext uri="{FF2B5EF4-FFF2-40B4-BE49-F238E27FC236}">
                  <a16:creationId xmlns:a16="http://schemas.microsoft.com/office/drawing/2014/main" xmlns="" id="{92F5308A-55DF-45A8-88BE-63FC0F7BBFEF}"/>
                </a:ext>
              </a:extLst>
            </p:cNvPr>
            <p:cNvSpPr/>
            <p:nvPr/>
          </p:nvSpPr>
          <p:spPr>
            <a:xfrm>
              <a:off x="4824625" y="1077050"/>
              <a:ext cx="64500" cy="172975"/>
            </a:xfrm>
            <a:custGeom>
              <a:avLst/>
              <a:gdLst/>
              <a:ahLst/>
              <a:cxnLst/>
              <a:rect l="l" t="t" r="r" b="b"/>
              <a:pathLst>
                <a:path w="2580" h="6919" extrusionOk="0">
                  <a:moveTo>
                    <a:pt x="1214" y="0"/>
                  </a:moveTo>
                  <a:lnTo>
                    <a:pt x="1062" y="122"/>
                  </a:lnTo>
                  <a:lnTo>
                    <a:pt x="911" y="243"/>
                  </a:lnTo>
                  <a:lnTo>
                    <a:pt x="759" y="455"/>
                  </a:lnTo>
                  <a:lnTo>
                    <a:pt x="577" y="728"/>
                  </a:lnTo>
                  <a:lnTo>
                    <a:pt x="425" y="1032"/>
                  </a:lnTo>
                  <a:lnTo>
                    <a:pt x="273" y="1396"/>
                  </a:lnTo>
                  <a:lnTo>
                    <a:pt x="152" y="1760"/>
                  </a:lnTo>
                  <a:lnTo>
                    <a:pt x="91" y="2155"/>
                  </a:lnTo>
                  <a:lnTo>
                    <a:pt x="31" y="2519"/>
                  </a:lnTo>
                  <a:lnTo>
                    <a:pt x="0" y="2883"/>
                  </a:lnTo>
                  <a:lnTo>
                    <a:pt x="0" y="3186"/>
                  </a:lnTo>
                  <a:lnTo>
                    <a:pt x="31" y="3672"/>
                  </a:lnTo>
                  <a:lnTo>
                    <a:pt x="61" y="3854"/>
                  </a:lnTo>
                  <a:lnTo>
                    <a:pt x="91" y="4006"/>
                  </a:lnTo>
                  <a:lnTo>
                    <a:pt x="213" y="4491"/>
                  </a:lnTo>
                  <a:lnTo>
                    <a:pt x="334" y="4794"/>
                  </a:lnTo>
                  <a:lnTo>
                    <a:pt x="455" y="5098"/>
                  </a:lnTo>
                  <a:lnTo>
                    <a:pt x="637" y="5432"/>
                  </a:lnTo>
                  <a:lnTo>
                    <a:pt x="850" y="5765"/>
                  </a:lnTo>
                  <a:lnTo>
                    <a:pt x="1123" y="6069"/>
                  </a:lnTo>
                  <a:lnTo>
                    <a:pt x="1396" y="6342"/>
                  </a:lnTo>
                  <a:lnTo>
                    <a:pt x="1669" y="6554"/>
                  </a:lnTo>
                  <a:lnTo>
                    <a:pt x="1942" y="6706"/>
                  </a:lnTo>
                  <a:lnTo>
                    <a:pt x="2185" y="6828"/>
                  </a:lnTo>
                  <a:lnTo>
                    <a:pt x="2397" y="6888"/>
                  </a:lnTo>
                  <a:lnTo>
                    <a:pt x="2579" y="6919"/>
                  </a:lnTo>
                  <a:lnTo>
                    <a:pt x="2579" y="6919"/>
                  </a:lnTo>
                  <a:lnTo>
                    <a:pt x="2519" y="6888"/>
                  </a:lnTo>
                  <a:lnTo>
                    <a:pt x="2397" y="6828"/>
                  </a:lnTo>
                  <a:lnTo>
                    <a:pt x="2003" y="6615"/>
                  </a:lnTo>
                  <a:lnTo>
                    <a:pt x="1760" y="6433"/>
                  </a:lnTo>
                  <a:lnTo>
                    <a:pt x="1517" y="6221"/>
                  </a:lnTo>
                  <a:lnTo>
                    <a:pt x="1244" y="5948"/>
                  </a:lnTo>
                  <a:lnTo>
                    <a:pt x="1032" y="5644"/>
                  </a:lnTo>
                  <a:lnTo>
                    <a:pt x="850" y="5341"/>
                  </a:lnTo>
                  <a:lnTo>
                    <a:pt x="698" y="5007"/>
                  </a:lnTo>
                  <a:lnTo>
                    <a:pt x="577" y="4703"/>
                  </a:lnTo>
                  <a:lnTo>
                    <a:pt x="486" y="4400"/>
                  </a:lnTo>
                  <a:lnTo>
                    <a:pt x="395" y="3975"/>
                  </a:lnTo>
                  <a:lnTo>
                    <a:pt x="364" y="3793"/>
                  </a:lnTo>
                  <a:lnTo>
                    <a:pt x="334" y="3611"/>
                  </a:lnTo>
                  <a:lnTo>
                    <a:pt x="273" y="3186"/>
                  </a:lnTo>
                  <a:lnTo>
                    <a:pt x="273" y="2883"/>
                  </a:lnTo>
                  <a:lnTo>
                    <a:pt x="273" y="2549"/>
                  </a:lnTo>
                  <a:lnTo>
                    <a:pt x="304" y="2185"/>
                  </a:lnTo>
                  <a:lnTo>
                    <a:pt x="364" y="1821"/>
                  </a:lnTo>
                  <a:lnTo>
                    <a:pt x="455" y="1457"/>
                  </a:lnTo>
                  <a:lnTo>
                    <a:pt x="577" y="1093"/>
                  </a:lnTo>
                  <a:lnTo>
                    <a:pt x="698" y="789"/>
                  </a:lnTo>
                  <a:lnTo>
                    <a:pt x="850" y="516"/>
                  </a:lnTo>
                  <a:lnTo>
                    <a:pt x="1093" y="152"/>
                  </a:lnTo>
                  <a:lnTo>
                    <a:pt x="1184" y="61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4960;p71">
              <a:extLst>
                <a:ext uri="{FF2B5EF4-FFF2-40B4-BE49-F238E27FC236}">
                  <a16:creationId xmlns:a16="http://schemas.microsoft.com/office/drawing/2014/main" xmlns="" id="{C14FDE2D-BC26-4448-8049-B4C326AE1B3E}"/>
                </a:ext>
              </a:extLst>
            </p:cNvPr>
            <p:cNvSpPr/>
            <p:nvPr/>
          </p:nvSpPr>
          <p:spPr>
            <a:xfrm>
              <a:off x="4852675" y="1249250"/>
              <a:ext cx="32650" cy="51600"/>
            </a:xfrm>
            <a:custGeom>
              <a:avLst/>
              <a:gdLst/>
              <a:ahLst/>
              <a:cxnLst/>
              <a:rect l="l" t="t" r="r" b="b"/>
              <a:pathLst>
                <a:path w="1306" h="2064" extrusionOk="0">
                  <a:moveTo>
                    <a:pt x="1033" y="0"/>
                  </a:moveTo>
                  <a:lnTo>
                    <a:pt x="790" y="61"/>
                  </a:lnTo>
                  <a:lnTo>
                    <a:pt x="638" y="122"/>
                  </a:lnTo>
                  <a:lnTo>
                    <a:pt x="486" y="182"/>
                  </a:lnTo>
                  <a:lnTo>
                    <a:pt x="335" y="273"/>
                  </a:lnTo>
                  <a:lnTo>
                    <a:pt x="213" y="395"/>
                  </a:lnTo>
                  <a:lnTo>
                    <a:pt x="122" y="546"/>
                  </a:lnTo>
                  <a:lnTo>
                    <a:pt x="62" y="668"/>
                  </a:lnTo>
                  <a:lnTo>
                    <a:pt x="31" y="789"/>
                  </a:lnTo>
                  <a:lnTo>
                    <a:pt x="1" y="880"/>
                  </a:lnTo>
                  <a:lnTo>
                    <a:pt x="1" y="941"/>
                  </a:lnTo>
                  <a:lnTo>
                    <a:pt x="1" y="1032"/>
                  </a:lnTo>
                  <a:lnTo>
                    <a:pt x="1" y="1123"/>
                  </a:lnTo>
                  <a:lnTo>
                    <a:pt x="62" y="1244"/>
                  </a:lnTo>
                  <a:lnTo>
                    <a:pt x="92" y="1366"/>
                  </a:lnTo>
                  <a:lnTo>
                    <a:pt x="183" y="1517"/>
                  </a:lnTo>
                  <a:lnTo>
                    <a:pt x="274" y="1639"/>
                  </a:lnTo>
                  <a:lnTo>
                    <a:pt x="426" y="1760"/>
                  </a:lnTo>
                  <a:lnTo>
                    <a:pt x="547" y="1851"/>
                  </a:lnTo>
                  <a:lnTo>
                    <a:pt x="699" y="1942"/>
                  </a:lnTo>
                  <a:lnTo>
                    <a:pt x="942" y="2033"/>
                  </a:lnTo>
                  <a:lnTo>
                    <a:pt x="1124" y="2064"/>
                  </a:lnTo>
                  <a:lnTo>
                    <a:pt x="1215" y="2033"/>
                  </a:lnTo>
                  <a:lnTo>
                    <a:pt x="1154" y="2003"/>
                  </a:lnTo>
                  <a:lnTo>
                    <a:pt x="972" y="1912"/>
                  </a:lnTo>
                  <a:lnTo>
                    <a:pt x="760" y="1791"/>
                  </a:lnTo>
                  <a:lnTo>
                    <a:pt x="668" y="1699"/>
                  </a:lnTo>
                  <a:lnTo>
                    <a:pt x="547" y="1608"/>
                  </a:lnTo>
                  <a:lnTo>
                    <a:pt x="456" y="1487"/>
                  </a:lnTo>
                  <a:lnTo>
                    <a:pt x="395" y="1396"/>
                  </a:lnTo>
                  <a:lnTo>
                    <a:pt x="335" y="1275"/>
                  </a:lnTo>
                  <a:lnTo>
                    <a:pt x="304" y="1184"/>
                  </a:lnTo>
                  <a:lnTo>
                    <a:pt x="304" y="1093"/>
                  </a:lnTo>
                  <a:lnTo>
                    <a:pt x="304" y="1032"/>
                  </a:lnTo>
                  <a:lnTo>
                    <a:pt x="304" y="971"/>
                  </a:lnTo>
                  <a:lnTo>
                    <a:pt x="304" y="911"/>
                  </a:lnTo>
                  <a:lnTo>
                    <a:pt x="304" y="850"/>
                  </a:lnTo>
                  <a:lnTo>
                    <a:pt x="335" y="759"/>
                  </a:lnTo>
                  <a:lnTo>
                    <a:pt x="365" y="668"/>
                  </a:lnTo>
                  <a:lnTo>
                    <a:pt x="426" y="546"/>
                  </a:lnTo>
                  <a:lnTo>
                    <a:pt x="486" y="455"/>
                  </a:lnTo>
                  <a:lnTo>
                    <a:pt x="608" y="364"/>
                  </a:lnTo>
                  <a:lnTo>
                    <a:pt x="729" y="273"/>
                  </a:lnTo>
                  <a:lnTo>
                    <a:pt x="820" y="213"/>
                  </a:lnTo>
                  <a:lnTo>
                    <a:pt x="1063" y="122"/>
                  </a:lnTo>
                  <a:lnTo>
                    <a:pt x="1245" y="61"/>
                  </a:lnTo>
                  <a:lnTo>
                    <a:pt x="1306" y="31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4961;p71">
              <a:extLst>
                <a:ext uri="{FF2B5EF4-FFF2-40B4-BE49-F238E27FC236}">
                  <a16:creationId xmlns:a16="http://schemas.microsoft.com/office/drawing/2014/main" xmlns="" id="{52CA1D84-683A-43A0-947E-818033BCF0B4}"/>
                </a:ext>
              </a:extLst>
            </p:cNvPr>
            <p:cNvSpPr/>
            <p:nvPr/>
          </p:nvSpPr>
          <p:spPr>
            <a:xfrm>
              <a:off x="4816275" y="1294000"/>
              <a:ext cx="51600" cy="112300"/>
            </a:xfrm>
            <a:custGeom>
              <a:avLst/>
              <a:gdLst/>
              <a:ahLst/>
              <a:cxnLst/>
              <a:rect l="l" t="t" r="r" b="b"/>
              <a:pathLst>
                <a:path w="2064" h="4492" extrusionOk="0">
                  <a:moveTo>
                    <a:pt x="1700" y="1"/>
                  </a:moveTo>
                  <a:lnTo>
                    <a:pt x="1487" y="31"/>
                  </a:lnTo>
                  <a:lnTo>
                    <a:pt x="1245" y="61"/>
                  </a:lnTo>
                  <a:lnTo>
                    <a:pt x="1093" y="122"/>
                  </a:lnTo>
                  <a:lnTo>
                    <a:pt x="971" y="183"/>
                  </a:lnTo>
                  <a:lnTo>
                    <a:pt x="698" y="365"/>
                  </a:lnTo>
                  <a:lnTo>
                    <a:pt x="577" y="486"/>
                  </a:lnTo>
                  <a:lnTo>
                    <a:pt x="486" y="607"/>
                  </a:lnTo>
                  <a:lnTo>
                    <a:pt x="304" y="880"/>
                  </a:lnTo>
                  <a:lnTo>
                    <a:pt x="182" y="1184"/>
                  </a:lnTo>
                  <a:lnTo>
                    <a:pt x="91" y="1457"/>
                  </a:lnTo>
                  <a:lnTo>
                    <a:pt x="31" y="1700"/>
                  </a:lnTo>
                  <a:lnTo>
                    <a:pt x="0" y="2094"/>
                  </a:lnTo>
                  <a:lnTo>
                    <a:pt x="0" y="2246"/>
                  </a:lnTo>
                  <a:lnTo>
                    <a:pt x="0" y="2398"/>
                  </a:lnTo>
                  <a:lnTo>
                    <a:pt x="61" y="2792"/>
                  </a:lnTo>
                  <a:lnTo>
                    <a:pt x="122" y="3035"/>
                  </a:lnTo>
                  <a:lnTo>
                    <a:pt x="243" y="3308"/>
                  </a:lnTo>
                  <a:lnTo>
                    <a:pt x="365" y="3611"/>
                  </a:lnTo>
                  <a:lnTo>
                    <a:pt x="547" y="3885"/>
                  </a:lnTo>
                  <a:lnTo>
                    <a:pt x="759" y="4127"/>
                  </a:lnTo>
                  <a:lnTo>
                    <a:pt x="1002" y="4309"/>
                  </a:lnTo>
                  <a:lnTo>
                    <a:pt x="1275" y="4431"/>
                  </a:lnTo>
                  <a:lnTo>
                    <a:pt x="1548" y="4491"/>
                  </a:lnTo>
                  <a:lnTo>
                    <a:pt x="1912" y="4491"/>
                  </a:lnTo>
                  <a:lnTo>
                    <a:pt x="2033" y="4461"/>
                  </a:lnTo>
                  <a:lnTo>
                    <a:pt x="2064" y="4431"/>
                  </a:lnTo>
                  <a:lnTo>
                    <a:pt x="1912" y="4431"/>
                  </a:lnTo>
                  <a:lnTo>
                    <a:pt x="1760" y="4400"/>
                  </a:lnTo>
                  <a:lnTo>
                    <a:pt x="1548" y="4370"/>
                  </a:lnTo>
                  <a:lnTo>
                    <a:pt x="1336" y="4309"/>
                  </a:lnTo>
                  <a:lnTo>
                    <a:pt x="1093" y="4158"/>
                  </a:lnTo>
                  <a:lnTo>
                    <a:pt x="880" y="3976"/>
                  </a:lnTo>
                  <a:lnTo>
                    <a:pt x="729" y="3763"/>
                  </a:lnTo>
                  <a:lnTo>
                    <a:pt x="577" y="3490"/>
                  </a:lnTo>
                  <a:lnTo>
                    <a:pt x="456" y="3217"/>
                  </a:lnTo>
                  <a:lnTo>
                    <a:pt x="395" y="2974"/>
                  </a:lnTo>
                  <a:lnTo>
                    <a:pt x="334" y="2731"/>
                  </a:lnTo>
                  <a:lnTo>
                    <a:pt x="304" y="2367"/>
                  </a:lnTo>
                  <a:lnTo>
                    <a:pt x="304" y="2246"/>
                  </a:lnTo>
                  <a:lnTo>
                    <a:pt x="304" y="2094"/>
                  </a:lnTo>
                  <a:lnTo>
                    <a:pt x="304" y="1760"/>
                  </a:lnTo>
                  <a:lnTo>
                    <a:pt x="334" y="1518"/>
                  </a:lnTo>
                  <a:lnTo>
                    <a:pt x="395" y="1245"/>
                  </a:lnTo>
                  <a:lnTo>
                    <a:pt x="516" y="1002"/>
                  </a:lnTo>
                  <a:lnTo>
                    <a:pt x="638" y="729"/>
                  </a:lnTo>
                  <a:lnTo>
                    <a:pt x="820" y="516"/>
                  </a:lnTo>
                  <a:lnTo>
                    <a:pt x="1062" y="334"/>
                  </a:lnTo>
                  <a:lnTo>
                    <a:pt x="1275" y="213"/>
                  </a:lnTo>
                  <a:lnTo>
                    <a:pt x="1518" y="122"/>
                  </a:lnTo>
                  <a:lnTo>
                    <a:pt x="1882" y="92"/>
                  </a:lnTo>
                  <a:lnTo>
                    <a:pt x="1973" y="61"/>
                  </a:lnTo>
                  <a:lnTo>
                    <a:pt x="2003" y="61"/>
                  </a:lnTo>
                  <a:lnTo>
                    <a:pt x="1882" y="31"/>
                  </a:lnTo>
                  <a:lnTo>
                    <a:pt x="1700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4962;p71">
              <a:extLst>
                <a:ext uri="{FF2B5EF4-FFF2-40B4-BE49-F238E27FC236}">
                  <a16:creationId xmlns:a16="http://schemas.microsoft.com/office/drawing/2014/main" xmlns="" id="{0D40B5CF-B753-44A2-A358-D7460E23E2B0}"/>
                </a:ext>
              </a:extLst>
            </p:cNvPr>
            <p:cNvSpPr/>
            <p:nvPr/>
          </p:nvSpPr>
          <p:spPr>
            <a:xfrm>
              <a:off x="4920200" y="1435100"/>
              <a:ext cx="107750" cy="78150"/>
            </a:xfrm>
            <a:custGeom>
              <a:avLst/>
              <a:gdLst/>
              <a:ahLst/>
              <a:cxnLst/>
              <a:rect l="l" t="t" r="r" b="b"/>
              <a:pathLst>
                <a:path w="4310" h="3126" extrusionOk="0">
                  <a:moveTo>
                    <a:pt x="577" y="0"/>
                  </a:moveTo>
                  <a:lnTo>
                    <a:pt x="456" y="61"/>
                  </a:lnTo>
                  <a:lnTo>
                    <a:pt x="304" y="152"/>
                  </a:lnTo>
                  <a:lnTo>
                    <a:pt x="243" y="243"/>
                  </a:lnTo>
                  <a:lnTo>
                    <a:pt x="183" y="334"/>
                  </a:lnTo>
                  <a:lnTo>
                    <a:pt x="122" y="425"/>
                  </a:lnTo>
                  <a:lnTo>
                    <a:pt x="61" y="547"/>
                  </a:lnTo>
                  <a:lnTo>
                    <a:pt x="31" y="698"/>
                  </a:lnTo>
                  <a:lnTo>
                    <a:pt x="1" y="850"/>
                  </a:lnTo>
                  <a:lnTo>
                    <a:pt x="1" y="1002"/>
                  </a:lnTo>
                  <a:lnTo>
                    <a:pt x="31" y="1154"/>
                  </a:lnTo>
                  <a:lnTo>
                    <a:pt x="152" y="1427"/>
                  </a:lnTo>
                  <a:lnTo>
                    <a:pt x="274" y="1730"/>
                  </a:lnTo>
                  <a:lnTo>
                    <a:pt x="456" y="1973"/>
                  </a:lnTo>
                  <a:lnTo>
                    <a:pt x="638" y="2185"/>
                  </a:lnTo>
                  <a:lnTo>
                    <a:pt x="789" y="2367"/>
                  </a:lnTo>
                  <a:lnTo>
                    <a:pt x="1093" y="2610"/>
                  </a:lnTo>
                  <a:lnTo>
                    <a:pt x="1184" y="2701"/>
                  </a:lnTo>
                  <a:lnTo>
                    <a:pt x="1305" y="2792"/>
                  </a:lnTo>
                  <a:lnTo>
                    <a:pt x="1669" y="2944"/>
                  </a:lnTo>
                  <a:lnTo>
                    <a:pt x="1912" y="3035"/>
                  </a:lnTo>
                  <a:lnTo>
                    <a:pt x="2185" y="3096"/>
                  </a:lnTo>
                  <a:lnTo>
                    <a:pt x="2489" y="3126"/>
                  </a:lnTo>
                  <a:lnTo>
                    <a:pt x="2792" y="3126"/>
                  </a:lnTo>
                  <a:lnTo>
                    <a:pt x="3096" y="3096"/>
                  </a:lnTo>
                  <a:lnTo>
                    <a:pt x="3399" y="3035"/>
                  </a:lnTo>
                  <a:lnTo>
                    <a:pt x="3642" y="2944"/>
                  </a:lnTo>
                  <a:lnTo>
                    <a:pt x="3885" y="2853"/>
                  </a:lnTo>
                  <a:lnTo>
                    <a:pt x="4188" y="2671"/>
                  </a:lnTo>
                  <a:lnTo>
                    <a:pt x="4309" y="2580"/>
                  </a:lnTo>
                  <a:lnTo>
                    <a:pt x="4158" y="2610"/>
                  </a:lnTo>
                  <a:lnTo>
                    <a:pt x="3824" y="2731"/>
                  </a:lnTo>
                  <a:lnTo>
                    <a:pt x="3611" y="2822"/>
                  </a:lnTo>
                  <a:lnTo>
                    <a:pt x="3338" y="2883"/>
                  </a:lnTo>
                  <a:lnTo>
                    <a:pt x="3065" y="2914"/>
                  </a:lnTo>
                  <a:lnTo>
                    <a:pt x="2489" y="2914"/>
                  </a:lnTo>
                  <a:lnTo>
                    <a:pt x="2216" y="2853"/>
                  </a:lnTo>
                  <a:lnTo>
                    <a:pt x="1973" y="2792"/>
                  </a:lnTo>
                  <a:lnTo>
                    <a:pt x="1760" y="2701"/>
                  </a:lnTo>
                  <a:lnTo>
                    <a:pt x="1457" y="2519"/>
                  </a:lnTo>
                  <a:lnTo>
                    <a:pt x="1366" y="2458"/>
                  </a:lnTo>
                  <a:lnTo>
                    <a:pt x="1245" y="2398"/>
                  </a:lnTo>
                  <a:lnTo>
                    <a:pt x="1002" y="2155"/>
                  </a:lnTo>
                  <a:lnTo>
                    <a:pt x="820" y="2003"/>
                  </a:lnTo>
                  <a:lnTo>
                    <a:pt x="638" y="1821"/>
                  </a:lnTo>
                  <a:lnTo>
                    <a:pt x="486" y="1578"/>
                  </a:lnTo>
                  <a:lnTo>
                    <a:pt x="334" y="1366"/>
                  </a:lnTo>
                  <a:lnTo>
                    <a:pt x="213" y="1093"/>
                  </a:lnTo>
                  <a:lnTo>
                    <a:pt x="183" y="820"/>
                  </a:lnTo>
                  <a:lnTo>
                    <a:pt x="183" y="577"/>
                  </a:lnTo>
                  <a:lnTo>
                    <a:pt x="243" y="486"/>
                  </a:lnTo>
                  <a:lnTo>
                    <a:pt x="274" y="395"/>
                  </a:lnTo>
                  <a:lnTo>
                    <a:pt x="395" y="213"/>
                  </a:lnTo>
                  <a:lnTo>
                    <a:pt x="486" y="122"/>
                  </a:lnTo>
                  <a:lnTo>
                    <a:pt x="547" y="31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4963;p71">
              <a:extLst>
                <a:ext uri="{FF2B5EF4-FFF2-40B4-BE49-F238E27FC236}">
                  <a16:creationId xmlns:a16="http://schemas.microsoft.com/office/drawing/2014/main" xmlns="" id="{88C0490A-EF6B-4E0B-80E7-EEFE9C7AD832}"/>
                </a:ext>
              </a:extLst>
            </p:cNvPr>
            <p:cNvSpPr/>
            <p:nvPr/>
          </p:nvSpPr>
          <p:spPr>
            <a:xfrm>
              <a:off x="5159150" y="1416125"/>
              <a:ext cx="65275" cy="77400"/>
            </a:xfrm>
            <a:custGeom>
              <a:avLst/>
              <a:gdLst/>
              <a:ahLst/>
              <a:cxnLst/>
              <a:rect l="l" t="t" r="r" b="b"/>
              <a:pathLst>
                <a:path w="2611" h="3096" extrusionOk="0">
                  <a:moveTo>
                    <a:pt x="426" y="1"/>
                  </a:moveTo>
                  <a:lnTo>
                    <a:pt x="335" y="62"/>
                  </a:lnTo>
                  <a:lnTo>
                    <a:pt x="274" y="153"/>
                  </a:lnTo>
                  <a:lnTo>
                    <a:pt x="183" y="304"/>
                  </a:lnTo>
                  <a:lnTo>
                    <a:pt x="122" y="456"/>
                  </a:lnTo>
                  <a:lnTo>
                    <a:pt x="62" y="668"/>
                  </a:lnTo>
                  <a:lnTo>
                    <a:pt x="1" y="881"/>
                  </a:lnTo>
                  <a:lnTo>
                    <a:pt x="1" y="1124"/>
                  </a:lnTo>
                  <a:lnTo>
                    <a:pt x="31" y="1366"/>
                  </a:lnTo>
                  <a:lnTo>
                    <a:pt x="92" y="1579"/>
                  </a:lnTo>
                  <a:lnTo>
                    <a:pt x="153" y="1791"/>
                  </a:lnTo>
                  <a:lnTo>
                    <a:pt x="213" y="1943"/>
                  </a:lnTo>
                  <a:lnTo>
                    <a:pt x="365" y="2216"/>
                  </a:lnTo>
                  <a:lnTo>
                    <a:pt x="395" y="2307"/>
                  </a:lnTo>
                  <a:lnTo>
                    <a:pt x="486" y="2398"/>
                  </a:lnTo>
                  <a:lnTo>
                    <a:pt x="668" y="2580"/>
                  </a:lnTo>
                  <a:lnTo>
                    <a:pt x="820" y="2732"/>
                  </a:lnTo>
                  <a:lnTo>
                    <a:pt x="1002" y="2853"/>
                  </a:lnTo>
                  <a:lnTo>
                    <a:pt x="1184" y="2944"/>
                  </a:lnTo>
                  <a:lnTo>
                    <a:pt x="1427" y="3035"/>
                  </a:lnTo>
                  <a:lnTo>
                    <a:pt x="1639" y="3096"/>
                  </a:lnTo>
                  <a:lnTo>
                    <a:pt x="1882" y="3096"/>
                  </a:lnTo>
                  <a:lnTo>
                    <a:pt x="2095" y="3066"/>
                  </a:lnTo>
                  <a:lnTo>
                    <a:pt x="2277" y="3035"/>
                  </a:lnTo>
                  <a:lnTo>
                    <a:pt x="2428" y="2975"/>
                  </a:lnTo>
                  <a:lnTo>
                    <a:pt x="2519" y="2914"/>
                  </a:lnTo>
                  <a:lnTo>
                    <a:pt x="2611" y="2823"/>
                  </a:lnTo>
                  <a:lnTo>
                    <a:pt x="2489" y="2853"/>
                  </a:lnTo>
                  <a:lnTo>
                    <a:pt x="2246" y="2914"/>
                  </a:lnTo>
                  <a:lnTo>
                    <a:pt x="2064" y="2944"/>
                  </a:lnTo>
                  <a:lnTo>
                    <a:pt x="1882" y="2944"/>
                  </a:lnTo>
                  <a:lnTo>
                    <a:pt x="1700" y="2914"/>
                  </a:lnTo>
                  <a:lnTo>
                    <a:pt x="1488" y="2853"/>
                  </a:lnTo>
                  <a:lnTo>
                    <a:pt x="1306" y="2762"/>
                  </a:lnTo>
                  <a:lnTo>
                    <a:pt x="1124" y="2641"/>
                  </a:lnTo>
                  <a:lnTo>
                    <a:pt x="881" y="2398"/>
                  </a:lnTo>
                  <a:lnTo>
                    <a:pt x="699" y="2216"/>
                  </a:lnTo>
                  <a:lnTo>
                    <a:pt x="668" y="2125"/>
                  </a:lnTo>
                  <a:lnTo>
                    <a:pt x="608" y="2034"/>
                  </a:lnTo>
                  <a:lnTo>
                    <a:pt x="456" y="1822"/>
                  </a:lnTo>
                  <a:lnTo>
                    <a:pt x="304" y="1518"/>
                  </a:lnTo>
                  <a:lnTo>
                    <a:pt x="274" y="1306"/>
                  </a:lnTo>
                  <a:lnTo>
                    <a:pt x="213" y="1093"/>
                  </a:lnTo>
                  <a:lnTo>
                    <a:pt x="213" y="911"/>
                  </a:lnTo>
                  <a:lnTo>
                    <a:pt x="213" y="699"/>
                  </a:lnTo>
                  <a:lnTo>
                    <a:pt x="244" y="517"/>
                  </a:lnTo>
                  <a:lnTo>
                    <a:pt x="304" y="335"/>
                  </a:lnTo>
                  <a:lnTo>
                    <a:pt x="395" y="92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4964;p71">
              <a:extLst>
                <a:ext uri="{FF2B5EF4-FFF2-40B4-BE49-F238E27FC236}">
                  <a16:creationId xmlns:a16="http://schemas.microsoft.com/office/drawing/2014/main" xmlns="" id="{DBB6F2A1-D886-4B34-8B51-FB14E337F430}"/>
                </a:ext>
              </a:extLst>
            </p:cNvPr>
            <p:cNvSpPr/>
            <p:nvPr/>
          </p:nvSpPr>
          <p:spPr>
            <a:xfrm>
              <a:off x="5219100" y="1382000"/>
              <a:ext cx="115325" cy="107750"/>
            </a:xfrm>
            <a:custGeom>
              <a:avLst/>
              <a:gdLst/>
              <a:ahLst/>
              <a:cxnLst/>
              <a:rect l="l" t="t" r="r" b="b"/>
              <a:pathLst>
                <a:path w="4613" h="4310" extrusionOk="0">
                  <a:moveTo>
                    <a:pt x="2731" y="0"/>
                  </a:moveTo>
                  <a:lnTo>
                    <a:pt x="2731" y="61"/>
                  </a:lnTo>
                  <a:lnTo>
                    <a:pt x="2852" y="213"/>
                  </a:lnTo>
                  <a:lnTo>
                    <a:pt x="3004" y="395"/>
                  </a:lnTo>
                  <a:lnTo>
                    <a:pt x="3217" y="638"/>
                  </a:lnTo>
                  <a:lnTo>
                    <a:pt x="3490" y="911"/>
                  </a:lnTo>
                  <a:lnTo>
                    <a:pt x="3793" y="1245"/>
                  </a:lnTo>
                  <a:lnTo>
                    <a:pt x="4066" y="1609"/>
                  </a:lnTo>
                  <a:lnTo>
                    <a:pt x="4188" y="1791"/>
                  </a:lnTo>
                  <a:lnTo>
                    <a:pt x="4279" y="2003"/>
                  </a:lnTo>
                  <a:lnTo>
                    <a:pt x="4339" y="2246"/>
                  </a:lnTo>
                  <a:lnTo>
                    <a:pt x="4370" y="2458"/>
                  </a:lnTo>
                  <a:lnTo>
                    <a:pt x="4370" y="2671"/>
                  </a:lnTo>
                  <a:lnTo>
                    <a:pt x="4339" y="2913"/>
                  </a:lnTo>
                  <a:lnTo>
                    <a:pt x="4309" y="3096"/>
                  </a:lnTo>
                  <a:lnTo>
                    <a:pt x="4248" y="3308"/>
                  </a:lnTo>
                  <a:lnTo>
                    <a:pt x="4188" y="3460"/>
                  </a:lnTo>
                  <a:lnTo>
                    <a:pt x="4097" y="3581"/>
                  </a:lnTo>
                  <a:lnTo>
                    <a:pt x="3975" y="3672"/>
                  </a:lnTo>
                  <a:lnTo>
                    <a:pt x="3854" y="3763"/>
                  </a:lnTo>
                  <a:lnTo>
                    <a:pt x="3641" y="3854"/>
                  </a:lnTo>
                  <a:lnTo>
                    <a:pt x="3490" y="3884"/>
                  </a:lnTo>
                  <a:lnTo>
                    <a:pt x="3459" y="3915"/>
                  </a:lnTo>
                  <a:lnTo>
                    <a:pt x="3247" y="3975"/>
                  </a:lnTo>
                  <a:lnTo>
                    <a:pt x="3004" y="4006"/>
                  </a:lnTo>
                  <a:lnTo>
                    <a:pt x="2670" y="4036"/>
                  </a:lnTo>
                  <a:lnTo>
                    <a:pt x="2306" y="4036"/>
                  </a:lnTo>
                  <a:lnTo>
                    <a:pt x="1881" y="3975"/>
                  </a:lnTo>
                  <a:lnTo>
                    <a:pt x="1457" y="3884"/>
                  </a:lnTo>
                  <a:lnTo>
                    <a:pt x="1244" y="3793"/>
                  </a:lnTo>
                  <a:lnTo>
                    <a:pt x="1032" y="3702"/>
                  </a:lnTo>
                  <a:lnTo>
                    <a:pt x="819" y="3581"/>
                  </a:lnTo>
                  <a:lnTo>
                    <a:pt x="637" y="3460"/>
                  </a:lnTo>
                  <a:lnTo>
                    <a:pt x="486" y="3308"/>
                  </a:lnTo>
                  <a:lnTo>
                    <a:pt x="334" y="3126"/>
                  </a:lnTo>
                  <a:lnTo>
                    <a:pt x="273" y="3035"/>
                  </a:lnTo>
                  <a:lnTo>
                    <a:pt x="243" y="2944"/>
                  </a:lnTo>
                  <a:lnTo>
                    <a:pt x="213" y="2853"/>
                  </a:lnTo>
                  <a:lnTo>
                    <a:pt x="182" y="2762"/>
                  </a:lnTo>
                  <a:lnTo>
                    <a:pt x="121" y="2580"/>
                  </a:lnTo>
                  <a:lnTo>
                    <a:pt x="121" y="2398"/>
                  </a:lnTo>
                  <a:lnTo>
                    <a:pt x="121" y="2246"/>
                  </a:lnTo>
                  <a:lnTo>
                    <a:pt x="152" y="2094"/>
                  </a:lnTo>
                  <a:lnTo>
                    <a:pt x="182" y="1942"/>
                  </a:lnTo>
                  <a:lnTo>
                    <a:pt x="213" y="1851"/>
                  </a:lnTo>
                  <a:lnTo>
                    <a:pt x="243" y="1609"/>
                  </a:lnTo>
                  <a:lnTo>
                    <a:pt x="152" y="1821"/>
                  </a:lnTo>
                  <a:lnTo>
                    <a:pt x="91" y="1942"/>
                  </a:lnTo>
                  <a:lnTo>
                    <a:pt x="61" y="2064"/>
                  </a:lnTo>
                  <a:lnTo>
                    <a:pt x="30" y="2216"/>
                  </a:lnTo>
                  <a:lnTo>
                    <a:pt x="0" y="2398"/>
                  </a:lnTo>
                  <a:lnTo>
                    <a:pt x="0" y="2580"/>
                  </a:lnTo>
                  <a:lnTo>
                    <a:pt x="30" y="2792"/>
                  </a:lnTo>
                  <a:lnTo>
                    <a:pt x="91" y="3004"/>
                  </a:lnTo>
                  <a:lnTo>
                    <a:pt x="213" y="3217"/>
                  </a:lnTo>
                  <a:lnTo>
                    <a:pt x="334" y="3429"/>
                  </a:lnTo>
                  <a:lnTo>
                    <a:pt x="516" y="3611"/>
                  </a:lnTo>
                  <a:lnTo>
                    <a:pt x="698" y="3763"/>
                  </a:lnTo>
                  <a:lnTo>
                    <a:pt x="910" y="3884"/>
                  </a:lnTo>
                  <a:lnTo>
                    <a:pt x="1153" y="4006"/>
                  </a:lnTo>
                  <a:lnTo>
                    <a:pt x="1366" y="4097"/>
                  </a:lnTo>
                  <a:lnTo>
                    <a:pt x="1851" y="4218"/>
                  </a:lnTo>
                  <a:lnTo>
                    <a:pt x="2276" y="4279"/>
                  </a:lnTo>
                  <a:lnTo>
                    <a:pt x="2701" y="4309"/>
                  </a:lnTo>
                  <a:lnTo>
                    <a:pt x="3035" y="4279"/>
                  </a:lnTo>
                  <a:lnTo>
                    <a:pt x="3308" y="4249"/>
                  </a:lnTo>
                  <a:lnTo>
                    <a:pt x="3520" y="4188"/>
                  </a:lnTo>
                  <a:lnTo>
                    <a:pt x="3581" y="4188"/>
                  </a:lnTo>
                  <a:lnTo>
                    <a:pt x="3763" y="4127"/>
                  </a:lnTo>
                  <a:lnTo>
                    <a:pt x="4006" y="4006"/>
                  </a:lnTo>
                  <a:lnTo>
                    <a:pt x="4157" y="3915"/>
                  </a:lnTo>
                  <a:lnTo>
                    <a:pt x="4279" y="3763"/>
                  </a:lnTo>
                  <a:lnTo>
                    <a:pt x="4400" y="3581"/>
                  </a:lnTo>
                  <a:lnTo>
                    <a:pt x="4521" y="3399"/>
                  </a:lnTo>
                  <a:lnTo>
                    <a:pt x="4582" y="3156"/>
                  </a:lnTo>
                  <a:lnTo>
                    <a:pt x="4612" y="2913"/>
                  </a:lnTo>
                  <a:lnTo>
                    <a:pt x="4612" y="2671"/>
                  </a:lnTo>
                  <a:lnTo>
                    <a:pt x="4582" y="2428"/>
                  </a:lnTo>
                  <a:lnTo>
                    <a:pt x="4552" y="2185"/>
                  </a:lnTo>
                  <a:lnTo>
                    <a:pt x="4491" y="1942"/>
                  </a:lnTo>
                  <a:lnTo>
                    <a:pt x="4370" y="1700"/>
                  </a:lnTo>
                  <a:lnTo>
                    <a:pt x="4248" y="1487"/>
                  </a:lnTo>
                  <a:lnTo>
                    <a:pt x="4097" y="1305"/>
                  </a:lnTo>
                  <a:lnTo>
                    <a:pt x="3914" y="1123"/>
                  </a:lnTo>
                  <a:lnTo>
                    <a:pt x="3611" y="820"/>
                  </a:lnTo>
                  <a:lnTo>
                    <a:pt x="3308" y="547"/>
                  </a:lnTo>
                  <a:lnTo>
                    <a:pt x="2883" y="152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4965;p71">
              <a:extLst>
                <a:ext uri="{FF2B5EF4-FFF2-40B4-BE49-F238E27FC236}">
                  <a16:creationId xmlns:a16="http://schemas.microsoft.com/office/drawing/2014/main" xmlns="" id="{2A21105F-D81A-4CED-92FE-F6E756A9AD91}"/>
                </a:ext>
              </a:extLst>
            </p:cNvPr>
            <p:cNvSpPr/>
            <p:nvPr/>
          </p:nvSpPr>
          <p:spPr>
            <a:xfrm>
              <a:off x="5184200" y="1067175"/>
              <a:ext cx="118350" cy="203325"/>
            </a:xfrm>
            <a:custGeom>
              <a:avLst/>
              <a:gdLst/>
              <a:ahLst/>
              <a:cxnLst/>
              <a:rect l="l" t="t" r="r" b="b"/>
              <a:pathLst>
                <a:path w="4734" h="8133" extrusionOk="0">
                  <a:moveTo>
                    <a:pt x="1214" y="1"/>
                  </a:moveTo>
                  <a:lnTo>
                    <a:pt x="941" y="31"/>
                  </a:lnTo>
                  <a:lnTo>
                    <a:pt x="698" y="122"/>
                  </a:lnTo>
                  <a:lnTo>
                    <a:pt x="486" y="243"/>
                  </a:lnTo>
                  <a:lnTo>
                    <a:pt x="334" y="395"/>
                  </a:lnTo>
                  <a:lnTo>
                    <a:pt x="213" y="577"/>
                  </a:lnTo>
                  <a:lnTo>
                    <a:pt x="122" y="729"/>
                  </a:lnTo>
                  <a:lnTo>
                    <a:pt x="31" y="1002"/>
                  </a:lnTo>
                  <a:lnTo>
                    <a:pt x="0" y="1214"/>
                  </a:lnTo>
                  <a:lnTo>
                    <a:pt x="0" y="1275"/>
                  </a:lnTo>
                  <a:lnTo>
                    <a:pt x="91" y="1032"/>
                  </a:lnTo>
                  <a:lnTo>
                    <a:pt x="213" y="790"/>
                  </a:lnTo>
                  <a:lnTo>
                    <a:pt x="304" y="638"/>
                  </a:lnTo>
                  <a:lnTo>
                    <a:pt x="425" y="486"/>
                  </a:lnTo>
                  <a:lnTo>
                    <a:pt x="577" y="365"/>
                  </a:lnTo>
                  <a:lnTo>
                    <a:pt x="759" y="243"/>
                  </a:lnTo>
                  <a:lnTo>
                    <a:pt x="1002" y="183"/>
                  </a:lnTo>
                  <a:lnTo>
                    <a:pt x="1214" y="152"/>
                  </a:lnTo>
                  <a:lnTo>
                    <a:pt x="1487" y="183"/>
                  </a:lnTo>
                  <a:lnTo>
                    <a:pt x="1730" y="213"/>
                  </a:lnTo>
                  <a:lnTo>
                    <a:pt x="2003" y="274"/>
                  </a:lnTo>
                  <a:lnTo>
                    <a:pt x="2246" y="365"/>
                  </a:lnTo>
                  <a:lnTo>
                    <a:pt x="2488" y="486"/>
                  </a:lnTo>
                  <a:lnTo>
                    <a:pt x="2731" y="608"/>
                  </a:lnTo>
                  <a:lnTo>
                    <a:pt x="3156" y="911"/>
                  </a:lnTo>
                  <a:lnTo>
                    <a:pt x="3520" y="1214"/>
                  </a:lnTo>
                  <a:lnTo>
                    <a:pt x="3793" y="1548"/>
                  </a:lnTo>
                  <a:lnTo>
                    <a:pt x="4006" y="1821"/>
                  </a:lnTo>
                  <a:lnTo>
                    <a:pt x="4127" y="2064"/>
                  </a:lnTo>
                  <a:lnTo>
                    <a:pt x="4188" y="2307"/>
                  </a:lnTo>
                  <a:lnTo>
                    <a:pt x="4248" y="2550"/>
                  </a:lnTo>
                  <a:lnTo>
                    <a:pt x="4309" y="2823"/>
                  </a:lnTo>
                  <a:lnTo>
                    <a:pt x="4370" y="3187"/>
                  </a:lnTo>
                  <a:lnTo>
                    <a:pt x="4431" y="3642"/>
                  </a:lnTo>
                  <a:lnTo>
                    <a:pt x="4491" y="4127"/>
                  </a:lnTo>
                  <a:lnTo>
                    <a:pt x="4522" y="5189"/>
                  </a:lnTo>
                  <a:lnTo>
                    <a:pt x="4491" y="5766"/>
                  </a:lnTo>
                  <a:lnTo>
                    <a:pt x="4461" y="6282"/>
                  </a:lnTo>
                  <a:lnTo>
                    <a:pt x="4400" y="6767"/>
                  </a:lnTo>
                  <a:lnTo>
                    <a:pt x="4339" y="7223"/>
                  </a:lnTo>
                  <a:lnTo>
                    <a:pt x="4248" y="7587"/>
                  </a:lnTo>
                  <a:lnTo>
                    <a:pt x="4157" y="7860"/>
                  </a:lnTo>
                  <a:lnTo>
                    <a:pt x="4127" y="8133"/>
                  </a:lnTo>
                  <a:lnTo>
                    <a:pt x="4218" y="7890"/>
                  </a:lnTo>
                  <a:lnTo>
                    <a:pt x="4339" y="7617"/>
                  </a:lnTo>
                  <a:lnTo>
                    <a:pt x="4431" y="7253"/>
                  </a:lnTo>
                  <a:lnTo>
                    <a:pt x="4552" y="6798"/>
                  </a:lnTo>
                  <a:lnTo>
                    <a:pt x="4613" y="6312"/>
                  </a:lnTo>
                  <a:lnTo>
                    <a:pt x="4704" y="5766"/>
                  </a:lnTo>
                  <a:lnTo>
                    <a:pt x="4734" y="5220"/>
                  </a:lnTo>
                  <a:lnTo>
                    <a:pt x="4734" y="4643"/>
                  </a:lnTo>
                  <a:lnTo>
                    <a:pt x="4734" y="4097"/>
                  </a:lnTo>
                  <a:lnTo>
                    <a:pt x="4704" y="3612"/>
                  </a:lnTo>
                  <a:lnTo>
                    <a:pt x="4643" y="3156"/>
                  </a:lnTo>
                  <a:lnTo>
                    <a:pt x="4613" y="2762"/>
                  </a:lnTo>
                  <a:lnTo>
                    <a:pt x="4552" y="2489"/>
                  </a:lnTo>
                  <a:lnTo>
                    <a:pt x="4491" y="2216"/>
                  </a:lnTo>
                  <a:lnTo>
                    <a:pt x="4400" y="1973"/>
                  </a:lnTo>
                  <a:lnTo>
                    <a:pt x="4248" y="1670"/>
                  </a:lnTo>
                  <a:lnTo>
                    <a:pt x="4006" y="1366"/>
                  </a:lnTo>
                  <a:lnTo>
                    <a:pt x="3702" y="1032"/>
                  </a:lnTo>
                  <a:lnTo>
                    <a:pt x="3308" y="699"/>
                  </a:lnTo>
                  <a:lnTo>
                    <a:pt x="2822" y="425"/>
                  </a:lnTo>
                  <a:lnTo>
                    <a:pt x="2580" y="304"/>
                  </a:lnTo>
                  <a:lnTo>
                    <a:pt x="2306" y="183"/>
                  </a:lnTo>
                  <a:lnTo>
                    <a:pt x="2033" y="92"/>
                  </a:lnTo>
                  <a:lnTo>
                    <a:pt x="1760" y="3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4966;p71">
              <a:extLst>
                <a:ext uri="{FF2B5EF4-FFF2-40B4-BE49-F238E27FC236}">
                  <a16:creationId xmlns:a16="http://schemas.microsoft.com/office/drawing/2014/main" xmlns="" id="{7AD67AB3-B639-47F2-9E21-F539DF1EC466}"/>
                </a:ext>
              </a:extLst>
            </p:cNvPr>
            <p:cNvSpPr/>
            <p:nvPr/>
          </p:nvSpPr>
          <p:spPr>
            <a:xfrm>
              <a:off x="4939175" y="993600"/>
              <a:ext cx="182075" cy="65250"/>
            </a:xfrm>
            <a:custGeom>
              <a:avLst/>
              <a:gdLst/>
              <a:ahLst/>
              <a:cxnLst/>
              <a:rect l="l" t="t" r="r" b="b"/>
              <a:pathLst>
                <a:path w="7283" h="2610" extrusionOk="0">
                  <a:moveTo>
                    <a:pt x="2974" y="0"/>
                  </a:moveTo>
                  <a:lnTo>
                    <a:pt x="2822" y="31"/>
                  </a:lnTo>
                  <a:lnTo>
                    <a:pt x="2306" y="91"/>
                  </a:lnTo>
                  <a:lnTo>
                    <a:pt x="1973" y="152"/>
                  </a:lnTo>
                  <a:lnTo>
                    <a:pt x="1578" y="243"/>
                  </a:lnTo>
                  <a:lnTo>
                    <a:pt x="1184" y="395"/>
                  </a:lnTo>
                  <a:lnTo>
                    <a:pt x="789" y="577"/>
                  </a:lnTo>
                  <a:lnTo>
                    <a:pt x="577" y="698"/>
                  </a:lnTo>
                  <a:lnTo>
                    <a:pt x="425" y="820"/>
                  </a:lnTo>
                  <a:lnTo>
                    <a:pt x="273" y="1002"/>
                  </a:lnTo>
                  <a:lnTo>
                    <a:pt x="152" y="1184"/>
                  </a:lnTo>
                  <a:lnTo>
                    <a:pt x="61" y="1366"/>
                  </a:lnTo>
                  <a:lnTo>
                    <a:pt x="0" y="1548"/>
                  </a:lnTo>
                  <a:lnTo>
                    <a:pt x="0" y="1760"/>
                  </a:lnTo>
                  <a:lnTo>
                    <a:pt x="30" y="1912"/>
                  </a:lnTo>
                  <a:lnTo>
                    <a:pt x="122" y="2215"/>
                  </a:lnTo>
                  <a:lnTo>
                    <a:pt x="213" y="2428"/>
                  </a:lnTo>
                  <a:lnTo>
                    <a:pt x="273" y="2610"/>
                  </a:lnTo>
                  <a:lnTo>
                    <a:pt x="243" y="2397"/>
                  </a:lnTo>
                  <a:lnTo>
                    <a:pt x="152" y="1912"/>
                  </a:lnTo>
                  <a:lnTo>
                    <a:pt x="122" y="1760"/>
                  </a:lnTo>
                  <a:lnTo>
                    <a:pt x="152" y="1578"/>
                  </a:lnTo>
                  <a:lnTo>
                    <a:pt x="213" y="1426"/>
                  </a:lnTo>
                  <a:lnTo>
                    <a:pt x="304" y="1275"/>
                  </a:lnTo>
                  <a:lnTo>
                    <a:pt x="395" y="1123"/>
                  </a:lnTo>
                  <a:lnTo>
                    <a:pt x="546" y="971"/>
                  </a:lnTo>
                  <a:lnTo>
                    <a:pt x="698" y="850"/>
                  </a:lnTo>
                  <a:lnTo>
                    <a:pt x="880" y="759"/>
                  </a:lnTo>
                  <a:lnTo>
                    <a:pt x="1244" y="607"/>
                  </a:lnTo>
                  <a:lnTo>
                    <a:pt x="1639" y="486"/>
                  </a:lnTo>
                  <a:lnTo>
                    <a:pt x="2003" y="425"/>
                  </a:lnTo>
                  <a:lnTo>
                    <a:pt x="2337" y="364"/>
                  </a:lnTo>
                  <a:lnTo>
                    <a:pt x="2852" y="334"/>
                  </a:lnTo>
                  <a:lnTo>
                    <a:pt x="3004" y="304"/>
                  </a:lnTo>
                  <a:lnTo>
                    <a:pt x="3732" y="304"/>
                  </a:lnTo>
                  <a:lnTo>
                    <a:pt x="4066" y="334"/>
                  </a:lnTo>
                  <a:lnTo>
                    <a:pt x="4461" y="395"/>
                  </a:lnTo>
                  <a:lnTo>
                    <a:pt x="4855" y="486"/>
                  </a:lnTo>
                  <a:lnTo>
                    <a:pt x="5250" y="607"/>
                  </a:lnTo>
                  <a:lnTo>
                    <a:pt x="5644" y="729"/>
                  </a:lnTo>
                  <a:lnTo>
                    <a:pt x="6008" y="880"/>
                  </a:lnTo>
                  <a:lnTo>
                    <a:pt x="6645" y="1214"/>
                  </a:lnTo>
                  <a:lnTo>
                    <a:pt x="7101" y="1487"/>
                  </a:lnTo>
                  <a:lnTo>
                    <a:pt x="7283" y="1609"/>
                  </a:lnTo>
                  <a:lnTo>
                    <a:pt x="7131" y="1457"/>
                  </a:lnTo>
                  <a:lnTo>
                    <a:pt x="6737" y="1123"/>
                  </a:lnTo>
                  <a:lnTo>
                    <a:pt x="6433" y="941"/>
                  </a:lnTo>
                  <a:lnTo>
                    <a:pt x="6099" y="729"/>
                  </a:lnTo>
                  <a:lnTo>
                    <a:pt x="5705" y="546"/>
                  </a:lnTo>
                  <a:lnTo>
                    <a:pt x="5310" y="395"/>
                  </a:lnTo>
                  <a:lnTo>
                    <a:pt x="4916" y="243"/>
                  </a:lnTo>
                  <a:lnTo>
                    <a:pt x="4491" y="152"/>
                  </a:lnTo>
                  <a:lnTo>
                    <a:pt x="4097" y="91"/>
                  </a:lnTo>
                  <a:lnTo>
                    <a:pt x="3763" y="31"/>
                  </a:lnTo>
                  <a:lnTo>
                    <a:pt x="3459" y="31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4967;p71">
              <a:extLst>
                <a:ext uri="{FF2B5EF4-FFF2-40B4-BE49-F238E27FC236}">
                  <a16:creationId xmlns:a16="http://schemas.microsoft.com/office/drawing/2014/main" xmlns="" id="{1577EBBC-A7E1-4BCA-B61F-A6122F991CAC}"/>
                </a:ext>
              </a:extLst>
            </p:cNvPr>
            <p:cNvSpPr/>
            <p:nvPr/>
          </p:nvSpPr>
          <p:spPr>
            <a:xfrm>
              <a:off x="4902750" y="1061100"/>
              <a:ext cx="308025" cy="509825"/>
            </a:xfrm>
            <a:custGeom>
              <a:avLst/>
              <a:gdLst/>
              <a:ahLst/>
              <a:cxnLst/>
              <a:rect l="l" t="t" r="r" b="b"/>
              <a:pathLst>
                <a:path w="12321" h="20393" extrusionOk="0">
                  <a:moveTo>
                    <a:pt x="6009" y="1"/>
                  </a:moveTo>
                  <a:lnTo>
                    <a:pt x="5857" y="31"/>
                  </a:lnTo>
                  <a:lnTo>
                    <a:pt x="5432" y="153"/>
                  </a:lnTo>
                  <a:lnTo>
                    <a:pt x="4795" y="335"/>
                  </a:lnTo>
                  <a:lnTo>
                    <a:pt x="4036" y="608"/>
                  </a:lnTo>
                  <a:lnTo>
                    <a:pt x="3642" y="790"/>
                  </a:lnTo>
                  <a:lnTo>
                    <a:pt x="3217" y="972"/>
                  </a:lnTo>
                  <a:lnTo>
                    <a:pt x="2823" y="1215"/>
                  </a:lnTo>
                  <a:lnTo>
                    <a:pt x="2458" y="1488"/>
                  </a:lnTo>
                  <a:lnTo>
                    <a:pt x="2094" y="1791"/>
                  </a:lnTo>
                  <a:lnTo>
                    <a:pt x="1761" y="2125"/>
                  </a:lnTo>
                  <a:lnTo>
                    <a:pt x="1487" y="2519"/>
                  </a:lnTo>
                  <a:lnTo>
                    <a:pt x="1245" y="2944"/>
                  </a:lnTo>
                  <a:lnTo>
                    <a:pt x="1063" y="3369"/>
                  </a:lnTo>
                  <a:lnTo>
                    <a:pt x="911" y="3794"/>
                  </a:lnTo>
                  <a:lnTo>
                    <a:pt x="790" y="4219"/>
                  </a:lnTo>
                  <a:lnTo>
                    <a:pt x="668" y="4674"/>
                  </a:lnTo>
                  <a:lnTo>
                    <a:pt x="516" y="5554"/>
                  </a:lnTo>
                  <a:lnTo>
                    <a:pt x="395" y="6464"/>
                  </a:lnTo>
                  <a:lnTo>
                    <a:pt x="334" y="7405"/>
                  </a:lnTo>
                  <a:lnTo>
                    <a:pt x="274" y="8315"/>
                  </a:lnTo>
                  <a:lnTo>
                    <a:pt x="213" y="9225"/>
                  </a:lnTo>
                  <a:lnTo>
                    <a:pt x="152" y="10136"/>
                  </a:lnTo>
                  <a:lnTo>
                    <a:pt x="61" y="10864"/>
                  </a:lnTo>
                  <a:lnTo>
                    <a:pt x="1" y="11532"/>
                  </a:lnTo>
                  <a:lnTo>
                    <a:pt x="1" y="11865"/>
                  </a:lnTo>
                  <a:lnTo>
                    <a:pt x="31" y="12169"/>
                  </a:lnTo>
                  <a:lnTo>
                    <a:pt x="61" y="12472"/>
                  </a:lnTo>
                  <a:lnTo>
                    <a:pt x="152" y="12745"/>
                  </a:lnTo>
                  <a:lnTo>
                    <a:pt x="243" y="13018"/>
                  </a:lnTo>
                  <a:lnTo>
                    <a:pt x="365" y="13292"/>
                  </a:lnTo>
                  <a:lnTo>
                    <a:pt x="547" y="13534"/>
                  </a:lnTo>
                  <a:lnTo>
                    <a:pt x="790" y="13777"/>
                  </a:lnTo>
                  <a:lnTo>
                    <a:pt x="1063" y="13989"/>
                  </a:lnTo>
                  <a:lnTo>
                    <a:pt x="1396" y="14202"/>
                  </a:lnTo>
                  <a:lnTo>
                    <a:pt x="1761" y="14384"/>
                  </a:lnTo>
                  <a:lnTo>
                    <a:pt x="2216" y="14566"/>
                  </a:lnTo>
                  <a:lnTo>
                    <a:pt x="2762" y="14718"/>
                  </a:lnTo>
                  <a:lnTo>
                    <a:pt x="3308" y="14869"/>
                  </a:lnTo>
                  <a:lnTo>
                    <a:pt x="3854" y="15021"/>
                  </a:lnTo>
                  <a:lnTo>
                    <a:pt x="4127" y="15112"/>
                  </a:lnTo>
                  <a:lnTo>
                    <a:pt x="4370" y="15203"/>
                  </a:lnTo>
                  <a:lnTo>
                    <a:pt x="4583" y="15325"/>
                  </a:lnTo>
                  <a:lnTo>
                    <a:pt x="4795" y="15476"/>
                  </a:lnTo>
                  <a:lnTo>
                    <a:pt x="4977" y="15658"/>
                  </a:lnTo>
                  <a:lnTo>
                    <a:pt x="5129" y="15840"/>
                  </a:lnTo>
                  <a:lnTo>
                    <a:pt x="5250" y="16083"/>
                  </a:lnTo>
                  <a:lnTo>
                    <a:pt x="5341" y="16326"/>
                  </a:lnTo>
                  <a:lnTo>
                    <a:pt x="5372" y="16660"/>
                  </a:lnTo>
                  <a:lnTo>
                    <a:pt x="5372" y="16994"/>
                  </a:lnTo>
                  <a:lnTo>
                    <a:pt x="5311" y="17722"/>
                  </a:lnTo>
                  <a:lnTo>
                    <a:pt x="5250" y="18147"/>
                  </a:lnTo>
                  <a:lnTo>
                    <a:pt x="5220" y="18571"/>
                  </a:lnTo>
                  <a:lnTo>
                    <a:pt x="5220" y="18996"/>
                  </a:lnTo>
                  <a:lnTo>
                    <a:pt x="5280" y="19391"/>
                  </a:lnTo>
                  <a:lnTo>
                    <a:pt x="5341" y="19573"/>
                  </a:lnTo>
                  <a:lnTo>
                    <a:pt x="5402" y="19755"/>
                  </a:lnTo>
                  <a:lnTo>
                    <a:pt x="5523" y="19907"/>
                  </a:lnTo>
                  <a:lnTo>
                    <a:pt x="5645" y="20028"/>
                  </a:lnTo>
                  <a:lnTo>
                    <a:pt x="5766" y="20119"/>
                  </a:lnTo>
                  <a:lnTo>
                    <a:pt x="5918" y="20210"/>
                  </a:lnTo>
                  <a:lnTo>
                    <a:pt x="6069" y="20271"/>
                  </a:lnTo>
                  <a:lnTo>
                    <a:pt x="6252" y="20331"/>
                  </a:lnTo>
                  <a:lnTo>
                    <a:pt x="6646" y="20392"/>
                  </a:lnTo>
                  <a:lnTo>
                    <a:pt x="7040" y="20362"/>
                  </a:lnTo>
                  <a:lnTo>
                    <a:pt x="7435" y="20301"/>
                  </a:lnTo>
                  <a:lnTo>
                    <a:pt x="7799" y="20180"/>
                  </a:lnTo>
                  <a:lnTo>
                    <a:pt x="7951" y="20089"/>
                  </a:lnTo>
                  <a:lnTo>
                    <a:pt x="8102" y="19998"/>
                  </a:lnTo>
                  <a:lnTo>
                    <a:pt x="8224" y="19876"/>
                  </a:lnTo>
                  <a:lnTo>
                    <a:pt x="8315" y="19755"/>
                  </a:lnTo>
                  <a:lnTo>
                    <a:pt x="8467" y="19542"/>
                  </a:lnTo>
                  <a:lnTo>
                    <a:pt x="8558" y="19330"/>
                  </a:lnTo>
                  <a:lnTo>
                    <a:pt x="8618" y="19118"/>
                  </a:lnTo>
                  <a:lnTo>
                    <a:pt x="8679" y="18905"/>
                  </a:lnTo>
                  <a:lnTo>
                    <a:pt x="8740" y="18420"/>
                  </a:lnTo>
                  <a:lnTo>
                    <a:pt x="8740" y="17934"/>
                  </a:lnTo>
                  <a:lnTo>
                    <a:pt x="8740" y="16963"/>
                  </a:lnTo>
                  <a:lnTo>
                    <a:pt x="8770" y="16478"/>
                  </a:lnTo>
                  <a:lnTo>
                    <a:pt x="8800" y="16265"/>
                  </a:lnTo>
                  <a:lnTo>
                    <a:pt x="8831" y="16053"/>
                  </a:lnTo>
                  <a:lnTo>
                    <a:pt x="9073" y="15082"/>
                  </a:lnTo>
                  <a:lnTo>
                    <a:pt x="9195" y="14657"/>
                  </a:lnTo>
                  <a:lnTo>
                    <a:pt x="9316" y="14232"/>
                  </a:lnTo>
                  <a:lnTo>
                    <a:pt x="9468" y="13777"/>
                  </a:lnTo>
                  <a:lnTo>
                    <a:pt x="9711" y="13322"/>
                  </a:lnTo>
                  <a:lnTo>
                    <a:pt x="10014" y="12806"/>
                  </a:lnTo>
                  <a:lnTo>
                    <a:pt x="10409" y="12230"/>
                  </a:lnTo>
                  <a:lnTo>
                    <a:pt x="10682" y="11774"/>
                  </a:lnTo>
                  <a:lnTo>
                    <a:pt x="10924" y="11289"/>
                  </a:lnTo>
                  <a:lnTo>
                    <a:pt x="11137" y="10803"/>
                  </a:lnTo>
                  <a:lnTo>
                    <a:pt x="11349" y="10257"/>
                  </a:lnTo>
                  <a:lnTo>
                    <a:pt x="11501" y="9711"/>
                  </a:lnTo>
                  <a:lnTo>
                    <a:pt x="11653" y="9165"/>
                  </a:lnTo>
                  <a:lnTo>
                    <a:pt x="11926" y="8012"/>
                  </a:lnTo>
                  <a:lnTo>
                    <a:pt x="12078" y="7314"/>
                  </a:lnTo>
                  <a:lnTo>
                    <a:pt x="12199" y="6555"/>
                  </a:lnTo>
                  <a:lnTo>
                    <a:pt x="12290" y="5797"/>
                  </a:lnTo>
                  <a:lnTo>
                    <a:pt x="12320" y="5402"/>
                  </a:lnTo>
                  <a:lnTo>
                    <a:pt x="12320" y="5008"/>
                  </a:lnTo>
                  <a:lnTo>
                    <a:pt x="12320" y="4613"/>
                  </a:lnTo>
                  <a:lnTo>
                    <a:pt x="12290" y="4249"/>
                  </a:lnTo>
                  <a:lnTo>
                    <a:pt x="12199" y="3855"/>
                  </a:lnTo>
                  <a:lnTo>
                    <a:pt x="12108" y="3521"/>
                  </a:lnTo>
                  <a:lnTo>
                    <a:pt x="11987" y="3157"/>
                  </a:lnTo>
                  <a:lnTo>
                    <a:pt x="11804" y="2853"/>
                  </a:lnTo>
                  <a:lnTo>
                    <a:pt x="11622" y="2550"/>
                  </a:lnTo>
                  <a:lnTo>
                    <a:pt x="11349" y="2277"/>
                  </a:lnTo>
                  <a:lnTo>
                    <a:pt x="10773" y="1761"/>
                  </a:lnTo>
                  <a:lnTo>
                    <a:pt x="10196" y="1306"/>
                  </a:lnTo>
                  <a:lnTo>
                    <a:pt x="9559" y="942"/>
                  </a:lnTo>
                  <a:lnTo>
                    <a:pt x="8922" y="608"/>
                  </a:lnTo>
                  <a:lnTo>
                    <a:pt x="8254" y="365"/>
                  </a:lnTo>
                  <a:lnTo>
                    <a:pt x="7526" y="183"/>
                  </a:lnTo>
                  <a:lnTo>
                    <a:pt x="6798" y="62"/>
                  </a:lnTo>
                  <a:lnTo>
                    <a:pt x="6009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4968;p71">
              <a:extLst>
                <a:ext uri="{FF2B5EF4-FFF2-40B4-BE49-F238E27FC236}">
                  <a16:creationId xmlns:a16="http://schemas.microsoft.com/office/drawing/2014/main" xmlns="" id="{A28D1DEE-805B-4130-9EC9-29B8F0F798C6}"/>
                </a:ext>
              </a:extLst>
            </p:cNvPr>
            <p:cNvSpPr/>
            <p:nvPr/>
          </p:nvSpPr>
          <p:spPr>
            <a:xfrm>
              <a:off x="4902750" y="1061100"/>
              <a:ext cx="308025" cy="509825"/>
            </a:xfrm>
            <a:custGeom>
              <a:avLst/>
              <a:gdLst/>
              <a:ahLst/>
              <a:cxnLst/>
              <a:rect l="l" t="t" r="r" b="b"/>
              <a:pathLst>
                <a:path w="12321" h="20393" fill="none" extrusionOk="0">
                  <a:moveTo>
                    <a:pt x="6009" y="1"/>
                  </a:moveTo>
                  <a:lnTo>
                    <a:pt x="6009" y="1"/>
                  </a:lnTo>
                  <a:lnTo>
                    <a:pt x="5857" y="31"/>
                  </a:lnTo>
                  <a:lnTo>
                    <a:pt x="5432" y="153"/>
                  </a:lnTo>
                  <a:lnTo>
                    <a:pt x="4795" y="335"/>
                  </a:lnTo>
                  <a:lnTo>
                    <a:pt x="4036" y="608"/>
                  </a:lnTo>
                  <a:lnTo>
                    <a:pt x="3642" y="790"/>
                  </a:lnTo>
                  <a:lnTo>
                    <a:pt x="3217" y="972"/>
                  </a:lnTo>
                  <a:lnTo>
                    <a:pt x="2823" y="1215"/>
                  </a:lnTo>
                  <a:lnTo>
                    <a:pt x="2458" y="1488"/>
                  </a:lnTo>
                  <a:lnTo>
                    <a:pt x="2094" y="1791"/>
                  </a:lnTo>
                  <a:lnTo>
                    <a:pt x="1761" y="2125"/>
                  </a:lnTo>
                  <a:lnTo>
                    <a:pt x="1487" y="2519"/>
                  </a:lnTo>
                  <a:lnTo>
                    <a:pt x="1245" y="2944"/>
                  </a:lnTo>
                  <a:lnTo>
                    <a:pt x="1245" y="2944"/>
                  </a:lnTo>
                  <a:lnTo>
                    <a:pt x="1063" y="3369"/>
                  </a:lnTo>
                  <a:lnTo>
                    <a:pt x="911" y="3794"/>
                  </a:lnTo>
                  <a:lnTo>
                    <a:pt x="790" y="4219"/>
                  </a:lnTo>
                  <a:lnTo>
                    <a:pt x="668" y="4674"/>
                  </a:lnTo>
                  <a:lnTo>
                    <a:pt x="516" y="5554"/>
                  </a:lnTo>
                  <a:lnTo>
                    <a:pt x="395" y="6464"/>
                  </a:lnTo>
                  <a:lnTo>
                    <a:pt x="334" y="7405"/>
                  </a:lnTo>
                  <a:lnTo>
                    <a:pt x="274" y="8315"/>
                  </a:lnTo>
                  <a:lnTo>
                    <a:pt x="213" y="9225"/>
                  </a:lnTo>
                  <a:lnTo>
                    <a:pt x="152" y="10136"/>
                  </a:lnTo>
                  <a:lnTo>
                    <a:pt x="152" y="10136"/>
                  </a:lnTo>
                  <a:lnTo>
                    <a:pt x="61" y="10864"/>
                  </a:lnTo>
                  <a:lnTo>
                    <a:pt x="1" y="11532"/>
                  </a:lnTo>
                  <a:lnTo>
                    <a:pt x="1" y="11865"/>
                  </a:lnTo>
                  <a:lnTo>
                    <a:pt x="31" y="12169"/>
                  </a:lnTo>
                  <a:lnTo>
                    <a:pt x="61" y="12472"/>
                  </a:lnTo>
                  <a:lnTo>
                    <a:pt x="152" y="12745"/>
                  </a:lnTo>
                  <a:lnTo>
                    <a:pt x="243" y="13018"/>
                  </a:lnTo>
                  <a:lnTo>
                    <a:pt x="365" y="13292"/>
                  </a:lnTo>
                  <a:lnTo>
                    <a:pt x="547" y="13534"/>
                  </a:lnTo>
                  <a:lnTo>
                    <a:pt x="790" y="13777"/>
                  </a:lnTo>
                  <a:lnTo>
                    <a:pt x="1063" y="13989"/>
                  </a:lnTo>
                  <a:lnTo>
                    <a:pt x="1396" y="14202"/>
                  </a:lnTo>
                  <a:lnTo>
                    <a:pt x="1761" y="14384"/>
                  </a:lnTo>
                  <a:lnTo>
                    <a:pt x="2216" y="14566"/>
                  </a:lnTo>
                  <a:lnTo>
                    <a:pt x="2216" y="14566"/>
                  </a:lnTo>
                  <a:lnTo>
                    <a:pt x="2762" y="14718"/>
                  </a:lnTo>
                  <a:lnTo>
                    <a:pt x="3308" y="14869"/>
                  </a:lnTo>
                  <a:lnTo>
                    <a:pt x="3854" y="15021"/>
                  </a:lnTo>
                  <a:lnTo>
                    <a:pt x="4127" y="15112"/>
                  </a:lnTo>
                  <a:lnTo>
                    <a:pt x="4370" y="15203"/>
                  </a:lnTo>
                  <a:lnTo>
                    <a:pt x="4583" y="15325"/>
                  </a:lnTo>
                  <a:lnTo>
                    <a:pt x="4795" y="15476"/>
                  </a:lnTo>
                  <a:lnTo>
                    <a:pt x="4977" y="15658"/>
                  </a:lnTo>
                  <a:lnTo>
                    <a:pt x="5129" y="15840"/>
                  </a:lnTo>
                  <a:lnTo>
                    <a:pt x="5250" y="16083"/>
                  </a:lnTo>
                  <a:lnTo>
                    <a:pt x="5341" y="16326"/>
                  </a:lnTo>
                  <a:lnTo>
                    <a:pt x="5372" y="16660"/>
                  </a:lnTo>
                  <a:lnTo>
                    <a:pt x="5372" y="16994"/>
                  </a:lnTo>
                  <a:lnTo>
                    <a:pt x="5372" y="16994"/>
                  </a:lnTo>
                  <a:lnTo>
                    <a:pt x="5311" y="17722"/>
                  </a:lnTo>
                  <a:lnTo>
                    <a:pt x="5250" y="18147"/>
                  </a:lnTo>
                  <a:lnTo>
                    <a:pt x="5220" y="18571"/>
                  </a:lnTo>
                  <a:lnTo>
                    <a:pt x="5220" y="18996"/>
                  </a:lnTo>
                  <a:lnTo>
                    <a:pt x="5280" y="19391"/>
                  </a:lnTo>
                  <a:lnTo>
                    <a:pt x="5341" y="19573"/>
                  </a:lnTo>
                  <a:lnTo>
                    <a:pt x="5402" y="19755"/>
                  </a:lnTo>
                  <a:lnTo>
                    <a:pt x="5523" y="19907"/>
                  </a:lnTo>
                  <a:lnTo>
                    <a:pt x="5645" y="20028"/>
                  </a:lnTo>
                  <a:lnTo>
                    <a:pt x="5645" y="20028"/>
                  </a:lnTo>
                  <a:lnTo>
                    <a:pt x="5766" y="20119"/>
                  </a:lnTo>
                  <a:lnTo>
                    <a:pt x="5918" y="20210"/>
                  </a:lnTo>
                  <a:lnTo>
                    <a:pt x="6069" y="20271"/>
                  </a:lnTo>
                  <a:lnTo>
                    <a:pt x="6252" y="20331"/>
                  </a:lnTo>
                  <a:lnTo>
                    <a:pt x="6646" y="20392"/>
                  </a:lnTo>
                  <a:lnTo>
                    <a:pt x="7040" y="20362"/>
                  </a:lnTo>
                  <a:lnTo>
                    <a:pt x="7435" y="20301"/>
                  </a:lnTo>
                  <a:lnTo>
                    <a:pt x="7799" y="20180"/>
                  </a:lnTo>
                  <a:lnTo>
                    <a:pt x="7951" y="20089"/>
                  </a:lnTo>
                  <a:lnTo>
                    <a:pt x="8102" y="19998"/>
                  </a:lnTo>
                  <a:lnTo>
                    <a:pt x="8224" y="19876"/>
                  </a:lnTo>
                  <a:lnTo>
                    <a:pt x="8315" y="19755"/>
                  </a:lnTo>
                  <a:lnTo>
                    <a:pt x="8315" y="19755"/>
                  </a:lnTo>
                  <a:lnTo>
                    <a:pt x="8467" y="19542"/>
                  </a:lnTo>
                  <a:lnTo>
                    <a:pt x="8558" y="19330"/>
                  </a:lnTo>
                  <a:lnTo>
                    <a:pt x="8618" y="19118"/>
                  </a:lnTo>
                  <a:lnTo>
                    <a:pt x="8679" y="18905"/>
                  </a:lnTo>
                  <a:lnTo>
                    <a:pt x="8740" y="18420"/>
                  </a:lnTo>
                  <a:lnTo>
                    <a:pt x="8740" y="17934"/>
                  </a:lnTo>
                  <a:lnTo>
                    <a:pt x="8740" y="16963"/>
                  </a:lnTo>
                  <a:lnTo>
                    <a:pt x="8770" y="16478"/>
                  </a:lnTo>
                  <a:lnTo>
                    <a:pt x="8800" y="16265"/>
                  </a:lnTo>
                  <a:lnTo>
                    <a:pt x="8831" y="16053"/>
                  </a:lnTo>
                  <a:lnTo>
                    <a:pt x="8831" y="16053"/>
                  </a:lnTo>
                  <a:lnTo>
                    <a:pt x="9073" y="15082"/>
                  </a:lnTo>
                  <a:lnTo>
                    <a:pt x="9195" y="14657"/>
                  </a:lnTo>
                  <a:lnTo>
                    <a:pt x="9316" y="14232"/>
                  </a:lnTo>
                  <a:lnTo>
                    <a:pt x="9468" y="13777"/>
                  </a:lnTo>
                  <a:lnTo>
                    <a:pt x="9711" y="13322"/>
                  </a:lnTo>
                  <a:lnTo>
                    <a:pt x="10014" y="12806"/>
                  </a:lnTo>
                  <a:lnTo>
                    <a:pt x="10409" y="12230"/>
                  </a:lnTo>
                  <a:lnTo>
                    <a:pt x="10409" y="12230"/>
                  </a:lnTo>
                  <a:lnTo>
                    <a:pt x="10682" y="11774"/>
                  </a:lnTo>
                  <a:lnTo>
                    <a:pt x="10924" y="11289"/>
                  </a:lnTo>
                  <a:lnTo>
                    <a:pt x="11137" y="10803"/>
                  </a:lnTo>
                  <a:lnTo>
                    <a:pt x="11349" y="10257"/>
                  </a:lnTo>
                  <a:lnTo>
                    <a:pt x="11501" y="9711"/>
                  </a:lnTo>
                  <a:lnTo>
                    <a:pt x="11653" y="9165"/>
                  </a:lnTo>
                  <a:lnTo>
                    <a:pt x="11926" y="8012"/>
                  </a:lnTo>
                  <a:lnTo>
                    <a:pt x="11926" y="8012"/>
                  </a:lnTo>
                  <a:lnTo>
                    <a:pt x="12078" y="7314"/>
                  </a:lnTo>
                  <a:lnTo>
                    <a:pt x="12199" y="6555"/>
                  </a:lnTo>
                  <a:lnTo>
                    <a:pt x="12290" y="5797"/>
                  </a:lnTo>
                  <a:lnTo>
                    <a:pt x="12320" y="5402"/>
                  </a:lnTo>
                  <a:lnTo>
                    <a:pt x="12320" y="5008"/>
                  </a:lnTo>
                  <a:lnTo>
                    <a:pt x="12320" y="4613"/>
                  </a:lnTo>
                  <a:lnTo>
                    <a:pt x="12290" y="4249"/>
                  </a:lnTo>
                  <a:lnTo>
                    <a:pt x="12199" y="3855"/>
                  </a:lnTo>
                  <a:lnTo>
                    <a:pt x="12108" y="3521"/>
                  </a:lnTo>
                  <a:lnTo>
                    <a:pt x="11987" y="3157"/>
                  </a:lnTo>
                  <a:lnTo>
                    <a:pt x="11804" y="2853"/>
                  </a:lnTo>
                  <a:lnTo>
                    <a:pt x="11622" y="2550"/>
                  </a:lnTo>
                  <a:lnTo>
                    <a:pt x="11349" y="2277"/>
                  </a:lnTo>
                  <a:lnTo>
                    <a:pt x="11349" y="2277"/>
                  </a:lnTo>
                  <a:lnTo>
                    <a:pt x="10773" y="1761"/>
                  </a:lnTo>
                  <a:lnTo>
                    <a:pt x="10196" y="1306"/>
                  </a:lnTo>
                  <a:lnTo>
                    <a:pt x="9559" y="942"/>
                  </a:lnTo>
                  <a:lnTo>
                    <a:pt x="8922" y="608"/>
                  </a:lnTo>
                  <a:lnTo>
                    <a:pt x="8254" y="365"/>
                  </a:lnTo>
                  <a:lnTo>
                    <a:pt x="7526" y="183"/>
                  </a:lnTo>
                  <a:lnTo>
                    <a:pt x="6798" y="62"/>
                  </a:lnTo>
                  <a:lnTo>
                    <a:pt x="6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4969;p71">
              <a:extLst>
                <a:ext uri="{FF2B5EF4-FFF2-40B4-BE49-F238E27FC236}">
                  <a16:creationId xmlns:a16="http://schemas.microsoft.com/office/drawing/2014/main" xmlns="" id="{D95935BF-FB9D-400C-AF34-7F48073F6B0F}"/>
                </a:ext>
              </a:extLst>
            </p:cNvPr>
            <p:cNvSpPr/>
            <p:nvPr/>
          </p:nvSpPr>
          <p:spPr>
            <a:xfrm>
              <a:off x="4977100" y="1303850"/>
              <a:ext cx="49325" cy="28100"/>
            </a:xfrm>
            <a:custGeom>
              <a:avLst/>
              <a:gdLst/>
              <a:ahLst/>
              <a:cxnLst/>
              <a:rect l="l" t="t" r="r" b="b"/>
              <a:pathLst>
                <a:path w="1973" h="1124" extrusionOk="0">
                  <a:moveTo>
                    <a:pt x="1457" y="1"/>
                  </a:moveTo>
                  <a:lnTo>
                    <a:pt x="1457" y="92"/>
                  </a:lnTo>
                  <a:lnTo>
                    <a:pt x="1457" y="213"/>
                  </a:lnTo>
                  <a:lnTo>
                    <a:pt x="1427" y="304"/>
                  </a:lnTo>
                  <a:lnTo>
                    <a:pt x="1366" y="426"/>
                  </a:lnTo>
                  <a:lnTo>
                    <a:pt x="1244" y="517"/>
                  </a:lnTo>
                  <a:lnTo>
                    <a:pt x="1093" y="608"/>
                  </a:lnTo>
                  <a:lnTo>
                    <a:pt x="880" y="669"/>
                  </a:lnTo>
                  <a:lnTo>
                    <a:pt x="759" y="669"/>
                  </a:lnTo>
                  <a:lnTo>
                    <a:pt x="577" y="638"/>
                  </a:lnTo>
                  <a:lnTo>
                    <a:pt x="425" y="608"/>
                  </a:lnTo>
                  <a:lnTo>
                    <a:pt x="304" y="517"/>
                  </a:lnTo>
                  <a:lnTo>
                    <a:pt x="213" y="426"/>
                  </a:lnTo>
                  <a:lnTo>
                    <a:pt x="122" y="274"/>
                  </a:lnTo>
                  <a:lnTo>
                    <a:pt x="91" y="183"/>
                  </a:lnTo>
                  <a:lnTo>
                    <a:pt x="31" y="426"/>
                  </a:lnTo>
                  <a:lnTo>
                    <a:pt x="0" y="638"/>
                  </a:lnTo>
                  <a:lnTo>
                    <a:pt x="61" y="820"/>
                  </a:lnTo>
                  <a:lnTo>
                    <a:pt x="152" y="942"/>
                  </a:lnTo>
                  <a:lnTo>
                    <a:pt x="273" y="1033"/>
                  </a:lnTo>
                  <a:lnTo>
                    <a:pt x="425" y="1093"/>
                  </a:lnTo>
                  <a:lnTo>
                    <a:pt x="577" y="1124"/>
                  </a:lnTo>
                  <a:lnTo>
                    <a:pt x="1002" y="1124"/>
                  </a:lnTo>
                  <a:lnTo>
                    <a:pt x="1184" y="1093"/>
                  </a:lnTo>
                  <a:lnTo>
                    <a:pt x="1578" y="1002"/>
                  </a:lnTo>
                  <a:lnTo>
                    <a:pt x="1882" y="881"/>
                  </a:lnTo>
                  <a:lnTo>
                    <a:pt x="1942" y="820"/>
                  </a:lnTo>
                  <a:lnTo>
                    <a:pt x="1973" y="760"/>
                  </a:lnTo>
                  <a:lnTo>
                    <a:pt x="1973" y="669"/>
                  </a:lnTo>
                  <a:lnTo>
                    <a:pt x="1912" y="547"/>
                  </a:lnTo>
                  <a:lnTo>
                    <a:pt x="1730" y="304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rgbClr val="D9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4970;p71">
              <a:extLst>
                <a:ext uri="{FF2B5EF4-FFF2-40B4-BE49-F238E27FC236}">
                  <a16:creationId xmlns:a16="http://schemas.microsoft.com/office/drawing/2014/main" xmlns="" id="{2D27BFD6-69C3-4E3B-9CFE-340F8388C336}"/>
                </a:ext>
              </a:extLst>
            </p:cNvPr>
            <p:cNvSpPr/>
            <p:nvPr/>
          </p:nvSpPr>
          <p:spPr>
            <a:xfrm>
              <a:off x="4977100" y="1303850"/>
              <a:ext cx="49325" cy="28100"/>
            </a:xfrm>
            <a:custGeom>
              <a:avLst/>
              <a:gdLst/>
              <a:ahLst/>
              <a:cxnLst/>
              <a:rect l="l" t="t" r="r" b="b"/>
              <a:pathLst>
                <a:path w="1973" h="1124" fill="none" extrusionOk="0">
                  <a:moveTo>
                    <a:pt x="1457" y="1"/>
                  </a:moveTo>
                  <a:lnTo>
                    <a:pt x="1457" y="1"/>
                  </a:lnTo>
                  <a:lnTo>
                    <a:pt x="1457" y="92"/>
                  </a:lnTo>
                  <a:lnTo>
                    <a:pt x="1457" y="213"/>
                  </a:lnTo>
                  <a:lnTo>
                    <a:pt x="1427" y="304"/>
                  </a:lnTo>
                  <a:lnTo>
                    <a:pt x="1366" y="426"/>
                  </a:lnTo>
                  <a:lnTo>
                    <a:pt x="1244" y="517"/>
                  </a:lnTo>
                  <a:lnTo>
                    <a:pt x="1093" y="608"/>
                  </a:lnTo>
                  <a:lnTo>
                    <a:pt x="880" y="669"/>
                  </a:lnTo>
                  <a:lnTo>
                    <a:pt x="880" y="669"/>
                  </a:lnTo>
                  <a:lnTo>
                    <a:pt x="759" y="669"/>
                  </a:lnTo>
                  <a:lnTo>
                    <a:pt x="759" y="669"/>
                  </a:lnTo>
                  <a:lnTo>
                    <a:pt x="577" y="638"/>
                  </a:lnTo>
                  <a:lnTo>
                    <a:pt x="425" y="608"/>
                  </a:lnTo>
                  <a:lnTo>
                    <a:pt x="304" y="517"/>
                  </a:lnTo>
                  <a:lnTo>
                    <a:pt x="213" y="426"/>
                  </a:lnTo>
                  <a:lnTo>
                    <a:pt x="122" y="274"/>
                  </a:lnTo>
                  <a:lnTo>
                    <a:pt x="91" y="183"/>
                  </a:lnTo>
                  <a:lnTo>
                    <a:pt x="91" y="183"/>
                  </a:lnTo>
                  <a:lnTo>
                    <a:pt x="31" y="426"/>
                  </a:lnTo>
                  <a:lnTo>
                    <a:pt x="0" y="638"/>
                  </a:lnTo>
                  <a:lnTo>
                    <a:pt x="61" y="820"/>
                  </a:lnTo>
                  <a:lnTo>
                    <a:pt x="152" y="942"/>
                  </a:lnTo>
                  <a:lnTo>
                    <a:pt x="273" y="1033"/>
                  </a:lnTo>
                  <a:lnTo>
                    <a:pt x="425" y="1093"/>
                  </a:lnTo>
                  <a:lnTo>
                    <a:pt x="577" y="1124"/>
                  </a:lnTo>
                  <a:lnTo>
                    <a:pt x="789" y="1124"/>
                  </a:lnTo>
                  <a:lnTo>
                    <a:pt x="789" y="1124"/>
                  </a:lnTo>
                  <a:lnTo>
                    <a:pt x="1002" y="1124"/>
                  </a:lnTo>
                  <a:lnTo>
                    <a:pt x="1184" y="1093"/>
                  </a:lnTo>
                  <a:lnTo>
                    <a:pt x="1578" y="1002"/>
                  </a:lnTo>
                  <a:lnTo>
                    <a:pt x="1882" y="881"/>
                  </a:lnTo>
                  <a:lnTo>
                    <a:pt x="1942" y="820"/>
                  </a:lnTo>
                  <a:lnTo>
                    <a:pt x="1973" y="760"/>
                  </a:lnTo>
                  <a:lnTo>
                    <a:pt x="1973" y="760"/>
                  </a:lnTo>
                  <a:lnTo>
                    <a:pt x="1973" y="669"/>
                  </a:lnTo>
                  <a:lnTo>
                    <a:pt x="1912" y="547"/>
                  </a:lnTo>
                  <a:lnTo>
                    <a:pt x="1730" y="304"/>
                  </a:lnTo>
                  <a:lnTo>
                    <a:pt x="14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4971;p71">
              <a:extLst>
                <a:ext uri="{FF2B5EF4-FFF2-40B4-BE49-F238E27FC236}">
                  <a16:creationId xmlns:a16="http://schemas.microsoft.com/office/drawing/2014/main" xmlns="" id="{DE2A8DB1-B136-4424-ADCF-91193CF85067}"/>
                </a:ext>
              </a:extLst>
            </p:cNvPr>
            <p:cNvSpPr/>
            <p:nvPr/>
          </p:nvSpPr>
          <p:spPr>
            <a:xfrm>
              <a:off x="4978625" y="1297800"/>
              <a:ext cx="48575" cy="23525"/>
            </a:xfrm>
            <a:custGeom>
              <a:avLst/>
              <a:gdLst/>
              <a:ahLst/>
              <a:cxnLst/>
              <a:rect l="l" t="t" r="r" b="b"/>
              <a:pathLst>
                <a:path w="1943" h="941" extrusionOk="0">
                  <a:moveTo>
                    <a:pt x="668" y="0"/>
                  </a:moveTo>
                  <a:lnTo>
                    <a:pt x="546" y="31"/>
                  </a:lnTo>
                  <a:lnTo>
                    <a:pt x="425" y="61"/>
                  </a:lnTo>
                  <a:lnTo>
                    <a:pt x="273" y="122"/>
                  </a:lnTo>
                  <a:lnTo>
                    <a:pt x="182" y="213"/>
                  </a:lnTo>
                  <a:lnTo>
                    <a:pt x="91" y="334"/>
                  </a:lnTo>
                  <a:lnTo>
                    <a:pt x="30" y="455"/>
                  </a:lnTo>
                  <a:lnTo>
                    <a:pt x="0" y="577"/>
                  </a:lnTo>
                  <a:lnTo>
                    <a:pt x="0" y="698"/>
                  </a:lnTo>
                  <a:lnTo>
                    <a:pt x="0" y="850"/>
                  </a:lnTo>
                  <a:lnTo>
                    <a:pt x="30" y="911"/>
                  </a:lnTo>
                  <a:lnTo>
                    <a:pt x="61" y="850"/>
                  </a:lnTo>
                  <a:lnTo>
                    <a:pt x="91" y="698"/>
                  </a:lnTo>
                  <a:lnTo>
                    <a:pt x="152" y="516"/>
                  </a:lnTo>
                  <a:lnTo>
                    <a:pt x="212" y="425"/>
                  </a:lnTo>
                  <a:lnTo>
                    <a:pt x="273" y="334"/>
                  </a:lnTo>
                  <a:lnTo>
                    <a:pt x="364" y="273"/>
                  </a:lnTo>
                  <a:lnTo>
                    <a:pt x="486" y="213"/>
                  </a:lnTo>
                  <a:lnTo>
                    <a:pt x="850" y="213"/>
                  </a:lnTo>
                  <a:lnTo>
                    <a:pt x="1062" y="273"/>
                  </a:lnTo>
                  <a:lnTo>
                    <a:pt x="1244" y="334"/>
                  </a:lnTo>
                  <a:lnTo>
                    <a:pt x="1457" y="455"/>
                  </a:lnTo>
                  <a:lnTo>
                    <a:pt x="1669" y="607"/>
                  </a:lnTo>
                  <a:lnTo>
                    <a:pt x="1790" y="789"/>
                  </a:lnTo>
                  <a:lnTo>
                    <a:pt x="1881" y="911"/>
                  </a:lnTo>
                  <a:lnTo>
                    <a:pt x="1942" y="941"/>
                  </a:lnTo>
                  <a:lnTo>
                    <a:pt x="1912" y="880"/>
                  </a:lnTo>
                  <a:lnTo>
                    <a:pt x="1881" y="728"/>
                  </a:lnTo>
                  <a:lnTo>
                    <a:pt x="1760" y="546"/>
                  </a:lnTo>
                  <a:lnTo>
                    <a:pt x="1548" y="334"/>
                  </a:lnTo>
                  <a:lnTo>
                    <a:pt x="1335" y="182"/>
                  </a:lnTo>
                  <a:lnTo>
                    <a:pt x="1123" y="91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4972;p71">
              <a:extLst>
                <a:ext uri="{FF2B5EF4-FFF2-40B4-BE49-F238E27FC236}">
                  <a16:creationId xmlns:a16="http://schemas.microsoft.com/office/drawing/2014/main" xmlns="" id="{BBC27908-8489-423C-89B7-1909D6D121E3}"/>
                </a:ext>
              </a:extLst>
            </p:cNvPr>
            <p:cNvSpPr/>
            <p:nvPr/>
          </p:nvSpPr>
          <p:spPr>
            <a:xfrm>
              <a:off x="5112125" y="1325850"/>
              <a:ext cx="17475" cy="9900"/>
            </a:xfrm>
            <a:custGeom>
              <a:avLst/>
              <a:gdLst/>
              <a:ahLst/>
              <a:cxnLst/>
              <a:rect l="l" t="t" r="r" b="b"/>
              <a:pathLst>
                <a:path w="699" h="396" extrusionOk="0">
                  <a:moveTo>
                    <a:pt x="213" y="1"/>
                  </a:moveTo>
                  <a:lnTo>
                    <a:pt x="92" y="31"/>
                  </a:lnTo>
                  <a:lnTo>
                    <a:pt x="31" y="92"/>
                  </a:lnTo>
                  <a:lnTo>
                    <a:pt x="1" y="183"/>
                  </a:lnTo>
                  <a:lnTo>
                    <a:pt x="31" y="244"/>
                  </a:lnTo>
                  <a:lnTo>
                    <a:pt x="92" y="304"/>
                  </a:lnTo>
                  <a:lnTo>
                    <a:pt x="213" y="365"/>
                  </a:lnTo>
                  <a:lnTo>
                    <a:pt x="334" y="395"/>
                  </a:lnTo>
                  <a:lnTo>
                    <a:pt x="365" y="395"/>
                  </a:lnTo>
                  <a:lnTo>
                    <a:pt x="486" y="365"/>
                  </a:lnTo>
                  <a:lnTo>
                    <a:pt x="607" y="335"/>
                  </a:lnTo>
                  <a:lnTo>
                    <a:pt x="668" y="274"/>
                  </a:lnTo>
                  <a:lnTo>
                    <a:pt x="698" y="183"/>
                  </a:lnTo>
                  <a:lnTo>
                    <a:pt x="668" y="122"/>
                  </a:lnTo>
                  <a:lnTo>
                    <a:pt x="607" y="62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rgbClr val="FFE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4973;p71">
              <a:extLst>
                <a:ext uri="{FF2B5EF4-FFF2-40B4-BE49-F238E27FC236}">
                  <a16:creationId xmlns:a16="http://schemas.microsoft.com/office/drawing/2014/main" xmlns="" id="{7E0F0032-7E6F-4D6D-BF67-B50DC1BC4053}"/>
                </a:ext>
              </a:extLst>
            </p:cNvPr>
            <p:cNvSpPr/>
            <p:nvPr/>
          </p:nvSpPr>
          <p:spPr>
            <a:xfrm>
              <a:off x="5112125" y="1325850"/>
              <a:ext cx="17475" cy="9900"/>
            </a:xfrm>
            <a:custGeom>
              <a:avLst/>
              <a:gdLst/>
              <a:ahLst/>
              <a:cxnLst/>
              <a:rect l="l" t="t" r="r" b="b"/>
              <a:pathLst>
                <a:path w="699" h="396" fill="none" extrusionOk="0">
                  <a:moveTo>
                    <a:pt x="334" y="1"/>
                  </a:moveTo>
                  <a:lnTo>
                    <a:pt x="334" y="1"/>
                  </a:lnTo>
                  <a:lnTo>
                    <a:pt x="213" y="1"/>
                  </a:lnTo>
                  <a:lnTo>
                    <a:pt x="92" y="31"/>
                  </a:lnTo>
                  <a:lnTo>
                    <a:pt x="31" y="92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31" y="244"/>
                  </a:lnTo>
                  <a:lnTo>
                    <a:pt x="92" y="304"/>
                  </a:lnTo>
                  <a:lnTo>
                    <a:pt x="213" y="365"/>
                  </a:lnTo>
                  <a:lnTo>
                    <a:pt x="334" y="395"/>
                  </a:lnTo>
                  <a:lnTo>
                    <a:pt x="334" y="395"/>
                  </a:lnTo>
                  <a:lnTo>
                    <a:pt x="365" y="395"/>
                  </a:lnTo>
                  <a:lnTo>
                    <a:pt x="365" y="395"/>
                  </a:lnTo>
                  <a:lnTo>
                    <a:pt x="486" y="365"/>
                  </a:lnTo>
                  <a:lnTo>
                    <a:pt x="607" y="335"/>
                  </a:lnTo>
                  <a:lnTo>
                    <a:pt x="668" y="274"/>
                  </a:lnTo>
                  <a:lnTo>
                    <a:pt x="698" y="183"/>
                  </a:lnTo>
                  <a:lnTo>
                    <a:pt x="698" y="183"/>
                  </a:lnTo>
                  <a:lnTo>
                    <a:pt x="668" y="122"/>
                  </a:lnTo>
                  <a:lnTo>
                    <a:pt x="607" y="62"/>
                  </a:lnTo>
                  <a:lnTo>
                    <a:pt x="486" y="1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4974;p71">
              <a:extLst>
                <a:ext uri="{FF2B5EF4-FFF2-40B4-BE49-F238E27FC236}">
                  <a16:creationId xmlns:a16="http://schemas.microsoft.com/office/drawing/2014/main" xmlns="" id="{F2601A29-192B-4D81-B706-FC75CB0ECAAE}"/>
                </a:ext>
              </a:extLst>
            </p:cNvPr>
            <p:cNvSpPr/>
            <p:nvPr/>
          </p:nvSpPr>
          <p:spPr>
            <a:xfrm>
              <a:off x="4909575" y="1306150"/>
              <a:ext cx="17475" cy="9875"/>
            </a:xfrm>
            <a:custGeom>
              <a:avLst/>
              <a:gdLst/>
              <a:ahLst/>
              <a:cxnLst/>
              <a:rect l="l" t="t" r="r" b="b"/>
              <a:pathLst>
                <a:path w="699" h="395" extrusionOk="0">
                  <a:moveTo>
                    <a:pt x="183" y="0"/>
                  </a:moveTo>
                  <a:lnTo>
                    <a:pt x="92" y="30"/>
                  </a:lnTo>
                  <a:lnTo>
                    <a:pt x="31" y="91"/>
                  </a:lnTo>
                  <a:lnTo>
                    <a:pt x="1" y="152"/>
                  </a:lnTo>
                  <a:lnTo>
                    <a:pt x="1" y="212"/>
                  </a:lnTo>
                  <a:lnTo>
                    <a:pt x="92" y="303"/>
                  </a:lnTo>
                  <a:lnTo>
                    <a:pt x="183" y="364"/>
                  </a:lnTo>
                  <a:lnTo>
                    <a:pt x="335" y="394"/>
                  </a:lnTo>
                  <a:lnTo>
                    <a:pt x="517" y="394"/>
                  </a:lnTo>
                  <a:lnTo>
                    <a:pt x="608" y="334"/>
                  </a:lnTo>
                  <a:lnTo>
                    <a:pt x="668" y="303"/>
                  </a:lnTo>
                  <a:lnTo>
                    <a:pt x="699" y="243"/>
                  </a:lnTo>
                  <a:lnTo>
                    <a:pt x="668" y="152"/>
                  </a:lnTo>
                  <a:lnTo>
                    <a:pt x="608" y="91"/>
                  </a:lnTo>
                  <a:lnTo>
                    <a:pt x="517" y="3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FE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4975;p71">
              <a:extLst>
                <a:ext uri="{FF2B5EF4-FFF2-40B4-BE49-F238E27FC236}">
                  <a16:creationId xmlns:a16="http://schemas.microsoft.com/office/drawing/2014/main" xmlns="" id="{50E64A7A-FD63-4662-9E51-CDA672E7AFC8}"/>
                </a:ext>
              </a:extLst>
            </p:cNvPr>
            <p:cNvSpPr/>
            <p:nvPr/>
          </p:nvSpPr>
          <p:spPr>
            <a:xfrm>
              <a:off x="4909575" y="1306150"/>
              <a:ext cx="17475" cy="9875"/>
            </a:xfrm>
            <a:custGeom>
              <a:avLst/>
              <a:gdLst/>
              <a:ahLst/>
              <a:cxnLst/>
              <a:rect l="l" t="t" r="r" b="b"/>
              <a:pathLst>
                <a:path w="699" h="395" fill="none" extrusionOk="0">
                  <a:moveTo>
                    <a:pt x="304" y="0"/>
                  </a:moveTo>
                  <a:lnTo>
                    <a:pt x="304" y="0"/>
                  </a:lnTo>
                  <a:lnTo>
                    <a:pt x="183" y="0"/>
                  </a:lnTo>
                  <a:lnTo>
                    <a:pt x="92" y="30"/>
                  </a:lnTo>
                  <a:lnTo>
                    <a:pt x="31" y="91"/>
                  </a:lnTo>
                  <a:lnTo>
                    <a:pt x="1" y="152"/>
                  </a:lnTo>
                  <a:lnTo>
                    <a:pt x="1" y="152"/>
                  </a:lnTo>
                  <a:lnTo>
                    <a:pt x="1" y="212"/>
                  </a:lnTo>
                  <a:lnTo>
                    <a:pt x="92" y="303"/>
                  </a:lnTo>
                  <a:lnTo>
                    <a:pt x="183" y="364"/>
                  </a:lnTo>
                  <a:lnTo>
                    <a:pt x="335" y="394"/>
                  </a:lnTo>
                  <a:lnTo>
                    <a:pt x="335" y="394"/>
                  </a:lnTo>
                  <a:lnTo>
                    <a:pt x="395" y="394"/>
                  </a:lnTo>
                  <a:lnTo>
                    <a:pt x="395" y="394"/>
                  </a:lnTo>
                  <a:lnTo>
                    <a:pt x="517" y="394"/>
                  </a:lnTo>
                  <a:lnTo>
                    <a:pt x="608" y="334"/>
                  </a:lnTo>
                  <a:lnTo>
                    <a:pt x="668" y="303"/>
                  </a:lnTo>
                  <a:lnTo>
                    <a:pt x="699" y="243"/>
                  </a:lnTo>
                  <a:lnTo>
                    <a:pt x="699" y="243"/>
                  </a:lnTo>
                  <a:lnTo>
                    <a:pt x="668" y="152"/>
                  </a:lnTo>
                  <a:lnTo>
                    <a:pt x="608" y="91"/>
                  </a:lnTo>
                  <a:lnTo>
                    <a:pt x="517" y="30"/>
                  </a:lnTo>
                  <a:lnTo>
                    <a:pt x="365" y="0"/>
                  </a:lnTo>
                  <a:lnTo>
                    <a:pt x="365" y="0"/>
                  </a:lnTo>
                  <a:lnTo>
                    <a:pt x="3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4976;p71">
              <a:extLst>
                <a:ext uri="{FF2B5EF4-FFF2-40B4-BE49-F238E27FC236}">
                  <a16:creationId xmlns:a16="http://schemas.microsoft.com/office/drawing/2014/main" xmlns="" id="{0D393726-3A83-4769-B57B-CE7456ABAB7E}"/>
                </a:ext>
              </a:extLst>
            </p:cNvPr>
            <p:cNvSpPr/>
            <p:nvPr/>
          </p:nvSpPr>
          <p:spPr>
            <a:xfrm>
              <a:off x="4964950" y="1347100"/>
              <a:ext cx="69825" cy="27325"/>
            </a:xfrm>
            <a:custGeom>
              <a:avLst/>
              <a:gdLst/>
              <a:ahLst/>
              <a:cxnLst/>
              <a:rect l="l" t="t" r="r" b="b"/>
              <a:pathLst>
                <a:path w="2793" h="1093" extrusionOk="0">
                  <a:moveTo>
                    <a:pt x="1" y="1"/>
                  </a:moveTo>
                  <a:lnTo>
                    <a:pt x="31" y="61"/>
                  </a:lnTo>
                  <a:lnTo>
                    <a:pt x="122" y="243"/>
                  </a:lnTo>
                  <a:lnTo>
                    <a:pt x="274" y="486"/>
                  </a:lnTo>
                  <a:lnTo>
                    <a:pt x="517" y="699"/>
                  </a:lnTo>
                  <a:lnTo>
                    <a:pt x="790" y="911"/>
                  </a:lnTo>
                  <a:lnTo>
                    <a:pt x="1063" y="1032"/>
                  </a:lnTo>
                  <a:lnTo>
                    <a:pt x="1245" y="1063"/>
                  </a:lnTo>
                  <a:lnTo>
                    <a:pt x="1336" y="1093"/>
                  </a:lnTo>
                  <a:lnTo>
                    <a:pt x="1609" y="1093"/>
                  </a:lnTo>
                  <a:lnTo>
                    <a:pt x="1761" y="1063"/>
                  </a:lnTo>
                  <a:lnTo>
                    <a:pt x="1913" y="1032"/>
                  </a:lnTo>
                  <a:lnTo>
                    <a:pt x="2216" y="911"/>
                  </a:lnTo>
                  <a:lnTo>
                    <a:pt x="2337" y="820"/>
                  </a:lnTo>
                  <a:lnTo>
                    <a:pt x="2459" y="699"/>
                  </a:lnTo>
                  <a:lnTo>
                    <a:pt x="2671" y="516"/>
                  </a:lnTo>
                  <a:lnTo>
                    <a:pt x="2762" y="334"/>
                  </a:lnTo>
                  <a:lnTo>
                    <a:pt x="2792" y="274"/>
                  </a:lnTo>
                  <a:lnTo>
                    <a:pt x="2792" y="274"/>
                  </a:lnTo>
                  <a:lnTo>
                    <a:pt x="2732" y="304"/>
                  </a:lnTo>
                  <a:lnTo>
                    <a:pt x="2610" y="456"/>
                  </a:lnTo>
                  <a:lnTo>
                    <a:pt x="2398" y="607"/>
                  </a:lnTo>
                  <a:lnTo>
                    <a:pt x="2277" y="699"/>
                  </a:lnTo>
                  <a:lnTo>
                    <a:pt x="2125" y="759"/>
                  </a:lnTo>
                  <a:lnTo>
                    <a:pt x="1852" y="881"/>
                  </a:lnTo>
                  <a:lnTo>
                    <a:pt x="1609" y="911"/>
                  </a:lnTo>
                  <a:lnTo>
                    <a:pt x="1427" y="881"/>
                  </a:lnTo>
                  <a:lnTo>
                    <a:pt x="1275" y="881"/>
                  </a:lnTo>
                  <a:lnTo>
                    <a:pt x="1124" y="820"/>
                  </a:lnTo>
                  <a:lnTo>
                    <a:pt x="881" y="729"/>
                  </a:lnTo>
                  <a:lnTo>
                    <a:pt x="608" y="577"/>
                  </a:lnTo>
                  <a:lnTo>
                    <a:pt x="365" y="395"/>
                  </a:lnTo>
                  <a:lnTo>
                    <a:pt x="183" y="213"/>
                  </a:lnTo>
                  <a:lnTo>
                    <a:pt x="62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4977;p71">
              <a:extLst>
                <a:ext uri="{FF2B5EF4-FFF2-40B4-BE49-F238E27FC236}">
                  <a16:creationId xmlns:a16="http://schemas.microsoft.com/office/drawing/2014/main" xmlns="" id="{6D8B7840-247C-44A5-9DF1-8375FAA6B885}"/>
                </a:ext>
              </a:extLst>
            </p:cNvPr>
            <p:cNvSpPr/>
            <p:nvPr/>
          </p:nvSpPr>
          <p:spPr>
            <a:xfrm>
              <a:off x="4932350" y="1199175"/>
              <a:ext cx="24300" cy="12925"/>
            </a:xfrm>
            <a:custGeom>
              <a:avLst/>
              <a:gdLst/>
              <a:ahLst/>
              <a:cxnLst/>
              <a:rect l="l" t="t" r="r" b="b"/>
              <a:pathLst>
                <a:path w="972" h="517" extrusionOk="0">
                  <a:moveTo>
                    <a:pt x="395" y="1"/>
                  </a:moveTo>
                  <a:lnTo>
                    <a:pt x="303" y="61"/>
                  </a:lnTo>
                  <a:lnTo>
                    <a:pt x="182" y="122"/>
                  </a:lnTo>
                  <a:lnTo>
                    <a:pt x="91" y="213"/>
                  </a:lnTo>
                  <a:lnTo>
                    <a:pt x="30" y="304"/>
                  </a:lnTo>
                  <a:lnTo>
                    <a:pt x="0" y="425"/>
                  </a:lnTo>
                  <a:lnTo>
                    <a:pt x="0" y="486"/>
                  </a:lnTo>
                  <a:lnTo>
                    <a:pt x="0" y="516"/>
                  </a:lnTo>
                  <a:lnTo>
                    <a:pt x="61" y="516"/>
                  </a:lnTo>
                  <a:lnTo>
                    <a:pt x="121" y="486"/>
                  </a:lnTo>
                  <a:lnTo>
                    <a:pt x="273" y="395"/>
                  </a:lnTo>
                  <a:lnTo>
                    <a:pt x="395" y="365"/>
                  </a:lnTo>
                  <a:lnTo>
                    <a:pt x="455" y="365"/>
                  </a:lnTo>
                  <a:lnTo>
                    <a:pt x="516" y="334"/>
                  </a:lnTo>
                  <a:lnTo>
                    <a:pt x="698" y="304"/>
                  </a:lnTo>
                  <a:lnTo>
                    <a:pt x="880" y="304"/>
                  </a:lnTo>
                  <a:lnTo>
                    <a:pt x="941" y="274"/>
                  </a:lnTo>
                  <a:lnTo>
                    <a:pt x="971" y="274"/>
                  </a:lnTo>
                  <a:lnTo>
                    <a:pt x="971" y="213"/>
                  </a:lnTo>
                  <a:lnTo>
                    <a:pt x="910" y="183"/>
                  </a:lnTo>
                  <a:lnTo>
                    <a:pt x="850" y="122"/>
                  </a:lnTo>
                  <a:lnTo>
                    <a:pt x="728" y="61"/>
                  </a:lnTo>
                  <a:lnTo>
                    <a:pt x="607" y="31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4978;p71">
              <a:extLst>
                <a:ext uri="{FF2B5EF4-FFF2-40B4-BE49-F238E27FC236}">
                  <a16:creationId xmlns:a16="http://schemas.microsoft.com/office/drawing/2014/main" xmlns="" id="{B17B7D8A-03AA-4B39-BC18-367054EE7BB3}"/>
                </a:ext>
              </a:extLst>
            </p:cNvPr>
            <p:cNvSpPr/>
            <p:nvPr/>
          </p:nvSpPr>
          <p:spPr>
            <a:xfrm>
              <a:off x="5065100" y="1211325"/>
              <a:ext cx="25050" cy="9875"/>
            </a:xfrm>
            <a:custGeom>
              <a:avLst/>
              <a:gdLst/>
              <a:ahLst/>
              <a:cxnLst/>
              <a:rect l="l" t="t" r="r" b="b"/>
              <a:pathLst>
                <a:path w="1002" h="395" extrusionOk="0">
                  <a:moveTo>
                    <a:pt x="243" y="0"/>
                  </a:moveTo>
                  <a:lnTo>
                    <a:pt x="61" y="91"/>
                  </a:lnTo>
                  <a:lnTo>
                    <a:pt x="0" y="121"/>
                  </a:lnTo>
                  <a:lnTo>
                    <a:pt x="0" y="152"/>
                  </a:lnTo>
                  <a:lnTo>
                    <a:pt x="31" y="182"/>
                  </a:lnTo>
                  <a:lnTo>
                    <a:pt x="91" y="212"/>
                  </a:lnTo>
                  <a:lnTo>
                    <a:pt x="243" y="243"/>
                  </a:lnTo>
                  <a:lnTo>
                    <a:pt x="486" y="334"/>
                  </a:lnTo>
                  <a:lnTo>
                    <a:pt x="577" y="334"/>
                  </a:lnTo>
                  <a:lnTo>
                    <a:pt x="729" y="364"/>
                  </a:lnTo>
                  <a:lnTo>
                    <a:pt x="911" y="394"/>
                  </a:lnTo>
                  <a:lnTo>
                    <a:pt x="971" y="394"/>
                  </a:lnTo>
                  <a:lnTo>
                    <a:pt x="1002" y="364"/>
                  </a:lnTo>
                  <a:lnTo>
                    <a:pt x="1002" y="334"/>
                  </a:lnTo>
                  <a:lnTo>
                    <a:pt x="971" y="273"/>
                  </a:lnTo>
                  <a:lnTo>
                    <a:pt x="911" y="182"/>
                  </a:lnTo>
                  <a:lnTo>
                    <a:pt x="820" y="121"/>
                  </a:lnTo>
                  <a:lnTo>
                    <a:pt x="637" y="3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4979;p71">
              <a:extLst>
                <a:ext uri="{FF2B5EF4-FFF2-40B4-BE49-F238E27FC236}">
                  <a16:creationId xmlns:a16="http://schemas.microsoft.com/office/drawing/2014/main" xmlns="" id="{B505E371-0F8E-4FA0-8CE3-B6EACB3BFE3D}"/>
                </a:ext>
              </a:extLst>
            </p:cNvPr>
            <p:cNvSpPr/>
            <p:nvPr/>
          </p:nvSpPr>
          <p:spPr>
            <a:xfrm>
              <a:off x="5156125" y="1256075"/>
              <a:ext cx="93325" cy="116075"/>
            </a:xfrm>
            <a:custGeom>
              <a:avLst/>
              <a:gdLst/>
              <a:ahLst/>
              <a:cxnLst/>
              <a:rect l="l" t="t" r="r" b="b"/>
              <a:pathLst>
                <a:path w="3733" h="4643" extrusionOk="0">
                  <a:moveTo>
                    <a:pt x="2337" y="0"/>
                  </a:moveTo>
                  <a:lnTo>
                    <a:pt x="2125" y="31"/>
                  </a:lnTo>
                  <a:lnTo>
                    <a:pt x="1973" y="91"/>
                  </a:lnTo>
                  <a:lnTo>
                    <a:pt x="1791" y="182"/>
                  </a:lnTo>
                  <a:lnTo>
                    <a:pt x="1639" y="304"/>
                  </a:lnTo>
                  <a:lnTo>
                    <a:pt x="1366" y="547"/>
                  </a:lnTo>
                  <a:lnTo>
                    <a:pt x="1184" y="759"/>
                  </a:lnTo>
                  <a:lnTo>
                    <a:pt x="1002" y="1002"/>
                  </a:lnTo>
                  <a:lnTo>
                    <a:pt x="1" y="4461"/>
                  </a:lnTo>
                  <a:lnTo>
                    <a:pt x="365" y="4552"/>
                  </a:lnTo>
                  <a:lnTo>
                    <a:pt x="668" y="4613"/>
                  </a:lnTo>
                  <a:lnTo>
                    <a:pt x="972" y="4643"/>
                  </a:lnTo>
                  <a:lnTo>
                    <a:pt x="1275" y="4643"/>
                  </a:lnTo>
                  <a:lnTo>
                    <a:pt x="1518" y="4613"/>
                  </a:lnTo>
                  <a:lnTo>
                    <a:pt x="1791" y="4552"/>
                  </a:lnTo>
                  <a:lnTo>
                    <a:pt x="2003" y="4491"/>
                  </a:lnTo>
                  <a:lnTo>
                    <a:pt x="2246" y="4400"/>
                  </a:lnTo>
                  <a:lnTo>
                    <a:pt x="2428" y="4279"/>
                  </a:lnTo>
                  <a:lnTo>
                    <a:pt x="2640" y="4157"/>
                  </a:lnTo>
                  <a:lnTo>
                    <a:pt x="2792" y="4006"/>
                  </a:lnTo>
                  <a:lnTo>
                    <a:pt x="2944" y="3854"/>
                  </a:lnTo>
                  <a:lnTo>
                    <a:pt x="3096" y="3672"/>
                  </a:lnTo>
                  <a:lnTo>
                    <a:pt x="3217" y="3490"/>
                  </a:lnTo>
                  <a:lnTo>
                    <a:pt x="3429" y="3126"/>
                  </a:lnTo>
                  <a:lnTo>
                    <a:pt x="3581" y="2701"/>
                  </a:lnTo>
                  <a:lnTo>
                    <a:pt x="3672" y="2276"/>
                  </a:lnTo>
                  <a:lnTo>
                    <a:pt x="3733" y="1851"/>
                  </a:lnTo>
                  <a:lnTo>
                    <a:pt x="3703" y="1457"/>
                  </a:lnTo>
                  <a:lnTo>
                    <a:pt x="3642" y="1093"/>
                  </a:lnTo>
                  <a:lnTo>
                    <a:pt x="3551" y="759"/>
                  </a:lnTo>
                  <a:lnTo>
                    <a:pt x="3369" y="486"/>
                  </a:lnTo>
                  <a:lnTo>
                    <a:pt x="3278" y="364"/>
                  </a:lnTo>
                  <a:lnTo>
                    <a:pt x="3187" y="273"/>
                  </a:lnTo>
                  <a:lnTo>
                    <a:pt x="2944" y="122"/>
                  </a:lnTo>
                  <a:lnTo>
                    <a:pt x="2732" y="31"/>
                  </a:lnTo>
                  <a:lnTo>
                    <a:pt x="2519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4980;p71">
              <a:extLst>
                <a:ext uri="{FF2B5EF4-FFF2-40B4-BE49-F238E27FC236}">
                  <a16:creationId xmlns:a16="http://schemas.microsoft.com/office/drawing/2014/main" xmlns="" id="{E82452EA-BAEF-40F2-B91C-F2B89327D732}"/>
                </a:ext>
              </a:extLst>
            </p:cNvPr>
            <p:cNvSpPr/>
            <p:nvPr/>
          </p:nvSpPr>
          <p:spPr>
            <a:xfrm>
              <a:off x="5156125" y="1256075"/>
              <a:ext cx="93325" cy="116075"/>
            </a:xfrm>
            <a:custGeom>
              <a:avLst/>
              <a:gdLst/>
              <a:ahLst/>
              <a:cxnLst/>
              <a:rect l="l" t="t" r="r" b="b"/>
              <a:pathLst>
                <a:path w="3733" h="4643" fill="none" extrusionOk="0">
                  <a:moveTo>
                    <a:pt x="1002" y="1002"/>
                  </a:moveTo>
                  <a:lnTo>
                    <a:pt x="1002" y="1002"/>
                  </a:lnTo>
                  <a:lnTo>
                    <a:pt x="1184" y="759"/>
                  </a:lnTo>
                  <a:lnTo>
                    <a:pt x="1366" y="547"/>
                  </a:lnTo>
                  <a:lnTo>
                    <a:pt x="1639" y="304"/>
                  </a:lnTo>
                  <a:lnTo>
                    <a:pt x="1791" y="182"/>
                  </a:lnTo>
                  <a:lnTo>
                    <a:pt x="1973" y="91"/>
                  </a:lnTo>
                  <a:lnTo>
                    <a:pt x="2125" y="31"/>
                  </a:lnTo>
                  <a:lnTo>
                    <a:pt x="2337" y="0"/>
                  </a:lnTo>
                  <a:lnTo>
                    <a:pt x="2519" y="0"/>
                  </a:lnTo>
                  <a:lnTo>
                    <a:pt x="2732" y="31"/>
                  </a:lnTo>
                  <a:lnTo>
                    <a:pt x="2944" y="122"/>
                  </a:lnTo>
                  <a:lnTo>
                    <a:pt x="3187" y="273"/>
                  </a:lnTo>
                  <a:lnTo>
                    <a:pt x="3187" y="273"/>
                  </a:lnTo>
                  <a:lnTo>
                    <a:pt x="3278" y="364"/>
                  </a:lnTo>
                  <a:lnTo>
                    <a:pt x="3369" y="486"/>
                  </a:lnTo>
                  <a:lnTo>
                    <a:pt x="3551" y="759"/>
                  </a:lnTo>
                  <a:lnTo>
                    <a:pt x="3642" y="1093"/>
                  </a:lnTo>
                  <a:lnTo>
                    <a:pt x="3703" y="1457"/>
                  </a:lnTo>
                  <a:lnTo>
                    <a:pt x="3733" y="1851"/>
                  </a:lnTo>
                  <a:lnTo>
                    <a:pt x="3672" y="2276"/>
                  </a:lnTo>
                  <a:lnTo>
                    <a:pt x="3581" y="2701"/>
                  </a:lnTo>
                  <a:lnTo>
                    <a:pt x="3429" y="3126"/>
                  </a:lnTo>
                  <a:lnTo>
                    <a:pt x="3217" y="3490"/>
                  </a:lnTo>
                  <a:lnTo>
                    <a:pt x="3096" y="3672"/>
                  </a:lnTo>
                  <a:lnTo>
                    <a:pt x="2944" y="3854"/>
                  </a:lnTo>
                  <a:lnTo>
                    <a:pt x="2792" y="4006"/>
                  </a:lnTo>
                  <a:lnTo>
                    <a:pt x="2640" y="4157"/>
                  </a:lnTo>
                  <a:lnTo>
                    <a:pt x="2428" y="4279"/>
                  </a:lnTo>
                  <a:lnTo>
                    <a:pt x="2246" y="4400"/>
                  </a:lnTo>
                  <a:lnTo>
                    <a:pt x="2003" y="4491"/>
                  </a:lnTo>
                  <a:lnTo>
                    <a:pt x="1791" y="4552"/>
                  </a:lnTo>
                  <a:lnTo>
                    <a:pt x="1518" y="4613"/>
                  </a:lnTo>
                  <a:lnTo>
                    <a:pt x="1275" y="4643"/>
                  </a:lnTo>
                  <a:lnTo>
                    <a:pt x="972" y="4643"/>
                  </a:lnTo>
                  <a:lnTo>
                    <a:pt x="668" y="4613"/>
                  </a:lnTo>
                  <a:lnTo>
                    <a:pt x="365" y="4552"/>
                  </a:lnTo>
                  <a:lnTo>
                    <a:pt x="1" y="4461"/>
                  </a:lnTo>
                  <a:lnTo>
                    <a:pt x="1002" y="10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4981;p71">
              <a:extLst>
                <a:ext uri="{FF2B5EF4-FFF2-40B4-BE49-F238E27FC236}">
                  <a16:creationId xmlns:a16="http://schemas.microsoft.com/office/drawing/2014/main" xmlns="" id="{29BF61FA-E67D-473B-889A-B8BDB4D6BBCE}"/>
                </a:ext>
              </a:extLst>
            </p:cNvPr>
            <p:cNvSpPr/>
            <p:nvPr/>
          </p:nvSpPr>
          <p:spPr>
            <a:xfrm>
              <a:off x="5175850" y="1285650"/>
              <a:ext cx="55400" cy="59200"/>
            </a:xfrm>
            <a:custGeom>
              <a:avLst/>
              <a:gdLst/>
              <a:ahLst/>
              <a:cxnLst/>
              <a:rect l="l" t="t" r="r" b="b"/>
              <a:pathLst>
                <a:path w="2216" h="2368" extrusionOk="0">
                  <a:moveTo>
                    <a:pt x="1791" y="1"/>
                  </a:moveTo>
                  <a:lnTo>
                    <a:pt x="1609" y="31"/>
                  </a:lnTo>
                  <a:lnTo>
                    <a:pt x="1427" y="92"/>
                  </a:lnTo>
                  <a:lnTo>
                    <a:pt x="1275" y="183"/>
                  </a:lnTo>
                  <a:lnTo>
                    <a:pt x="1123" y="304"/>
                  </a:lnTo>
                  <a:lnTo>
                    <a:pt x="911" y="486"/>
                  </a:lnTo>
                  <a:lnTo>
                    <a:pt x="729" y="729"/>
                  </a:lnTo>
                  <a:lnTo>
                    <a:pt x="577" y="941"/>
                  </a:lnTo>
                  <a:lnTo>
                    <a:pt x="425" y="1214"/>
                  </a:lnTo>
                  <a:lnTo>
                    <a:pt x="274" y="1518"/>
                  </a:lnTo>
                  <a:lnTo>
                    <a:pt x="152" y="1821"/>
                  </a:lnTo>
                  <a:lnTo>
                    <a:pt x="61" y="2094"/>
                  </a:lnTo>
                  <a:lnTo>
                    <a:pt x="0" y="2307"/>
                  </a:lnTo>
                  <a:lnTo>
                    <a:pt x="31" y="2368"/>
                  </a:lnTo>
                  <a:lnTo>
                    <a:pt x="61" y="2307"/>
                  </a:lnTo>
                  <a:lnTo>
                    <a:pt x="152" y="2125"/>
                  </a:lnTo>
                  <a:lnTo>
                    <a:pt x="456" y="1609"/>
                  </a:lnTo>
                  <a:lnTo>
                    <a:pt x="789" y="1093"/>
                  </a:lnTo>
                  <a:lnTo>
                    <a:pt x="941" y="881"/>
                  </a:lnTo>
                  <a:lnTo>
                    <a:pt x="1123" y="668"/>
                  </a:lnTo>
                  <a:lnTo>
                    <a:pt x="1305" y="456"/>
                  </a:lnTo>
                  <a:lnTo>
                    <a:pt x="1518" y="274"/>
                  </a:lnTo>
                  <a:lnTo>
                    <a:pt x="1639" y="213"/>
                  </a:lnTo>
                  <a:lnTo>
                    <a:pt x="1791" y="183"/>
                  </a:lnTo>
                  <a:lnTo>
                    <a:pt x="1912" y="183"/>
                  </a:lnTo>
                  <a:lnTo>
                    <a:pt x="2003" y="213"/>
                  </a:lnTo>
                  <a:lnTo>
                    <a:pt x="2155" y="335"/>
                  </a:lnTo>
                  <a:lnTo>
                    <a:pt x="2216" y="395"/>
                  </a:lnTo>
                  <a:lnTo>
                    <a:pt x="2216" y="304"/>
                  </a:lnTo>
                  <a:lnTo>
                    <a:pt x="2155" y="243"/>
                  </a:lnTo>
                  <a:lnTo>
                    <a:pt x="2064" y="122"/>
                  </a:lnTo>
                  <a:lnTo>
                    <a:pt x="1943" y="61"/>
                  </a:lnTo>
                  <a:lnTo>
                    <a:pt x="1882" y="31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982;p71">
              <a:extLst>
                <a:ext uri="{FF2B5EF4-FFF2-40B4-BE49-F238E27FC236}">
                  <a16:creationId xmlns:a16="http://schemas.microsoft.com/office/drawing/2014/main" xmlns="" id="{EBEB4DF5-F31A-497F-AF04-379F65DC6FEA}"/>
                </a:ext>
              </a:extLst>
            </p:cNvPr>
            <p:cNvSpPr/>
            <p:nvPr/>
          </p:nvSpPr>
          <p:spPr>
            <a:xfrm>
              <a:off x="5189500" y="1314475"/>
              <a:ext cx="28850" cy="28850"/>
            </a:xfrm>
            <a:custGeom>
              <a:avLst/>
              <a:gdLst/>
              <a:ahLst/>
              <a:cxnLst/>
              <a:rect l="l" t="t" r="r" b="b"/>
              <a:pathLst>
                <a:path w="1154" h="1154" extrusionOk="0">
                  <a:moveTo>
                    <a:pt x="274" y="1"/>
                  </a:moveTo>
                  <a:lnTo>
                    <a:pt x="122" y="61"/>
                  </a:lnTo>
                  <a:lnTo>
                    <a:pt x="31" y="122"/>
                  </a:lnTo>
                  <a:lnTo>
                    <a:pt x="1" y="153"/>
                  </a:lnTo>
                  <a:lnTo>
                    <a:pt x="274" y="153"/>
                  </a:lnTo>
                  <a:lnTo>
                    <a:pt x="425" y="183"/>
                  </a:lnTo>
                  <a:lnTo>
                    <a:pt x="577" y="244"/>
                  </a:lnTo>
                  <a:lnTo>
                    <a:pt x="668" y="304"/>
                  </a:lnTo>
                  <a:lnTo>
                    <a:pt x="759" y="395"/>
                  </a:lnTo>
                  <a:lnTo>
                    <a:pt x="820" y="486"/>
                  </a:lnTo>
                  <a:lnTo>
                    <a:pt x="911" y="577"/>
                  </a:lnTo>
                  <a:lnTo>
                    <a:pt x="972" y="729"/>
                  </a:lnTo>
                  <a:lnTo>
                    <a:pt x="1002" y="881"/>
                  </a:lnTo>
                  <a:lnTo>
                    <a:pt x="1032" y="1032"/>
                  </a:lnTo>
                  <a:lnTo>
                    <a:pt x="1032" y="1124"/>
                  </a:lnTo>
                  <a:lnTo>
                    <a:pt x="1063" y="1154"/>
                  </a:lnTo>
                  <a:lnTo>
                    <a:pt x="1093" y="1124"/>
                  </a:lnTo>
                  <a:lnTo>
                    <a:pt x="1123" y="1032"/>
                  </a:lnTo>
                  <a:lnTo>
                    <a:pt x="1154" y="881"/>
                  </a:lnTo>
                  <a:lnTo>
                    <a:pt x="1154" y="668"/>
                  </a:lnTo>
                  <a:lnTo>
                    <a:pt x="1123" y="486"/>
                  </a:lnTo>
                  <a:lnTo>
                    <a:pt x="1063" y="335"/>
                  </a:lnTo>
                  <a:lnTo>
                    <a:pt x="972" y="244"/>
                  </a:lnTo>
                  <a:lnTo>
                    <a:pt x="941" y="213"/>
                  </a:lnTo>
                  <a:lnTo>
                    <a:pt x="820" y="92"/>
                  </a:lnTo>
                  <a:lnTo>
                    <a:pt x="668" y="31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983;p71">
              <a:extLst>
                <a:ext uri="{FF2B5EF4-FFF2-40B4-BE49-F238E27FC236}">
                  <a16:creationId xmlns:a16="http://schemas.microsoft.com/office/drawing/2014/main" xmlns="" id="{CD71432D-2DAD-4F8F-91DB-F86EBAA6EEA0}"/>
                </a:ext>
              </a:extLst>
            </p:cNvPr>
            <p:cNvSpPr/>
            <p:nvPr/>
          </p:nvSpPr>
          <p:spPr>
            <a:xfrm>
              <a:off x="4902000" y="1345575"/>
              <a:ext cx="137325" cy="120650"/>
            </a:xfrm>
            <a:custGeom>
              <a:avLst/>
              <a:gdLst/>
              <a:ahLst/>
              <a:cxnLst/>
              <a:rect l="l" t="t" r="r" b="b"/>
              <a:pathLst>
                <a:path w="5493" h="4826" extrusionOk="0">
                  <a:moveTo>
                    <a:pt x="61" y="1"/>
                  </a:moveTo>
                  <a:lnTo>
                    <a:pt x="31" y="153"/>
                  </a:lnTo>
                  <a:lnTo>
                    <a:pt x="0" y="365"/>
                  </a:lnTo>
                  <a:lnTo>
                    <a:pt x="0" y="608"/>
                  </a:lnTo>
                  <a:lnTo>
                    <a:pt x="0" y="911"/>
                  </a:lnTo>
                  <a:lnTo>
                    <a:pt x="61" y="1275"/>
                  </a:lnTo>
                  <a:lnTo>
                    <a:pt x="152" y="1609"/>
                  </a:lnTo>
                  <a:lnTo>
                    <a:pt x="243" y="1791"/>
                  </a:lnTo>
                  <a:lnTo>
                    <a:pt x="334" y="1973"/>
                  </a:lnTo>
                  <a:lnTo>
                    <a:pt x="577" y="2277"/>
                  </a:lnTo>
                  <a:lnTo>
                    <a:pt x="850" y="2550"/>
                  </a:lnTo>
                  <a:lnTo>
                    <a:pt x="1123" y="2762"/>
                  </a:lnTo>
                  <a:lnTo>
                    <a:pt x="1396" y="2914"/>
                  </a:lnTo>
                  <a:lnTo>
                    <a:pt x="1821" y="3096"/>
                  </a:lnTo>
                  <a:lnTo>
                    <a:pt x="2003" y="3157"/>
                  </a:lnTo>
                  <a:lnTo>
                    <a:pt x="2610" y="3339"/>
                  </a:lnTo>
                  <a:lnTo>
                    <a:pt x="3217" y="3521"/>
                  </a:lnTo>
                  <a:lnTo>
                    <a:pt x="3915" y="3733"/>
                  </a:lnTo>
                  <a:lnTo>
                    <a:pt x="4248" y="3885"/>
                  </a:lnTo>
                  <a:lnTo>
                    <a:pt x="4582" y="4037"/>
                  </a:lnTo>
                  <a:lnTo>
                    <a:pt x="4855" y="4188"/>
                  </a:lnTo>
                  <a:lnTo>
                    <a:pt x="5098" y="4370"/>
                  </a:lnTo>
                  <a:lnTo>
                    <a:pt x="5250" y="4553"/>
                  </a:lnTo>
                  <a:lnTo>
                    <a:pt x="5371" y="4704"/>
                  </a:lnTo>
                  <a:lnTo>
                    <a:pt x="5462" y="4795"/>
                  </a:lnTo>
                  <a:lnTo>
                    <a:pt x="5493" y="4826"/>
                  </a:lnTo>
                  <a:lnTo>
                    <a:pt x="5493" y="4795"/>
                  </a:lnTo>
                  <a:lnTo>
                    <a:pt x="5432" y="4674"/>
                  </a:lnTo>
                  <a:lnTo>
                    <a:pt x="5341" y="4492"/>
                  </a:lnTo>
                  <a:lnTo>
                    <a:pt x="5159" y="4310"/>
                  </a:lnTo>
                  <a:lnTo>
                    <a:pt x="4946" y="4097"/>
                  </a:lnTo>
                  <a:lnTo>
                    <a:pt x="4673" y="3885"/>
                  </a:lnTo>
                  <a:lnTo>
                    <a:pt x="4339" y="3703"/>
                  </a:lnTo>
                  <a:lnTo>
                    <a:pt x="3975" y="3551"/>
                  </a:lnTo>
                  <a:lnTo>
                    <a:pt x="3277" y="3278"/>
                  </a:lnTo>
                  <a:lnTo>
                    <a:pt x="2671" y="3096"/>
                  </a:lnTo>
                  <a:lnTo>
                    <a:pt x="2094" y="2884"/>
                  </a:lnTo>
                  <a:lnTo>
                    <a:pt x="1942" y="2823"/>
                  </a:lnTo>
                  <a:lnTo>
                    <a:pt x="1517" y="2641"/>
                  </a:lnTo>
                  <a:lnTo>
                    <a:pt x="1275" y="2519"/>
                  </a:lnTo>
                  <a:lnTo>
                    <a:pt x="1002" y="2337"/>
                  </a:lnTo>
                  <a:lnTo>
                    <a:pt x="729" y="2125"/>
                  </a:lnTo>
                  <a:lnTo>
                    <a:pt x="516" y="1852"/>
                  </a:lnTo>
                  <a:lnTo>
                    <a:pt x="425" y="1700"/>
                  </a:lnTo>
                  <a:lnTo>
                    <a:pt x="334" y="1548"/>
                  </a:lnTo>
                  <a:lnTo>
                    <a:pt x="213" y="1215"/>
                  </a:lnTo>
                  <a:lnTo>
                    <a:pt x="152" y="911"/>
                  </a:lnTo>
                  <a:lnTo>
                    <a:pt x="91" y="608"/>
                  </a:lnTo>
                  <a:lnTo>
                    <a:pt x="91" y="365"/>
                  </a:lnTo>
                  <a:lnTo>
                    <a:pt x="91" y="15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984;p71">
              <a:extLst>
                <a:ext uri="{FF2B5EF4-FFF2-40B4-BE49-F238E27FC236}">
                  <a16:creationId xmlns:a16="http://schemas.microsoft.com/office/drawing/2014/main" xmlns="" id="{AEBCC6B9-19B5-4D02-B888-327591417401}"/>
                </a:ext>
              </a:extLst>
            </p:cNvPr>
            <p:cNvSpPr/>
            <p:nvPr/>
          </p:nvSpPr>
          <p:spPr>
            <a:xfrm>
              <a:off x="5037775" y="1258350"/>
              <a:ext cx="75125" cy="43250"/>
            </a:xfrm>
            <a:custGeom>
              <a:avLst/>
              <a:gdLst/>
              <a:ahLst/>
              <a:cxnLst/>
              <a:rect l="l" t="t" r="r" b="b"/>
              <a:pathLst>
                <a:path w="3005" h="1730" extrusionOk="0">
                  <a:moveTo>
                    <a:pt x="1154" y="0"/>
                  </a:moveTo>
                  <a:lnTo>
                    <a:pt x="1002" y="31"/>
                  </a:lnTo>
                  <a:lnTo>
                    <a:pt x="820" y="91"/>
                  </a:lnTo>
                  <a:lnTo>
                    <a:pt x="668" y="213"/>
                  </a:lnTo>
                  <a:lnTo>
                    <a:pt x="517" y="395"/>
                  </a:lnTo>
                  <a:lnTo>
                    <a:pt x="365" y="607"/>
                  </a:lnTo>
                  <a:lnTo>
                    <a:pt x="213" y="911"/>
                  </a:lnTo>
                  <a:lnTo>
                    <a:pt x="92" y="1244"/>
                  </a:lnTo>
                  <a:lnTo>
                    <a:pt x="1" y="1669"/>
                  </a:lnTo>
                  <a:lnTo>
                    <a:pt x="92" y="1518"/>
                  </a:lnTo>
                  <a:lnTo>
                    <a:pt x="213" y="1335"/>
                  </a:lnTo>
                  <a:lnTo>
                    <a:pt x="335" y="1153"/>
                  </a:lnTo>
                  <a:lnTo>
                    <a:pt x="517" y="971"/>
                  </a:lnTo>
                  <a:lnTo>
                    <a:pt x="729" y="820"/>
                  </a:lnTo>
                  <a:lnTo>
                    <a:pt x="851" y="789"/>
                  </a:lnTo>
                  <a:lnTo>
                    <a:pt x="972" y="759"/>
                  </a:lnTo>
                  <a:lnTo>
                    <a:pt x="1093" y="729"/>
                  </a:lnTo>
                  <a:lnTo>
                    <a:pt x="1215" y="759"/>
                  </a:lnTo>
                  <a:lnTo>
                    <a:pt x="1457" y="850"/>
                  </a:lnTo>
                  <a:lnTo>
                    <a:pt x="1639" y="971"/>
                  </a:lnTo>
                  <a:lnTo>
                    <a:pt x="1822" y="1153"/>
                  </a:lnTo>
                  <a:lnTo>
                    <a:pt x="1943" y="1305"/>
                  </a:lnTo>
                  <a:lnTo>
                    <a:pt x="2095" y="1609"/>
                  </a:lnTo>
                  <a:lnTo>
                    <a:pt x="2155" y="1730"/>
                  </a:lnTo>
                  <a:lnTo>
                    <a:pt x="3005" y="1244"/>
                  </a:lnTo>
                  <a:lnTo>
                    <a:pt x="2914" y="1153"/>
                  </a:lnTo>
                  <a:lnTo>
                    <a:pt x="2701" y="880"/>
                  </a:lnTo>
                  <a:lnTo>
                    <a:pt x="2368" y="1002"/>
                  </a:lnTo>
                  <a:lnTo>
                    <a:pt x="2246" y="1032"/>
                  </a:lnTo>
                  <a:lnTo>
                    <a:pt x="2216" y="1032"/>
                  </a:lnTo>
                  <a:lnTo>
                    <a:pt x="2459" y="668"/>
                  </a:lnTo>
                  <a:lnTo>
                    <a:pt x="2186" y="395"/>
                  </a:lnTo>
                  <a:lnTo>
                    <a:pt x="1852" y="182"/>
                  </a:lnTo>
                  <a:lnTo>
                    <a:pt x="1670" y="91"/>
                  </a:lnTo>
                  <a:lnTo>
                    <a:pt x="1518" y="31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985;p71">
              <a:extLst>
                <a:ext uri="{FF2B5EF4-FFF2-40B4-BE49-F238E27FC236}">
                  <a16:creationId xmlns:a16="http://schemas.microsoft.com/office/drawing/2014/main" xmlns="" id="{DE589EC3-4080-48C9-B6DF-F7726B45E550}"/>
                </a:ext>
              </a:extLst>
            </p:cNvPr>
            <p:cNvSpPr/>
            <p:nvPr/>
          </p:nvSpPr>
          <p:spPr>
            <a:xfrm>
              <a:off x="4905800" y="1250750"/>
              <a:ext cx="73600" cy="45550"/>
            </a:xfrm>
            <a:custGeom>
              <a:avLst/>
              <a:gdLst/>
              <a:ahLst/>
              <a:cxnLst/>
              <a:rect l="l" t="t" r="r" b="b"/>
              <a:pathLst>
                <a:path w="2944" h="1822" extrusionOk="0">
                  <a:moveTo>
                    <a:pt x="1760" y="1"/>
                  </a:moveTo>
                  <a:lnTo>
                    <a:pt x="1608" y="31"/>
                  </a:lnTo>
                  <a:lnTo>
                    <a:pt x="1426" y="92"/>
                  </a:lnTo>
                  <a:lnTo>
                    <a:pt x="1244" y="153"/>
                  </a:lnTo>
                  <a:lnTo>
                    <a:pt x="880" y="335"/>
                  </a:lnTo>
                  <a:lnTo>
                    <a:pt x="577" y="577"/>
                  </a:lnTo>
                  <a:lnTo>
                    <a:pt x="789" y="942"/>
                  </a:lnTo>
                  <a:lnTo>
                    <a:pt x="759" y="942"/>
                  </a:lnTo>
                  <a:lnTo>
                    <a:pt x="637" y="911"/>
                  </a:lnTo>
                  <a:lnTo>
                    <a:pt x="334" y="760"/>
                  </a:lnTo>
                  <a:lnTo>
                    <a:pt x="0" y="1093"/>
                  </a:lnTo>
                  <a:lnTo>
                    <a:pt x="789" y="1670"/>
                  </a:lnTo>
                  <a:lnTo>
                    <a:pt x="850" y="1548"/>
                  </a:lnTo>
                  <a:lnTo>
                    <a:pt x="1032" y="1275"/>
                  </a:lnTo>
                  <a:lnTo>
                    <a:pt x="1183" y="1093"/>
                  </a:lnTo>
                  <a:lnTo>
                    <a:pt x="1365" y="972"/>
                  </a:lnTo>
                  <a:lnTo>
                    <a:pt x="1578" y="851"/>
                  </a:lnTo>
                  <a:lnTo>
                    <a:pt x="1821" y="790"/>
                  </a:lnTo>
                  <a:lnTo>
                    <a:pt x="2063" y="790"/>
                  </a:lnTo>
                  <a:lnTo>
                    <a:pt x="2185" y="851"/>
                  </a:lnTo>
                  <a:lnTo>
                    <a:pt x="2276" y="911"/>
                  </a:lnTo>
                  <a:lnTo>
                    <a:pt x="2488" y="1063"/>
                  </a:lnTo>
                  <a:lnTo>
                    <a:pt x="2640" y="1245"/>
                  </a:lnTo>
                  <a:lnTo>
                    <a:pt x="2761" y="1457"/>
                  </a:lnTo>
                  <a:lnTo>
                    <a:pt x="2852" y="1639"/>
                  </a:lnTo>
                  <a:lnTo>
                    <a:pt x="2943" y="1822"/>
                  </a:lnTo>
                  <a:lnTo>
                    <a:pt x="2883" y="1366"/>
                  </a:lnTo>
                  <a:lnTo>
                    <a:pt x="2792" y="1033"/>
                  </a:lnTo>
                  <a:lnTo>
                    <a:pt x="2670" y="729"/>
                  </a:lnTo>
                  <a:lnTo>
                    <a:pt x="2549" y="486"/>
                  </a:lnTo>
                  <a:lnTo>
                    <a:pt x="2428" y="304"/>
                  </a:lnTo>
                  <a:lnTo>
                    <a:pt x="2276" y="153"/>
                  </a:lnTo>
                  <a:lnTo>
                    <a:pt x="2124" y="62"/>
                  </a:lnTo>
                  <a:lnTo>
                    <a:pt x="1942" y="31"/>
                  </a:lnTo>
                  <a:lnTo>
                    <a:pt x="1760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986;p71">
              <a:extLst>
                <a:ext uri="{FF2B5EF4-FFF2-40B4-BE49-F238E27FC236}">
                  <a16:creationId xmlns:a16="http://schemas.microsoft.com/office/drawing/2014/main" xmlns="" id="{70936DB4-9A8A-4982-8893-B9EAAC234D07}"/>
                </a:ext>
              </a:extLst>
            </p:cNvPr>
            <p:cNvSpPr/>
            <p:nvPr/>
          </p:nvSpPr>
          <p:spPr>
            <a:xfrm>
              <a:off x="4934625" y="1122550"/>
              <a:ext cx="237450" cy="207125"/>
            </a:xfrm>
            <a:custGeom>
              <a:avLst/>
              <a:gdLst/>
              <a:ahLst/>
              <a:cxnLst/>
              <a:rect l="l" t="t" r="r" b="b"/>
              <a:pathLst>
                <a:path w="9498" h="8285" extrusionOk="0">
                  <a:moveTo>
                    <a:pt x="243" y="1"/>
                  </a:moveTo>
                  <a:lnTo>
                    <a:pt x="121" y="213"/>
                  </a:lnTo>
                  <a:lnTo>
                    <a:pt x="0" y="456"/>
                  </a:lnTo>
                  <a:lnTo>
                    <a:pt x="182" y="699"/>
                  </a:lnTo>
                  <a:lnTo>
                    <a:pt x="455" y="941"/>
                  </a:lnTo>
                  <a:lnTo>
                    <a:pt x="789" y="1215"/>
                  </a:lnTo>
                  <a:lnTo>
                    <a:pt x="1183" y="1457"/>
                  </a:lnTo>
                  <a:lnTo>
                    <a:pt x="1639" y="1700"/>
                  </a:lnTo>
                  <a:lnTo>
                    <a:pt x="2063" y="1912"/>
                  </a:lnTo>
                  <a:lnTo>
                    <a:pt x="2519" y="2034"/>
                  </a:lnTo>
                  <a:lnTo>
                    <a:pt x="2943" y="2155"/>
                  </a:lnTo>
                  <a:lnTo>
                    <a:pt x="3368" y="2246"/>
                  </a:lnTo>
                  <a:lnTo>
                    <a:pt x="3793" y="2307"/>
                  </a:lnTo>
                  <a:lnTo>
                    <a:pt x="4218" y="2337"/>
                  </a:lnTo>
                  <a:lnTo>
                    <a:pt x="4582" y="2337"/>
                  </a:lnTo>
                  <a:lnTo>
                    <a:pt x="5310" y="2307"/>
                  </a:lnTo>
                  <a:lnTo>
                    <a:pt x="5856" y="2246"/>
                  </a:lnTo>
                  <a:lnTo>
                    <a:pt x="6221" y="2186"/>
                  </a:lnTo>
                  <a:lnTo>
                    <a:pt x="6372" y="2155"/>
                  </a:lnTo>
                  <a:lnTo>
                    <a:pt x="6372" y="2155"/>
                  </a:lnTo>
                  <a:lnTo>
                    <a:pt x="6342" y="2246"/>
                  </a:lnTo>
                  <a:lnTo>
                    <a:pt x="6372" y="2519"/>
                  </a:lnTo>
                  <a:lnTo>
                    <a:pt x="6403" y="2883"/>
                  </a:lnTo>
                  <a:lnTo>
                    <a:pt x="6433" y="3096"/>
                  </a:lnTo>
                  <a:lnTo>
                    <a:pt x="6524" y="3308"/>
                  </a:lnTo>
                  <a:lnTo>
                    <a:pt x="6585" y="3551"/>
                  </a:lnTo>
                  <a:lnTo>
                    <a:pt x="6706" y="3763"/>
                  </a:lnTo>
                  <a:lnTo>
                    <a:pt x="6858" y="3945"/>
                  </a:lnTo>
                  <a:lnTo>
                    <a:pt x="7040" y="4128"/>
                  </a:lnTo>
                  <a:lnTo>
                    <a:pt x="7252" y="4279"/>
                  </a:lnTo>
                  <a:lnTo>
                    <a:pt x="7525" y="4401"/>
                  </a:lnTo>
                  <a:lnTo>
                    <a:pt x="7829" y="4461"/>
                  </a:lnTo>
                  <a:lnTo>
                    <a:pt x="8163" y="4492"/>
                  </a:lnTo>
                  <a:lnTo>
                    <a:pt x="8011" y="5038"/>
                  </a:lnTo>
                  <a:lnTo>
                    <a:pt x="7890" y="5584"/>
                  </a:lnTo>
                  <a:lnTo>
                    <a:pt x="7798" y="6252"/>
                  </a:lnTo>
                  <a:lnTo>
                    <a:pt x="7768" y="6585"/>
                  </a:lnTo>
                  <a:lnTo>
                    <a:pt x="7738" y="6919"/>
                  </a:lnTo>
                  <a:lnTo>
                    <a:pt x="7768" y="7223"/>
                  </a:lnTo>
                  <a:lnTo>
                    <a:pt x="7798" y="7526"/>
                  </a:lnTo>
                  <a:lnTo>
                    <a:pt x="7890" y="7769"/>
                  </a:lnTo>
                  <a:lnTo>
                    <a:pt x="8011" y="8012"/>
                  </a:lnTo>
                  <a:lnTo>
                    <a:pt x="8072" y="8072"/>
                  </a:lnTo>
                  <a:lnTo>
                    <a:pt x="8163" y="8163"/>
                  </a:lnTo>
                  <a:lnTo>
                    <a:pt x="8254" y="8224"/>
                  </a:lnTo>
                  <a:lnTo>
                    <a:pt x="8375" y="8254"/>
                  </a:lnTo>
                  <a:lnTo>
                    <a:pt x="8618" y="8285"/>
                  </a:lnTo>
                  <a:lnTo>
                    <a:pt x="8861" y="8254"/>
                  </a:lnTo>
                  <a:lnTo>
                    <a:pt x="9073" y="8163"/>
                  </a:lnTo>
                  <a:lnTo>
                    <a:pt x="9255" y="8012"/>
                  </a:lnTo>
                  <a:lnTo>
                    <a:pt x="9437" y="7830"/>
                  </a:lnTo>
                  <a:lnTo>
                    <a:pt x="9498" y="7587"/>
                  </a:lnTo>
                  <a:lnTo>
                    <a:pt x="9285" y="7708"/>
                  </a:lnTo>
                  <a:lnTo>
                    <a:pt x="9134" y="7738"/>
                  </a:lnTo>
                  <a:lnTo>
                    <a:pt x="9012" y="7738"/>
                  </a:lnTo>
                  <a:lnTo>
                    <a:pt x="8770" y="7708"/>
                  </a:lnTo>
                  <a:lnTo>
                    <a:pt x="8618" y="7647"/>
                  </a:lnTo>
                  <a:lnTo>
                    <a:pt x="8466" y="7556"/>
                  </a:lnTo>
                  <a:lnTo>
                    <a:pt x="8375" y="7405"/>
                  </a:lnTo>
                  <a:lnTo>
                    <a:pt x="8284" y="7253"/>
                  </a:lnTo>
                  <a:lnTo>
                    <a:pt x="8223" y="7071"/>
                  </a:lnTo>
                  <a:lnTo>
                    <a:pt x="8193" y="6859"/>
                  </a:lnTo>
                  <a:lnTo>
                    <a:pt x="8163" y="6403"/>
                  </a:lnTo>
                  <a:lnTo>
                    <a:pt x="8163" y="5979"/>
                  </a:lnTo>
                  <a:lnTo>
                    <a:pt x="8223" y="5554"/>
                  </a:lnTo>
                  <a:lnTo>
                    <a:pt x="8375" y="4765"/>
                  </a:lnTo>
                  <a:lnTo>
                    <a:pt x="8496" y="4188"/>
                  </a:lnTo>
                  <a:lnTo>
                    <a:pt x="8587" y="3945"/>
                  </a:lnTo>
                  <a:lnTo>
                    <a:pt x="8284" y="3945"/>
                  </a:lnTo>
                  <a:lnTo>
                    <a:pt x="8011" y="3885"/>
                  </a:lnTo>
                  <a:lnTo>
                    <a:pt x="7798" y="3794"/>
                  </a:lnTo>
                  <a:lnTo>
                    <a:pt x="7586" y="3703"/>
                  </a:lnTo>
                  <a:lnTo>
                    <a:pt x="7404" y="3551"/>
                  </a:lnTo>
                  <a:lnTo>
                    <a:pt x="7252" y="3399"/>
                  </a:lnTo>
                  <a:lnTo>
                    <a:pt x="7131" y="3248"/>
                  </a:lnTo>
                  <a:lnTo>
                    <a:pt x="7040" y="3066"/>
                  </a:lnTo>
                  <a:lnTo>
                    <a:pt x="6949" y="2883"/>
                  </a:lnTo>
                  <a:lnTo>
                    <a:pt x="6888" y="2701"/>
                  </a:lnTo>
                  <a:lnTo>
                    <a:pt x="6797" y="2337"/>
                  </a:lnTo>
                  <a:lnTo>
                    <a:pt x="6767" y="2034"/>
                  </a:lnTo>
                  <a:lnTo>
                    <a:pt x="6767" y="1791"/>
                  </a:lnTo>
                  <a:lnTo>
                    <a:pt x="6767" y="1609"/>
                  </a:lnTo>
                  <a:lnTo>
                    <a:pt x="6645" y="1639"/>
                  </a:lnTo>
                  <a:lnTo>
                    <a:pt x="6251" y="1700"/>
                  </a:lnTo>
                  <a:lnTo>
                    <a:pt x="5705" y="1761"/>
                  </a:lnTo>
                  <a:lnTo>
                    <a:pt x="4977" y="1791"/>
                  </a:lnTo>
                  <a:lnTo>
                    <a:pt x="4612" y="1791"/>
                  </a:lnTo>
                  <a:lnTo>
                    <a:pt x="4188" y="1761"/>
                  </a:lnTo>
                  <a:lnTo>
                    <a:pt x="3793" y="1700"/>
                  </a:lnTo>
                  <a:lnTo>
                    <a:pt x="3338" y="1639"/>
                  </a:lnTo>
                  <a:lnTo>
                    <a:pt x="2913" y="1518"/>
                  </a:lnTo>
                  <a:lnTo>
                    <a:pt x="2458" y="1366"/>
                  </a:lnTo>
                  <a:lnTo>
                    <a:pt x="2033" y="1184"/>
                  </a:lnTo>
                  <a:lnTo>
                    <a:pt x="1578" y="941"/>
                  </a:lnTo>
                  <a:lnTo>
                    <a:pt x="971" y="547"/>
                  </a:lnTo>
                  <a:lnTo>
                    <a:pt x="607" y="274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D9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987;p71">
              <a:extLst>
                <a:ext uri="{FF2B5EF4-FFF2-40B4-BE49-F238E27FC236}">
                  <a16:creationId xmlns:a16="http://schemas.microsoft.com/office/drawing/2014/main" xmlns="" id="{7F0A0784-B06B-4336-87D2-933ACAA47558}"/>
                </a:ext>
              </a:extLst>
            </p:cNvPr>
            <p:cNvSpPr/>
            <p:nvPr/>
          </p:nvSpPr>
          <p:spPr>
            <a:xfrm>
              <a:off x="4934625" y="1122550"/>
              <a:ext cx="237450" cy="207125"/>
            </a:xfrm>
            <a:custGeom>
              <a:avLst/>
              <a:gdLst/>
              <a:ahLst/>
              <a:cxnLst/>
              <a:rect l="l" t="t" r="r" b="b"/>
              <a:pathLst>
                <a:path w="9498" h="8285" fill="none" extrusionOk="0">
                  <a:moveTo>
                    <a:pt x="243" y="1"/>
                  </a:moveTo>
                  <a:lnTo>
                    <a:pt x="243" y="1"/>
                  </a:lnTo>
                  <a:lnTo>
                    <a:pt x="121" y="213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182" y="699"/>
                  </a:lnTo>
                  <a:lnTo>
                    <a:pt x="455" y="941"/>
                  </a:lnTo>
                  <a:lnTo>
                    <a:pt x="789" y="1215"/>
                  </a:lnTo>
                  <a:lnTo>
                    <a:pt x="1183" y="1457"/>
                  </a:lnTo>
                  <a:lnTo>
                    <a:pt x="1183" y="1457"/>
                  </a:lnTo>
                  <a:lnTo>
                    <a:pt x="1639" y="1700"/>
                  </a:lnTo>
                  <a:lnTo>
                    <a:pt x="2063" y="1912"/>
                  </a:lnTo>
                  <a:lnTo>
                    <a:pt x="2519" y="2034"/>
                  </a:lnTo>
                  <a:lnTo>
                    <a:pt x="2943" y="2155"/>
                  </a:lnTo>
                  <a:lnTo>
                    <a:pt x="3368" y="2246"/>
                  </a:lnTo>
                  <a:lnTo>
                    <a:pt x="3793" y="2307"/>
                  </a:lnTo>
                  <a:lnTo>
                    <a:pt x="4218" y="2337"/>
                  </a:lnTo>
                  <a:lnTo>
                    <a:pt x="4582" y="2337"/>
                  </a:lnTo>
                  <a:lnTo>
                    <a:pt x="4582" y="2337"/>
                  </a:lnTo>
                  <a:lnTo>
                    <a:pt x="5310" y="2307"/>
                  </a:lnTo>
                  <a:lnTo>
                    <a:pt x="5856" y="2246"/>
                  </a:lnTo>
                  <a:lnTo>
                    <a:pt x="6221" y="2186"/>
                  </a:lnTo>
                  <a:lnTo>
                    <a:pt x="6372" y="2155"/>
                  </a:lnTo>
                  <a:lnTo>
                    <a:pt x="6372" y="2155"/>
                  </a:lnTo>
                  <a:lnTo>
                    <a:pt x="6342" y="2246"/>
                  </a:lnTo>
                  <a:lnTo>
                    <a:pt x="6372" y="2519"/>
                  </a:lnTo>
                  <a:lnTo>
                    <a:pt x="6403" y="2883"/>
                  </a:lnTo>
                  <a:lnTo>
                    <a:pt x="6433" y="3096"/>
                  </a:lnTo>
                  <a:lnTo>
                    <a:pt x="6524" y="3308"/>
                  </a:lnTo>
                  <a:lnTo>
                    <a:pt x="6585" y="3551"/>
                  </a:lnTo>
                  <a:lnTo>
                    <a:pt x="6706" y="3763"/>
                  </a:lnTo>
                  <a:lnTo>
                    <a:pt x="6858" y="3945"/>
                  </a:lnTo>
                  <a:lnTo>
                    <a:pt x="7040" y="4128"/>
                  </a:lnTo>
                  <a:lnTo>
                    <a:pt x="7252" y="4279"/>
                  </a:lnTo>
                  <a:lnTo>
                    <a:pt x="7525" y="4401"/>
                  </a:lnTo>
                  <a:lnTo>
                    <a:pt x="7829" y="4461"/>
                  </a:lnTo>
                  <a:lnTo>
                    <a:pt x="8163" y="4492"/>
                  </a:lnTo>
                  <a:lnTo>
                    <a:pt x="8163" y="4492"/>
                  </a:lnTo>
                  <a:lnTo>
                    <a:pt x="8011" y="5038"/>
                  </a:lnTo>
                  <a:lnTo>
                    <a:pt x="7890" y="5584"/>
                  </a:lnTo>
                  <a:lnTo>
                    <a:pt x="7798" y="6252"/>
                  </a:lnTo>
                  <a:lnTo>
                    <a:pt x="7768" y="6585"/>
                  </a:lnTo>
                  <a:lnTo>
                    <a:pt x="7738" y="6919"/>
                  </a:lnTo>
                  <a:lnTo>
                    <a:pt x="7768" y="7223"/>
                  </a:lnTo>
                  <a:lnTo>
                    <a:pt x="7798" y="7526"/>
                  </a:lnTo>
                  <a:lnTo>
                    <a:pt x="7890" y="7769"/>
                  </a:lnTo>
                  <a:lnTo>
                    <a:pt x="8011" y="8012"/>
                  </a:lnTo>
                  <a:lnTo>
                    <a:pt x="8072" y="8072"/>
                  </a:lnTo>
                  <a:lnTo>
                    <a:pt x="8163" y="8163"/>
                  </a:lnTo>
                  <a:lnTo>
                    <a:pt x="8254" y="8224"/>
                  </a:lnTo>
                  <a:lnTo>
                    <a:pt x="8375" y="8254"/>
                  </a:lnTo>
                  <a:lnTo>
                    <a:pt x="8375" y="8254"/>
                  </a:lnTo>
                  <a:lnTo>
                    <a:pt x="8618" y="8285"/>
                  </a:lnTo>
                  <a:lnTo>
                    <a:pt x="8618" y="8285"/>
                  </a:lnTo>
                  <a:lnTo>
                    <a:pt x="8861" y="8254"/>
                  </a:lnTo>
                  <a:lnTo>
                    <a:pt x="9073" y="8163"/>
                  </a:lnTo>
                  <a:lnTo>
                    <a:pt x="9255" y="8012"/>
                  </a:lnTo>
                  <a:lnTo>
                    <a:pt x="9437" y="7830"/>
                  </a:lnTo>
                  <a:lnTo>
                    <a:pt x="9498" y="7587"/>
                  </a:lnTo>
                  <a:lnTo>
                    <a:pt x="9498" y="7587"/>
                  </a:lnTo>
                  <a:lnTo>
                    <a:pt x="9285" y="7708"/>
                  </a:lnTo>
                  <a:lnTo>
                    <a:pt x="9134" y="7738"/>
                  </a:lnTo>
                  <a:lnTo>
                    <a:pt x="9012" y="7738"/>
                  </a:lnTo>
                  <a:lnTo>
                    <a:pt x="9012" y="7738"/>
                  </a:lnTo>
                  <a:lnTo>
                    <a:pt x="8770" y="7708"/>
                  </a:lnTo>
                  <a:lnTo>
                    <a:pt x="8770" y="7708"/>
                  </a:lnTo>
                  <a:lnTo>
                    <a:pt x="8618" y="7647"/>
                  </a:lnTo>
                  <a:lnTo>
                    <a:pt x="8466" y="7556"/>
                  </a:lnTo>
                  <a:lnTo>
                    <a:pt x="8375" y="7405"/>
                  </a:lnTo>
                  <a:lnTo>
                    <a:pt x="8284" y="7253"/>
                  </a:lnTo>
                  <a:lnTo>
                    <a:pt x="8223" y="7071"/>
                  </a:lnTo>
                  <a:lnTo>
                    <a:pt x="8193" y="6859"/>
                  </a:lnTo>
                  <a:lnTo>
                    <a:pt x="8163" y="6403"/>
                  </a:lnTo>
                  <a:lnTo>
                    <a:pt x="8163" y="6403"/>
                  </a:lnTo>
                  <a:lnTo>
                    <a:pt x="8163" y="5979"/>
                  </a:lnTo>
                  <a:lnTo>
                    <a:pt x="8223" y="5554"/>
                  </a:lnTo>
                  <a:lnTo>
                    <a:pt x="8375" y="4765"/>
                  </a:lnTo>
                  <a:lnTo>
                    <a:pt x="8496" y="4188"/>
                  </a:lnTo>
                  <a:lnTo>
                    <a:pt x="8587" y="3945"/>
                  </a:lnTo>
                  <a:lnTo>
                    <a:pt x="8587" y="3945"/>
                  </a:lnTo>
                  <a:lnTo>
                    <a:pt x="8284" y="3945"/>
                  </a:lnTo>
                  <a:lnTo>
                    <a:pt x="8011" y="3885"/>
                  </a:lnTo>
                  <a:lnTo>
                    <a:pt x="7798" y="3794"/>
                  </a:lnTo>
                  <a:lnTo>
                    <a:pt x="7586" y="3703"/>
                  </a:lnTo>
                  <a:lnTo>
                    <a:pt x="7404" y="3551"/>
                  </a:lnTo>
                  <a:lnTo>
                    <a:pt x="7252" y="3399"/>
                  </a:lnTo>
                  <a:lnTo>
                    <a:pt x="7131" y="3248"/>
                  </a:lnTo>
                  <a:lnTo>
                    <a:pt x="7040" y="3066"/>
                  </a:lnTo>
                  <a:lnTo>
                    <a:pt x="6949" y="2883"/>
                  </a:lnTo>
                  <a:lnTo>
                    <a:pt x="6888" y="2701"/>
                  </a:lnTo>
                  <a:lnTo>
                    <a:pt x="6797" y="2337"/>
                  </a:lnTo>
                  <a:lnTo>
                    <a:pt x="6767" y="2034"/>
                  </a:lnTo>
                  <a:lnTo>
                    <a:pt x="6767" y="1791"/>
                  </a:lnTo>
                  <a:lnTo>
                    <a:pt x="6767" y="1791"/>
                  </a:lnTo>
                  <a:lnTo>
                    <a:pt x="6767" y="1609"/>
                  </a:lnTo>
                  <a:lnTo>
                    <a:pt x="6767" y="1609"/>
                  </a:lnTo>
                  <a:lnTo>
                    <a:pt x="6645" y="1639"/>
                  </a:lnTo>
                  <a:lnTo>
                    <a:pt x="6251" y="1700"/>
                  </a:lnTo>
                  <a:lnTo>
                    <a:pt x="5705" y="1761"/>
                  </a:lnTo>
                  <a:lnTo>
                    <a:pt x="4977" y="1791"/>
                  </a:lnTo>
                  <a:lnTo>
                    <a:pt x="4977" y="1791"/>
                  </a:lnTo>
                  <a:lnTo>
                    <a:pt x="4612" y="1791"/>
                  </a:lnTo>
                  <a:lnTo>
                    <a:pt x="4188" y="1761"/>
                  </a:lnTo>
                  <a:lnTo>
                    <a:pt x="3793" y="1700"/>
                  </a:lnTo>
                  <a:lnTo>
                    <a:pt x="3338" y="1639"/>
                  </a:lnTo>
                  <a:lnTo>
                    <a:pt x="2913" y="1518"/>
                  </a:lnTo>
                  <a:lnTo>
                    <a:pt x="2458" y="1366"/>
                  </a:lnTo>
                  <a:lnTo>
                    <a:pt x="2033" y="1184"/>
                  </a:lnTo>
                  <a:lnTo>
                    <a:pt x="1578" y="941"/>
                  </a:lnTo>
                  <a:lnTo>
                    <a:pt x="1578" y="941"/>
                  </a:lnTo>
                  <a:lnTo>
                    <a:pt x="971" y="547"/>
                  </a:lnTo>
                  <a:lnTo>
                    <a:pt x="607" y="274"/>
                  </a:lnTo>
                  <a:lnTo>
                    <a:pt x="2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988;p71">
              <a:extLst>
                <a:ext uri="{FF2B5EF4-FFF2-40B4-BE49-F238E27FC236}">
                  <a16:creationId xmlns:a16="http://schemas.microsoft.com/office/drawing/2014/main" xmlns="" id="{729ACBC1-B7C8-4988-860C-9F9FE07DFEDE}"/>
                </a:ext>
              </a:extLst>
            </p:cNvPr>
            <p:cNvSpPr/>
            <p:nvPr/>
          </p:nvSpPr>
          <p:spPr>
            <a:xfrm>
              <a:off x="5170550" y="1308425"/>
              <a:ext cx="6850" cy="9875"/>
            </a:xfrm>
            <a:custGeom>
              <a:avLst/>
              <a:gdLst/>
              <a:ahLst/>
              <a:cxnLst/>
              <a:rect l="l" t="t" r="r" b="b"/>
              <a:pathLst>
                <a:path w="274" h="395" extrusionOk="0">
                  <a:moveTo>
                    <a:pt x="273" y="0"/>
                  </a:moveTo>
                  <a:lnTo>
                    <a:pt x="61" y="152"/>
                  </a:lnTo>
                  <a:lnTo>
                    <a:pt x="0" y="395"/>
                  </a:lnTo>
                  <a:lnTo>
                    <a:pt x="152" y="182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D9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989;p71">
              <a:extLst>
                <a:ext uri="{FF2B5EF4-FFF2-40B4-BE49-F238E27FC236}">
                  <a16:creationId xmlns:a16="http://schemas.microsoft.com/office/drawing/2014/main" xmlns="" id="{6E833BDF-E7B8-4C24-8C17-4E6C357A159E}"/>
                </a:ext>
              </a:extLst>
            </p:cNvPr>
            <p:cNvSpPr/>
            <p:nvPr/>
          </p:nvSpPr>
          <p:spPr>
            <a:xfrm>
              <a:off x="5170550" y="1308425"/>
              <a:ext cx="6850" cy="9875"/>
            </a:xfrm>
            <a:custGeom>
              <a:avLst/>
              <a:gdLst/>
              <a:ahLst/>
              <a:cxnLst/>
              <a:rect l="l" t="t" r="r" b="b"/>
              <a:pathLst>
                <a:path w="274" h="395" fill="none" extrusionOk="0">
                  <a:moveTo>
                    <a:pt x="273" y="0"/>
                  </a:moveTo>
                  <a:lnTo>
                    <a:pt x="273" y="0"/>
                  </a:lnTo>
                  <a:lnTo>
                    <a:pt x="61" y="152"/>
                  </a:lnTo>
                  <a:lnTo>
                    <a:pt x="0" y="395"/>
                  </a:lnTo>
                  <a:lnTo>
                    <a:pt x="0" y="395"/>
                  </a:lnTo>
                  <a:lnTo>
                    <a:pt x="152" y="182"/>
                  </a:lnTo>
                  <a:lnTo>
                    <a:pt x="2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990;p71">
              <a:extLst>
                <a:ext uri="{FF2B5EF4-FFF2-40B4-BE49-F238E27FC236}">
                  <a16:creationId xmlns:a16="http://schemas.microsoft.com/office/drawing/2014/main" xmlns="" id="{63532CAB-2054-47F5-88A5-320AC4DC1756}"/>
                </a:ext>
              </a:extLst>
            </p:cNvPr>
            <p:cNvSpPr/>
            <p:nvPr/>
          </p:nvSpPr>
          <p:spPr>
            <a:xfrm>
              <a:off x="4924000" y="1033800"/>
              <a:ext cx="297400" cy="282225"/>
            </a:xfrm>
            <a:custGeom>
              <a:avLst/>
              <a:gdLst/>
              <a:ahLst/>
              <a:cxnLst/>
              <a:rect l="l" t="t" r="r" b="b"/>
              <a:pathLst>
                <a:path w="11896" h="11289" extrusionOk="0">
                  <a:moveTo>
                    <a:pt x="5068" y="1"/>
                  </a:moveTo>
                  <a:lnTo>
                    <a:pt x="4582" y="31"/>
                  </a:lnTo>
                  <a:lnTo>
                    <a:pt x="3065" y="31"/>
                  </a:lnTo>
                  <a:lnTo>
                    <a:pt x="2610" y="92"/>
                  </a:lnTo>
                  <a:lnTo>
                    <a:pt x="2155" y="183"/>
                  </a:lnTo>
                  <a:lnTo>
                    <a:pt x="1942" y="274"/>
                  </a:lnTo>
                  <a:lnTo>
                    <a:pt x="1700" y="365"/>
                  </a:lnTo>
                  <a:lnTo>
                    <a:pt x="1487" y="486"/>
                  </a:lnTo>
                  <a:lnTo>
                    <a:pt x="1244" y="638"/>
                  </a:lnTo>
                  <a:lnTo>
                    <a:pt x="1002" y="789"/>
                  </a:lnTo>
                  <a:lnTo>
                    <a:pt x="789" y="1002"/>
                  </a:lnTo>
                  <a:lnTo>
                    <a:pt x="546" y="1245"/>
                  </a:lnTo>
                  <a:lnTo>
                    <a:pt x="334" y="1487"/>
                  </a:lnTo>
                  <a:lnTo>
                    <a:pt x="152" y="1760"/>
                  </a:lnTo>
                  <a:lnTo>
                    <a:pt x="61" y="2003"/>
                  </a:lnTo>
                  <a:lnTo>
                    <a:pt x="0" y="2246"/>
                  </a:lnTo>
                  <a:lnTo>
                    <a:pt x="0" y="2458"/>
                  </a:lnTo>
                  <a:lnTo>
                    <a:pt x="61" y="2701"/>
                  </a:lnTo>
                  <a:lnTo>
                    <a:pt x="152" y="2914"/>
                  </a:lnTo>
                  <a:lnTo>
                    <a:pt x="304" y="3126"/>
                  </a:lnTo>
                  <a:lnTo>
                    <a:pt x="455" y="3308"/>
                  </a:lnTo>
                  <a:lnTo>
                    <a:pt x="637" y="3520"/>
                  </a:lnTo>
                  <a:lnTo>
                    <a:pt x="850" y="3672"/>
                  </a:lnTo>
                  <a:lnTo>
                    <a:pt x="1244" y="4006"/>
                  </a:lnTo>
                  <a:lnTo>
                    <a:pt x="1669" y="4279"/>
                  </a:lnTo>
                  <a:lnTo>
                    <a:pt x="2003" y="4491"/>
                  </a:lnTo>
                  <a:lnTo>
                    <a:pt x="2458" y="4734"/>
                  </a:lnTo>
                  <a:lnTo>
                    <a:pt x="2913" y="4916"/>
                  </a:lnTo>
                  <a:lnTo>
                    <a:pt x="3368" y="5068"/>
                  </a:lnTo>
                  <a:lnTo>
                    <a:pt x="3824" y="5189"/>
                  </a:lnTo>
                  <a:lnTo>
                    <a:pt x="4248" y="5280"/>
                  </a:lnTo>
                  <a:lnTo>
                    <a:pt x="4673" y="5311"/>
                  </a:lnTo>
                  <a:lnTo>
                    <a:pt x="5098" y="5341"/>
                  </a:lnTo>
                  <a:lnTo>
                    <a:pt x="5493" y="5341"/>
                  </a:lnTo>
                  <a:lnTo>
                    <a:pt x="6160" y="5311"/>
                  </a:lnTo>
                  <a:lnTo>
                    <a:pt x="6706" y="5250"/>
                  </a:lnTo>
                  <a:lnTo>
                    <a:pt x="7192" y="5159"/>
                  </a:lnTo>
                  <a:lnTo>
                    <a:pt x="7192" y="5250"/>
                  </a:lnTo>
                  <a:lnTo>
                    <a:pt x="7192" y="5523"/>
                  </a:lnTo>
                  <a:lnTo>
                    <a:pt x="7222" y="5887"/>
                  </a:lnTo>
                  <a:lnTo>
                    <a:pt x="7283" y="6100"/>
                  </a:lnTo>
                  <a:lnTo>
                    <a:pt x="7344" y="6342"/>
                  </a:lnTo>
                  <a:lnTo>
                    <a:pt x="7435" y="6555"/>
                  </a:lnTo>
                  <a:lnTo>
                    <a:pt x="7556" y="6767"/>
                  </a:lnTo>
                  <a:lnTo>
                    <a:pt x="7677" y="6949"/>
                  </a:lnTo>
                  <a:lnTo>
                    <a:pt x="7859" y="7131"/>
                  </a:lnTo>
                  <a:lnTo>
                    <a:pt x="8072" y="7283"/>
                  </a:lnTo>
                  <a:lnTo>
                    <a:pt x="8345" y="7404"/>
                  </a:lnTo>
                  <a:lnTo>
                    <a:pt x="8648" y="7495"/>
                  </a:lnTo>
                  <a:lnTo>
                    <a:pt x="9012" y="7495"/>
                  </a:lnTo>
                  <a:lnTo>
                    <a:pt x="8861" y="8042"/>
                  </a:lnTo>
                  <a:lnTo>
                    <a:pt x="8739" y="8618"/>
                  </a:lnTo>
                  <a:lnTo>
                    <a:pt x="8618" y="9255"/>
                  </a:lnTo>
                  <a:lnTo>
                    <a:pt x="8588" y="9589"/>
                  </a:lnTo>
                  <a:lnTo>
                    <a:pt x="8588" y="9923"/>
                  </a:lnTo>
                  <a:lnTo>
                    <a:pt x="8588" y="10257"/>
                  </a:lnTo>
                  <a:lnTo>
                    <a:pt x="8648" y="10530"/>
                  </a:lnTo>
                  <a:lnTo>
                    <a:pt x="8709" y="10803"/>
                  </a:lnTo>
                  <a:lnTo>
                    <a:pt x="8830" y="11015"/>
                  </a:lnTo>
                  <a:lnTo>
                    <a:pt x="8891" y="11106"/>
                  </a:lnTo>
                  <a:lnTo>
                    <a:pt x="8982" y="11167"/>
                  </a:lnTo>
                  <a:lnTo>
                    <a:pt x="9103" y="11228"/>
                  </a:lnTo>
                  <a:lnTo>
                    <a:pt x="9195" y="11258"/>
                  </a:lnTo>
                  <a:lnTo>
                    <a:pt x="9437" y="11288"/>
                  </a:lnTo>
                  <a:lnTo>
                    <a:pt x="9650" y="11258"/>
                  </a:lnTo>
                  <a:lnTo>
                    <a:pt x="9862" y="11197"/>
                  </a:lnTo>
                  <a:lnTo>
                    <a:pt x="10044" y="11076"/>
                  </a:lnTo>
                  <a:lnTo>
                    <a:pt x="10196" y="10924"/>
                  </a:lnTo>
                  <a:lnTo>
                    <a:pt x="10348" y="10742"/>
                  </a:lnTo>
                  <a:lnTo>
                    <a:pt x="10499" y="10530"/>
                  </a:lnTo>
                  <a:lnTo>
                    <a:pt x="10621" y="10317"/>
                  </a:lnTo>
                  <a:lnTo>
                    <a:pt x="10803" y="9893"/>
                  </a:lnTo>
                  <a:lnTo>
                    <a:pt x="10954" y="9498"/>
                  </a:lnTo>
                  <a:lnTo>
                    <a:pt x="11076" y="9104"/>
                  </a:lnTo>
                  <a:lnTo>
                    <a:pt x="11228" y="8861"/>
                  </a:lnTo>
                  <a:lnTo>
                    <a:pt x="11379" y="8527"/>
                  </a:lnTo>
                  <a:lnTo>
                    <a:pt x="11561" y="8072"/>
                  </a:lnTo>
                  <a:lnTo>
                    <a:pt x="11743" y="7526"/>
                  </a:lnTo>
                  <a:lnTo>
                    <a:pt x="11804" y="7192"/>
                  </a:lnTo>
                  <a:lnTo>
                    <a:pt x="11834" y="6828"/>
                  </a:lnTo>
                  <a:lnTo>
                    <a:pt x="11865" y="6433"/>
                  </a:lnTo>
                  <a:lnTo>
                    <a:pt x="11895" y="6009"/>
                  </a:lnTo>
                  <a:lnTo>
                    <a:pt x="11865" y="5553"/>
                  </a:lnTo>
                  <a:lnTo>
                    <a:pt x="11834" y="5098"/>
                  </a:lnTo>
                  <a:lnTo>
                    <a:pt x="11743" y="4704"/>
                  </a:lnTo>
                  <a:lnTo>
                    <a:pt x="11592" y="4309"/>
                  </a:lnTo>
                  <a:lnTo>
                    <a:pt x="11440" y="3976"/>
                  </a:lnTo>
                  <a:lnTo>
                    <a:pt x="11228" y="3611"/>
                  </a:lnTo>
                  <a:lnTo>
                    <a:pt x="10954" y="3217"/>
                  </a:lnTo>
                  <a:lnTo>
                    <a:pt x="10651" y="2853"/>
                  </a:lnTo>
                  <a:lnTo>
                    <a:pt x="10317" y="2458"/>
                  </a:lnTo>
                  <a:lnTo>
                    <a:pt x="9983" y="2125"/>
                  </a:lnTo>
                  <a:lnTo>
                    <a:pt x="9589" y="1791"/>
                  </a:lnTo>
                  <a:lnTo>
                    <a:pt x="9195" y="1487"/>
                  </a:lnTo>
                  <a:lnTo>
                    <a:pt x="8800" y="1214"/>
                  </a:lnTo>
                  <a:lnTo>
                    <a:pt x="8345" y="972"/>
                  </a:lnTo>
                  <a:lnTo>
                    <a:pt x="7920" y="729"/>
                  </a:lnTo>
                  <a:lnTo>
                    <a:pt x="7465" y="547"/>
                  </a:lnTo>
                  <a:lnTo>
                    <a:pt x="6979" y="365"/>
                  </a:lnTo>
                  <a:lnTo>
                    <a:pt x="6524" y="213"/>
                  </a:lnTo>
                  <a:lnTo>
                    <a:pt x="6039" y="122"/>
                  </a:lnTo>
                  <a:lnTo>
                    <a:pt x="5553" y="61"/>
                  </a:lnTo>
                  <a:lnTo>
                    <a:pt x="506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991;p71">
              <a:extLst>
                <a:ext uri="{FF2B5EF4-FFF2-40B4-BE49-F238E27FC236}">
                  <a16:creationId xmlns:a16="http://schemas.microsoft.com/office/drawing/2014/main" xmlns="" id="{C9DFC832-F897-4FED-AC11-241639355E7C}"/>
                </a:ext>
              </a:extLst>
            </p:cNvPr>
            <p:cNvSpPr/>
            <p:nvPr/>
          </p:nvSpPr>
          <p:spPr>
            <a:xfrm>
              <a:off x="4924000" y="1033800"/>
              <a:ext cx="297400" cy="282225"/>
            </a:xfrm>
            <a:custGeom>
              <a:avLst/>
              <a:gdLst/>
              <a:ahLst/>
              <a:cxnLst/>
              <a:rect l="l" t="t" r="r" b="b"/>
              <a:pathLst>
                <a:path w="11896" h="11289" fill="none" extrusionOk="0">
                  <a:moveTo>
                    <a:pt x="11834" y="5098"/>
                  </a:moveTo>
                  <a:lnTo>
                    <a:pt x="11834" y="5098"/>
                  </a:lnTo>
                  <a:lnTo>
                    <a:pt x="11743" y="4704"/>
                  </a:lnTo>
                  <a:lnTo>
                    <a:pt x="11592" y="4309"/>
                  </a:lnTo>
                  <a:lnTo>
                    <a:pt x="11440" y="3976"/>
                  </a:lnTo>
                  <a:lnTo>
                    <a:pt x="11228" y="3611"/>
                  </a:lnTo>
                  <a:lnTo>
                    <a:pt x="11228" y="3611"/>
                  </a:lnTo>
                  <a:lnTo>
                    <a:pt x="10954" y="3217"/>
                  </a:lnTo>
                  <a:lnTo>
                    <a:pt x="10651" y="2853"/>
                  </a:lnTo>
                  <a:lnTo>
                    <a:pt x="10317" y="2458"/>
                  </a:lnTo>
                  <a:lnTo>
                    <a:pt x="9983" y="2125"/>
                  </a:lnTo>
                  <a:lnTo>
                    <a:pt x="9589" y="1791"/>
                  </a:lnTo>
                  <a:lnTo>
                    <a:pt x="9195" y="1487"/>
                  </a:lnTo>
                  <a:lnTo>
                    <a:pt x="8800" y="1214"/>
                  </a:lnTo>
                  <a:lnTo>
                    <a:pt x="8345" y="972"/>
                  </a:lnTo>
                  <a:lnTo>
                    <a:pt x="7920" y="729"/>
                  </a:lnTo>
                  <a:lnTo>
                    <a:pt x="7465" y="547"/>
                  </a:lnTo>
                  <a:lnTo>
                    <a:pt x="6979" y="365"/>
                  </a:lnTo>
                  <a:lnTo>
                    <a:pt x="6524" y="213"/>
                  </a:lnTo>
                  <a:lnTo>
                    <a:pt x="6039" y="122"/>
                  </a:lnTo>
                  <a:lnTo>
                    <a:pt x="5553" y="61"/>
                  </a:lnTo>
                  <a:lnTo>
                    <a:pt x="5068" y="1"/>
                  </a:lnTo>
                  <a:lnTo>
                    <a:pt x="4582" y="31"/>
                  </a:lnTo>
                  <a:lnTo>
                    <a:pt x="4582" y="31"/>
                  </a:lnTo>
                  <a:lnTo>
                    <a:pt x="3945" y="31"/>
                  </a:lnTo>
                  <a:lnTo>
                    <a:pt x="3945" y="31"/>
                  </a:lnTo>
                  <a:lnTo>
                    <a:pt x="3520" y="31"/>
                  </a:lnTo>
                  <a:lnTo>
                    <a:pt x="3065" y="31"/>
                  </a:lnTo>
                  <a:lnTo>
                    <a:pt x="2610" y="92"/>
                  </a:lnTo>
                  <a:lnTo>
                    <a:pt x="2155" y="183"/>
                  </a:lnTo>
                  <a:lnTo>
                    <a:pt x="1942" y="274"/>
                  </a:lnTo>
                  <a:lnTo>
                    <a:pt x="1700" y="365"/>
                  </a:lnTo>
                  <a:lnTo>
                    <a:pt x="1487" y="486"/>
                  </a:lnTo>
                  <a:lnTo>
                    <a:pt x="1244" y="638"/>
                  </a:lnTo>
                  <a:lnTo>
                    <a:pt x="1002" y="789"/>
                  </a:lnTo>
                  <a:lnTo>
                    <a:pt x="789" y="1002"/>
                  </a:lnTo>
                  <a:lnTo>
                    <a:pt x="546" y="1245"/>
                  </a:lnTo>
                  <a:lnTo>
                    <a:pt x="334" y="1487"/>
                  </a:lnTo>
                  <a:lnTo>
                    <a:pt x="334" y="1487"/>
                  </a:lnTo>
                  <a:lnTo>
                    <a:pt x="152" y="1760"/>
                  </a:lnTo>
                  <a:lnTo>
                    <a:pt x="61" y="2003"/>
                  </a:lnTo>
                  <a:lnTo>
                    <a:pt x="0" y="2246"/>
                  </a:lnTo>
                  <a:lnTo>
                    <a:pt x="0" y="2458"/>
                  </a:lnTo>
                  <a:lnTo>
                    <a:pt x="61" y="2701"/>
                  </a:lnTo>
                  <a:lnTo>
                    <a:pt x="152" y="2914"/>
                  </a:lnTo>
                  <a:lnTo>
                    <a:pt x="304" y="3126"/>
                  </a:lnTo>
                  <a:lnTo>
                    <a:pt x="455" y="3308"/>
                  </a:lnTo>
                  <a:lnTo>
                    <a:pt x="637" y="3520"/>
                  </a:lnTo>
                  <a:lnTo>
                    <a:pt x="850" y="3672"/>
                  </a:lnTo>
                  <a:lnTo>
                    <a:pt x="1244" y="4006"/>
                  </a:lnTo>
                  <a:lnTo>
                    <a:pt x="1669" y="4279"/>
                  </a:lnTo>
                  <a:lnTo>
                    <a:pt x="2003" y="4491"/>
                  </a:lnTo>
                  <a:lnTo>
                    <a:pt x="2003" y="4491"/>
                  </a:lnTo>
                  <a:lnTo>
                    <a:pt x="2458" y="4734"/>
                  </a:lnTo>
                  <a:lnTo>
                    <a:pt x="2913" y="4916"/>
                  </a:lnTo>
                  <a:lnTo>
                    <a:pt x="3368" y="5068"/>
                  </a:lnTo>
                  <a:lnTo>
                    <a:pt x="3824" y="5189"/>
                  </a:lnTo>
                  <a:lnTo>
                    <a:pt x="4248" y="5280"/>
                  </a:lnTo>
                  <a:lnTo>
                    <a:pt x="4673" y="5311"/>
                  </a:lnTo>
                  <a:lnTo>
                    <a:pt x="5098" y="5341"/>
                  </a:lnTo>
                  <a:lnTo>
                    <a:pt x="5493" y="5341"/>
                  </a:lnTo>
                  <a:lnTo>
                    <a:pt x="6160" y="5311"/>
                  </a:lnTo>
                  <a:lnTo>
                    <a:pt x="6706" y="5250"/>
                  </a:lnTo>
                  <a:lnTo>
                    <a:pt x="7192" y="5159"/>
                  </a:lnTo>
                  <a:lnTo>
                    <a:pt x="7192" y="5159"/>
                  </a:lnTo>
                  <a:lnTo>
                    <a:pt x="7192" y="5250"/>
                  </a:lnTo>
                  <a:lnTo>
                    <a:pt x="7192" y="5523"/>
                  </a:lnTo>
                  <a:lnTo>
                    <a:pt x="7222" y="5887"/>
                  </a:lnTo>
                  <a:lnTo>
                    <a:pt x="7283" y="6100"/>
                  </a:lnTo>
                  <a:lnTo>
                    <a:pt x="7344" y="6342"/>
                  </a:lnTo>
                  <a:lnTo>
                    <a:pt x="7435" y="6555"/>
                  </a:lnTo>
                  <a:lnTo>
                    <a:pt x="7556" y="6767"/>
                  </a:lnTo>
                  <a:lnTo>
                    <a:pt x="7677" y="6949"/>
                  </a:lnTo>
                  <a:lnTo>
                    <a:pt x="7859" y="7131"/>
                  </a:lnTo>
                  <a:lnTo>
                    <a:pt x="8072" y="7283"/>
                  </a:lnTo>
                  <a:lnTo>
                    <a:pt x="8345" y="7404"/>
                  </a:lnTo>
                  <a:lnTo>
                    <a:pt x="8648" y="7495"/>
                  </a:lnTo>
                  <a:lnTo>
                    <a:pt x="9012" y="7495"/>
                  </a:lnTo>
                  <a:lnTo>
                    <a:pt x="9012" y="7495"/>
                  </a:lnTo>
                  <a:lnTo>
                    <a:pt x="8861" y="8042"/>
                  </a:lnTo>
                  <a:lnTo>
                    <a:pt x="8739" y="8618"/>
                  </a:lnTo>
                  <a:lnTo>
                    <a:pt x="8618" y="9255"/>
                  </a:lnTo>
                  <a:lnTo>
                    <a:pt x="8588" y="9589"/>
                  </a:lnTo>
                  <a:lnTo>
                    <a:pt x="8588" y="9923"/>
                  </a:lnTo>
                  <a:lnTo>
                    <a:pt x="8588" y="10257"/>
                  </a:lnTo>
                  <a:lnTo>
                    <a:pt x="8648" y="10530"/>
                  </a:lnTo>
                  <a:lnTo>
                    <a:pt x="8709" y="10803"/>
                  </a:lnTo>
                  <a:lnTo>
                    <a:pt x="8830" y="11015"/>
                  </a:lnTo>
                  <a:lnTo>
                    <a:pt x="8891" y="11106"/>
                  </a:lnTo>
                  <a:lnTo>
                    <a:pt x="8982" y="11167"/>
                  </a:lnTo>
                  <a:lnTo>
                    <a:pt x="9103" y="11228"/>
                  </a:lnTo>
                  <a:lnTo>
                    <a:pt x="9195" y="11258"/>
                  </a:lnTo>
                  <a:lnTo>
                    <a:pt x="9195" y="11258"/>
                  </a:lnTo>
                  <a:lnTo>
                    <a:pt x="9437" y="11288"/>
                  </a:lnTo>
                  <a:lnTo>
                    <a:pt x="9650" y="11258"/>
                  </a:lnTo>
                  <a:lnTo>
                    <a:pt x="9862" y="11197"/>
                  </a:lnTo>
                  <a:lnTo>
                    <a:pt x="10044" y="11076"/>
                  </a:lnTo>
                  <a:lnTo>
                    <a:pt x="10196" y="10924"/>
                  </a:lnTo>
                  <a:lnTo>
                    <a:pt x="10348" y="10742"/>
                  </a:lnTo>
                  <a:lnTo>
                    <a:pt x="10499" y="10530"/>
                  </a:lnTo>
                  <a:lnTo>
                    <a:pt x="10621" y="10317"/>
                  </a:lnTo>
                  <a:lnTo>
                    <a:pt x="10803" y="9893"/>
                  </a:lnTo>
                  <a:lnTo>
                    <a:pt x="10954" y="9498"/>
                  </a:lnTo>
                  <a:lnTo>
                    <a:pt x="11076" y="9104"/>
                  </a:lnTo>
                  <a:lnTo>
                    <a:pt x="11076" y="9104"/>
                  </a:lnTo>
                  <a:lnTo>
                    <a:pt x="11228" y="8861"/>
                  </a:lnTo>
                  <a:lnTo>
                    <a:pt x="11379" y="8527"/>
                  </a:lnTo>
                  <a:lnTo>
                    <a:pt x="11561" y="8072"/>
                  </a:lnTo>
                  <a:lnTo>
                    <a:pt x="11743" y="7526"/>
                  </a:lnTo>
                  <a:lnTo>
                    <a:pt x="11804" y="7192"/>
                  </a:lnTo>
                  <a:lnTo>
                    <a:pt x="11834" y="6828"/>
                  </a:lnTo>
                  <a:lnTo>
                    <a:pt x="11865" y="6433"/>
                  </a:lnTo>
                  <a:lnTo>
                    <a:pt x="11895" y="6009"/>
                  </a:lnTo>
                  <a:lnTo>
                    <a:pt x="11865" y="5553"/>
                  </a:lnTo>
                  <a:lnTo>
                    <a:pt x="11834" y="50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992;p71">
              <a:extLst>
                <a:ext uri="{FF2B5EF4-FFF2-40B4-BE49-F238E27FC236}">
                  <a16:creationId xmlns:a16="http://schemas.microsoft.com/office/drawing/2014/main" xmlns="" id="{3EC14306-FFFD-4D5F-AB53-C318970CEC35}"/>
                </a:ext>
              </a:extLst>
            </p:cNvPr>
            <p:cNvSpPr/>
            <p:nvPr/>
          </p:nvSpPr>
          <p:spPr>
            <a:xfrm>
              <a:off x="4924000" y="1070225"/>
              <a:ext cx="9125" cy="21250"/>
            </a:xfrm>
            <a:custGeom>
              <a:avLst/>
              <a:gdLst/>
              <a:ahLst/>
              <a:cxnLst/>
              <a:rect l="l" t="t" r="r" b="b"/>
              <a:pathLst>
                <a:path w="365" h="850" extrusionOk="0">
                  <a:moveTo>
                    <a:pt x="364" y="0"/>
                  </a:moveTo>
                  <a:lnTo>
                    <a:pt x="364" y="0"/>
                  </a:lnTo>
                  <a:lnTo>
                    <a:pt x="334" y="30"/>
                  </a:lnTo>
                  <a:lnTo>
                    <a:pt x="334" y="30"/>
                  </a:lnTo>
                  <a:lnTo>
                    <a:pt x="182" y="243"/>
                  </a:lnTo>
                  <a:lnTo>
                    <a:pt x="61" y="455"/>
                  </a:lnTo>
                  <a:lnTo>
                    <a:pt x="31" y="668"/>
                  </a:lnTo>
                  <a:lnTo>
                    <a:pt x="0" y="850"/>
                  </a:lnTo>
                  <a:lnTo>
                    <a:pt x="0" y="850"/>
                  </a:lnTo>
                  <a:lnTo>
                    <a:pt x="31" y="668"/>
                  </a:lnTo>
                  <a:lnTo>
                    <a:pt x="61" y="455"/>
                  </a:lnTo>
                  <a:lnTo>
                    <a:pt x="182" y="243"/>
                  </a:lnTo>
                  <a:lnTo>
                    <a:pt x="334" y="30"/>
                  </a:lnTo>
                  <a:lnTo>
                    <a:pt x="334" y="30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551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993;p71">
              <a:extLst>
                <a:ext uri="{FF2B5EF4-FFF2-40B4-BE49-F238E27FC236}">
                  <a16:creationId xmlns:a16="http://schemas.microsoft.com/office/drawing/2014/main" xmlns="" id="{6EA83938-BF99-44CD-A087-D8E61A451027}"/>
                </a:ext>
              </a:extLst>
            </p:cNvPr>
            <p:cNvSpPr/>
            <p:nvPr/>
          </p:nvSpPr>
          <p:spPr>
            <a:xfrm>
              <a:off x="4924000" y="1070225"/>
              <a:ext cx="9125" cy="21250"/>
            </a:xfrm>
            <a:custGeom>
              <a:avLst/>
              <a:gdLst/>
              <a:ahLst/>
              <a:cxnLst/>
              <a:rect l="l" t="t" r="r" b="b"/>
              <a:pathLst>
                <a:path w="365" h="850" fill="none" extrusionOk="0">
                  <a:moveTo>
                    <a:pt x="364" y="0"/>
                  </a:moveTo>
                  <a:lnTo>
                    <a:pt x="364" y="0"/>
                  </a:lnTo>
                  <a:lnTo>
                    <a:pt x="334" y="30"/>
                  </a:lnTo>
                  <a:lnTo>
                    <a:pt x="334" y="30"/>
                  </a:lnTo>
                  <a:lnTo>
                    <a:pt x="182" y="243"/>
                  </a:lnTo>
                  <a:lnTo>
                    <a:pt x="61" y="455"/>
                  </a:lnTo>
                  <a:lnTo>
                    <a:pt x="31" y="668"/>
                  </a:lnTo>
                  <a:lnTo>
                    <a:pt x="0" y="850"/>
                  </a:lnTo>
                  <a:lnTo>
                    <a:pt x="0" y="850"/>
                  </a:lnTo>
                  <a:lnTo>
                    <a:pt x="31" y="668"/>
                  </a:lnTo>
                  <a:lnTo>
                    <a:pt x="61" y="455"/>
                  </a:lnTo>
                  <a:lnTo>
                    <a:pt x="182" y="243"/>
                  </a:lnTo>
                  <a:lnTo>
                    <a:pt x="334" y="30"/>
                  </a:lnTo>
                  <a:lnTo>
                    <a:pt x="334" y="30"/>
                  </a:lnTo>
                  <a:lnTo>
                    <a:pt x="3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994;p71">
              <a:extLst>
                <a:ext uri="{FF2B5EF4-FFF2-40B4-BE49-F238E27FC236}">
                  <a16:creationId xmlns:a16="http://schemas.microsoft.com/office/drawing/2014/main" xmlns="" id="{2DFA2876-B61E-4CF6-8EAA-3D2514653E22}"/>
                </a:ext>
              </a:extLst>
            </p:cNvPr>
            <p:cNvSpPr/>
            <p:nvPr/>
          </p:nvSpPr>
          <p:spPr>
            <a:xfrm>
              <a:off x="4924000" y="1066425"/>
              <a:ext cx="268575" cy="249600"/>
            </a:xfrm>
            <a:custGeom>
              <a:avLst/>
              <a:gdLst/>
              <a:ahLst/>
              <a:cxnLst/>
              <a:rect l="l" t="t" r="r" b="b"/>
              <a:pathLst>
                <a:path w="10743" h="9984" extrusionOk="0">
                  <a:moveTo>
                    <a:pt x="486" y="0"/>
                  </a:moveTo>
                  <a:lnTo>
                    <a:pt x="364" y="152"/>
                  </a:lnTo>
                  <a:lnTo>
                    <a:pt x="334" y="182"/>
                  </a:lnTo>
                  <a:lnTo>
                    <a:pt x="182" y="395"/>
                  </a:lnTo>
                  <a:lnTo>
                    <a:pt x="61" y="607"/>
                  </a:lnTo>
                  <a:lnTo>
                    <a:pt x="31" y="820"/>
                  </a:lnTo>
                  <a:lnTo>
                    <a:pt x="0" y="1002"/>
                  </a:lnTo>
                  <a:lnTo>
                    <a:pt x="0" y="1184"/>
                  </a:lnTo>
                  <a:lnTo>
                    <a:pt x="61" y="1366"/>
                  </a:lnTo>
                  <a:lnTo>
                    <a:pt x="122" y="1548"/>
                  </a:lnTo>
                  <a:lnTo>
                    <a:pt x="213" y="1700"/>
                  </a:lnTo>
                  <a:lnTo>
                    <a:pt x="455" y="2033"/>
                  </a:lnTo>
                  <a:lnTo>
                    <a:pt x="759" y="2306"/>
                  </a:lnTo>
                  <a:lnTo>
                    <a:pt x="1093" y="2580"/>
                  </a:lnTo>
                  <a:lnTo>
                    <a:pt x="1426" y="2822"/>
                  </a:lnTo>
                  <a:lnTo>
                    <a:pt x="2003" y="3186"/>
                  </a:lnTo>
                  <a:lnTo>
                    <a:pt x="2458" y="3429"/>
                  </a:lnTo>
                  <a:lnTo>
                    <a:pt x="2883" y="3611"/>
                  </a:lnTo>
                  <a:lnTo>
                    <a:pt x="3338" y="3763"/>
                  </a:lnTo>
                  <a:lnTo>
                    <a:pt x="3763" y="3884"/>
                  </a:lnTo>
                  <a:lnTo>
                    <a:pt x="4218" y="3945"/>
                  </a:lnTo>
                  <a:lnTo>
                    <a:pt x="4613" y="4006"/>
                  </a:lnTo>
                  <a:lnTo>
                    <a:pt x="5037" y="4036"/>
                  </a:lnTo>
                  <a:lnTo>
                    <a:pt x="5402" y="4036"/>
                  </a:lnTo>
                  <a:lnTo>
                    <a:pt x="6130" y="4006"/>
                  </a:lnTo>
                  <a:lnTo>
                    <a:pt x="6676" y="3945"/>
                  </a:lnTo>
                  <a:lnTo>
                    <a:pt x="7070" y="3884"/>
                  </a:lnTo>
                  <a:lnTo>
                    <a:pt x="7192" y="3854"/>
                  </a:lnTo>
                  <a:lnTo>
                    <a:pt x="7192" y="4036"/>
                  </a:lnTo>
                  <a:lnTo>
                    <a:pt x="7192" y="4279"/>
                  </a:lnTo>
                  <a:lnTo>
                    <a:pt x="7222" y="4582"/>
                  </a:lnTo>
                  <a:lnTo>
                    <a:pt x="7313" y="4946"/>
                  </a:lnTo>
                  <a:lnTo>
                    <a:pt x="7374" y="5128"/>
                  </a:lnTo>
                  <a:lnTo>
                    <a:pt x="7465" y="5311"/>
                  </a:lnTo>
                  <a:lnTo>
                    <a:pt x="7556" y="5493"/>
                  </a:lnTo>
                  <a:lnTo>
                    <a:pt x="7677" y="5644"/>
                  </a:lnTo>
                  <a:lnTo>
                    <a:pt x="7829" y="5796"/>
                  </a:lnTo>
                  <a:lnTo>
                    <a:pt x="8011" y="5948"/>
                  </a:lnTo>
                  <a:lnTo>
                    <a:pt x="8223" y="6039"/>
                  </a:lnTo>
                  <a:lnTo>
                    <a:pt x="8436" y="6130"/>
                  </a:lnTo>
                  <a:lnTo>
                    <a:pt x="8709" y="6190"/>
                  </a:lnTo>
                  <a:lnTo>
                    <a:pt x="9012" y="6190"/>
                  </a:lnTo>
                  <a:lnTo>
                    <a:pt x="8921" y="6433"/>
                  </a:lnTo>
                  <a:lnTo>
                    <a:pt x="8800" y="7010"/>
                  </a:lnTo>
                  <a:lnTo>
                    <a:pt x="8648" y="7799"/>
                  </a:lnTo>
                  <a:lnTo>
                    <a:pt x="8588" y="8224"/>
                  </a:lnTo>
                  <a:lnTo>
                    <a:pt x="8588" y="8648"/>
                  </a:lnTo>
                  <a:lnTo>
                    <a:pt x="8618" y="9104"/>
                  </a:lnTo>
                  <a:lnTo>
                    <a:pt x="8648" y="9316"/>
                  </a:lnTo>
                  <a:lnTo>
                    <a:pt x="8709" y="9498"/>
                  </a:lnTo>
                  <a:lnTo>
                    <a:pt x="8800" y="9650"/>
                  </a:lnTo>
                  <a:lnTo>
                    <a:pt x="8891" y="9801"/>
                  </a:lnTo>
                  <a:lnTo>
                    <a:pt x="9043" y="9892"/>
                  </a:lnTo>
                  <a:lnTo>
                    <a:pt x="9195" y="9953"/>
                  </a:lnTo>
                  <a:lnTo>
                    <a:pt x="9437" y="9983"/>
                  </a:lnTo>
                  <a:lnTo>
                    <a:pt x="9619" y="9983"/>
                  </a:lnTo>
                  <a:lnTo>
                    <a:pt x="9771" y="9923"/>
                  </a:lnTo>
                  <a:lnTo>
                    <a:pt x="9923" y="9862"/>
                  </a:lnTo>
                  <a:lnTo>
                    <a:pt x="10044" y="9741"/>
                  </a:lnTo>
                  <a:lnTo>
                    <a:pt x="10196" y="9619"/>
                  </a:lnTo>
                  <a:lnTo>
                    <a:pt x="10317" y="9498"/>
                  </a:lnTo>
                  <a:lnTo>
                    <a:pt x="10530" y="9164"/>
                  </a:lnTo>
                  <a:lnTo>
                    <a:pt x="10378" y="8770"/>
                  </a:lnTo>
                  <a:lnTo>
                    <a:pt x="10257" y="8375"/>
                  </a:lnTo>
                  <a:lnTo>
                    <a:pt x="10166" y="7950"/>
                  </a:lnTo>
                  <a:lnTo>
                    <a:pt x="10166" y="7495"/>
                  </a:lnTo>
                  <a:lnTo>
                    <a:pt x="10166" y="7222"/>
                  </a:lnTo>
                  <a:lnTo>
                    <a:pt x="10196" y="6919"/>
                  </a:lnTo>
                  <a:lnTo>
                    <a:pt x="10257" y="6646"/>
                  </a:lnTo>
                  <a:lnTo>
                    <a:pt x="10317" y="6373"/>
                  </a:lnTo>
                  <a:lnTo>
                    <a:pt x="10408" y="6130"/>
                  </a:lnTo>
                  <a:lnTo>
                    <a:pt x="10499" y="5857"/>
                  </a:lnTo>
                  <a:lnTo>
                    <a:pt x="10742" y="5371"/>
                  </a:lnTo>
                  <a:lnTo>
                    <a:pt x="10226" y="5219"/>
                  </a:lnTo>
                  <a:lnTo>
                    <a:pt x="9771" y="4977"/>
                  </a:lnTo>
                  <a:lnTo>
                    <a:pt x="9316" y="4673"/>
                  </a:lnTo>
                  <a:lnTo>
                    <a:pt x="8921" y="4340"/>
                  </a:lnTo>
                  <a:lnTo>
                    <a:pt x="8557" y="3945"/>
                  </a:lnTo>
                  <a:lnTo>
                    <a:pt x="8254" y="3490"/>
                  </a:lnTo>
                  <a:lnTo>
                    <a:pt x="8011" y="3035"/>
                  </a:lnTo>
                  <a:lnTo>
                    <a:pt x="7799" y="2519"/>
                  </a:lnTo>
                  <a:lnTo>
                    <a:pt x="7344" y="2549"/>
                  </a:lnTo>
                  <a:lnTo>
                    <a:pt x="6464" y="2549"/>
                  </a:lnTo>
                  <a:lnTo>
                    <a:pt x="6008" y="2519"/>
                  </a:lnTo>
                  <a:lnTo>
                    <a:pt x="5553" y="2458"/>
                  </a:lnTo>
                  <a:lnTo>
                    <a:pt x="5128" y="2397"/>
                  </a:lnTo>
                  <a:lnTo>
                    <a:pt x="4704" y="2306"/>
                  </a:lnTo>
                  <a:lnTo>
                    <a:pt x="4248" y="2215"/>
                  </a:lnTo>
                  <a:lnTo>
                    <a:pt x="3824" y="2064"/>
                  </a:lnTo>
                  <a:lnTo>
                    <a:pt x="3429" y="1942"/>
                  </a:lnTo>
                  <a:lnTo>
                    <a:pt x="3004" y="1760"/>
                  </a:lnTo>
                  <a:lnTo>
                    <a:pt x="2610" y="1578"/>
                  </a:lnTo>
                  <a:lnTo>
                    <a:pt x="2215" y="1366"/>
                  </a:lnTo>
                  <a:lnTo>
                    <a:pt x="1851" y="1123"/>
                  </a:lnTo>
                  <a:lnTo>
                    <a:pt x="1487" y="880"/>
                  </a:lnTo>
                  <a:lnTo>
                    <a:pt x="1123" y="607"/>
                  </a:lnTo>
                  <a:lnTo>
                    <a:pt x="789" y="334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551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995;p71">
              <a:extLst>
                <a:ext uri="{FF2B5EF4-FFF2-40B4-BE49-F238E27FC236}">
                  <a16:creationId xmlns:a16="http://schemas.microsoft.com/office/drawing/2014/main" xmlns="" id="{07B6E060-D221-47B8-A3FE-BF2FA573046D}"/>
                </a:ext>
              </a:extLst>
            </p:cNvPr>
            <p:cNvSpPr/>
            <p:nvPr/>
          </p:nvSpPr>
          <p:spPr>
            <a:xfrm>
              <a:off x="4924000" y="1066425"/>
              <a:ext cx="268575" cy="249600"/>
            </a:xfrm>
            <a:custGeom>
              <a:avLst/>
              <a:gdLst/>
              <a:ahLst/>
              <a:cxnLst/>
              <a:rect l="l" t="t" r="r" b="b"/>
              <a:pathLst>
                <a:path w="10743" h="9984" fill="none" extrusionOk="0">
                  <a:moveTo>
                    <a:pt x="486" y="0"/>
                  </a:moveTo>
                  <a:lnTo>
                    <a:pt x="486" y="0"/>
                  </a:lnTo>
                  <a:lnTo>
                    <a:pt x="364" y="152"/>
                  </a:lnTo>
                  <a:lnTo>
                    <a:pt x="364" y="152"/>
                  </a:lnTo>
                  <a:lnTo>
                    <a:pt x="334" y="182"/>
                  </a:lnTo>
                  <a:lnTo>
                    <a:pt x="334" y="182"/>
                  </a:lnTo>
                  <a:lnTo>
                    <a:pt x="182" y="395"/>
                  </a:lnTo>
                  <a:lnTo>
                    <a:pt x="61" y="607"/>
                  </a:lnTo>
                  <a:lnTo>
                    <a:pt x="31" y="820"/>
                  </a:lnTo>
                  <a:lnTo>
                    <a:pt x="0" y="1002"/>
                  </a:lnTo>
                  <a:lnTo>
                    <a:pt x="0" y="1002"/>
                  </a:lnTo>
                  <a:lnTo>
                    <a:pt x="0" y="1184"/>
                  </a:lnTo>
                  <a:lnTo>
                    <a:pt x="61" y="1366"/>
                  </a:lnTo>
                  <a:lnTo>
                    <a:pt x="122" y="1548"/>
                  </a:lnTo>
                  <a:lnTo>
                    <a:pt x="213" y="1700"/>
                  </a:lnTo>
                  <a:lnTo>
                    <a:pt x="455" y="2033"/>
                  </a:lnTo>
                  <a:lnTo>
                    <a:pt x="759" y="2306"/>
                  </a:lnTo>
                  <a:lnTo>
                    <a:pt x="1093" y="2580"/>
                  </a:lnTo>
                  <a:lnTo>
                    <a:pt x="1426" y="2822"/>
                  </a:lnTo>
                  <a:lnTo>
                    <a:pt x="2003" y="3186"/>
                  </a:lnTo>
                  <a:lnTo>
                    <a:pt x="2003" y="3186"/>
                  </a:lnTo>
                  <a:lnTo>
                    <a:pt x="2458" y="3429"/>
                  </a:lnTo>
                  <a:lnTo>
                    <a:pt x="2883" y="3611"/>
                  </a:lnTo>
                  <a:lnTo>
                    <a:pt x="3338" y="3763"/>
                  </a:lnTo>
                  <a:lnTo>
                    <a:pt x="3763" y="3884"/>
                  </a:lnTo>
                  <a:lnTo>
                    <a:pt x="4218" y="3945"/>
                  </a:lnTo>
                  <a:lnTo>
                    <a:pt x="4613" y="4006"/>
                  </a:lnTo>
                  <a:lnTo>
                    <a:pt x="5037" y="4036"/>
                  </a:lnTo>
                  <a:lnTo>
                    <a:pt x="5402" y="4036"/>
                  </a:lnTo>
                  <a:lnTo>
                    <a:pt x="5402" y="4036"/>
                  </a:lnTo>
                  <a:lnTo>
                    <a:pt x="6130" y="4006"/>
                  </a:lnTo>
                  <a:lnTo>
                    <a:pt x="6676" y="3945"/>
                  </a:lnTo>
                  <a:lnTo>
                    <a:pt x="7070" y="3884"/>
                  </a:lnTo>
                  <a:lnTo>
                    <a:pt x="7192" y="3854"/>
                  </a:lnTo>
                  <a:lnTo>
                    <a:pt x="7192" y="3854"/>
                  </a:lnTo>
                  <a:lnTo>
                    <a:pt x="7192" y="3854"/>
                  </a:lnTo>
                  <a:lnTo>
                    <a:pt x="7192" y="3854"/>
                  </a:lnTo>
                  <a:lnTo>
                    <a:pt x="7192" y="4036"/>
                  </a:lnTo>
                  <a:lnTo>
                    <a:pt x="7192" y="4036"/>
                  </a:lnTo>
                  <a:lnTo>
                    <a:pt x="7192" y="4279"/>
                  </a:lnTo>
                  <a:lnTo>
                    <a:pt x="7222" y="4582"/>
                  </a:lnTo>
                  <a:lnTo>
                    <a:pt x="7313" y="4946"/>
                  </a:lnTo>
                  <a:lnTo>
                    <a:pt x="7374" y="5128"/>
                  </a:lnTo>
                  <a:lnTo>
                    <a:pt x="7465" y="5311"/>
                  </a:lnTo>
                  <a:lnTo>
                    <a:pt x="7556" y="5493"/>
                  </a:lnTo>
                  <a:lnTo>
                    <a:pt x="7677" y="5644"/>
                  </a:lnTo>
                  <a:lnTo>
                    <a:pt x="7829" y="5796"/>
                  </a:lnTo>
                  <a:lnTo>
                    <a:pt x="8011" y="5948"/>
                  </a:lnTo>
                  <a:lnTo>
                    <a:pt x="8223" y="6039"/>
                  </a:lnTo>
                  <a:lnTo>
                    <a:pt x="8436" y="6130"/>
                  </a:lnTo>
                  <a:lnTo>
                    <a:pt x="8709" y="6190"/>
                  </a:lnTo>
                  <a:lnTo>
                    <a:pt x="9012" y="6190"/>
                  </a:lnTo>
                  <a:lnTo>
                    <a:pt x="9012" y="6190"/>
                  </a:lnTo>
                  <a:lnTo>
                    <a:pt x="9012" y="6190"/>
                  </a:lnTo>
                  <a:lnTo>
                    <a:pt x="9012" y="6190"/>
                  </a:lnTo>
                  <a:lnTo>
                    <a:pt x="8921" y="6433"/>
                  </a:lnTo>
                  <a:lnTo>
                    <a:pt x="8800" y="7010"/>
                  </a:lnTo>
                  <a:lnTo>
                    <a:pt x="8648" y="7799"/>
                  </a:lnTo>
                  <a:lnTo>
                    <a:pt x="8588" y="8224"/>
                  </a:lnTo>
                  <a:lnTo>
                    <a:pt x="8588" y="8648"/>
                  </a:lnTo>
                  <a:lnTo>
                    <a:pt x="8588" y="8648"/>
                  </a:lnTo>
                  <a:lnTo>
                    <a:pt x="8618" y="9104"/>
                  </a:lnTo>
                  <a:lnTo>
                    <a:pt x="8648" y="9316"/>
                  </a:lnTo>
                  <a:lnTo>
                    <a:pt x="8709" y="9498"/>
                  </a:lnTo>
                  <a:lnTo>
                    <a:pt x="8800" y="9650"/>
                  </a:lnTo>
                  <a:lnTo>
                    <a:pt x="8891" y="9801"/>
                  </a:lnTo>
                  <a:lnTo>
                    <a:pt x="9043" y="9892"/>
                  </a:lnTo>
                  <a:lnTo>
                    <a:pt x="9195" y="9953"/>
                  </a:lnTo>
                  <a:lnTo>
                    <a:pt x="9195" y="9953"/>
                  </a:lnTo>
                  <a:lnTo>
                    <a:pt x="9437" y="9983"/>
                  </a:lnTo>
                  <a:lnTo>
                    <a:pt x="9437" y="9983"/>
                  </a:lnTo>
                  <a:lnTo>
                    <a:pt x="9619" y="9983"/>
                  </a:lnTo>
                  <a:lnTo>
                    <a:pt x="9771" y="9923"/>
                  </a:lnTo>
                  <a:lnTo>
                    <a:pt x="9923" y="9862"/>
                  </a:lnTo>
                  <a:lnTo>
                    <a:pt x="10044" y="9741"/>
                  </a:lnTo>
                  <a:lnTo>
                    <a:pt x="10196" y="9619"/>
                  </a:lnTo>
                  <a:lnTo>
                    <a:pt x="10317" y="9498"/>
                  </a:lnTo>
                  <a:lnTo>
                    <a:pt x="10530" y="9164"/>
                  </a:lnTo>
                  <a:lnTo>
                    <a:pt x="10530" y="9164"/>
                  </a:lnTo>
                  <a:lnTo>
                    <a:pt x="10378" y="8770"/>
                  </a:lnTo>
                  <a:lnTo>
                    <a:pt x="10257" y="8375"/>
                  </a:lnTo>
                  <a:lnTo>
                    <a:pt x="10166" y="7950"/>
                  </a:lnTo>
                  <a:lnTo>
                    <a:pt x="10166" y="7495"/>
                  </a:lnTo>
                  <a:lnTo>
                    <a:pt x="10166" y="7495"/>
                  </a:lnTo>
                  <a:lnTo>
                    <a:pt x="10166" y="7222"/>
                  </a:lnTo>
                  <a:lnTo>
                    <a:pt x="10196" y="6919"/>
                  </a:lnTo>
                  <a:lnTo>
                    <a:pt x="10257" y="6646"/>
                  </a:lnTo>
                  <a:lnTo>
                    <a:pt x="10317" y="6373"/>
                  </a:lnTo>
                  <a:lnTo>
                    <a:pt x="10408" y="6130"/>
                  </a:lnTo>
                  <a:lnTo>
                    <a:pt x="10499" y="5857"/>
                  </a:lnTo>
                  <a:lnTo>
                    <a:pt x="10742" y="5371"/>
                  </a:lnTo>
                  <a:lnTo>
                    <a:pt x="10742" y="5371"/>
                  </a:lnTo>
                  <a:lnTo>
                    <a:pt x="10226" y="5219"/>
                  </a:lnTo>
                  <a:lnTo>
                    <a:pt x="9771" y="4977"/>
                  </a:lnTo>
                  <a:lnTo>
                    <a:pt x="9316" y="4673"/>
                  </a:lnTo>
                  <a:lnTo>
                    <a:pt x="8921" y="4340"/>
                  </a:lnTo>
                  <a:lnTo>
                    <a:pt x="8557" y="3945"/>
                  </a:lnTo>
                  <a:lnTo>
                    <a:pt x="8254" y="3490"/>
                  </a:lnTo>
                  <a:lnTo>
                    <a:pt x="8011" y="3035"/>
                  </a:lnTo>
                  <a:lnTo>
                    <a:pt x="7799" y="2519"/>
                  </a:lnTo>
                  <a:lnTo>
                    <a:pt x="7799" y="2519"/>
                  </a:lnTo>
                  <a:lnTo>
                    <a:pt x="7344" y="2549"/>
                  </a:lnTo>
                  <a:lnTo>
                    <a:pt x="6888" y="2549"/>
                  </a:lnTo>
                  <a:lnTo>
                    <a:pt x="6888" y="2549"/>
                  </a:lnTo>
                  <a:lnTo>
                    <a:pt x="6464" y="2549"/>
                  </a:lnTo>
                  <a:lnTo>
                    <a:pt x="6008" y="2519"/>
                  </a:lnTo>
                  <a:lnTo>
                    <a:pt x="5553" y="2458"/>
                  </a:lnTo>
                  <a:lnTo>
                    <a:pt x="5128" y="2397"/>
                  </a:lnTo>
                  <a:lnTo>
                    <a:pt x="4704" y="2306"/>
                  </a:lnTo>
                  <a:lnTo>
                    <a:pt x="4248" y="2215"/>
                  </a:lnTo>
                  <a:lnTo>
                    <a:pt x="3824" y="2064"/>
                  </a:lnTo>
                  <a:lnTo>
                    <a:pt x="3429" y="1942"/>
                  </a:lnTo>
                  <a:lnTo>
                    <a:pt x="3004" y="1760"/>
                  </a:lnTo>
                  <a:lnTo>
                    <a:pt x="2610" y="1578"/>
                  </a:lnTo>
                  <a:lnTo>
                    <a:pt x="2215" y="1366"/>
                  </a:lnTo>
                  <a:lnTo>
                    <a:pt x="1851" y="1123"/>
                  </a:lnTo>
                  <a:lnTo>
                    <a:pt x="1487" y="880"/>
                  </a:lnTo>
                  <a:lnTo>
                    <a:pt x="1123" y="607"/>
                  </a:lnTo>
                  <a:lnTo>
                    <a:pt x="789" y="334"/>
                  </a:lnTo>
                  <a:lnTo>
                    <a:pt x="4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996;p71">
              <a:extLst>
                <a:ext uri="{FF2B5EF4-FFF2-40B4-BE49-F238E27FC236}">
                  <a16:creationId xmlns:a16="http://schemas.microsoft.com/office/drawing/2014/main" xmlns="" id="{E37C284D-EA6F-40D2-9750-8CA720A2B1D4}"/>
                </a:ext>
              </a:extLst>
            </p:cNvPr>
            <p:cNvSpPr/>
            <p:nvPr/>
          </p:nvSpPr>
          <p:spPr>
            <a:xfrm>
              <a:off x="4924000" y="1052000"/>
              <a:ext cx="194225" cy="119125"/>
            </a:xfrm>
            <a:custGeom>
              <a:avLst/>
              <a:gdLst/>
              <a:ahLst/>
              <a:cxnLst/>
              <a:rect l="l" t="t" r="r" b="b"/>
              <a:pathLst>
                <a:path w="7769" h="4765" extrusionOk="0">
                  <a:moveTo>
                    <a:pt x="1184" y="1"/>
                  </a:moveTo>
                  <a:lnTo>
                    <a:pt x="941" y="92"/>
                  </a:lnTo>
                  <a:lnTo>
                    <a:pt x="698" y="213"/>
                  </a:lnTo>
                  <a:lnTo>
                    <a:pt x="546" y="304"/>
                  </a:lnTo>
                  <a:lnTo>
                    <a:pt x="395" y="426"/>
                  </a:lnTo>
                  <a:lnTo>
                    <a:pt x="243" y="577"/>
                  </a:lnTo>
                  <a:lnTo>
                    <a:pt x="122" y="759"/>
                  </a:lnTo>
                  <a:lnTo>
                    <a:pt x="31" y="1002"/>
                  </a:lnTo>
                  <a:lnTo>
                    <a:pt x="0" y="1245"/>
                  </a:lnTo>
                  <a:lnTo>
                    <a:pt x="0" y="1518"/>
                  </a:lnTo>
                  <a:lnTo>
                    <a:pt x="61" y="1761"/>
                  </a:lnTo>
                  <a:lnTo>
                    <a:pt x="152" y="2034"/>
                  </a:lnTo>
                  <a:lnTo>
                    <a:pt x="243" y="2277"/>
                  </a:lnTo>
                  <a:lnTo>
                    <a:pt x="395" y="2489"/>
                  </a:lnTo>
                  <a:lnTo>
                    <a:pt x="546" y="2701"/>
                  </a:lnTo>
                  <a:lnTo>
                    <a:pt x="880" y="3096"/>
                  </a:lnTo>
                  <a:lnTo>
                    <a:pt x="1214" y="3430"/>
                  </a:lnTo>
                  <a:lnTo>
                    <a:pt x="1548" y="3703"/>
                  </a:lnTo>
                  <a:lnTo>
                    <a:pt x="1851" y="3915"/>
                  </a:lnTo>
                  <a:lnTo>
                    <a:pt x="2094" y="4067"/>
                  </a:lnTo>
                  <a:lnTo>
                    <a:pt x="2306" y="4188"/>
                  </a:lnTo>
                  <a:lnTo>
                    <a:pt x="2549" y="4279"/>
                  </a:lnTo>
                  <a:lnTo>
                    <a:pt x="2822" y="4370"/>
                  </a:lnTo>
                  <a:lnTo>
                    <a:pt x="3156" y="4492"/>
                  </a:lnTo>
                  <a:lnTo>
                    <a:pt x="3581" y="4583"/>
                  </a:lnTo>
                  <a:lnTo>
                    <a:pt x="4036" y="4674"/>
                  </a:lnTo>
                  <a:lnTo>
                    <a:pt x="4552" y="4734"/>
                  </a:lnTo>
                  <a:lnTo>
                    <a:pt x="5068" y="4765"/>
                  </a:lnTo>
                  <a:lnTo>
                    <a:pt x="5614" y="4765"/>
                  </a:lnTo>
                  <a:lnTo>
                    <a:pt x="6130" y="4704"/>
                  </a:lnTo>
                  <a:lnTo>
                    <a:pt x="6585" y="4613"/>
                  </a:lnTo>
                  <a:lnTo>
                    <a:pt x="7010" y="4492"/>
                  </a:lnTo>
                  <a:lnTo>
                    <a:pt x="7344" y="4370"/>
                  </a:lnTo>
                  <a:lnTo>
                    <a:pt x="7586" y="4219"/>
                  </a:lnTo>
                  <a:lnTo>
                    <a:pt x="7768" y="4097"/>
                  </a:lnTo>
                  <a:lnTo>
                    <a:pt x="7708" y="4097"/>
                  </a:lnTo>
                  <a:lnTo>
                    <a:pt x="7556" y="4188"/>
                  </a:lnTo>
                  <a:lnTo>
                    <a:pt x="7283" y="4279"/>
                  </a:lnTo>
                  <a:lnTo>
                    <a:pt x="6949" y="4370"/>
                  </a:lnTo>
                  <a:lnTo>
                    <a:pt x="6555" y="4461"/>
                  </a:lnTo>
                  <a:lnTo>
                    <a:pt x="6099" y="4522"/>
                  </a:lnTo>
                  <a:lnTo>
                    <a:pt x="5614" y="4552"/>
                  </a:lnTo>
                  <a:lnTo>
                    <a:pt x="5098" y="4552"/>
                  </a:lnTo>
                  <a:lnTo>
                    <a:pt x="4582" y="4492"/>
                  </a:lnTo>
                  <a:lnTo>
                    <a:pt x="4097" y="4431"/>
                  </a:lnTo>
                  <a:lnTo>
                    <a:pt x="3642" y="4340"/>
                  </a:lnTo>
                  <a:lnTo>
                    <a:pt x="3247" y="4219"/>
                  </a:lnTo>
                  <a:lnTo>
                    <a:pt x="2913" y="4097"/>
                  </a:lnTo>
                  <a:lnTo>
                    <a:pt x="2640" y="4006"/>
                  </a:lnTo>
                  <a:lnTo>
                    <a:pt x="2428" y="3915"/>
                  </a:lnTo>
                  <a:lnTo>
                    <a:pt x="2246" y="3794"/>
                  </a:lnTo>
                  <a:lnTo>
                    <a:pt x="2003" y="3672"/>
                  </a:lnTo>
                  <a:lnTo>
                    <a:pt x="1730" y="3490"/>
                  </a:lnTo>
                  <a:lnTo>
                    <a:pt x="1396" y="3248"/>
                  </a:lnTo>
                  <a:lnTo>
                    <a:pt x="1062" y="2944"/>
                  </a:lnTo>
                  <a:lnTo>
                    <a:pt x="729" y="2580"/>
                  </a:lnTo>
                  <a:lnTo>
                    <a:pt x="425" y="2155"/>
                  </a:lnTo>
                  <a:lnTo>
                    <a:pt x="334" y="1943"/>
                  </a:lnTo>
                  <a:lnTo>
                    <a:pt x="243" y="1700"/>
                  </a:lnTo>
                  <a:lnTo>
                    <a:pt x="182" y="1488"/>
                  </a:lnTo>
                  <a:lnTo>
                    <a:pt x="152" y="1245"/>
                  </a:lnTo>
                  <a:lnTo>
                    <a:pt x="182" y="1032"/>
                  </a:lnTo>
                  <a:lnTo>
                    <a:pt x="243" y="820"/>
                  </a:lnTo>
                  <a:lnTo>
                    <a:pt x="364" y="668"/>
                  </a:lnTo>
                  <a:lnTo>
                    <a:pt x="486" y="517"/>
                  </a:lnTo>
                  <a:lnTo>
                    <a:pt x="759" y="274"/>
                  </a:lnTo>
                  <a:lnTo>
                    <a:pt x="971" y="122"/>
                  </a:lnTo>
                  <a:lnTo>
                    <a:pt x="1123" y="61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997;p71">
              <a:extLst>
                <a:ext uri="{FF2B5EF4-FFF2-40B4-BE49-F238E27FC236}">
                  <a16:creationId xmlns:a16="http://schemas.microsoft.com/office/drawing/2014/main" xmlns="" id="{B479E038-DA6D-4DFF-A2D2-DFCEA0944977}"/>
                </a:ext>
              </a:extLst>
            </p:cNvPr>
            <p:cNvSpPr/>
            <p:nvPr/>
          </p:nvSpPr>
          <p:spPr>
            <a:xfrm>
              <a:off x="5103775" y="1162000"/>
              <a:ext cx="53900" cy="56175"/>
            </a:xfrm>
            <a:custGeom>
              <a:avLst/>
              <a:gdLst/>
              <a:ahLst/>
              <a:cxnLst/>
              <a:rect l="l" t="t" r="r" b="b"/>
              <a:pathLst>
                <a:path w="2156" h="2247" extrusionOk="0">
                  <a:moveTo>
                    <a:pt x="244" y="1"/>
                  </a:moveTo>
                  <a:lnTo>
                    <a:pt x="183" y="61"/>
                  </a:lnTo>
                  <a:lnTo>
                    <a:pt x="61" y="243"/>
                  </a:lnTo>
                  <a:lnTo>
                    <a:pt x="31" y="395"/>
                  </a:lnTo>
                  <a:lnTo>
                    <a:pt x="1" y="547"/>
                  </a:lnTo>
                  <a:lnTo>
                    <a:pt x="1" y="729"/>
                  </a:lnTo>
                  <a:lnTo>
                    <a:pt x="1" y="911"/>
                  </a:lnTo>
                  <a:lnTo>
                    <a:pt x="122" y="1245"/>
                  </a:lnTo>
                  <a:lnTo>
                    <a:pt x="244" y="1518"/>
                  </a:lnTo>
                  <a:lnTo>
                    <a:pt x="365" y="1700"/>
                  </a:lnTo>
                  <a:lnTo>
                    <a:pt x="426" y="1791"/>
                  </a:lnTo>
                  <a:lnTo>
                    <a:pt x="486" y="1852"/>
                  </a:lnTo>
                  <a:lnTo>
                    <a:pt x="638" y="1973"/>
                  </a:lnTo>
                  <a:lnTo>
                    <a:pt x="790" y="2064"/>
                  </a:lnTo>
                  <a:lnTo>
                    <a:pt x="941" y="2125"/>
                  </a:lnTo>
                  <a:lnTo>
                    <a:pt x="1093" y="2185"/>
                  </a:lnTo>
                  <a:lnTo>
                    <a:pt x="1275" y="2246"/>
                  </a:lnTo>
                  <a:lnTo>
                    <a:pt x="1488" y="2216"/>
                  </a:lnTo>
                  <a:lnTo>
                    <a:pt x="1639" y="2185"/>
                  </a:lnTo>
                  <a:lnTo>
                    <a:pt x="1821" y="2125"/>
                  </a:lnTo>
                  <a:lnTo>
                    <a:pt x="1943" y="2064"/>
                  </a:lnTo>
                  <a:lnTo>
                    <a:pt x="2095" y="1943"/>
                  </a:lnTo>
                  <a:lnTo>
                    <a:pt x="2155" y="1852"/>
                  </a:lnTo>
                  <a:lnTo>
                    <a:pt x="2064" y="1882"/>
                  </a:lnTo>
                  <a:lnTo>
                    <a:pt x="1882" y="1973"/>
                  </a:lnTo>
                  <a:lnTo>
                    <a:pt x="1609" y="2034"/>
                  </a:lnTo>
                  <a:lnTo>
                    <a:pt x="1306" y="2034"/>
                  </a:lnTo>
                  <a:lnTo>
                    <a:pt x="1184" y="1973"/>
                  </a:lnTo>
                  <a:lnTo>
                    <a:pt x="1032" y="1912"/>
                  </a:lnTo>
                  <a:lnTo>
                    <a:pt x="820" y="1761"/>
                  </a:lnTo>
                  <a:lnTo>
                    <a:pt x="699" y="1639"/>
                  </a:lnTo>
                  <a:lnTo>
                    <a:pt x="638" y="1579"/>
                  </a:lnTo>
                  <a:lnTo>
                    <a:pt x="608" y="1518"/>
                  </a:lnTo>
                  <a:lnTo>
                    <a:pt x="486" y="1366"/>
                  </a:lnTo>
                  <a:lnTo>
                    <a:pt x="335" y="1154"/>
                  </a:lnTo>
                  <a:lnTo>
                    <a:pt x="213" y="850"/>
                  </a:lnTo>
                  <a:lnTo>
                    <a:pt x="183" y="547"/>
                  </a:lnTo>
                  <a:lnTo>
                    <a:pt x="183" y="274"/>
                  </a:lnTo>
                  <a:lnTo>
                    <a:pt x="244" y="92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998;p71">
              <a:extLst>
                <a:ext uri="{FF2B5EF4-FFF2-40B4-BE49-F238E27FC236}">
                  <a16:creationId xmlns:a16="http://schemas.microsoft.com/office/drawing/2014/main" xmlns="" id="{66275314-E3F9-4C4B-9FE6-099EEE4FB0E5}"/>
                </a:ext>
              </a:extLst>
            </p:cNvPr>
            <p:cNvSpPr/>
            <p:nvPr/>
          </p:nvSpPr>
          <p:spPr>
            <a:xfrm>
              <a:off x="5134875" y="1217375"/>
              <a:ext cx="75900" cy="102450"/>
            </a:xfrm>
            <a:custGeom>
              <a:avLst/>
              <a:gdLst/>
              <a:ahLst/>
              <a:cxnLst/>
              <a:rect l="l" t="t" r="r" b="b"/>
              <a:pathLst>
                <a:path w="3036" h="4098" extrusionOk="0">
                  <a:moveTo>
                    <a:pt x="760" y="1"/>
                  </a:moveTo>
                  <a:lnTo>
                    <a:pt x="699" y="31"/>
                  </a:lnTo>
                  <a:lnTo>
                    <a:pt x="638" y="152"/>
                  </a:lnTo>
                  <a:lnTo>
                    <a:pt x="517" y="335"/>
                  </a:lnTo>
                  <a:lnTo>
                    <a:pt x="395" y="577"/>
                  </a:lnTo>
                  <a:lnTo>
                    <a:pt x="274" y="911"/>
                  </a:lnTo>
                  <a:lnTo>
                    <a:pt x="183" y="1275"/>
                  </a:lnTo>
                  <a:lnTo>
                    <a:pt x="92" y="1639"/>
                  </a:lnTo>
                  <a:lnTo>
                    <a:pt x="31" y="2064"/>
                  </a:lnTo>
                  <a:lnTo>
                    <a:pt x="1" y="2489"/>
                  </a:lnTo>
                  <a:lnTo>
                    <a:pt x="1" y="2883"/>
                  </a:lnTo>
                  <a:lnTo>
                    <a:pt x="92" y="3278"/>
                  </a:lnTo>
                  <a:lnTo>
                    <a:pt x="122" y="3460"/>
                  </a:lnTo>
                  <a:lnTo>
                    <a:pt x="213" y="3612"/>
                  </a:lnTo>
                  <a:lnTo>
                    <a:pt x="304" y="3763"/>
                  </a:lnTo>
                  <a:lnTo>
                    <a:pt x="426" y="3854"/>
                  </a:lnTo>
                  <a:lnTo>
                    <a:pt x="517" y="3945"/>
                  </a:lnTo>
                  <a:lnTo>
                    <a:pt x="638" y="4006"/>
                  </a:lnTo>
                  <a:lnTo>
                    <a:pt x="790" y="4067"/>
                  </a:lnTo>
                  <a:lnTo>
                    <a:pt x="911" y="4067"/>
                  </a:lnTo>
                  <a:lnTo>
                    <a:pt x="1063" y="4097"/>
                  </a:lnTo>
                  <a:lnTo>
                    <a:pt x="1184" y="4067"/>
                  </a:lnTo>
                  <a:lnTo>
                    <a:pt x="1306" y="4037"/>
                  </a:lnTo>
                  <a:lnTo>
                    <a:pt x="1457" y="3976"/>
                  </a:lnTo>
                  <a:lnTo>
                    <a:pt x="1579" y="3885"/>
                  </a:lnTo>
                  <a:lnTo>
                    <a:pt x="1731" y="3763"/>
                  </a:lnTo>
                  <a:lnTo>
                    <a:pt x="1852" y="3642"/>
                  </a:lnTo>
                  <a:lnTo>
                    <a:pt x="2095" y="3308"/>
                  </a:lnTo>
                  <a:lnTo>
                    <a:pt x="2307" y="2974"/>
                  </a:lnTo>
                  <a:lnTo>
                    <a:pt x="2489" y="2580"/>
                  </a:lnTo>
                  <a:lnTo>
                    <a:pt x="2641" y="2216"/>
                  </a:lnTo>
                  <a:lnTo>
                    <a:pt x="2762" y="1821"/>
                  </a:lnTo>
                  <a:lnTo>
                    <a:pt x="2944" y="1123"/>
                  </a:lnTo>
                  <a:lnTo>
                    <a:pt x="3005" y="638"/>
                  </a:lnTo>
                  <a:lnTo>
                    <a:pt x="3035" y="486"/>
                  </a:lnTo>
                  <a:lnTo>
                    <a:pt x="3005" y="456"/>
                  </a:lnTo>
                  <a:lnTo>
                    <a:pt x="2944" y="638"/>
                  </a:lnTo>
                  <a:lnTo>
                    <a:pt x="2823" y="1093"/>
                  </a:lnTo>
                  <a:lnTo>
                    <a:pt x="2610" y="1761"/>
                  </a:lnTo>
                  <a:lnTo>
                    <a:pt x="2459" y="2125"/>
                  </a:lnTo>
                  <a:lnTo>
                    <a:pt x="2277" y="2489"/>
                  </a:lnTo>
                  <a:lnTo>
                    <a:pt x="2095" y="2853"/>
                  </a:lnTo>
                  <a:lnTo>
                    <a:pt x="1882" y="3187"/>
                  </a:lnTo>
                  <a:lnTo>
                    <a:pt x="1670" y="3460"/>
                  </a:lnTo>
                  <a:lnTo>
                    <a:pt x="1427" y="3642"/>
                  </a:lnTo>
                  <a:lnTo>
                    <a:pt x="1336" y="3703"/>
                  </a:lnTo>
                  <a:lnTo>
                    <a:pt x="1215" y="3763"/>
                  </a:lnTo>
                  <a:lnTo>
                    <a:pt x="1033" y="3794"/>
                  </a:lnTo>
                  <a:lnTo>
                    <a:pt x="881" y="3763"/>
                  </a:lnTo>
                  <a:lnTo>
                    <a:pt x="851" y="3763"/>
                  </a:lnTo>
                  <a:lnTo>
                    <a:pt x="760" y="3733"/>
                  </a:lnTo>
                  <a:lnTo>
                    <a:pt x="608" y="3642"/>
                  </a:lnTo>
                  <a:lnTo>
                    <a:pt x="517" y="3581"/>
                  </a:lnTo>
                  <a:lnTo>
                    <a:pt x="456" y="3460"/>
                  </a:lnTo>
                  <a:lnTo>
                    <a:pt x="395" y="3339"/>
                  </a:lnTo>
                  <a:lnTo>
                    <a:pt x="335" y="3187"/>
                  </a:lnTo>
                  <a:lnTo>
                    <a:pt x="274" y="2853"/>
                  </a:lnTo>
                  <a:lnTo>
                    <a:pt x="244" y="2489"/>
                  </a:lnTo>
                  <a:lnTo>
                    <a:pt x="244" y="2095"/>
                  </a:lnTo>
                  <a:lnTo>
                    <a:pt x="274" y="1670"/>
                  </a:lnTo>
                  <a:lnTo>
                    <a:pt x="335" y="1306"/>
                  </a:lnTo>
                  <a:lnTo>
                    <a:pt x="426" y="941"/>
                  </a:lnTo>
                  <a:lnTo>
                    <a:pt x="517" y="638"/>
                  </a:lnTo>
                  <a:lnTo>
                    <a:pt x="608" y="365"/>
                  </a:lnTo>
                  <a:lnTo>
                    <a:pt x="668" y="183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999;p71">
              <a:extLst>
                <a:ext uri="{FF2B5EF4-FFF2-40B4-BE49-F238E27FC236}">
                  <a16:creationId xmlns:a16="http://schemas.microsoft.com/office/drawing/2014/main" xmlns="" id="{91D81345-E915-404D-8D33-19785D24B7FC}"/>
                </a:ext>
              </a:extLst>
            </p:cNvPr>
            <p:cNvSpPr/>
            <p:nvPr/>
          </p:nvSpPr>
          <p:spPr>
            <a:xfrm>
              <a:off x="4659250" y="1829575"/>
              <a:ext cx="303450" cy="276900"/>
            </a:xfrm>
            <a:custGeom>
              <a:avLst/>
              <a:gdLst/>
              <a:ahLst/>
              <a:cxnLst/>
              <a:rect l="l" t="t" r="r" b="b"/>
              <a:pathLst>
                <a:path w="12138" h="11076" extrusionOk="0">
                  <a:moveTo>
                    <a:pt x="8223" y="0"/>
                  </a:moveTo>
                  <a:lnTo>
                    <a:pt x="7738" y="31"/>
                  </a:lnTo>
                  <a:lnTo>
                    <a:pt x="6797" y="182"/>
                  </a:lnTo>
                  <a:lnTo>
                    <a:pt x="6342" y="243"/>
                  </a:lnTo>
                  <a:lnTo>
                    <a:pt x="5887" y="273"/>
                  </a:lnTo>
                  <a:lnTo>
                    <a:pt x="5159" y="273"/>
                  </a:lnTo>
                  <a:lnTo>
                    <a:pt x="4400" y="213"/>
                  </a:lnTo>
                  <a:lnTo>
                    <a:pt x="3520" y="122"/>
                  </a:lnTo>
                  <a:lnTo>
                    <a:pt x="3095" y="122"/>
                  </a:lnTo>
                  <a:lnTo>
                    <a:pt x="2670" y="152"/>
                  </a:lnTo>
                  <a:lnTo>
                    <a:pt x="2246" y="213"/>
                  </a:lnTo>
                  <a:lnTo>
                    <a:pt x="1851" y="334"/>
                  </a:lnTo>
                  <a:lnTo>
                    <a:pt x="1669" y="425"/>
                  </a:lnTo>
                  <a:lnTo>
                    <a:pt x="1457" y="516"/>
                  </a:lnTo>
                  <a:lnTo>
                    <a:pt x="1305" y="638"/>
                  </a:lnTo>
                  <a:lnTo>
                    <a:pt x="1123" y="789"/>
                  </a:lnTo>
                  <a:lnTo>
                    <a:pt x="819" y="1123"/>
                  </a:lnTo>
                  <a:lnTo>
                    <a:pt x="546" y="1487"/>
                  </a:lnTo>
                  <a:lnTo>
                    <a:pt x="334" y="1912"/>
                  </a:lnTo>
                  <a:lnTo>
                    <a:pt x="182" y="2428"/>
                  </a:lnTo>
                  <a:lnTo>
                    <a:pt x="61" y="2974"/>
                  </a:lnTo>
                  <a:lnTo>
                    <a:pt x="0" y="3581"/>
                  </a:lnTo>
                  <a:lnTo>
                    <a:pt x="0" y="4279"/>
                  </a:lnTo>
                  <a:lnTo>
                    <a:pt x="61" y="5037"/>
                  </a:lnTo>
                  <a:lnTo>
                    <a:pt x="152" y="5826"/>
                  </a:lnTo>
                  <a:lnTo>
                    <a:pt x="304" y="6615"/>
                  </a:lnTo>
                  <a:lnTo>
                    <a:pt x="516" y="7404"/>
                  </a:lnTo>
                  <a:lnTo>
                    <a:pt x="637" y="7768"/>
                  </a:lnTo>
                  <a:lnTo>
                    <a:pt x="789" y="8133"/>
                  </a:lnTo>
                  <a:lnTo>
                    <a:pt x="941" y="8466"/>
                  </a:lnTo>
                  <a:lnTo>
                    <a:pt x="1123" y="8800"/>
                  </a:lnTo>
                  <a:lnTo>
                    <a:pt x="1335" y="9073"/>
                  </a:lnTo>
                  <a:lnTo>
                    <a:pt x="1548" y="9346"/>
                  </a:lnTo>
                  <a:lnTo>
                    <a:pt x="1790" y="9589"/>
                  </a:lnTo>
                  <a:lnTo>
                    <a:pt x="2064" y="9801"/>
                  </a:lnTo>
                  <a:lnTo>
                    <a:pt x="2367" y="9984"/>
                  </a:lnTo>
                  <a:lnTo>
                    <a:pt x="2670" y="10105"/>
                  </a:lnTo>
                  <a:lnTo>
                    <a:pt x="3217" y="10287"/>
                  </a:lnTo>
                  <a:lnTo>
                    <a:pt x="3975" y="10469"/>
                  </a:lnTo>
                  <a:lnTo>
                    <a:pt x="4886" y="10712"/>
                  </a:lnTo>
                  <a:lnTo>
                    <a:pt x="5887" y="10894"/>
                  </a:lnTo>
                  <a:lnTo>
                    <a:pt x="6403" y="10955"/>
                  </a:lnTo>
                  <a:lnTo>
                    <a:pt x="6949" y="11015"/>
                  </a:lnTo>
                  <a:lnTo>
                    <a:pt x="7495" y="11046"/>
                  </a:lnTo>
                  <a:lnTo>
                    <a:pt x="8011" y="11076"/>
                  </a:lnTo>
                  <a:lnTo>
                    <a:pt x="8527" y="11046"/>
                  </a:lnTo>
                  <a:lnTo>
                    <a:pt x="9012" y="10985"/>
                  </a:lnTo>
                  <a:lnTo>
                    <a:pt x="9498" y="10924"/>
                  </a:lnTo>
                  <a:lnTo>
                    <a:pt x="9923" y="10773"/>
                  </a:lnTo>
                  <a:lnTo>
                    <a:pt x="10226" y="10651"/>
                  </a:lnTo>
                  <a:lnTo>
                    <a:pt x="10499" y="10499"/>
                  </a:lnTo>
                  <a:lnTo>
                    <a:pt x="10772" y="10317"/>
                  </a:lnTo>
                  <a:lnTo>
                    <a:pt x="10985" y="10105"/>
                  </a:lnTo>
                  <a:lnTo>
                    <a:pt x="11197" y="9893"/>
                  </a:lnTo>
                  <a:lnTo>
                    <a:pt x="11379" y="9680"/>
                  </a:lnTo>
                  <a:lnTo>
                    <a:pt x="11531" y="9407"/>
                  </a:lnTo>
                  <a:lnTo>
                    <a:pt x="11683" y="9164"/>
                  </a:lnTo>
                  <a:lnTo>
                    <a:pt x="11804" y="8891"/>
                  </a:lnTo>
                  <a:lnTo>
                    <a:pt x="11895" y="8588"/>
                  </a:lnTo>
                  <a:lnTo>
                    <a:pt x="11956" y="8284"/>
                  </a:lnTo>
                  <a:lnTo>
                    <a:pt x="12016" y="7981"/>
                  </a:lnTo>
                  <a:lnTo>
                    <a:pt x="12107" y="7344"/>
                  </a:lnTo>
                  <a:lnTo>
                    <a:pt x="12138" y="6706"/>
                  </a:lnTo>
                  <a:lnTo>
                    <a:pt x="12107" y="6069"/>
                  </a:lnTo>
                  <a:lnTo>
                    <a:pt x="12047" y="5402"/>
                  </a:lnTo>
                  <a:lnTo>
                    <a:pt x="11925" y="4795"/>
                  </a:lnTo>
                  <a:lnTo>
                    <a:pt x="11834" y="4218"/>
                  </a:lnTo>
                  <a:lnTo>
                    <a:pt x="11683" y="3672"/>
                  </a:lnTo>
                  <a:lnTo>
                    <a:pt x="11561" y="3187"/>
                  </a:lnTo>
                  <a:lnTo>
                    <a:pt x="11319" y="2428"/>
                  </a:lnTo>
                  <a:lnTo>
                    <a:pt x="11197" y="2094"/>
                  </a:lnTo>
                  <a:lnTo>
                    <a:pt x="11076" y="1760"/>
                  </a:lnTo>
                  <a:lnTo>
                    <a:pt x="10894" y="1427"/>
                  </a:lnTo>
                  <a:lnTo>
                    <a:pt x="10712" y="1123"/>
                  </a:lnTo>
                  <a:lnTo>
                    <a:pt x="10499" y="820"/>
                  </a:lnTo>
                  <a:lnTo>
                    <a:pt x="10226" y="577"/>
                  </a:lnTo>
                  <a:lnTo>
                    <a:pt x="9953" y="365"/>
                  </a:lnTo>
                  <a:lnTo>
                    <a:pt x="9589" y="213"/>
                  </a:lnTo>
                  <a:lnTo>
                    <a:pt x="9376" y="122"/>
                  </a:lnTo>
                  <a:lnTo>
                    <a:pt x="9164" y="61"/>
                  </a:lnTo>
                  <a:lnTo>
                    <a:pt x="8679" y="0"/>
                  </a:lnTo>
                  <a:close/>
                </a:path>
              </a:pathLst>
            </a:custGeom>
            <a:solidFill>
              <a:srgbClr val="FFC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5000;p71">
              <a:extLst>
                <a:ext uri="{FF2B5EF4-FFF2-40B4-BE49-F238E27FC236}">
                  <a16:creationId xmlns:a16="http://schemas.microsoft.com/office/drawing/2014/main" xmlns="" id="{7C98765D-DE15-4468-8F48-60396F35D709}"/>
                </a:ext>
              </a:extLst>
            </p:cNvPr>
            <p:cNvSpPr/>
            <p:nvPr/>
          </p:nvSpPr>
          <p:spPr>
            <a:xfrm>
              <a:off x="4659250" y="1829575"/>
              <a:ext cx="303450" cy="276900"/>
            </a:xfrm>
            <a:custGeom>
              <a:avLst/>
              <a:gdLst/>
              <a:ahLst/>
              <a:cxnLst/>
              <a:rect l="l" t="t" r="r" b="b"/>
              <a:pathLst>
                <a:path w="12138" h="11076" fill="none" extrusionOk="0">
                  <a:moveTo>
                    <a:pt x="2670" y="10105"/>
                  </a:moveTo>
                  <a:lnTo>
                    <a:pt x="2670" y="10105"/>
                  </a:lnTo>
                  <a:lnTo>
                    <a:pt x="3217" y="10287"/>
                  </a:lnTo>
                  <a:lnTo>
                    <a:pt x="3975" y="10469"/>
                  </a:lnTo>
                  <a:lnTo>
                    <a:pt x="4886" y="10712"/>
                  </a:lnTo>
                  <a:lnTo>
                    <a:pt x="5887" y="10894"/>
                  </a:lnTo>
                  <a:lnTo>
                    <a:pt x="6403" y="10955"/>
                  </a:lnTo>
                  <a:lnTo>
                    <a:pt x="6949" y="11015"/>
                  </a:lnTo>
                  <a:lnTo>
                    <a:pt x="7495" y="11046"/>
                  </a:lnTo>
                  <a:lnTo>
                    <a:pt x="8011" y="11076"/>
                  </a:lnTo>
                  <a:lnTo>
                    <a:pt x="8527" y="11046"/>
                  </a:lnTo>
                  <a:lnTo>
                    <a:pt x="9012" y="10985"/>
                  </a:lnTo>
                  <a:lnTo>
                    <a:pt x="9498" y="10924"/>
                  </a:lnTo>
                  <a:lnTo>
                    <a:pt x="9923" y="10773"/>
                  </a:lnTo>
                  <a:lnTo>
                    <a:pt x="9923" y="10773"/>
                  </a:lnTo>
                  <a:lnTo>
                    <a:pt x="10226" y="10651"/>
                  </a:lnTo>
                  <a:lnTo>
                    <a:pt x="10499" y="10499"/>
                  </a:lnTo>
                  <a:lnTo>
                    <a:pt x="10772" y="10317"/>
                  </a:lnTo>
                  <a:lnTo>
                    <a:pt x="10985" y="10105"/>
                  </a:lnTo>
                  <a:lnTo>
                    <a:pt x="11197" y="9893"/>
                  </a:lnTo>
                  <a:lnTo>
                    <a:pt x="11379" y="9680"/>
                  </a:lnTo>
                  <a:lnTo>
                    <a:pt x="11531" y="9407"/>
                  </a:lnTo>
                  <a:lnTo>
                    <a:pt x="11683" y="9164"/>
                  </a:lnTo>
                  <a:lnTo>
                    <a:pt x="11804" y="8891"/>
                  </a:lnTo>
                  <a:lnTo>
                    <a:pt x="11895" y="8588"/>
                  </a:lnTo>
                  <a:lnTo>
                    <a:pt x="11956" y="8284"/>
                  </a:lnTo>
                  <a:lnTo>
                    <a:pt x="12016" y="7981"/>
                  </a:lnTo>
                  <a:lnTo>
                    <a:pt x="12107" y="7344"/>
                  </a:lnTo>
                  <a:lnTo>
                    <a:pt x="12138" y="6706"/>
                  </a:lnTo>
                  <a:lnTo>
                    <a:pt x="12107" y="6069"/>
                  </a:lnTo>
                  <a:lnTo>
                    <a:pt x="12047" y="5402"/>
                  </a:lnTo>
                  <a:lnTo>
                    <a:pt x="11925" y="4795"/>
                  </a:lnTo>
                  <a:lnTo>
                    <a:pt x="11834" y="4218"/>
                  </a:lnTo>
                  <a:lnTo>
                    <a:pt x="11683" y="3672"/>
                  </a:lnTo>
                  <a:lnTo>
                    <a:pt x="11561" y="3187"/>
                  </a:lnTo>
                  <a:lnTo>
                    <a:pt x="11319" y="2428"/>
                  </a:lnTo>
                  <a:lnTo>
                    <a:pt x="11319" y="2428"/>
                  </a:lnTo>
                  <a:lnTo>
                    <a:pt x="11197" y="2094"/>
                  </a:lnTo>
                  <a:lnTo>
                    <a:pt x="11076" y="1760"/>
                  </a:lnTo>
                  <a:lnTo>
                    <a:pt x="10894" y="1427"/>
                  </a:lnTo>
                  <a:lnTo>
                    <a:pt x="10712" y="1123"/>
                  </a:lnTo>
                  <a:lnTo>
                    <a:pt x="10499" y="820"/>
                  </a:lnTo>
                  <a:lnTo>
                    <a:pt x="10226" y="577"/>
                  </a:lnTo>
                  <a:lnTo>
                    <a:pt x="9953" y="365"/>
                  </a:lnTo>
                  <a:lnTo>
                    <a:pt x="9589" y="213"/>
                  </a:lnTo>
                  <a:lnTo>
                    <a:pt x="9589" y="213"/>
                  </a:lnTo>
                  <a:lnTo>
                    <a:pt x="9376" y="122"/>
                  </a:lnTo>
                  <a:lnTo>
                    <a:pt x="9164" y="61"/>
                  </a:lnTo>
                  <a:lnTo>
                    <a:pt x="8679" y="0"/>
                  </a:lnTo>
                  <a:lnTo>
                    <a:pt x="8223" y="0"/>
                  </a:lnTo>
                  <a:lnTo>
                    <a:pt x="7738" y="31"/>
                  </a:lnTo>
                  <a:lnTo>
                    <a:pt x="6797" y="182"/>
                  </a:lnTo>
                  <a:lnTo>
                    <a:pt x="6342" y="243"/>
                  </a:lnTo>
                  <a:lnTo>
                    <a:pt x="5887" y="273"/>
                  </a:lnTo>
                  <a:lnTo>
                    <a:pt x="5887" y="273"/>
                  </a:lnTo>
                  <a:lnTo>
                    <a:pt x="5523" y="273"/>
                  </a:lnTo>
                  <a:lnTo>
                    <a:pt x="5159" y="273"/>
                  </a:lnTo>
                  <a:lnTo>
                    <a:pt x="4400" y="213"/>
                  </a:lnTo>
                  <a:lnTo>
                    <a:pt x="4400" y="213"/>
                  </a:lnTo>
                  <a:lnTo>
                    <a:pt x="3520" y="122"/>
                  </a:lnTo>
                  <a:lnTo>
                    <a:pt x="3095" y="122"/>
                  </a:lnTo>
                  <a:lnTo>
                    <a:pt x="2670" y="152"/>
                  </a:lnTo>
                  <a:lnTo>
                    <a:pt x="2246" y="213"/>
                  </a:lnTo>
                  <a:lnTo>
                    <a:pt x="1851" y="334"/>
                  </a:lnTo>
                  <a:lnTo>
                    <a:pt x="1669" y="425"/>
                  </a:lnTo>
                  <a:lnTo>
                    <a:pt x="1457" y="516"/>
                  </a:lnTo>
                  <a:lnTo>
                    <a:pt x="1305" y="638"/>
                  </a:lnTo>
                  <a:lnTo>
                    <a:pt x="1123" y="789"/>
                  </a:lnTo>
                  <a:lnTo>
                    <a:pt x="1123" y="789"/>
                  </a:lnTo>
                  <a:lnTo>
                    <a:pt x="819" y="1123"/>
                  </a:lnTo>
                  <a:lnTo>
                    <a:pt x="546" y="1487"/>
                  </a:lnTo>
                  <a:lnTo>
                    <a:pt x="334" y="1912"/>
                  </a:lnTo>
                  <a:lnTo>
                    <a:pt x="182" y="2428"/>
                  </a:lnTo>
                  <a:lnTo>
                    <a:pt x="61" y="2974"/>
                  </a:lnTo>
                  <a:lnTo>
                    <a:pt x="0" y="3581"/>
                  </a:lnTo>
                  <a:lnTo>
                    <a:pt x="0" y="4279"/>
                  </a:lnTo>
                  <a:lnTo>
                    <a:pt x="61" y="5037"/>
                  </a:lnTo>
                  <a:lnTo>
                    <a:pt x="61" y="5037"/>
                  </a:lnTo>
                  <a:lnTo>
                    <a:pt x="152" y="5826"/>
                  </a:lnTo>
                  <a:lnTo>
                    <a:pt x="304" y="6615"/>
                  </a:lnTo>
                  <a:lnTo>
                    <a:pt x="516" y="7404"/>
                  </a:lnTo>
                  <a:lnTo>
                    <a:pt x="637" y="7768"/>
                  </a:lnTo>
                  <a:lnTo>
                    <a:pt x="789" y="8133"/>
                  </a:lnTo>
                  <a:lnTo>
                    <a:pt x="941" y="8466"/>
                  </a:lnTo>
                  <a:lnTo>
                    <a:pt x="1123" y="8800"/>
                  </a:lnTo>
                  <a:lnTo>
                    <a:pt x="1335" y="9073"/>
                  </a:lnTo>
                  <a:lnTo>
                    <a:pt x="1548" y="9346"/>
                  </a:lnTo>
                  <a:lnTo>
                    <a:pt x="1790" y="9589"/>
                  </a:lnTo>
                  <a:lnTo>
                    <a:pt x="2064" y="9801"/>
                  </a:lnTo>
                  <a:lnTo>
                    <a:pt x="2367" y="9984"/>
                  </a:lnTo>
                  <a:lnTo>
                    <a:pt x="2670" y="101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5001;p71">
              <a:extLst>
                <a:ext uri="{FF2B5EF4-FFF2-40B4-BE49-F238E27FC236}">
                  <a16:creationId xmlns:a16="http://schemas.microsoft.com/office/drawing/2014/main" xmlns="" id="{8121F341-E5BC-4DB2-81A9-4FD632F06AE6}"/>
                </a:ext>
              </a:extLst>
            </p:cNvPr>
            <p:cNvSpPr/>
            <p:nvPr/>
          </p:nvSpPr>
          <p:spPr>
            <a:xfrm>
              <a:off x="4955100" y="1966125"/>
              <a:ext cx="6100" cy="82700"/>
            </a:xfrm>
            <a:custGeom>
              <a:avLst/>
              <a:gdLst/>
              <a:ahLst/>
              <a:cxnLst/>
              <a:rect l="l" t="t" r="r" b="b"/>
              <a:pathLst>
                <a:path w="244" h="3308" extrusionOk="0">
                  <a:moveTo>
                    <a:pt x="182" y="2519"/>
                  </a:moveTo>
                  <a:lnTo>
                    <a:pt x="182" y="2519"/>
                  </a:lnTo>
                  <a:lnTo>
                    <a:pt x="182" y="2519"/>
                  </a:lnTo>
                  <a:lnTo>
                    <a:pt x="182" y="2519"/>
                  </a:lnTo>
                  <a:lnTo>
                    <a:pt x="122" y="2913"/>
                  </a:lnTo>
                  <a:lnTo>
                    <a:pt x="0" y="3308"/>
                  </a:lnTo>
                  <a:lnTo>
                    <a:pt x="0" y="3308"/>
                  </a:lnTo>
                  <a:lnTo>
                    <a:pt x="0" y="3308"/>
                  </a:lnTo>
                  <a:lnTo>
                    <a:pt x="0" y="3308"/>
                  </a:lnTo>
                  <a:lnTo>
                    <a:pt x="122" y="2913"/>
                  </a:lnTo>
                  <a:lnTo>
                    <a:pt x="182" y="2519"/>
                  </a:lnTo>
                  <a:close/>
                  <a:moveTo>
                    <a:pt x="213" y="0"/>
                  </a:moveTo>
                  <a:lnTo>
                    <a:pt x="213" y="0"/>
                  </a:lnTo>
                  <a:lnTo>
                    <a:pt x="243" y="516"/>
                  </a:lnTo>
                  <a:lnTo>
                    <a:pt x="243" y="516"/>
                  </a:lnTo>
                  <a:lnTo>
                    <a:pt x="243" y="51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37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5002;p71">
              <a:extLst>
                <a:ext uri="{FF2B5EF4-FFF2-40B4-BE49-F238E27FC236}">
                  <a16:creationId xmlns:a16="http://schemas.microsoft.com/office/drawing/2014/main" xmlns="" id="{C26D18ED-23F8-4DBD-B446-DCE9B59B557A}"/>
                </a:ext>
              </a:extLst>
            </p:cNvPr>
            <p:cNvSpPr/>
            <p:nvPr/>
          </p:nvSpPr>
          <p:spPr>
            <a:xfrm>
              <a:off x="4955100" y="2029075"/>
              <a:ext cx="4575" cy="19750"/>
            </a:xfrm>
            <a:custGeom>
              <a:avLst/>
              <a:gdLst/>
              <a:ahLst/>
              <a:cxnLst/>
              <a:rect l="l" t="t" r="r" b="b"/>
              <a:pathLst>
                <a:path w="183" h="790" fill="none" extrusionOk="0">
                  <a:moveTo>
                    <a:pt x="182" y="1"/>
                  </a:moveTo>
                  <a:lnTo>
                    <a:pt x="182" y="1"/>
                  </a:lnTo>
                  <a:lnTo>
                    <a:pt x="182" y="1"/>
                  </a:lnTo>
                  <a:lnTo>
                    <a:pt x="182" y="1"/>
                  </a:lnTo>
                  <a:lnTo>
                    <a:pt x="122" y="395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122" y="395"/>
                  </a:lnTo>
                  <a:lnTo>
                    <a:pt x="1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5003;p71">
              <a:extLst>
                <a:ext uri="{FF2B5EF4-FFF2-40B4-BE49-F238E27FC236}">
                  <a16:creationId xmlns:a16="http://schemas.microsoft.com/office/drawing/2014/main" xmlns="" id="{F078208A-B25B-434C-B2C1-8E8C8F7CC3F4}"/>
                </a:ext>
              </a:extLst>
            </p:cNvPr>
            <p:cNvSpPr/>
            <p:nvPr/>
          </p:nvSpPr>
          <p:spPr>
            <a:xfrm>
              <a:off x="4960400" y="1966125"/>
              <a:ext cx="800" cy="12925"/>
            </a:xfrm>
            <a:custGeom>
              <a:avLst/>
              <a:gdLst/>
              <a:ahLst/>
              <a:cxnLst/>
              <a:rect l="l" t="t" r="r" b="b"/>
              <a:pathLst>
                <a:path w="32" h="51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1" y="516"/>
                  </a:lnTo>
                  <a:lnTo>
                    <a:pt x="31" y="516"/>
                  </a:lnTo>
                  <a:lnTo>
                    <a:pt x="31" y="51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5004;p71">
              <a:extLst>
                <a:ext uri="{FF2B5EF4-FFF2-40B4-BE49-F238E27FC236}">
                  <a16:creationId xmlns:a16="http://schemas.microsoft.com/office/drawing/2014/main" xmlns="" id="{844AFCD1-E4AA-48D3-A954-E3AE08825132}"/>
                </a:ext>
              </a:extLst>
            </p:cNvPr>
            <p:cNvSpPr/>
            <p:nvPr/>
          </p:nvSpPr>
          <p:spPr>
            <a:xfrm>
              <a:off x="4659250" y="1883425"/>
              <a:ext cx="301950" cy="210175"/>
            </a:xfrm>
            <a:custGeom>
              <a:avLst/>
              <a:gdLst/>
              <a:ahLst/>
              <a:cxnLst/>
              <a:rect l="l" t="t" r="r" b="b"/>
              <a:pathLst>
                <a:path w="12078" h="8407" extrusionOk="0">
                  <a:moveTo>
                    <a:pt x="273" y="1"/>
                  </a:moveTo>
                  <a:lnTo>
                    <a:pt x="122" y="517"/>
                  </a:lnTo>
                  <a:lnTo>
                    <a:pt x="31" y="1093"/>
                  </a:lnTo>
                  <a:lnTo>
                    <a:pt x="0" y="1761"/>
                  </a:lnTo>
                  <a:lnTo>
                    <a:pt x="31" y="2489"/>
                  </a:lnTo>
                  <a:lnTo>
                    <a:pt x="911" y="2853"/>
                  </a:lnTo>
                  <a:lnTo>
                    <a:pt x="1821" y="3278"/>
                  </a:lnTo>
                  <a:lnTo>
                    <a:pt x="2064" y="3157"/>
                  </a:lnTo>
                  <a:lnTo>
                    <a:pt x="2337" y="3005"/>
                  </a:lnTo>
                  <a:lnTo>
                    <a:pt x="2276" y="2762"/>
                  </a:lnTo>
                  <a:lnTo>
                    <a:pt x="2276" y="2701"/>
                  </a:lnTo>
                  <a:lnTo>
                    <a:pt x="1973" y="2428"/>
                  </a:lnTo>
                  <a:lnTo>
                    <a:pt x="1669" y="2125"/>
                  </a:lnTo>
                  <a:lnTo>
                    <a:pt x="1396" y="1821"/>
                  </a:lnTo>
                  <a:lnTo>
                    <a:pt x="1123" y="1488"/>
                  </a:lnTo>
                  <a:lnTo>
                    <a:pt x="880" y="1124"/>
                  </a:lnTo>
                  <a:lnTo>
                    <a:pt x="668" y="759"/>
                  </a:lnTo>
                  <a:lnTo>
                    <a:pt x="455" y="395"/>
                  </a:lnTo>
                  <a:lnTo>
                    <a:pt x="273" y="1"/>
                  </a:lnTo>
                  <a:close/>
                  <a:moveTo>
                    <a:pt x="11531" y="881"/>
                  </a:moveTo>
                  <a:lnTo>
                    <a:pt x="11076" y="1548"/>
                  </a:lnTo>
                  <a:lnTo>
                    <a:pt x="10560" y="2155"/>
                  </a:lnTo>
                  <a:lnTo>
                    <a:pt x="10287" y="2428"/>
                  </a:lnTo>
                  <a:lnTo>
                    <a:pt x="9983" y="2701"/>
                  </a:lnTo>
                  <a:lnTo>
                    <a:pt x="9710" y="2944"/>
                  </a:lnTo>
                  <a:lnTo>
                    <a:pt x="9376" y="3157"/>
                  </a:lnTo>
                  <a:lnTo>
                    <a:pt x="9376" y="3460"/>
                  </a:lnTo>
                  <a:lnTo>
                    <a:pt x="9559" y="3672"/>
                  </a:lnTo>
                  <a:lnTo>
                    <a:pt x="9680" y="3551"/>
                  </a:lnTo>
                  <a:lnTo>
                    <a:pt x="9801" y="3460"/>
                  </a:lnTo>
                  <a:lnTo>
                    <a:pt x="10044" y="3339"/>
                  </a:lnTo>
                  <a:lnTo>
                    <a:pt x="10348" y="3248"/>
                  </a:lnTo>
                  <a:lnTo>
                    <a:pt x="10651" y="3217"/>
                  </a:lnTo>
                  <a:lnTo>
                    <a:pt x="10863" y="3217"/>
                  </a:lnTo>
                  <a:lnTo>
                    <a:pt x="11045" y="3248"/>
                  </a:lnTo>
                  <a:lnTo>
                    <a:pt x="11258" y="3308"/>
                  </a:lnTo>
                  <a:lnTo>
                    <a:pt x="11440" y="3369"/>
                  </a:lnTo>
                  <a:lnTo>
                    <a:pt x="11622" y="3460"/>
                  </a:lnTo>
                  <a:lnTo>
                    <a:pt x="11804" y="3581"/>
                  </a:lnTo>
                  <a:lnTo>
                    <a:pt x="11956" y="3703"/>
                  </a:lnTo>
                  <a:lnTo>
                    <a:pt x="12077" y="3824"/>
                  </a:lnTo>
                  <a:lnTo>
                    <a:pt x="12047" y="3308"/>
                  </a:lnTo>
                  <a:lnTo>
                    <a:pt x="11925" y="2641"/>
                  </a:lnTo>
                  <a:lnTo>
                    <a:pt x="11804" y="1973"/>
                  </a:lnTo>
                  <a:lnTo>
                    <a:pt x="11652" y="1397"/>
                  </a:lnTo>
                  <a:lnTo>
                    <a:pt x="11531" y="881"/>
                  </a:lnTo>
                  <a:close/>
                  <a:moveTo>
                    <a:pt x="8072" y="3824"/>
                  </a:moveTo>
                  <a:lnTo>
                    <a:pt x="7768" y="3915"/>
                  </a:lnTo>
                  <a:lnTo>
                    <a:pt x="7495" y="3976"/>
                  </a:lnTo>
                  <a:lnTo>
                    <a:pt x="6858" y="4097"/>
                  </a:lnTo>
                  <a:lnTo>
                    <a:pt x="6221" y="4128"/>
                  </a:lnTo>
                  <a:lnTo>
                    <a:pt x="5583" y="4067"/>
                  </a:lnTo>
                  <a:lnTo>
                    <a:pt x="4946" y="3976"/>
                  </a:lnTo>
                  <a:lnTo>
                    <a:pt x="4946" y="3976"/>
                  </a:lnTo>
                  <a:lnTo>
                    <a:pt x="5128" y="4340"/>
                  </a:lnTo>
                  <a:lnTo>
                    <a:pt x="5250" y="4674"/>
                  </a:lnTo>
                  <a:lnTo>
                    <a:pt x="5432" y="5220"/>
                  </a:lnTo>
                  <a:lnTo>
                    <a:pt x="6281" y="5766"/>
                  </a:lnTo>
                  <a:lnTo>
                    <a:pt x="7131" y="6373"/>
                  </a:lnTo>
                  <a:lnTo>
                    <a:pt x="8011" y="7010"/>
                  </a:lnTo>
                  <a:lnTo>
                    <a:pt x="8861" y="7678"/>
                  </a:lnTo>
                  <a:lnTo>
                    <a:pt x="8861" y="7647"/>
                  </a:lnTo>
                  <a:lnTo>
                    <a:pt x="8861" y="7041"/>
                  </a:lnTo>
                  <a:lnTo>
                    <a:pt x="8891" y="6343"/>
                  </a:lnTo>
                  <a:lnTo>
                    <a:pt x="9043" y="4522"/>
                  </a:lnTo>
                  <a:lnTo>
                    <a:pt x="8557" y="4219"/>
                  </a:lnTo>
                  <a:lnTo>
                    <a:pt x="8314" y="4067"/>
                  </a:lnTo>
                  <a:lnTo>
                    <a:pt x="8072" y="3824"/>
                  </a:lnTo>
                  <a:close/>
                  <a:moveTo>
                    <a:pt x="9316" y="4734"/>
                  </a:moveTo>
                  <a:lnTo>
                    <a:pt x="9255" y="5038"/>
                  </a:lnTo>
                  <a:lnTo>
                    <a:pt x="9103" y="6343"/>
                  </a:lnTo>
                  <a:lnTo>
                    <a:pt x="8982" y="7678"/>
                  </a:lnTo>
                  <a:lnTo>
                    <a:pt x="8952" y="7769"/>
                  </a:lnTo>
                  <a:lnTo>
                    <a:pt x="9710" y="8406"/>
                  </a:lnTo>
                  <a:lnTo>
                    <a:pt x="10287" y="7921"/>
                  </a:lnTo>
                  <a:lnTo>
                    <a:pt x="11834" y="6616"/>
                  </a:lnTo>
                  <a:lnTo>
                    <a:pt x="11956" y="6221"/>
                  </a:lnTo>
                  <a:lnTo>
                    <a:pt x="12016" y="5827"/>
                  </a:lnTo>
                  <a:lnTo>
                    <a:pt x="12016" y="5827"/>
                  </a:lnTo>
                  <a:lnTo>
                    <a:pt x="11895" y="5948"/>
                  </a:lnTo>
                  <a:lnTo>
                    <a:pt x="11774" y="6039"/>
                  </a:lnTo>
                  <a:lnTo>
                    <a:pt x="11622" y="6130"/>
                  </a:lnTo>
                  <a:lnTo>
                    <a:pt x="11470" y="6221"/>
                  </a:lnTo>
                  <a:lnTo>
                    <a:pt x="11106" y="6312"/>
                  </a:lnTo>
                  <a:lnTo>
                    <a:pt x="10772" y="6343"/>
                  </a:lnTo>
                  <a:lnTo>
                    <a:pt x="10530" y="6343"/>
                  </a:lnTo>
                  <a:lnTo>
                    <a:pt x="10287" y="6312"/>
                  </a:lnTo>
                  <a:lnTo>
                    <a:pt x="10074" y="6221"/>
                  </a:lnTo>
                  <a:lnTo>
                    <a:pt x="9832" y="6130"/>
                  </a:lnTo>
                  <a:lnTo>
                    <a:pt x="9741" y="6039"/>
                  </a:lnTo>
                  <a:lnTo>
                    <a:pt x="9619" y="5918"/>
                  </a:lnTo>
                  <a:lnTo>
                    <a:pt x="9528" y="5797"/>
                  </a:lnTo>
                  <a:lnTo>
                    <a:pt x="9468" y="5645"/>
                  </a:lnTo>
                  <a:lnTo>
                    <a:pt x="9376" y="5341"/>
                  </a:lnTo>
                  <a:lnTo>
                    <a:pt x="9346" y="5038"/>
                  </a:lnTo>
                  <a:lnTo>
                    <a:pt x="9376" y="4795"/>
                  </a:lnTo>
                  <a:lnTo>
                    <a:pt x="9316" y="4734"/>
                  </a:lnTo>
                  <a:close/>
                </a:path>
              </a:pathLst>
            </a:custGeom>
            <a:solidFill>
              <a:srgbClr val="FFBB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5005;p71">
              <a:extLst>
                <a:ext uri="{FF2B5EF4-FFF2-40B4-BE49-F238E27FC236}">
                  <a16:creationId xmlns:a16="http://schemas.microsoft.com/office/drawing/2014/main" xmlns="" id="{C970144F-6EB4-41B8-AA72-50CC7D9FFE9D}"/>
                </a:ext>
              </a:extLst>
            </p:cNvPr>
            <p:cNvSpPr/>
            <p:nvPr/>
          </p:nvSpPr>
          <p:spPr>
            <a:xfrm>
              <a:off x="4883025" y="2001775"/>
              <a:ext cx="76650" cy="91825"/>
            </a:xfrm>
            <a:custGeom>
              <a:avLst/>
              <a:gdLst/>
              <a:ahLst/>
              <a:cxnLst/>
              <a:rect l="l" t="t" r="r" b="b"/>
              <a:pathLst>
                <a:path w="3066" h="3673" fill="none" extrusionOk="0">
                  <a:moveTo>
                    <a:pt x="365" y="0"/>
                  </a:moveTo>
                  <a:lnTo>
                    <a:pt x="365" y="0"/>
                  </a:lnTo>
                  <a:lnTo>
                    <a:pt x="304" y="304"/>
                  </a:lnTo>
                  <a:lnTo>
                    <a:pt x="304" y="304"/>
                  </a:lnTo>
                  <a:lnTo>
                    <a:pt x="152" y="1609"/>
                  </a:lnTo>
                  <a:lnTo>
                    <a:pt x="152" y="1609"/>
                  </a:lnTo>
                  <a:lnTo>
                    <a:pt x="31" y="2944"/>
                  </a:lnTo>
                  <a:lnTo>
                    <a:pt x="31" y="2944"/>
                  </a:lnTo>
                  <a:lnTo>
                    <a:pt x="1" y="3035"/>
                  </a:lnTo>
                  <a:lnTo>
                    <a:pt x="1" y="3035"/>
                  </a:lnTo>
                  <a:lnTo>
                    <a:pt x="759" y="3672"/>
                  </a:lnTo>
                  <a:lnTo>
                    <a:pt x="759" y="3672"/>
                  </a:lnTo>
                  <a:lnTo>
                    <a:pt x="1336" y="3187"/>
                  </a:lnTo>
                  <a:lnTo>
                    <a:pt x="2883" y="1882"/>
                  </a:lnTo>
                  <a:lnTo>
                    <a:pt x="2883" y="1882"/>
                  </a:lnTo>
                  <a:lnTo>
                    <a:pt x="3005" y="1487"/>
                  </a:lnTo>
                  <a:lnTo>
                    <a:pt x="3065" y="1093"/>
                  </a:lnTo>
                  <a:lnTo>
                    <a:pt x="3065" y="1093"/>
                  </a:lnTo>
                  <a:lnTo>
                    <a:pt x="2944" y="1214"/>
                  </a:lnTo>
                  <a:lnTo>
                    <a:pt x="2823" y="1305"/>
                  </a:lnTo>
                  <a:lnTo>
                    <a:pt x="2671" y="1396"/>
                  </a:lnTo>
                  <a:lnTo>
                    <a:pt x="2519" y="1487"/>
                  </a:lnTo>
                  <a:lnTo>
                    <a:pt x="2155" y="1578"/>
                  </a:lnTo>
                  <a:lnTo>
                    <a:pt x="1821" y="1609"/>
                  </a:lnTo>
                  <a:lnTo>
                    <a:pt x="1821" y="1609"/>
                  </a:lnTo>
                  <a:lnTo>
                    <a:pt x="1579" y="1609"/>
                  </a:lnTo>
                  <a:lnTo>
                    <a:pt x="1336" y="1578"/>
                  </a:lnTo>
                  <a:lnTo>
                    <a:pt x="1123" y="1487"/>
                  </a:lnTo>
                  <a:lnTo>
                    <a:pt x="881" y="1396"/>
                  </a:lnTo>
                  <a:lnTo>
                    <a:pt x="881" y="1396"/>
                  </a:lnTo>
                  <a:lnTo>
                    <a:pt x="790" y="1305"/>
                  </a:lnTo>
                  <a:lnTo>
                    <a:pt x="668" y="1184"/>
                  </a:lnTo>
                  <a:lnTo>
                    <a:pt x="577" y="1063"/>
                  </a:lnTo>
                  <a:lnTo>
                    <a:pt x="517" y="911"/>
                  </a:lnTo>
                  <a:lnTo>
                    <a:pt x="425" y="607"/>
                  </a:lnTo>
                  <a:lnTo>
                    <a:pt x="395" y="304"/>
                  </a:lnTo>
                  <a:lnTo>
                    <a:pt x="395" y="304"/>
                  </a:lnTo>
                  <a:lnTo>
                    <a:pt x="425" y="61"/>
                  </a:lnTo>
                  <a:lnTo>
                    <a:pt x="425" y="61"/>
                  </a:lnTo>
                  <a:lnTo>
                    <a:pt x="3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5006;p71">
              <a:extLst>
                <a:ext uri="{FF2B5EF4-FFF2-40B4-BE49-F238E27FC236}">
                  <a16:creationId xmlns:a16="http://schemas.microsoft.com/office/drawing/2014/main" xmlns="" id="{1B4E6314-3316-4EAE-B3DE-A7BD753A4A16}"/>
                </a:ext>
              </a:extLst>
            </p:cNvPr>
            <p:cNvSpPr/>
            <p:nvPr/>
          </p:nvSpPr>
          <p:spPr>
            <a:xfrm>
              <a:off x="4782900" y="1979025"/>
              <a:ext cx="102425" cy="96350"/>
            </a:xfrm>
            <a:custGeom>
              <a:avLst/>
              <a:gdLst/>
              <a:ahLst/>
              <a:cxnLst/>
              <a:rect l="l" t="t" r="r" b="b"/>
              <a:pathLst>
                <a:path w="4097" h="3854" fill="none" extrusionOk="0">
                  <a:moveTo>
                    <a:pt x="3126" y="0"/>
                  </a:moveTo>
                  <a:lnTo>
                    <a:pt x="3126" y="0"/>
                  </a:lnTo>
                  <a:lnTo>
                    <a:pt x="2822" y="91"/>
                  </a:lnTo>
                  <a:lnTo>
                    <a:pt x="2549" y="152"/>
                  </a:lnTo>
                  <a:lnTo>
                    <a:pt x="2549" y="152"/>
                  </a:lnTo>
                  <a:lnTo>
                    <a:pt x="1912" y="273"/>
                  </a:lnTo>
                  <a:lnTo>
                    <a:pt x="1275" y="304"/>
                  </a:lnTo>
                  <a:lnTo>
                    <a:pt x="1275" y="304"/>
                  </a:lnTo>
                  <a:lnTo>
                    <a:pt x="637" y="243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182" y="516"/>
                  </a:lnTo>
                  <a:lnTo>
                    <a:pt x="304" y="850"/>
                  </a:lnTo>
                  <a:lnTo>
                    <a:pt x="486" y="1396"/>
                  </a:lnTo>
                  <a:lnTo>
                    <a:pt x="486" y="1396"/>
                  </a:lnTo>
                  <a:lnTo>
                    <a:pt x="1335" y="1942"/>
                  </a:lnTo>
                  <a:lnTo>
                    <a:pt x="2185" y="2549"/>
                  </a:lnTo>
                  <a:lnTo>
                    <a:pt x="3065" y="3186"/>
                  </a:lnTo>
                  <a:lnTo>
                    <a:pt x="3915" y="3854"/>
                  </a:lnTo>
                  <a:lnTo>
                    <a:pt x="3915" y="3854"/>
                  </a:lnTo>
                  <a:lnTo>
                    <a:pt x="3915" y="3823"/>
                  </a:lnTo>
                  <a:lnTo>
                    <a:pt x="3915" y="3823"/>
                  </a:lnTo>
                  <a:lnTo>
                    <a:pt x="3915" y="3217"/>
                  </a:lnTo>
                  <a:lnTo>
                    <a:pt x="3945" y="2519"/>
                  </a:lnTo>
                  <a:lnTo>
                    <a:pt x="3945" y="2519"/>
                  </a:lnTo>
                  <a:lnTo>
                    <a:pt x="4097" y="698"/>
                  </a:lnTo>
                  <a:lnTo>
                    <a:pt x="4097" y="698"/>
                  </a:lnTo>
                  <a:lnTo>
                    <a:pt x="3611" y="395"/>
                  </a:lnTo>
                  <a:lnTo>
                    <a:pt x="3368" y="243"/>
                  </a:lnTo>
                  <a:lnTo>
                    <a:pt x="31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5007;p71">
              <a:extLst>
                <a:ext uri="{FF2B5EF4-FFF2-40B4-BE49-F238E27FC236}">
                  <a16:creationId xmlns:a16="http://schemas.microsoft.com/office/drawing/2014/main" xmlns="" id="{8D977C64-7FAD-4446-A4DA-0F894DCABE19}"/>
                </a:ext>
              </a:extLst>
            </p:cNvPr>
            <p:cNvSpPr/>
            <p:nvPr/>
          </p:nvSpPr>
          <p:spPr>
            <a:xfrm>
              <a:off x="4893650" y="1905425"/>
              <a:ext cx="67550" cy="73625"/>
            </a:xfrm>
            <a:custGeom>
              <a:avLst/>
              <a:gdLst/>
              <a:ahLst/>
              <a:cxnLst/>
              <a:rect l="l" t="t" r="r" b="b"/>
              <a:pathLst>
                <a:path w="2702" h="2945" fill="none" extrusionOk="0">
                  <a:moveTo>
                    <a:pt x="2155" y="1"/>
                  </a:moveTo>
                  <a:lnTo>
                    <a:pt x="2155" y="1"/>
                  </a:lnTo>
                  <a:lnTo>
                    <a:pt x="1700" y="668"/>
                  </a:lnTo>
                  <a:lnTo>
                    <a:pt x="1184" y="1275"/>
                  </a:lnTo>
                  <a:lnTo>
                    <a:pt x="911" y="1548"/>
                  </a:lnTo>
                  <a:lnTo>
                    <a:pt x="607" y="1821"/>
                  </a:lnTo>
                  <a:lnTo>
                    <a:pt x="334" y="2064"/>
                  </a:lnTo>
                  <a:lnTo>
                    <a:pt x="0" y="2277"/>
                  </a:lnTo>
                  <a:lnTo>
                    <a:pt x="0" y="2277"/>
                  </a:lnTo>
                  <a:lnTo>
                    <a:pt x="0" y="2580"/>
                  </a:lnTo>
                  <a:lnTo>
                    <a:pt x="0" y="2580"/>
                  </a:lnTo>
                  <a:lnTo>
                    <a:pt x="183" y="2792"/>
                  </a:lnTo>
                  <a:lnTo>
                    <a:pt x="183" y="2792"/>
                  </a:lnTo>
                  <a:lnTo>
                    <a:pt x="304" y="2671"/>
                  </a:lnTo>
                  <a:lnTo>
                    <a:pt x="425" y="2580"/>
                  </a:lnTo>
                  <a:lnTo>
                    <a:pt x="668" y="2459"/>
                  </a:lnTo>
                  <a:lnTo>
                    <a:pt x="972" y="2368"/>
                  </a:lnTo>
                  <a:lnTo>
                    <a:pt x="1275" y="2337"/>
                  </a:lnTo>
                  <a:lnTo>
                    <a:pt x="1275" y="2337"/>
                  </a:lnTo>
                  <a:lnTo>
                    <a:pt x="1487" y="2337"/>
                  </a:lnTo>
                  <a:lnTo>
                    <a:pt x="1669" y="2368"/>
                  </a:lnTo>
                  <a:lnTo>
                    <a:pt x="1882" y="2428"/>
                  </a:lnTo>
                  <a:lnTo>
                    <a:pt x="2064" y="2489"/>
                  </a:lnTo>
                  <a:lnTo>
                    <a:pt x="2246" y="2580"/>
                  </a:lnTo>
                  <a:lnTo>
                    <a:pt x="2428" y="2701"/>
                  </a:lnTo>
                  <a:lnTo>
                    <a:pt x="2580" y="2823"/>
                  </a:lnTo>
                  <a:lnTo>
                    <a:pt x="2701" y="2944"/>
                  </a:lnTo>
                  <a:lnTo>
                    <a:pt x="2701" y="2944"/>
                  </a:lnTo>
                  <a:lnTo>
                    <a:pt x="2671" y="2428"/>
                  </a:lnTo>
                  <a:lnTo>
                    <a:pt x="2671" y="2428"/>
                  </a:lnTo>
                  <a:lnTo>
                    <a:pt x="2549" y="1761"/>
                  </a:lnTo>
                  <a:lnTo>
                    <a:pt x="2428" y="1093"/>
                  </a:lnTo>
                  <a:lnTo>
                    <a:pt x="2276" y="517"/>
                  </a:lnTo>
                  <a:lnTo>
                    <a:pt x="21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5008;p71">
              <a:extLst>
                <a:ext uri="{FF2B5EF4-FFF2-40B4-BE49-F238E27FC236}">
                  <a16:creationId xmlns:a16="http://schemas.microsoft.com/office/drawing/2014/main" xmlns="" id="{CC16F46A-9D64-4D67-B5CA-F2C7564805B3}"/>
                </a:ext>
              </a:extLst>
            </p:cNvPr>
            <p:cNvSpPr/>
            <p:nvPr/>
          </p:nvSpPr>
          <p:spPr>
            <a:xfrm>
              <a:off x="4659250" y="1883425"/>
              <a:ext cx="58425" cy="81950"/>
            </a:xfrm>
            <a:custGeom>
              <a:avLst/>
              <a:gdLst/>
              <a:ahLst/>
              <a:cxnLst/>
              <a:rect l="l" t="t" r="r" b="b"/>
              <a:pathLst>
                <a:path w="2337" h="3278" fill="none" extrusionOk="0">
                  <a:moveTo>
                    <a:pt x="273" y="1"/>
                  </a:moveTo>
                  <a:lnTo>
                    <a:pt x="273" y="1"/>
                  </a:lnTo>
                  <a:lnTo>
                    <a:pt x="122" y="517"/>
                  </a:lnTo>
                  <a:lnTo>
                    <a:pt x="31" y="1093"/>
                  </a:lnTo>
                  <a:lnTo>
                    <a:pt x="0" y="1761"/>
                  </a:lnTo>
                  <a:lnTo>
                    <a:pt x="31" y="2489"/>
                  </a:lnTo>
                  <a:lnTo>
                    <a:pt x="31" y="2489"/>
                  </a:lnTo>
                  <a:lnTo>
                    <a:pt x="911" y="2853"/>
                  </a:lnTo>
                  <a:lnTo>
                    <a:pt x="1821" y="3278"/>
                  </a:lnTo>
                  <a:lnTo>
                    <a:pt x="1821" y="3278"/>
                  </a:lnTo>
                  <a:lnTo>
                    <a:pt x="2064" y="3157"/>
                  </a:lnTo>
                  <a:lnTo>
                    <a:pt x="2337" y="3005"/>
                  </a:lnTo>
                  <a:lnTo>
                    <a:pt x="2337" y="3005"/>
                  </a:lnTo>
                  <a:lnTo>
                    <a:pt x="2276" y="2762"/>
                  </a:lnTo>
                  <a:lnTo>
                    <a:pt x="2276" y="2762"/>
                  </a:lnTo>
                  <a:lnTo>
                    <a:pt x="2276" y="2701"/>
                  </a:lnTo>
                  <a:lnTo>
                    <a:pt x="2276" y="2701"/>
                  </a:lnTo>
                  <a:lnTo>
                    <a:pt x="1973" y="2428"/>
                  </a:lnTo>
                  <a:lnTo>
                    <a:pt x="1669" y="2125"/>
                  </a:lnTo>
                  <a:lnTo>
                    <a:pt x="1396" y="1821"/>
                  </a:lnTo>
                  <a:lnTo>
                    <a:pt x="1123" y="1488"/>
                  </a:lnTo>
                  <a:lnTo>
                    <a:pt x="880" y="1124"/>
                  </a:lnTo>
                  <a:lnTo>
                    <a:pt x="668" y="759"/>
                  </a:lnTo>
                  <a:lnTo>
                    <a:pt x="455" y="395"/>
                  </a:lnTo>
                  <a:lnTo>
                    <a:pt x="2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5009;p71">
              <a:extLst>
                <a:ext uri="{FF2B5EF4-FFF2-40B4-BE49-F238E27FC236}">
                  <a16:creationId xmlns:a16="http://schemas.microsoft.com/office/drawing/2014/main" xmlns="" id="{EDF76DD1-345E-4BAF-BC7F-D5982D7D8741}"/>
                </a:ext>
              </a:extLst>
            </p:cNvPr>
            <p:cNvSpPr/>
            <p:nvPr/>
          </p:nvSpPr>
          <p:spPr>
            <a:xfrm>
              <a:off x="4715375" y="1899375"/>
              <a:ext cx="14450" cy="104700"/>
            </a:xfrm>
            <a:custGeom>
              <a:avLst/>
              <a:gdLst/>
              <a:ahLst/>
              <a:cxnLst/>
              <a:rect l="l" t="t" r="r" b="b"/>
              <a:pathLst>
                <a:path w="578" h="4188" extrusionOk="0">
                  <a:moveTo>
                    <a:pt x="213" y="0"/>
                  </a:moveTo>
                  <a:lnTo>
                    <a:pt x="183" y="91"/>
                  </a:lnTo>
                  <a:lnTo>
                    <a:pt x="122" y="334"/>
                  </a:lnTo>
                  <a:lnTo>
                    <a:pt x="92" y="486"/>
                  </a:lnTo>
                  <a:lnTo>
                    <a:pt x="61" y="668"/>
                  </a:lnTo>
                  <a:lnTo>
                    <a:pt x="31" y="1062"/>
                  </a:lnTo>
                  <a:lnTo>
                    <a:pt x="1" y="1457"/>
                  </a:lnTo>
                  <a:lnTo>
                    <a:pt x="31" y="1790"/>
                  </a:lnTo>
                  <a:lnTo>
                    <a:pt x="31" y="2124"/>
                  </a:lnTo>
                  <a:lnTo>
                    <a:pt x="92" y="2458"/>
                  </a:lnTo>
                  <a:lnTo>
                    <a:pt x="243" y="3156"/>
                  </a:lnTo>
                  <a:lnTo>
                    <a:pt x="425" y="3854"/>
                  </a:lnTo>
                  <a:lnTo>
                    <a:pt x="516" y="4096"/>
                  </a:lnTo>
                  <a:lnTo>
                    <a:pt x="547" y="4188"/>
                  </a:lnTo>
                  <a:lnTo>
                    <a:pt x="577" y="4096"/>
                  </a:lnTo>
                  <a:lnTo>
                    <a:pt x="547" y="3854"/>
                  </a:lnTo>
                  <a:lnTo>
                    <a:pt x="456" y="3125"/>
                  </a:lnTo>
                  <a:lnTo>
                    <a:pt x="334" y="2094"/>
                  </a:lnTo>
                  <a:lnTo>
                    <a:pt x="304" y="1760"/>
                  </a:lnTo>
                  <a:lnTo>
                    <a:pt x="274" y="1426"/>
                  </a:lnTo>
                  <a:lnTo>
                    <a:pt x="243" y="1062"/>
                  </a:lnTo>
                  <a:lnTo>
                    <a:pt x="213" y="668"/>
                  </a:lnTo>
                  <a:lnTo>
                    <a:pt x="213" y="516"/>
                  </a:lnTo>
                  <a:lnTo>
                    <a:pt x="243" y="334"/>
                  </a:lnTo>
                  <a:lnTo>
                    <a:pt x="243" y="12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8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5010;p71">
              <a:extLst>
                <a:ext uri="{FF2B5EF4-FFF2-40B4-BE49-F238E27FC236}">
                  <a16:creationId xmlns:a16="http://schemas.microsoft.com/office/drawing/2014/main" xmlns="" id="{4ECEF53E-2694-4A8E-9634-6DBE4A26DF36}"/>
                </a:ext>
              </a:extLst>
            </p:cNvPr>
            <p:cNvSpPr/>
            <p:nvPr/>
          </p:nvSpPr>
          <p:spPr>
            <a:xfrm>
              <a:off x="4715375" y="1899375"/>
              <a:ext cx="14450" cy="104700"/>
            </a:xfrm>
            <a:custGeom>
              <a:avLst/>
              <a:gdLst/>
              <a:ahLst/>
              <a:cxnLst/>
              <a:rect l="l" t="t" r="r" b="b"/>
              <a:pathLst>
                <a:path w="578" h="4188" fill="none" extrusionOk="0">
                  <a:moveTo>
                    <a:pt x="547" y="4188"/>
                  </a:moveTo>
                  <a:lnTo>
                    <a:pt x="547" y="4188"/>
                  </a:lnTo>
                  <a:lnTo>
                    <a:pt x="516" y="4096"/>
                  </a:lnTo>
                  <a:lnTo>
                    <a:pt x="425" y="3854"/>
                  </a:lnTo>
                  <a:lnTo>
                    <a:pt x="243" y="3156"/>
                  </a:lnTo>
                  <a:lnTo>
                    <a:pt x="243" y="3156"/>
                  </a:lnTo>
                  <a:lnTo>
                    <a:pt x="92" y="2458"/>
                  </a:lnTo>
                  <a:lnTo>
                    <a:pt x="31" y="2124"/>
                  </a:lnTo>
                  <a:lnTo>
                    <a:pt x="31" y="2124"/>
                  </a:lnTo>
                  <a:lnTo>
                    <a:pt x="31" y="1790"/>
                  </a:lnTo>
                  <a:lnTo>
                    <a:pt x="31" y="1790"/>
                  </a:lnTo>
                  <a:lnTo>
                    <a:pt x="1" y="1457"/>
                  </a:lnTo>
                  <a:lnTo>
                    <a:pt x="31" y="1062"/>
                  </a:lnTo>
                  <a:lnTo>
                    <a:pt x="31" y="1062"/>
                  </a:lnTo>
                  <a:lnTo>
                    <a:pt x="61" y="668"/>
                  </a:lnTo>
                  <a:lnTo>
                    <a:pt x="61" y="668"/>
                  </a:lnTo>
                  <a:lnTo>
                    <a:pt x="92" y="486"/>
                  </a:lnTo>
                  <a:lnTo>
                    <a:pt x="92" y="486"/>
                  </a:lnTo>
                  <a:lnTo>
                    <a:pt x="122" y="334"/>
                  </a:lnTo>
                  <a:lnTo>
                    <a:pt x="122" y="334"/>
                  </a:lnTo>
                  <a:lnTo>
                    <a:pt x="183" y="91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43" y="121"/>
                  </a:lnTo>
                  <a:lnTo>
                    <a:pt x="243" y="334"/>
                  </a:lnTo>
                  <a:lnTo>
                    <a:pt x="243" y="334"/>
                  </a:lnTo>
                  <a:lnTo>
                    <a:pt x="213" y="516"/>
                  </a:lnTo>
                  <a:lnTo>
                    <a:pt x="213" y="516"/>
                  </a:lnTo>
                  <a:lnTo>
                    <a:pt x="213" y="668"/>
                  </a:lnTo>
                  <a:lnTo>
                    <a:pt x="213" y="668"/>
                  </a:lnTo>
                  <a:lnTo>
                    <a:pt x="243" y="1062"/>
                  </a:lnTo>
                  <a:lnTo>
                    <a:pt x="243" y="1062"/>
                  </a:lnTo>
                  <a:lnTo>
                    <a:pt x="274" y="1426"/>
                  </a:lnTo>
                  <a:lnTo>
                    <a:pt x="304" y="1760"/>
                  </a:lnTo>
                  <a:lnTo>
                    <a:pt x="304" y="1760"/>
                  </a:lnTo>
                  <a:lnTo>
                    <a:pt x="334" y="2094"/>
                  </a:lnTo>
                  <a:lnTo>
                    <a:pt x="334" y="2094"/>
                  </a:lnTo>
                  <a:lnTo>
                    <a:pt x="456" y="3125"/>
                  </a:lnTo>
                  <a:lnTo>
                    <a:pt x="456" y="3125"/>
                  </a:lnTo>
                  <a:lnTo>
                    <a:pt x="547" y="3854"/>
                  </a:lnTo>
                  <a:lnTo>
                    <a:pt x="577" y="4096"/>
                  </a:lnTo>
                  <a:lnTo>
                    <a:pt x="547" y="41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5011;p71">
              <a:extLst>
                <a:ext uri="{FF2B5EF4-FFF2-40B4-BE49-F238E27FC236}">
                  <a16:creationId xmlns:a16="http://schemas.microsoft.com/office/drawing/2014/main" xmlns="" id="{EF9AC8A8-7424-43A1-953E-E976F094120C}"/>
                </a:ext>
              </a:extLst>
            </p:cNvPr>
            <p:cNvSpPr/>
            <p:nvPr/>
          </p:nvSpPr>
          <p:spPr>
            <a:xfrm>
              <a:off x="4880750" y="1899375"/>
              <a:ext cx="12925" cy="190425"/>
            </a:xfrm>
            <a:custGeom>
              <a:avLst/>
              <a:gdLst/>
              <a:ahLst/>
              <a:cxnLst/>
              <a:rect l="l" t="t" r="r" b="b"/>
              <a:pathLst>
                <a:path w="517" h="7617" extrusionOk="0">
                  <a:moveTo>
                    <a:pt x="183" y="0"/>
                  </a:moveTo>
                  <a:lnTo>
                    <a:pt x="213" y="152"/>
                  </a:lnTo>
                  <a:lnTo>
                    <a:pt x="243" y="577"/>
                  </a:lnTo>
                  <a:lnTo>
                    <a:pt x="304" y="1183"/>
                  </a:lnTo>
                  <a:lnTo>
                    <a:pt x="304" y="1881"/>
                  </a:lnTo>
                  <a:lnTo>
                    <a:pt x="274" y="2579"/>
                  </a:lnTo>
                  <a:lnTo>
                    <a:pt x="243" y="3186"/>
                  </a:lnTo>
                  <a:lnTo>
                    <a:pt x="183" y="3793"/>
                  </a:lnTo>
                  <a:lnTo>
                    <a:pt x="31" y="5705"/>
                  </a:lnTo>
                  <a:lnTo>
                    <a:pt x="1" y="6403"/>
                  </a:lnTo>
                  <a:lnTo>
                    <a:pt x="1" y="7009"/>
                  </a:lnTo>
                  <a:lnTo>
                    <a:pt x="31" y="7465"/>
                  </a:lnTo>
                  <a:lnTo>
                    <a:pt x="61" y="7616"/>
                  </a:lnTo>
                  <a:lnTo>
                    <a:pt x="92" y="7465"/>
                  </a:lnTo>
                  <a:lnTo>
                    <a:pt x="122" y="7040"/>
                  </a:lnTo>
                  <a:lnTo>
                    <a:pt x="243" y="5705"/>
                  </a:lnTo>
                  <a:lnTo>
                    <a:pt x="395" y="4400"/>
                  </a:lnTo>
                  <a:lnTo>
                    <a:pt x="486" y="3823"/>
                  </a:lnTo>
                  <a:lnTo>
                    <a:pt x="516" y="3216"/>
                  </a:lnTo>
                  <a:lnTo>
                    <a:pt x="516" y="2579"/>
                  </a:lnTo>
                  <a:lnTo>
                    <a:pt x="516" y="1881"/>
                  </a:lnTo>
                  <a:lnTo>
                    <a:pt x="456" y="1183"/>
                  </a:lnTo>
                  <a:lnTo>
                    <a:pt x="365" y="577"/>
                  </a:lnTo>
                  <a:lnTo>
                    <a:pt x="243" y="15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8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5012;p71">
              <a:extLst>
                <a:ext uri="{FF2B5EF4-FFF2-40B4-BE49-F238E27FC236}">
                  <a16:creationId xmlns:a16="http://schemas.microsoft.com/office/drawing/2014/main" xmlns="" id="{018BEBB5-92A0-462B-9AB0-6078BA050E1E}"/>
                </a:ext>
              </a:extLst>
            </p:cNvPr>
            <p:cNvSpPr/>
            <p:nvPr/>
          </p:nvSpPr>
          <p:spPr>
            <a:xfrm>
              <a:off x="4880750" y="1899375"/>
              <a:ext cx="12925" cy="190425"/>
            </a:xfrm>
            <a:custGeom>
              <a:avLst/>
              <a:gdLst/>
              <a:ahLst/>
              <a:cxnLst/>
              <a:rect l="l" t="t" r="r" b="b"/>
              <a:pathLst>
                <a:path w="517" h="7617" fill="none" extrusionOk="0">
                  <a:moveTo>
                    <a:pt x="61" y="7616"/>
                  </a:moveTo>
                  <a:lnTo>
                    <a:pt x="61" y="7616"/>
                  </a:lnTo>
                  <a:lnTo>
                    <a:pt x="31" y="7465"/>
                  </a:lnTo>
                  <a:lnTo>
                    <a:pt x="1" y="7009"/>
                  </a:lnTo>
                  <a:lnTo>
                    <a:pt x="1" y="7009"/>
                  </a:lnTo>
                  <a:lnTo>
                    <a:pt x="1" y="6403"/>
                  </a:lnTo>
                  <a:lnTo>
                    <a:pt x="31" y="5705"/>
                  </a:lnTo>
                  <a:lnTo>
                    <a:pt x="31" y="5705"/>
                  </a:lnTo>
                  <a:lnTo>
                    <a:pt x="183" y="3793"/>
                  </a:lnTo>
                  <a:lnTo>
                    <a:pt x="183" y="3793"/>
                  </a:lnTo>
                  <a:lnTo>
                    <a:pt x="243" y="3186"/>
                  </a:lnTo>
                  <a:lnTo>
                    <a:pt x="243" y="3186"/>
                  </a:lnTo>
                  <a:lnTo>
                    <a:pt x="274" y="2579"/>
                  </a:lnTo>
                  <a:lnTo>
                    <a:pt x="304" y="1881"/>
                  </a:lnTo>
                  <a:lnTo>
                    <a:pt x="304" y="1881"/>
                  </a:lnTo>
                  <a:lnTo>
                    <a:pt x="304" y="1183"/>
                  </a:lnTo>
                  <a:lnTo>
                    <a:pt x="243" y="577"/>
                  </a:lnTo>
                  <a:lnTo>
                    <a:pt x="243" y="577"/>
                  </a:lnTo>
                  <a:lnTo>
                    <a:pt x="213" y="152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243" y="152"/>
                  </a:lnTo>
                  <a:lnTo>
                    <a:pt x="365" y="577"/>
                  </a:lnTo>
                  <a:lnTo>
                    <a:pt x="365" y="577"/>
                  </a:lnTo>
                  <a:lnTo>
                    <a:pt x="456" y="1183"/>
                  </a:lnTo>
                  <a:lnTo>
                    <a:pt x="516" y="1881"/>
                  </a:lnTo>
                  <a:lnTo>
                    <a:pt x="516" y="1881"/>
                  </a:lnTo>
                  <a:lnTo>
                    <a:pt x="516" y="2579"/>
                  </a:lnTo>
                  <a:lnTo>
                    <a:pt x="516" y="3216"/>
                  </a:lnTo>
                  <a:lnTo>
                    <a:pt x="516" y="3216"/>
                  </a:lnTo>
                  <a:lnTo>
                    <a:pt x="486" y="3823"/>
                  </a:lnTo>
                  <a:lnTo>
                    <a:pt x="486" y="3823"/>
                  </a:lnTo>
                  <a:lnTo>
                    <a:pt x="395" y="4400"/>
                  </a:lnTo>
                  <a:lnTo>
                    <a:pt x="395" y="4400"/>
                  </a:lnTo>
                  <a:lnTo>
                    <a:pt x="243" y="5705"/>
                  </a:lnTo>
                  <a:lnTo>
                    <a:pt x="243" y="5705"/>
                  </a:lnTo>
                  <a:lnTo>
                    <a:pt x="122" y="7040"/>
                  </a:lnTo>
                  <a:lnTo>
                    <a:pt x="122" y="7040"/>
                  </a:lnTo>
                  <a:lnTo>
                    <a:pt x="92" y="7465"/>
                  </a:lnTo>
                  <a:lnTo>
                    <a:pt x="61" y="76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5013;p71">
              <a:extLst>
                <a:ext uri="{FF2B5EF4-FFF2-40B4-BE49-F238E27FC236}">
                  <a16:creationId xmlns:a16="http://schemas.microsoft.com/office/drawing/2014/main" xmlns="" id="{D4323473-972D-4ECF-90E3-47EAC4DDBC25}"/>
                </a:ext>
              </a:extLst>
            </p:cNvPr>
            <p:cNvSpPr/>
            <p:nvPr/>
          </p:nvSpPr>
          <p:spPr>
            <a:xfrm>
              <a:off x="4760900" y="1806825"/>
              <a:ext cx="71325" cy="57675"/>
            </a:xfrm>
            <a:custGeom>
              <a:avLst/>
              <a:gdLst/>
              <a:ahLst/>
              <a:cxnLst/>
              <a:rect l="l" t="t" r="r" b="b"/>
              <a:pathLst>
                <a:path w="2853" h="2307" extrusionOk="0">
                  <a:moveTo>
                    <a:pt x="2671" y="0"/>
                  </a:moveTo>
                  <a:lnTo>
                    <a:pt x="91" y="243"/>
                  </a:lnTo>
                  <a:lnTo>
                    <a:pt x="61" y="364"/>
                  </a:lnTo>
                  <a:lnTo>
                    <a:pt x="0" y="637"/>
                  </a:lnTo>
                  <a:lnTo>
                    <a:pt x="0" y="971"/>
                  </a:lnTo>
                  <a:lnTo>
                    <a:pt x="31" y="1153"/>
                  </a:lnTo>
                  <a:lnTo>
                    <a:pt x="61" y="1335"/>
                  </a:lnTo>
                  <a:lnTo>
                    <a:pt x="122" y="1548"/>
                  </a:lnTo>
                  <a:lnTo>
                    <a:pt x="213" y="1730"/>
                  </a:lnTo>
                  <a:lnTo>
                    <a:pt x="334" y="1881"/>
                  </a:lnTo>
                  <a:lnTo>
                    <a:pt x="486" y="2033"/>
                  </a:lnTo>
                  <a:lnTo>
                    <a:pt x="698" y="2154"/>
                  </a:lnTo>
                  <a:lnTo>
                    <a:pt x="941" y="2246"/>
                  </a:lnTo>
                  <a:lnTo>
                    <a:pt x="1214" y="2306"/>
                  </a:lnTo>
                  <a:lnTo>
                    <a:pt x="1578" y="2306"/>
                  </a:lnTo>
                  <a:lnTo>
                    <a:pt x="1912" y="2276"/>
                  </a:lnTo>
                  <a:lnTo>
                    <a:pt x="2185" y="2185"/>
                  </a:lnTo>
                  <a:lnTo>
                    <a:pt x="2397" y="2063"/>
                  </a:lnTo>
                  <a:lnTo>
                    <a:pt x="2580" y="1912"/>
                  </a:lnTo>
                  <a:lnTo>
                    <a:pt x="2701" y="1760"/>
                  </a:lnTo>
                  <a:lnTo>
                    <a:pt x="2792" y="1548"/>
                  </a:lnTo>
                  <a:lnTo>
                    <a:pt x="2822" y="1335"/>
                  </a:lnTo>
                  <a:lnTo>
                    <a:pt x="2853" y="1123"/>
                  </a:lnTo>
                  <a:lnTo>
                    <a:pt x="2853" y="910"/>
                  </a:lnTo>
                  <a:lnTo>
                    <a:pt x="2853" y="698"/>
                  </a:lnTo>
                  <a:lnTo>
                    <a:pt x="2792" y="334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5014;p71">
              <a:extLst>
                <a:ext uri="{FF2B5EF4-FFF2-40B4-BE49-F238E27FC236}">
                  <a16:creationId xmlns:a16="http://schemas.microsoft.com/office/drawing/2014/main" xmlns="" id="{EFDDA32E-B711-469B-8B74-10BA8999A12D}"/>
                </a:ext>
              </a:extLst>
            </p:cNvPr>
            <p:cNvSpPr/>
            <p:nvPr/>
          </p:nvSpPr>
          <p:spPr>
            <a:xfrm>
              <a:off x="4760900" y="1806825"/>
              <a:ext cx="71325" cy="57675"/>
            </a:xfrm>
            <a:custGeom>
              <a:avLst/>
              <a:gdLst/>
              <a:ahLst/>
              <a:cxnLst/>
              <a:rect l="l" t="t" r="r" b="b"/>
              <a:pathLst>
                <a:path w="2853" h="2307" fill="none" extrusionOk="0">
                  <a:moveTo>
                    <a:pt x="91" y="243"/>
                  </a:moveTo>
                  <a:lnTo>
                    <a:pt x="91" y="243"/>
                  </a:lnTo>
                  <a:lnTo>
                    <a:pt x="61" y="364"/>
                  </a:lnTo>
                  <a:lnTo>
                    <a:pt x="0" y="637"/>
                  </a:lnTo>
                  <a:lnTo>
                    <a:pt x="0" y="971"/>
                  </a:lnTo>
                  <a:lnTo>
                    <a:pt x="31" y="1153"/>
                  </a:lnTo>
                  <a:lnTo>
                    <a:pt x="61" y="1335"/>
                  </a:lnTo>
                  <a:lnTo>
                    <a:pt x="122" y="1548"/>
                  </a:lnTo>
                  <a:lnTo>
                    <a:pt x="213" y="1730"/>
                  </a:lnTo>
                  <a:lnTo>
                    <a:pt x="334" y="1881"/>
                  </a:lnTo>
                  <a:lnTo>
                    <a:pt x="486" y="2033"/>
                  </a:lnTo>
                  <a:lnTo>
                    <a:pt x="698" y="2154"/>
                  </a:lnTo>
                  <a:lnTo>
                    <a:pt x="941" y="2246"/>
                  </a:lnTo>
                  <a:lnTo>
                    <a:pt x="1214" y="2306"/>
                  </a:lnTo>
                  <a:lnTo>
                    <a:pt x="1578" y="2306"/>
                  </a:lnTo>
                  <a:lnTo>
                    <a:pt x="1578" y="2306"/>
                  </a:lnTo>
                  <a:lnTo>
                    <a:pt x="1912" y="2276"/>
                  </a:lnTo>
                  <a:lnTo>
                    <a:pt x="2185" y="2185"/>
                  </a:lnTo>
                  <a:lnTo>
                    <a:pt x="2397" y="2063"/>
                  </a:lnTo>
                  <a:lnTo>
                    <a:pt x="2580" y="1912"/>
                  </a:lnTo>
                  <a:lnTo>
                    <a:pt x="2701" y="1760"/>
                  </a:lnTo>
                  <a:lnTo>
                    <a:pt x="2792" y="1548"/>
                  </a:lnTo>
                  <a:lnTo>
                    <a:pt x="2822" y="1335"/>
                  </a:lnTo>
                  <a:lnTo>
                    <a:pt x="2853" y="1123"/>
                  </a:lnTo>
                  <a:lnTo>
                    <a:pt x="2853" y="910"/>
                  </a:lnTo>
                  <a:lnTo>
                    <a:pt x="2853" y="698"/>
                  </a:lnTo>
                  <a:lnTo>
                    <a:pt x="2792" y="334"/>
                  </a:lnTo>
                  <a:lnTo>
                    <a:pt x="2671" y="0"/>
                  </a:lnTo>
                  <a:lnTo>
                    <a:pt x="91" y="2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5015;p71">
              <a:extLst>
                <a:ext uri="{FF2B5EF4-FFF2-40B4-BE49-F238E27FC236}">
                  <a16:creationId xmlns:a16="http://schemas.microsoft.com/office/drawing/2014/main" xmlns="" id="{87B9F7F8-C029-4FC5-95BA-5B80232451FB}"/>
                </a:ext>
              </a:extLst>
            </p:cNvPr>
            <p:cNvSpPr/>
            <p:nvPr/>
          </p:nvSpPr>
          <p:spPr>
            <a:xfrm>
              <a:off x="4760900" y="1815925"/>
              <a:ext cx="71325" cy="31875"/>
            </a:xfrm>
            <a:custGeom>
              <a:avLst/>
              <a:gdLst/>
              <a:ahLst/>
              <a:cxnLst/>
              <a:rect l="l" t="t" r="r" b="b"/>
              <a:pathLst>
                <a:path w="2853" h="1275" extrusionOk="0">
                  <a:moveTo>
                    <a:pt x="61" y="0"/>
                  </a:moveTo>
                  <a:lnTo>
                    <a:pt x="31" y="213"/>
                  </a:lnTo>
                  <a:lnTo>
                    <a:pt x="0" y="546"/>
                  </a:lnTo>
                  <a:lnTo>
                    <a:pt x="0" y="728"/>
                  </a:lnTo>
                  <a:lnTo>
                    <a:pt x="31" y="911"/>
                  </a:lnTo>
                  <a:lnTo>
                    <a:pt x="91" y="1093"/>
                  </a:lnTo>
                  <a:lnTo>
                    <a:pt x="182" y="1275"/>
                  </a:lnTo>
                  <a:lnTo>
                    <a:pt x="486" y="1123"/>
                  </a:lnTo>
                  <a:lnTo>
                    <a:pt x="850" y="1002"/>
                  </a:lnTo>
                  <a:lnTo>
                    <a:pt x="1214" y="911"/>
                  </a:lnTo>
                  <a:lnTo>
                    <a:pt x="1609" y="880"/>
                  </a:lnTo>
                  <a:lnTo>
                    <a:pt x="1912" y="911"/>
                  </a:lnTo>
                  <a:lnTo>
                    <a:pt x="2215" y="971"/>
                  </a:lnTo>
                  <a:lnTo>
                    <a:pt x="2519" y="1032"/>
                  </a:lnTo>
                  <a:lnTo>
                    <a:pt x="2792" y="1153"/>
                  </a:lnTo>
                  <a:lnTo>
                    <a:pt x="2853" y="880"/>
                  </a:lnTo>
                  <a:lnTo>
                    <a:pt x="2853" y="577"/>
                  </a:lnTo>
                  <a:lnTo>
                    <a:pt x="2822" y="304"/>
                  </a:lnTo>
                  <a:lnTo>
                    <a:pt x="2792" y="61"/>
                  </a:lnTo>
                  <a:lnTo>
                    <a:pt x="2519" y="122"/>
                  </a:lnTo>
                  <a:lnTo>
                    <a:pt x="2215" y="182"/>
                  </a:lnTo>
                  <a:lnTo>
                    <a:pt x="1882" y="213"/>
                  </a:lnTo>
                  <a:lnTo>
                    <a:pt x="1548" y="243"/>
                  </a:lnTo>
                  <a:lnTo>
                    <a:pt x="1153" y="213"/>
                  </a:lnTo>
                  <a:lnTo>
                    <a:pt x="789" y="182"/>
                  </a:lnTo>
                  <a:lnTo>
                    <a:pt x="425" y="9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5016;p71">
              <a:extLst>
                <a:ext uri="{FF2B5EF4-FFF2-40B4-BE49-F238E27FC236}">
                  <a16:creationId xmlns:a16="http://schemas.microsoft.com/office/drawing/2014/main" xmlns="" id="{36676740-6808-409C-8DC8-7638AF0CFD29}"/>
                </a:ext>
              </a:extLst>
            </p:cNvPr>
            <p:cNvSpPr/>
            <p:nvPr/>
          </p:nvSpPr>
          <p:spPr>
            <a:xfrm>
              <a:off x="4760900" y="1815925"/>
              <a:ext cx="71325" cy="31875"/>
            </a:xfrm>
            <a:custGeom>
              <a:avLst/>
              <a:gdLst/>
              <a:ahLst/>
              <a:cxnLst/>
              <a:rect l="l" t="t" r="r" b="b"/>
              <a:pathLst>
                <a:path w="2853" h="1275" fill="none" extrusionOk="0">
                  <a:moveTo>
                    <a:pt x="61" y="0"/>
                  </a:moveTo>
                  <a:lnTo>
                    <a:pt x="61" y="0"/>
                  </a:lnTo>
                  <a:lnTo>
                    <a:pt x="31" y="213"/>
                  </a:lnTo>
                  <a:lnTo>
                    <a:pt x="0" y="546"/>
                  </a:lnTo>
                  <a:lnTo>
                    <a:pt x="0" y="728"/>
                  </a:lnTo>
                  <a:lnTo>
                    <a:pt x="31" y="911"/>
                  </a:lnTo>
                  <a:lnTo>
                    <a:pt x="91" y="1093"/>
                  </a:lnTo>
                  <a:lnTo>
                    <a:pt x="182" y="1275"/>
                  </a:lnTo>
                  <a:lnTo>
                    <a:pt x="182" y="1275"/>
                  </a:lnTo>
                  <a:lnTo>
                    <a:pt x="486" y="1123"/>
                  </a:lnTo>
                  <a:lnTo>
                    <a:pt x="850" y="1002"/>
                  </a:lnTo>
                  <a:lnTo>
                    <a:pt x="1214" y="911"/>
                  </a:lnTo>
                  <a:lnTo>
                    <a:pt x="1609" y="880"/>
                  </a:lnTo>
                  <a:lnTo>
                    <a:pt x="1609" y="880"/>
                  </a:lnTo>
                  <a:lnTo>
                    <a:pt x="1912" y="911"/>
                  </a:lnTo>
                  <a:lnTo>
                    <a:pt x="2215" y="971"/>
                  </a:lnTo>
                  <a:lnTo>
                    <a:pt x="2519" y="1032"/>
                  </a:lnTo>
                  <a:lnTo>
                    <a:pt x="2792" y="1153"/>
                  </a:lnTo>
                  <a:lnTo>
                    <a:pt x="2792" y="1153"/>
                  </a:lnTo>
                  <a:lnTo>
                    <a:pt x="2853" y="880"/>
                  </a:lnTo>
                  <a:lnTo>
                    <a:pt x="2853" y="577"/>
                  </a:lnTo>
                  <a:lnTo>
                    <a:pt x="2822" y="304"/>
                  </a:lnTo>
                  <a:lnTo>
                    <a:pt x="2792" y="61"/>
                  </a:lnTo>
                  <a:lnTo>
                    <a:pt x="2792" y="61"/>
                  </a:lnTo>
                  <a:lnTo>
                    <a:pt x="2519" y="122"/>
                  </a:lnTo>
                  <a:lnTo>
                    <a:pt x="2215" y="182"/>
                  </a:lnTo>
                  <a:lnTo>
                    <a:pt x="1882" y="213"/>
                  </a:lnTo>
                  <a:lnTo>
                    <a:pt x="1548" y="243"/>
                  </a:lnTo>
                  <a:lnTo>
                    <a:pt x="1548" y="243"/>
                  </a:lnTo>
                  <a:lnTo>
                    <a:pt x="1153" y="213"/>
                  </a:lnTo>
                  <a:lnTo>
                    <a:pt x="789" y="182"/>
                  </a:lnTo>
                  <a:lnTo>
                    <a:pt x="425" y="91"/>
                  </a:lnTo>
                  <a:lnTo>
                    <a:pt x="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5017;p71">
              <a:extLst>
                <a:ext uri="{FF2B5EF4-FFF2-40B4-BE49-F238E27FC236}">
                  <a16:creationId xmlns:a16="http://schemas.microsoft.com/office/drawing/2014/main" xmlns="" id="{0C62C2B5-1B4C-4C51-B4C2-EB80342006D2}"/>
                </a:ext>
              </a:extLst>
            </p:cNvPr>
            <p:cNvSpPr/>
            <p:nvPr/>
          </p:nvSpPr>
          <p:spPr>
            <a:xfrm>
              <a:off x="4898200" y="1649775"/>
              <a:ext cx="55400" cy="78925"/>
            </a:xfrm>
            <a:custGeom>
              <a:avLst/>
              <a:gdLst/>
              <a:ahLst/>
              <a:cxnLst/>
              <a:rect l="l" t="t" r="r" b="b"/>
              <a:pathLst>
                <a:path w="2216" h="3157" extrusionOk="0">
                  <a:moveTo>
                    <a:pt x="1275" y="1"/>
                  </a:moveTo>
                  <a:lnTo>
                    <a:pt x="1154" y="31"/>
                  </a:lnTo>
                  <a:lnTo>
                    <a:pt x="1032" y="62"/>
                  </a:lnTo>
                  <a:lnTo>
                    <a:pt x="911" y="122"/>
                  </a:lnTo>
                  <a:lnTo>
                    <a:pt x="729" y="274"/>
                  </a:lnTo>
                  <a:lnTo>
                    <a:pt x="577" y="456"/>
                  </a:lnTo>
                  <a:lnTo>
                    <a:pt x="456" y="608"/>
                  </a:lnTo>
                  <a:lnTo>
                    <a:pt x="365" y="790"/>
                  </a:lnTo>
                  <a:lnTo>
                    <a:pt x="1" y="3126"/>
                  </a:lnTo>
                  <a:lnTo>
                    <a:pt x="456" y="3157"/>
                  </a:lnTo>
                  <a:lnTo>
                    <a:pt x="820" y="3126"/>
                  </a:lnTo>
                  <a:lnTo>
                    <a:pt x="1154" y="3035"/>
                  </a:lnTo>
                  <a:lnTo>
                    <a:pt x="1457" y="2884"/>
                  </a:lnTo>
                  <a:lnTo>
                    <a:pt x="1669" y="2701"/>
                  </a:lnTo>
                  <a:lnTo>
                    <a:pt x="1882" y="2489"/>
                  </a:lnTo>
                  <a:lnTo>
                    <a:pt x="2034" y="2216"/>
                  </a:lnTo>
                  <a:lnTo>
                    <a:pt x="2125" y="1973"/>
                  </a:lnTo>
                  <a:lnTo>
                    <a:pt x="2185" y="1670"/>
                  </a:lnTo>
                  <a:lnTo>
                    <a:pt x="2216" y="1397"/>
                  </a:lnTo>
                  <a:lnTo>
                    <a:pt x="2216" y="1124"/>
                  </a:lnTo>
                  <a:lnTo>
                    <a:pt x="2155" y="850"/>
                  </a:lnTo>
                  <a:lnTo>
                    <a:pt x="2094" y="638"/>
                  </a:lnTo>
                  <a:lnTo>
                    <a:pt x="2003" y="426"/>
                  </a:lnTo>
                  <a:lnTo>
                    <a:pt x="1882" y="244"/>
                  </a:lnTo>
                  <a:lnTo>
                    <a:pt x="1730" y="122"/>
                  </a:lnTo>
                  <a:lnTo>
                    <a:pt x="1578" y="62"/>
                  </a:lnTo>
                  <a:lnTo>
                    <a:pt x="1427" y="31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5018;p71">
              <a:extLst>
                <a:ext uri="{FF2B5EF4-FFF2-40B4-BE49-F238E27FC236}">
                  <a16:creationId xmlns:a16="http://schemas.microsoft.com/office/drawing/2014/main" xmlns="" id="{AB6578AC-83F6-428B-956B-CB2642D3BD65}"/>
                </a:ext>
              </a:extLst>
            </p:cNvPr>
            <p:cNvSpPr/>
            <p:nvPr/>
          </p:nvSpPr>
          <p:spPr>
            <a:xfrm>
              <a:off x="4898200" y="1649775"/>
              <a:ext cx="55400" cy="78925"/>
            </a:xfrm>
            <a:custGeom>
              <a:avLst/>
              <a:gdLst/>
              <a:ahLst/>
              <a:cxnLst/>
              <a:rect l="l" t="t" r="r" b="b"/>
              <a:pathLst>
                <a:path w="2216" h="3157" fill="none" extrusionOk="0">
                  <a:moveTo>
                    <a:pt x="365" y="790"/>
                  </a:moveTo>
                  <a:lnTo>
                    <a:pt x="365" y="790"/>
                  </a:lnTo>
                  <a:lnTo>
                    <a:pt x="456" y="608"/>
                  </a:lnTo>
                  <a:lnTo>
                    <a:pt x="577" y="456"/>
                  </a:lnTo>
                  <a:lnTo>
                    <a:pt x="729" y="274"/>
                  </a:lnTo>
                  <a:lnTo>
                    <a:pt x="911" y="122"/>
                  </a:lnTo>
                  <a:lnTo>
                    <a:pt x="1032" y="62"/>
                  </a:lnTo>
                  <a:lnTo>
                    <a:pt x="1154" y="31"/>
                  </a:lnTo>
                  <a:lnTo>
                    <a:pt x="1275" y="1"/>
                  </a:lnTo>
                  <a:lnTo>
                    <a:pt x="1427" y="31"/>
                  </a:lnTo>
                  <a:lnTo>
                    <a:pt x="1578" y="62"/>
                  </a:lnTo>
                  <a:lnTo>
                    <a:pt x="1730" y="122"/>
                  </a:lnTo>
                  <a:lnTo>
                    <a:pt x="1730" y="122"/>
                  </a:lnTo>
                  <a:lnTo>
                    <a:pt x="1882" y="244"/>
                  </a:lnTo>
                  <a:lnTo>
                    <a:pt x="2003" y="426"/>
                  </a:lnTo>
                  <a:lnTo>
                    <a:pt x="2094" y="638"/>
                  </a:lnTo>
                  <a:lnTo>
                    <a:pt x="2155" y="850"/>
                  </a:lnTo>
                  <a:lnTo>
                    <a:pt x="2216" y="1124"/>
                  </a:lnTo>
                  <a:lnTo>
                    <a:pt x="2216" y="1397"/>
                  </a:lnTo>
                  <a:lnTo>
                    <a:pt x="2185" y="1670"/>
                  </a:lnTo>
                  <a:lnTo>
                    <a:pt x="2125" y="1973"/>
                  </a:lnTo>
                  <a:lnTo>
                    <a:pt x="2034" y="2216"/>
                  </a:lnTo>
                  <a:lnTo>
                    <a:pt x="1882" y="2489"/>
                  </a:lnTo>
                  <a:lnTo>
                    <a:pt x="1669" y="2701"/>
                  </a:lnTo>
                  <a:lnTo>
                    <a:pt x="1457" y="2884"/>
                  </a:lnTo>
                  <a:lnTo>
                    <a:pt x="1154" y="3035"/>
                  </a:lnTo>
                  <a:lnTo>
                    <a:pt x="820" y="3126"/>
                  </a:lnTo>
                  <a:lnTo>
                    <a:pt x="456" y="3157"/>
                  </a:lnTo>
                  <a:lnTo>
                    <a:pt x="1" y="3126"/>
                  </a:lnTo>
                  <a:lnTo>
                    <a:pt x="365" y="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5019;p71">
              <a:extLst>
                <a:ext uri="{FF2B5EF4-FFF2-40B4-BE49-F238E27FC236}">
                  <a16:creationId xmlns:a16="http://schemas.microsoft.com/office/drawing/2014/main" xmlns="" id="{3D72EA32-89C1-4F0D-B0B8-F2C8FB18F026}"/>
                </a:ext>
              </a:extLst>
            </p:cNvPr>
            <p:cNvSpPr/>
            <p:nvPr/>
          </p:nvSpPr>
          <p:spPr>
            <a:xfrm>
              <a:off x="4909575" y="1668000"/>
              <a:ext cx="37200" cy="49325"/>
            </a:xfrm>
            <a:custGeom>
              <a:avLst/>
              <a:gdLst/>
              <a:ahLst/>
              <a:cxnLst/>
              <a:rect l="l" t="t" r="r" b="b"/>
              <a:pathLst>
                <a:path w="1488" h="1973" extrusionOk="0">
                  <a:moveTo>
                    <a:pt x="729" y="0"/>
                  </a:moveTo>
                  <a:lnTo>
                    <a:pt x="608" y="61"/>
                  </a:lnTo>
                  <a:lnTo>
                    <a:pt x="517" y="152"/>
                  </a:lnTo>
                  <a:lnTo>
                    <a:pt x="426" y="243"/>
                  </a:lnTo>
                  <a:lnTo>
                    <a:pt x="304" y="395"/>
                  </a:lnTo>
                  <a:lnTo>
                    <a:pt x="274" y="486"/>
                  </a:lnTo>
                  <a:lnTo>
                    <a:pt x="1" y="1972"/>
                  </a:lnTo>
                  <a:lnTo>
                    <a:pt x="547" y="1972"/>
                  </a:lnTo>
                  <a:lnTo>
                    <a:pt x="759" y="1912"/>
                  </a:lnTo>
                  <a:lnTo>
                    <a:pt x="941" y="1821"/>
                  </a:lnTo>
                  <a:lnTo>
                    <a:pt x="1093" y="1730"/>
                  </a:lnTo>
                  <a:lnTo>
                    <a:pt x="1214" y="1608"/>
                  </a:lnTo>
                  <a:lnTo>
                    <a:pt x="1336" y="1457"/>
                  </a:lnTo>
                  <a:lnTo>
                    <a:pt x="1397" y="1305"/>
                  </a:lnTo>
                  <a:lnTo>
                    <a:pt x="1457" y="1153"/>
                  </a:lnTo>
                  <a:lnTo>
                    <a:pt x="1488" y="971"/>
                  </a:lnTo>
                  <a:lnTo>
                    <a:pt x="1488" y="819"/>
                  </a:lnTo>
                  <a:lnTo>
                    <a:pt x="1488" y="637"/>
                  </a:lnTo>
                  <a:lnTo>
                    <a:pt x="1457" y="486"/>
                  </a:lnTo>
                  <a:lnTo>
                    <a:pt x="1397" y="364"/>
                  </a:lnTo>
                  <a:lnTo>
                    <a:pt x="1336" y="243"/>
                  </a:lnTo>
                  <a:lnTo>
                    <a:pt x="1245" y="152"/>
                  </a:lnTo>
                  <a:lnTo>
                    <a:pt x="1154" y="61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5020;p71">
              <a:extLst>
                <a:ext uri="{FF2B5EF4-FFF2-40B4-BE49-F238E27FC236}">
                  <a16:creationId xmlns:a16="http://schemas.microsoft.com/office/drawing/2014/main" xmlns="" id="{CAED5325-A5FB-4964-9BEC-FFD70830767F}"/>
                </a:ext>
              </a:extLst>
            </p:cNvPr>
            <p:cNvSpPr/>
            <p:nvPr/>
          </p:nvSpPr>
          <p:spPr>
            <a:xfrm>
              <a:off x="4909575" y="1668000"/>
              <a:ext cx="37200" cy="49325"/>
            </a:xfrm>
            <a:custGeom>
              <a:avLst/>
              <a:gdLst/>
              <a:ahLst/>
              <a:cxnLst/>
              <a:rect l="l" t="t" r="r" b="b"/>
              <a:pathLst>
                <a:path w="1488" h="1973" fill="none" extrusionOk="0">
                  <a:moveTo>
                    <a:pt x="881" y="0"/>
                  </a:moveTo>
                  <a:lnTo>
                    <a:pt x="881" y="0"/>
                  </a:lnTo>
                  <a:lnTo>
                    <a:pt x="729" y="0"/>
                  </a:lnTo>
                  <a:lnTo>
                    <a:pt x="608" y="61"/>
                  </a:lnTo>
                  <a:lnTo>
                    <a:pt x="517" y="152"/>
                  </a:lnTo>
                  <a:lnTo>
                    <a:pt x="426" y="243"/>
                  </a:lnTo>
                  <a:lnTo>
                    <a:pt x="304" y="395"/>
                  </a:lnTo>
                  <a:lnTo>
                    <a:pt x="274" y="486"/>
                  </a:lnTo>
                  <a:lnTo>
                    <a:pt x="1" y="1972"/>
                  </a:lnTo>
                  <a:lnTo>
                    <a:pt x="1" y="1972"/>
                  </a:lnTo>
                  <a:lnTo>
                    <a:pt x="335" y="1972"/>
                  </a:lnTo>
                  <a:lnTo>
                    <a:pt x="335" y="1972"/>
                  </a:lnTo>
                  <a:lnTo>
                    <a:pt x="547" y="1972"/>
                  </a:lnTo>
                  <a:lnTo>
                    <a:pt x="759" y="1912"/>
                  </a:lnTo>
                  <a:lnTo>
                    <a:pt x="941" y="1821"/>
                  </a:lnTo>
                  <a:lnTo>
                    <a:pt x="1093" y="1730"/>
                  </a:lnTo>
                  <a:lnTo>
                    <a:pt x="1214" y="1608"/>
                  </a:lnTo>
                  <a:lnTo>
                    <a:pt x="1336" y="1457"/>
                  </a:lnTo>
                  <a:lnTo>
                    <a:pt x="1397" y="1305"/>
                  </a:lnTo>
                  <a:lnTo>
                    <a:pt x="1457" y="1153"/>
                  </a:lnTo>
                  <a:lnTo>
                    <a:pt x="1488" y="971"/>
                  </a:lnTo>
                  <a:lnTo>
                    <a:pt x="1488" y="819"/>
                  </a:lnTo>
                  <a:lnTo>
                    <a:pt x="1488" y="637"/>
                  </a:lnTo>
                  <a:lnTo>
                    <a:pt x="1457" y="486"/>
                  </a:lnTo>
                  <a:lnTo>
                    <a:pt x="1397" y="364"/>
                  </a:lnTo>
                  <a:lnTo>
                    <a:pt x="1336" y="243"/>
                  </a:lnTo>
                  <a:lnTo>
                    <a:pt x="1245" y="152"/>
                  </a:lnTo>
                  <a:lnTo>
                    <a:pt x="1154" y="61"/>
                  </a:lnTo>
                  <a:lnTo>
                    <a:pt x="1154" y="61"/>
                  </a:lnTo>
                  <a:lnTo>
                    <a:pt x="1002" y="0"/>
                  </a:lnTo>
                  <a:lnTo>
                    <a:pt x="8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5021;p71">
              <a:extLst>
                <a:ext uri="{FF2B5EF4-FFF2-40B4-BE49-F238E27FC236}">
                  <a16:creationId xmlns:a16="http://schemas.microsoft.com/office/drawing/2014/main" xmlns="" id="{B9B36552-C683-42F9-BA7E-72D9362DD56C}"/>
                </a:ext>
              </a:extLst>
            </p:cNvPr>
            <p:cNvSpPr/>
            <p:nvPr/>
          </p:nvSpPr>
          <p:spPr>
            <a:xfrm>
              <a:off x="4909575" y="1669500"/>
              <a:ext cx="31900" cy="41750"/>
            </a:xfrm>
            <a:custGeom>
              <a:avLst/>
              <a:gdLst/>
              <a:ahLst/>
              <a:cxnLst/>
              <a:rect l="l" t="t" r="r" b="b"/>
              <a:pathLst>
                <a:path w="1276" h="1670" extrusionOk="0">
                  <a:moveTo>
                    <a:pt x="941" y="1"/>
                  </a:moveTo>
                  <a:lnTo>
                    <a:pt x="820" y="31"/>
                  </a:lnTo>
                  <a:lnTo>
                    <a:pt x="729" y="92"/>
                  </a:lnTo>
                  <a:lnTo>
                    <a:pt x="547" y="244"/>
                  </a:lnTo>
                  <a:lnTo>
                    <a:pt x="426" y="395"/>
                  </a:lnTo>
                  <a:lnTo>
                    <a:pt x="335" y="547"/>
                  </a:lnTo>
                  <a:lnTo>
                    <a:pt x="243" y="699"/>
                  </a:lnTo>
                  <a:lnTo>
                    <a:pt x="92" y="1093"/>
                  </a:lnTo>
                  <a:lnTo>
                    <a:pt x="31" y="1306"/>
                  </a:lnTo>
                  <a:lnTo>
                    <a:pt x="1" y="1488"/>
                  </a:lnTo>
                  <a:lnTo>
                    <a:pt x="1" y="1609"/>
                  </a:lnTo>
                  <a:lnTo>
                    <a:pt x="1" y="1670"/>
                  </a:lnTo>
                  <a:lnTo>
                    <a:pt x="61" y="1488"/>
                  </a:lnTo>
                  <a:lnTo>
                    <a:pt x="213" y="1124"/>
                  </a:lnTo>
                  <a:lnTo>
                    <a:pt x="395" y="790"/>
                  </a:lnTo>
                  <a:lnTo>
                    <a:pt x="486" y="638"/>
                  </a:lnTo>
                  <a:lnTo>
                    <a:pt x="577" y="486"/>
                  </a:lnTo>
                  <a:lnTo>
                    <a:pt x="668" y="335"/>
                  </a:lnTo>
                  <a:lnTo>
                    <a:pt x="820" y="183"/>
                  </a:lnTo>
                  <a:lnTo>
                    <a:pt x="881" y="122"/>
                  </a:lnTo>
                  <a:lnTo>
                    <a:pt x="972" y="92"/>
                  </a:lnTo>
                  <a:lnTo>
                    <a:pt x="1032" y="92"/>
                  </a:lnTo>
                  <a:lnTo>
                    <a:pt x="1123" y="122"/>
                  </a:lnTo>
                  <a:lnTo>
                    <a:pt x="1214" y="183"/>
                  </a:lnTo>
                  <a:lnTo>
                    <a:pt x="1275" y="213"/>
                  </a:lnTo>
                  <a:lnTo>
                    <a:pt x="1245" y="153"/>
                  </a:lnTo>
                  <a:lnTo>
                    <a:pt x="1154" y="61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5022;p71">
              <a:extLst>
                <a:ext uri="{FF2B5EF4-FFF2-40B4-BE49-F238E27FC236}">
                  <a16:creationId xmlns:a16="http://schemas.microsoft.com/office/drawing/2014/main" xmlns="" id="{00128C5F-4D5A-4CBC-85EE-2C61A1D536D3}"/>
                </a:ext>
              </a:extLst>
            </p:cNvPr>
            <p:cNvSpPr/>
            <p:nvPr/>
          </p:nvSpPr>
          <p:spPr>
            <a:xfrm>
              <a:off x="4915650" y="1689225"/>
              <a:ext cx="20500" cy="18225"/>
            </a:xfrm>
            <a:custGeom>
              <a:avLst/>
              <a:gdLst/>
              <a:ahLst/>
              <a:cxnLst/>
              <a:rect l="l" t="t" r="r" b="b"/>
              <a:pathLst>
                <a:path w="820" h="729" extrusionOk="0">
                  <a:moveTo>
                    <a:pt x="304" y="1"/>
                  </a:moveTo>
                  <a:lnTo>
                    <a:pt x="183" y="31"/>
                  </a:lnTo>
                  <a:lnTo>
                    <a:pt x="92" y="61"/>
                  </a:lnTo>
                  <a:lnTo>
                    <a:pt x="31" y="122"/>
                  </a:lnTo>
                  <a:lnTo>
                    <a:pt x="0" y="152"/>
                  </a:lnTo>
                  <a:lnTo>
                    <a:pt x="92" y="152"/>
                  </a:lnTo>
                  <a:lnTo>
                    <a:pt x="183" y="122"/>
                  </a:lnTo>
                  <a:lnTo>
                    <a:pt x="304" y="122"/>
                  </a:lnTo>
                  <a:lnTo>
                    <a:pt x="395" y="152"/>
                  </a:lnTo>
                  <a:lnTo>
                    <a:pt x="456" y="183"/>
                  </a:lnTo>
                  <a:lnTo>
                    <a:pt x="516" y="243"/>
                  </a:lnTo>
                  <a:lnTo>
                    <a:pt x="577" y="304"/>
                  </a:lnTo>
                  <a:lnTo>
                    <a:pt x="698" y="426"/>
                  </a:lnTo>
                  <a:lnTo>
                    <a:pt x="759" y="638"/>
                  </a:lnTo>
                  <a:lnTo>
                    <a:pt x="759" y="699"/>
                  </a:lnTo>
                  <a:lnTo>
                    <a:pt x="789" y="729"/>
                  </a:lnTo>
                  <a:lnTo>
                    <a:pt x="789" y="699"/>
                  </a:lnTo>
                  <a:lnTo>
                    <a:pt x="820" y="608"/>
                  </a:lnTo>
                  <a:lnTo>
                    <a:pt x="820" y="517"/>
                  </a:lnTo>
                  <a:lnTo>
                    <a:pt x="820" y="395"/>
                  </a:lnTo>
                  <a:lnTo>
                    <a:pt x="759" y="274"/>
                  </a:lnTo>
                  <a:lnTo>
                    <a:pt x="698" y="183"/>
                  </a:lnTo>
                  <a:lnTo>
                    <a:pt x="668" y="122"/>
                  </a:lnTo>
                  <a:lnTo>
                    <a:pt x="638" y="92"/>
                  </a:lnTo>
                  <a:lnTo>
                    <a:pt x="547" y="31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5023;p71">
              <a:extLst>
                <a:ext uri="{FF2B5EF4-FFF2-40B4-BE49-F238E27FC236}">
                  <a16:creationId xmlns:a16="http://schemas.microsoft.com/office/drawing/2014/main" xmlns="" id="{6BCF94D1-0DED-42B2-90FD-1F8F56678E2C}"/>
                </a:ext>
              </a:extLst>
            </p:cNvPr>
            <p:cNvSpPr/>
            <p:nvPr/>
          </p:nvSpPr>
          <p:spPr>
            <a:xfrm>
              <a:off x="4639525" y="1649775"/>
              <a:ext cx="55400" cy="78925"/>
            </a:xfrm>
            <a:custGeom>
              <a:avLst/>
              <a:gdLst/>
              <a:ahLst/>
              <a:cxnLst/>
              <a:rect l="l" t="t" r="r" b="b"/>
              <a:pathLst>
                <a:path w="2216" h="3157" extrusionOk="0">
                  <a:moveTo>
                    <a:pt x="941" y="1"/>
                  </a:moveTo>
                  <a:lnTo>
                    <a:pt x="820" y="31"/>
                  </a:lnTo>
                  <a:lnTo>
                    <a:pt x="668" y="62"/>
                  </a:lnTo>
                  <a:lnTo>
                    <a:pt x="516" y="122"/>
                  </a:lnTo>
                  <a:lnTo>
                    <a:pt x="364" y="244"/>
                  </a:lnTo>
                  <a:lnTo>
                    <a:pt x="213" y="426"/>
                  </a:lnTo>
                  <a:lnTo>
                    <a:pt x="122" y="638"/>
                  </a:lnTo>
                  <a:lnTo>
                    <a:pt x="61" y="850"/>
                  </a:lnTo>
                  <a:lnTo>
                    <a:pt x="31" y="1124"/>
                  </a:lnTo>
                  <a:lnTo>
                    <a:pt x="0" y="1397"/>
                  </a:lnTo>
                  <a:lnTo>
                    <a:pt x="31" y="1670"/>
                  </a:lnTo>
                  <a:lnTo>
                    <a:pt x="91" y="1973"/>
                  </a:lnTo>
                  <a:lnTo>
                    <a:pt x="213" y="2216"/>
                  </a:lnTo>
                  <a:lnTo>
                    <a:pt x="364" y="2489"/>
                  </a:lnTo>
                  <a:lnTo>
                    <a:pt x="546" y="2701"/>
                  </a:lnTo>
                  <a:lnTo>
                    <a:pt x="789" y="2884"/>
                  </a:lnTo>
                  <a:lnTo>
                    <a:pt x="1062" y="3035"/>
                  </a:lnTo>
                  <a:lnTo>
                    <a:pt x="1396" y="3126"/>
                  </a:lnTo>
                  <a:lnTo>
                    <a:pt x="1791" y="3157"/>
                  </a:lnTo>
                  <a:lnTo>
                    <a:pt x="2215" y="3126"/>
                  </a:lnTo>
                  <a:lnTo>
                    <a:pt x="1851" y="790"/>
                  </a:lnTo>
                  <a:lnTo>
                    <a:pt x="1760" y="608"/>
                  </a:lnTo>
                  <a:lnTo>
                    <a:pt x="1639" y="456"/>
                  </a:lnTo>
                  <a:lnTo>
                    <a:pt x="1487" y="274"/>
                  </a:lnTo>
                  <a:lnTo>
                    <a:pt x="1305" y="122"/>
                  </a:lnTo>
                  <a:lnTo>
                    <a:pt x="1184" y="62"/>
                  </a:lnTo>
                  <a:lnTo>
                    <a:pt x="1062" y="31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5024;p71">
              <a:extLst>
                <a:ext uri="{FF2B5EF4-FFF2-40B4-BE49-F238E27FC236}">
                  <a16:creationId xmlns:a16="http://schemas.microsoft.com/office/drawing/2014/main" xmlns="" id="{E5503519-8C58-4705-A417-1ACA1AAA6D04}"/>
                </a:ext>
              </a:extLst>
            </p:cNvPr>
            <p:cNvSpPr/>
            <p:nvPr/>
          </p:nvSpPr>
          <p:spPr>
            <a:xfrm>
              <a:off x="4639525" y="1649775"/>
              <a:ext cx="55400" cy="78925"/>
            </a:xfrm>
            <a:custGeom>
              <a:avLst/>
              <a:gdLst/>
              <a:ahLst/>
              <a:cxnLst/>
              <a:rect l="l" t="t" r="r" b="b"/>
              <a:pathLst>
                <a:path w="2216" h="3157" fill="none" extrusionOk="0">
                  <a:moveTo>
                    <a:pt x="1851" y="790"/>
                  </a:moveTo>
                  <a:lnTo>
                    <a:pt x="1851" y="790"/>
                  </a:lnTo>
                  <a:lnTo>
                    <a:pt x="1760" y="608"/>
                  </a:lnTo>
                  <a:lnTo>
                    <a:pt x="1639" y="456"/>
                  </a:lnTo>
                  <a:lnTo>
                    <a:pt x="1487" y="274"/>
                  </a:lnTo>
                  <a:lnTo>
                    <a:pt x="1305" y="122"/>
                  </a:lnTo>
                  <a:lnTo>
                    <a:pt x="1184" y="62"/>
                  </a:lnTo>
                  <a:lnTo>
                    <a:pt x="1062" y="31"/>
                  </a:lnTo>
                  <a:lnTo>
                    <a:pt x="941" y="1"/>
                  </a:lnTo>
                  <a:lnTo>
                    <a:pt x="820" y="31"/>
                  </a:lnTo>
                  <a:lnTo>
                    <a:pt x="668" y="62"/>
                  </a:lnTo>
                  <a:lnTo>
                    <a:pt x="516" y="122"/>
                  </a:lnTo>
                  <a:lnTo>
                    <a:pt x="516" y="122"/>
                  </a:lnTo>
                  <a:lnTo>
                    <a:pt x="364" y="244"/>
                  </a:lnTo>
                  <a:lnTo>
                    <a:pt x="213" y="426"/>
                  </a:lnTo>
                  <a:lnTo>
                    <a:pt x="122" y="638"/>
                  </a:lnTo>
                  <a:lnTo>
                    <a:pt x="61" y="850"/>
                  </a:lnTo>
                  <a:lnTo>
                    <a:pt x="31" y="1124"/>
                  </a:lnTo>
                  <a:lnTo>
                    <a:pt x="0" y="1397"/>
                  </a:lnTo>
                  <a:lnTo>
                    <a:pt x="31" y="1670"/>
                  </a:lnTo>
                  <a:lnTo>
                    <a:pt x="91" y="1973"/>
                  </a:lnTo>
                  <a:lnTo>
                    <a:pt x="213" y="2216"/>
                  </a:lnTo>
                  <a:lnTo>
                    <a:pt x="364" y="2489"/>
                  </a:lnTo>
                  <a:lnTo>
                    <a:pt x="546" y="2701"/>
                  </a:lnTo>
                  <a:lnTo>
                    <a:pt x="789" y="2884"/>
                  </a:lnTo>
                  <a:lnTo>
                    <a:pt x="1062" y="3035"/>
                  </a:lnTo>
                  <a:lnTo>
                    <a:pt x="1396" y="3126"/>
                  </a:lnTo>
                  <a:lnTo>
                    <a:pt x="1791" y="3157"/>
                  </a:lnTo>
                  <a:lnTo>
                    <a:pt x="2215" y="3126"/>
                  </a:lnTo>
                  <a:lnTo>
                    <a:pt x="1851" y="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5025;p71">
              <a:extLst>
                <a:ext uri="{FF2B5EF4-FFF2-40B4-BE49-F238E27FC236}">
                  <a16:creationId xmlns:a16="http://schemas.microsoft.com/office/drawing/2014/main" xmlns="" id="{8DA18F8F-54E6-4C23-8B60-E5EE0A445AFA}"/>
                </a:ext>
              </a:extLst>
            </p:cNvPr>
            <p:cNvSpPr/>
            <p:nvPr/>
          </p:nvSpPr>
          <p:spPr>
            <a:xfrm>
              <a:off x="4647100" y="1671775"/>
              <a:ext cx="33400" cy="44025"/>
            </a:xfrm>
            <a:custGeom>
              <a:avLst/>
              <a:gdLst/>
              <a:ahLst/>
              <a:cxnLst/>
              <a:rect l="l" t="t" r="r" b="b"/>
              <a:pathLst>
                <a:path w="1336" h="1761" extrusionOk="0">
                  <a:moveTo>
                    <a:pt x="456" y="1"/>
                  </a:moveTo>
                  <a:lnTo>
                    <a:pt x="334" y="31"/>
                  </a:lnTo>
                  <a:lnTo>
                    <a:pt x="213" y="122"/>
                  </a:lnTo>
                  <a:lnTo>
                    <a:pt x="122" y="213"/>
                  </a:lnTo>
                  <a:lnTo>
                    <a:pt x="61" y="365"/>
                  </a:lnTo>
                  <a:lnTo>
                    <a:pt x="31" y="517"/>
                  </a:lnTo>
                  <a:lnTo>
                    <a:pt x="1" y="668"/>
                  </a:lnTo>
                  <a:lnTo>
                    <a:pt x="31" y="850"/>
                  </a:lnTo>
                  <a:lnTo>
                    <a:pt x="31" y="1002"/>
                  </a:lnTo>
                  <a:lnTo>
                    <a:pt x="92" y="1124"/>
                  </a:lnTo>
                  <a:lnTo>
                    <a:pt x="152" y="1245"/>
                  </a:lnTo>
                  <a:lnTo>
                    <a:pt x="213" y="1366"/>
                  </a:lnTo>
                  <a:lnTo>
                    <a:pt x="304" y="1457"/>
                  </a:lnTo>
                  <a:lnTo>
                    <a:pt x="547" y="1609"/>
                  </a:lnTo>
                  <a:lnTo>
                    <a:pt x="790" y="1700"/>
                  </a:lnTo>
                  <a:lnTo>
                    <a:pt x="1032" y="1761"/>
                  </a:lnTo>
                  <a:lnTo>
                    <a:pt x="1063" y="1761"/>
                  </a:lnTo>
                  <a:lnTo>
                    <a:pt x="1245" y="1730"/>
                  </a:lnTo>
                  <a:lnTo>
                    <a:pt x="1336" y="1670"/>
                  </a:lnTo>
                  <a:lnTo>
                    <a:pt x="1245" y="1154"/>
                  </a:lnTo>
                  <a:lnTo>
                    <a:pt x="1214" y="1124"/>
                  </a:lnTo>
                  <a:lnTo>
                    <a:pt x="1093" y="729"/>
                  </a:lnTo>
                  <a:lnTo>
                    <a:pt x="1063" y="699"/>
                  </a:lnTo>
                  <a:lnTo>
                    <a:pt x="972" y="547"/>
                  </a:lnTo>
                  <a:lnTo>
                    <a:pt x="911" y="395"/>
                  </a:lnTo>
                  <a:lnTo>
                    <a:pt x="790" y="244"/>
                  </a:lnTo>
                  <a:lnTo>
                    <a:pt x="668" y="92"/>
                  </a:lnTo>
                  <a:lnTo>
                    <a:pt x="577" y="31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5026;p71">
              <a:extLst>
                <a:ext uri="{FF2B5EF4-FFF2-40B4-BE49-F238E27FC236}">
                  <a16:creationId xmlns:a16="http://schemas.microsoft.com/office/drawing/2014/main" xmlns="" id="{AB22B4DB-0E51-44A5-A11F-BFFD32574F35}"/>
                </a:ext>
              </a:extLst>
            </p:cNvPr>
            <p:cNvSpPr/>
            <p:nvPr/>
          </p:nvSpPr>
          <p:spPr>
            <a:xfrm>
              <a:off x="4647100" y="1671775"/>
              <a:ext cx="33400" cy="44025"/>
            </a:xfrm>
            <a:custGeom>
              <a:avLst/>
              <a:gdLst/>
              <a:ahLst/>
              <a:cxnLst/>
              <a:rect l="l" t="t" r="r" b="b"/>
              <a:pathLst>
                <a:path w="1336" h="1761" fill="none" extrusionOk="0">
                  <a:moveTo>
                    <a:pt x="456" y="1"/>
                  </a:moveTo>
                  <a:lnTo>
                    <a:pt x="456" y="1"/>
                  </a:lnTo>
                  <a:lnTo>
                    <a:pt x="334" y="31"/>
                  </a:lnTo>
                  <a:lnTo>
                    <a:pt x="334" y="31"/>
                  </a:lnTo>
                  <a:lnTo>
                    <a:pt x="213" y="122"/>
                  </a:lnTo>
                  <a:lnTo>
                    <a:pt x="213" y="122"/>
                  </a:lnTo>
                  <a:lnTo>
                    <a:pt x="213" y="122"/>
                  </a:lnTo>
                  <a:lnTo>
                    <a:pt x="213" y="122"/>
                  </a:lnTo>
                  <a:lnTo>
                    <a:pt x="122" y="213"/>
                  </a:lnTo>
                  <a:lnTo>
                    <a:pt x="61" y="365"/>
                  </a:lnTo>
                  <a:lnTo>
                    <a:pt x="31" y="517"/>
                  </a:lnTo>
                  <a:lnTo>
                    <a:pt x="1" y="668"/>
                  </a:lnTo>
                  <a:lnTo>
                    <a:pt x="31" y="850"/>
                  </a:lnTo>
                  <a:lnTo>
                    <a:pt x="31" y="1002"/>
                  </a:lnTo>
                  <a:lnTo>
                    <a:pt x="92" y="1124"/>
                  </a:lnTo>
                  <a:lnTo>
                    <a:pt x="152" y="1245"/>
                  </a:lnTo>
                  <a:lnTo>
                    <a:pt x="152" y="1245"/>
                  </a:lnTo>
                  <a:lnTo>
                    <a:pt x="213" y="1366"/>
                  </a:lnTo>
                  <a:lnTo>
                    <a:pt x="304" y="1457"/>
                  </a:lnTo>
                  <a:lnTo>
                    <a:pt x="547" y="1609"/>
                  </a:lnTo>
                  <a:lnTo>
                    <a:pt x="790" y="1700"/>
                  </a:lnTo>
                  <a:lnTo>
                    <a:pt x="1032" y="1761"/>
                  </a:lnTo>
                  <a:lnTo>
                    <a:pt x="1032" y="1761"/>
                  </a:lnTo>
                  <a:lnTo>
                    <a:pt x="1063" y="1761"/>
                  </a:lnTo>
                  <a:lnTo>
                    <a:pt x="1063" y="1761"/>
                  </a:lnTo>
                  <a:lnTo>
                    <a:pt x="1245" y="1730"/>
                  </a:lnTo>
                  <a:lnTo>
                    <a:pt x="1336" y="1670"/>
                  </a:lnTo>
                  <a:lnTo>
                    <a:pt x="1336" y="1670"/>
                  </a:lnTo>
                  <a:lnTo>
                    <a:pt x="1245" y="1154"/>
                  </a:lnTo>
                  <a:lnTo>
                    <a:pt x="1245" y="1154"/>
                  </a:lnTo>
                  <a:lnTo>
                    <a:pt x="1214" y="1124"/>
                  </a:lnTo>
                  <a:lnTo>
                    <a:pt x="1214" y="1124"/>
                  </a:lnTo>
                  <a:lnTo>
                    <a:pt x="1093" y="729"/>
                  </a:lnTo>
                  <a:lnTo>
                    <a:pt x="1093" y="729"/>
                  </a:lnTo>
                  <a:lnTo>
                    <a:pt x="1063" y="699"/>
                  </a:lnTo>
                  <a:lnTo>
                    <a:pt x="1063" y="699"/>
                  </a:lnTo>
                  <a:lnTo>
                    <a:pt x="972" y="547"/>
                  </a:lnTo>
                  <a:lnTo>
                    <a:pt x="972" y="547"/>
                  </a:lnTo>
                  <a:lnTo>
                    <a:pt x="911" y="395"/>
                  </a:lnTo>
                  <a:lnTo>
                    <a:pt x="911" y="395"/>
                  </a:lnTo>
                  <a:lnTo>
                    <a:pt x="790" y="244"/>
                  </a:lnTo>
                  <a:lnTo>
                    <a:pt x="668" y="92"/>
                  </a:lnTo>
                  <a:lnTo>
                    <a:pt x="668" y="92"/>
                  </a:lnTo>
                  <a:lnTo>
                    <a:pt x="577" y="31"/>
                  </a:lnTo>
                  <a:lnTo>
                    <a:pt x="517" y="1"/>
                  </a:lnTo>
                  <a:lnTo>
                    <a:pt x="517" y="1"/>
                  </a:lnTo>
                  <a:lnTo>
                    <a:pt x="4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5027;p71">
              <a:extLst>
                <a:ext uri="{FF2B5EF4-FFF2-40B4-BE49-F238E27FC236}">
                  <a16:creationId xmlns:a16="http://schemas.microsoft.com/office/drawing/2014/main" xmlns="" id="{E7383B4A-612A-4634-88EA-F78F9B63B8BB}"/>
                </a:ext>
              </a:extLst>
            </p:cNvPr>
            <p:cNvSpPr/>
            <p:nvPr/>
          </p:nvSpPr>
          <p:spPr>
            <a:xfrm>
              <a:off x="4652425" y="1669500"/>
              <a:ext cx="31875" cy="41750"/>
            </a:xfrm>
            <a:custGeom>
              <a:avLst/>
              <a:gdLst/>
              <a:ahLst/>
              <a:cxnLst/>
              <a:rect l="l" t="t" r="r" b="b"/>
              <a:pathLst>
                <a:path w="1275" h="1670" extrusionOk="0">
                  <a:moveTo>
                    <a:pt x="182" y="1"/>
                  </a:moveTo>
                  <a:lnTo>
                    <a:pt x="91" y="61"/>
                  </a:lnTo>
                  <a:lnTo>
                    <a:pt x="0" y="153"/>
                  </a:lnTo>
                  <a:lnTo>
                    <a:pt x="0" y="213"/>
                  </a:lnTo>
                  <a:lnTo>
                    <a:pt x="30" y="183"/>
                  </a:lnTo>
                  <a:lnTo>
                    <a:pt x="121" y="122"/>
                  </a:lnTo>
                  <a:lnTo>
                    <a:pt x="212" y="92"/>
                  </a:lnTo>
                  <a:lnTo>
                    <a:pt x="304" y="92"/>
                  </a:lnTo>
                  <a:lnTo>
                    <a:pt x="364" y="122"/>
                  </a:lnTo>
                  <a:lnTo>
                    <a:pt x="455" y="183"/>
                  </a:lnTo>
                  <a:lnTo>
                    <a:pt x="577" y="335"/>
                  </a:lnTo>
                  <a:lnTo>
                    <a:pt x="698" y="486"/>
                  </a:lnTo>
                  <a:lnTo>
                    <a:pt x="759" y="638"/>
                  </a:lnTo>
                  <a:lnTo>
                    <a:pt x="850" y="790"/>
                  </a:lnTo>
                  <a:lnTo>
                    <a:pt x="1032" y="1124"/>
                  </a:lnTo>
                  <a:lnTo>
                    <a:pt x="1184" y="1488"/>
                  </a:lnTo>
                  <a:lnTo>
                    <a:pt x="1214" y="1609"/>
                  </a:lnTo>
                  <a:lnTo>
                    <a:pt x="1244" y="1670"/>
                  </a:lnTo>
                  <a:lnTo>
                    <a:pt x="1275" y="1609"/>
                  </a:lnTo>
                  <a:lnTo>
                    <a:pt x="1244" y="1488"/>
                  </a:lnTo>
                  <a:lnTo>
                    <a:pt x="1214" y="1306"/>
                  </a:lnTo>
                  <a:lnTo>
                    <a:pt x="1153" y="1093"/>
                  </a:lnTo>
                  <a:lnTo>
                    <a:pt x="1001" y="699"/>
                  </a:lnTo>
                  <a:lnTo>
                    <a:pt x="941" y="547"/>
                  </a:lnTo>
                  <a:lnTo>
                    <a:pt x="819" y="395"/>
                  </a:lnTo>
                  <a:lnTo>
                    <a:pt x="698" y="244"/>
                  </a:lnTo>
                  <a:lnTo>
                    <a:pt x="516" y="92"/>
                  </a:lnTo>
                  <a:lnTo>
                    <a:pt x="425" y="3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5028;p71">
              <a:extLst>
                <a:ext uri="{FF2B5EF4-FFF2-40B4-BE49-F238E27FC236}">
                  <a16:creationId xmlns:a16="http://schemas.microsoft.com/office/drawing/2014/main" xmlns="" id="{49158645-496A-4127-9C19-DD82C09A7202}"/>
                </a:ext>
              </a:extLst>
            </p:cNvPr>
            <p:cNvSpPr/>
            <p:nvPr/>
          </p:nvSpPr>
          <p:spPr>
            <a:xfrm>
              <a:off x="4652425" y="1669500"/>
              <a:ext cx="31875" cy="41750"/>
            </a:xfrm>
            <a:custGeom>
              <a:avLst/>
              <a:gdLst/>
              <a:ahLst/>
              <a:cxnLst/>
              <a:rect l="l" t="t" r="r" b="b"/>
              <a:pathLst>
                <a:path w="1275" h="1670" fill="none" extrusionOk="0">
                  <a:moveTo>
                    <a:pt x="1244" y="1670"/>
                  </a:moveTo>
                  <a:lnTo>
                    <a:pt x="1244" y="1670"/>
                  </a:lnTo>
                  <a:lnTo>
                    <a:pt x="1275" y="1609"/>
                  </a:lnTo>
                  <a:lnTo>
                    <a:pt x="1244" y="1488"/>
                  </a:lnTo>
                  <a:lnTo>
                    <a:pt x="1244" y="1488"/>
                  </a:lnTo>
                  <a:lnTo>
                    <a:pt x="1214" y="1306"/>
                  </a:lnTo>
                  <a:lnTo>
                    <a:pt x="1153" y="1093"/>
                  </a:lnTo>
                  <a:lnTo>
                    <a:pt x="1153" y="1093"/>
                  </a:lnTo>
                  <a:lnTo>
                    <a:pt x="1001" y="699"/>
                  </a:lnTo>
                  <a:lnTo>
                    <a:pt x="1001" y="699"/>
                  </a:lnTo>
                  <a:lnTo>
                    <a:pt x="941" y="547"/>
                  </a:lnTo>
                  <a:lnTo>
                    <a:pt x="941" y="547"/>
                  </a:lnTo>
                  <a:lnTo>
                    <a:pt x="819" y="395"/>
                  </a:lnTo>
                  <a:lnTo>
                    <a:pt x="819" y="395"/>
                  </a:lnTo>
                  <a:lnTo>
                    <a:pt x="698" y="244"/>
                  </a:lnTo>
                  <a:lnTo>
                    <a:pt x="516" y="92"/>
                  </a:lnTo>
                  <a:lnTo>
                    <a:pt x="516" y="92"/>
                  </a:lnTo>
                  <a:lnTo>
                    <a:pt x="425" y="31"/>
                  </a:lnTo>
                  <a:lnTo>
                    <a:pt x="304" y="1"/>
                  </a:lnTo>
                  <a:lnTo>
                    <a:pt x="304" y="1"/>
                  </a:lnTo>
                  <a:lnTo>
                    <a:pt x="182" y="1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0" y="153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30" y="183"/>
                  </a:lnTo>
                  <a:lnTo>
                    <a:pt x="121" y="122"/>
                  </a:lnTo>
                  <a:lnTo>
                    <a:pt x="121" y="122"/>
                  </a:lnTo>
                  <a:lnTo>
                    <a:pt x="212" y="92"/>
                  </a:lnTo>
                  <a:lnTo>
                    <a:pt x="304" y="92"/>
                  </a:lnTo>
                  <a:lnTo>
                    <a:pt x="304" y="92"/>
                  </a:lnTo>
                  <a:lnTo>
                    <a:pt x="364" y="122"/>
                  </a:lnTo>
                  <a:lnTo>
                    <a:pt x="455" y="183"/>
                  </a:lnTo>
                  <a:lnTo>
                    <a:pt x="455" y="183"/>
                  </a:lnTo>
                  <a:lnTo>
                    <a:pt x="577" y="335"/>
                  </a:lnTo>
                  <a:lnTo>
                    <a:pt x="698" y="486"/>
                  </a:lnTo>
                  <a:lnTo>
                    <a:pt x="698" y="486"/>
                  </a:lnTo>
                  <a:lnTo>
                    <a:pt x="759" y="638"/>
                  </a:lnTo>
                  <a:lnTo>
                    <a:pt x="759" y="638"/>
                  </a:lnTo>
                  <a:lnTo>
                    <a:pt x="850" y="790"/>
                  </a:lnTo>
                  <a:lnTo>
                    <a:pt x="850" y="790"/>
                  </a:lnTo>
                  <a:lnTo>
                    <a:pt x="1032" y="1124"/>
                  </a:lnTo>
                  <a:lnTo>
                    <a:pt x="1032" y="1124"/>
                  </a:lnTo>
                  <a:lnTo>
                    <a:pt x="1184" y="1488"/>
                  </a:lnTo>
                  <a:lnTo>
                    <a:pt x="1184" y="1488"/>
                  </a:lnTo>
                  <a:lnTo>
                    <a:pt x="1214" y="1609"/>
                  </a:lnTo>
                  <a:lnTo>
                    <a:pt x="1244" y="16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5029;p71">
              <a:extLst>
                <a:ext uri="{FF2B5EF4-FFF2-40B4-BE49-F238E27FC236}">
                  <a16:creationId xmlns:a16="http://schemas.microsoft.com/office/drawing/2014/main" xmlns="" id="{84174AC6-50DB-4DB0-B880-AC4DEA7E45E2}"/>
                </a:ext>
              </a:extLst>
            </p:cNvPr>
            <p:cNvSpPr/>
            <p:nvPr/>
          </p:nvSpPr>
          <p:spPr>
            <a:xfrm>
              <a:off x="4656975" y="1689225"/>
              <a:ext cx="20500" cy="18225"/>
            </a:xfrm>
            <a:custGeom>
              <a:avLst/>
              <a:gdLst/>
              <a:ahLst/>
              <a:cxnLst/>
              <a:rect l="l" t="t" r="r" b="b"/>
              <a:pathLst>
                <a:path w="820" h="729" extrusionOk="0">
                  <a:moveTo>
                    <a:pt x="395" y="1"/>
                  </a:moveTo>
                  <a:lnTo>
                    <a:pt x="304" y="31"/>
                  </a:lnTo>
                  <a:lnTo>
                    <a:pt x="213" y="92"/>
                  </a:lnTo>
                  <a:lnTo>
                    <a:pt x="182" y="122"/>
                  </a:lnTo>
                  <a:lnTo>
                    <a:pt x="122" y="183"/>
                  </a:lnTo>
                  <a:lnTo>
                    <a:pt x="61" y="274"/>
                  </a:lnTo>
                  <a:lnTo>
                    <a:pt x="30" y="395"/>
                  </a:lnTo>
                  <a:lnTo>
                    <a:pt x="0" y="517"/>
                  </a:lnTo>
                  <a:lnTo>
                    <a:pt x="0" y="608"/>
                  </a:lnTo>
                  <a:lnTo>
                    <a:pt x="30" y="699"/>
                  </a:lnTo>
                  <a:lnTo>
                    <a:pt x="61" y="729"/>
                  </a:lnTo>
                  <a:lnTo>
                    <a:pt x="61" y="699"/>
                  </a:lnTo>
                  <a:lnTo>
                    <a:pt x="91" y="638"/>
                  </a:lnTo>
                  <a:lnTo>
                    <a:pt x="152" y="426"/>
                  </a:lnTo>
                  <a:lnTo>
                    <a:pt x="243" y="304"/>
                  </a:lnTo>
                  <a:lnTo>
                    <a:pt x="304" y="243"/>
                  </a:lnTo>
                  <a:lnTo>
                    <a:pt x="364" y="183"/>
                  </a:lnTo>
                  <a:lnTo>
                    <a:pt x="455" y="152"/>
                  </a:lnTo>
                  <a:lnTo>
                    <a:pt x="546" y="122"/>
                  </a:lnTo>
                  <a:lnTo>
                    <a:pt x="637" y="122"/>
                  </a:lnTo>
                  <a:lnTo>
                    <a:pt x="728" y="152"/>
                  </a:lnTo>
                  <a:lnTo>
                    <a:pt x="819" y="152"/>
                  </a:lnTo>
                  <a:lnTo>
                    <a:pt x="819" y="122"/>
                  </a:lnTo>
                  <a:lnTo>
                    <a:pt x="759" y="61"/>
                  </a:lnTo>
                  <a:lnTo>
                    <a:pt x="668" y="31"/>
                  </a:lnTo>
                  <a:lnTo>
                    <a:pt x="546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5030;p71">
              <a:extLst>
                <a:ext uri="{FF2B5EF4-FFF2-40B4-BE49-F238E27FC236}">
                  <a16:creationId xmlns:a16="http://schemas.microsoft.com/office/drawing/2014/main" xmlns="" id="{3D9070C6-680E-4124-8F3A-AFF4805F7DCA}"/>
                </a:ext>
              </a:extLst>
            </p:cNvPr>
            <p:cNvSpPr/>
            <p:nvPr/>
          </p:nvSpPr>
          <p:spPr>
            <a:xfrm>
              <a:off x="4673650" y="1516275"/>
              <a:ext cx="240500" cy="305725"/>
            </a:xfrm>
            <a:custGeom>
              <a:avLst/>
              <a:gdLst/>
              <a:ahLst/>
              <a:cxnLst/>
              <a:rect l="l" t="t" r="r" b="b"/>
              <a:pathLst>
                <a:path w="9620" h="12229" extrusionOk="0">
                  <a:moveTo>
                    <a:pt x="4856" y="0"/>
                  </a:moveTo>
                  <a:lnTo>
                    <a:pt x="4310" y="31"/>
                  </a:lnTo>
                  <a:lnTo>
                    <a:pt x="3794" y="91"/>
                  </a:lnTo>
                  <a:lnTo>
                    <a:pt x="3278" y="182"/>
                  </a:lnTo>
                  <a:lnTo>
                    <a:pt x="2823" y="334"/>
                  </a:lnTo>
                  <a:lnTo>
                    <a:pt x="2398" y="516"/>
                  </a:lnTo>
                  <a:lnTo>
                    <a:pt x="2003" y="759"/>
                  </a:lnTo>
                  <a:lnTo>
                    <a:pt x="1639" y="1032"/>
                  </a:lnTo>
                  <a:lnTo>
                    <a:pt x="1306" y="1366"/>
                  </a:lnTo>
                  <a:lnTo>
                    <a:pt x="1002" y="1730"/>
                  </a:lnTo>
                  <a:lnTo>
                    <a:pt x="759" y="2124"/>
                  </a:lnTo>
                  <a:lnTo>
                    <a:pt x="517" y="2580"/>
                  </a:lnTo>
                  <a:lnTo>
                    <a:pt x="335" y="3095"/>
                  </a:lnTo>
                  <a:lnTo>
                    <a:pt x="213" y="3642"/>
                  </a:lnTo>
                  <a:lnTo>
                    <a:pt x="92" y="4218"/>
                  </a:lnTo>
                  <a:lnTo>
                    <a:pt x="31" y="4886"/>
                  </a:lnTo>
                  <a:lnTo>
                    <a:pt x="1" y="5553"/>
                  </a:lnTo>
                  <a:lnTo>
                    <a:pt x="31" y="6251"/>
                  </a:lnTo>
                  <a:lnTo>
                    <a:pt x="92" y="6949"/>
                  </a:lnTo>
                  <a:lnTo>
                    <a:pt x="213" y="7586"/>
                  </a:lnTo>
                  <a:lnTo>
                    <a:pt x="365" y="8193"/>
                  </a:lnTo>
                  <a:lnTo>
                    <a:pt x="547" y="8800"/>
                  </a:lnTo>
                  <a:lnTo>
                    <a:pt x="790" y="9346"/>
                  </a:lnTo>
                  <a:lnTo>
                    <a:pt x="1063" y="9832"/>
                  </a:lnTo>
                  <a:lnTo>
                    <a:pt x="1366" y="10317"/>
                  </a:lnTo>
                  <a:lnTo>
                    <a:pt x="1730" y="10742"/>
                  </a:lnTo>
                  <a:lnTo>
                    <a:pt x="2094" y="11106"/>
                  </a:lnTo>
                  <a:lnTo>
                    <a:pt x="2519" y="11440"/>
                  </a:lnTo>
                  <a:lnTo>
                    <a:pt x="2974" y="11713"/>
                  </a:lnTo>
                  <a:lnTo>
                    <a:pt x="3430" y="11926"/>
                  </a:lnTo>
                  <a:lnTo>
                    <a:pt x="3945" y="12077"/>
                  </a:lnTo>
                  <a:lnTo>
                    <a:pt x="4492" y="12199"/>
                  </a:lnTo>
                  <a:lnTo>
                    <a:pt x="5038" y="12229"/>
                  </a:lnTo>
                  <a:lnTo>
                    <a:pt x="5614" y="12199"/>
                  </a:lnTo>
                  <a:lnTo>
                    <a:pt x="5887" y="12138"/>
                  </a:lnTo>
                  <a:lnTo>
                    <a:pt x="6161" y="12077"/>
                  </a:lnTo>
                  <a:lnTo>
                    <a:pt x="6403" y="12017"/>
                  </a:lnTo>
                  <a:lnTo>
                    <a:pt x="6646" y="11926"/>
                  </a:lnTo>
                  <a:lnTo>
                    <a:pt x="7101" y="11683"/>
                  </a:lnTo>
                  <a:lnTo>
                    <a:pt x="7526" y="11410"/>
                  </a:lnTo>
                  <a:lnTo>
                    <a:pt x="7890" y="11046"/>
                  </a:lnTo>
                  <a:lnTo>
                    <a:pt x="8224" y="10681"/>
                  </a:lnTo>
                  <a:lnTo>
                    <a:pt x="8527" y="10226"/>
                  </a:lnTo>
                  <a:lnTo>
                    <a:pt x="8770" y="9741"/>
                  </a:lnTo>
                  <a:lnTo>
                    <a:pt x="9013" y="9225"/>
                  </a:lnTo>
                  <a:lnTo>
                    <a:pt x="9195" y="8648"/>
                  </a:lnTo>
                  <a:lnTo>
                    <a:pt x="9347" y="8072"/>
                  </a:lnTo>
                  <a:lnTo>
                    <a:pt x="9468" y="7435"/>
                  </a:lnTo>
                  <a:lnTo>
                    <a:pt x="9559" y="6767"/>
                  </a:lnTo>
                  <a:lnTo>
                    <a:pt x="9589" y="6099"/>
                  </a:lnTo>
                  <a:lnTo>
                    <a:pt x="9620" y="5402"/>
                  </a:lnTo>
                  <a:lnTo>
                    <a:pt x="9589" y="4704"/>
                  </a:lnTo>
                  <a:lnTo>
                    <a:pt x="9529" y="4066"/>
                  </a:lnTo>
                  <a:lnTo>
                    <a:pt x="9468" y="3490"/>
                  </a:lnTo>
                  <a:lnTo>
                    <a:pt x="9316" y="2944"/>
                  </a:lnTo>
                  <a:lnTo>
                    <a:pt x="9165" y="2458"/>
                  </a:lnTo>
                  <a:lnTo>
                    <a:pt x="8983" y="2033"/>
                  </a:lnTo>
                  <a:lnTo>
                    <a:pt x="8740" y="1639"/>
                  </a:lnTo>
                  <a:lnTo>
                    <a:pt x="8467" y="1275"/>
                  </a:lnTo>
                  <a:lnTo>
                    <a:pt x="8163" y="971"/>
                  </a:lnTo>
                  <a:lnTo>
                    <a:pt x="7799" y="698"/>
                  </a:lnTo>
                  <a:lnTo>
                    <a:pt x="7405" y="486"/>
                  </a:lnTo>
                  <a:lnTo>
                    <a:pt x="6980" y="304"/>
                  </a:lnTo>
                  <a:lnTo>
                    <a:pt x="6525" y="182"/>
                  </a:lnTo>
                  <a:lnTo>
                    <a:pt x="6009" y="91"/>
                  </a:lnTo>
                  <a:lnTo>
                    <a:pt x="5432" y="31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5031;p71">
              <a:extLst>
                <a:ext uri="{FF2B5EF4-FFF2-40B4-BE49-F238E27FC236}">
                  <a16:creationId xmlns:a16="http://schemas.microsoft.com/office/drawing/2014/main" xmlns="" id="{C58766C2-71A4-4281-9219-770C838354E7}"/>
                </a:ext>
              </a:extLst>
            </p:cNvPr>
            <p:cNvSpPr/>
            <p:nvPr/>
          </p:nvSpPr>
          <p:spPr>
            <a:xfrm>
              <a:off x="4673650" y="1516275"/>
              <a:ext cx="240500" cy="305725"/>
            </a:xfrm>
            <a:custGeom>
              <a:avLst/>
              <a:gdLst/>
              <a:ahLst/>
              <a:cxnLst/>
              <a:rect l="l" t="t" r="r" b="b"/>
              <a:pathLst>
                <a:path w="9620" h="12229" fill="none" extrusionOk="0">
                  <a:moveTo>
                    <a:pt x="9620" y="5402"/>
                  </a:moveTo>
                  <a:lnTo>
                    <a:pt x="9620" y="5402"/>
                  </a:lnTo>
                  <a:lnTo>
                    <a:pt x="9589" y="6099"/>
                  </a:lnTo>
                  <a:lnTo>
                    <a:pt x="9559" y="6767"/>
                  </a:lnTo>
                  <a:lnTo>
                    <a:pt x="9468" y="7435"/>
                  </a:lnTo>
                  <a:lnTo>
                    <a:pt x="9347" y="8072"/>
                  </a:lnTo>
                  <a:lnTo>
                    <a:pt x="9195" y="8648"/>
                  </a:lnTo>
                  <a:lnTo>
                    <a:pt x="9013" y="9225"/>
                  </a:lnTo>
                  <a:lnTo>
                    <a:pt x="8770" y="9741"/>
                  </a:lnTo>
                  <a:lnTo>
                    <a:pt x="8527" y="10226"/>
                  </a:lnTo>
                  <a:lnTo>
                    <a:pt x="8224" y="10681"/>
                  </a:lnTo>
                  <a:lnTo>
                    <a:pt x="7890" y="11046"/>
                  </a:lnTo>
                  <a:lnTo>
                    <a:pt x="7526" y="11410"/>
                  </a:lnTo>
                  <a:lnTo>
                    <a:pt x="7101" y="11683"/>
                  </a:lnTo>
                  <a:lnTo>
                    <a:pt x="6646" y="11926"/>
                  </a:lnTo>
                  <a:lnTo>
                    <a:pt x="6403" y="12017"/>
                  </a:lnTo>
                  <a:lnTo>
                    <a:pt x="6161" y="12077"/>
                  </a:lnTo>
                  <a:lnTo>
                    <a:pt x="5887" y="12138"/>
                  </a:lnTo>
                  <a:lnTo>
                    <a:pt x="5614" y="12199"/>
                  </a:lnTo>
                  <a:lnTo>
                    <a:pt x="5038" y="12229"/>
                  </a:lnTo>
                  <a:lnTo>
                    <a:pt x="5038" y="12229"/>
                  </a:lnTo>
                  <a:lnTo>
                    <a:pt x="4492" y="12199"/>
                  </a:lnTo>
                  <a:lnTo>
                    <a:pt x="3945" y="12077"/>
                  </a:lnTo>
                  <a:lnTo>
                    <a:pt x="3430" y="11926"/>
                  </a:lnTo>
                  <a:lnTo>
                    <a:pt x="2974" y="11713"/>
                  </a:lnTo>
                  <a:lnTo>
                    <a:pt x="2519" y="11440"/>
                  </a:lnTo>
                  <a:lnTo>
                    <a:pt x="2094" y="11106"/>
                  </a:lnTo>
                  <a:lnTo>
                    <a:pt x="1730" y="10742"/>
                  </a:lnTo>
                  <a:lnTo>
                    <a:pt x="1366" y="10317"/>
                  </a:lnTo>
                  <a:lnTo>
                    <a:pt x="1063" y="9832"/>
                  </a:lnTo>
                  <a:lnTo>
                    <a:pt x="790" y="9346"/>
                  </a:lnTo>
                  <a:lnTo>
                    <a:pt x="547" y="8800"/>
                  </a:lnTo>
                  <a:lnTo>
                    <a:pt x="365" y="8193"/>
                  </a:lnTo>
                  <a:lnTo>
                    <a:pt x="213" y="7586"/>
                  </a:lnTo>
                  <a:lnTo>
                    <a:pt x="92" y="6949"/>
                  </a:lnTo>
                  <a:lnTo>
                    <a:pt x="31" y="6251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31" y="4886"/>
                  </a:lnTo>
                  <a:lnTo>
                    <a:pt x="92" y="4218"/>
                  </a:lnTo>
                  <a:lnTo>
                    <a:pt x="213" y="3642"/>
                  </a:lnTo>
                  <a:lnTo>
                    <a:pt x="335" y="3095"/>
                  </a:lnTo>
                  <a:lnTo>
                    <a:pt x="517" y="2580"/>
                  </a:lnTo>
                  <a:lnTo>
                    <a:pt x="759" y="2124"/>
                  </a:lnTo>
                  <a:lnTo>
                    <a:pt x="1002" y="1730"/>
                  </a:lnTo>
                  <a:lnTo>
                    <a:pt x="1306" y="1366"/>
                  </a:lnTo>
                  <a:lnTo>
                    <a:pt x="1639" y="1032"/>
                  </a:lnTo>
                  <a:lnTo>
                    <a:pt x="2003" y="759"/>
                  </a:lnTo>
                  <a:lnTo>
                    <a:pt x="2398" y="516"/>
                  </a:lnTo>
                  <a:lnTo>
                    <a:pt x="2823" y="334"/>
                  </a:lnTo>
                  <a:lnTo>
                    <a:pt x="3278" y="182"/>
                  </a:lnTo>
                  <a:lnTo>
                    <a:pt x="3794" y="91"/>
                  </a:lnTo>
                  <a:lnTo>
                    <a:pt x="4310" y="31"/>
                  </a:lnTo>
                  <a:lnTo>
                    <a:pt x="4856" y="0"/>
                  </a:lnTo>
                  <a:lnTo>
                    <a:pt x="4856" y="0"/>
                  </a:lnTo>
                  <a:lnTo>
                    <a:pt x="5432" y="31"/>
                  </a:lnTo>
                  <a:lnTo>
                    <a:pt x="6009" y="91"/>
                  </a:lnTo>
                  <a:lnTo>
                    <a:pt x="6525" y="182"/>
                  </a:lnTo>
                  <a:lnTo>
                    <a:pt x="6980" y="304"/>
                  </a:lnTo>
                  <a:lnTo>
                    <a:pt x="7405" y="486"/>
                  </a:lnTo>
                  <a:lnTo>
                    <a:pt x="7799" y="698"/>
                  </a:lnTo>
                  <a:lnTo>
                    <a:pt x="8163" y="971"/>
                  </a:lnTo>
                  <a:lnTo>
                    <a:pt x="8467" y="1275"/>
                  </a:lnTo>
                  <a:lnTo>
                    <a:pt x="8740" y="1639"/>
                  </a:lnTo>
                  <a:lnTo>
                    <a:pt x="8983" y="2033"/>
                  </a:lnTo>
                  <a:lnTo>
                    <a:pt x="9165" y="2458"/>
                  </a:lnTo>
                  <a:lnTo>
                    <a:pt x="9316" y="2944"/>
                  </a:lnTo>
                  <a:lnTo>
                    <a:pt x="9468" y="3490"/>
                  </a:lnTo>
                  <a:lnTo>
                    <a:pt x="9529" y="4066"/>
                  </a:lnTo>
                  <a:lnTo>
                    <a:pt x="9589" y="4704"/>
                  </a:lnTo>
                  <a:lnTo>
                    <a:pt x="9620" y="5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5032;p71">
              <a:extLst>
                <a:ext uri="{FF2B5EF4-FFF2-40B4-BE49-F238E27FC236}">
                  <a16:creationId xmlns:a16="http://schemas.microsoft.com/office/drawing/2014/main" xmlns="" id="{8EDFCF53-1B2E-407C-ADD2-ADAECBD234B7}"/>
                </a:ext>
              </a:extLst>
            </p:cNvPr>
            <p:cNvSpPr/>
            <p:nvPr/>
          </p:nvSpPr>
          <p:spPr>
            <a:xfrm>
              <a:off x="4764700" y="1755225"/>
              <a:ext cx="59950" cy="21275"/>
            </a:xfrm>
            <a:custGeom>
              <a:avLst/>
              <a:gdLst/>
              <a:ahLst/>
              <a:cxnLst/>
              <a:rect l="l" t="t" r="r" b="b"/>
              <a:pathLst>
                <a:path w="2398" h="851" extrusionOk="0">
                  <a:moveTo>
                    <a:pt x="2397" y="1"/>
                  </a:moveTo>
                  <a:lnTo>
                    <a:pt x="2276" y="213"/>
                  </a:lnTo>
                  <a:lnTo>
                    <a:pt x="2094" y="365"/>
                  </a:lnTo>
                  <a:lnTo>
                    <a:pt x="2003" y="456"/>
                  </a:lnTo>
                  <a:lnTo>
                    <a:pt x="1881" y="547"/>
                  </a:lnTo>
                  <a:lnTo>
                    <a:pt x="1790" y="608"/>
                  </a:lnTo>
                  <a:lnTo>
                    <a:pt x="1669" y="668"/>
                  </a:lnTo>
                  <a:lnTo>
                    <a:pt x="1548" y="699"/>
                  </a:lnTo>
                  <a:lnTo>
                    <a:pt x="1153" y="699"/>
                  </a:lnTo>
                  <a:lnTo>
                    <a:pt x="1001" y="668"/>
                  </a:lnTo>
                  <a:lnTo>
                    <a:pt x="759" y="608"/>
                  </a:lnTo>
                  <a:lnTo>
                    <a:pt x="516" y="486"/>
                  </a:lnTo>
                  <a:lnTo>
                    <a:pt x="303" y="334"/>
                  </a:lnTo>
                  <a:lnTo>
                    <a:pt x="121" y="183"/>
                  </a:lnTo>
                  <a:lnTo>
                    <a:pt x="0" y="61"/>
                  </a:lnTo>
                  <a:lnTo>
                    <a:pt x="91" y="213"/>
                  </a:lnTo>
                  <a:lnTo>
                    <a:pt x="243" y="395"/>
                  </a:lnTo>
                  <a:lnTo>
                    <a:pt x="455" y="577"/>
                  </a:lnTo>
                  <a:lnTo>
                    <a:pt x="728" y="729"/>
                  </a:lnTo>
                  <a:lnTo>
                    <a:pt x="941" y="820"/>
                  </a:lnTo>
                  <a:lnTo>
                    <a:pt x="1123" y="850"/>
                  </a:lnTo>
                  <a:lnTo>
                    <a:pt x="1457" y="850"/>
                  </a:lnTo>
                  <a:lnTo>
                    <a:pt x="1578" y="820"/>
                  </a:lnTo>
                  <a:lnTo>
                    <a:pt x="1699" y="790"/>
                  </a:lnTo>
                  <a:lnTo>
                    <a:pt x="1821" y="729"/>
                  </a:lnTo>
                  <a:lnTo>
                    <a:pt x="1972" y="638"/>
                  </a:lnTo>
                  <a:lnTo>
                    <a:pt x="2063" y="547"/>
                  </a:lnTo>
                  <a:lnTo>
                    <a:pt x="2185" y="425"/>
                  </a:lnTo>
                  <a:lnTo>
                    <a:pt x="2306" y="243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5033;p71">
              <a:extLst>
                <a:ext uri="{FF2B5EF4-FFF2-40B4-BE49-F238E27FC236}">
                  <a16:creationId xmlns:a16="http://schemas.microsoft.com/office/drawing/2014/main" xmlns="" id="{64C8ED08-7364-46D1-99B8-E0D99F089CFE}"/>
                </a:ext>
              </a:extLst>
            </p:cNvPr>
            <p:cNvSpPr/>
            <p:nvPr/>
          </p:nvSpPr>
          <p:spPr>
            <a:xfrm>
              <a:off x="4787450" y="1787850"/>
              <a:ext cx="22775" cy="9125"/>
            </a:xfrm>
            <a:custGeom>
              <a:avLst/>
              <a:gdLst/>
              <a:ahLst/>
              <a:cxnLst/>
              <a:rect l="l" t="t" r="r" b="b"/>
              <a:pathLst>
                <a:path w="911" h="365" extrusionOk="0">
                  <a:moveTo>
                    <a:pt x="911" y="0"/>
                  </a:moveTo>
                  <a:lnTo>
                    <a:pt x="820" y="31"/>
                  </a:lnTo>
                  <a:lnTo>
                    <a:pt x="698" y="122"/>
                  </a:lnTo>
                  <a:lnTo>
                    <a:pt x="547" y="183"/>
                  </a:lnTo>
                  <a:lnTo>
                    <a:pt x="455" y="213"/>
                  </a:lnTo>
                  <a:lnTo>
                    <a:pt x="395" y="213"/>
                  </a:lnTo>
                  <a:lnTo>
                    <a:pt x="243" y="183"/>
                  </a:lnTo>
                  <a:lnTo>
                    <a:pt x="61" y="152"/>
                  </a:lnTo>
                  <a:lnTo>
                    <a:pt x="0" y="122"/>
                  </a:lnTo>
                  <a:lnTo>
                    <a:pt x="31" y="183"/>
                  </a:lnTo>
                  <a:lnTo>
                    <a:pt x="213" y="304"/>
                  </a:lnTo>
                  <a:lnTo>
                    <a:pt x="304" y="334"/>
                  </a:lnTo>
                  <a:lnTo>
                    <a:pt x="395" y="365"/>
                  </a:lnTo>
                  <a:lnTo>
                    <a:pt x="516" y="365"/>
                  </a:lnTo>
                  <a:lnTo>
                    <a:pt x="577" y="334"/>
                  </a:lnTo>
                  <a:lnTo>
                    <a:pt x="668" y="304"/>
                  </a:lnTo>
                  <a:lnTo>
                    <a:pt x="759" y="213"/>
                  </a:lnTo>
                  <a:lnTo>
                    <a:pt x="880" y="61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5034;p71">
              <a:extLst>
                <a:ext uri="{FF2B5EF4-FFF2-40B4-BE49-F238E27FC236}">
                  <a16:creationId xmlns:a16="http://schemas.microsoft.com/office/drawing/2014/main" xmlns="" id="{CC741A74-ABC8-497E-9FEE-7A82766354CF}"/>
                </a:ext>
              </a:extLst>
            </p:cNvPr>
            <p:cNvSpPr/>
            <p:nvPr/>
          </p:nvSpPr>
          <p:spPr>
            <a:xfrm>
              <a:off x="4720700" y="1628550"/>
              <a:ext cx="26575" cy="12150"/>
            </a:xfrm>
            <a:custGeom>
              <a:avLst/>
              <a:gdLst/>
              <a:ahLst/>
              <a:cxnLst/>
              <a:rect l="l" t="t" r="r" b="b"/>
              <a:pathLst>
                <a:path w="1063" h="486" extrusionOk="0">
                  <a:moveTo>
                    <a:pt x="455" y="0"/>
                  </a:moveTo>
                  <a:lnTo>
                    <a:pt x="425" y="31"/>
                  </a:lnTo>
                  <a:lnTo>
                    <a:pt x="395" y="31"/>
                  </a:lnTo>
                  <a:lnTo>
                    <a:pt x="303" y="91"/>
                  </a:lnTo>
                  <a:lnTo>
                    <a:pt x="212" y="152"/>
                  </a:lnTo>
                  <a:lnTo>
                    <a:pt x="121" y="273"/>
                  </a:lnTo>
                  <a:lnTo>
                    <a:pt x="30" y="364"/>
                  </a:lnTo>
                  <a:lnTo>
                    <a:pt x="0" y="455"/>
                  </a:lnTo>
                  <a:lnTo>
                    <a:pt x="121" y="486"/>
                  </a:lnTo>
                  <a:lnTo>
                    <a:pt x="243" y="486"/>
                  </a:lnTo>
                  <a:lnTo>
                    <a:pt x="546" y="425"/>
                  </a:lnTo>
                  <a:lnTo>
                    <a:pt x="850" y="334"/>
                  </a:lnTo>
                  <a:lnTo>
                    <a:pt x="971" y="273"/>
                  </a:lnTo>
                  <a:lnTo>
                    <a:pt x="1032" y="213"/>
                  </a:lnTo>
                  <a:lnTo>
                    <a:pt x="1062" y="152"/>
                  </a:lnTo>
                  <a:lnTo>
                    <a:pt x="1032" y="122"/>
                  </a:lnTo>
                  <a:lnTo>
                    <a:pt x="971" y="61"/>
                  </a:lnTo>
                  <a:lnTo>
                    <a:pt x="850" y="31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5035;p71">
              <a:extLst>
                <a:ext uri="{FF2B5EF4-FFF2-40B4-BE49-F238E27FC236}">
                  <a16:creationId xmlns:a16="http://schemas.microsoft.com/office/drawing/2014/main" xmlns="" id="{32536F07-3791-43D4-B1B8-C6845FDF3490}"/>
                </a:ext>
              </a:extLst>
            </p:cNvPr>
            <p:cNvSpPr/>
            <p:nvPr/>
          </p:nvSpPr>
          <p:spPr>
            <a:xfrm>
              <a:off x="4843575" y="1627025"/>
              <a:ext cx="27350" cy="12175"/>
            </a:xfrm>
            <a:custGeom>
              <a:avLst/>
              <a:gdLst/>
              <a:ahLst/>
              <a:cxnLst/>
              <a:rect l="l" t="t" r="r" b="b"/>
              <a:pathLst>
                <a:path w="1094" h="487" extrusionOk="0">
                  <a:moveTo>
                    <a:pt x="365" y="1"/>
                  </a:moveTo>
                  <a:lnTo>
                    <a:pt x="213" y="31"/>
                  </a:lnTo>
                  <a:lnTo>
                    <a:pt x="92" y="92"/>
                  </a:lnTo>
                  <a:lnTo>
                    <a:pt x="31" y="122"/>
                  </a:lnTo>
                  <a:lnTo>
                    <a:pt x="1" y="183"/>
                  </a:lnTo>
                  <a:lnTo>
                    <a:pt x="31" y="213"/>
                  </a:lnTo>
                  <a:lnTo>
                    <a:pt x="122" y="274"/>
                  </a:lnTo>
                  <a:lnTo>
                    <a:pt x="244" y="334"/>
                  </a:lnTo>
                  <a:lnTo>
                    <a:pt x="547" y="425"/>
                  </a:lnTo>
                  <a:lnTo>
                    <a:pt x="850" y="486"/>
                  </a:lnTo>
                  <a:lnTo>
                    <a:pt x="972" y="486"/>
                  </a:lnTo>
                  <a:lnTo>
                    <a:pt x="1093" y="456"/>
                  </a:lnTo>
                  <a:lnTo>
                    <a:pt x="1032" y="365"/>
                  </a:lnTo>
                  <a:lnTo>
                    <a:pt x="972" y="274"/>
                  </a:lnTo>
                  <a:lnTo>
                    <a:pt x="850" y="152"/>
                  </a:lnTo>
                  <a:lnTo>
                    <a:pt x="759" y="92"/>
                  </a:lnTo>
                  <a:lnTo>
                    <a:pt x="668" y="31"/>
                  </a:lnTo>
                  <a:lnTo>
                    <a:pt x="638" y="31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5036;p71">
              <a:extLst>
                <a:ext uri="{FF2B5EF4-FFF2-40B4-BE49-F238E27FC236}">
                  <a16:creationId xmlns:a16="http://schemas.microsoft.com/office/drawing/2014/main" xmlns="" id="{E0E86DB1-D645-4479-ABE9-D3FEB5F3D951}"/>
                </a:ext>
              </a:extLst>
            </p:cNvPr>
            <p:cNvSpPr/>
            <p:nvPr/>
          </p:nvSpPr>
          <p:spPr>
            <a:xfrm>
              <a:off x="4875450" y="1710475"/>
              <a:ext cx="16700" cy="9875"/>
            </a:xfrm>
            <a:custGeom>
              <a:avLst/>
              <a:gdLst/>
              <a:ahLst/>
              <a:cxnLst/>
              <a:rect l="l" t="t" r="r" b="b"/>
              <a:pathLst>
                <a:path w="668" h="395" extrusionOk="0">
                  <a:moveTo>
                    <a:pt x="455" y="0"/>
                  </a:moveTo>
                  <a:lnTo>
                    <a:pt x="304" y="31"/>
                  </a:lnTo>
                  <a:lnTo>
                    <a:pt x="182" y="91"/>
                  </a:lnTo>
                  <a:lnTo>
                    <a:pt x="61" y="152"/>
                  </a:lnTo>
                  <a:lnTo>
                    <a:pt x="0" y="213"/>
                  </a:lnTo>
                  <a:lnTo>
                    <a:pt x="0" y="304"/>
                  </a:lnTo>
                  <a:lnTo>
                    <a:pt x="31" y="334"/>
                  </a:lnTo>
                  <a:lnTo>
                    <a:pt x="91" y="365"/>
                  </a:lnTo>
                  <a:lnTo>
                    <a:pt x="243" y="395"/>
                  </a:lnTo>
                  <a:lnTo>
                    <a:pt x="395" y="395"/>
                  </a:lnTo>
                  <a:lnTo>
                    <a:pt x="516" y="334"/>
                  </a:lnTo>
                  <a:lnTo>
                    <a:pt x="607" y="273"/>
                  </a:lnTo>
                  <a:lnTo>
                    <a:pt x="668" y="182"/>
                  </a:lnTo>
                  <a:lnTo>
                    <a:pt x="668" y="122"/>
                  </a:lnTo>
                  <a:lnTo>
                    <a:pt x="668" y="61"/>
                  </a:lnTo>
                  <a:lnTo>
                    <a:pt x="607" y="31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FFE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5037;p71">
              <a:extLst>
                <a:ext uri="{FF2B5EF4-FFF2-40B4-BE49-F238E27FC236}">
                  <a16:creationId xmlns:a16="http://schemas.microsoft.com/office/drawing/2014/main" xmlns="" id="{D0A65012-F027-4215-A631-2DBF20DA975D}"/>
                </a:ext>
              </a:extLst>
            </p:cNvPr>
            <p:cNvSpPr/>
            <p:nvPr/>
          </p:nvSpPr>
          <p:spPr>
            <a:xfrm>
              <a:off x="4875450" y="1710475"/>
              <a:ext cx="16700" cy="9875"/>
            </a:xfrm>
            <a:custGeom>
              <a:avLst/>
              <a:gdLst/>
              <a:ahLst/>
              <a:cxnLst/>
              <a:rect l="l" t="t" r="r" b="b"/>
              <a:pathLst>
                <a:path w="668" h="395" fill="none" extrusionOk="0">
                  <a:moveTo>
                    <a:pt x="455" y="0"/>
                  </a:moveTo>
                  <a:lnTo>
                    <a:pt x="455" y="0"/>
                  </a:lnTo>
                  <a:lnTo>
                    <a:pt x="304" y="31"/>
                  </a:lnTo>
                  <a:lnTo>
                    <a:pt x="304" y="31"/>
                  </a:lnTo>
                  <a:lnTo>
                    <a:pt x="182" y="91"/>
                  </a:lnTo>
                  <a:lnTo>
                    <a:pt x="61" y="152"/>
                  </a:lnTo>
                  <a:lnTo>
                    <a:pt x="0" y="213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31" y="334"/>
                  </a:lnTo>
                  <a:lnTo>
                    <a:pt x="91" y="365"/>
                  </a:lnTo>
                  <a:lnTo>
                    <a:pt x="243" y="395"/>
                  </a:lnTo>
                  <a:lnTo>
                    <a:pt x="243" y="395"/>
                  </a:lnTo>
                  <a:lnTo>
                    <a:pt x="395" y="395"/>
                  </a:lnTo>
                  <a:lnTo>
                    <a:pt x="395" y="395"/>
                  </a:lnTo>
                  <a:lnTo>
                    <a:pt x="516" y="334"/>
                  </a:lnTo>
                  <a:lnTo>
                    <a:pt x="607" y="273"/>
                  </a:lnTo>
                  <a:lnTo>
                    <a:pt x="668" y="182"/>
                  </a:lnTo>
                  <a:lnTo>
                    <a:pt x="668" y="122"/>
                  </a:lnTo>
                  <a:lnTo>
                    <a:pt x="668" y="122"/>
                  </a:lnTo>
                  <a:lnTo>
                    <a:pt x="668" y="61"/>
                  </a:lnTo>
                  <a:lnTo>
                    <a:pt x="607" y="31"/>
                  </a:lnTo>
                  <a:lnTo>
                    <a:pt x="45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5038;p71">
              <a:extLst>
                <a:ext uri="{FF2B5EF4-FFF2-40B4-BE49-F238E27FC236}">
                  <a16:creationId xmlns:a16="http://schemas.microsoft.com/office/drawing/2014/main" xmlns="" id="{6DD82F51-BB81-4DAC-876A-D555C7F55CD3}"/>
                </a:ext>
              </a:extLst>
            </p:cNvPr>
            <p:cNvSpPr/>
            <p:nvPr/>
          </p:nvSpPr>
          <p:spPr>
            <a:xfrm>
              <a:off x="4696425" y="1708200"/>
              <a:ext cx="15950" cy="10650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82" y="0"/>
                  </a:moveTo>
                  <a:lnTo>
                    <a:pt x="61" y="31"/>
                  </a:lnTo>
                  <a:lnTo>
                    <a:pt x="0" y="91"/>
                  </a:lnTo>
                  <a:lnTo>
                    <a:pt x="0" y="152"/>
                  </a:lnTo>
                  <a:lnTo>
                    <a:pt x="30" y="243"/>
                  </a:lnTo>
                  <a:lnTo>
                    <a:pt x="121" y="304"/>
                  </a:lnTo>
                  <a:lnTo>
                    <a:pt x="243" y="395"/>
                  </a:lnTo>
                  <a:lnTo>
                    <a:pt x="364" y="425"/>
                  </a:lnTo>
                  <a:lnTo>
                    <a:pt x="577" y="425"/>
                  </a:lnTo>
                  <a:lnTo>
                    <a:pt x="637" y="364"/>
                  </a:lnTo>
                  <a:lnTo>
                    <a:pt x="637" y="273"/>
                  </a:lnTo>
                  <a:lnTo>
                    <a:pt x="607" y="182"/>
                  </a:lnTo>
                  <a:lnTo>
                    <a:pt x="516" y="122"/>
                  </a:lnTo>
                  <a:lnTo>
                    <a:pt x="395" y="6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E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5039;p71">
              <a:extLst>
                <a:ext uri="{FF2B5EF4-FFF2-40B4-BE49-F238E27FC236}">
                  <a16:creationId xmlns:a16="http://schemas.microsoft.com/office/drawing/2014/main" xmlns="" id="{9041F54F-ADA0-4B5F-BC1B-9436776BFCFE}"/>
                </a:ext>
              </a:extLst>
            </p:cNvPr>
            <p:cNvSpPr/>
            <p:nvPr/>
          </p:nvSpPr>
          <p:spPr>
            <a:xfrm>
              <a:off x="4696425" y="1708200"/>
              <a:ext cx="15950" cy="10650"/>
            </a:xfrm>
            <a:custGeom>
              <a:avLst/>
              <a:gdLst/>
              <a:ahLst/>
              <a:cxnLst/>
              <a:rect l="l" t="t" r="r" b="b"/>
              <a:pathLst>
                <a:path w="638" h="426" fill="none" extrusionOk="0">
                  <a:moveTo>
                    <a:pt x="182" y="0"/>
                  </a:moveTo>
                  <a:lnTo>
                    <a:pt x="182" y="0"/>
                  </a:lnTo>
                  <a:lnTo>
                    <a:pt x="61" y="3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152"/>
                  </a:lnTo>
                  <a:lnTo>
                    <a:pt x="30" y="243"/>
                  </a:lnTo>
                  <a:lnTo>
                    <a:pt x="121" y="304"/>
                  </a:lnTo>
                  <a:lnTo>
                    <a:pt x="243" y="395"/>
                  </a:lnTo>
                  <a:lnTo>
                    <a:pt x="243" y="395"/>
                  </a:lnTo>
                  <a:lnTo>
                    <a:pt x="364" y="425"/>
                  </a:lnTo>
                  <a:lnTo>
                    <a:pt x="455" y="425"/>
                  </a:lnTo>
                  <a:lnTo>
                    <a:pt x="455" y="425"/>
                  </a:lnTo>
                  <a:lnTo>
                    <a:pt x="577" y="425"/>
                  </a:lnTo>
                  <a:lnTo>
                    <a:pt x="637" y="364"/>
                  </a:lnTo>
                  <a:lnTo>
                    <a:pt x="637" y="364"/>
                  </a:lnTo>
                  <a:lnTo>
                    <a:pt x="637" y="273"/>
                  </a:lnTo>
                  <a:lnTo>
                    <a:pt x="607" y="182"/>
                  </a:lnTo>
                  <a:lnTo>
                    <a:pt x="516" y="122"/>
                  </a:lnTo>
                  <a:lnTo>
                    <a:pt x="395" y="61"/>
                  </a:lnTo>
                  <a:lnTo>
                    <a:pt x="395" y="61"/>
                  </a:lnTo>
                  <a:lnTo>
                    <a:pt x="273" y="0"/>
                  </a:lnTo>
                  <a:lnTo>
                    <a:pt x="1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5040;p71">
              <a:extLst>
                <a:ext uri="{FF2B5EF4-FFF2-40B4-BE49-F238E27FC236}">
                  <a16:creationId xmlns:a16="http://schemas.microsoft.com/office/drawing/2014/main" xmlns="" id="{AD5E948E-C722-4668-88D2-B9D811531C27}"/>
                </a:ext>
              </a:extLst>
            </p:cNvPr>
            <p:cNvSpPr/>
            <p:nvPr/>
          </p:nvSpPr>
          <p:spPr>
            <a:xfrm>
              <a:off x="4773800" y="1712750"/>
              <a:ext cx="38700" cy="21275"/>
            </a:xfrm>
            <a:custGeom>
              <a:avLst/>
              <a:gdLst/>
              <a:ahLst/>
              <a:cxnLst/>
              <a:rect l="l" t="t" r="r" b="b"/>
              <a:pathLst>
                <a:path w="1548" h="851" extrusionOk="0">
                  <a:moveTo>
                    <a:pt x="759" y="0"/>
                  </a:moveTo>
                  <a:lnTo>
                    <a:pt x="607" y="31"/>
                  </a:lnTo>
                  <a:lnTo>
                    <a:pt x="425" y="122"/>
                  </a:lnTo>
                  <a:lnTo>
                    <a:pt x="243" y="274"/>
                  </a:lnTo>
                  <a:lnTo>
                    <a:pt x="122" y="456"/>
                  </a:lnTo>
                  <a:lnTo>
                    <a:pt x="30" y="638"/>
                  </a:lnTo>
                  <a:lnTo>
                    <a:pt x="0" y="759"/>
                  </a:lnTo>
                  <a:lnTo>
                    <a:pt x="0" y="820"/>
                  </a:lnTo>
                  <a:lnTo>
                    <a:pt x="30" y="759"/>
                  </a:lnTo>
                  <a:lnTo>
                    <a:pt x="91" y="668"/>
                  </a:lnTo>
                  <a:lnTo>
                    <a:pt x="213" y="516"/>
                  </a:lnTo>
                  <a:lnTo>
                    <a:pt x="334" y="365"/>
                  </a:lnTo>
                  <a:lnTo>
                    <a:pt x="516" y="274"/>
                  </a:lnTo>
                  <a:lnTo>
                    <a:pt x="668" y="213"/>
                  </a:lnTo>
                  <a:lnTo>
                    <a:pt x="759" y="182"/>
                  </a:lnTo>
                  <a:lnTo>
                    <a:pt x="819" y="182"/>
                  </a:lnTo>
                  <a:lnTo>
                    <a:pt x="971" y="213"/>
                  </a:lnTo>
                  <a:lnTo>
                    <a:pt x="1093" y="274"/>
                  </a:lnTo>
                  <a:lnTo>
                    <a:pt x="1184" y="304"/>
                  </a:lnTo>
                  <a:lnTo>
                    <a:pt x="1244" y="395"/>
                  </a:lnTo>
                  <a:lnTo>
                    <a:pt x="1366" y="547"/>
                  </a:lnTo>
                  <a:lnTo>
                    <a:pt x="1457" y="698"/>
                  </a:lnTo>
                  <a:lnTo>
                    <a:pt x="1517" y="820"/>
                  </a:lnTo>
                  <a:lnTo>
                    <a:pt x="1548" y="850"/>
                  </a:lnTo>
                  <a:lnTo>
                    <a:pt x="1548" y="789"/>
                  </a:lnTo>
                  <a:lnTo>
                    <a:pt x="1517" y="668"/>
                  </a:lnTo>
                  <a:lnTo>
                    <a:pt x="1457" y="486"/>
                  </a:lnTo>
                  <a:lnTo>
                    <a:pt x="1366" y="304"/>
                  </a:lnTo>
                  <a:lnTo>
                    <a:pt x="1275" y="213"/>
                  </a:lnTo>
                  <a:lnTo>
                    <a:pt x="1184" y="122"/>
                  </a:lnTo>
                  <a:lnTo>
                    <a:pt x="1001" y="31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5041;p71">
              <a:extLst>
                <a:ext uri="{FF2B5EF4-FFF2-40B4-BE49-F238E27FC236}">
                  <a16:creationId xmlns:a16="http://schemas.microsoft.com/office/drawing/2014/main" xmlns="" id="{7E564C2D-BFE6-4E33-BA06-E15F868BA69F}"/>
                </a:ext>
              </a:extLst>
            </p:cNvPr>
            <p:cNvSpPr/>
            <p:nvPr/>
          </p:nvSpPr>
          <p:spPr>
            <a:xfrm>
              <a:off x="4773800" y="1712750"/>
              <a:ext cx="38700" cy="21275"/>
            </a:xfrm>
            <a:custGeom>
              <a:avLst/>
              <a:gdLst/>
              <a:ahLst/>
              <a:cxnLst/>
              <a:rect l="l" t="t" r="r" b="b"/>
              <a:pathLst>
                <a:path w="1548" h="851" fill="none" extrusionOk="0">
                  <a:moveTo>
                    <a:pt x="1548" y="850"/>
                  </a:moveTo>
                  <a:lnTo>
                    <a:pt x="1548" y="850"/>
                  </a:lnTo>
                  <a:lnTo>
                    <a:pt x="1517" y="820"/>
                  </a:lnTo>
                  <a:lnTo>
                    <a:pt x="1457" y="698"/>
                  </a:lnTo>
                  <a:lnTo>
                    <a:pt x="1366" y="547"/>
                  </a:lnTo>
                  <a:lnTo>
                    <a:pt x="1244" y="395"/>
                  </a:lnTo>
                  <a:lnTo>
                    <a:pt x="1244" y="395"/>
                  </a:lnTo>
                  <a:lnTo>
                    <a:pt x="1184" y="304"/>
                  </a:lnTo>
                  <a:lnTo>
                    <a:pt x="1093" y="274"/>
                  </a:lnTo>
                  <a:lnTo>
                    <a:pt x="971" y="213"/>
                  </a:lnTo>
                  <a:lnTo>
                    <a:pt x="971" y="213"/>
                  </a:lnTo>
                  <a:lnTo>
                    <a:pt x="819" y="182"/>
                  </a:lnTo>
                  <a:lnTo>
                    <a:pt x="819" y="182"/>
                  </a:lnTo>
                  <a:lnTo>
                    <a:pt x="819" y="182"/>
                  </a:lnTo>
                  <a:lnTo>
                    <a:pt x="819" y="182"/>
                  </a:lnTo>
                  <a:lnTo>
                    <a:pt x="789" y="182"/>
                  </a:lnTo>
                  <a:lnTo>
                    <a:pt x="789" y="182"/>
                  </a:lnTo>
                  <a:lnTo>
                    <a:pt x="759" y="182"/>
                  </a:lnTo>
                  <a:lnTo>
                    <a:pt x="759" y="182"/>
                  </a:lnTo>
                  <a:lnTo>
                    <a:pt x="668" y="213"/>
                  </a:lnTo>
                  <a:lnTo>
                    <a:pt x="668" y="213"/>
                  </a:lnTo>
                  <a:lnTo>
                    <a:pt x="516" y="274"/>
                  </a:lnTo>
                  <a:lnTo>
                    <a:pt x="334" y="365"/>
                  </a:lnTo>
                  <a:lnTo>
                    <a:pt x="334" y="365"/>
                  </a:lnTo>
                  <a:lnTo>
                    <a:pt x="213" y="516"/>
                  </a:lnTo>
                  <a:lnTo>
                    <a:pt x="91" y="668"/>
                  </a:lnTo>
                  <a:lnTo>
                    <a:pt x="91" y="668"/>
                  </a:lnTo>
                  <a:lnTo>
                    <a:pt x="30" y="759"/>
                  </a:lnTo>
                  <a:lnTo>
                    <a:pt x="0" y="820"/>
                  </a:lnTo>
                  <a:lnTo>
                    <a:pt x="0" y="820"/>
                  </a:lnTo>
                  <a:lnTo>
                    <a:pt x="0" y="759"/>
                  </a:lnTo>
                  <a:lnTo>
                    <a:pt x="30" y="638"/>
                  </a:lnTo>
                  <a:lnTo>
                    <a:pt x="30" y="638"/>
                  </a:lnTo>
                  <a:lnTo>
                    <a:pt x="122" y="456"/>
                  </a:lnTo>
                  <a:lnTo>
                    <a:pt x="243" y="274"/>
                  </a:lnTo>
                  <a:lnTo>
                    <a:pt x="243" y="274"/>
                  </a:lnTo>
                  <a:lnTo>
                    <a:pt x="425" y="122"/>
                  </a:lnTo>
                  <a:lnTo>
                    <a:pt x="607" y="31"/>
                  </a:lnTo>
                  <a:lnTo>
                    <a:pt x="607" y="31"/>
                  </a:lnTo>
                  <a:lnTo>
                    <a:pt x="759" y="0"/>
                  </a:lnTo>
                  <a:lnTo>
                    <a:pt x="759" y="0"/>
                  </a:lnTo>
                  <a:lnTo>
                    <a:pt x="789" y="0"/>
                  </a:lnTo>
                  <a:lnTo>
                    <a:pt x="789" y="0"/>
                  </a:lnTo>
                  <a:lnTo>
                    <a:pt x="789" y="0"/>
                  </a:lnTo>
                  <a:lnTo>
                    <a:pt x="789" y="0"/>
                  </a:lnTo>
                  <a:lnTo>
                    <a:pt x="850" y="0"/>
                  </a:lnTo>
                  <a:lnTo>
                    <a:pt x="850" y="0"/>
                  </a:lnTo>
                  <a:lnTo>
                    <a:pt x="1001" y="31"/>
                  </a:lnTo>
                  <a:lnTo>
                    <a:pt x="1001" y="31"/>
                  </a:lnTo>
                  <a:lnTo>
                    <a:pt x="1184" y="122"/>
                  </a:lnTo>
                  <a:lnTo>
                    <a:pt x="1275" y="213"/>
                  </a:lnTo>
                  <a:lnTo>
                    <a:pt x="1366" y="304"/>
                  </a:lnTo>
                  <a:lnTo>
                    <a:pt x="1366" y="304"/>
                  </a:lnTo>
                  <a:lnTo>
                    <a:pt x="1457" y="486"/>
                  </a:lnTo>
                  <a:lnTo>
                    <a:pt x="1517" y="668"/>
                  </a:lnTo>
                  <a:lnTo>
                    <a:pt x="1548" y="789"/>
                  </a:lnTo>
                  <a:lnTo>
                    <a:pt x="1548" y="8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5042;p71">
              <a:extLst>
                <a:ext uri="{FF2B5EF4-FFF2-40B4-BE49-F238E27FC236}">
                  <a16:creationId xmlns:a16="http://schemas.microsoft.com/office/drawing/2014/main" xmlns="" id="{F5DF393B-E411-4EBB-AA96-95740FA2CBD3}"/>
                </a:ext>
              </a:extLst>
            </p:cNvPr>
            <p:cNvSpPr/>
            <p:nvPr/>
          </p:nvSpPr>
          <p:spPr>
            <a:xfrm>
              <a:off x="4775300" y="1718825"/>
              <a:ext cx="38725" cy="24300"/>
            </a:xfrm>
            <a:custGeom>
              <a:avLst/>
              <a:gdLst/>
              <a:ahLst/>
              <a:cxnLst/>
              <a:rect l="l" t="t" r="r" b="b"/>
              <a:pathLst>
                <a:path w="1549" h="972" extrusionOk="0">
                  <a:moveTo>
                    <a:pt x="1033" y="0"/>
                  </a:moveTo>
                  <a:lnTo>
                    <a:pt x="1063" y="182"/>
                  </a:lnTo>
                  <a:lnTo>
                    <a:pt x="1063" y="273"/>
                  </a:lnTo>
                  <a:lnTo>
                    <a:pt x="1063" y="364"/>
                  </a:lnTo>
                  <a:lnTo>
                    <a:pt x="1033" y="425"/>
                  </a:lnTo>
                  <a:lnTo>
                    <a:pt x="941" y="516"/>
                  </a:lnTo>
                  <a:lnTo>
                    <a:pt x="850" y="546"/>
                  </a:lnTo>
                  <a:lnTo>
                    <a:pt x="729" y="577"/>
                  </a:lnTo>
                  <a:lnTo>
                    <a:pt x="638" y="577"/>
                  </a:lnTo>
                  <a:lnTo>
                    <a:pt x="517" y="546"/>
                  </a:lnTo>
                  <a:lnTo>
                    <a:pt x="395" y="516"/>
                  </a:lnTo>
                  <a:lnTo>
                    <a:pt x="335" y="486"/>
                  </a:lnTo>
                  <a:lnTo>
                    <a:pt x="274" y="395"/>
                  </a:lnTo>
                  <a:lnTo>
                    <a:pt x="274" y="334"/>
                  </a:lnTo>
                  <a:lnTo>
                    <a:pt x="274" y="273"/>
                  </a:lnTo>
                  <a:lnTo>
                    <a:pt x="304" y="122"/>
                  </a:lnTo>
                  <a:lnTo>
                    <a:pt x="274" y="122"/>
                  </a:lnTo>
                  <a:lnTo>
                    <a:pt x="183" y="243"/>
                  </a:lnTo>
                  <a:lnTo>
                    <a:pt x="92" y="334"/>
                  </a:lnTo>
                  <a:lnTo>
                    <a:pt x="31" y="516"/>
                  </a:lnTo>
                  <a:lnTo>
                    <a:pt x="1" y="637"/>
                  </a:lnTo>
                  <a:lnTo>
                    <a:pt x="31" y="759"/>
                  </a:lnTo>
                  <a:lnTo>
                    <a:pt x="92" y="850"/>
                  </a:lnTo>
                  <a:lnTo>
                    <a:pt x="213" y="910"/>
                  </a:lnTo>
                  <a:lnTo>
                    <a:pt x="335" y="941"/>
                  </a:lnTo>
                  <a:lnTo>
                    <a:pt x="486" y="971"/>
                  </a:lnTo>
                  <a:lnTo>
                    <a:pt x="850" y="971"/>
                  </a:lnTo>
                  <a:lnTo>
                    <a:pt x="1063" y="941"/>
                  </a:lnTo>
                  <a:lnTo>
                    <a:pt x="1275" y="880"/>
                  </a:lnTo>
                  <a:lnTo>
                    <a:pt x="1397" y="819"/>
                  </a:lnTo>
                  <a:lnTo>
                    <a:pt x="1518" y="728"/>
                  </a:lnTo>
                  <a:lnTo>
                    <a:pt x="1548" y="607"/>
                  </a:lnTo>
                  <a:lnTo>
                    <a:pt x="1518" y="486"/>
                  </a:lnTo>
                  <a:lnTo>
                    <a:pt x="1457" y="364"/>
                  </a:lnTo>
                  <a:lnTo>
                    <a:pt x="1488" y="546"/>
                  </a:lnTo>
                  <a:lnTo>
                    <a:pt x="1488" y="607"/>
                  </a:lnTo>
                  <a:lnTo>
                    <a:pt x="1457" y="546"/>
                  </a:lnTo>
                  <a:lnTo>
                    <a:pt x="1397" y="455"/>
                  </a:lnTo>
                  <a:lnTo>
                    <a:pt x="1306" y="304"/>
                  </a:lnTo>
                  <a:lnTo>
                    <a:pt x="1184" y="152"/>
                  </a:lnTo>
                  <a:lnTo>
                    <a:pt x="1124" y="61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5043;p71">
              <a:extLst>
                <a:ext uri="{FF2B5EF4-FFF2-40B4-BE49-F238E27FC236}">
                  <a16:creationId xmlns:a16="http://schemas.microsoft.com/office/drawing/2014/main" xmlns="" id="{D9DE7E8F-B532-4C40-B6B1-4635D8332E52}"/>
                </a:ext>
              </a:extLst>
            </p:cNvPr>
            <p:cNvSpPr/>
            <p:nvPr/>
          </p:nvSpPr>
          <p:spPr>
            <a:xfrm>
              <a:off x="4775300" y="1718825"/>
              <a:ext cx="38725" cy="24300"/>
            </a:xfrm>
            <a:custGeom>
              <a:avLst/>
              <a:gdLst/>
              <a:ahLst/>
              <a:cxnLst/>
              <a:rect l="l" t="t" r="r" b="b"/>
              <a:pathLst>
                <a:path w="1549" h="972" fill="none" extrusionOk="0">
                  <a:moveTo>
                    <a:pt x="1033" y="0"/>
                  </a:moveTo>
                  <a:lnTo>
                    <a:pt x="1033" y="0"/>
                  </a:lnTo>
                  <a:lnTo>
                    <a:pt x="1063" y="182"/>
                  </a:lnTo>
                  <a:lnTo>
                    <a:pt x="1063" y="273"/>
                  </a:lnTo>
                  <a:lnTo>
                    <a:pt x="1063" y="364"/>
                  </a:lnTo>
                  <a:lnTo>
                    <a:pt x="1033" y="425"/>
                  </a:lnTo>
                  <a:lnTo>
                    <a:pt x="941" y="516"/>
                  </a:lnTo>
                  <a:lnTo>
                    <a:pt x="850" y="546"/>
                  </a:lnTo>
                  <a:lnTo>
                    <a:pt x="729" y="577"/>
                  </a:lnTo>
                  <a:lnTo>
                    <a:pt x="729" y="577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517" y="546"/>
                  </a:lnTo>
                  <a:lnTo>
                    <a:pt x="395" y="516"/>
                  </a:lnTo>
                  <a:lnTo>
                    <a:pt x="335" y="486"/>
                  </a:lnTo>
                  <a:lnTo>
                    <a:pt x="274" y="395"/>
                  </a:lnTo>
                  <a:lnTo>
                    <a:pt x="274" y="334"/>
                  </a:lnTo>
                  <a:lnTo>
                    <a:pt x="274" y="273"/>
                  </a:lnTo>
                  <a:lnTo>
                    <a:pt x="304" y="122"/>
                  </a:lnTo>
                  <a:lnTo>
                    <a:pt x="304" y="122"/>
                  </a:lnTo>
                  <a:lnTo>
                    <a:pt x="274" y="122"/>
                  </a:lnTo>
                  <a:lnTo>
                    <a:pt x="274" y="122"/>
                  </a:lnTo>
                  <a:lnTo>
                    <a:pt x="183" y="243"/>
                  </a:lnTo>
                  <a:lnTo>
                    <a:pt x="92" y="334"/>
                  </a:lnTo>
                  <a:lnTo>
                    <a:pt x="92" y="334"/>
                  </a:lnTo>
                  <a:lnTo>
                    <a:pt x="31" y="516"/>
                  </a:lnTo>
                  <a:lnTo>
                    <a:pt x="1" y="637"/>
                  </a:lnTo>
                  <a:lnTo>
                    <a:pt x="31" y="759"/>
                  </a:lnTo>
                  <a:lnTo>
                    <a:pt x="92" y="850"/>
                  </a:lnTo>
                  <a:lnTo>
                    <a:pt x="213" y="910"/>
                  </a:lnTo>
                  <a:lnTo>
                    <a:pt x="335" y="941"/>
                  </a:lnTo>
                  <a:lnTo>
                    <a:pt x="486" y="971"/>
                  </a:lnTo>
                  <a:lnTo>
                    <a:pt x="638" y="971"/>
                  </a:lnTo>
                  <a:lnTo>
                    <a:pt x="638" y="971"/>
                  </a:lnTo>
                  <a:lnTo>
                    <a:pt x="850" y="971"/>
                  </a:lnTo>
                  <a:lnTo>
                    <a:pt x="1063" y="941"/>
                  </a:lnTo>
                  <a:lnTo>
                    <a:pt x="1275" y="880"/>
                  </a:lnTo>
                  <a:lnTo>
                    <a:pt x="1397" y="819"/>
                  </a:lnTo>
                  <a:lnTo>
                    <a:pt x="1397" y="819"/>
                  </a:lnTo>
                  <a:lnTo>
                    <a:pt x="1518" y="728"/>
                  </a:lnTo>
                  <a:lnTo>
                    <a:pt x="1548" y="607"/>
                  </a:lnTo>
                  <a:lnTo>
                    <a:pt x="1518" y="486"/>
                  </a:lnTo>
                  <a:lnTo>
                    <a:pt x="1457" y="364"/>
                  </a:lnTo>
                  <a:lnTo>
                    <a:pt x="1457" y="364"/>
                  </a:lnTo>
                  <a:lnTo>
                    <a:pt x="1488" y="546"/>
                  </a:lnTo>
                  <a:lnTo>
                    <a:pt x="1488" y="607"/>
                  </a:lnTo>
                  <a:lnTo>
                    <a:pt x="1488" y="607"/>
                  </a:lnTo>
                  <a:lnTo>
                    <a:pt x="1488" y="607"/>
                  </a:lnTo>
                  <a:lnTo>
                    <a:pt x="1488" y="607"/>
                  </a:lnTo>
                  <a:lnTo>
                    <a:pt x="1457" y="546"/>
                  </a:lnTo>
                  <a:lnTo>
                    <a:pt x="1397" y="455"/>
                  </a:lnTo>
                  <a:lnTo>
                    <a:pt x="1306" y="304"/>
                  </a:lnTo>
                  <a:lnTo>
                    <a:pt x="1184" y="152"/>
                  </a:lnTo>
                  <a:lnTo>
                    <a:pt x="1184" y="152"/>
                  </a:lnTo>
                  <a:lnTo>
                    <a:pt x="1124" y="61"/>
                  </a:lnTo>
                  <a:lnTo>
                    <a:pt x="1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5044;p71">
              <a:extLst>
                <a:ext uri="{FF2B5EF4-FFF2-40B4-BE49-F238E27FC236}">
                  <a16:creationId xmlns:a16="http://schemas.microsoft.com/office/drawing/2014/main" xmlns="" id="{48FDAB9C-A9C9-4EF2-8B02-28D667ACBABE}"/>
                </a:ext>
              </a:extLst>
            </p:cNvPr>
            <p:cNvSpPr/>
            <p:nvPr/>
          </p:nvSpPr>
          <p:spPr>
            <a:xfrm>
              <a:off x="4798075" y="1712750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5045;p71">
              <a:extLst>
                <a:ext uri="{FF2B5EF4-FFF2-40B4-BE49-F238E27FC236}">
                  <a16:creationId xmlns:a16="http://schemas.microsoft.com/office/drawing/2014/main" xmlns="" id="{408E0DFB-727A-48DB-B248-D62AF25E1850}"/>
                </a:ext>
              </a:extLst>
            </p:cNvPr>
            <p:cNvSpPr/>
            <p:nvPr/>
          </p:nvSpPr>
          <p:spPr>
            <a:xfrm>
              <a:off x="4777575" y="1713500"/>
              <a:ext cx="34925" cy="20525"/>
            </a:xfrm>
            <a:custGeom>
              <a:avLst/>
              <a:gdLst/>
              <a:ahLst/>
              <a:cxnLst/>
              <a:rect l="l" t="t" r="r" b="b"/>
              <a:pathLst>
                <a:path w="1397" h="821" extrusionOk="0">
                  <a:moveTo>
                    <a:pt x="274" y="213"/>
                  </a:moveTo>
                  <a:lnTo>
                    <a:pt x="92" y="395"/>
                  </a:lnTo>
                  <a:lnTo>
                    <a:pt x="1" y="547"/>
                  </a:lnTo>
                  <a:lnTo>
                    <a:pt x="1" y="547"/>
                  </a:lnTo>
                  <a:lnTo>
                    <a:pt x="92" y="456"/>
                  </a:lnTo>
                  <a:lnTo>
                    <a:pt x="183" y="335"/>
                  </a:lnTo>
                  <a:lnTo>
                    <a:pt x="213" y="335"/>
                  </a:lnTo>
                  <a:lnTo>
                    <a:pt x="274" y="213"/>
                  </a:lnTo>
                  <a:close/>
                  <a:moveTo>
                    <a:pt x="850" y="1"/>
                  </a:moveTo>
                  <a:lnTo>
                    <a:pt x="942" y="213"/>
                  </a:lnTo>
                  <a:lnTo>
                    <a:pt x="1033" y="274"/>
                  </a:lnTo>
                  <a:lnTo>
                    <a:pt x="1093" y="365"/>
                  </a:lnTo>
                  <a:lnTo>
                    <a:pt x="1215" y="517"/>
                  </a:lnTo>
                  <a:lnTo>
                    <a:pt x="1306" y="668"/>
                  </a:lnTo>
                  <a:lnTo>
                    <a:pt x="1366" y="759"/>
                  </a:lnTo>
                  <a:lnTo>
                    <a:pt x="1397" y="820"/>
                  </a:lnTo>
                  <a:lnTo>
                    <a:pt x="1397" y="759"/>
                  </a:lnTo>
                  <a:lnTo>
                    <a:pt x="1366" y="577"/>
                  </a:lnTo>
                  <a:lnTo>
                    <a:pt x="1245" y="395"/>
                  </a:lnTo>
                  <a:lnTo>
                    <a:pt x="1093" y="244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BF1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5046;p71">
              <a:extLst>
                <a:ext uri="{FF2B5EF4-FFF2-40B4-BE49-F238E27FC236}">
                  <a16:creationId xmlns:a16="http://schemas.microsoft.com/office/drawing/2014/main" xmlns="" id="{E32EF6E0-ACAE-478B-8748-FEE7FE632F7E}"/>
                </a:ext>
              </a:extLst>
            </p:cNvPr>
            <p:cNvSpPr/>
            <p:nvPr/>
          </p:nvSpPr>
          <p:spPr>
            <a:xfrm>
              <a:off x="4777575" y="1718825"/>
              <a:ext cx="6850" cy="8350"/>
            </a:xfrm>
            <a:custGeom>
              <a:avLst/>
              <a:gdLst/>
              <a:ahLst/>
              <a:cxnLst/>
              <a:rect l="l" t="t" r="r" b="b"/>
              <a:pathLst>
                <a:path w="274" h="334" fill="none" extrusionOk="0">
                  <a:moveTo>
                    <a:pt x="274" y="0"/>
                  </a:moveTo>
                  <a:lnTo>
                    <a:pt x="274" y="0"/>
                  </a:lnTo>
                  <a:lnTo>
                    <a:pt x="92" y="182"/>
                  </a:lnTo>
                  <a:lnTo>
                    <a:pt x="1" y="334"/>
                  </a:lnTo>
                  <a:lnTo>
                    <a:pt x="1" y="334"/>
                  </a:lnTo>
                  <a:lnTo>
                    <a:pt x="92" y="243"/>
                  </a:lnTo>
                  <a:lnTo>
                    <a:pt x="183" y="122"/>
                  </a:lnTo>
                  <a:lnTo>
                    <a:pt x="183" y="122"/>
                  </a:lnTo>
                  <a:lnTo>
                    <a:pt x="213" y="122"/>
                  </a:lnTo>
                  <a:lnTo>
                    <a:pt x="213" y="122"/>
                  </a:lnTo>
                  <a:lnTo>
                    <a:pt x="2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5047;p71">
              <a:extLst>
                <a:ext uri="{FF2B5EF4-FFF2-40B4-BE49-F238E27FC236}">
                  <a16:creationId xmlns:a16="http://schemas.microsoft.com/office/drawing/2014/main" xmlns="" id="{B79C2B7E-C54B-4362-9A89-285CE18DC831}"/>
                </a:ext>
              </a:extLst>
            </p:cNvPr>
            <p:cNvSpPr/>
            <p:nvPr/>
          </p:nvSpPr>
          <p:spPr>
            <a:xfrm>
              <a:off x="4798825" y="1713500"/>
              <a:ext cx="13675" cy="20525"/>
            </a:xfrm>
            <a:custGeom>
              <a:avLst/>
              <a:gdLst/>
              <a:ahLst/>
              <a:cxnLst/>
              <a:rect l="l" t="t" r="r" b="b"/>
              <a:pathLst>
                <a:path w="547" h="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92" y="213"/>
                  </a:lnTo>
                  <a:lnTo>
                    <a:pt x="92" y="213"/>
                  </a:lnTo>
                  <a:lnTo>
                    <a:pt x="183" y="274"/>
                  </a:lnTo>
                  <a:lnTo>
                    <a:pt x="243" y="365"/>
                  </a:lnTo>
                  <a:lnTo>
                    <a:pt x="243" y="365"/>
                  </a:lnTo>
                  <a:lnTo>
                    <a:pt x="365" y="517"/>
                  </a:lnTo>
                  <a:lnTo>
                    <a:pt x="456" y="668"/>
                  </a:lnTo>
                  <a:lnTo>
                    <a:pt x="516" y="759"/>
                  </a:lnTo>
                  <a:lnTo>
                    <a:pt x="547" y="820"/>
                  </a:lnTo>
                  <a:lnTo>
                    <a:pt x="547" y="820"/>
                  </a:lnTo>
                  <a:lnTo>
                    <a:pt x="547" y="820"/>
                  </a:lnTo>
                  <a:lnTo>
                    <a:pt x="547" y="820"/>
                  </a:lnTo>
                  <a:lnTo>
                    <a:pt x="547" y="759"/>
                  </a:lnTo>
                  <a:lnTo>
                    <a:pt x="516" y="577"/>
                  </a:lnTo>
                  <a:lnTo>
                    <a:pt x="516" y="577"/>
                  </a:lnTo>
                  <a:lnTo>
                    <a:pt x="395" y="395"/>
                  </a:lnTo>
                  <a:lnTo>
                    <a:pt x="243" y="24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5048;p71">
              <a:extLst>
                <a:ext uri="{FF2B5EF4-FFF2-40B4-BE49-F238E27FC236}">
                  <a16:creationId xmlns:a16="http://schemas.microsoft.com/office/drawing/2014/main" xmlns="" id="{FCA8B31D-E095-4B40-988C-4D87640B0250}"/>
                </a:ext>
              </a:extLst>
            </p:cNvPr>
            <p:cNvSpPr/>
            <p:nvPr/>
          </p:nvSpPr>
          <p:spPr>
            <a:xfrm>
              <a:off x="4724475" y="1678600"/>
              <a:ext cx="27350" cy="42525"/>
            </a:xfrm>
            <a:custGeom>
              <a:avLst/>
              <a:gdLst/>
              <a:ahLst/>
              <a:cxnLst/>
              <a:rect l="l" t="t" r="r" b="b"/>
              <a:pathLst>
                <a:path w="1094" h="1701" extrusionOk="0">
                  <a:moveTo>
                    <a:pt x="426" y="1"/>
                  </a:moveTo>
                  <a:lnTo>
                    <a:pt x="335" y="62"/>
                  </a:lnTo>
                  <a:lnTo>
                    <a:pt x="244" y="153"/>
                  </a:lnTo>
                  <a:lnTo>
                    <a:pt x="152" y="244"/>
                  </a:lnTo>
                  <a:lnTo>
                    <a:pt x="92" y="365"/>
                  </a:lnTo>
                  <a:lnTo>
                    <a:pt x="31" y="517"/>
                  </a:lnTo>
                  <a:lnTo>
                    <a:pt x="31" y="668"/>
                  </a:lnTo>
                  <a:lnTo>
                    <a:pt x="1" y="851"/>
                  </a:lnTo>
                  <a:lnTo>
                    <a:pt x="31" y="1033"/>
                  </a:lnTo>
                  <a:lnTo>
                    <a:pt x="61" y="1184"/>
                  </a:lnTo>
                  <a:lnTo>
                    <a:pt x="122" y="1336"/>
                  </a:lnTo>
                  <a:lnTo>
                    <a:pt x="183" y="1457"/>
                  </a:lnTo>
                  <a:lnTo>
                    <a:pt x="274" y="1548"/>
                  </a:lnTo>
                  <a:lnTo>
                    <a:pt x="365" y="1640"/>
                  </a:lnTo>
                  <a:lnTo>
                    <a:pt x="456" y="1670"/>
                  </a:lnTo>
                  <a:lnTo>
                    <a:pt x="577" y="1700"/>
                  </a:lnTo>
                  <a:lnTo>
                    <a:pt x="668" y="1670"/>
                  </a:lnTo>
                  <a:lnTo>
                    <a:pt x="790" y="1609"/>
                  </a:lnTo>
                  <a:lnTo>
                    <a:pt x="881" y="1548"/>
                  </a:lnTo>
                  <a:lnTo>
                    <a:pt x="941" y="1427"/>
                  </a:lnTo>
                  <a:lnTo>
                    <a:pt x="1002" y="1306"/>
                  </a:lnTo>
                  <a:lnTo>
                    <a:pt x="1063" y="1154"/>
                  </a:lnTo>
                  <a:lnTo>
                    <a:pt x="1093" y="1002"/>
                  </a:lnTo>
                  <a:lnTo>
                    <a:pt x="1093" y="820"/>
                  </a:lnTo>
                  <a:lnTo>
                    <a:pt x="1063" y="668"/>
                  </a:lnTo>
                  <a:lnTo>
                    <a:pt x="1032" y="486"/>
                  </a:lnTo>
                  <a:lnTo>
                    <a:pt x="1002" y="365"/>
                  </a:lnTo>
                  <a:lnTo>
                    <a:pt x="911" y="244"/>
                  </a:lnTo>
                  <a:lnTo>
                    <a:pt x="850" y="122"/>
                  </a:lnTo>
                  <a:lnTo>
                    <a:pt x="759" y="62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5049;p71">
              <a:extLst>
                <a:ext uri="{FF2B5EF4-FFF2-40B4-BE49-F238E27FC236}">
                  <a16:creationId xmlns:a16="http://schemas.microsoft.com/office/drawing/2014/main" xmlns="" id="{7E0AC318-55ED-4083-AE91-8F6B82E35CC8}"/>
                </a:ext>
              </a:extLst>
            </p:cNvPr>
            <p:cNvSpPr/>
            <p:nvPr/>
          </p:nvSpPr>
          <p:spPr>
            <a:xfrm>
              <a:off x="4839025" y="1677100"/>
              <a:ext cx="27350" cy="42500"/>
            </a:xfrm>
            <a:custGeom>
              <a:avLst/>
              <a:gdLst/>
              <a:ahLst/>
              <a:cxnLst/>
              <a:rect l="l" t="t" r="r" b="b"/>
              <a:pathLst>
                <a:path w="1094" h="1700" extrusionOk="0">
                  <a:moveTo>
                    <a:pt x="426" y="0"/>
                  </a:moveTo>
                  <a:lnTo>
                    <a:pt x="304" y="61"/>
                  </a:lnTo>
                  <a:lnTo>
                    <a:pt x="213" y="152"/>
                  </a:lnTo>
                  <a:lnTo>
                    <a:pt x="152" y="243"/>
                  </a:lnTo>
                  <a:lnTo>
                    <a:pt x="92" y="364"/>
                  </a:lnTo>
                  <a:lnTo>
                    <a:pt x="31" y="516"/>
                  </a:lnTo>
                  <a:lnTo>
                    <a:pt x="1" y="668"/>
                  </a:lnTo>
                  <a:lnTo>
                    <a:pt x="1" y="850"/>
                  </a:lnTo>
                  <a:lnTo>
                    <a:pt x="1" y="1032"/>
                  </a:lnTo>
                  <a:lnTo>
                    <a:pt x="31" y="1184"/>
                  </a:lnTo>
                  <a:lnTo>
                    <a:pt x="92" y="1335"/>
                  </a:lnTo>
                  <a:lnTo>
                    <a:pt x="152" y="1457"/>
                  </a:lnTo>
                  <a:lnTo>
                    <a:pt x="243" y="1548"/>
                  </a:lnTo>
                  <a:lnTo>
                    <a:pt x="335" y="1639"/>
                  </a:lnTo>
                  <a:lnTo>
                    <a:pt x="456" y="1669"/>
                  </a:lnTo>
                  <a:lnTo>
                    <a:pt x="547" y="1700"/>
                  </a:lnTo>
                  <a:lnTo>
                    <a:pt x="668" y="1669"/>
                  </a:lnTo>
                  <a:lnTo>
                    <a:pt x="759" y="1608"/>
                  </a:lnTo>
                  <a:lnTo>
                    <a:pt x="850" y="1548"/>
                  </a:lnTo>
                  <a:lnTo>
                    <a:pt x="941" y="1426"/>
                  </a:lnTo>
                  <a:lnTo>
                    <a:pt x="1002" y="1305"/>
                  </a:lnTo>
                  <a:lnTo>
                    <a:pt x="1032" y="1153"/>
                  </a:lnTo>
                  <a:lnTo>
                    <a:pt x="1063" y="1002"/>
                  </a:lnTo>
                  <a:lnTo>
                    <a:pt x="1093" y="820"/>
                  </a:lnTo>
                  <a:lnTo>
                    <a:pt x="1063" y="668"/>
                  </a:lnTo>
                  <a:lnTo>
                    <a:pt x="1032" y="486"/>
                  </a:lnTo>
                  <a:lnTo>
                    <a:pt x="972" y="364"/>
                  </a:lnTo>
                  <a:lnTo>
                    <a:pt x="911" y="243"/>
                  </a:lnTo>
                  <a:lnTo>
                    <a:pt x="820" y="122"/>
                  </a:lnTo>
                  <a:lnTo>
                    <a:pt x="729" y="61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5050;p71">
              <a:extLst>
                <a:ext uri="{FF2B5EF4-FFF2-40B4-BE49-F238E27FC236}">
                  <a16:creationId xmlns:a16="http://schemas.microsoft.com/office/drawing/2014/main" xmlns="" id="{130ED018-87BB-426D-BF01-CA4285D46F4E}"/>
                </a:ext>
              </a:extLst>
            </p:cNvPr>
            <p:cNvSpPr/>
            <p:nvPr/>
          </p:nvSpPr>
          <p:spPr>
            <a:xfrm>
              <a:off x="4914125" y="165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C8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5051;p71">
              <a:extLst>
                <a:ext uri="{FF2B5EF4-FFF2-40B4-BE49-F238E27FC236}">
                  <a16:creationId xmlns:a16="http://schemas.microsoft.com/office/drawing/2014/main" xmlns="" id="{47E167E3-F702-4174-92A2-120AABB011A6}"/>
                </a:ext>
              </a:extLst>
            </p:cNvPr>
            <p:cNvSpPr/>
            <p:nvPr/>
          </p:nvSpPr>
          <p:spPr>
            <a:xfrm>
              <a:off x="4914125" y="165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5052;p71">
              <a:extLst>
                <a:ext uri="{FF2B5EF4-FFF2-40B4-BE49-F238E27FC236}">
                  <a16:creationId xmlns:a16="http://schemas.microsoft.com/office/drawing/2014/main" xmlns="" id="{E5C4962F-2310-43ED-91FA-A40CF114E179}"/>
                </a:ext>
              </a:extLst>
            </p:cNvPr>
            <p:cNvSpPr/>
            <p:nvPr/>
          </p:nvSpPr>
          <p:spPr>
            <a:xfrm>
              <a:off x="4674425" y="1570125"/>
              <a:ext cx="239725" cy="113050"/>
            </a:xfrm>
            <a:custGeom>
              <a:avLst/>
              <a:gdLst/>
              <a:ahLst/>
              <a:cxnLst/>
              <a:rect l="l" t="t" r="r" b="b"/>
              <a:pathLst>
                <a:path w="9589" h="4522" extrusionOk="0">
                  <a:moveTo>
                    <a:pt x="5068" y="1"/>
                  </a:moveTo>
                  <a:lnTo>
                    <a:pt x="4764" y="213"/>
                  </a:lnTo>
                  <a:lnTo>
                    <a:pt x="4461" y="395"/>
                  </a:lnTo>
                  <a:lnTo>
                    <a:pt x="4157" y="547"/>
                  </a:lnTo>
                  <a:lnTo>
                    <a:pt x="3884" y="668"/>
                  </a:lnTo>
                  <a:lnTo>
                    <a:pt x="3611" y="759"/>
                  </a:lnTo>
                  <a:lnTo>
                    <a:pt x="3368" y="820"/>
                  </a:lnTo>
                  <a:lnTo>
                    <a:pt x="3095" y="850"/>
                  </a:lnTo>
                  <a:lnTo>
                    <a:pt x="2519" y="850"/>
                  </a:lnTo>
                  <a:lnTo>
                    <a:pt x="2215" y="790"/>
                  </a:lnTo>
                  <a:lnTo>
                    <a:pt x="1972" y="699"/>
                  </a:lnTo>
                  <a:lnTo>
                    <a:pt x="1730" y="638"/>
                  </a:lnTo>
                  <a:lnTo>
                    <a:pt x="1426" y="456"/>
                  </a:lnTo>
                  <a:lnTo>
                    <a:pt x="1305" y="395"/>
                  </a:lnTo>
                  <a:lnTo>
                    <a:pt x="1366" y="820"/>
                  </a:lnTo>
                  <a:lnTo>
                    <a:pt x="1396" y="1214"/>
                  </a:lnTo>
                  <a:lnTo>
                    <a:pt x="1366" y="1518"/>
                  </a:lnTo>
                  <a:lnTo>
                    <a:pt x="1335" y="1821"/>
                  </a:lnTo>
                  <a:lnTo>
                    <a:pt x="1275" y="2125"/>
                  </a:lnTo>
                  <a:lnTo>
                    <a:pt x="1214" y="2368"/>
                  </a:lnTo>
                  <a:lnTo>
                    <a:pt x="1123" y="2641"/>
                  </a:lnTo>
                  <a:lnTo>
                    <a:pt x="1001" y="2853"/>
                  </a:lnTo>
                  <a:lnTo>
                    <a:pt x="789" y="3248"/>
                  </a:lnTo>
                  <a:lnTo>
                    <a:pt x="546" y="3581"/>
                  </a:lnTo>
                  <a:lnTo>
                    <a:pt x="304" y="3854"/>
                  </a:lnTo>
                  <a:lnTo>
                    <a:pt x="121" y="4036"/>
                  </a:lnTo>
                  <a:lnTo>
                    <a:pt x="0" y="4128"/>
                  </a:lnTo>
                  <a:lnTo>
                    <a:pt x="0" y="4188"/>
                  </a:lnTo>
                  <a:lnTo>
                    <a:pt x="61" y="4310"/>
                  </a:lnTo>
                  <a:lnTo>
                    <a:pt x="30" y="4492"/>
                  </a:lnTo>
                  <a:lnTo>
                    <a:pt x="30" y="4522"/>
                  </a:lnTo>
                  <a:lnTo>
                    <a:pt x="152" y="4431"/>
                  </a:lnTo>
                  <a:lnTo>
                    <a:pt x="334" y="4249"/>
                  </a:lnTo>
                  <a:lnTo>
                    <a:pt x="607" y="3945"/>
                  </a:lnTo>
                  <a:lnTo>
                    <a:pt x="910" y="3521"/>
                  </a:lnTo>
                  <a:lnTo>
                    <a:pt x="1062" y="3278"/>
                  </a:lnTo>
                  <a:lnTo>
                    <a:pt x="1183" y="3005"/>
                  </a:lnTo>
                  <a:lnTo>
                    <a:pt x="1275" y="2701"/>
                  </a:lnTo>
                  <a:lnTo>
                    <a:pt x="1366" y="2368"/>
                  </a:lnTo>
                  <a:lnTo>
                    <a:pt x="1426" y="2003"/>
                  </a:lnTo>
                  <a:lnTo>
                    <a:pt x="1457" y="1609"/>
                  </a:lnTo>
                  <a:lnTo>
                    <a:pt x="1457" y="1214"/>
                  </a:lnTo>
                  <a:lnTo>
                    <a:pt x="1366" y="759"/>
                  </a:lnTo>
                  <a:lnTo>
                    <a:pt x="1487" y="820"/>
                  </a:lnTo>
                  <a:lnTo>
                    <a:pt x="1790" y="1002"/>
                  </a:lnTo>
                  <a:lnTo>
                    <a:pt x="2033" y="1093"/>
                  </a:lnTo>
                  <a:lnTo>
                    <a:pt x="2306" y="1154"/>
                  </a:lnTo>
                  <a:lnTo>
                    <a:pt x="2610" y="1214"/>
                  </a:lnTo>
                  <a:lnTo>
                    <a:pt x="3186" y="1214"/>
                  </a:lnTo>
                  <a:lnTo>
                    <a:pt x="3429" y="1184"/>
                  </a:lnTo>
                  <a:lnTo>
                    <a:pt x="3672" y="1123"/>
                  </a:lnTo>
                  <a:lnTo>
                    <a:pt x="3945" y="1032"/>
                  </a:lnTo>
                  <a:lnTo>
                    <a:pt x="4248" y="911"/>
                  </a:lnTo>
                  <a:lnTo>
                    <a:pt x="4521" y="790"/>
                  </a:lnTo>
                  <a:lnTo>
                    <a:pt x="4825" y="577"/>
                  </a:lnTo>
                  <a:lnTo>
                    <a:pt x="5128" y="365"/>
                  </a:lnTo>
                  <a:lnTo>
                    <a:pt x="5310" y="577"/>
                  </a:lnTo>
                  <a:lnTo>
                    <a:pt x="5492" y="790"/>
                  </a:lnTo>
                  <a:lnTo>
                    <a:pt x="5765" y="1063"/>
                  </a:lnTo>
                  <a:lnTo>
                    <a:pt x="6099" y="1306"/>
                  </a:lnTo>
                  <a:lnTo>
                    <a:pt x="6312" y="1427"/>
                  </a:lnTo>
                  <a:lnTo>
                    <a:pt x="6524" y="1548"/>
                  </a:lnTo>
                  <a:lnTo>
                    <a:pt x="6736" y="1639"/>
                  </a:lnTo>
                  <a:lnTo>
                    <a:pt x="6979" y="1700"/>
                  </a:lnTo>
                  <a:lnTo>
                    <a:pt x="7252" y="1730"/>
                  </a:lnTo>
                  <a:lnTo>
                    <a:pt x="7525" y="1761"/>
                  </a:lnTo>
                  <a:lnTo>
                    <a:pt x="7768" y="1730"/>
                  </a:lnTo>
                  <a:lnTo>
                    <a:pt x="8041" y="1700"/>
                  </a:lnTo>
                  <a:lnTo>
                    <a:pt x="8314" y="1609"/>
                  </a:lnTo>
                  <a:lnTo>
                    <a:pt x="8618" y="1518"/>
                  </a:lnTo>
                  <a:lnTo>
                    <a:pt x="8678" y="1184"/>
                  </a:lnTo>
                  <a:lnTo>
                    <a:pt x="8709" y="1063"/>
                  </a:lnTo>
                  <a:lnTo>
                    <a:pt x="8678" y="1063"/>
                  </a:lnTo>
                  <a:lnTo>
                    <a:pt x="8375" y="1214"/>
                  </a:lnTo>
                  <a:lnTo>
                    <a:pt x="8041" y="1306"/>
                  </a:lnTo>
                  <a:lnTo>
                    <a:pt x="7738" y="1366"/>
                  </a:lnTo>
                  <a:lnTo>
                    <a:pt x="7434" y="1397"/>
                  </a:lnTo>
                  <a:lnTo>
                    <a:pt x="7161" y="1366"/>
                  </a:lnTo>
                  <a:lnTo>
                    <a:pt x="6919" y="1336"/>
                  </a:lnTo>
                  <a:lnTo>
                    <a:pt x="6676" y="1275"/>
                  </a:lnTo>
                  <a:lnTo>
                    <a:pt x="6463" y="1184"/>
                  </a:lnTo>
                  <a:lnTo>
                    <a:pt x="6251" y="1063"/>
                  </a:lnTo>
                  <a:lnTo>
                    <a:pt x="6039" y="941"/>
                  </a:lnTo>
                  <a:lnTo>
                    <a:pt x="5705" y="699"/>
                  </a:lnTo>
                  <a:lnTo>
                    <a:pt x="5432" y="426"/>
                  </a:lnTo>
                  <a:lnTo>
                    <a:pt x="5250" y="213"/>
                  </a:lnTo>
                  <a:lnTo>
                    <a:pt x="5068" y="1"/>
                  </a:lnTo>
                  <a:close/>
                  <a:moveTo>
                    <a:pt x="8648" y="2883"/>
                  </a:moveTo>
                  <a:lnTo>
                    <a:pt x="8739" y="3339"/>
                  </a:lnTo>
                  <a:lnTo>
                    <a:pt x="8800" y="3551"/>
                  </a:lnTo>
                  <a:lnTo>
                    <a:pt x="8891" y="3763"/>
                  </a:lnTo>
                  <a:lnTo>
                    <a:pt x="9012" y="3945"/>
                  </a:lnTo>
                  <a:lnTo>
                    <a:pt x="9134" y="4158"/>
                  </a:lnTo>
                  <a:lnTo>
                    <a:pt x="9316" y="4340"/>
                  </a:lnTo>
                  <a:lnTo>
                    <a:pt x="9498" y="4522"/>
                  </a:lnTo>
                  <a:lnTo>
                    <a:pt x="9528" y="4340"/>
                  </a:lnTo>
                  <a:lnTo>
                    <a:pt x="9558" y="3794"/>
                  </a:lnTo>
                  <a:lnTo>
                    <a:pt x="9589" y="3248"/>
                  </a:lnTo>
                  <a:lnTo>
                    <a:pt x="9437" y="4158"/>
                  </a:lnTo>
                  <a:lnTo>
                    <a:pt x="9285" y="4006"/>
                  </a:lnTo>
                  <a:lnTo>
                    <a:pt x="9134" y="3885"/>
                  </a:lnTo>
                  <a:lnTo>
                    <a:pt x="8921" y="3551"/>
                  </a:lnTo>
                  <a:lnTo>
                    <a:pt x="8769" y="3248"/>
                  </a:lnTo>
                  <a:lnTo>
                    <a:pt x="8648" y="2883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5053;p71">
              <a:extLst>
                <a:ext uri="{FF2B5EF4-FFF2-40B4-BE49-F238E27FC236}">
                  <a16:creationId xmlns:a16="http://schemas.microsoft.com/office/drawing/2014/main" xmlns="" id="{042ED71B-FB50-49D3-B8F3-05BB7AF6189E}"/>
                </a:ext>
              </a:extLst>
            </p:cNvPr>
            <p:cNvSpPr/>
            <p:nvPr/>
          </p:nvSpPr>
          <p:spPr>
            <a:xfrm>
              <a:off x="4890625" y="1642200"/>
              <a:ext cx="23525" cy="40975"/>
            </a:xfrm>
            <a:custGeom>
              <a:avLst/>
              <a:gdLst/>
              <a:ahLst/>
              <a:cxnLst/>
              <a:rect l="l" t="t" r="r" b="b"/>
              <a:pathLst>
                <a:path w="941" h="163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1" y="456"/>
                  </a:lnTo>
                  <a:lnTo>
                    <a:pt x="152" y="668"/>
                  </a:lnTo>
                  <a:lnTo>
                    <a:pt x="243" y="880"/>
                  </a:lnTo>
                  <a:lnTo>
                    <a:pt x="364" y="1062"/>
                  </a:lnTo>
                  <a:lnTo>
                    <a:pt x="486" y="1275"/>
                  </a:lnTo>
                  <a:lnTo>
                    <a:pt x="668" y="1457"/>
                  </a:lnTo>
                  <a:lnTo>
                    <a:pt x="850" y="1639"/>
                  </a:lnTo>
                  <a:lnTo>
                    <a:pt x="850" y="1639"/>
                  </a:lnTo>
                  <a:lnTo>
                    <a:pt x="880" y="1457"/>
                  </a:lnTo>
                  <a:lnTo>
                    <a:pt x="880" y="1457"/>
                  </a:lnTo>
                  <a:lnTo>
                    <a:pt x="910" y="911"/>
                  </a:lnTo>
                  <a:lnTo>
                    <a:pt x="941" y="365"/>
                  </a:lnTo>
                  <a:lnTo>
                    <a:pt x="941" y="365"/>
                  </a:lnTo>
                  <a:lnTo>
                    <a:pt x="941" y="365"/>
                  </a:lnTo>
                  <a:lnTo>
                    <a:pt x="941" y="365"/>
                  </a:lnTo>
                  <a:lnTo>
                    <a:pt x="941" y="365"/>
                  </a:lnTo>
                  <a:lnTo>
                    <a:pt x="941" y="365"/>
                  </a:lnTo>
                  <a:lnTo>
                    <a:pt x="789" y="1275"/>
                  </a:lnTo>
                  <a:lnTo>
                    <a:pt x="789" y="1275"/>
                  </a:lnTo>
                  <a:lnTo>
                    <a:pt x="637" y="1123"/>
                  </a:lnTo>
                  <a:lnTo>
                    <a:pt x="486" y="1002"/>
                  </a:lnTo>
                  <a:lnTo>
                    <a:pt x="273" y="668"/>
                  </a:lnTo>
                  <a:lnTo>
                    <a:pt x="121" y="36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5054;p71">
              <a:extLst>
                <a:ext uri="{FF2B5EF4-FFF2-40B4-BE49-F238E27FC236}">
                  <a16:creationId xmlns:a16="http://schemas.microsoft.com/office/drawing/2014/main" xmlns="" id="{01273E9F-9953-47DF-A6CD-04A1D0676D28}"/>
                </a:ext>
              </a:extLst>
            </p:cNvPr>
            <p:cNvSpPr/>
            <p:nvPr/>
          </p:nvSpPr>
          <p:spPr>
            <a:xfrm>
              <a:off x="4674425" y="1570125"/>
              <a:ext cx="217725" cy="113050"/>
            </a:xfrm>
            <a:custGeom>
              <a:avLst/>
              <a:gdLst/>
              <a:ahLst/>
              <a:cxnLst/>
              <a:rect l="l" t="t" r="r" b="b"/>
              <a:pathLst>
                <a:path w="8709" h="4522" fill="none" extrusionOk="0">
                  <a:moveTo>
                    <a:pt x="5068" y="1"/>
                  </a:moveTo>
                  <a:lnTo>
                    <a:pt x="5068" y="1"/>
                  </a:lnTo>
                  <a:lnTo>
                    <a:pt x="5068" y="1"/>
                  </a:lnTo>
                  <a:lnTo>
                    <a:pt x="5068" y="1"/>
                  </a:lnTo>
                  <a:lnTo>
                    <a:pt x="5068" y="1"/>
                  </a:lnTo>
                  <a:lnTo>
                    <a:pt x="4764" y="213"/>
                  </a:lnTo>
                  <a:lnTo>
                    <a:pt x="4461" y="395"/>
                  </a:lnTo>
                  <a:lnTo>
                    <a:pt x="4157" y="547"/>
                  </a:lnTo>
                  <a:lnTo>
                    <a:pt x="3884" y="668"/>
                  </a:lnTo>
                  <a:lnTo>
                    <a:pt x="3611" y="759"/>
                  </a:lnTo>
                  <a:lnTo>
                    <a:pt x="3368" y="820"/>
                  </a:lnTo>
                  <a:lnTo>
                    <a:pt x="3095" y="850"/>
                  </a:lnTo>
                  <a:lnTo>
                    <a:pt x="2852" y="850"/>
                  </a:lnTo>
                  <a:lnTo>
                    <a:pt x="2852" y="850"/>
                  </a:lnTo>
                  <a:lnTo>
                    <a:pt x="2519" y="850"/>
                  </a:lnTo>
                  <a:lnTo>
                    <a:pt x="2215" y="790"/>
                  </a:lnTo>
                  <a:lnTo>
                    <a:pt x="1972" y="699"/>
                  </a:lnTo>
                  <a:lnTo>
                    <a:pt x="1730" y="638"/>
                  </a:lnTo>
                  <a:lnTo>
                    <a:pt x="1426" y="456"/>
                  </a:lnTo>
                  <a:lnTo>
                    <a:pt x="1305" y="395"/>
                  </a:lnTo>
                  <a:lnTo>
                    <a:pt x="1305" y="395"/>
                  </a:lnTo>
                  <a:lnTo>
                    <a:pt x="1366" y="820"/>
                  </a:lnTo>
                  <a:lnTo>
                    <a:pt x="1396" y="1214"/>
                  </a:lnTo>
                  <a:lnTo>
                    <a:pt x="1396" y="1214"/>
                  </a:lnTo>
                  <a:lnTo>
                    <a:pt x="1366" y="1518"/>
                  </a:lnTo>
                  <a:lnTo>
                    <a:pt x="1335" y="1821"/>
                  </a:lnTo>
                  <a:lnTo>
                    <a:pt x="1275" y="2125"/>
                  </a:lnTo>
                  <a:lnTo>
                    <a:pt x="1214" y="2368"/>
                  </a:lnTo>
                  <a:lnTo>
                    <a:pt x="1123" y="2641"/>
                  </a:lnTo>
                  <a:lnTo>
                    <a:pt x="1001" y="2853"/>
                  </a:lnTo>
                  <a:lnTo>
                    <a:pt x="789" y="3248"/>
                  </a:lnTo>
                  <a:lnTo>
                    <a:pt x="546" y="3581"/>
                  </a:lnTo>
                  <a:lnTo>
                    <a:pt x="304" y="3854"/>
                  </a:lnTo>
                  <a:lnTo>
                    <a:pt x="121" y="4036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88"/>
                  </a:lnTo>
                  <a:lnTo>
                    <a:pt x="0" y="4188"/>
                  </a:lnTo>
                  <a:lnTo>
                    <a:pt x="61" y="4310"/>
                  </a:lnTo>
                  <a:lnTo>
                    <a:pt x="30" y="4492"/>
                  </a:lnTo>
                  <a:lnTo>
                    <a:pt x="30" y="4522"/>
                  </a:lnTo>
                  <a:lnTo>
                    <a:pt x="30" y="4522"/>
                  </a:lnTo>
                  <a:lnTo>
                    <a:pt x="152" y="4431"/>
                  </a:lnTo>
                  <a:lnTo>
                    <a:pt x="334" y="4249"/>
                  </a:lnTo>
                  <a:lnTo>
                    <a:pt x="607" y="3945"/>
                  </a:lnTo>
                  <a:lnTo>
                    <a:pt x="910" y="3521"/>
                  </a:lnTo>
                  <a:lnTo>
                    <a:pt x="1062" y="3278"/>
                  </a:lnTo>
                  <a:lnTo>
                    <a:pt x="1183" y="3005"/>
                  </a:lnTo>
                  <a:lnTo>
                    <a:pt x="1275" y="2701"/>
                  </a:lnTo>
                  <a:lnTo>
                    <a:pt x="1366" y="2368"/>
                  </a:lnTo>
                  <a:lnTo>
                    <a:pt x="1426" y="2003"/>
                  </a:lnTo>
                  <a:lnTo>
                    <a:pt x="1457" y="1609"/>
                  </a:lnTo>
                  <a:lnTo>
                    <a:pt x="1457" y="1214"/>
                  </a:lnTo>
                  <a:lnTo>
                    <a:pt x="1366" y="759"/>
                  </a:lnTo>
                  <a:lnTo>
                    <a:pt x="1366" y="759"/>
                  </a:lnTo>
                  <a:lnTo>
                    <a:pt x="1487" y="820"/>
                  </a:lnTo>
                  <a:lnTo>
                    <a:pt x="1790" y="1002"/>
                  </a:lnTo>
                  <a:lnTo>
                    <a:pt x="2033" y="1093"/>
                  </a:lnTo>
                  <a:lnTo>
                    <a:pt x="2306" y="1154"/>
                  </a:lnTo>
                  <a:lnTo>
                    <a:pt x="2610" y="1214"/>
                  </a:lnTo>
                  <a:lnTo>
                    <a:pt x="2943" y="1214"/>
                  </a:lnTo>
                  <a:lnTo>
                    <a:pt x="2943" y="1214"/>
                  </a:lnTo>
                  <a:lnTo>
                    <a:pt x="3186" y="1214"/>
                  </a:lnTo>
                  <a:lnTo>
                    <a:pt x="3429" y="1184"/>
                  </a:lnTo>
                  <a:lnTo>
                    <a:pt x="3672" y="1123"/>
                  </a:lnTo>
                  <a:lnTo>
                    <a:pt x="3945" y="1032"/>
                  </a:lnTo>
                  <a:lnTo>
                    <a:pt x="4248" y="911"/>
                  </a:lnTo>
                  <a:lnTo>
                    <a:pt x="4521" y="790"/>
                  </a:lnTo>
                  <a:lnTo>
                    <a:pt x="4825" y="577"/>
                  </a:lnTo>
                  <a:lnTo>
                    <a:pt x="5128" y="365"/>
                  </a:lnTo>
                  <a:lnTo>
                    <a:pt x="5128" y="365"/>
                  </a:lnTo>
                  <a:lnTo>
                    <a:pt x="5310" y="577"/>
                  </a:lnTo>
                  <a:lnTo>
                    <a:pt x="5492" y="790"/>
                  </a:lnTo>
                  <a:lnTo>
                    <a:pt x="5765" y="1063"/>
                  </a:lnTo>
                  <a:lnTo>
                    <a:pt x="6099" y="1306"/>
                  </a:lnTo>
                  <a:lnTo>
                    <a:pt x="6312" y="1427"/>
                  </a:lnTo>
                  <a:lnTo>
                    <a:pt x="6524" y="1548"/>
                  </a:lnTo>
                  <a:lnTo>
                    <a:pt x="6736" y="1639"/>
                  </a:lnTo>
                  <a:lnTo>
                    <a:pt x="6979" y="1700"/>
                  </a:lnTo>
                  <a:lnTo>
                    <a:pt x="7252" y="1730"/>
                  </a:lnTo>
                  <a:lnTo>
                    <a:pt x="7525" y="1761"/>
                  </a:lnTo>
                  <a:lnTo>
                    <a:pt x="7525" y="1761"/>
                  </a:lnTo>
                  <a:lnTo>
                    <a:pt x="7768" y="1730"/>
                  </a:lnTo>
                  <a:lnTo>
                    <a:pt x="8041" y="1700"/>
                  </a:lnTo>
                  <a:lnTo>
                    <a:pt x="8314" y="1609"/>
                  </a:lnTo>
                  <a:lnTo>
                    <a:pt x="8618" y="1518"/>
                  </a:lnTo>
                  <a:lnTo>
                    <a:pt x="8618" y="1518"/>
                  </a:lnTo>
                  <a:lnTo>
                    <a:pt x="8678" y="1184"/>
                  </a:lnTo>
                  <a:lnTo>
                    <a:pt x="8709" y="1063"/>
                  </a:lnTo>
                  <a:lnTo>
                    <a:pt x="8709" y="1063"/>
                  </a:lnTo>
                  <a:lnTo>
                    <a:pt x="8678" y="1063"/>
                  </a:lnTo>
                  <a:lnTo>
                    <a:pt x="8678" y="1063"/>
                  </a:lnTo>
                  <a:lnTo>
                    <a:pt x="8375" y="1214"/>
                  </a:lnTo>
                  <a:lnTo>
                    <a:pt x="8041" y="1306"/>
                  </a:lnTo>
                  <a:lnTo>
                    <a:pt x="7738" y="1366"/>
                  </a:lnTo>
                  <a:lnTo>
                    <a:pt x="7434" y="1397"/>
                  </a:lnTo>
                  <a:lnTo>
                    <a:pt x="7434" y="1397"/>
                  </a:lnTo>
                  <a:lnTo>
                    <a:pt x="7161" y="1366"/>
                  </a:lnTo>
                  <a:lnTo>
                    <a:pt x="6919" y="1336"/>
                  </a:lnTo>
                  <a:lnTo>
                    <a:pt x="6676" y="1275"/>
                  </a:lnTo>
                  <a:lnTo>
                    <a:pt x="6463" y="1184"/>
                  </a:lnTo>
                  <a:lnTo>
                    <a:pt x="6251" y="1063"/>
                  </a:lnTo>
                  <a:lnTo>
                    <a:pt x="6039" y="941"/>
                  </a:lnTo>
                  <a:lnTo>
                    <a:pt x="5705" y="699"/>
                  </a:lnTo>
                  <a:lnTo>
                    <a:pt x="5432" y="426"/>
                  </a:lnTo>
                  <a:lnTo>
                    <a:pt x="5250" y="213"/>
                  </a:lnTo>
                  <a:lnTo>
                    <a:pt x="5068" y="1"/>
                  </a:lnTo>
                  <a:lnTo>
                    <a:pt x="5068" y="1"/>
                  </a:lnTo>
                  <a:lnTo>
                    <a:pt x="5068" y="1"/>
                  </a:lnTo>
                  <a:lnTo>
                    <a:pt x="5068" y="1"/>
                  </a:lnTo>
                  <a:lnTo>
                    <a:pt x="5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5055;p71">
              <a:extLst>
                <a:ext uri="{FF2B5EF4-FFF2-40B4-BE49-F238E27FC236}">
                  <a16:creationId xmlns:a16="http://schemas.microsoft.com/office/drawing/2014/main" xmlns="" id="{7C62C039-DCA0-4C0A-944E-259D2C56626A}"/>
                </a:ext>
              </a:extLst>
            </p:cNvPr>
            <p:cNvSpPr/>
            <p:nvPr/>
          </p:nvSpPr>
          <p:spPr>
            <a:xfrm>
              <a:off x="4644825" y="1458625"/>
              <a:ext cx="291325" cy="215450"/>
            </a:xfrm>
            <a:custGeom>
              <a:avLst/>
              <a:gdLst/>
              <a:ahLst/>
              <a:cxnLst/>
              <a:rect l="l" t="t" r="r" b="b"/>
              <a:pathLst>
                <a:path w="11653" h="8618" extrusionOk="0">
                  <a:moveTo>
                    <a:pt x="3733" y="0"/>
                  </a:moveTo>
                  <a:lnTo>
                    <a:pt x="3490" y="31"/>
                  </a:lnTo>
                  <a:lnTo>
                    <a:pt x="3278" y="91"/>
                  </a:lnTo>
                  <a:lnTo>
                    <a:pt x="3065" y="182"/>
                  </a:lnTo>
                  <a:lnTo>
                    <a:pt x="2883" y="334"/>
                  </a:lnTo>
                  <a:lnTo>
                    <a:pt x="2732" y="455"/>
                  </a:lnTo>
                  <a:lnTo>
                    <a:pt x="2550" y="637"/>
                  </a:lnTo>
                  <a:lnTo>
                    <a:pt x="2428" y="819"/>
                  </a:lnTo>
                  <a:lnTo>
                    <a:pt x="2307" y="1002"/>
                  </a:lnTo>
                  <a:lnTo>
                    <a:pt x="2216" y="1214"/>
                  </a:lnTo>
                  <a:lnTo>
                    <a:pt x="2155" y="1426"/>
                  </a:lnTo>
                  <a:lnTo>
                    <a:pt x="2094" y="1639"/>
                  </a:lnTo>
                  <a:lnTo>
                    <a:pt x="2064" y="1851"/>
                  </a:lnTo>
                  <a:lnTo>
                    <a:pt x="2064" y="2094"/>
                  </a:lnTo>
                  <a:lnTo>
                    <a:pt x="2094" y="2306"/>
                  </a:lnTo>
                  <a:lnTo>
                    <a:pt x="1882" y="2215"/>
                  </a:lnTo>
                  <a:lnTo>
                    <a:pt x="1457" y="2094"/>
                  </a:lnTo>
                  <a:lnTo>
                    <a:pt x="1245" y="2064"/>
                  </a:lnTo>
                  <a:lnTo>
                    <a:pt x="1032" y="2064"/>
                  </a:lnTo>
                  <a:lnTo>
                    <a:pt x="972" y="2094"/>
                  </a:lnTo>
                  <a:lnTo>
                    <a:pt x="911" y="2155"/>
                  </a:lnTo>
                  <a:lnTo>
                    <a:pt x="881" y="2215"/>
                  </a:lnTo>
                  <a:lnTo>
                    <a:pt x="881" y="2306"/>
                  </a:lnTo>
                  <a:lnTo>
                    <a:pt x="911" y="2488"/>
                  </a:lnTo>
                  <a:lnTo>
                    <a:pt x="1002" y="2610"/>
                  </a:lnTo>
                  <a:lnTo>
                    <a:pt x="1063" y="2731"/>
                  </a:lnTo>
                  <a:lnTo>
                    <a:pt x="1154" y="2792"/>
                  </a:lnTo>
                  <a:lnTo>
                    <a:pt x="1305" y="2883"/>
                  </a:lnTo>
                  <a:lnTo>
                    <a:pt x="1366" y="2913"/>
                  </a:lnTo>
                  <a:lnTo>
                    <a:pt x="1154" y="2974"/>
                  </a:lnTo>
                  <a:lnTo>
                    <a:pt x="941" y="3035"/>
                  </a:lnTo>
                  <a:lnTo>
                    <a:pt x="699" y="3156"/>
                  </a:lnTo>
                  <a:lnTo>
                    <a:pt x="456" y="3308"/>
                  </a:lnTo>
                  <a:lnTo>
                    <a:pt x="243" y="3490"/>
                  </a:lnTo>
                  <a:lnTo>
                    <a:pt x="152" y="3611"/>
                  </a:lnTo>
                  <a:lnTo>
                    <a:pt x="92" y="3732"/>
                  </a:lnTo>
                  <a:lnTo>
                    <a:pt x="31" y="3854"/>
                  </a:lnTo>
                  <a:lnTo>
                    <a:pt x="1" y="3975"/>
                  </a:lnTo>
                  <a:lnTo>
                    <a:pt x="1" y="4097"/>
                  </a:lnTo>
                  <a:lnTo>
                    <a:pt x="31" y="4218"/>
                  </a:lnTo>
                  <a:lnTo>
                    <a:pt x="61" y="4339"/>
                  </a:lnTo>
                  <a:lnTo>
                    <a:pt x="122" y="4430"/>
                  </a:lnTo>
                  <a:lnTo>
                    <a:pt x="274" y="4582"/>
                  </a:lnTo>
                  <a:lnTo>
                    <a:pt x="425" y="4703"/>
                  </a:lnTo>
                  <a:lnTo>
                    <a:pt x="577" y="4764"/>
                  </a:lnTo>
                  <a:lnTo>
                    <a:pt x="729" y="4825"/>
                  </a:lnTo>
                  <a:lnTo>
                    <a:pt x="881" y="4855"/>
                  </a:lnTo>
                  <a:lnTo>
                    <a:pt x="850" y="5219"/>
                  </a:lnTo>
                  <a:lnTo>
                    <a:pt x="850" y="6099"/>
                  </a:lnTo>
                  <a:lnTo>
                    <a:pt x="881" y="6645"/>
                  </a:lnTo>
                  <a:lnTo>
                    <a:pt x="941" y="7252"/>
                  </a:lnTo>
                  <a:lnTo>
                    <a:pt x="1032" y="7859"/>
                  </a:lnTo>
                  <a:lnTo>
                    <a:pt x="1154" y="8405"/>
                  </a:lnTo>
                  <a:lnTo>
                    <a:pt x="1154" y="8618"/>
                  </a:lnTo>
                  <a:lnTo>
                    <a:pt x="1245" y="8557"/>
                  </a:lnTo>
                  <a:lnTo>
                    <a:pt x="1427" y="8375"/>
                  </a:lnTo>
                  <a:lnTo>
                    <a:pt x="1700" y="8072"/>
                  </a:lnTo>
                  <a:lnTo>
                    <a:pt x="1852" y="7890"/>
                  </a:lnTo>
                  <a:lnTo>
                    <a:pt x="2003" y="7677"/>
                  </a:lnTo>
                  <a:lnTo>
                    <a:pt x="2155" y="7404"/>
                  </a:lnTo>
                  <a:lnTo>
                    <a:pt x="2276" y="7131"/>
                  </a:lnTo>
                  <a:lnTo>
                    <a:pt x="2398" y="6828"/>
                  </a:lnTo>
                  <a:lnTo>
                    <a:pt x="2489" y="6494"/>
                  </a:lnTo>
                  <a:lnTo>
                    <a:pt x="2550" y="6130"/>
                  </a:lnTo>
                  <a:lnTo>
                    <a:pt x="2580" y="5735"/>
                  </a:lnTo>
                  <a:lnTo>
                    <a:pt x="2550" y="5310"/>
                  </a:lnTo>
                  <a:lnTo>
                    <a:pt x="2489" y="4855"/>
                  </a:lnTo>
                  <a:lnTo>
                    <a:pt x="2580" y="4916"/>
                  </a:lnTo>
                  <a:lnTo>
                    <a:pt x="2792" y="5037"/>
                  </a:lnTo>
                  <a:lnTo>
                    <a:pt x="3126" y="5159"/>
                  </a:lnTo>
                  <a:lnTo>
                    <a:pt x="3369" y="5219"/>
                  </a:lnTo>
                  <a:lnTo>
                    <a:pt x="3612" y="5280"/>
                  </a:lnTo>
                  <a:lnTo>
                    <a:pt x="3854" y="5310"/>
                  </a:lnTo>
                  <a:lnTo>
                    <a:pt x="4158" y="5310"/>
                  </a:lnTo>
                  <a:lnTo>
                    <a:pt x="4461" y="5280"/>
                  </a:lnTo>
                  <a:lnTo>
                    <a:pt x="4795" y="5219"/>
                  </a:lnTo>
                  <a:lnTo>
                    <a:pt x="5129" y="5098"/>
                  </a:lnTo>
                  <a:lnTo>
                    <a:pt x="5493" y="4946"/>
                  </a:lnTo>
                  <a:lnTo>
                    <a:pt x="5887" y="4734"/>
                  </a:lnTo>
                  <a:lnTo>
                    <a:pt x="6252" y="4461"/>
                  </a:lnTo>
                  <a:lnTo>
                    <a:pt x="6312" y="4552"/>
                  </a:lnTo>
                  <a:lnTo>
                    <a:pt x="6525" y="4764"/>
                  </a:lnTo>
                  <a:lnTo>
                    <a:pt x="6828" y="5098"/>
                  </a:lnTo>
                  <a:lnTo>
                    <a:pt x="7010" y="5250"/>
                  </a:lnTo>
                  <a:lnTo>
                    <a:pt x="7253" y="5401"/>
                  </a:lnTo>
                  <a:lnTo>
                    <a:pt x="7496" y="5553"/>
                  </a:lnTo>
                  <a:lnTo>
                    <a:pt x="7769" y="5674"/>
                  </a:lnTo>
                  <a:lnTo>
                    <a:pt x="8072" y="5766"/>
                  </a:lnTo>
                  <a:lnTo>
                    <a:pt x="8376" y="5826"/>
                  </a:lnTo>
                  <a:lnTo>
                    <a:pt x="8740" y="5857"/>
                  </a:lnTo>
                  <a:lnTo>
                    <a:pt x="9104" y="5796"/>
                  </a:lnTo>
                  <a:lnTo>
                    <a:pt x="9468" y="5705"/>
                  </a:lnTo>
                  <a:lnTo>
                    <a:pt x="9893" y="5523"/>
                  </a:lnTo>
                  <a:lnTo>
                    <a:pt x="9893" y="5523"/>
                  </a:lnTo>
                  <a:lnTo>
                    <a:pt x="9802" y="5857"/>
                  </a:lnTo>
                  <a:lnTo>
                    <a:pt x="9771" y="6221"/>
                  </a:lnTo>
                  <a:lnTo>
                    <a:pt x="9741" y="6676"/>
                  </a:lnTo>
                  <a:lnTo>
                    <a:pt x="9771" y="6919"/>
                  </a:lnTo>
                  <a:lnTo>
                    <a:pt x="9802" y="7161"/>
                  </a:lnTo>
                  <a:lnTo>
                    <a:pt x="9862" y="7434"/>
                  </a:lnTo>
                  <a:lnTo>
                    <a:pt x="9953" y="7677"/>
                  </a:lnTo>
                  <a:lnTo>
                    <a:pt x="10045" y="7920"/>
                  </a:lnTo>
                  <a:lnTo>
                    <a:pt x="10196" y="8163"/>
                  </a:lnTo>
                  <a:lnTo>
                    <a:pt x="10378" y="8405"/>
                  </a:lnTo>
                  <a:lnTo>
                    <a:pt x="10621" y="8618"/>
                  </a:lnTo>
                  <a:lnTo>
                    <a:pt x="10682" y="8254"/>
                  </a:lnTo>
                  <a:lnTo>
                    <a:pt x="10803" y="7343"/>
                  </a:lnTo>
                  <a:lnTo>
                    <a:pt x="10864" y="6828"/>
                  </a:lnTo>
                  <a:lnTo>
                    <a:pt x="10894" y="6281"/>
                  </a:lnTo>
                  <a:lnTo>
                    <a:pt x="10925" y="5796"/>
                  </a:lnTo>
                  <a:lnTo>
                    <a:pt x="10894" y="5401"/>
                  </a:lnTo>
                  <a:lnTo>
                    <a:pt x="11046" y="5250"/>
                  </a:lnTo>
                  <a:lnTo>
                    <a:pt x="11198" y="5098"/>
                  </a:lnTo>
                  <a:lnTo>
                    <a:pt x="11380" y="4916"/>
                  </a:lnTo>
                  <a:lnTo>
                    <a:pt x="11531" y="4643"/>
                  </a:lnTo>
                  <a:lnTo>
                    <a:pt x="11592" y="4491"/>
                  </a:lnTo>
                  <a:lnTo>
                    <a:pt x="11622" y="4309"/>
                  </a:lnTo>
                  <a:lnTo>
                    <a:pt x="11653" y="4127"/>
                  </a:lnTo>
                  <a:lnTo>
                    <a:pt x="11653" y="3945"/>
                  </a:lnTo>
                  <a:lnTo>
                    <a:pt x="11622" y="3732"/>
                  </a:lnTo>
                  <a:lnTo>
                    <a:pt x="11562" y="3520"/>
                  </a:lnTo>
                  <a:lnTo>
                    <a:pt x="11471" y="3308"/>
                  </a:lnTo>
                  <a:lnTo>
                    <a:pt x="11349" y="3126"/>
                  </a:lnTo>
                  <a:lnTo>
                    <a:pt x="11198" y="2974"/>
                  </a:lnTo>
                  <a:lnTo>
                    <a:pt x="11046" y="2852"/>
                  </a:lnTo>
                  <a:lnTo>
                    <a:pt x="10864" y="2731"/>
                  </a:lnTo>
                  <a:lnTo>
                    <a:pt x="10651" y="2670"/>
                  </a:lnTo>
                  <a:lnTo>
                    <a:pt x="10257" y="2549"/>
                  </a:lnTo>
                  <a:lnTo>
                    <a:pt x="9893" y="2488"/>
                  </a:lnTo>
                  <a:lnTo>
                    <a:pt x="9286" y="2488"/>
                  </a:lnTo>
                  <a:lnTo>
                    <a:pt x="9377" y="2306"/>
                  </a:lnTo>
                  <a:lnTo>
                    <a:pt x="9438" y="2094"/>
                  </a:lnTo>
                  <a:lnTo>
                    <a:pt x="9498" y="1821"/>
                  </a:lnTo>
                  <a:lnTo>
                    <a:pt x="9498" y="1699"/>
                  </a:lnTo>
                  <a:lnTo>
                    <a:pt x="9498" y="1548"/>
                  </a:lnTo>
                  <a:lnTo>
                    <a:pt x="9468" y="1396"/>
                  </a:lnTo>
                  <a:lnTo>
                    <a:pt x="9407" y="1244"/>
                  </a:lnTo>
                  <a:lnTo>
                    <a:pt x="9316" y="1123"/>
                  </a:lnTo>
                  <a:lnTo>
                    <a:pt x="9165" y="971"/>
                  </a:lnTo>
                  <a:lnTo>
                    <a:pt x="9013" y="850"/>
                  </a:lnTo>
                  <a:lnTo>
                    <a:pt x="8800" y="759"/>
                  </a:lnTo>
                  <a:lnTo>
                    <a:pt x="8588" y="668"/>
                  </a:lnTo>
                  <a:lnTo>
                    <a:pt x="8315" y="607"/>
                  </a:lnTo>
                  <a:lnTo>
                    <a:pt x="8072" y="577"/>
                  </a:lnTo>
                  <a:lnTo>
                    <a:pt x="7829" y="546"/>
                  </a:lnTo>
                  <a:lnTo>
                    <a:pt x="7314" y="577"/>
                  </a:lnTo>
                  <a:lnTo>
                    <a:pt x="6798" y="668"/>
                  </a:lnTo>
                  <a:lnTo>
                    <a:pt x="6373" y="759"/>
                  </a:lnTo>
                  <a:lnTo>
                    <a:pt x="6039" y="850"/>
                  </a:lnTo>
                  <a:lnTo>
                    <a:pt x="5705" y="971"/>
                  </a:lnTo>
                  <a:lnTo>
                    <a:pt x="5675" y="850"/>
                  </a:lnTo>
                  <a:lnTo>
                    <a:pt x="5614" y="728"/>
                  </a:lnTo>
                  <a:lnTo>
                    <a:pt x="5523" y="577"/>
                  </a:lnTo>
                  <a:lnTo>
                    <a:pt x="5341" y="425"/>
                  </a:lnTo>
                  <a:lnTo>
                    <a:pt x="5068" y="273"/>
                  </a:lnTo>
                  <a:lnTo>
                    <a:pt x="4704" y="122"/>
                  </a:lnTo>
                  <a:lnTo>
                    <a:pt x="4249" y="31"/>
                  </a:lnTo>
                  <a:lnTo>
                    <a:pt x="3976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5056;p71">
              <a:extLst>
                <a:ext uri="{FF2B5EF4-FFF2-40B4-BE49-F238E27FC236}">
                  <a16:creationId xmlns:a16="http://schemas.microsoft.com/office/drawing/2014/main" xmlns="" id="{45B12587-0B17-4CB7-9D07-FD22AD5EBC10}"/>
                </a:ext>
              </a:extLst>
            </p:cNvPr>
            <p:cNvSpPr/>
            <p:nvPr/>
          </p:nvSpPr>
          <p:spPr>
            <a:xfrm>
              <a:off x="4644825" y="1458625"/>
              <a:ext cx="291325" cy="215450"/>
            </a:xfrm>
            <a:custGeom>
              <a:avLst/>
              <a:gdLst/>
              <a:ahLst/>
              <a:cxnLst/>
              <a:rect l="l" t="t" r="r" b="b"/>
              <a:pathLst>
                <a:path w="11653" h="8618" fill="none" extrusionOk="0">
                  <a:moveTo>
                    <a:pt x="1154" y="8618"/>
                  </a:moveTo>
                  <a:lnTo>
                    <a:pt x="1154" y="8618"/>
                  </a:lnTo>
                  <a:lnTo>
                    <a:pt x="1245" y="8557"/>
                  </a:lnTo>
                  <a:lnTo>
                    <a:pt x="1427" y="8375"/>
                  </a:lnTo>
                  <a:lnTo>
                    <a:pt x="1700" y="8072"/>
                  </a:lnTo>
                  <a:lnTo>
                    <a:pt x="1852" y="7890"/>
                  </a:lnTo>
                  <a:lnTo>
                    <a:pt x="2003" y="7677"/>
                  </a:lnTo>
                  <a:lnTo>
                    <a:pt x="2155" y="7404"/>
                  </a:lnTo>
                  <a:lnTo>
                    <a:pt x="2276" y="7131"/>
                  </a:lnTo>
                  <a:lnTo>
                    <a:pt x="2398" y="6828"/>
                  </a:lnTo>
                  <a:lnTo>
                    <a:pt x="2489" y="6494"/>
                  </a:lnTo>
                  <a:lnTo>
                    <a:pt x="2550" y="6130"/>
                  </a:lnTo>
                  <a:lnTo>
                    <a:pt x="2580" y="5735"/>
                  </a:lnTo>
                  <a:lnTo>
                    <a:pt x="2550" y="5310"/>
                  </a:lnTo>
                  <a:lnTo>
                    <a:pt x="2489" y="4855"/>
                  </a:lnTo>
                  <a:lnTo>
                    <a:pt x="2489" y="4855"/>
                  </a:lnTo>
                  <a:lnTo>
                    <a:pt x="2580" y="4916"/>
                  </a:lnTo>
                  <a:lnTo>
                    <a:pt x="2792" y="5037"/>
                  </a:lnTo>
                  <a:lnTo>
                    <a:pt x="3126" y="5159"/>
                  </a:lnTo>
                  <a:lnTo>
                    <a:pt x="3369" y="5219"/>
                  </a:lnTo>
                  <a:lnTo>
                    <a:pt x="3612" y="5280"/>
                  </a:lnTo>
                  <a:lnTo>
                    <a:pt x="3854" y="5310"/>
                  </a:lnTo>
                  <a:lnTo>
                    <a:pt x="4158" y="5310"/>
                  </a:lnTo>
                  <a:lnTo>
                    <a:pt x="4461" y="5280"/>
                  </a:lnTo>
                  <a:lnTo>
                    <a:pt x="4795" y="5219"/>
                  </a:lnTo>
                  <a:lnTo>
                    <a:pt x="5129" y="5098"/>
                  </a:lnTo>
                  <a:lnTo>
                    <a:pt x="5493" y="4946"/>
                  </a:lnTo>
                  <a:lnTo>
                    <a:pt x="5887" y="4734"/>
                  </a:lnTo>
                  <a:lnTo>
                    <a:pt x="6252" y="4461"/>
                  </a:lnTo>
                  <a:lnTo>
                    <a:pt x="6252" y="4461"/>
                  </a:lnTo>
                  <a:lnTo>
                    <a:pt x="6312" y="4552"/>
                  </a:lnTo>
                  <a:lnTo>
                    <a:pt x="6525" y="4764"/>
                  </a:lnTo>
                  <a:lnTo>
                    <a:pt x="6828" y="5098"/>
                  </a:lnTo>
                  <a:lnTo>
                    <a:pt x="7010" y="5250"/>
                  </a:lnTo>
                  <a:lnTo>
                    <a:pt x="7253" y="5401"/>
                  </a:lnTo>
                  <a:lnTo>
                    <a:pt x="7496" y="5553"/>
                  </a:lnTo>
                  <a:lnTo>
                    <a:pt x="7769" y="5674"/>
                  </a:lnTo>
                  <a:lnTo>
                    <a:pt x="8072" y="5766"/>
                  </a:lnTo>
                  <a:lnTo>
                    <a:pt x="8376" y="5826"/>
                  </a:lnTo>
                  <a:lnTo>
                    <a:pt x="8740" y="5857"/>
                  </a:lnTo>
                  <a:lnTo>
                    <a:pt x="9104" y="5796"/>
                  </a:lnTo>
                  <a:lnTo>
                    <a:pt x="9468" y="5705"/>
                  </a:lnTo>
                  <a:lnTo>
                    <a:pt x="9893" y="5523"/>
                  </a:lnTo>
                  <a:lnTo>
                    <a:pt x="9893" y="5523"/>
                  </a:lnTo>
                  <a:lnTo>
                    <a:pt x="9802" y="5857"/>
                  </a:lnTo>
                  <a:lnTo>
                    <a:pt x="9771" y="6221"/>
                  </a:lnTo>
                  <a:lnTo>
                    <a:pt x="9741" y="6676"/>
                  </a:lnTo>
                  <a:lnTo>
                    <a:pt x="9771" y="6919"/>
                  </a:lnTo>
                  <a:lnTo>
                    <a:pt x="9802" y="7161"/>
                  </a:lnTo>
                  <a:lnTo>
                    <a:pt x="9862" y="7434"/>
                  </a:lnTo>
                  <a:lnTo>
                    <a:pt x="9953" y="7677"/>
                  </a:lnTo>
                  <a:lnTo>
                    <a:pt x="10045" y="7920"/>
                  </a:lnTo>
                  <a:lnTo>
                    <a:pt x="10196" y="8163"/>
                  </a:lnTo>
                  <a:lnTo>
                    <a:pt x="10378" y="8405"/>
                  </a:lnTo>
                  <a:lnTo>
                    <a:pt x="10621" y="8618"/>
                  </a:lnTo>
                  <a:lnTo>
                    <a:pt x="10621" y="8618"/>
                  </a:lnTo>
                  <a:lnTo>
                    <a:pt x="10682" y="8254"/>
                  </a:lnTo>
                  <a:lnTo>
                    <a:pt x="10803" y="7343"/>
                  </a:lnTo>
                  <a:lnTo>
                    <a:pt x="10864" y="6828"/>
                  </a:lnTo>
                  <a:lnTo>
                    <a:pt x="10894" y="6281"/>
                  </a:lnTo>
                  <a:lnTo>
                    <a:pt x="10925" y="5796"/>
                  </a:lnTo>
                  <a:lnTo>
                    <a:pt x="10894" y="5401"/>
                  </a:lnTo>
                  <a:lnTo>
                    <a:pt x="10894" y="5401"/>
                  </a:lnTo>
                  <a:lnTo>
                    <a:pt x="11046" y="5250"/>
                  </a:lnTo>
                  <a:lnTo>
                    <a:pt x="11198" y="5098"/>
                  </a:lnTo>
                  <a:lnTo>
                    <a:pt x="11380" y="4916"/>
                  </a:lnTo>
                  <a:lnTo>
                    <a:pt x="11531" y="4643"/>
                  </a:lnTo>
                  <a:lnTo>
                    <a:pt x="11592" y="4491"/>
                  </a:lnTo>
                  <a:lnTo>
                    <a:pt x="11622" y="4309"/>
                  </a:lnTo>
                  <a:lnTo>
                    <a:pt x="11653" y="4127"/>
                  </a:lnTo>
                  <a:lnTo>
                    <a:pt x="11653" y="3945"/>
                  </a:lnTo>
                  <a:lnTo>
                    <a:pt x="11622" y="3732"/>
                  </a:lnTo>
                  <a:lnTo>
                    <a:pt x="11562" y="3520"/>
                  </a:lnTo>
                  <a:lnTo>
                    <a:pt x="11562" y="3520"/>
                  </a:lnTo>
                  <a:lnTo>
                    <a:pt x="11471" y="3308"/>
                  </a:lnTo>
                  <a:lnTo>
                    <a:pt x="11349" y="3126"/>
                  </a:lnTo>
                  <a:lnTo>
                    <a:pt x="11198" y="2974"/>
                  </a:lnTo>
                  <a:lnTo>
                    <a:pt x="11046" y="2852"/>
                  </a:lnTo>
                  <a:lnTo>
                    <a:pt x="10864" y="2731"/>
                  </a:lnTo>
                  <a:lnTo>
                    <a:pt x="10651" y="2670"/>
                  </a:lnTo>
                  <a:lnTo>
                    <a:pt x="10257" y="2549"/>
                  </a:lnTo>
                  <a:lnTo>
                    <a:pt x="9893" y="2488"/>
                  </a:lnTo>
                  <a:lnTo>
                    <a:pt x="9589" y="2488"/>
                  </a:lnTo>
                  <a:lnTo>
                    <a:pt x="9286" y="2488"/>
                  </a:lnTo>
                  <a:lnTo>
                    <a:pt x="9286" y="2488"/>
                  </a:lnTo>
                  <a:lnTo>
                    <a:pt x="9377" y="2306"/>
                  </a:lnTo>
                  <a:lnTo>
                    <a:pt x="9438" y="2094"/>
                  </a:lnTo>
                  <a:lnTo>
                    <a:pt x="9498" y="1821"/>
                  </a:lnTo>
                  <a:lnTo>
                    <a:pt x="9498" y="1699"/>
                  </a:lnTo>
                  <a:lnTo>
                    <a:pt x="9498" y="1548"/>
                  </a:lnTo>
                  <a:lnTo>
                    <a:pt x="9468" y="1396"/>
                  </a:lnTo>
                  <a:lnTo>
                    <a:pt x="9407" y="1244"/>
                  </a:lnTo>
                  <a:lnTo>
                    <a:pt x="9316" y="1123"/>
                  </a:lnTo>
                  <a:lnTo>
                    <a:pt x="9165" y="971"/>
                  </a:lnTo>
                  <a:lnTo>
                    <a:pt x="9013" y="850"/>
                  </a:lnTo>
                  <a:lnTo>
                    <a:pt x="8800" y="759"/>
                  </a:lnTo>
                  <a:lnTo>
                    <a:pt x="8800" y="759"/>
                  </a:lnTo>
                  <a:lnTo>
                    <a:pt x="8588" y="668"/>
                  </a:lnTo>
                  <a:lnTo>
                    <a:pt x="8315" y="607"/>
                  </a:lnTo>
                  <a:lnTo>
                    <a:pt x="8072" y="577"/>
                  </a:lnTo>
                  <a:lnTo>
                    <a:pt x="7829" y="546"/>
                  </a:lnTo>
                  <a:lnTo>
                    <a:pt x="7314" y="577"/>
                  </a:lnTo>
                  <a:lnTo>
                    <a:pt x="6798" y="668"/>
                  </a:lnTo>
                  <a:lnTo>
                    <a:pt x="6373" y="759"/>
                  </a:lnTo>
                  <a:lnTo>
                    <a:pt x="6039" y="850"/>
                  </a:lnTo>
                  <a:lnTo>
                    <a:pt x="5705" y="971"/>
                  </a:lnTo>
                  <a:lnTo>
                    <a:pt x="5705" y="971"/>
                  </a:lnTo>
                  <a:lnTo>
                    <a:pt x="5675" y="850"/>
                  </a:lnTo>
                  <a:lnTo>
                    <a:pt x="5614" y="728"/>
                  </a:lnTo>
                  <a:lnTo>
                    <a:pt x="5523" y="577"/>
                  </a:lnTo>
                  <a:lnTo>
                    <a:pt x="5341" y="425"/>
                  </a:lnTo>
                  <a:lnTo>
                    <a:pt x="5068" y="273"/>
                  </a:lnTo>
                  <a:lnTo>
                    <a:pt x="4704" y="122"/>
                  </a:lnTo>
                  <a:lnTo>
                    <a:pt x="4249" y="31"/>
                  </a:lnTo>
                  <a:lnTo>
                    <a:pt x="4249" y="31"/>
                  </a:lnTo>
                  <a:lnTo>
                    <a:pt x="3976" y="0"/>
                  </a:lnTo>
                  <a:lnTo>
                    <a:pt x="3733" y="0"/>
                  </a:lnTo>
                  <a:lnTo>
                    <a:pt x="3490" y="31"/>
                  </a:lnTo>
                  <a:lnTo>
                    <a:pt x="3278" y="91"/>
                  </a:lnTo>
                  <a:lnTo>
                    <a:pt x="3065" y="182"/>
                  </a:lnTo>
                  <a:lnTo>
                    <a:pt x="2883" y="334"/>
                  </a:lnTo>
                  <a:lnTo>
                    <a:pt x="2732" y="455"/>
                  </a:lnTo>
                  <a:lnTo>
                    <a:pt x="2550" y="637"/>
                  </a:lnTo>
                  <a:lnTo>
                    <a:pt x="2428" y="819"/>
                  </a:lnTo>
                  <a:lnTo>
                    <a:pt x="2307" y="1002"/>
                  </a:lnTo>
                  <a:lnTo>
                    <a:pt x="2216" y="1214"/>
                  </a:lnTo>
                  <a:lnTo>
                    <a:pt x="2155" y="1426"/>
                  </a:lnTo>
                  <a:lnTo>
                    <a:pt x="2094" y="1639"/>
                  </a:lnTo>
                  <a:lnTo>
                    <a:pt x="2064" y="1851"/>
                  </a:lnTo>
                  <a:lnTo>
                    <a:pt x="2064" y="2094"/>
                  </a:lnTo>
                  <a:lnTo>
                    <a:pt x="2094" y="2306"/>
                  </a:lnTo>
                  <a:lnTo>
                    <a:pt x="2094" y="2306"/>
                  </a:lnTo>
                  <a:lnTo>
                    <a:pt x="1882" y="2215"/>
                  </a:lnTo>
                  <a:lnTo>
                    <a:pt x="1457" y="2094"/>
                  </a:lnTo>
                  <a:lnTo>
                    <a:pt x="1245" y="2064"/>
                  </a:lnTo>
                  <a:lnTo>
                    <a:pt x="1032" y="2064"/>
                  </a:lnTo>
                  <a:lnTo>
                    <a:pt x="972" y="2094"/>
                  </a:lnTo>
                  <a:lnTo>
                    <a:pt x="911" y="2155"/>
                  </a:lnTo>
                  <a:lnTo>
                    <a:pt x="881" y="2215"/>
                  </a:lnTo>
                  <a:lnTo>
                    <a:pt x="881" y="2306"/>
                  </a:lnTo>
                  <a:lnTo>
                    <a:pt x="881" y="2306"/>
                  </a:lnTo>
                  <a:lnTo>
                    <a:pt x="911" y="2488"/>
                  </a:lnTo>
                  <a:lnTo>
                    <a:pt x="1002" y="2610"/>
                  </a:lnTo>
                  <a:lnTo>
                    <a:pt x="1063" y="2731"/>
                  </a:lnTo>
                  <a:lnTo>
                    <a:pt x="1154" y="2792"/>
                  </a:lnTo>
                  <a:lnTo>
                    <a:pt x="1305" y="2883"/>
                  </a:lnTo>
                  <a:lnTo>
                    <a:pt x="1366" y="2913"/>
                  </a:lnTo>
                  <a:lnTo>
                    <a:pt x="1366" y="2913"/>
                  </a:lnTo>
                  <a:lnTo>
                    <a:pt x="1154" y="2974"/>
                  </a:lnTo>
                  <a:lnTo>
                    <a:pt x="941" y="3035"/>
                  </a:lnTo>
                  <a:lnTo>
                    <a:pt x="699" y="3156"/>
                  </a:lnTo>
                  <a:lnTo>
                    <a:pt x="456" y="3308"/>
                  </a:lnTo>
                  <a:lnTo>
                    <a:pt x="243" y="3490"/>
                  </a:lnTo>
                  <a:lnTo>
                    <a:pt x="152" y="3611"/>
                  </a:lnTo>
                  <a:lnTo>
                    <a:pt x="92" y="3732"/>
                  </a:lnTo>
                  <a:lnTo>
                    <a:pt x="31" y="3854"/>
                  </a:lnTo>
                  <a:lnTo>
                    <a:pt x="1" y="3975"/>
                  </a:lnTo>
                  <a:lnTo>
                    <a:pt x="1" y="3975"/>
                  </a:lnTo>
                  <a:lnTo>
                    <a:pt x="1" y="4097"/>
                  </a:lnTo>
                  <a:lnTo>
                    <a:pt x="31" y="4218"/>
                  </a:lnTo>
                  <a:lnTo>
                    <a:pt x="61" y="4339"/>
                  </a:lnTo>
                  <a:lnTo>
                    <a:pt x="122" y="4430"/>
                  </a:lnTo>
                  <a:lnTo>
                    <a:pt x="274" y="4582"/>
                  </a:lnTo>
                  <a:lnTo>
                    <a:pt x="425" y="4703"/>
                  </a:lnTo>
                  <a:lnTo>
                    <a:pt x="577" y="4764"/>
                  </a:lnTo>
                  <a:lnTo>
                    <a:pt x="729" y="4825"/>
                  </a:lnTo>
                  <a:lnTo>
                    <a:pt x="881" y="4855"/>
                  </a:lnTo>
                  <a:lnTo>
                    <a:pt x="881" y="4855"/>
                  </a:lnTo>
                  <a:lnTo>
                    <a:pt x="850" y="5219"/>
                  </a:lnTo>
                  <a:lnTo>
                    <a:pt x="850" y="6099"/>
                  </a:lnTo>
                  <a:lnTo>
                    <a:pt x="881" y="6645"/>
                  </a:lnTo>
                  <a:lnTo>
                    <a:pt x="941" y="7252"/>
                  </a:lnTo>
                  <a:lnTo>
                    <a:pt x="1032" y="7859"/>
                  </a:lnTo>
                  <a:lnTo>
                    <a:pt x="1154" y="8405"/>
                  </a:lnTo>
                  <a:lnTo>
                    <a:pt x="1154" y="8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5057;p71">
              <a:extLst>
                <a:ext uri="{FF2B5EF4-FFF2-40B4-BE49-F238E27FC236}">
                  <a16:creationId xmlns:a16="http://schemas.microsoft.com/office/drawing/2014/main" xmlns="" id="{54C83988-673E-47A0-8931-A12AF7443DA6}"/>
                </a:ext>
              </a:extLst>
            </p:cNvPr>
            <p:cNvSpPr/>
            <p:nvPr/>
          </p:nvSpPr>
          <p:spPr>
            <a:xfrm>
              <a:off x="4697175" y="1482900"/>
              <a:ext cx="90300" cy="33400"/>
            </a:xfrm>
            <a:custGeom>
              <a:avLst/>
              <a:gdLst/>
              <a:ahLst/>
              <a:cxnLst/>
              <a:rect l="l" t="t" r="r" b="b"/>
              <a:pathLst>
                <a:path w="3612" h="1336" extrusionOk="0">
                  <a:moveTo>
                    <a:pt x="0" y="1335"/>
                  </a:moveTo>
                  <a:lnTo>
                    <a:pt x="0" y="1335"/>
                  </a:lnTo>
                  <a:lnTo>
                    <a:pt x="0" y="1335"/>
                  </a:lnTo>
                  <a:lnTo>
                    <a:pt x="0" y="1335"/>
                  </a:lnTo>
                  <a:lnTo>
                    <a:pt x="0" y="1335"/>
                  </a:lnTo>
                  <a:lnTo>
                    <a:pt x="0" y="1335"/>
                  </a:lnTo>
                  <a:close/>
                  <a:moveTo>
                    <a:pt x="0" y="1305"/>
                  </a:moveTo>
                  <a:lnTo>
                    <a:pt x="0" y="1305"/>
                  </a:lnTo>
                  <a:lnTo>
                    <a:pt x="0" y="1335"/>
                  </a:lnTo>
                  <a:lnTo>
                    <a:pt x="0" y="1335"/>
                  </a:lnTo>
                  <a:lnTo>
                    <a:pt x="0" y="1305"/>
                  </a:lnTo>
                  <a:close/>
                  <a:moveTo>
                    <a:pt x="0" y="1305"/>
                  </a:moveTo>
                  <a:lnTo>
                    <a:pt x="0" y="1305"/>
                  </a:lnTo>
                  <a:lnTo>
                    <a:pt x="0" y="1305"/>
                  </a:lnTo>
                  <a:lnTo>
                    <a:pt x="0" y="1305"/>
                  </a:lnTo>
                  <a:lnTo>
                    <a:pt x="0" y="1305"/>
                  </a:lnTo>
                  <a:close/>
                  <a:moveTo>
                    <a:pt x="0" y="1305"/>
                  </a:moveTo>
                  <a:lnTo>
                    <a:pt x="0" y="1305"/>
                  </a:lnTo>
                  <a:lnTo>
                    <a:pt x="0" y="1305"/>
                  </a:lnTo>
                  <a:lnTo>
                    <a:pt x="0" y="1305"/>
                  </a:lnTo>
                  <a:lnTo>
                    <a:pt x="0" y="1305"/>
                  </a:lnTo>
                  <a:close/>
                  <a:moveTo>
                    <a:pt x="0" y="1275"/>
                  </a:moveTo>
                  <a:lnTo>
                    <a:pt x="0" y="1275"/>
                  </a:lnTo>
                  <a:lnTo>
                    <a:pt x="0" y="1305"/>
                  </a:lnTo>
                  <a:lnTo>
                    <a:pt x="0" y="1305"/>
                  </a:lnTo>
                  <a:lnTo>
                    <a:pt x="0" y="1275"/>
                  </a:lnTo>
                  <a:close/>
                  <a:moveTo>
                    <a:pt x="0" y="1275"/>
                  </a:moveTo>
                  <a:lnTo>
                    <a:pt x="0" y="1275"/>
                  </a:lnTo>
                  <a:lnTo>
                    <a:pt x="0" y="1275"/>
                  </a:lnTo>
                  <a:lnTo>
                    <a:pt x="0" y="1275"/>
                  </a:lnTo>
                  <a:lnTo>
                    <a:pt x="0" y="1275"/>
                  </a:lnTo>
                  <a:close/>
                  <a:moveTo>
                    <a:pt x="0" y="1275"/>
                  </a:moveTo>
                  <a:lnTo>
                    <a:pt x="0" y="1275"/>
                  </a:lnTo>
                  <a:lnTo>
                    <a:pt x="0" y="1275"/>
                  </a:lnTo>
                  <a:lnTo>
                    <a:pt x="0" y="1275"/>
                  </a:lnTo>
                  <a:lnTo>
                    <a:pt x="0" y="1275"/>
                  </a:lnTo>
                  <a:close/>
                  <a:moveTo>
                    <a:pt x="3611" y="0"/>
                  </a:moveTo>
                  <a:lnTo>
                    <a:pt x="3611" y="0"/>
                  </a:lnTo>
                  <a:lnTo>
                    <a:pt x="3611" y="0"/>
                  </a:lnTo>
                  <a:lnTo>
                    <a:pt x="3611" y="0"/>
                  </a:lnTo>
                  <a:lnTo>
                    <a:pt x="3611" y="0"/>
                  </a:lnTo>
                  <a:lnTo>
                    <a:pt x="3611" y="0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5058;p71">
              <a:extLst>
                <a:ext uri="{FF2B5EF4-FFF2-40B4-BE49-F238E27FC236}">
                  <a16:creationId xmlns:a16="http://schemas.microsoft.com/office/drawing/2014/main" xmlns="" id="{E8BE9D12-31B5-46DE-9E27-F03987C0A930}"/>
                </a:ext>
              </a:extLst>
            </p:cNvPr>
            <p:cNvSpPr/>
            <p:nvPr/>
          </p:nvSpPr>
          <p:spPr>
            <a:xfrm>
              <a:off x="4697175" y="151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5059;p71">
              <a:extLst>
                <a:ext uri="{FF2B5EF4-FFF2-40B4-BE49-F238E27FC236}">
                  <a16:creationId xmlns:a16="http://schemas.microsoft.com/office/drawing/2014/main" xmlns="" id="{42945AA0-57B0-4A18-93FE-92387EFDEEDC}"/>
                </a:ext>
              </a:extLst>
            </p:cNvPr>
            <p:cNvSpPr/>
            <p:nvPr/>
          </p:nvSpPr>
          <p:spPr>
            <a:xfrm>
              <a:off x="4697175" y="1515500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5060;p71">
              <a:extLst>
                <a:ext uri="{FF2B5EF4-FFF2-40B4-BE49-F238E27FC236}">
                  <a16:creationId xmlns:a16="http://schemas.microsoft.com/office/drawing/2014/main" xmlns="" id="{33F3A87A-668E-428B-B971-CE0250958B42}"/>
                </a:ext>
              </a:extLst>
            </p:cNvPr>
            <p:cNvSpPr/>
            <p:nvPr/>
          </p:nvSpPr>
          <p:spPr>
            <a:xfrm>
              <a:off x="4697175" y="151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5061;p71">
              <a:extLst>
                <a:ext uri="{FF2B5EF4-FFF2-40B4-BE49-F238E27FC236}">
                  <a16:creationId xmlns:a16="http://schemas.microsoft.com/office/drawing/2014/main" xmlns="" id="{8C007621-D617-4845-9D06-78FAE877F6BC}"/>
                </a:ext>
              </a:extLst>
            </p:cNvPr>
            <p:cNvSpPr/>
            <p:nvPr/>
          </p:nvSpPr>
          <p:spPr>
            <a:xfrm>
              <a:off x="4697175" y="151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5062;p71">
              <a:extLst>
                <a:ext uri="{FF2B5EF4-FFF2-40B4-BE49-F238E27FC236}">
                  <a16:creationId xmlns:a16="http://schemas.microsoft.com/office/drawing/2014/main" xmlns="" id="{5C9DF154-80A3-4288-8F46-212A11F80BFD}"/>
                </a:ext>
              </a:extLst>
            </p:cNvPr>
            <p:cNvSpPr/>
            <p:nvPr/>
          </p:nvSpPr>
          <p:spPr>
            <a:xfrm>
              <a:off x="4697175" y="15147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5063;p71">
              <a:extLst>
                <a:ext uri="{FF2B5EF4-FFF2-40B4-BE49-F238E27FC236}">
                  <a16:creationId xmlns:a16="http://schemas.microsoft.com/office/drawing/2014/main" xmlns="" id="{0DB80B10-7A68-464F-925C-13FCA00B7CC4}"/>
                </a:ext>
              </a:extLst>
            </p:cNvPr>
            <p:cNvSpPr/>
            <p:nvPr/>
          </p:nvSpPr>
          <p:spPr>
            <a:xfrm>
              <a:off x="4697175" y="151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5064;p71">
              <a:extLst>
                <a:ext uri="{FF2B5EF4-FFF2-40B4-BE49-F238E27FC236}">
                  <a16:creationId xmlns:a16="http://schemas.microsoft.com/office/drawing/2014/main" xmlns="" id="{FFD04090-D57E-42DE-83BA-F0134E539C23}"/>
                </a:ext>
              </a:extLst>
            </p:cNvPr>
            <p:cNvSpPr/>
            <p:nvPr/>
          </p:nvSpPr>
          <p:spPr>
            <a:xfrm>
              <a:off x="4697175" y="151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5065;p71">
              <a:extLst>
                <a:ext uri="{FF2B5EF4-FFF2-40B4-BE49-F238E27FC236}">
                  <a16:creationId xmlns:a16="http://schemas.microsoft.com/office/drawing/2014/main" xmlns="" id="{DEC6A7FE-1A99-4FAB-868D-284FB77E12DD}"/>
                </a:ext>
              </a:extLst>
            </p:cNvPr>
            <p:cNvSpPr/>
            <p:nvPr/>
          </p:nvSpPr>
          <p:spPr>
            <a:xfrm>
              <a:off x="4787450" y="148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5066;p71">
              <a:extLst>
                <a:ext uri="{FF2B5EF4-FFF2-40B4-BE49-F238E27FC236}">
                  <a16:creationId xmlns:a16="http://schemas.microsoft.com/office/drawing/2014/main" xmlns="" id="{7F45DE49-6AD8-4605-A609-45978CA45075}"/>
                </a:ext>
              </a:extLst>
            </p:cNvPr>
            <p:cNvSpPr/>
            <p:nvPr/>
          </p:nvSpPr>
          <p:spPr>
            <a:xfrm>
              <a:off x="4801100" y="1570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5067;p71">
              <a:extLst>
                <a:ext uri="{FF2B5EF4-FFF2-40B4-BE49-F238E27FC236}">
                  <a16:creationId xmlns:a16="http://schemas.microsoft.com/office/drawing/2014/main" xmlns="" id="{9076E8A6-4144-45B7-A498-0FED29B37DFA}"/>
                </a:ext>
              </a:extLst>
            </p:cNvPr>
            <p:cNvSpPr/>
            <p:nvPr/>
          </p:nvSpPr>
          <p:spPr>
            <a:xfrm>
              <a:off x="4801100" y="1570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5068;p71">
              <a:extLst>
                <a:ext uri="{FF2B5EF4-FFF2-40B4-BE49-F238E27FC236}">
                  <a16:creationId xmlns:a16="http://schemas.microsoft.com/office/drawing/2014/main" xmlns="" id="{25345792-6D25-4573-8D9A-406F3378DFA1}"/>
                </a:ext>
              </a:extLst>
            </p:cNvPr>
            <p:cNvSpPr/>
            <p:nvPr/>
          </p:nvSpPr>
          <p:spPr>
            <a:xfrm>
              <a:off x="4801100" y="1570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5069;p71">
              <a:extLst>
                <a:ext uri="{FF2B5EF4-FFF2-40B4-BE49-F238E27FC236}">
                  <a16:creationId xmlns:a16="http://schemas.microsoft.com/office/drawing/2014/main" xmlns="" id="{1A64780F-1F84-4FE4-987C-45E04E1ED549}"/>
                </a:ext>
              </a:extLst>
            </p:cNvPr>
            <p:cNvSpPr/>
            <p:nvPr/>
          </p:nvSpPr>
          <p:spPr>
            <a:xfrm>
              <a:off x="4889850" y="1596675"/>
              <a:ext cx="2300" cy="11400"/>
            </a:xfrm>
            <a:custGeom>
              <a:avLst/>
              <a:gdLst/>
              <a:ahLst/>
              <a:cxnLst/>
              <a:rect l="l" t="t" r="r" b="b"/>
              <a:pathLst>
                <a:path w="92" h="456" extrusionOk="0">
                  <a:moveTo>
                    <a:pt x="92" y="1"/>
                  </a:moveTo>
                  <a:lnTo>
                    <a:pt x="92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61" y="122"/>
                  </a:lnTo>
                  <a:lnTo>
                    <a:pt x="1" y="456"/>
                  </a:lnTo>
                  <a:lnTo>
                    <a:pt x="1" y="456"/>
                  </a:lnTo>
                  <a:lnTo>
                    <a:pt x="1" y="456"/>
                  </a:lnTo>
                  <a:lnTo>
                    <a:pt x="61" y="12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8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5070;p71">
              <a:extLst>
                <a:ext uri="{FF2B5EF4-FFF2-40B4-BE49-F238E27FC236}">
                  <a16:creationId xmlns:a16="http://schemas.microsoft.com/office/drawing/2014/main" xmlns="" id="{EB5A9930-DD7F-4463-BA4A-06F781E5B43D}"/>
                </a:ext>
              </a:extLst>
            </p:cNvPr>
            <p:cNvSpPr/>
            <p:nvPr/>
          </p:nvSpPr>
          <p:spPr>
            <a:xfrm>
              <a:off x="4889850" y="1596675"/>
              <a:ext cx="2300" cy="11400"/>
            </a:xfrm>
            <a:custGeom>
              <a:avLst/>
              <a:gdLst/>
              <a:ahLst/>
              <a:cxnLst/>
              <a:rect l="l" t="t" r="r" b="b"/>
              <a:pathLst>
                <a:path w="92" h="456" fill="none" extrusionOk="0">
                  <a:moveTo>
                    <a:pt x="92" y="1"/>
                  </a:moveTo>
                  <a:lnTo>
                    <a:pt x="92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61" y="122"/>
                  </a:lnTo>
                  <a:lnTo>
                    <a:pt x="1" y="456"/>
                  </a:lnTo>
                  <a:lnTo>
                    <a:pt x="1" y="456"/>
                  </a:lnTo>
                  <a:lnTo>
                    <a:pt x="1" y="456"/>
                  </a:lnTo>
                  <a:lnTo>
                    <a:pt x="61" y="122"/>
                  </a:lnTo>
                  <a:lnTo>
                    <a:pt x="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5071;p71">
              <a:extLst>
                <a:ext uri="{FF2B5EF4-FFF2-40B4-BE49-F238E27FC236}">
                  <a16:creationId xmlns:a16="http://schemas.microsoft.com/office/drawing/2014/main" xmlns="" id="{8FD9BE73-B9D4-4967-8782-86D14D1A2C26}"/>
                </a:ext>
              </a:extLst>
            </p:cNvPr>
            <p:cNvSpPr/>
            <p:nvPr/>
          </p:nvSpPr>
          <p:spPr>
            <a:xfrm>
              <a:off x="4645575" y="1467725"/>
              <a:ext cx="290575" cy="206350"/>
            </a:xfrm>
            <a:custGeom>
              <a:avLst/>
              <a:gdLst/>
              <a:ahLst/>
              <a:cxnLst/>
              <a:rect l="l" t="t" r="r" b="b"/>
              <a:pathLst>
                <a:path w="11623" h="8254" extrusionOk="0">
                  <a:moveTo>
                    <a:pt x="5220" y="0"/>
                  </a:moveTo>
                  <a:lnTo>
                    <a:pt x="5251" y="182"/>
                  </a:lnTo>
                  <a:lnTo>
                    <a:pt x="5281" y="395"/>
                  </a:lnTo>
                  <a:lnTo>
                    <a:pt x="5281" y="577"/>
                  </a:lnTo>
                  <a:lnTo>
                    <a:pt x="5220" y="759"/>
                  </a:lnTo>
                  <a:lnTo>
                    <a:pt x="5190" y="880"/>
                  </a:lnTo>
                  <a:lnTo>
                    <a:pt x="5129" y="1032"/>
                  </a:lnTo>
                  <a:lnTo>
                    <a:pt x="5038" y="1214"/>
                  </a:lnTo>
                  <a:lnTo>
                    <a:pt x="4977" y="1335"/>
                  </a:lnTo>
                  <a:lnTo>
                    <a:pt x="4886" y="1517"/>
                  </a:lnTo>
                  <a:lnTo>
                    <a:pt x="4735" y="1669"/>
                  </a:lnTo>
                  <a:lnTo>
                    <a:pt x="4674" y="1760"/>
                  </a:lnTo>
                  <a:lnTo>
                    <a:pt x="4553" y="1821"/>
                  </a:lnTo>
                  <a:lnTo>
                    <a:pt x="4340" y="1942"/>
                  </a:lnTo>
                  <a:lnTo>
                    <a:pt x="4097" y="2003"/>
                  </a:lnTo>
                  <a:lnTo>
                    <a:pt x="3855" y="2033"/>
                  </a:lnTo>
                  <a:lnTo>
                    <a:pt x="3673" y="2033"/>
                  </a:lnTo>
                  <a:lnTo>
                    <a:pt x="3521" y="2003"/>
                  </a:lnTo>
                  <a:lnTo>
                    <a:pt x="3339" y="1942"/>
                  </a:lnTo>
                  <a:lnTo>
                    <a:pt x="3187" y="1851"/>
                  </a:lnTo>
                  <a:lnTo>
                    <a:pt x="3066" y="1760"/>
                  </a:lnTo>
                  <a:lnTo>
                    <a:pt x="2944" y="1669"/>
                  </a:lnTo>
                  <a:lnTo>
                    <a:pt x="2823" y="1548"/>
                  </a:lnTo>
                  <a:lnTo>
                    <a:pt x="2732" y="1396"/>
                  </a:lnTo>
                  <a:lnTo>
                    <a:pt x="2671" y="1244"/>
                  </a:lnTo>
                  <a:lnTo>
                    <a:pt x="2611" y="1093"/>
                  </a:lnTo>
                  <a:lnTo>
                    <a:pt x="2580" y="941"/>
                  </a:lnTo>
                  <a:lnTo>
                    <a:pt x="2580" y="759"/>
                  </a:lnTo>
                  <a:lnTo>
                    <a:pt x="2611" y="425"/>
                  </a:lnTo>
                  <a:lnTo>
                    <a:pt x="2641" y="243"/>
                  </a:lnTo>
                  <a:lnTo>
                    <a:pt x="2702" y="91"/>
                  </a:lnTo>
                  <a:lnTo>
                    <a:pt x="2550" y="273"/>
                  </a:lnTo>
                  <a:lnTo>
                    <a:pt x="2398" y="455"/>
                  </a:lnTo>
                  <a:lnTo>
                    <a:pt x="2277" y="668"/>
                  </a:lnTo>
                  <a:lnTo>
                    <a:pt x="2155" y="911"/>
                  </a:lnTo>
                  <a:lnTo>
                    <a:pt x="2095" y="1153"/>
                  </a:lnTo>
                  <a:lnTo>
                    <a:pt x="2064" y="1396"/>
                  </a:lnTo>
                  <a:lnTo>
                    <a:pt x="2034" y="1639"/>
                  </a:lnTo>
                  <a:lnTo>
                    <a:pt x="2064" y="1882"/>
                  </a:lnTo>
                  <a:lnTo>
                    <a:pt x="2064" y="1912"/>
                  </a:lnTo>
                  <a:lnTo>
                    <a:pt x="2064" y="1942"/>
                  </a:lnTo>
                  <a:lnTo>
                    <a:pt x="1852" y="1851"/>
                  </a:lnTo>
                  <a:lnTo>
                    <a:pt x="1609" y="1791"/>
                  </a:lnTo>
                  <a:lnTo>
                    <a:pt x="1366" y="1730"/>
                  </a:lnTo>
                  <a:lnTo>
                    <a:pt x="1366" y="1730"/>
                  </a:lnTo>
                  <a:lnTo>
                    <a:pt x="1488" y="1851"/>
                  </a:lnTo>
                  <a:lnTo>
                    <a:pt x="1579" y="2033"/>
                  </a:lnTo>
                  <a:lnTo>
                    <a:pt x="1640" y="2185"/>
                  </a:lnTo>
                  <a:lnTo>
                    <a:pt x="1670" y="2367"/>
                  </a:lnTo>
                  <a:lnTo>
                    <a:pt x="1700" y="2549"/>
                  </a:lnTo>
                  <a:lnTo>
                    <a:pt x="1700" y="2731"/>
                  </a:lnTo>
                  <a:lnTo>
                    <a:pt x="1670" y="2913"/>
                  </a:lnTo>
                  <a:lnTo>
                    <a:pt x="1640" y="3065"/>
                  </a:lnTo>
                  <a:lnTo>
                    <a:pt x="1579" y="3247"/>
                  </a:lnTo>
                  <a:lnTo>
                    <a:pt x="1488" y="3399"/>
                  </a:lnTo>
                  <a:lnTo>
                    <a:pt x="1366" y="3551"/>
                  </a:lnTo>
                  <a:lnTo>
                    <a:pt x="1215" y="3672"/>
                  </a:lnTo>
                  <a:lnTo>
                    <a:pt x="1063" y="3763"/>
                  </a:lnTo>
                  <a:lnTo>
                    <a:pt x="881" y="3824"/>
                  </a:lnTo>
                  <a:lnTo>
                    <a:pt x="699" y="3884"/>
                  </a:lnTo>
                  <a:lnTo>
                    <a:pt x="456" y="3915"/>
                  </a:lnTo>
                  <a:lnTo>
                    <a:pt x="213" y="3884"/>
                  </a:lnTo>
                  <a:lnTo>
                    <a:pt x="1" y="3824"/>
                  </a:lnTo>
                  <a:lnTo>
                    <a:pt x="62" y="4006"/>
                  </a:lnTo>
                  <a:lnTo>
                    <a:pt x="183" y="4157"/>
                  </a:lnTo>
                  <a:lnTo>
                    <a:pt x="304" y="4279"/>
                  </a:lnTo>
                  <a:lnTo>
                    <a:pt x="456" y="4370"/>
                  </a:lnTo>
                  <a:lnTo>
                    <a:pt x="729" y="4461"/>
                  </a:lnTo>
                  <a:lnTo>
                    <a:pt x="851" y="4491"/>
                  </a:lnTo>
                  <a:lnTo>
                    <a:pt x="851" y="4764"/>
                  </a:lnTo>
                  <a:lnTo>
                    <a:pt x="820" y="5462"/>
                  </a:lnTo>
                  <a:lnTo>
                    <a:pt x="820" y="6069"/>
                  </a:lnTo>
                  <a:lnTo>
                    <a:pt x="881" y="6737"/>
                  </a:lnTo>
                  <a:lnTo>
                    <a:pt x="972" y="7404"/>
                  </a:lnTo>
                  <a:lnTo>
                    <a:pt x="1063" y="7738"/>
                  </a:lnTo>
                  <a:lnTo>
                    <a:pt x="1124" y="8041"/>
                  </a:lnTo>
                  <a:lnTo>
                    <a:pt x="1124" y="8254"/>
                  </a:lnTo>
                  <a:lnTo>
                    <a:pt x="1336" y="8072"/>
                  </a:lnTo>
                  <a:lnTo>
                    <a:pt x="1579" y="7829"/>
                  </a:lnTo>
                  <a:lnTo>
                    <a:pt x="1822" y="7495"/>
                  </a:lnTo>
                  <a:lnTo>
                    <a:pt x="2095" y="7101"/>
                  </a:lnTo>
                  <a:lnTo>
                    <a:pt x="2216" y="6858"/>
                  </a:lnTo>
                  <a:lnTo>
                    <a:pt x="2307" y="6585"/>
                  </a:lnTo>
                  <a:lnTo>
                    <a:pt x="2398" y="6281"/>
                  </a:lnTo>
                  <a:lnTo>
                    <a:pt x="2489" y="5978"/>
                  </a:lnTo>
                  <a:lnTo>
                    <a:pt x="2520" y="5644"/>
                  </a:lnTo>
                  <a:lnTo>
                    <a:pt x="2550" y="5310"/>
                  </a:lnTo>
                  <a:lnTo>
                    <a:pt x="2520" y="4916"/>
                  </a:lnTo>
                  <a:lnTo>
                    <a:pt x="2459" y="4491"/>
                  </a:lnTo>
                  <a:lnTo>
                    <a:pt x="2459" y="4491"/>
                  </a:lnTo>
                  <a:lnTo>
                    <a:pt x="2671" y="4613"/>
                  </a:lnTo>
                  <a:lnTo>
                    <a:pt x="2884" y="4704"/>
                  </a:lnTo>
                  <a:lnTo>
                    <a:pt x="3187" y="4825"/>
                  </a:lnTo>
                  <a:lnTo>
                    <a:pt x="3187" y="4825"/>
                  </a:lnTo>
                  <a:lnTo>
                    <a:pt x="3126" y="4673"/>
                  </a:lnTo>
                  <a:lnTo>
                    <a:pt x="3066" y="4522"/>
                  </a:lnTo>
                  <a:lnTo>
                    <a:pt x="3035" y="4370"/>
                  </a:lnTo>
                  <a:lnTo>
                    <a:pt x="3005" y="4218"/>
                  </a:lnTo>
                  <a:lnTo>
                    <a:pt x="3005" y="4036"/>
                  </a:lnTo>
                  <a:lnTo>
                    <a:pt x="3035" y="3884"/>
                  </a:lnTo>
                  <a:lnTo>
                    <a:pt x="3066" y="3702"/>
                  </a:lnTo>
                  <a:lnTo>
                    <a:pt x="3126" y="3551"/>
                  </a:lnTo>
                  <a:lnTo>
                    <a:pt x="3217" y="3429"/>
                  </a:lnTo>
                  <a:lnTo>
                    <a:pt x="3308" y="3277"/>
                  </a:lnTo>
                  <a:lnTo>
                    <a:pt x="3400" y="3156"/>
                  </a:lnTo>
                  <a:lnTo>
                    <a:pt x="3551" y="3065"/>
                  </a:lnTo>
                  <a:lnTo>
                    <a:pt x="3703" y="2974"/>
                  </a:lnTo>
                  <a:lnTo>
                    <a:pt x="3855" y="2913"/>
                  </a:lnTo>
                  <a:lnTo>
                    <a:pt x="4037" y="2883"/>
                  </a:lnTo>
                  <a:lnTo>
                    <a:pt x="4249" y="2853"/>
                  </a:lnTo>
                  <a:lnTo>
                    <a:pt x="4431" y="2883"/>
                  </a:lnTo>
                  <a:lnTo>
                    <a:pt x="4613" y="2913"/>
                  </a:lnTo>
                  <a:lnTo>
                    <a:pt x="4765" y="2944"/>
                  </a:lnTo>
                  <a:lnTo>
                    <a:pt x="4886" y="3035"/>
                  </a:lnTo>
                  <a:lnTo>
                    <a:pt x="5038" y="3126"/>
                  </a:lnTo>
                  <a:lnTo>
                    <a:pt x="5129" y="3217"/>
                  </a:lnTo>
                  <a:lnTo>
                    <a:pt x="5220" y="3338"/>
                  </a:lnTo>
                  <a:lnTo>
                    <a:pt x="5311" y="3460"/>
                  </a:lnTo>
                  <a:lnTo>
                    <a:pt x="5433" y="3733"/>
                  </a:lnTo>
                  <a:lnTo>
                    <a:pt x="5463" y="4036"/>
                  </a:lnTo>
                  <a:lnTo>
                    <a:pt x="5463" y="4339"/>
                  </a:lnTo>
                  <a:lnTo>
                    <a:pt x="5402" y="4613"/>
                  </a:lnTo>
                  <a:lnTo>
                    <a:pt x="5797" y="4400"/>
                  </a:lnTo>
                  <a:lnTo>
                    <a:pt x="6222" y="4097"/>
                  </a:lnTo>
                  <a:lnTo>
                    <a:pt x="6373" y="4279"/>
                  </a:lnTo>
                  <a:lnTo>
                    <a:pt x="6525" y="4461"/>
                  </a:lnTo>
                  <a:lnTo>
                    <a:pt x="6768" y="4704"/>
                  </a:lnTo>
                  <a:lnTo>
                    <a:pt x="6707" y="4370"/>
                  </a:lnTo>
                  <a:lnTo>
                    <a:pt x="6737" y="4218"/>
                  </a:lnTo>
                  <a:lnTo>
                    <a:pt x="6768" y="4036"/>
                  </a:lnTo>
                  <a:lnTo>
                    <a:pt x="6859" y="3733"/>
                  </a:lnTo>
                  <a:lnTo>
                    <a:pt x="6919" y="3551"/>
                  </a:lnTo>
                  <a:lnTo>
                    <a:pt x="7010" y="3368"/>
                  </a:lnTo>
                  <a:lnTo>
                    <a:pt x="7162" y="3217"/>
                  </a:lnTo>
                  <a:lnTo>
                    <a:pt x="7314" y="3065"/>
                  </a:lnTo>
                  <a:lnTo>
                    <a:pt x="7496" y="2944"/>
                  </a:lnTo>
                  <a:lnTo>
                    <a:pt x="7678" y="2883"/>
                  </a:lnTo>
                  <a:lnTo>
                    <a:pt x="7890" y="2822"/>
                  </a:lnTo>
                  <a:lnTo>
                    <a:pt x="8255" y="2822"/>
                  </a:lnTo>
                  <a:lnTo>
                    <a:pt x="8406" y="2853"/>
                  </a:lnTo>
                  <a:lnTo>
                    <a:pt x="8558" y="2913"/>
                  </a:lnTo>
                  <a:lnTo>
                    <a:pt x="8710" y="2974"/>
                  </a:lnTo>
                  <a:lnTo>
                    <a:pt x="8861" y="3065"/>
                  </a:lnTo>
                  <a:lnTo>
                    <a:pt x="8983" y="3186"/>
                  </a:lnTo>
                  <a:lnTo>
                    <a:pt x="9074" y="3308"/>
                  </a:lnTo>
                  <a:lnTo>
                    <a:pt x="9165" y="3429"/>
                  </a:lnTo>
                  <a:lnTo>
                    <a:pt x="9226" y="3581"/>
                  </a:lnTo>
                  <a:lnTo>
                    <a:pt x="9286" y="3733"/>
                  </a:lnTo>
                  <a:lnTo>
                    <a:pt x="9317" y="3793"/>
                  </a:lnTo>
                  <a:lnTo>
                    <a:pt x="9377" y="3915"/>
                  </a:lnTo>
                  <a:lnTo>
                    <a:pt x="9438" y="4097"/>
                  </a:lnTo>
                  <a:lnTo>
                    <a:pt x="9468" y="4370"/>
                  </a:lnTo>
                  <a:lnTo>
                    <a:pt x="9468" y="4643"/>
                  </a:lnTo>
                  <a:lnTo>
                    <a:pt x="9408" y="4916"/>
                  </a:lnTo>
                  <a:lnTo>
                    <a:pt x="9286" y="5189"/>
                  </a:lnTo>
                  <a:lnTo>
                    <a:pt x="9195" y="5310"/>
                  </a:lnTo>
                  <a:lnTo>
                    <a:pt x="9074" y="5432"/>
                  </a:lnTo>
                  <a:lnTo>
                    <a:pt x="9074" y="5432"/>
                  </a:lnTo>
                  <a:lnTo>
                    <a:pt x="9438" y="5341"/>
                  </a:lnTo>
                  <a:lnTo>
                    <a:pt x="9832" y="5159"/>
                  </a:lnTo>
                  <a:lnTo>
                    <a:pt x="9863" y="5159"/>
                  </a:lnTo>
                  <a:lnTo>
                    <a:pt x="9832" y="5280"/>
                  </a:lnTo>
                  <a:lnTo>
                    <a:pt x="9772" y="5614"/>
                  </a:lnTo>
                  <a:lnTo>
                    <a:pt x="9741" y="5887"/>
                  </a:lnTo>
                  <a:lnTo>
                    <a:pt x="9711" y="6190"/>
                  </a:lnTo>
                  <a:lnTo>
                    <a:pt x="9741" y="6464"/>
                  </a:lnTo>
                  <a:lnTo>
                    <a:pt x="9741" y="6706"/>
                  </a:lnTo>
                  <a:lnTo>
                    <a:pt x="9802" y="6979"/>
                  </a:lnTo>
                  <a:lnTo>
                    <a:pt x="9893" y="7253"/>
                  </a:lnTo>
                  <a:lnTo>
                    <a:pt x="10015" y="7526"/>
                  </a:lnTo>
                  <a:lnTo>
                    <a:pt x="10166" y="7768"/>
                  </a:lnTo>
                  <a:lnTo>
                    <a:pt x="10348" y="8011"/>
                  </a:lnTo>
                  <a:lnTo>
                    <a:pt x="10591" y="8254"/>
                  </a:lnTo>
                  <a:lnTo>
                    <a:pt x="10743" y="7283"/>
                  </a:lnTo>
                  <a:lnTo>
                    <a:pt x="10834" y="6373"/>
                  </a:lnTo>
                  <a:lnTo>
                    <a:pt x="10864" y="5917"/>
                  </a:lnTo>
                  <a:lnTo>
                    <a:pt x="10895" y="5493"/>
                  </a:lnTo>
                  <a:lnTo>
                    <a:pt x="10864" y="5037"/>
                  </a:lnTo>
                  <a:lnTo>
                    <a:pt x="10986" y="4946"/>
                  </a:lnTo>
                  <a:lnTo>
                    <a:pt x="11107" y="4825"/>
                  </a:lnTo>
                  <a:lnTo>
                    <a:pt x="11228" y="4673"/>
                  </a:lnTo>
                  <a:lnTo>
                    <a:pt x="11380" y="4491"/>
                  </a:lnTo>
                  <a:lnTo>
                    <a:pt x="11501" y="4248"/>
                  </a:lnTo>
                  <a:lnTo>
                    <a:pt x="11592" y="3975"/>
                  </a:lnTo>
                  <a:lnTo>
                    <a:pt x="11623" y="3672"/>
                  </a:lnTo>
                  <a:lnTo>
                    <a:pt x="11592" y="3429"/>
                  </a:lnTo>
                  <a:lnTo>
                    <a:pt x="11532" y="3156"/>
                  </a:lnTo>
                  <a:lnTo>
                    <a:pt x="11471" y="2974"/>
                  </a:lnTo>
                  <a:lnTo>
                    <a:pt x="11380" y="2853"/>
                  </a:lnTo>
                  <a:lnTo>
                    <a:pt x="11289" y="2701"/>
                  </a:lnTo>
                  <a:lnTo>
                    <a:pt x="11168" y="2610"/>
                  </a:lnTo>
                  <a:lnTo>
                    <a:pt x="10925" y="2428"/>
                  </a:lnTo>
                  <a:lnTo>
                    <a:pt x="10621" y="2306"/>
                  </a:lnTo>
                  <a:lnTo>
                    <a:pt x="10348" y="2215"/>
                  </a:lnTo>
                  <a:lnTo>
                    <a:pt x="10045" y="2155"/>
                  </a:lnTo>
                  <a:lnTo>
                    <a:pt x="9772" y="2124"/>
                  </a:lnTo>
                  <a:lnTo>
                    <a:pt x="9256" y="2124"/>
                  </a:lnTo>
                  <a:lnTo>
                    <a:pt x="9317" y="1973"/>
                  </a:lnTo>
                  <a:lnTo>
                    <a:pt x="9408" y="1791"/>
                  </a:lnTo>
                  <a:lnTo>
                    <a:pt x="9438" y="1578"/>
                  </a:lnTo>
                  <a:lnTo>
                    <a:pt x="9468" y="1335"/>
                  </a:lnTo>
                  <a:lnTo>
                    <a:pt x="9468" y="1184"/>
                  </a:lnTo>
                  <a:lnTo>
                    <a:pt x="9438" y="1062"/>
                  </a:lnTo>
                  <a:lnTo>
                    <a:pt x="9377" y="941"/>
                  </a:lnTo>
                  <a:lnTo>
                    <a:pt x="9317" y="820"/>
                  </a:lnTo>
                  <a:lnTo>
                    <a:pt x="9195" y="698"/>
                  </a:lnTo>
                  <a:lnTo>
                    <a:pt x="9074" y="577"/>
                  </a:lnTo>
                  <a:lnTo>
                    <a:pt x="9044" y="759"/>
                  </a:lnTo>
                  <a:lnTo>
                    <a:pt x="8952" y="941"/>
                  </a:lnTo>
                  <a:lnTo>
                    <a:pt x="8861" y="1123"/>
                  </a:lnTo>
                  <a:lnTo>
                    <a:pt x="8740" y="1275"/>
                  </a:lnTo>
                  <a:lnTo>
                    <a:pt x="8497" y="1457"/>
                  </a:lnTo>
                  <a:lnTo>
                    <a:pt x="8255" y="1639"/>
                  </a:lnTo>
                  <a:lnTo>
                    <a:pt x="7981" y="1760"/>
                  </a:lnTo>
                  <a:lnTo>
                    <a:pt x="7860" y="1821"/>
                  </a:lnTo>
                  <a:lnTo>
                    <a:pt x="7708" y="1851"/>
                  </a:lnTo>
                  <a:lnTo>
                    <a:pt x="7435" y="1882"/>
                  </a:lnTo>
                  <a:lnTo>
                    <a:pt x="7041" y="1882"/>
                  </a:lnTo>
                  <a:lnTo>
                    <a:pt x="6828" y="1851"/>
                  </a:lnTo>
                  <a:lnTo>
                    <a:pt x="6555" y="1760"/>
                  </a:lnTo>
                  <a:lnTo>
                    <a:pt x="6313" y="1669"/>
                  </a:lnTo>
                  <a:lnTo>
                    <a:pt x="6222" y="1609"/>
                  </a:lnTo>
                  <a:lnTo>
                    <a:pt x="6130" y="1517"/>
                  </a:lnTo>
                  <a:lnTo>
                    <a:pt x="5948" y="1335"/>
                  </a:lnTo>
                  <a:lnTo>
                    <a:pt x="5827" y="1123"/>
                  </a:lnTo>
                  <a:lnTo>
                    <a:pt x="5736" y="911"/>
                  </a:lnTo>
                  <a:lnTo>
                    <a:pt x="5706" y="759"/>
                  </a:lnTo>
                  <a:lnTo>
                    <a:pt x="5706" y="577"/>
                  </a:lnTo>
                  <a:lnTo>
                    <a:pt x="5675" y="607"/>
                  </a:lnTo>
                  <a:lnTo>
                    <a:pt x="5675" y="546"/>
                  </a:lnTo>
                  <a:lnTo>
                    <a:pt x="5615" y="395"/>
                  </a:lnTo>
                  <a:lnTo>
                    <a:pt x="5463" y="213"/>
                  </a:lnTo>
                  <a:lnTo>
                    <a:pt x="5342" y="122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5072;p71">
              <a:extLst>
                <a:ext uri="{FF2B5EF4-FFF2-40B4-BE49-F238E27FC236}">
                  <a16:creationId xmlns:a16="http://schemas.microsoft.com/office/drawing/2014/main" xmlns="" id="{9A880063-8C67-4A4F-9D94-19D570ACE71D}"/>
                </a:ext>
              </a:extLst>
            </p:cNvPr>
            <p:cNvSpPr/>
            <p:nvPr/>
          </p:nvSpPr>
          <p:spPr>
            <a:xfrm>
              <a:off x="4645575" y="1467725"/>
              <a:ext cx="290575" cy="206350"/>
            </a:xfrm>
            <a:custGeom>
              <a:avLst/>
              <a:gdLst/>
              <a:ahLst/>
              <a:cxnLst/>
              <a:rect l="l" t="t" r="r" b="b"/>
              <a:pathLst>
                <a:path w="11623" h="8254" fill="none" extrusionOk="0">
                  <a:moveTo>
                    <a:pt x="5220" y="0"/>
                  </a:moveTo>
                  <a:lnTo>
                    <a:pt x="5220" y="0"/>
                  </a:lnTo>
                  <a:lnTo>
                    <a:pt x="5251" y="182"/>
                  </a:lnTo>
                  <a:lnTo>
                    <a:pt x="5281" y="395"/>
                  </a:lnTo>
                  <a:lnTo>
                    <a:pt x="5281" y="577"/>
                  </a:lnTo>
                  <a:lnTo>
                    <a:pt x="5220" y="759"/>
                  </a:lnTo>
                  <a:lnTo>
                    <a:pt x="5220" y="759"/>
                  </a:lnTo>
                  <a:lnTo>
                    <a:pt x="5190" y="880"/>
                  </a:lnTo>
                  <a:lnTo>
                    <a:pt x="5190" y="880"/>
                  </a:lnTo>
                  <a:lnTo>
                    <a:pt x="5129" y="1032"/>
                  </a:lnTo>
                  <a:lnTo>
                    <a:pt x="5038" y="1214"/>
                  </a:lnTo>
                  <a:lnTo>
                    <a:pt x="5038" y="1214"/>
                  </a:lnTo>
                  <a:lnTo>
                    <a:pt x="5038" y="1214"/>
                  </a:lnTo>
                  <a:lnTo>
                    <a:pt x="4977" y="1335"/>
                  </a:lnTo>
                  <a:lnTo>
                    <a:pt x="4977" y="1335"/>
                  </a:lnTo>
                  <a:lnTo>
                    <a:pt x="4886" y="1517"/>
                  </a:lnTo>
                  <a:lnTo>
                    <a:pt x="4735" y="1669"/>
                  </a:lnTo>
                  <a:lnTo>
                    <a:pt x="4735" y="1669"/>
                  </a:lnTo>
                  <a:lnTo>
                    <a:pt x="4674" y="1760"/>
                  </a:lnTo>
                  <a:lnTo>
                    <a:pt x="4553" y="1821"/>
                  </a:lnTo>
                  <a:lnTo>
                    <a:pt x="4340" y="1942"/>
                  </a:lnTo>
                  <a:lnTo>
                    <a:pt x="4097" y="2003"/>
                  </a:lnTo>
                  <a:lnTo>
                    <a:pt x="3855" y="2033"/>
                  </a:lnTo>
                  <a:lnTo>
                    <a:pt x="3855" y="2033"/>
                  </a:lnTo>
                  <a:lnTo>
                    <a:pt x="3673" y="2033"/>
                  </a:lnTo>
                  <a:lnTo>
                    <a:pt x="3521" y="2003"/>
                  </a:lnTo>
                  <a:lnTo>
                    <a:pt x="3339" y="1942"/>
                  </a:lnTo>
                  <a:lnTo>
                    <a:pt x="3187" y="1851"/>
                  </a:lnTo>
                  <a:lnTo>
                    <a:pt x="3187" y="1851"/>
                  </a:lnTo>
                  <a:lnTo>
                    <a:pt x="3066" y="1760"/>
                  </a:lnTo>
                  <a:lnTo>
                    <a:pt x="2944" y="1669"/>
                  </a:lnTo>
                  <a:lnTo>
                    <a:pt x="2823" y="1548"/>
                  </a:lnTo>
                  <a:lnTo>
                    <a:pt x="2732" y="1396"/>
                  </a:lnTo>
                  <a:lnTo>
                    <a:pt x="2671" y="1244"/>
                  </a:lnTo>
                  <a:lnTo>
                    <a:pt x="2611" y="1093"/>
                  </a:lnTo>
                  <a:lnTo>
                    <a:pt x="2580" y="941"/>
                  </a:lnTo>
                  <a:lnTo>
                    <a:pt x="2580" y="759"/>
                  </a:lnTo>
                  <a:lnTo>
                    <a:pt x="2580" y="759"/>
                  </a:lnTo>
                  <a:lnTo>
                    <a:pt x="2611" y="425"/>
                  </a:lnTo>
                  <a:lnTo>
                    <a:pt x="2641" y="243"/>
                  </a:lnTo>
                  <a:lnTo>
                    <a:pt x="2702" y="91"/>
                  </a:lnTo>
                  <a:lnTo>
                    <a:pt x="2702" y="91"/>
                  </a:lnTo>
                  <a:lnTo>
                    <a:pt x="2550" y="273"/>
                  </a:lnTo>
                  <a:lnTo>
                    <a:pt x="2398" y="455"/>
                  </a:lnTo>
                  <a:lnTo>
                    <a:pt x="2277" y="668"/>
                  </a:lnTo>
                  <a:lnTo>
                    <a:pt x="2155" y="911"/>
                  </a:lnTo>
                  <a:lnTo>
                    <a:pt x="2095" y="1153"/>
                  </a:lnTo>
                  <a:lnTo>
                    <a:pt x="2064" y="1396"/>
                  </a:lnTo>
                  <a:lnTo>
                    <a:pt x="2034" y="1639"/>
                  </a:lnTo>
                  <a:lnTo>
                    <a:pt x="2064" y="1882"/>
                  </a:lnTo>
                  <a:lnTo>
                    <a:pt x="2064" y="1882"/>
                  </a:lnTo>
                  <a:lnTo>
                    <a:pt x="2064" y="1882"/>
                  </a:lnTo>
                  <a:lnTo>
                    <a:pt x="2064" y="1882"/>
                  </a:lnTo>
                  <a:lnTo>
                    <a:pt x="2064" y="1882"/>
                  </a:lnTo>
                  <a:lnTo>
                    <a:pt x="2064" y="1882"/>
                  </a:lnTo>
                  <a:lnTo>
                    <a:pt x="2064" y="1882"/>
                  </a:lnTo>
                  <a:lnTo>
                    <a:pt x="2064" y="1882"/>
                  </a:lnTo>
                  <a:lnTo>
                    <a:pt x="2064" y="1882"/>
                  </a:lnTo>
                  <a:lnTo>
                    <a:pt x="2064" y="188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12"/>
                  </a:lnTo>
                  <a:lnTo>
                    <a:pt x="2064" y="1942"/>
                  </a:lnTo>
                  <a:lnTo>
                    <a:pt x="2064" y="1942"/>
                  </a:lnTo>
                  <a:lnTo>
                    <a:pt x="2064" y="1942"/>
                  </a:lnTo>
                  <a:lnTo>
                    <a:pt x="2064" y="1942"/>
                  </a:lnTo>
                  <a:lnTo>
                    <a:pt x="2064" y="1942"/>
                  </a:lnTo>
                  <a:lnTo>
                    <a:pt x="2064" y="1942"/>
                  </a:lnTo>
                  <a:lnTo>
                    <a:pt x="2064" y="1942"/>
                  </a:lnTo>
                  <a:lnTo>
                    <a:pt x="2064" y="1942"/>
                  </a:lnTo>
                  <a:lnTo>
                    <a:pt x="1852" y="1851"/>
                  </a:lnTo>
                  <a:lnTo>
                    <a:pt x="1609" y="1791"/>
                  </a:lnTo>
                  <a:lnTo>
                    <a:pt x="1366" y="1730"/>
                  </a:lnTo>
                  <a:lnTo>
                    <a:pt x="1366" y="1730"/>
                  </a:lnTo>
                  <a:lnTo>
                    <a:pt x="1488" y="1851"/>
                  </a:lnTo>
                  <a:lnTo>
                    <a:pt x="1579" y="2033"/>
                  </a:lnTo>
                  <a:lnTo>
                    <a:pt x="1640" y="2185"/>
                  </a:lnTo>
                  <a:lnTo>
                    <a:pt x="1670" y="2367"/>
                  </a:lnTo>
                  <a:lnTo>
                    <a:pt x="1700" y="2549"/>
                  </a:lnTo>
                  <a:lnTo>
                    <a:pt x="1700" y="2731"/>
                  </a:lnTo>
                  <a:lnTo>
                    <a:pt x="1670" y="2913"/>
                  </a:lnTo>
                  <a:lnTo>
                    <a:pt x="1640" y="3065"/>
                  </a:lnTo>
                  <a:lnTo>
                    <a:pt x="1579" y="3247"/>
                  </a:lnTo>
                  <a:lnTo>
                    <a:pt x="1488" y="3399"/>
                  </a:lnTo>
                  <a:lnTo>
                    <a:pt x="1366" y="3551"/>
                  </a:lnTo>
                  <a:lnTo>
                    <a:pt x="1215" y="3672"/>
                  </a:lnTo>
                  <a:lnTo>
                    <a:pt x="1063" y="3763"/>
                  </a:lnTo>
                  <a:lnTo>
                    <a:pt x="881" y="3824"/>
                  </a:lnTo>
                  <a:lnTo>
                    <a:pt x="699" y="3884"/>
                  </a:lnTo>
                  <a:lnTo>
                    <a:pt x="456" y="3915"/>
                  </a:lnTo>
                  <a:lnTo>
                    <a:pt x="456" y="3915"/>
                  </a:lnTo>
                  <a:lnTo>
                    <a:pt x="213" y="3884"/>
                  </a:lnTo>
                  <a:lnTo>
                    <a:pt x="1" y="3824"/>
                  </a:lnTo>
                  <a:lnTo>
                    <a:pt x="1" y="3824"/>
                  </a:lnTo>
                  <a:lnTo>
                    <a:pt x="62" y="4006"/>
                  </a:lnTo>
                  <a:lnTo>
                    <a:pt x="183" y="4157"/>
                  </a:lnTo>
                  <a:lnTo>
                    <a:pt x="304" y="4279"/>
                  </a:lnTo>
                  <a:lnTo>
                    <a:pt x="456" y="4370"/>
                  </a:lnTo>
                  <a:lnTo>
                    <a:pt x="729" y="4461"/>
                  </a:lnTo>
                  <a:lnTo>
                    <a:pt x="851" y="4491"/>
                  </a:lnTo>
                  <a:lnTo>
                    <a:pt x="851" y="4491"/>
                  </a:lnTo>
                  <a:lnTo>
                    <a:pt x="851" y="4491"/>
                  </a:lnTo>
                  <a:lnTo>
                    <a:pt x="851" y="4491"/>
                  </a:lnTo>
                  <a:lnTo>
                    <a:pt x="851" y="4764"/>
                  </a:lnTo>
                  <a:lnTo>
                    <a:pt x="820" y="5462"/>
                  </a:lnTo>
                  <a:lnTo>
                    <a:pt x="820" y="5462"/>
                  </a:lnTo>
                  <a:lnTo>
                    <a:pt x="820" y="6069"/>
                  </a:lnTo>
                  <a:lnTo>
                    <a:pt x="881" y="6737"/>
                  </a:lnTo>
                  <a:lnTo>
                    <a:pt x="972" y="7404"/>
                  </a:lnTo>
                  <a:lnTo>
                    <a:pt x="1063" y="7738"/>
                  </a:lnTo>
                  <a:lnTo>
                    <a:pt x="1124" y="8041"/>
                  </a:lnTo>
                  <a:lnTo>
                    <a:pt x="1124" y="8041"/>
                  </a:lnTo>
                  <a:lnTo>
                    <a:pt x="1124" y="8041"/>
                  </a:lnTo>
                  <a:lnTo>
                    <a:pt x="1124" y="8254"/>
                  </a:lnTo>
                  <a:lnTo>
                    <a:pt x="1124" y="8254"/>
                  </a:lnTo>
                  <a:lnTo>
                    <a:pt x="1336" y="8072"/>
                  </a:lnTo>
                  <a:lnTo>
                    <a:pt x="1579" y="7829"/>
                  </a:lnTo>
                  <a:lnTo>
                    <a:pt x="1822" y="7495"/>
                  </a:lnTo>
                  <a:lnTo>
                    <a:pt x="2095" y="7101"/>
                  </a:lnTo>
                  <a:lnTo>
                    <a:pt x="2216" y="6858"/>
                  </a:lnTo>
                  <a:lnTo>
                    <a:pt x="2307" y="6585"/>
                  </a:lnTo>
                  <a:lnTo>
                    <a:pt x="2398" y="6281"/>
                  </a:lnTo>
                  <a:lnTo>
                    <a:pt x="2489" y="5978"/>
                  </a:lnTo>
                  <a:lnTo>
                    <a:pt x="2520" y="5644"/>
                  </a:lnTo>
                  <a:lnTo>
                    <a:pt x="2550" y="5310"/>
                  </a:lnTo>
                  <a:lnTo>
                    <a:pt x="2550" y="5310"/>
                  </a:lnTo>
                  <a:lnTo>
                    <a:pt x="2520" y="4916"/>
                  </a:lnTo>
                  <a:lnTo>
                    <a:pt x="2459" y="4491"/>
                  </a:lnTo>
                  <a:lnTo>
                    <a:pt x="2459" y="4491"/>
                  </a:lnTo>
                  <a:lnTo>
                    <a:pt x="2459" y="4491"/>
                  </a:lnTo>
                  <a:lnTo>
                    <a:pt x="2459" y="4491"/>
                  </a:lnTo>
                  <a:lnTo>
                    <a:pt x="2671" y="4613"/>
                  </a:lnTo>
                  <a:lnTo>
                    <a:pt x="2884" y="4704"/>
                  </a:lnTo>
                  <a:lnTo>
                    <a:pt x="3187" y="4825"/>
                  </a:lnTo>
                  <a:lnTo>
                    <a:pt x="3187" y="4825"/>
                  </a:lnTo>
                  <a:lnTo>
                    <a:pt x="3126" y="4673"/>
                  </a:lnTo>
                  <a:lnTo>
                    <a:pt x="3066" y="4522"/>
                  </a:lnTo>
                  <a:lnTo>
                    <a:pt x="3035" y="4370"/>
                  </a:lnTo>
                  <a:lnTo>
                    <a:pt x="3005" y="4218"/>
                  </a:lnTo>
                  <a:lnTo>
                    <a:pt x="3005" y="4036"/>
                  </a:lnTo>
                  <a:lnTo>
                    <a:pt x="3035" y="3884"/>
                  </a:lnTo>
                  <a:lnTo>
                    <a:pt x="3066" y="3702"/>
                  </a:lnTo>
                  <a:lnTo>
                    <a:pt x="3126" y="3551"/>
                  </a:lnTo>
                  <a:lnTo>
                    <a:pt x="3217" y="3429"/>
                  </a:lnTo>
                  <a:lnTo>
                    <a:pt x="3308" y="3277"/>
                  </a:lnTo>
                  <a:lnTo>
                    <a:pt x="3400" y="3156"/>
                  </a:lnTo>
                  <a:lnTo>
                    <a:pt x="3551" y="3065"/>
                  </a:lnTo>
                  <a:lnTo>
                    <a:pt x="3703" y="2974"/>
                  </a:lnTo>
                  <a:lnTo>
                    <a:pt x="3855" y="2913"/>
                  </a:lnTo>
                  <a:lnTo>
                    <a:pt x="4037" y="2883"/>
                  </a:lnTo>
                  <a:lnTo>
                    <a:pt x="4249" y="2853"/>
                  </a:lnTo>
                  <a:lnTo>
                    <a:pt x="4249" y="2853"/>
                  </a:lnTo>
                  <a:lnTo>
                    <a:pt x="4431" y="2883"/>
                  </a:lnTo>
                  <a:lnTo>
                    <a:pt x="4613" y="2913"/>
                  </a:lnTo>
                  <a:lnTo>
                    <a:pt x="4765" y="2944"/>
                  </a:lnTo>
                  <a:lnTo>
                    <a:pt x="4886" y="3035"/>
                  </a:lnTo>
                  <a:lnTo>
                    <a:pt x="5038" y="3126"/>
                  </a:lnTo>
                  <a:lnTo>
                    <a:pt x="5129" y="3217"/>
                  </a:lnTo>
                  <a:lnTo>
                    <a:pt x="5220" y="3338"/>
                  </a:lnTo>
                  <a:lnTo>
                    <a:pt x="5311" y="3460"/>
                  </a:lnTo>
                  <a:lnTo>
                    <a:pt x="5433" y="3733"/>
                  </a:lnTo>
                  <a:lnTo>
                    <a:pt x="5463" y="4036"/>
                  </a:lnTo>
                  <a:lnTo>
                    <a:pt x="5463" y="4339"/>
                  </a:lnTo>
                  <a:lnTo>
                    <a:pt x="5402" y="4613"/>
                  </a:lnTo>
                  <a:lnTo>
                    <a:pt x="5402" y="4613"/>
                  </a:lnTo>
                  <a:lnTo>
                    <a:pt x="5797" y="4400"/>
                  </a:lnTo>
                  <a:lnTo>
                    <a:pt x="6222" y="4097"/>
                  </a:lnTo>
                  <a:lnTo>
                    <a:pt x="6222" y="4097"/>
                  </a:lnTo>
                  <a:lnTo>
                    <a:pt x="6222" y="4097"/>
                  </a:lnTo>
                  <a:lnTo>
                    <a:pt x="6222" y="4097"/>
                  </a:lnTo>
                  <a:lnTo>
                    <a:pt x="6222" y="4097"/>
                  </a:lnTo>
                  <a:lnTo>
                    <a:pt x="6222" y="4097"/>
                  </a:lnTo>
                  <a:lnTo>
                    <a:pt x="6222" y="4097"/>
                  </a:lnTo>
                  <a:lnTo>
                    <a:pt x="6222" y="4097"/>
                  </a:lnTo>
                  <a:lnTo>
                    <a:pt x="6222" y="4097"/>
                  </a:lnTo>
                  <a:lnTo>
                    <a:pt x="6373" y="4279"/>
                  </a:lnTo>
                  <a:lnTo>
                    <a:pt x="6525" y="4461"/>
                  </a:lnTo>
                  <a:lnTo>
                    <a:pt x="6768" y="4704"/>
                  </a:lnTo>
                  <a:lnTo>
                    <a:pt x="6768" y="4704"/>
                  </a:lnTo>
                  <a:lnTo>
                    <a:pt x="6707" y="4370"/>
                  </a:lnTo>
                  <a:lnTo>
                    <a:pt x="6707" y="4370"/>
                  </a:lnTo>
                  <a:lnTo>
                    <a:pt x="6737" y="4218"/>
                  </a:lnTo>
                  <a:lnTo>
                    <a:pt x="6768" y="4036"/>
                  </a:lnTo>
                  <a:lnTo>
                    <a:pt x="6859" y="3733"/>
                  </a:lnTo>
                  <a:lnTo>
                    <a:pt x="6859" y="3733"/>
                  </a:lnTo>
                  <a:lnTo>
                    <a:pt x="6919" y="3551"/>
                  </a:lnTo>
                  <a:lnTo>
                    <a:pt x="7010" y="3368"/>
                  </a:lnTo>
                  <a:lnTo>
                    <a:pt x="7162" y="3217"/>
                  </a:lnTo>
                  <a:lnTo>
                    <a:pt x="7314" y="3065"/>
                  </a:lnTo>
                  <a:lnTo>
                    <a:pt x="7496" y="2944"/>
                  </a:lnTo>
                  <a:lnTo>
                    <a:pt x="7678" y="2883"/>
                  </a:lnTo>
                  <a:lnTo>
                    <a:pt x="7890" y="2822"/>
                  </a:lnTo>
                  <a:lnTo>
                    <a:pt x="8073" y="2822"/>
                  </a:lnTo>
                  <a:lnTo>
                    <a:pt x="8073" y="2822"/>
                  </a:lnTo>
                  <a:lnTo>
                    <a:pt x="8255" y="2822"/>
                  </a:lnTo>
                  <a:lnTo>
                    <a:pt x="8406" y="2853"/>
                  </a:lnTo>
                  <a:lnTo>
                    <a:pt x="8406" y="2853"/>
                  </a:lnTo>
                  <a:lnTo>
                    <a:pt x="8558" y="2913"/>
                  </a:lnTo>
                  <a:lnTo>
                    <a:pt x="8710" y="2974"/>
                  </a:lnTo>
                  <a:lnTo>
                    <a:pt x="8861" y="3065"/>
                  </a:lnTo>
                  <a:lnTo>
                    <a:pt x="8983" y="3186"/>
                  </a:lnTo>
                  <a:lnTo>
                    <a:pt x="9074" y="3308"/>
                  </a:lnTo>
                  <a:lnTo>
                    <a:pt x="9165" y="3429"/>
                  </a:lnTo>
                  <a:lnTo>
                    <a:pt x="9226" y="3581"/>
                  </a:lnTo>
                  <a:lnTo>
                    <a:pt x="9286" y="3733"/>
                  </a:lnTo>
                  <a:lnTo>
                    <a:pt x="9286" y="3733"/>
                  </a:lnTo>
                  <a:lnTo>
                    <a:pt x="9317" y="3793"/>
                  </a:lnTo>
                  <a:lnTo>
                    <a:pt x="9317" y="3793"/>
                  </a:lnTo>
                  <a:lnTo>
                    <a:pt x="9377" y="3915"/>
                  </a:lnTo>
                  <a:lnTo>
                    <a:pt x="9438" y="4097"/>
                  </a:lnTo>
                  <a:lnTo>
                    <a:pt x="9438" y="4097"/>
                  </a:lnTo>
                  <a:lnTo>
                    <a:pt x="9468" y="4370"/>
                  </a:lnTo>
                  <a:lnTo>
                    <a:pt x="9468" y="4643"/>
                  </a:lnTo>
                  <a:lnTo>
                    <a:pt x="9408" y="4916"/>
                  </a:lnTo>
                  <a:lnTo>
                    <a:pt x="9286" y="5189"/>
                  </a:lnTo>
                  <a:lnTo>
                    <a:pt x="9286" y="5189"/>
                  </a:lnTo>
                  <a:lnTo>
                    <a:pt x="9195" y="5310"/>
                  </a:lnTo>
                  <a:lnTo>
                    <a:pt x="9074" y="5432"/>
                  </a:lnTo>
                  <a:lnTo>
                    <a:pt x="9074" y="5432"/>
                  </a:lnTo>
                  <a:lnTo>
                    <a:pt x="9438" y="5341"/>
                  </a:lnTo>
                  <a:lnTo>
                    <a:pt x="9832" y="5159"/>
                  </a:lnTo>
                  <a:lnTo>
                    <a:pt x="9832" y="5159"/>
                  </a:lnTo>
                  <a:lnTo>
                    <a:pt x="9863" y="5159"/>
                  </a:lnTo>
                  <a:lnTo>
                    <a:pt x="9863" y="5159"/>
                  </a:lnTo>
                  <a:lnTo>
                    <a:pt x="9832" y="5280"/>
                  </a:lnTo>
                  <a:lnTo>
                    <a:pt x="9772" y="5614"/>
                  </a:lnTo>
                  <a:lnTo>
                    <a:pt x="9772" y="5614"/>
                  </a:lnTo>
                  <a:lnTo>
                    <a:pt x="9741" y="5887"/>
                  </a:lnTo>
                  <a:lnTo>
                    <a:pt x="9711" y="6190"/>
                  </a:lnTo>
                  <a:lnTo>
                    <a:pt x="9711" y="6190"/>
                  </a:lnTo>
                  <a:lnTo>
                    <a:pt x="9741" y="6464"/>
                  </a:lnTo>
                  <a:lnTo>
                    <a:pt x="9741" y="6706"/>
                  </a:lnTo>
                  <a:lnTo>
                    <a:pt x="9802" y="6979"/>
                  </a:lnTo>
                  <a:lnTo>
                    <a:pt x="9893" y="7253"/>
                  </a:lnTo>
                  <a:lnTo>
                    <a:pt x="10015" y="7526"/>
                  </a:lnTo>
                  <a:lnTo>
                    <a:pt x="10166" y="7768"/>
                  </a:lnTo>
                  <a:lnTo>
                    <a:pt x="10348" y="8011"/>
                  </a:lnTo>
                  <a:lnTo>
                    <a:pt x="10591" y="8254"/>
                  </a:lnTo>
                  <a:lnTo>
                    <a:pt x="10591" y="8254"/>
                  </a:lnTo>
                  <a:lnTo>
                    <a:pt x="10743" y="7283"/>
                  </a:lnTo>
                  <a:lnTo>
                    <a:pt x="10834" y="6373"/>
                  </a:lnTo>
                  <a:lnTo>
                    <a:pt x="10864" y="5917"/>
                  </a:lnTo>
                  <a:lnTo>
                    <a:pt x="10895" y="5493"/>
                  </a:lnTo>
                  <a:lnTo>
                    <a:pt x="10895" y="5493"/>
                  </a:lnTo>
                  <a:lnTo>
                    <a:pt x="10864" y="5037"/>
                  </a:lnTo>
                  <a:lnTo>
                    <a:pt x="10864" y="5037"/>
                  </a:lnTo>
                  <a:lnTo>
                    <a:pt x="10864" y="5037"/>
                  </a:lnTo>
                  <a:lnTo>
                    <a:pt x="10864" y="5037"/>
                  </a:lnTo>
                  <a:lnTo>
                    <a:pt x="10986" y="4946"/>
                  </a:lnTo>
                  <a:lnTo>
                    <a:pt x="11107" y="4825"/>
                  </a:lnTo>
                  <a:lnTo>
                    <a:pt x="11228" y="4673"/>
                  </a:lnTo>
                  <a:lnTo>
                    <a:pt x="11380" y="4491"/>
                  </a:lnTo>
                  <a:lnTo>
                    <a:pt x="11501" y="4248"/>
                  </a:lnTo>
                  <a:lnTo>
                    <a:pt x="11592" y="3975"/>
                  </a:lnTo>
                  <a:lnTo>
                    <a:pt x="11623" y="3672"/>
                  </a:lnTo>
                  <a:lnTo>
                    <a:pt x="11623" y="3672"/>
                  </a:lnTo>
                  <a:lnTo>
                    <a:pt x="11592" y="3429"/>
                  </a:lnTo>
                  <a:lnTo>
                    <a:pt x="11532" y="3156"/>
                  </a:lnTo>
                  <a:lnTo>
                    <a:pt x="11532" y="3156"/>
                  </a:lnTo>
                  <a:lnTo>
                    <a:pt x="11471" y="2974"/>
                  </a:lnTo>
                  <a:lnTo>
                    <a:pt x="11380" y="2853"/>
                  </a:lnTo>
                  <a:lnTo>
                    <a:pt x="11289" y="2701"/>
                  </a:lnTo>
                  <a:lnTo>
                    <a:pt x="11168" y="2610"/>
                  </a:lnTo>
                  <a:lnTo>
                    <a:pt x="10925" y="2428"/>
                  </a:lnTo>
                  <a:lnTo>
                    <a:pt x="10621" y="2306"/>
                  </a:lnTo>
                  <a:lnTo>
                    <a:pt x="10348" y="2215"/>
                  </a:lnTo>
                  <a:lnTo>
                    <a:pt x="10045" y="2155"/>
                  </a:lnTo>
                  <a:lnTo>
                    <a:pt x="9772" y="2124"/>
                  </a:lnTo>
                  <a:lnTo>
                    <a:pt x="9559" y="2124"/>
                  </a:lnTo>
                  <a:lnTo>
                    <a:pt x="9559" y="2124"/>
                  </a:lnTo>
                  <a:lnTo>
                    <a:pt x="9256" y="2124"/>
                  </a:lnTo>
                  <a:lnTo>
                    <a:pt x="9256" y="2124"/>
                  </a:lnTo>
                  <a:lnTo>
                    <a:pt x="9256" y="2124"/>
                  </a:lnTo>
                  <a:lnTo>
                    <a:pt x="9256" y="2124"/>
                  </a:lnTo>
                  <a:lnTo>
                    <a:pt x="9317" y="1973"/>
                  </a:lnTo>
                  <a:lnTo>
                    <a:pt x="9408" y="1791"/>
                  </a:lnTo>
                  <a:lnTo>
                    <a:pt x="9438" y="1578"/>
                  </a:lnTo>
                  <a:lnTo>
                    <a:pt x="9468" y="1335"/>
                  </a:lnTo>
                  <a:lnTo>
                    <a:pt x="9468" y="1184"/>
                  </a:lnTo>
                  <a:lnTo>
                    <a:pt x="9438" y="1062"/>
                  </a:lnTo>
                  <a:lnTo>
                    <a:pt x="9377" y="941"/>
                  </a:lnTo>
                  <a:lnTo>
                    <a:pt x="9317" y="820"/>
                  </a:lnTo>
                  <a:lnTo>
                    <a:pt x="9195" y="698"/>
                  </a:lnTo>
                  <a:lnTo>
                    <a:pt x="9074" y="577"/>
                  </a:lnTo>
                  <a:lnTo>
                    <a:pt x="9074" y="577"/>
                  </a:lnTo>
                  <a:lnTo>
                    <a:pt x="9044" y="759"/>
                  </a:lnTo>
                  <a:lnTo>
                    <a:pt x="8952" y="941"/>
                  </a:lnTo>
                  <a:lnTo>
                    <a:pt x="8861" y="1123"/>
                  </a:lnTo>
                  <a:lnTo>
                    <a:pt x="8740" y="1275"/>
                  </a:lnTo>
                  <a:lnTo>
                    <a:pt x="8740" y="1275"/>
                  </a:lnTo>
                  <a:lnTo>
                    <a:pt x="8497" y="1457"/>
                  </a:lnTo>
                  <a:lnTo>
                    <a:pt x="8255" y="1639"/>
                  </a:lnTo>
                  <a:lnTo>
                    <a:pt x="7981" y="1760"/>
                  </a:lnTo>
                  <a:lnTo>
                    <a:pt x="7860" y="1821"/>
                  </a:lnTo>
                  <a:lnTo>
                    <a:pt x="7708" y="1851"/>
                  </a:lnTo>
                  <a:lnTo>
                    <a:pt x="7708" y="1851"/>
                  </a:lnTo>
                  <a:lnTo>
                    <a:pt x="7435" y="1882"/>
                  </a:lnTo>
                  <a:lnTo>
                    <a:pt x="7223" y="1882"/>
                  </a:lnTo>
                  <a:lnTo>
                    <a:pt x="7223" y="1882"/>
                  </a:lnTo>
                  <a:lnTo>
                    <a:pt x="7041" y="1882"/>
                  </a:lnTo>
                  <a:lnTo>
                    <a:pt x="6828" y="1851"/>
                  </a:lnTo>
                  <a:lnTo>
                    <a:pt x="6828" y="1851"/>
                  </a:lnTo>
                  <a:lnTo>
                    <a:pt x="6555" y="1760"/>
                  </a:lnTo>
                  <a:lnTo>
                    <a:pt x="6313" y="1669"/>
                  </a:lnTo>
                  <a:lnTo>
                    <a:pt x="6313" y="1669"/>
                  </a:lnTo>
                  <a:lnTo>
                    <a:pt x="6222" y="1609"/>
                  </a:lnTo>
                  <a:lnTo>
                    <a:pt x="6130" y="1517"/>
                  </a:lnTo>
                  <a:lnTo>
                    <a:pt x="5948" y="1335"/>
                  </a:lnTo>
                  <a:lnTo>
                    <a:pt x="5827" y="1123"/>
                  </a:lnTo>
                  <a:lnTo>
                    <a:pt x="5736" y="911"/>
                  </a:lnTo>
                  <a:lnTo>
                    <a:pt x="5736" y="911"/>
                  </a:lnTo>
                  <a:lnTo>
                    <a:pt x="5706" y="759"/>
                  </a:lnTo>
                  <a:lnTo>
                    <a:pt x="5706" y="577"/>
                  </a:lnTo>
                  <a:lnTo>
                    <a:pt x="5675" y="607"/>
                  </a:lnTo>
                  <a:lnTo>
                    <a:pt x="5675" y="607"/>
                  </a:lnTo>
                  <a:lnTo>
                    <a:pt x="5675" y="607"/>
                  </a:lnTo>
                  <a:lnTo>
                    <a:pt x="5675" y="607"/>
                  </a:lnTo>
                  <a:lnTo>
                    <a:pt x="5675" y="607"/>
                  </a:lnTo>
                  <a:lnTo>
                    <a:pt x="5675" y="607"/>
                  </a:lnTo>
                  <a:lnTo>
                    <a:pt x="5675" y="607"/>
                  </a:lnTo>
                  <a:lnTo>
                    <a:pt x="5675" y="607"/>
                  </a:lnTo>
                  <a:lnTo>
                    <a:pt x="5675" y="546"/>
                  </a:lnTo>
                  <a:lnTo>
                    <a:pt x="5615" y="395"/>
                  </a:lnTo>
                  <a:lnTo>
                    <a:pt x="5463" y="213"/>
                  </a:lnTo>
                  <a:lnTo>
                    <a:pt x="5342" y="122"/>
                  </a:lnTo>
                  <a:lnTo>
                    <a:pt x="52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5073;p71">
              <a:extLst>
                <a:ext uri="{FF2B5EF4-FFF2-40B4-BE49-F238E27FC236}">
                  <a16:creationId xmlns:a16="http://schemas.microsoft.com/office/drawing/2014/main" xmlns="" id="{B67F72AD-49E5-4DF4-8947-9168AAF3BC9F}"/>
                </a:ext>
              </a:extLst>
            </p:cNvPr>
            <p:cNvSpPr/>
            <p:nvPr/>
          </p:nvSpPr>
          <p:spPr>
            <a:xfrm>
              <a:off x="4694150" y="1563300"/>
              <a:ext cx="110775" cy="28100"/>
            </a:xfrm>
            <a:custGeom>
              <a:avLst/>
              <a:gdLst/>
              <a:ahLst/>
              <a:cxnLst/>
              <a:rect l="l" t="t" r="r" b="b"/>
              <a:pathLst>
                <a:path w="4431" h="1124" extrusionOk="0">
                  <a:moveTo>
                    <a:pt x="4430" y="1"/>
                  </a:moveTo>
                  <a:lnTo>
                    <a:pt x="4309" y="31"/>
                  </a:lnTo>
                  <a:lnTo>
                    <a:pt x="4096" y="183"/>
                  </a:lnTo>
                  <a:lnTo>
                    <a:pt x="3945" y="304"/>
                  </a:lnTo>
                  <a:lnTo>
                    <a:pt x="3763" y="395"/>
                  </a:lnTo>
                  <a:lnTo>
                    <a:pt x="3581" y="486"/>
                  </a:lnTo>
                  <a:lnTo>
                    <a:pt x="3399" y="577"/>
                  </a:lnTo>
                  <a:lnTo>
                    <a:pt x="2974" y="699"/>
                  </a:lnTo>
                  <a:lnTo>
                    <a:pt x="2610" y="790"/>
                  </a:lnTo>
                  <a:lnTo>
                    <a:pt x="2367" y="820"/>
                  </a:lnTo>
                  <a:lnTo>
                    <a:pt x="2245" y="820"/>
                  </a:lnTo>
                  <a:lnTo>
                    <a:pt x="2154" y="850"/>
                  </a:lnTo>
                  <a:lnTo>
                    <a:pt x="1548" y="850"/>
                  </a:lnTo>
                  <a:lnTo>
                    <a:pt x="1123" y="790"/>
                  </a:lnTo>
                  <a:lnTo>
                    <a:pt x="698" y="668"/>
                  </a:lnTo>
                  <a:lnTo>
                    <a:pt x="364" y="516"/>
                  </a:lnTo>
                  <a:lnTo>
                    <a:pt x="91" y="456"/>
                  </a:lnTo>
                  <a:lnTo>
                    <a:pt x="0" y="425"/>
                  </a:lnTo>
                  <a:lnTo>
                    <a:pt x="0" y="425"/>
                  </a:lnTo>
                  <a:lnTo>
                    <a:pt x="61" y="486"/>
                  </a:lnTo>
                  <a:lnTo>
                    <a:pt x="303" y="638"/>
                  </a:lnTo>
                  <a:lnTo>
                    <a:pt x="637" y="820"/>
                  </a:lnTo>
                  <a:lnTo>
                    <a:pt x="1062" y="972"/>
                  </a:lnTo>
                  <a:lnTo>
                    <a:pt x="1274" y="1063"/>
                  </a:lnTo>
                  <a:lnTo>
                    <a:pt x="1517" y="1093"/>
                  </a:lnTo>
                  <a:lnTo>
                    <a:pt x="1912" y="1123"/>
                  </a:lnTo>
                  <a:lnTo>
                    <a:pt x="2397" y="1123"/>
                  </a:lnTo>
                  <a:lnTo>
                    <a:pt x="2670" y="1063"/>
                  </a:lnTo>
                  <a:lnTo>
                    <a:pt x="3065" y="941"/>
                  </a:lnTo>
                  <a:lnTo>
                    <a:pt x="3277" y="850"/>
                  </a:lnTo>
                  <a:lnTo>
                    <a:pt x="3459" y="759"/>
                  </a:lnTo>
                  <a:lnTo>
                    <a:pt x="3672" y="638"/>
                  </a:lnTo>
                  <a:lnTo>
                    <a:pt x="3854" y="516"/>
                  </a:lnTo>
                  <a:lnTo>
                    <a:pt x="4036" y="395"/>
                  </a:lnTo>
                  <a:lnTo>
                    <a:pt x="4187" y="274"/>
                  </a:lnTo>
                  <a:lnTo>
                    <a:pt x="4370" y="92"/>
                  </a:lnTo>
                  <a:lnTo>
                    <a:pt x="4430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5074;p71">
              <a:extLst>
                <a:ext uri="{FF2B5EF4-FFF2-40B4-BE49-F238E27FC236}">
                  <a16:creationId xmlns:a16="http://schemas.microsoft.com/office/drawing/2014/main" xmlns="" id="{88C951CE-2B36-4D37-9E9C-2AB308419E65}"/>
                </a:ext>
              </a:extLst>
            </p:cNvPr>
            <p:cNvSpPr/>
            <p:nvPr/>
          </p:nvSpPr>
          <p:spPr>
            <a:xfrm>
              <a:off x="4801100" y="1517775"/>
              <a:ext cx="135825" cy="90300"/>
            </a:xfrm>
            <a:custGeom>
              <a:avLst/>
              <a:gdLst/>
              <a:ahLst/>
              <a:cxnLst/>
              <a:rect l="l" t="t" r="r" b="b"/>
              <a:pathLst>
                <a:path w="5433" h="3612" extrusionOk="0">
                  <a:moveTo>
                    <a:pt x="3581" y="1"/>
                  </a:moveTo>
                  <a:lnTo>
                    <a:pt x="3338" y="62"/>
                  </a:lnTo>
                  <a:lnTo>
                    <a:pt x="3096" y="92"/>
                  </a:lnTo>
                  <a:lnTo>
                    <a:pt x="2701" y="213"/>
                  </a:lnTo>
                  <a:lnTo>
                    <a:pt x="2367" y="365"/>
                  </a:lnTo>
                  <a:lnTo>
                    <a:pt x="2125" y="517"/>
                  </a:lnTo>
                  <a:lnTo>
                    <a:pt x="1943" y="669"/>
                  </a:lnTo>
                  <a:lnTo>
                    <a:pt x="1943" y="669"/>
                  </a:lnTo>
                  <a:lnTo>
                    <a:pt x="2003" y="638"/>
                  </a:lnTo>
                  <a:lnTo>
                    <a:pt x="2155" y="578"/>
                  </a:lnTo>
                  <a:lnTo>
                    <a:pt x="2428" y="456"/>
                  </a:lnTo>
                  <a:lnTo>
                    <a:pt x="2731" y="335"/>
                  </a:lnTo>
                  <a:lnTo>
                    <a:pt x="3126" y="244"/>
                  </a:lnTo>
                  <a:lnTo>
                    <a:pt x="3369" y="213"/>
                  </a:lnTo>
                  <a:lnTo>
                    <a:pt x="3581" y="183"/>
                  </a:lnTo>
                  <a:lnTo>
                    <a:pt x="3824" y="183"/>
                  </a:lnTo>
                  <a:lnTo>
                    <a:pt x="4067" y="213"/>
                  </a:lnTo>
                  <a:lnTo>
                    <a:pt x="4309" y="244"/>
                  </a:lnTo>
                  <a:lnTo>
                    <a:pt x="4522" y="365"/>
                  </a:lnTo>
                  <a:lnTo>
                    <a:pt x="4734" y="486"/>
                  </a:lnTo>
                  <a:lnTo>
                    <a:pt x="4886" y="638"/>
                  </a:lnTo>
                  <a:lnTo>
                    <a:pt x="5007" y="851"/>
                  </a:lnTo>
                  <a:lnTo>
                    <a:pt x="5098" y="1063"/>
                  </a:lnTo>
                  <a:lnTo>
                    <a:pt x="5159" y="1275"/>
                  </a:lnTo>
                  <a:lnTo>
                    <a:pt x="5189" y="1458"/>
                  </a:lnTo>
                  <a:lnTo>
                    <a:pt x="5159" y="1670"/>
                  </a:lnTo>
                  <a:lnTo>
                    <a:pt x="5129" y="1852"/>
                  </a:lnTo>
                  <a:lnTo>
                    <a:pt x="5068" y="2004"/>
                  </a:lnTo>
                  <a:lnTo>
                    <a:pt x="5007" y="2125"/>
                  </a:lnTo>
                  <a:lnTo>
                    <a:pt x="4856" y="2337"/>
                  </a:lnTo>
                  <a:lnTo>
                    <a:pt x="4704" y="2489"/>
                  </a:lnTo>
                  <a:lnTo>
                    <a:pt x="4674" y="2550"/>
                  </a:lnTo>
                  <a:lnTo>
                    <a:pt x="4552" y="2641"/>
                  </a:lnTo>
                  <a:lnTo>
                    <a:pt x="4340" y="2793"/>
                  </a:lnTo>
                  <a:lnTo>
                    <a:pt x="4036" y="2975"/>
                  </a:lnTo>
                  <a:lnTo>
                    <a:pt x="3672" y="3126"/>
                  </a:lnTo>
                  <a:lnTo>
                    <a:pt x="3460" y="3217"/>
                  </a:lnTo>
                  <a:lnTo>
                    <a:pt x="3247" y="3278"/>
                  </a:lnTo>
                  <a:lnTo>
                    <a:pt x="2762" y="3369"/>
                  </a:lnTo>
                  <a:lnTo>
                    <a:pt x="2034" y="3369"/>
                  </a:lnTo>
                  <a:lnTo>
                    <a:pt x="1791" y="3339"/>
                  </a:lnTo>
                  <a:lnTo>
                    <a:pt x="1548" y="3278"/>
                  </a:lnTo>
                  <a:lnTo>
                    <a:pt x="1336" y="3187"/>
                  </a:lnTo>
                  <a:lnTo>
                    <a:pt x="1123" y="3096"/>
                  </a:lnTo>
                  <a:lnTo>
                    <a:pt x="911" y="3005"/>
                  </a:lnTo>
                  <a:lnTo>
                    <a:pt x="729" y="2884"/>
                  </a:lnTo>
                  <a:lnTo>
                    <a:pt x="577" y="2762"/>
                  </a:lnTo>
                  <a:lnTo>
                    <a:pt x="334" y="2550"/>
                  </a:lnTo>
                  <a:lnTo>
                    <a:pt x="152" y="2337"/>
                  </a:lnTo>
                  <a:lnTo>
                    <a:pt x="61" y="2186"/>
                  </a:lnTo>
                  <a:lnTo>
                    <a:pt x="1" y="2155"/>
                  </a:lnTo>
                  <a:lnTo>
                    <a:pt x="92" y="2368"/>
                  </a:lnTo>
                  <a:lnTo>
                    <a:pt x="274" y="2611"/>
                  </a:lnTo>
                  <a:lnTo>
                    <a:pt x="365" y="2732"/>
                  </a:lnTo>
                  <a:lnTo>
                    <a:pt x="516" y="2853"/>
                  </a:lnTo>
                  <a:lnTo>
                    <a:pt x="668" y="3005"/>
                  </a:lnTo>
                  <a:lnTo>
                    <a:pt x="850" y="3126"/>
                  </a:lnTo>
                  <a:lnTo>
                    <a:pt x="1032" y="3248"/>
                  </a:lnTo>
                  <a:lnTo>
                    <a:pt x="1245" y="3369"/>
                  </a:lnTo>
                  <a:lnTo>
                    <a:pt x="1487" y="3430"/>
                  </a:lnTo>
                  <a:lnTo>
                    <a:pt x="1760" y="3521"/>
                  </a:lnTo>
                  <a:lnTo>
                    <a:pt x="2003" y="3582"/>
                  </a:lnTo>
                  <a:lnTo>
                    <a:pt x="2276" y="3582"/>
                  </a:lnTo>
                  <a:lnTo>
                    <a:pt x="2549" y="3612"/>
                  </a:lnTo>
                  <a:lnTo>
                    <a:pt x="2792" y="3582"/>
                  </a:lnTo>
                  <a:lnTo>
                    <a:pt x="3308" y="3521"/>
                  </a:lnTo>
                  <a:lnTo>
                    <a:pt x="3551" y="3460"/>
                  </a:lnTo>
                  <a:lnTo>
                    <a:pt x="3763" y="3369"/>
                  </a:lnTo>
                  <a:lnTo>
                    <a:pt x="4158" y="3217"/>
                  </a:lnTo>
                  <a:lnTo>
                    <a:pt x="4491" y="3035"/>
                  </a:lnTo>
                  <a:lnTo>
                    <a:pt x="4734" y="2884"/>
                  </a:lnTo>
                  <a:lnTo>
                    <a:pt x="4856" y="2762"/>
                  </a:lnTo>
                  <a:lnTo>
                    <a:pt x="4916" y="2702"/>
                  </a:lnTo>
                  <a:lnTo>
                    <a:pt x="5098" y="2520"/>
                  </a:lnTo>
                  <a:lnTo>
                    <a:pt x="5250" y="2277"/>
                  </a:lnTo>
                  <a:lnTo>
                    <a:pt x="5341" y="2095"/>
                  </a:lnTo>
                  <a:lnTo>
                    <a:pt x="5402" y="1913"/>
                  </a:lnTo>
                  <a:lnTo>
                    <a:pt x="5432" y="1700"/>
                  </a:lnTo>
                  <a:lnTo>
                    <a:pt x="5432" y="1458"/>
                  </a:lnTo>
                  <a:lnTo>
                    <a:pt x="5402" y="1215"/>
                  </a:lnTo>
                  <a:lnTo>
                    <a:pt x="5341" y="972"/>
                  </a:lnTo>
                  <a:lnTo>
                    <a:pt x="5220" y="729"/>
                  </a:lnTo>
                  <a:lnTo>
                    <a:pt x="5068" y="517"/>
                  </a:lnTo>
                  <a:lnTo>
                    <a:pt x="4856" y="304"/>
                  </a:lnTo>
                  <a:lnTo>
                    <a:pt x="4613" y="153"/>
                  </a:lnTo>
                  <a:lnTo>
                    <a:pt x="4370" y="62"/>
                  </a:lnTo>
                  <a:lnTo>
                    <a:pt x="409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5075;p71">
              <a:extLst>
                <a:ext uri="{FF2B5EF4-FFF2-40B4-BE49-F238E27FC236}">
                  <a16:creationId xmlns:a16="http://schemas.microsoft.com/office/drawing/2014/main" xmlns="" id="{D8EBF9FA-7C3F-4A0E-A111-784EFE43B5CA}"/>
                </a:ext>
              </a:extLst>
            </p:cNvPr>
            <p:cNvSpPr/>
            <p:nvPr/>
          </p:nvSpPr>
          <p:spPr>
            <a:xfrm>
              <a:off x="4785175" y="1473025"/>
              <a:ext cx="101675" cy="45550"/>
            </a:xfrm>
            <a:custGeom>
              <a:avLst/>
              <a:gdLst/>
              <a:ahLst/>
              <a:cxnLst/>
              <a:rect l="l" t="t" r="r" b="b"/>
              <a:pathLst>
                <a:path w="4067" h="1822" extrusionOk="0">
                  <a:moveTo>
                    <a:pt x="2215" y="1"/>
                  </a:moveTo>
                  <a:lnTo>
                    <a:pt x="1760" y="61"/>
                  </a:lnTo>
                  <a:lnTo>
                    <a:pt x="1275" y="122"/>
                  </a:lnTo>
                  <a:lnTo>
                    <a:pt x="789" y="243"/>
                  </a:lnTo>
                  <a:lnTo>
                    <a:pt x="395" y="395"/>
                  </a:lnTo>
                  <a:lnTo>
                    <a:pt x="91" y="517"/>
                  </a:lnTo>
                  <a:lnTo>
                    <a:pt x="0" y="577"/>
                  </a:lnTo>
                  <a:lnTo>
                    <a:pt x="122" y="577"/>
                  </a:lnTo>
                  <a:lnTo>
                    <a:pt x="425" y="486"/>
                  </a:lnTo>
                  <a:lnTo>
                    <a:pt x="820" y="426"/>
                  </a:lnTo>
                  <a:lnTo>
                    <a:pt x="1305" y="334"/>
                  </a:lnTo>
                  <a:lnTo>
                    <a:pt x="1791" y="304"/>
                  </a:lnTo>
                  <a:lnTo>
                    <a:pt x="2215" y="274"/>
                  </a:lnTo>
                  <a:lnTo>
                    <a:pt x="2610" y="304"/>
                  </a:lnTo>
                  <a:lnTo>
                    <a:pt x="2731" y="304"/>
                  </a:lnTo>
                  <a:lnTo>
                    <a:pt x="3004" y="334"/>
                  </a:lnTo>
                  <a:lnTo>
                    <a:pt x="3217" y="365"/>
                  </a:lnTo>
                  <a:lnTo>
                    <a:pt x="3399" y="426"/>
                  </a:lnTo>
                  <a:lnTo>
                    <a:pt x="3611" y="517"/>
                  </a:lnTo>
                  <a:lnTo>
                    <a:pt x="3702" y="577"/>
                  </a:lnTo>
                  <a:lnTo>
                    <a:pt x="3763" y="638"/>
                  </a:lnTo>
                  <a:lnTo>
                    <a:pt x="3824" y="729"/>
                  </a:lnTo>
                  <a:lnTo>
                    <a:pt x="3854" y="820"/>
                  </a:lnTo>
                  <a:lnTo>
                    <a:pt x="3884" y="941"/>
                  </a:lnTo>
                  <a:lnTo>
                    <a:pt x="3884" y="1032"/>
                  </a:lnTo>
                  <a:lnTo>
                    <a:pt x="3854" y="1245"/>
                  </a:lnTo>
                  <a:lnTo>
                    <a:pt x="3793" y="1427"/>
                  </a:lnTo>
                  <a:lnTo>
                    <a:pt x="3733" y="1579"/>
                  </a:lnTo>
                  <a:lnTo>
                    <a:pt x="3672" y="1700"/>
                  </a:lnTo>
                  <a:lnTo>
                    <a:pt x="3642" y="1821"/>
                  </a:lnTo>
                  <a:lnTo>
                    <a:pt x="3733" y="1730"/>
                  </a:lnTo>
                  <a:lnTo>
                    <a:pt x="3793" y="1639"/>
                  </a:lnTo>
                  <a:lnTo>
                    <a:pt x="3884" y="1488"/>
                  </a:lnTo>
                  <a:lnTo>
                    <a:pt x="3975" y="1305"/>
                  </a:lnTo>
                  <a:lnTo>
                    <a:pt x="4036" y="1063"/>
                  </a:lnTo>
                  <a:lnTo>
                    <a:pt x="4066" y="941"/>
                  </a:lnTo>
                  <a:lnTo>
                    <a:pt x="4036" y="790"/>
                  </a:lnTo>
                  <a:lnTo>
                    <a:pt x="4006" y="638"/>
                  </a:lnTo>
                  <a:lnTo>
                    <a:pt x="3945" y="517"/>
                  </a:lnTo>
                  <a:lnTo>
                    <a:pt x="3854" y="395"/>
                  </a:lnTo>
                  <a:lnTo>
                    <a:pt x="3733" y="304"/>
                  </a:lnTo>
                  <a:lnTo>
                    <a:pt x="3490" y="183"/>
                  </a:lnTo>
                  <a:lnTo>
                    <a:pt x="3277" y="92"/>
                  </a:lnTo>
                  <a:lnTo>
                    <a:pt x="3065" y="61"/>
                  </a:lnTo>
                  <a:lnTo>
                    <a:pt x="2762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5076;p71">
              <a:extLst>
                <a:ext uri="{FF2B5EF4-FFF2-40B4-BE49-F238E27FC236}">
                  <a16:creationId xmlns:a16="http://schemas.microsoft.com/office/drawing/2014/main" xmlns="" id="{6136F105-FE49-4862-86B4-71BA1DDEF8F2}"/>
                </a:ext>
              </a:extLst>
            </p:cNvPr>
            <p:cNvSpPr/>
            <p:nvPr/>
          </p:nvSpPr>
          <p:spPr>
            <a:xfrm>
              <a:off x="4643300" y="1456350"/>
              <a:ext cx="143400" cy="121400"/>
            </a:xfrm>
            <a:custGeom>
              <a:avLst/>
              <a:gdLst/>
              <a:ahLst/>
              <a:cxnLst/>
              <a:rect l="l" t="t" r="r" b="b"/>
              <a:pathLst>
                <a:path w="5736" h="4856" extrusionOk="0">
                  <a:moveTo>
                    <a:pt x="4219" y="0"/>
                  </a:moveTo>
                  <a:lnTo>
                    <a:pt x="3946" y="30"/>
                  </a:lnTo>
                  <a:lnTo>
                    <a:pt x="3703" y="61"/>
                  </a:lnTo>
                  <a:lnTo>
                    <a:pt x="3369" y="122"/>
                  </a:lnTo>
                  <a:lnTo>
                    <a:pt x="3248" y="182"/>
                  </a:lnTo>
                  <a:lnTo>
                    <a:pt x="3126" y="243"/>
                  </a:lnTo>
                  <a:lnTo>
                    <a:pt x="2823" y="395"/>
                  </a:lnTo>
                  <a:lnTo>
                    <a:pt x="2641" y="546"/>
                  </a:lnTo>
                  <a:lnTo>
                    <a:pt x="2459" y="728"/>
                  </a:lnTo>
                  <a:lnTo>
                    <a:pt x="2277" y="941"/>
                  </a:lnTo>
                  <a:lnTo>
                    <a:pt x="2125" y="1214"/>
                  </a:lnTo>
                  <a:lnTo>
                    <a:pt x="2034" y="1457"/>
                  </a:lnTo>
                  <a:lnTo>
                    <a:pt x="2004" y="1730"/>
                  </a:lnTo>
                  <a:lnTo>
                    <a:pt x="2004" y="2003"/>
                  </a:lnTo>
                  <a:lnTo>
                    <a:pt x="2064" y="2215"/>
                  </a:lnTo>
                  <a:lnTo>
                    <a:pt x="2064" y="2215"/>
                  </a:lnTo>
                  <a:lnTo>
                    <a:pt x="1640" y="2064"/>
                  </a:lnTo>
                  <a:lnTo>
                    <a:pt x="1366" y="2003"/>
                  </a:lnTo>
                  <a:lnTo>
                    <a:pt x="1093" y="2003"/>
                  </a:lnTo>
                  <a:lnTo>
                    <a:pt x="1002" y="2033"/>
                  </a:lnTo>
                  <a:lnTo>
                    <a:pt x="972" y="2064"/>
                  </a:lnTo>
                  <a:lnTo>
                    <a:pt x="881" y="2124"/>
                  </a:lnTo>
                  <a:lnTo>
                    <a:pt x="820" y="2185"/>
                  </a:lnTo>
                  <a:lnTo>
                    <a:pt x="820" y="2215"/>
                  </a:lnTo>
                  <a:lnTo>
                    <a:pt x="790" y="2306"/>
                  </a:lnTo>
                  <a:lnTo>
                    <a:pt x="760" y="2397"/>
                  </a:lnTo>
                  <a:lnTo>
                    <a:pt x="760" y="2519"/>
                  </a:lnTo>
                  <a:lnTo>
                    <a:pt x="790" y="2670"/>
                  </a:lnTo>
                  <a:lnTo>
                    <a:pt x="851" y="2792"/>
                  </a:lnTo>
                  <a:lnTo>
                    <a:pt x="972" y="2913"/>
                  </a:lnTo>
                  <a:lnTo>
                    <a:pt x="1063" y="3004"/>
                  </a:lnTo>
                  <a:lnTo>
                    <a:pt x="1184" y="3095"/>
                  </a:lnTo>
                  <a:lnTo>
                    <a:pt x="881" y="3186"/>
                  </a:lnTo>
                  <a:lnTo>
                    <a:pt x="547" y="3338"/>
                  </a:lnTo>
                  <a:lnTo>
                    <a:pt x="395" y="3429"/>
                  </a:lnTo>
                  <a:lnTo>
                    <a:pt x="274" y="3550"/>
                  </a:lnTo>
                  <a:lnTo>
                    <a:pt x="153" y="3672"/>
                  </a:lnTo>
                  <a:lnTo>
                    <a:pt x="62" y="3793"/>
                  </a:lnTo>
                  <a:lnTo>
                    <a:pt x="1" y="3945"/>
                  </a:lnTo>
                  <a:lnTo>
                    <a:pt x="1" y="4036"/>
                  </a:lnTo>
                  <a:lnTo>
                    <a:pt x="1" y="4127"/>
                  </a:lnTo>
                  <a:lnTo>
                    <a:pt x="1" y="4218"/>
                  </a:lnTo>
                  <a:lnTo>
                    <a:pt x="31" y="4339"/>
                  </a:lnTo>
                  <a:lnTo>
                    <a:pt x="122" y="4461"/>
                  </a:lnTo>
                  <a:lnTo>
                    <a:pt x="213" y="4582"/>
                  </a:lnTo>
                  <a:lnTo>
                    <a:pt x="335" y="4673"/>
                  </a:lnTo>
                  <a:lnTo>
                    <a:pt x="517" y="4764"/>
                  </a:lnTo>
                  <a:lnTo>
                    <a:pt x="669" y="4825"/>
                  </a:lnTo>
                  <a:lnTo>
                    <a:pt x="851" y="4855"/>
                  </a:lnTo>
                  <a:lnTo>
                    <a:pt x="1033" y="4855"/>
                  </a:lnTo>
                  <a:lnTo>
                    <a:pt x="1184" y="4825"/>
                  </a:lnTo>
                  <a:lnTo>
                    <a:pt x="1306" y="4794"/>
                  </a:lnTo>
                  <a:lnTo>
                    <a:pt x="1427" y="4764"/>
                  </a:lnTo>
                  <a:lnTo>
                    <a:pt x="1488" y="4703"/>
                  </a:lnTo>
                  <a:lnTo>
                    <a:pt x="1549" y="4643"/>
                  </a:lnTo>
                  <a:lnTo>
                    <a:pt x="1457" y="4643"/>
                  </a:lnTo>
                  <a:lnTo>
                    <a:pt x="1275" y="4673"/>
                  </a:lnTo>
                  <a:lnTo>
                    <a:pt x="881" y="4673"/>
                  </a:lnTo>
                  <a:lnTo>
                    <a:pt x="729" y="4612"/>
                  </a:lnTo>
                  <a:lnTo>
                    <a:pt x="608" y="4552"/>
                  </a:lnTo>
                  <a:lnTo>
                    <a:pt x="486" y="4491"/>
                  </a:lnTo>
                  <a:lnTo>
                    <a:pt x="395" y="4400"/>
                  </a:lnTo>
                  <a:lnTo>
                    <a:pt x="335" y="4309"/>
                  </a:lnTo>
                  <a:lnTo>
                    <a:pt x="304" y="4218"/>
                  </a:lnTo>
                  <a:lnTo>
                    <a:pt x="304" y="4157"/>
                  </a:lnTo>
                  <a:lnTo>
                    <a:pt x="304" y="4097"/>
                  </a:lnTo>
                  <a:lnTo>
                    <a:pt x="304" y="4066"/>
                  </a:lnTo>
                  <a:lnTo>
                    <a:pt x="304" y="3915"/>
                  </a:lnTo>
                  <a:lnTo>
                    <a:pt x="365" y="3823"/>
                  </a:lnTo>
                  <a:lnTo>
                    <a:pt x="456" y="3732"/>
                  </a:lnTo>
                  <a:lnTo>
                    <a:pt x="669" y="3520"/>
                  </a:lnTo>
                  <a:lnTo>
                    <a:pt x="1002" y="3308"/>
                  </a:lnTo>
                  <a:lnTo>
                    <a:pt x="1275" y="3156"/>
                  </a:lnTo>
                  <a:lnTo>
                    <a:pt x="1457" y="3247"/>
                  </a:lnTo>
                  <a:lnTo>
                    <a:pt x="1609" y="3277"/>
                  </a:lnTo>
                  <a:lnTo>
                    <a:pt x="1731" y="3308"/>
                  </a:lnTo>
                  <a:lnTo>
                    <a:pt x="1791" y="3308"/>
                  </a:lnTo>
                  <a:lnTo>
                    <a:pt x="1731" y="3247"/>
                  </a:lnTo>
                  <a:lnTo>
                    <a:pt x="1609" y="3156"/>
                  </a:lnTo>
                  <a:lnTo>
                    <a:pt x="1397" y="3035"/>
                  </a:lnTo>
                  <a:lnTo>
                    <a:pt x="1215" y="2852"/>
                  </a:lnTo>
                  <a:lnTo>
                    <a:pt x="1124" y="2761"/>
                  </a:lnTo>
                  <a:lnTo>
                    <a:pt x="1063" y="2670"/>
                  </a:lnTo>
                  <a:lnTo>
                    <a:pt x="1033" y="2579"/>
                  </a:lnTo>
                  <a:lnTo>
                    <a:pt x="1033" y="2488"/>
                  </a:lnTo>
                  <a:lnTo>
                    <a:pt x="1063" y="2397"/>
                  </a:lnTo>
                  <a:lnTo>
                    <a:pt x="1063" y="2367"/>
                  </a:lnTo>
                  <a:lnTo>
                    <a:pt x="1093" y="2337"/>
                  </a:lnTo>
                  <a:lnTo>
                    <a:pt x="1124" y="2306"/>
                  </a:lnTo>
                  <a:lnTo>
                    <a:pt x="1124" y="2276"/>
                  </a:lnTo>
                  <a:lnTo>
                    <a:pt x="1154" y="2276"/>
                  </a:lnTo>
                  <a:lnTo>
                    <a:pt x="1245" y="2246"/>
                  </a:lnTo>
                  <a:lnTo>
                    <a:pt x="1336" y="2246"/>
                  </a:lnTo>
                  <a:lnTo>
                    <a:pt x="1609" y="2276"/>
                  </a:lnTo>
                  <a:lnTo>
                    <a:pt x="2095" y="2367"/>
                  </a:lnTo>
                  <a:lnTo>
                    <a:pt x="2216" y="2579"/>
                  </a:lnTo>
                  <a:lnTo>
                    <a:pt x="2277" y="2670"/>
                  </a:lnTo>
                  <a:lnTo>
                    <a:pt x="2277" y="2579"/>
                  </a:lnTo>
                  <a:lnTo>
                    <a:pt x="2216" y="2367"/>
                  </a:lnTo>
                  <a:lnTo>
                    <a:pt x="2307" y="2337"/>
                  </a:lnTo>
                  <a:lnTo>
                    <a:pt x="2368" y="2337"/>
                  </a:lnTo>
                  <a:lnTo>
                    <a:pt x="2307" y="2306"/>
                  </a:lnTo>
                  <a:lnTo>
                    <a:pt x="2186" y="2246"/>
                  </a:lnTo>
                  <a:lnTo>
                    <a:pt x="2186" y="2215"/>
                  </a:lnTo>
                  <a:lnTo>
                    <a:pt x="2155" y="2003"/>
                  </a:lnTo>
                  <a:lnTo>
                    <a:pt x="2155" y="1760"/>
                  </a:lnTo>
                  <a:lnTo>
                    <a:pt x="2216" y="1548"/>
                  </a:lnTo>
                  <a:lnTo>
                    <a:pt x="2307" y="1305"/>
                  </a:lnTo>
                  <a:lnTo>
                    <a:pt x="2459" y="1093"/>
                  </a:lnTo>
                  <a:lnTo>
                    <a:pt x="2611" y="910"/>
                  </a:lnTo>
                  <a:lnTo>
                    <a:pt x="2793" y="759"/>
                  </a:lnTo>
                  <a:lnTo>
                    <a:pt x="2975" y="637"/>
                  </a:lnTo>
                  <a:lnTo>
                    <a:pt x="3248" y="486"/>
                  </a:lnTo>
                  <a:lnTo>
                    <a:pt x="3369" y="455"/>
                  </a:lnTo>
                  <a:lnTo>
                    <a:pt x="3460" y="425"/>
                  </a:lnTo>
                  <a:lnTo>
                    <a:pt x="3764" y="304"/>
                  </a:lnTo>
                  <a:lnTo>
                    <a:pt x="3976" y="273"/>
                  </a:lnTo>
                  <a:lnTo>
                    <a:pt x="4219" y="243"/>
                  </a:lnTo>
                  <a:lnTo>
                    <a:pt x="4462" y="273"/>
                  </a:lnTo>
                  <a:lnTo>
                    <a:pt x="4704" y="304"/>
                  </a:lnTo>
                  <a:lnTo>
                    <a:pt x="4977" y="395"/>
                  </a:lnTo>
                  <a:lnTo>
                    <a:pt x="5190" y="486"/>
                  </a:lnTo>
                  <a:lnTo>
                    <a:pt x="5372" y="637"/>
                  </a:lnTo>
                  <a:lnTo>
                    <a:pt x="5493" y="789"/>
                  </a:lnTo>
                  <a:lnTo>
                    <a:pt x="5675" y="1062"/>
                  </a:lnTo>
                  <a:lnTo>
                    <a:pt x="5736" y="1153"/>
                  </a:lnTo>
                  <a:lnTo>
                    <a:pt x="5736" y="1062"/>
                  </a:lnTo>
                  <a:lnTo>
                    <a:pt x="5675" y="910"/>
                  </a:lnTo>
                  <a:lnTo>
                    <a:pt x="5615" y="728"/>
                  </a:lnTo>
                  <a:lnTo>
                    <a:pt x="5463" y="546"/>
                  </a:lnTo>
                  <a:lnTo>
                    <a:pt x="5281" y="364"/>
                  </a:lnTo>
                  <a:lnTo>
                    <a:pt x="5038" y="213"/>
                  </a:lnTo>
                  <a:lnTo>
                    <a:pt x="4765" y="91"/>
                  </a:lnTo>
                  <a:lnTo>
                    <a:pt x="4492" y="30"/>
                  </a:lnTo>
                  <a:lnTo>
                    <a:pt x="4219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5077;p71">
              <a:extLst>
                <a:ext uri="{FF2B5EF4-FFF2-40B4-BE49-F238E27FC236}">
                  <a16:creationId xmlns:a16="http://schemas.microsoft.com/office/drawing/2014/main" xmlns="" id="{3F09BF3B-DA79-4B2B-8BEF-2A2B16B6DD80}"/>
                </a:ext>
              </a:extLst>
            </p:cNvPr>
            <p:cNvSpPr/>
            <p:nvPr/>
          </p:nvSpPr>
          <p:spPr>
            <a:xfrm>
              <a:off x="4851175" y="1951700"/>
              <a:ext cx="119875" cy="90300"/>
            </a:xfrm>
            <a:custGeom>
              <a:avLst/>
              <a:gdLst/>
              <a:ahLst/>
              <a:cxnLst/>
              <a:rect l="l" t="t" r="r" b="b"/>
              <a:pathLst>
                <a:path w="4795" h="3612" extrusionOk="0">
                  <a:moveTo>
                    <a:pt x="516" y="1"/>
                  </a:moveTo>
                  <a:lnTo>
                    <a:pt x="395" y="31"/>
                  </a:lnTo>
                  <a:lnTo>
                    <a:pt x="273" y="92"/>
                  </a:lnTo>
                  <a:lnTo>
                    <a:pt x="122" y="244"/>
                  </a:lnTo>
                  <a:lnTo>
                    <a:pt x="31" y="365"/>
                  </a:lnTo>
                  <a:lnTo>
                    <a:pt x="0" y="517"/>
                  </a:lnTo>
                  <a:lnTo>
                    <a:pt x="31" y="638"/>
                  </a:lnTo>
                  <a:lnTo>
                    <a:pt x="91" y="759"/>
                  </a:lnTo>
                  <a:lnTo>
                    <a:pt x="182" y="881"/>
                  </a:lnTo>
                  <a:lnTo>
                    <a:pt x="364" y="1093"/>
                  </a:lnTo>
                  <a:lnTo>
                    <a:pt x="546" y="1245"/>
                  </a:lnTo>
                  <a:lnTo>
                    <a:pt x="728" y="1397"/>
                  </a:lnTo>
                  <a:lnTo>
                    <a:pt x="1093" y="1609"/>
                  </a:lnTo>
                  <a:lnTo>
                    <a:pt x="1396" y="1821"/>
                  </a:lnTo>
                  <a:lnTo>
                    <a:pt x="1548" y="1943"/>
                  </a:lnTo>
                  <a:lnTo>
                    <a:pt x="1699" y="2064"/>
                  </a:lnTo>
                  <a:lnTo>
                    <a:pt x="1669" y="2216"/>
                  </a:lnTo>
                  <a:lnTo>
                    <a:pt x="1669" y="2398"/>
                  </a:lnTo>
                  <a:lnTo>
                    <a:pt x="1699" y="2610"/>
                  </a:lnTo>
                  <a:lnTo>
                    <a:pt x="1730" y="2792"/>
                  </a:lnTo>
                  <a:lnTo>
                    <a:pt x="1821" y="2974"/>
                  </a:lnTo>
                  <a:lnTo>
                    <a:pt x="1912" y="3126"/>
                  </a:lnTo>
                  <a:lnTo>
                    <a:pt x="2033" y="3278"/>
                  </a:lnTo>
                  <a:lnTo>
                    <a:pt x="2155" y="3399"/>
                  </a:lnTo>
                  <a:lnTo>
                    <a:pt x="2367" y="3490"/>
                  </a:lnTo>
                  <a:lnTo>
                    <a:pt x="2579" y="3551"/>
                  </a:lnTo>
                  <a:lnTo>
                    <a:pt x="2792" y="3612"/>
                  </a:lnTo>
                  <a:lnTo>
                    <a:pt x="3399" y="3612"/>
                  </a:lnTo>
                  <a:lnTo>
                    <a:pt x="3581" y="3551"/>
                  </a:lnTo>
                  <a:lnTo>
                    <a:pt x="3793" y="3490"/>
                  </a:lnTo>
                  <a:lnTo>
                    <a:pt x="3975" y="3399"/>
                  </a:lnTo>
                  <a:lnTo>
                    <a:pt x="4127" y="3278"/>
                  </a:lnTo>
                  <a:lnTo>
                    <a:pt x="4279" y="3157"/>
                  </a:lnTo>
                  <a:lnTo>
                    <a:pt x="4430" y="3005"/>
                  </a:lnTo>
                  <a:lnTo>
                    <a:pt x="4552" y="2853"/>
                  </a:lnTo>
                  <a:lnTo>
                    <a:pt x="4643" y="2671"/>
                  </a:lnTo>
                  <a:lnTo>
                    <a:pt x="4704" y="2459"/>
                  </a:lnTo>
                  <a:lnTo>
                    <a:pt x="4764" y="2246"/>
                  </a:lnTo>
                  <a:lnTo>
                    <a:pt x="4795" y="2034"/>
                  </a:lnTo>
                  <a:lnTo>
                    <a:pt x="4764" y="1791"/>
                  </a:lnTo>
                  <a:lnTo>
                    <a:pt x="4704" y="1579"/>
                  </a:lnTo>
                  <a:lnTo>
                    <a:pt x="4613" y="1366"/>
                  </a:lnTo>
                  <a:lnTo>
                    <a:pt x="4491" y="1154"/>
                  </a:lnTo>
                  <a:lnTo>
                    <a:pt x="4309" y="1002"/>
                  </a:lnTo>
                  <a:lnTo>
                    <a:pt x="4127" y="850"/>
                  </a:lnTo>
                  <a:lnTo>
                    <a:pt x="3915" y="729"/>
                  </a:lnTo>
                  <a:lnTo>
                    <a:pt x="3672" y="608"/>
                  </a:lnTo>
                  <a:lnTo>
                    <a:pt x="3429" y="547"/>
                  </a:lnTo>
                  <a:lnTo>
                    <a:pt x="3186" y="486"/>
                  </a:lnTo>
                  <a:lnTo>
                    <a:pt x="2944" y="486"/>
                  </a:lnTo>
                  <a:lnTo>
                    <a:pt x="2701" y="517"/>
                  </a:lnTo>
                  <a:lnTo>
                    <a:pt x="2488" y="547"/>
                  </a:lnTo>
                  <a:lnTo>
                    <a:pt x="2276" y="638"/>
                  </a:lnTo>
                  <a:lnTo>
                    <a:pt x="2064" y="790"/>
                  </a:lnTo>
                  <a:lnTo>
                    <a:pt x="1882" y="941"/>
                  </a:lnTo>
                  <a:lnTo>
                    <a:pt x="1730" y="759"/>
                  </a:lnTo>
                  <a:lnTo>
                    <a:pt x="1517" y="577"/>
                  </a:lnTo>
                  <a:lnTo>
                    <a:pt x="1305" y="365"/>
                  </a:lnTo>
                  <a:lnTo>
                    <a:pt x="1032" y="183"/>
                  </a:lnTo>
                  <a:lnTo>
                    <a:pt x="759" y="61"/>
                  </a:lnTo>
                  <a:lnTo>
                    <a:pt x="637" y="31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5078;p71">
              <a:extLst>
                <a:ext uri="{FF2B5EF4-FFF2-40B4-BE49-F238E27FC236}">
                  <a16:creationId xmlns:a16="http://schemas.microsoft.com/office/drawing/2014/main" xmlns="" id="{06F18621-1F99-496A-A60C-BA28A184406D}"/>
                </a:ext>
              </a:extLst>
            </p:cNvPr>
            <p:cNvSpPr/>
            <p:nvPr/>
          </p:nvSpPr>
          <p:spPr>
            <a:xfrm>
              <a:off x="4851175" y="1951700"/>
              <a:ext cx="119875" cy="90300"/>
            </a:xfrm>
            <a:custGeom>
              <a:avLst/>
              <a:gdLst/>
              <a:ahLst/>
              <a:cxnLst/>
              <a:rect l="l" t="t" r="r" b="b"/>
              <a:pathLst>
                <a:path w="4795" h="3612" fill="none" extrusionOk="0">
                  <a:moveTo>
                    <a:pt x="4764" y="2246"/>
                  </a:moveTo>
                  <a:lnTo>
                    <a:pt x="4764" y="2246"/>
                  </a:lnTo>
                  <a:lnTo>
                    <a:pt x="4795" y="2034"/>
                  </a:lnTo>
                  <a:lnTo>
                    <a:pt x="4795" y="2034"/>
                  </a:lnTo>
                  <a:lnTo>
                    <a:pt x="4764" y="1791"/>
                  </a:lnTo>
                  <a:lnTo>
                    <a:pt x="4704" y="1579"/>
                  </a:lnTo>
                  <a:lnTo>
                    <a:pt x="4613" y="1366"/>
                  </a:lnTo>
                  <a:lnTo>
                    <a:pt x="4491" y="1154"/>
                  </a:lnTo>
                  <a:lnTo>
                    <a:pt x="4309" y="1002"/>
                  </a:lnTo>
                  <a:lnTo>
                    <a:pt x="4127" y="850"/>
                  </a:lnTo>
                  <a:lnTo>
                    <a:pt x="3915" y="729"/>
                  </a:lnTo>
                  <a:lnTo>
                    <a:pt x="3672" y="608"/>
                  </a:lnTo>
                  <a:lnTo>
                    <a:pt x="3429" y="547"/>
                  </a:lnTo>
                  <a:lnTo>
                    <a:pt x="3186" y="486"/>
                  </a:lnTo>
                  <a:lnTo>
                    <a:pt x="2944" y="486"/>
                  </a:lnTo>
                  <a:lnTo>
                    <a:pt x="2701" y="517"/>
                  </a:lnTo>
                  <a:lnTo>
                    <a:pt x="2488" y="547"/>
                  </a:lnTo>
                  <a:lnTo>
                    <a:pt x="2276" y="638"/>
                  </a:lnTo>
                  <a:lnTo>
                    <a:pt x="2064" y="790"/>
                  </a:lnTo>
                  <a:lnTo>
                    <a:pt x="1882" y="941"/>
                  </a:lnTo>
                  <a:lnTo>
                    <a:pt x="1882" y="941"/>
                  </a:lnTo>
                  <a:lnTo>
                    <a:pt x="1730" y="759"/>
                  </a:lnTo>
                  <a:lnTo>
                    <a:pt x="1517" y="577"/>
                  </a:lnTo>
                  <a:lnTo>
                    <a:pt x="1305" y="365"/>
                  </a:lnTo>
                  <a:lnTo>
                    <a:pt x="1032" y="183"/>
                  </a:lnTo>
                  <a:lnTo>
                    <a:pt x="759" y="61"/>
                  </a:lnTo>
                  <a:lnTo>
                    <a:pt x="637" y="31"/>
                  </a:lnTo>
                  <a:lnTo>
                    <a:pt x="516" y="1"/>
                  </a:lnTo>
                  <a:lnTo>
                    <a:pt x="395" y="31"/>
                  </a:lnTo>
                  <a:lnTo>
                    <a:pt x="273" y="92"/>
                  </a:lnTo>
                  <a:lnTo>
                    <a:pt x="273" y="92"/>
                  </a:lnTo>
                  <a:lnTo>
                    <a:pt x="122" y="244"/>
                  </a:lnTo>
                  <a:lnTo>
                    <a:pt x="31" y="365"/>
                  </a:lnTo>
                  <a:lnTo>
                    <a:pt x="0" y="517"/>
                  </a:lnTo>
                  <a:lnTo>
                    <a:pt x="31" y="638"/>
                  </a:lnTo>
                  <a:lnTo>
                    <a:pt x="91" y="759"/>
                  </a:lnTo>
                  <a:lnTo>
                    <a:pt x="182" y="881"/>
                  </a:lnTo>
                  <a:lnTo>
                    <a:pt x="364" y="1093"/>
                  </a:lnTo>
                  <a:lnTo>
                    <a:pt x="364" y="1093"/>
                  </a:lnTo>
                  <a:lnTo>
                    <a:pt x="546" y="1245"/>
                  </a:lnTo>
                  <a:lnTo>
                    <a:pt x="728" y="1397"/>
                  </a:lnTo>
                  <a:lnTo>
                    <a:pt x="1093" y="1609"/>
                  </a:lnTo>
                  <a:lnTo>
                    <a:pt x="1396" y="1821"/>
                  </a:lnTo>
                  <a:lnTo>
                    <a:pt x="1548" y="1943"/>
                  </a:lnTo>
                  <a:lnTo>
                    <a:pt x="1699" y="2064"/>
                  </a:lnTo>
                  <a:lnTo>
                    <a:pt x="1699" y="2064"/>
                  </a:lnTo>
                  <a:lnTo>
                    <a:pt x="1669" y="2216"/>
                  </a:lnTo>
                  <a:lnTo>
                    <a:pt x="1669" y="2398"/>
                  </a:lnTo>
                  <a:lnTo>
                    <a:pt x="1699" y="2610"/>
                  </a:lnTo>
                  <a:lnTo>
                    <a:pt x="1730" y="2792"/>
                  </a:lnTo>
                  <a:lnTo>
                    <a:pt x="1821" y="2974"/>
                  </a:lnTo>
                  <a:lnTo>
                    <a:pt x="1912" y="3126"/>
                  </a:lnTo>
                  <a:lnTo>
                    <a:pt x="2033" y="3278"/>
                  </a:lnTo>
                  <a:lnTo>
                    <a:pt x="2155" y="3399"/>
                  </a:lnTo>
                  <a:lnTo>
                    <a:pt x="2155" y="3399"/>
                  </a:lnTo>
                  <a:lnTo>
                    <a:pt x="2367" y="3490"/>
                  </a:lnTo>
                  <a:lnTo>
                    <a:pt x="2579" y="3551"/>
                  </a:lnTo>
                  <a:lnTo>
                    <a:pt x="2792" y="3612"/>
                  </a:lnTo>
                  <a:lnTo>
                    <a:pt x="2974" y="3612"/>
                  </a:lnTo>
                  <a:lnTo>
                    <a:pt x="3186" y="3612"/>
                  </a:lnTo>
                  <a:lnTo>
                    <a:pt x="3399" y="3612"/>
                  </a:lnTo>
                  <a:lnTo>
                    <a:pt x="3581" y="3551"/>
                  </a:lnTo>
                  <a:lnTo>
                    <a:pt x="3793" y="3490"/>
                  </a:lnTo>
                  <a:lnTo>
                    <a:pt x="3975" y="3399"/>
                  </a:lnTo>
                  <a:lnTo>
                    <a:pt x="4127" y="3278"/>
                  </a:lnTo>
                  <a:lnTo>
                    <a:pt x="4279" y="3157"/>
                  </a:lnTo>
                  <a:lnTo>
                    <a:pt x="4430" y="3005"/>
                  </a:lnTo>
                  <a:lnTo>
                    <a:pt x="4552" y="2853"/>
                  </a:lnTo>
                  <a:lnTo>
                    <a:pt x="4643" y="2671"/>
                  </a:lnTo>
                  <a:lnTo>
                    <a:pt x="4704" y="2459"/>
                  </a:lnTo>
                  <a:lnTo>
                    <a:pt x="4764" y="22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5079;p71">
              <a:extLst>
                <a:ext uri="{FF2B5EF4-FFF2-40B4-BE49-F238E27FC236}">
                  <a16:creationId xmlns:a16="http://schemas.microsoft.com/office/drawing/2014/main" xmlns="" id="{58920A2C-77A9-4D90-80C7-F0FD82CC2A1A}"/>
                </a:ext>
              </a:extLst>
            </p:cNvPr>
            <p:cNvSpPr/>
            <p:nvPr/>
          </p:nvSpPr>
          <p:spPr>
            <a:xfrm>
              <a:off x="4971025" y="2002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6B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5080;p71">
              <a:extLst>
                <a:ext uri="{FF2B5EF4-FFF2-40B4-BE49-F238E27FC236}">
                  <a16:creationId xmlns:a16="http://schemas.microsoft.com/office/drawing/2014/main" xmlns="" id="{4C3525A3-91E2-4368-9743-0FFE5862E313}"/>
                </a:ext>
              </a:extLst>
            </p:cNvPr>
            <p:cNvSpPr/>
            <p:nvPr/>
          </p:nvSpPr>
          <p:spPr>
            <a:xfrm>
              <a:off x="4971025" y="2002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5081;p71">
              <a:extLst>
                <a:ext uri="{FF2B5EF4-FFF2-40B4-BE49-F238E27FC236}">
                  <a16:creationId xmlns:a16="http://schemas.microsoft.com/office/drawing/2014/main" xmlns="" id="{11599901-E790-4340-9043-F70C8289901E}"/>
                </a:ext>
              </a:extLst>
            </p:cNvPr>
            <p:cNvSpPr/>
            <p:nvPr/>
          </p:nvSpPr>
          <p:spPr>
            <a:xfrm>
              <a:off x="4851175" y="1963850"/>
              <a:ext cx="119875" cy="78150"/>
            </a:xfrm>
            <a:custGeom>
              <a:avLst/>
              <a:gdLst/>
              <a:ahLst/>
              <a:cxnLst/>
              <a:rect l="l" t="t" r="r" b="b"/>
              <a:pathLst>
                <a:path w="4795" h="3126" extrusionOk="0">
                  <a:moveTo>
                    <a:pt x="0" y="0"/>
                  </a:moveTo>
                  <a:lnTo>
                    <a:pt x="31" y="91"/>
                  </a:lnTo>
                  <a:lnTo>
                    <a:pt x="31" y="152"/>
                  </a:lnTo>
                  <a:lnTo>
                    <a:pt x="122" y="334"/>
                  </a:lnTo>
                  <a:lnTo>
                    <a:pt x="243" y="486"/>
                  </a:lnTo>
                  <a:lnTo>
                    <a:pt x="364" y="607"/>
                  </a:lnTo>
                  <a:lnTo>
                    <a:pt x="546" y="759"/>
                  </a:lnTo>
                  <a:lnTo>
                    <a:pt x="728" y="911"/>
                  </a:lnTo>
                  <a:lnTo>
                    <a:pt x="1093" y="1123"/>
                  </a:lnTo>
                  <a:lnTo>
                    <a:pt x="1396" y="1335"/>
                  </a:lnTo>
                  <a:lnTo>
                    <a:pt x="1548" y="1457"/>
                  </a:lnTo>
                  <a:lnTo>
                    <a:pt x="1699" y="1578"/>
                  </a:lnTo>
                  <a:lnTo>
                    <a:pt x="1669" y="1821"/>
                  </a:lnTo>
                  <a:lnTo>
                    <a:pt x="1699" y="2124"/>
                  </a:lnTo>
                  <a:lnTo>
                    <a:pt x="1791" y="2428"/>
                  </a:lnTo>
                  <a:lnTo>
                    <a:pt x="1851" y="2580"/>
                  </a:lnTo>
                  <a:lnTo>
                    <a:pt x="1942" y="2701"/>
                  </a:lnTo>
                  <a:lnTo>
                    <a:pt x="2064" y="2822"/>
                  </a:lnTo>
                  <a:lnTo>
                    <a:pt x="2155" y="2913"/>
                  </a:lnTo>
                  <a:lnTo>
                    <a:pt x="2397" y="3004"/>
                  </a:lnTo>
                  <a:lnTo>
                    <a:pt x="2610" y="3095"/>
                  </a:lnTo>
                  <a:lnTo>
                    <a:pt x="2853" y="3126"/>
                  </a:lnTo>
                  <a:lnTo>
                    <a:pt x="3368" y="3126"/>
                  </a:lnTo>
                  <a:lnTo>
                    <a:pt x="3672" y="3035"/>
                  </a:lnTo>
                  <a:lnTo>
                    <a:pt x="3915" y="2944"/>
                  </a:lnTo>
                  <a:lnTo>
                    <a:pt x="4157" y="2762"/>
                  </a:lnTo>
                  <a:lnTo>
                    <a:pt x="4370" y="2580"/>
                  </a:lnTo>
                  <a:lnTo>
                    <a:pt x="4552" y="2337"/>
                  </a:lnTo>
                  <a:lnTo>
                    <a:pt x="4673" y="2064"/>
                  </a:lnTo>
                  <a:lnTo>
                    <a:pt x="4764" y="1760"/>
                  </a:lnTo>
                  <a:lnTo>
                    <a:pt x="4795" y="1548"/>
                  </a:lnTo>
                  <a:lnTo>
                    <a:pt x="4764" y="1335"/>
                  </a:lnTo>
                  <a:lnTo>
                    <a:pt x="4734" y="1123"/>
                  </a:lnTo>
                  <a:lnTo>
                    <a:pt x="4643" y="941"/>
                  </a:lnTo>
                  <a:lnTo>
                    <a:pt x="4552" y="789"/>
                  </a:lnTo>
                  <a:lnTo>
                    <a:pt x="4491" y="971"/>
                  </a:lnTo>
                  <a:lnTo>
                    <a:pt x="4370" y="1153"/>
                  </a:lnTo>
                  <a:lnTo>
                    <a:pt x="4248" y="1305"/>
                  </a:lnTo>
                  <a:lnTo>
                    <a:pt x="4097" y="1426"/>
                  </a:lnTo>
                  <a:lnTo>
                    <a:pt x="3915" y="1548"/>
                  </a:lnTo>
                  <a:lnTo>
                    <a:pt x="3733" y="1609"/>
                  </a:lnTo>
                  <a:lnTo>
                    <a:pt x="3550" y="1669"/>
                  </a:lnTo>
                  <a:lnTo>
                    <a:pt x="3095" y="1669"/>
                  </a:lnTo>
                  <a:lnTo>
                    <a:pt x="2853" y="1578"/>
                  </a:lnTo>
                  <a:lnTo>
                    <a:pt x="2640" y="1457"/>
                  </a:lnTo>
                  <a:lnTo>
                    <a:pt x="2458" y="1305"/>
                  </a:lnTo>
                  <a:lnTo>
                    <a:pt x="2276" y="1123"/>
                  </a:lnTo>
                  <a:lnTo>
                    <a:pt x="2155" y="911"/>
                  </a:lnTo>
                  <a:lnTo>
                    <a:pt x="2094" y="668"/>
                  </a:lnTo>
                  <a:lnTo>
                    <a:pt x="2064" y="425"/>
                  </a:lnTo>
                  <a:lnTo>
                    <a:pt x="1821" y="516"/>
                  </a:lnTo>
                  <a:lnTo>
                    <a:pt x="1578" y="607"/>
                  </a:lnTo>
                  <a:lnTo>
                    <a:pt x="1184" y="607"/>
                  </a:lnTo>
                  <a:lnTo>
                    <a:pt x="1002" y="577"/>
                  </a:lnTo>
                  <a:lnTo>
                    <a:pt x="668" y="486"/>
                  </a:lnTo>
                  <a:lnTo>
                    <a:pt x="395" y="304"/>
                  </a:lnTo>
                  <a:lnTo>
                    <a:pt x="122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5082;p71">
              <a:extLst>
                <a:ext uri="{FF2B5EF4-FFF2-40B4-BE49-F238E27FC236}">
                  <a16:creationId xmlns:a16="http://schemas.microsoft.com/office/drawing/2014/main" xmlns="" id="{8258A27B-C785-40B3-969A-D9E2E8BFC278}"/>
                </a:ext>
              </a:extLst>
            </p:cNvPr>
            <p:cNvSpPr/>
            <p:nvPr/>
          </p:nvSpPr>
          <p:spPr>
            <a:xfrm>
              <a:off x="4851175" y="1963850"/>
              <a:ext cx="119875" cy="78150"/>
            </a:xfrm>
            <a:custGeom>
              <a:avLst/>
              <a:gdLst/>
              <a:ahLst/>
              <a:cxnLst/>
              <a:rect l="l" t="t" r="r" b="b"/>
              <a:pathLst>
                <a:path w="4795" h="3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" y="91"/>
                  </a:lnTo>
                  <a:lnTo>
                    <a:pt x="31" y="152"/>
                  </a:lnTo>
                  <a:lnTo>
                    <a:pt x="122" y="334"/>
                  </a:lnTo>
                  <a:lnTo>
                    <a:pt x="243" y="486"/>
                  </a:lnTo>
                  <a:lnTo>
                    <a:pt x="364" y="607"/>
                  </a:lnTo>
                  <a:lnTo>
                    <a:pt x="364" y="607"/>
                  </a:lnTo>
                  <a:lnTo>
                    <a:pt x="546" y="759"/>
                  </a:lnTo>
                  <a:lnTo>
                    <a:pt x="728" y="911"/>
                  </a:lnTo>
                  <a:lnTo>
                    <a:pt x="1093" y="1123"/>
                  </a:lnTo>
                  <a:lnTo>
                    <a:pt x="1396" y="1335"/>
                  </a:lnTo>
                  <a:lnTo>
                    <a:pt x="1548" y="1457"/>
                  </a:lnTo>
                  <a:lnTo>
                    <a:pt x="1699" y="1578"/>
                  </a:lnTo>
                  <a:lnTo>
                    <a:pt x="1699" y="1578"/>
                  </a:lnTo>
                  <a:lnTo>
                    <a:pt x="1699" y="1578"/>
                  </a:lnTo>
                  <a:lnTo>
                    <a:pt x="1699" y="1578"/>
                  </a:lnTo>
                  <a:lnTo>
                    <a:pt x="1669" y="1821"/>
                  </a:lnTo>
                  <a:lnTo>
                    <a:pt x="1669" y="1821"/>
                  </a:lnTo>
                  <a:lnTo>
                    <a:pt x="1699" y="2124"/>
                  </a:lnTo>
                  <a:lnTo>
                    <a:pt x="1791" y="2428"/>
                  </a:lnTo>
                  <a:lnTo>
                    <a:pt x="1851" y="2580"/>
                  </a:lnTo>
                  <a:lnTo>
                    <a:pt x="1942" y="2701"/>
                  </a:lnTo>
                  <a:lnTo>
                    <a:pt x="2064" y="2822"/>
                  </a:lnTo>
                  <a:lnTo>
                    <a:pt x="2155" y="2913"/>
                  </a:lnTo>
                  <a:lnTo>
                    <a:pt x="2155" y="2913"/>
                  </a:lnTo>
                  <a:lnTo>
                    <a:pt x="2397" y="3004"/>
                  </a:lnTo>
                  <a:lnTo>
                    <a:pt x="2610" y="3095"/>
                  </a:lnTo>
                  <a:lnTo>
                    <a:pt x="2853" y="3126"/>
                  </a:lnTo>
                  <a:lnTo>
                    <a:pt x="3095" y="3126"/>
                  </a:lnTo>
                  <a:lnTo>
                    <a:pt x="3095" y="3126"/>
                  </a:lnTo>
                  <a:lnTo>
                    <a:pt x="3368" y="3126"/>
                  </a:lnTo>
                  <a:lnTo>
                    <a:pt x="3672" y="3035"/>
                  </a:lnTo>
                  <a:lnTo>
                    <a:pt x="3915" y="2944"/>
                  </a:lnTo>
                  <a:lnTo>
                    <a:pt x="4157" y="2762"/>
                  </a:lnTo>
                  <a:lnTo>
                    <a:pt x="4370" y="2580"/>
                  </a:lnTo>
                  <a:lnTo>
                    <a:pt x="4552" y="2337"/>
                  </a:lnTo>
                  <a:lnTo>
                    <a:pt x="4673" y="2064"/>
                  </a:lnTo>
                  <a:lnTo>
                    <a:pt x="4764" y="1760"/>
                  </a:lnTo>
                  <a:lnTo>
                    <a:pt x="4764" y="1760"/>
                  </a:lnTo>
                  <a:lnTo>
                    <a:pt x="4795" y="1548"/>
                  </a:lnTo>
                  <a:lnTo>
                    <a:pt x="4795" y="1548"/>
                  </a:lnTo>
                  <a:lnTo>
                    <a:pt x="4795" y="1548"/>
                  </a:lnTo>
                  <a:lnTo>
                    <a:pt x="4795" y="1548"/>
                  </a:lnTo>
                  <a:lnTo>
                    <a:pt x="4795" y="1548"/>
                  </a:lnTo>
                  <a:lnTo>
                    <a:pt x="4795" y="1548"/>
                  </a:lnTo>
                  <a:lnTo>
                    <a:pt x="4764" y="1335"/>
                  </a:lnTo>
                  <a:lnTo>
                    <a:pt x="4734" y="1123"/>
                  </a:lnTo>
                  <a:lnTo>
                    <a:pt x="4643" y="941"/>
                  </a:lnTo>
                  <a:lnTo>
                    <a:pt x="4552" y="789"/>
                  </a:lnTo>
                  <a:lnTo>
                    <a:pt x="4552" y="789"/>
                  </a:lnTo>
                  <a:lnTo>
                    <a:pt x="4491" y="971"/>
                  </a:lnTo>
                  <a:lnTo>
                    <a:pt x="4370" y="1153"/>
                  </a:lnTo>
                  <a:lnTo>
                    <a:pt x="4248" y="1305"/>
                  </a:lnTo>
                  <a:lnTo>
                    <a:pt x="4097" y="1426"/>
                  </a:lnTo>
                  <a:lnTo>
                    <a:pt x="3915" y="1548"/>
                  </a:lnTo>
                  <a:lnTo>
                    <a:pt x="3733" y="1609"/>
                  </a:lnTo>
                  <a:lnTo>
                    <a:pt x="3550" y="1669"/>
                  </a:lnTo>
                  <a:lnTo>
                    <a:pt x="3338" y="1669"/>
                  </a:lnTo>
                  <a:lnTo>
                    <a:pt x="3338" y="1669"/>
                  </a:lnTo>
                  <a:lnTo>
                    <a:pt x="3095" y="1669"/>
                  </a:lnTo>
                  <a:lnTo>
                    <a:pt x="2853" y="1578"/>
                  </a:lnTo>
                  <a:lnTo>
                    <a:pt x="2640" y="1457"/>
                  </a:lnTo>
                  <a:lnTo>
                    <a:pt x="2458" y="1305"/>
                  </a:lnTo>
                  <a:lnTo>
                    <a:pt x="2276" y="1123"/>
                  </a:lnTo>
                  <a:lnTo>
                    <a:pt x="2155" y="911"/>
                  </a:lnTo>
                  <a:lnTo>
                    <a:pt x="2094" y="668"/>
                  </a:lnTo>
                  <a:lnTo>
                    <a:pt x="2064" y="425"/>
                  </a:lnTo>
                  <a:lnTo>
                    <a:pt x="2064" y="425"/>
                  </a:lnTo>
                  <a:lnTo>
                    <a:pt x="1821" y="516"/>
                  </a:lnTo>
                  <a:lnTo>
                    <a:pt x="1821" y="516"/>
                  </a:lnTo>
                  <a:lnTo>
                    <a:pt x="1578" y="607"/>
                  </a:lnTo>
                  <a:lnTo>
                    <a:pt x="1335" y="607"/>
                  </a:lnTo>
                  <a:lnTo>
                    <a:pt x="1335" y="607"/>
                  </a:lnTo>
                  <a:lnTo>
                    <a:pt x="1184" y="607"/>
                  </a:lnTo>
                  <a:lnTo>
                    <a:pt x="1002" y="577"/>
                  </a:lnTo>
                  <a:lnTo>
                    <a:pt x="668" y="486"/>
                  </a:lnTo>
                  <a:lnTo>
                    <a:pt x="395" y="304"/>
                  </a:lnTo>
                  <a:lnTo>
                    <a:pt x="122" y="91"/>
                  </a:lnTo>
                  <a:lnTo>
                    <a:pt x="122" y="9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5083;p71">
              <a:extLst>
                <a:ext uri="{FF2B5EF4-FFF2-40B4-BE49-F238E27FC236}">
                  <a16:creationId xmlns:a16="http://schemas.microsoft.com/office/drawing/2014/main" xmlns="" id="{978DE2C7-9A0D-4B49-8DA2-368AAFE3970B}"/>
                </a:ext>
              </a:extLst>
            </p:cNvPr>
            <p:cNvSpPr/>
            <p:nvPr/>
          </p:nvSpPr>
          <p:spPr>
            <a:xfrm>
              <a:off x="4852675" y="1947925"/>
              <a:ext cx="44025" cy="47050"/>
            </a:xfrm>
            <a:custGeom>
              <a:avLst/>
              <a:gdLst/>
              <a:ahLst/>
              <a:cxnLst/>
              <a:rect l="l" t="t" r="r" b="b"/>
              <a:pathLst>
                <a:path w="1761" h="1882" extrusionOk="0">
                  <a:moveTo>
                    <a:pt x="547" y="0"/>
                  </a:moveTo>
                  <a:lnTo>
                    <a:pt x="426" y="30"/>
                  </a:lnTo>
                  <a:lnTo>
                    <a:pt x="304" y="91"/>
                  </a:lnTo>
                  <a:lnTo>
                    <a:pt x="213" y="152"/>
                  </a:lnTo>
                  <a:lnTo>
                    <a:pt x="92" y="303"/>
                  </a:lnTo>
                  <a:lnTo>
                    <a:pt x="31" y="455"/>
                  </a:lnTo>
                  <a:lnTo>
                    <a:pt x="1" y="577"/>
                  </a:lnTo>
                  <a:lnTo>
                    <a:pt x="1" y="698"/>
                  </a:lnTo>
                  <a:lnTo>
                    <a:pt x="1" y="819"/>
                  </a:lnTo>
                  <a:lnTo>
                    <a:pt x="31" y="941"/>
                  </a:lnTo>
                  <a:lnTo>
                    <a:pt x="62" y="1092"/>
                  </a:lnTo>
                  <a:lnTo>
                    <a:pt x="153" y="1244"/>
                  </a:lnTo>
                  <a:lnTo>
                    <a:pt x="274" y="1426"/>
                  </a:lnTo>
                  <a:lnTo>
                    <a:pt x="456" y="1578"/>
                  </a:lnTo>
                  <a:lnTo>
                    <a:pt x="638" y="1699"/>
                  </a:lnTo>
                  <a:lnTo>
                    <a:pt x="820" y="1790"/>
                  </a:lnTo>
                  <a:lnTo>
                    <a:pt x="1033" y="1851"/>
                  </a:lnTo>
                  <a:lnTo>
                    <a:pt x="1245" y="1881"/>
                  </a:lnTo>
                  <a:lnTo>
                    <a:pt x="1397" y="1881"/>
                  </a:lnTo>
                  <a:lnTo>
                    <a:pt x="1670" y="1851"/>
                  </a:lnTo>
                  <a:lnTo>
                    <a:pt x="1761" y="1821"/>
                  </a:lnTo>
                  <a:lnTo>
                    <a:pt x="1427" y="1821"/>
                  </a:lnTo>
                  <a:lnTo>
                    <a:pt x="1245" y="1790"/>
                  </a:lnTo>
                  <a:lnTo>
                    <a:pt x="1063" y="1730"/>
                  </a:lnTo>
                  <a:lnTo>
                    <a:pt x="881" y="1639"/>
                  </a:lnTo>
                  <a:lnTo>
                    <a:pt x="699" y="1548"/>
                  </a:lnTo>
                  <a:lnTo>
                    <a:pt x="547" y="1426"/>
                  </a:lnTo>
                  <a:lnTo>
                    <a:pt x="426" y="1305"/>
                  </a:lnTo>
                  <a:lnTo>
                    <a:pt x="335" y="1153"/>
                  </a:lnTo>
                  <a:lnTo>
                    <a:pt x="274" y="1001"/>
                  </a:lnTo>
                  <a:lnTo>
                    <a:pt x="213" y="789"/>
                  </a:lnTo>
                  <a:lnTo>
                    <a:pt x="213" y="698"/>
                  </a:lnTo>
                  <a:lnTo>
                    <a:pt x="213" y="637"/>
                  </a:lnTo>
                  <a:lnTo>
                    <a:pt x="244" y="516"/>
                  </a:lnTo>
                  <a:lnTo>
                    <a:pt x="274" y="425"/>
                  </a:lnTo>
                  <a:lnTo>
                    <a:pt x="365" y="303"/>
                  </a:lnTo>
                  <a:lnTo>
                    <a:pt x="486" y="212"/>
                  </a:lnTo>
                  <a:lnTo>
                    <a:pt x="547" y="182"/>
                  </a:lnTo>
                  <a:lnTo>
                    <a:pt x="638" y="182"/>
                  </a:lnTo>
                  <a:lnTo>
                    <a:pt x="790" y="273"/>
                  </a:lnTo>
                  <a:lnTo>
                    <a:pt x="942" y="395"/>
                  </a:lnTo>
                  <a:lnTo>
                    <a:pt x="1093" y="516"/>
                  </a:lnTo>
                  <a:lnTo>
                    <a:pt x="1366" y="789"/>
                  </a:lnTo>
                  <a:lnTo>
                    <a:pt x="1457" y="880"/>
                  </a:lnTo>
                  <a:lnTo>
                    <a:pt x="1579" y="941"/>
                  </a:lnTo>
                  <a:lnTo>
                    <a:pt x="1670" y="971"/>
                  </a:lnTo>
                  <a:lnTo>
                    <a:pt x="1609" y="910"/>
                  </a:lnTo>
                  <a:lnTo>
                    <a:pt x="1427" y="728"/>
                  </a:lnTo>
                  <a:lnTo>
                    <a:pt x="1184" y="455"/>
                  </a:lnTo>
                  <a:lnTo>
                    <a:pt x="1063" y="273"/>
                  </a:lnTo>
                  <a:lnTo>
                    <a:pt x="881" y="121"/>
                  </a:lnTo>
                  <a:lnTo>
                    <a:pt x="790" y="61"/>
                  </a:lnTo>
                  <a:lnTo>
                    <a:pt x="668" y="3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5084;p71">
              <a:extLst>
                <a:ext uri="{FF2B5EF4-FFF2-40B4-BE49-F238E27FC236}">
                  <a16:creationId xmlns:a16="http://schemas.microsoft.com/office/drawing/2014/main" xmlns="" id="{AC8B03D7-76B1-4F2A-BFC5-2B42C25A0FFD}"/>
                </a:ext>
              </a:extLst>
            </p:cNvPr>
            <p:cNvSpPr/>
            <p:nvPr/>
          </p:nvSpPr>
          <p:spPr>
            <a:xfrm>
              <a:off x="4889100" y="1994950"/>
              <a:ext cx="47050" cy="49325"/>
            </a:xfrm>
            <a:custGeom>
              <a:avLst/>
              <a:gdLst/>
              <a:ahLst/>
              <a:cxnLst/>
              <a:rect l="l" t="t" r="r" b="b"/>
              <a:pathLst>
                <a:path w="1882" h="1973" extrusionOk="0">
                  <a:moveTo>
                    <a:pt x="759" y="0"/>
                  </a:moveTo>
                  <a:lnTo>
                    <a:pt x="607" y="31"/>
                  </a:lnTo>
                  <a:lnTo>
                    <a:pt x="456" y="91"/>
                  </a:lnTo>
                  <a:lnTo>
                    <a:pt x="274" y="182"/>
                  </a:lnTo>
                  <a:lnTo>
                    <a:pt x="182" y="273"/>
                  </a:lnTo>
                  <a:lnTo>
                    <a:pt x="91" y="395"/>
                  </a:lnTo>
                  <a:lnTo>
                    <a:pt x="31" y="516"/>
                  </a:lnTo>
                  <a:lnTo>
                    <a:pt x="0" y="668"/>
                  </a:lnTo>
                  <a:lnTo>
                    <a:pt x="0" y="820"/>
                  </a:lnTo>
                  <a:lnTo>
                    <a:pt x="31" y="971"/>
                  </a:lnTo>
                  <a:lnTo>
                    <a:pt x="91" y="1093"/>
                  </a:lnTo>
                  <a:lnTo>
                    <a:pt x="152" y="1244"/>
                  </a:lnTo>
                  <a:lnTo>
                    <a:pt x="304" y="1487"/>
                  </a:lnTo>
                  <a:lnTo>
                    <a:pt x="516" y="1700"/>
                  </a:lnTo>
                  <a:lnTo>
                    <a:pt x="698" y="1851"/>
                  </a:lnTo>
                  <a:lnTo>
                    <a:pt x="911" y="1942"/>
                  </a:lnTo>
                  <a:lnTo>
                    <a:pt x="1032" y="1973"/>
                  </a:lnTo>
                  <a:lnTo>
                    <a:pt x="1123" y="1973"/>
                  </a:lnTo>
                  <a:lnTo>
                    <a:pt x="1275" y="1942"/>
                  </a:lnTo>
                  <a:lnTo>
                    <a:pt x="1366" y="1912"/>
                  </a:lnTo>
                  <a:lnTo>
                    <a:pt x="1396" y="1882"/>
                  </a:lnTo>
                  <a:lnTo>
                    <a:pt x="1396" y="1882"/>
                  </a:lnTo>
                  <a:lnTo>
                    <a:pt x="1275" y="1912"/>
                  </a:lnTo>
                  <a:lnTo>
                    <a:pt x="1123" y="1912"/>
                  </a:lnTo>
                  <a:lnTo>
                    <a:pt x="941" y="1882"/>
                  </a:lnTo>
                  <a:lnTo>
                    <a:pt x="759" y="1760"/>
                  </a:lnTo>
                  <a:lnTo>
                    <a:pt x="607" y="1609"/>
                  </a:lnTo>
                  <a:lnTo>
                    <a:pt x="425" y="1396"/>
                  </a:lnTo>
                  <a:lnTo>
                    <a:pt x="304" y="1153"/>
                  </a:lnTo>
                  <a:lnTo>
                    <a:pt x="213" y="911"/>
                  </a:lnTo>
                  <a:lnTo>
                    <a:pt x="182" y="789"/>
                  </a:lnTo>
                  <a:lnTo>
                    <a:pt x="182" y="698"/>
                  </a:lnTo>
                  <a:lnTo>
                    <a:pt x="213" y="577"/>
                  </a:lnTo>
                  <a:lnTo>
                    <a:pt x="243" y="486"/>
                  </a:lnTo>
                  <a:lnTo>
                    <a:pt x="304" y="425"/>
                  </a:lnTo>
                  <a:lnTo>
                    <a:pt x="395" y="365"/>
                  </a:lnTo>
                  <a:lnTo>
                    <a:pt x="547" y="304"/>
                  </a:lnTo>
                  <a:lnTo>
                    <a:pt x="668" y="243"/>
                  </a:lnTo>
                  <a:lnTo>
                    <a:pt x="1032" y="243"/>
                  </a:lnTo>
                  <a:lnTo>
                    <a:pt x="1184" y="273"/>
                  </a:lnTo>
                  <a:lnTo>
                    <a:pt x="1366" y="365"/>
                  </a:lnTo>
                  <a:lnTo>
                    <a:pt x="1548" y="486"/>
                  </a:lnTo>
                  <a:lnTo>
                    <a:pt x="1609" y="577"/>
                  </a:lnTo>
                  <a:lnTo>
                    <a:pt x="1669" y="698"/>
                  </a:lnTo>
                  <a:lnTo>
                    <a:pt x="1700" y="820"/>
                  </a:lnTo>
                  <a:lnTo>
                    <a:pt x="1700" y="941"/>
                  </a:lnTo>
                  <a:lnTo>
                    <a:pt x="1700" y="1062"/>
                  </a:lnTo>
                  <a:lnTo>
                    <a:pt x="1639" y="1153"/>
                  </a:lnTo>
                  <a:lnTo>
                    <a:pt x="1578" y="1214"/>
                  </a:lnTo>
                  <a:lnTo>
                    <a:pt x="1457" y="1275"/>
                  </a:lnTo>
                  <a:lnTo>
                    <a:pt x="1245" y="1275"/>
                  </a:lnTo>
                  <a:lnTo>
                    <a:pt x="1002" y="1214"/>
                  </a:lnTo>
                  <a:lnTo>
                    <a:pt x="698" y="1123"/>
                  </a:lnTo>
                  <a:lnTo>
                    <a:pt x="547" y="1093"/>
                  </a:lnTo>
                  <a:lnTo>
                    <a:pt x="668" y="1184"/>
                  </a:lnTo>
                  <a:lnTo>
                    <a:pt x="1002" y="1305"/>
                  </a:lnTo>
                  <a:lnTo>
                    <a:pt x="1214" y="1366"/>
                  </a:lnTo>
                  <a:lnTo>
                    <a:pt x="1336" y="1396"/>
                  </a:lnTo>
                  <a:lnTo>
                    <a:pt x="1487" y="1396"/>
                  </a:lnTo>
                  <a:lnTo>
                    <a:pt x="1639" y="1336"/>
                  </a:lnTo>
                  <a:lnTo>
                    <a:pt x="1700" y="1305"/>
                  </a:lnTo>
                  <a:lnTo>
                    <a:pt x="1760" y="1244"/>
                  </a:lnTo>
                  <a:lnTo>
                    <a:pt x="1851" y="1093"/>
                  </a:lnTo>
                  <a:lnTo>
                    <a:pt x="1882" y="941"/>
                  </a:lnTo>
                  <a:lnTo>
                    <a:pt x="1882" y="789"/>
                  </a:lnTo>
                  <a:lnTo>
                    <a:pt x="1851" y="638"/>
                  </a:lnTo>
                  <a:lnTo>
                    <a:pt x="1791" y="486"/>
                  </a:lnTo>
                  <a:lnTo>
                    <a:pt x="1700" y="365"/>
                  </a:lnTo>
                  <a:lnTo>
                    <a:pt x="1609" y="273"/>
                  </a:lnTo>
                  <a:lnTo>
                    <a:pt x="1487" y="182"/>
                  </a:lnTo>
                  <a:lnTo>
                    <a:pt x="1245" y="91"/>
                  </a:lnTo>
                  <a:lnTo>
                    <a:pt x="1062" y="31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5085;p71">
              <a:extLst>
                <a:ext uri="{FF2B5EF4-FFF2-40B4-BE49-F238E27FC236}">
                  <a16:creationId xmlns:a16="http://schemas.microsoft.com/office/drawing/2014/main" xmlns="" id="{27C36CD2-3812-4725-9C8C-42F6D22082C0}"/>
                </a:ext>
              </a:extLst>
            </p:cNvPr>
            <p:cNvSpPr/>
            <p:nvPr/>
          </p:nvSpPr>
          <p:spPr>
            <a:xfrm>
              <a:off x="4896675" y="1963075"/>
              <a:ext cx="27350" cy="33425"/>
            </a:xfrm>
            <a:custGeom>
              <a:avLst/>
              <a:gdLst/>
              <a:ahLst/>
              <a:cxnLst/>
              <a:rect l="l" t="t" r="r" b="b"/>
              <a:pathLst>
                <a:path w="1094" h="1337" extrusionOk="0">
                  <a:moveTo>
                    <a:pt x="577" y="1"/>
                  </a:moveTo>
                  <a:lnTo>
                    <a:pt x="486" y="31"/>
                  </a:lnTo>
                  <a:lnTo>
                    <a:pt x="395" y="62"/>
                  </a:lnTo>
                  <a:lnTo>
                    <a:pt x="244" y="183"/>
                  </a:lnTo>
                  <a:lnTo>
                    <a:pt x="122" y="335"/>
                  </a:lnTo>
                  <a:lnTo>
                    <a:pt x="122" y="365"/>
                  </a:lnTo>
                  <a:lnTo>
                    <a:pt x="62" y="486"/>
                  </a:lnTo>
                  <a:lnTo>
                    <a:pt x="31" y="638"/>
                  </a:lnTo>
                  <a:lnTo>
                    <a:pt x="1" y="851"/>
                  </a:lnTo>
                  <a:lnTo>
                    <a:pt x="1" y="1033"/>
                  </a:lnTo>
                  <a:lnTo>
                    <a:pt x="31" y="1184"/>
                  </a:lnTo>
                  <a:lnTo>
                    <a:pt x="62" y="1306"/>
                  </a:lnTo>
                  <a:lnTo>
                    <a:pt x="92" y="1336"/>
                  </a:lnTo>
                  <a:lnTo>
                    <a:pt x="122" y="1306"/>
                  </a:lnTo>
                  <a:lnTo>
                    <a:pt x="122" y="1184"/>
                  </a:lnTo>
                  <a:lnTo>
                    <a:pt x="122" y="1033"/>
                  </a:lnTo>
                  <a:lnTo>
                    <a:pt x="153" y="851"/>
                  </a:lnTo>
                  <a:lnTo>
                    <a:pt x="213" y="699"/>
                  </a:lnTo>
                  <a:lnTo>
                    <a:pt x="244" y="547"/>
                  </a:lnTo>
                  <a:lnTo>
                    <a:pt x="304" y="456"/>
                  </a:lnTo>
                  <a:lnTo>
                    <a:pt x="335" y="426"/>
                  </a:lnTo>
                  <a:lnTo>
                    <a:pt x="395" y="335"/>
                  </a:lnTo>
                  <a:lnTo>
                    <a:pt x="486" y="244"/>
                  </a:lnTo>
                  <a:lnTo>
                    <a:pt x="608" y="153"/>
                  </a:lnTo>
                  <a:lnTo>
                    <a:pt x="790" y="122"/>
                  </a:lnTo>
                  <a:lnTo>
                    <a:pt x="942" y="153"/>
                  </a:lnTo>
                  <a:lnTo>
                    <a:pt x="1093" y="153"/>
                  </a:lnTo>
                  <a:lnTo>
                    <a:pt x="1063" y="122"/>
                  </a:lnTo>
                  <a:lnTo>
                    <a:pt x="942" y="6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5086;p71">
              <a:extLst>
                <a:ext uri="{FF2B5EF4-FFF2-40B4-BE49-F238E27FC236}">
                  <a16:creationId xmlns:a16="http://schemas.microsoft.com/office/drawing/2014/main" xmlns="" id="{84CE0AD3-4477-4257-9094-A9ABA11BFD71}"/>
                </a:ext>
              </a:extLst>
            </p:cNvPr>
            <p:cNvSpPr/>
            <p:nvPr/>
          </p:nvSpPr>
          <p:spPr>
            <a:xfrm>
              <a:off x="4916400" y="1969150"/>
              <a:ext cx="36450" cy="31125"/>
            </a:xfrm>
            <a:custGeom>
              <a:avLst/>
              <a:gdLst/>
              <a:ahLst/>
              <a:cxnLst/>
              <a:rect l="l" t="t" r="r" b="b"/>
              <a:pathLst>
                <a:path w="1458" h="1245" extrusionOk="0">
                  <a:moveTo>
                    <a:pt x="941" y="1"/>
                  </a:moveTo>
                  <a:lnTo>
                    <a:pt x="729" y="31"/>
                  </a:lnTo>
                  <a:lnTo>
                    <a:pt x="517" y="92"/>
                  </a:lnTo>
                  <a:lnTo>
                    <a:pt x="365" y="183"/>
                  </a:lnTo>
                  <a:lnTo>
                    <a:pt x="335" y="213"/>
                  </a:lnTo>
                  <a:lnTo>
                    <a:pt x="244" y="334"/>
                  </a:lnTo>
                  <a:lnTo>
                    <a:pt x="122" y="486"/>
                  </a:lnTo>
                  <a:lnTo>
                    <a:pt x="31" y="668"/>
                  </a:lnTo>
                  <a:lnTo>
                    <a:pt x="1" y="911"/>
                  </a:lnTo>
                  <a:lnTo>
                    <a:pt x="31" y="1093"/>
                  </a:lnTo>
                  <a:lnTo>
                    <a:pt x="62" y="1214"/>
                  </a:lnTo>
                  <a:lnTo>
                    <a:pt x="92" y="1245"/>
                  </a:lnTo>
                  <a:lnTo>
                    <a:pt x="122" y="1214"/>
                  </a:lnTo>
                  <a:lnTo>
                    <a:pt x="92" y="1093"/>
                  </a:lnTo>
                  <a:lnTo>
                    <a:pt x="122" y="911"/>
                  </a:lnTo>
                  <a:lnTo>
                    <a:pt x="183" y="729"/>
                  </a:lnTo>
                  <a:lnTo>
                    <a:pt x="274" y="577"/>
                  </a:lnTo>
                  <a:lnTo>
                    <a:pt x="395" y="456"/>
                  </a:lnTo>
                  <a:lnTo>
                    <a:pt x="456" y="395"/>
                  </a:lnTo>
                  <a:lnTo>
                    <a:pt x="486" y="365"/>
                  </a:lnTo>
                  <a:lnTo>
                    <a:pt x="638" y="274"/>
                  </a:lnTo>
                  <a:lnTo>
                    <a:pt x="759" y="213"/>
                  </a:lnTo>
                  <a:lnTo>
                    <a:pt x="941" y="152"/>
                  </a:lnTo>
                  <a:lnTo>
                    <a:pt x="1124" y="152"/>
                  </a:lnTo>
                  <a:lnTo>
                    <a:pt x="1306" y="183"/>
                  </a:lnTo>
                  <a:lnTo>
                    <a:pt x="1397" y="243"/>
                  </a:lnTo>
                  <a:lnTo>
                    <a:pt x="1457" y="243"/>
                  </a:lnTo>
                  <a:lnTo>
                    <a:pt x="1427" y="213"/>
                  </a:lnTo>
                  <a:lnTo>
                    <a:pt x="1336" y="122"/>
                  </a:lnTo>
                  <a:lnTo>
                    <a:pt x="1154" y="31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5087;p71">
              <a:extLst>
                <a:ext uri="{FF2B5EF4-FFF2-40B4-BE49-F238E27FC236}">
                  <a16:creationId xmlns:a16="http://schemas.microsoft.com/office/drawing/2014/main" xmlns="" id="{7799D959-F975-4827-8369-85E15B0263B0}"/>
                </a:ext>
              </a:extLst>
            </p:cNvPr>
            <p:cNvSpPr/>
            <p:nvPr/>
          </p:nvSpPr>
          <p:spPr>
            <a:xfrm>
              <a:off x="4929300" y="1985850"/>
              <a:ext cx="31900" cy="37950"/>
            </a:xfrm>
            <a:custGeom>
              <a:avLst/>
              <a:gdLst/>
              <a:ahLst/>
              <a:cxnLst/>
              <a:rect l="l" t="t" r="r" b="b"/>
              <a:pathLst>
                <a:path w="1276" h="1518" extrusionOk="0">
                  <a:moveTo>
                    <a:pt x="881" y="0"/>
                  </a:moveTo>
                  <a:lnTo>
                    <a:pt x="699" y="61"/>
                  </a:lnTo>
                  <a:lnTo>
                    <a:pt x="486" y="213"/>
                  </a:lnTo>
                  <a:lnTo>
                    <a:pt x="243" y="425"/>
                  </a:lnTo>
                  <a:lnTo>
                    <a:pt x="152" y="546"/>
                  </a:lnTo>
                  <a:lnTo>
                    <a:pt x="92" y="698"/>
                  </a:lnTo>
                  <a:lnTo>
                    <a:pt x="31" y="820"/>
                  </a:lnTo>
                  <a:lnTo>
                    <a:pt x="1" y="971"/>
                  </a:lnTo>
                  <a:lnTo>
                    <a:pt x="31" y="1093"/>
                  </a:lnTo>
                  <a:lnTo>
                    <a:pt x="31" y="1184"/>
                  </a:lnTo>
                  <a:lnTo>
                    <a:pt x="61" y="1275"/>
                  </a:lnTo>
                  <a:lnTo>
                    <a:pt x="122" y="1335"/>
                  </a:lnTo>
                  <a:lnTo>
                    <a:pt x="183" y="1396"/>
                  </a:lnTo>
                  <a:lnTo>
                    <a:pt x="304" y="1487"/>
                  </a:lnTo>
                  <a:lnTo>
                    <a:pt x="365" y="1487"/>
                  </a:lnTo>
                  <a:lnTo>
                    <a:pt x="456" y="1517"/>
                  </a:lnTo>
                  <a:lnTo>
                    <a:pt x="547" y="1487"/>
                  </a:lnTo>
                  <a:lnTo>
                    <a:pt x="638" y="1457"/>
                  </a:lnTo>
                  <a:lnTo>
                    <a:pt x="759" y="1396"/>
                  </a:lnTo>
                  <a:lnTo>
                    <a:pt x="881" y="1275"/>
                  </a:lnTo>
                  <a:lnTo>
                    <a:pt x="1093" y="1032"/>
                  </a:lnTo>
                  <a:lnTo>
                    <a:pt x="1214" y="820"/>
                  </a:lnTo>
                  <a:lnTo>
                    <a:pt x="1275" y="637"/>
                  </a:lnTo>
                  <a:lnTo>
                    <a:pt x="1275" y="546"/>
                  </a:lnTo>
                  <a:lnTo>
                    <a:pt x="1214" y="607"/>
                  </a:lnTo>
                  <a:lnTo>
                    <a:pt x="1123" y="759"/>
                  </a:lnTo>
                  <a:lnTo>
                    <a:pt x="972" y="971"/>
                  </a:lnTo>
                  <a:lnTo>
                    <a:pt x="790" y="1153"/>
                  </a:lnTo>
                  <a:lnTo>
                    <a:pt x="668" y="1244"/>
                  </a:lnTo>
                  <a:lnTo>
                    <a:pt x="577" y="1305"/>
                  </a:lnTo>
                  <a:lnTo>
                    <a:pt x="456" y="1305"/>
                  </a:lnTo>
                  <a:lnTo>
                    <a:pt x="395" y="1275"/>
                  </a:lnTo>
                  <a:lnTo>
                    <a:pt x="304" y="1184"/>
                  </a:lnTo>
                  <a:lnTo>
                    <a:pt x="274" y="1153"/>
                  </a:lnTo>
                  <a:lnTo>
                    <a:pt x="243" y="1093"/>
                  </a:lnTo>
                  <a:lnTo>
                    <a:pt x="213" y="971"/>
                  </a:lnTo>
                  <a:lnTo>
                    <a:pt x="213" y="880"/>
                  </a:lnTo>
                  <a:lnTo>
                    <a:pt x="243" y="759"/>
                  </a:lnTo>
                  <a:lnTo>
                    <a:pt x="365" y="516"/>
                  </a:lnTo>
                  <a:lnTo>
                    <a:pt x="547" y="304"/>
                  </a:lnTo>
                  <a:lnTo>
                    <a:pt x="729" y="152"/>
                  </a:lnTo>
                  <a:lnTo>
                    <a:pt x="881" y="61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5088;p71">
              <a:extLst>
                <a:ext uri="{FF2B5EF4-FFF2-40B4-BE49-F238E27FC236}">
                  <a16:creationId xmlns:a16="http://schemas.microsoft.com/office/drawing/2014/main" xmlns="" id="{C03E8644-EF7F-40DC-BA77-5A7FD40DBCA3}"/>
                </a:ext>
              </a:extLst>
            </p:cNvPr>
            <p:cNvSpPr/>
            <p:nvPr/>
          </p:nvSpPr>
          <p:spPr>
            <a:xfrm>
              <a:off x="4947500" y="1979775"/>
              <a:ext cx="26575" cy="55400"/>
            </a:xfrm>
            <a:custGeom>
              <a:avLst/>
              <a:gdLst/>
              <a:ahLst/>
              <a:cxnLst/>
              <a:rect l="l" t="t" r="r" b="b"/>
              <a:pathLst>
                <a:path w="1063" h="2216" extrusionOk="0">
                  <a:moveTo>
                    <a:pt x="517" y="0"/>
                  </a:moveTo>
                  <a:lnTo>
                    <a:pt x="547" y="61"/>
                  </a:lnTo>
                  <a:lnTo>
                    <a:pt x="668" y="152"/>
                  </a:lnTo>
                  <a:lnTo>
                    <a:pt x="790" y="334"/>
                  </a:lnTo>
                  <a:lnTo>
                    <a:pt x="820" y="425"/>
                  </a:lnTo>
                  <a:lnTo>
                    <a:pt x="851" y="547"/>
                  </a:lnTo>
                  <a:lnTo>
                    <a:pt x="851" y="759"/>
                  </a:lnTo>
                  <a:lnTo>
                    <a:pt x="820" y="941"/>
                  </a:lnTo>
                  <a:lnTo>
                    <a:pt x="760" y="1154"/>
                  </a:lnTo>
                  <a:lnTo>
                    <a:pt x="668" y="1336"/>
                  </a:lnTo>
                  <a:lnTo>
                    <a:pt x="577" y="1518"/>
                  </a:lnTo>
                  <a:lnTo>
                    <a:pt x="456" y="1730"/>
                  </a:lnTo>
                  <a:lnTo>
                    <a:pt x="304" y="1912"/>
                  </a:lnTo>
                  <a:lnTo>
                    <a:pt x="153" y="2064"/>
                  </a:lnTo>
                  <a:lnTo>
                    <a:pt x="31" y="2155"/>
                  </a:lnTo>
                  <a:lnTo>
                    <a:pt x="1" y="2216"/>
                  </a:lnTo>
                  <a:lnTo>
                    <a:pt x="62" y="2216"/>
                  </a:lnTo>
                  <a:lnTo>
                    <a:pt x="183" y="2125"/>
                  </a:lnTo>
                  <a:lnTo>
                    <a:pt x="365" y="2003"/>
                  </a:lnTo>
                  <a:lnTo>
                    <a:pt x="577" y="1821"/>
                  </a:lnTo>
                  <a:lnTo>
                    <a:pt x="729" y="1609"/>
                  </a:lnTo>
                  <a:lnTo>
                    <a:pt x="851" y="1427"/>
                  </a:lnTo>
                  <a:lnTo>
                    <a:pt x="972" y="1214"/>
                  </a:lnTo>
                  <a:lnTo>
                    <a:pt x="1033" y="1002"/>
                  </a:lnTo>
                  <a:lnTo>
                    <a:pt x="1063" y="759"/>
                  </a:lnTo>
                  <a:lnTo>
                    <a:pt x="1033" y="638"/>
                  </a:lnTo>
                  <a:lnTo>
                    <a:pt x="1002" y="486"/>
                  </a:lnTo>
                  <a:lnTo>
                    <a:pt x="972" y="365"/>
                  </a:lnTo>
                  <a:lnTo>
                    <a:pt x="881" y="243"/>
                  </a:lnTo>
                  <a:lnTo>
                    <a:pt x="729" y="92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5089;p71">
              <a:extLst>
                <a:ext uri="{FF2B5EF4-FFF2-40B4-BE49-F238E27FC236}">
                  <a16:creationId xmlns:a16="http://schemas.microsoft.com/office/drawing/2014/main" xmlns="" id="{4EA124CF-0534-4715-9E19-71E0E04FB26A}"/>
                </a:ext>
              </a:extLst>
            </p:cNvPr>
            <p:cNvSpPr/>
            <p:nvPr/>
          </p:nvSpPr>
          <p:spPr>
            <a:xfrm>
              <a:off x="4900475" y="2025300"/>
              <a:ext cx="62225" cy="22025"/>
            </a:xfrm>
            <a:custGeom>
              <a:avLst/>
              <a:gdLst/>
              <a:ahLst/>
              <a:cxnLst/>
              <a:rect l="l" t="t" r="r" b="b"/>
              <a:pathLst>
                <a:path w="2489" h="881" extrusionOk="0">
                  <a:moveTo>
                    <a:pt x="2428" y="0"/>
                  </a:moveTo>
                  <a:lnTo>
                    <a:pt x="2276" y="91"/>
                  </a:lnTo>
                  <a:lnTo>
                    <a:pt x="2094" y="213"/>
                  </a:lnTo>
                  <a:lnTo>
                    <a:pt x="1882" y="334"/>
                  </a:lnTo>
                  <a:lnTo>
                    <a:pt x="1670" y="455"/>
                  </a:lnTo>
                  <a:lnTo>
                    <a:pt x="1457" y="516"/>
                  </a:lnTo>
                  <a:lnTo>
                    <a:pt x="1336" y="546"/>
                  </a:lnTo>
                  <a:lnTo>
                    <a:pt x="1275" y="577"/>
                  </a:lnTo>
                  <a:lnTo>
                    <a:pt x="1093" y="607"/>
                  </a:lnTo>
                  <a:lnTo>
                    <a:pt x="881" y="637"/>
                  </a:lnTo>
                  <a:lnTo>
                    <a:pt x="638" y="637"/>
                  </a:lnTo>
                  <a:lnTo>
                    <a:pt x="395" y="577"/>
                  </a:lnTo>
                  <a:lnTo>
                    <a:pt x="213" y="516"/>
                  </a:lnTo>
                  <a:lnTo>
                    <a:pt x="61" y="455"/>
                  </a:lnTo>
                  <a:lnTo>
                    <a:pt x="1" y="455"/>
                  </a:lnTo>
                  <a:lnTo>
                    <a:pt x="31" y="516"/>
                  </a:lnTo>
                  <a:lnTo>
                    <a:pt x="152" y="637"/>
                  </a:lnTo>
                  <a:lnTo>
                    <a:pt x="334" y="759"/>
                  </a:lnTo>
                  <a:lnTo>
                    <a:pt x="607" y="850"/>
                  </a:lnTo>
                  <a:lnTo>
                    <a:pt x="881" y="880"/>
                  </a:lnTo>
                  <a:lnTo>
                    <a:pt x="1123" y="880"/>
                  </a:lnTo>
                  <a:lnTo>
                    <a:pt x="1336" y="850"/>
                  </a:lnTo>
                  <a:lnTo>
                    <a:pt x="1396" y="850"/>
                  </a:lnTo>
                  <a:lnTo>
                    <a:pt x="1578" y="789"/>
                  </a:lnTo>
                  <a:lnTo>
                    <a:pt x="1791" y="668"/>
                  </a:lnTo>
                  <a:lnTo>
                    <a:pt x="2003" y="516"/>
                  </a:lnTo>
                  <a:lnTo>
                    <a:pt x="2216" y="364"/>
                  </a:lnTo>
                  <a:lnTo>
                    <a:pt x="2367" y="182"/>
                  </a:lnTo>
                  <a:lnTo>
                    <a:pt x="2458" y="61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8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5090;p71">
              <a:extLst>
                <a:ext uri="{FF2B5EF4-FFF2-40B4-BE49-F238E27FC236}">
                  <a16:creationId xmlns:a16="http://schemas.microsoft.com/office/drawing/2014/main" xmlns="" id="{FEB475EA-C632-44C0-AB75-AF181404C5F7}"/>
                </a:ext>
              </a:extLst>
            </p:cNvPr>
            <p:cNvSpPr/>
            <p:nvPr/>
          </p:nvSpPr>
          <p:spPr>
            <a:xfrm>
              <a:off x="4956625" y="2023775"/>
              <a:ext cx="9125" cy="24300"/>
            </a:xfrm>
            <a:custGeom>
              <a:avLst/>
              <a:gdLst/>
              <a:ahLst/>
              <a:cxnLst/>
              <a:rect l="l" t="t" r="r" b="b"/>
              <a:pathLst>
                <a:path w="365" h="972" extrusionOk="0">
                  <a:moveTo>
                    <a:pt x="303" y="0"/>
                  </a:moveTo>
                  <a:lnTo>
                    <a:pt x="243" y="31"/>
                  </a:lnTo>
                  <a:lnTo>
                    <a:pt x="212" y="91"/>
                  </a:lnTo>
                  <a:lnTo>
                    <a:pt x="152" y="243"/>
                  </a:lnTo>
                  <a:lnTo>
                    <a:pt x="61" y="456"/>
                  </a:lnTo>
                  <a:lnTo>
                    <a:pt x="30" y="698"/>
                  </a:lnTo>
                  <a:lnTo>
                    <a:pt x="0" y="880"/>
                  </a:lnTo>
                  <a:lnTo>
                    <a:pt x="0" y="941"/>
                  </a:lnTo>
                  <a:lnTo>
                    <a:pt x="30" y="971"/>
                  </a:lnTo>
                  <a:lnTo>
                    <a:pt x="61" y="971"/>
                  </a:lnTo>
                  <a:lnTo>
                    <a:pt x="121" y="911"/>
                  </a:lnTo>
                  <a:lnTo>
                    <a:pt x="212" y="759"/>
                  </a:lnTo>
                  <a:lnTo>
                    <a:pt x="334" y="547"/>
                  </a:lnTo>
                  <a:lnTo>
                    <a:pt x="364" y="274"/>
                  </a:lnTo>
                  <a:lnTo>
                    <a:pt x="334" y="91"/>
                  </a:lnTo>
                  <a:lnTo>
                    <a:pt x="303" y="31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8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5091;p71">
              <a:extLst>
                <a:ext uri="{FF2B5EF4-FFF2-40B4-BE49-F238E27FC236}">
                  <a16:creationId xmlns:a16="http://schemas.microsoft.com/office/drawing/2014/main" xmlns="" id="{07ED026D-938E-4B73-A7C7-66A45C7D10EF}"/>
                </a:ext>
              </a:extLst>
            </p:cNvPr>
            <p:cNvSpPr/>
            <p:nvPr/>
          </p:nvSpPr>
          <p:spPr>
            <a:xfrm>
              <a:off x="4886075" y="2038175"/>
              <a:ext cx="13675" cy="44025"/>
            </a:xfrm>
            <a:custGeom>
              <a:avLst/>
              <a:gdLst/>
              <a:ahLst/>
              <a:cxnLst/>
              <a:rect l="l" t="t" r="r" b="b"/>
              <a:pathLst>
                <a:path w="547" h="1761" extrusionOk="0">
                  <a:moveTo>
                    <a:pt x="486" y="1"/>
                  </a:moveTo>
                  <a:lnTo>
                    <a:pt x="425" y="92"/>
                  </a:lnTo>
                  <a:lnTo>
                    <a:pt x="273" y="395"/>
                  </a:lnTo>
                  <a:lnTo>
                    <a:pt x="91" y="820"/>
                  </a:lnTo>
                  <a:lnTo>
                    <a:pt x="30" y="1306"/>
                  </a:lnTo>
                  <a:lnTo>
                    <a:pt x="0" y="1609"/>
                  </a:lnTo>
                  <a:lnTo>
                    <a:pt x="0" y="1731"/>
                  </a:lnTo>
                  <a:lnTo>
                    <a:pt x="0" y="1761"/>
                  </a:lnTo>
                  <a:lnTo>
                    <a:pt x="61" y="1731"/>
                  </a:lnTo>
                  <a:lnTo>
                    <a:pt x="121" y="1640"/>
                  </a:lnTo>
                  <a:lnTo>
                    <a:pt x="243" y="1336"/>
                  </a:lnTo>
                  <a:lnTo>
                    <a:pt x="395" y="911"/>
                  </a:lnTo>
                  <a:lnTo>
                    <a:pt x="455" y="456"/>
                  </a:lnTo>
                  <a:lnTo>
                    <a:pt x="516" y="153"/>
                  </a:lnTo>
                  <a:lnTo>
                    <a:pt x="546" y="31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F8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5092;p71">
              <a:extLst>
                <a:ext uri="{FF2B5EF4-FFF2-40B4-BE49-F238E27FC236}">
                  <a16:creationId xmlns:a16="http://schemas.microsoft.com/office/drawing/2014/main" xmlns="" id="{86D9DB58-37B0-4008-B83C-7560A2167B57}"/>
                </a:ext>
              </a:extLst>
            </p:cNvPr>
            <p:cNvSpPr/>
            <p:nvPr/>
          </p:nvSpPr>
          <p:spPr>
            <a:xfrm>
              <a:off x="4699450" y="1951700"/>
              <a:ext cx="96375" cy="67550"/>
            </a:xfrm>
            <a:custGeom>
              <a:avLst/>
              <a:gdLst/>
              <a:ahLst/>
              <a:cxnLst/>
              <a:rect l="l" t="t" r="r" b="b"/>
              <a:pathLst>
                <a:path w="3855" h="2702" extrusionOk="0">
                  <a:moveTo>
                    <a:pt x="1791" y="1"/>
                  </a:moveTo>
                  <a:lnTo>
                    <a:pt x="1578" y="31"/>
                  </a:lnTo>
                  <a:lnTo>
                    <a:pt x="1366" y="61"/>
                  </a:lnTo>
                  <a:lnTo>
                    <a:pt x="941" y="183"/>
                  </a:lnTo>
                  <a:lnTo>
                    <a:pt x="577" y="365"/>
                  </a:lnTo>
                  <a:lnTo>
                    <a:pt x="274" y="517"/>
                  </a:lnTo>
                  <a:lnTo>
                    <a:pt x="0" y="699"/>
                  </a:lnTo>
                  <a:lnTo>
                    <a:pt x="1305" y="1427"/>
                  </a:lnTo>
                  <a:lnTo>
                    <a:pt x="2580" y="2064"/>
                  </a:lnTo>
                  <a:lnTo>
                    <a:pt x="3854" y="2701"/>
                  </a:lnTo>
                  <a:lnTo>
                    <a:pt x="3793" y="2428"/>
                  </a:lnTo>
                  <a:lnTo>
                    <a:pt x="3733" y="2155"/>
                  </a:lnTo>
                  <a:lnTo>
                    <a:pt x="3581" y="1791"/>
                  </a:lnTo>
                  <a:lnTo>
                    <a:pt x="3429" y="1397"/>
                  </a:lnTo>
                  <a:lnTo>
                    <a:pt x="3217" y="1002"/>
                  </a:lnTo>
                  <a:lnTo>
                    <a:pt x="2944" y="638"/>
                  </a:lnTo>
                  <a:lnTo>
                    <a:pt x="2762" y="456"/>
                  </a:lnTo>
                  <a:lnTo>
                    <a:pt x="2610" y="274"/>
                  </a:lnTo>
                  <a:lnTo>
                    <a:pt x="2428" y="152"/>
                  </a:lnTo>
                  <a:lnTo>
                    <a:pt x="2216" y="61"/>
                  </a:lnTo>
                  <a:lnTo>
                    <a:pt x="2003" y="31"/>
                  </a:lnTo>
                  <a:lnTo>
                    <a:pt x="1791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5093;p71">
              <a:extLst>
                <a:ext uri="{FF2B5EF4-FFF2-40B4-BE49-F238E27FC236}">
                  <a16:creationId xmlns:a16="http://schemas.microsoft.com/office/drawing/2014/main" xmlns="" id="{553A09EA-1A86-47A9-9CC9-C1CE39F1400A}"/>
                </a:ext>
              </a:extLst>
            </p:cNvPr>
            <p:cNvSpPr/>
            <p:nvPr/>
          </p:nvSpPr>
          <p:spPr>
            <a:xfrm>
              <a:off x="4699450" y="1951700"/>
              <a:ext cx="96375" cy="67550"/>
            </a:xfrm>
            <a:custGeom>
              <a:avLst/>
              <a:gdLst/>
              <a:ahLst/>
              <a:cxnLst/>
              <a:rect l="l" t="t" r="r" b="b"/>
              <a:pathLst>
                <a:path w="3855" h="2702" fill="none" extrusionOk="0">
                  <a:moveTo>
                    <a:pt x="0" y="699"/>
                  </a:moveTo>
                  <a:lnTo>
                    <a:pt x="0" y="699"/>
                  </a:lnTo>
                  <a:lnTo>
                    <a:pt x="274" y="517"/>
                  </a:lnTo>
                  <a:lnTo>
                    <a:pt x="577" y="365"/>
                  </a:lnTo>
                  <a:lnTo>
                    <a:pt x="941" y="183"/>
                  </a:lnTo>
                  <a:lnTo>
                    <a:pt x="1366" y="61"/>
                  </a:lnTo>
                  <a:lnTo>
                    <a:pt x="1578" y="31"/>
                  </a:lnTo>
                  <a:lnTo>
                    <a:pt x="1791" y="1"/>
                  </a:lnTo>
                  <a:lnTo>
                    <a:pt x="2003" y="31"/>
                  </a:lnTo>
                  <a:lnTo>
                    <a:pt x="2216" y="61"/>
                  </a:lnTo>
                  <a:lnTo>
                    <a:pt x="2428" y="152"/>
                  </a:lnTo>
                  <a:lnTo>
                    <a:pt x="2610" y="274"/>
                  </a:lnTo>
                  <a:lnTo>
                    <a:pt x="2610" y="274"/>
                  </a:lnTo>
                  <a:lnTo>
                    <a:pt x="2762" y="456"/>
                  </a:lnTo>
                  <a:lnTo>
                    <a:pt x="2944" y="638"/>
                  </a:lnTo>
                  <a:lnTo>
                    <a:pt x="3217" y="1002"/>
                  </a:lnTo>
                  <a:lnTo>
                    <a:pt x="3429" y="1397"/>
                  </a:lnTo>
                  <a:lnTo>
                    <a:pt x="3581" y="1791"/>
                  </a:lnTo>
                  <a:lnTo>
                    <a:pt x="3733" y="2155"/>
                  </a:lnTo>
                  <a:lnTo>
                    <a:pt x="3793" y="2428"/>
                  </a:lnTo>
                  <a:lnTo>
                    <a:pt x="3854" y="2701"/>
                  </a:lnTo>
                  <a:lnTo>
                    <a:pt x="3854" y="2701"/>
                  </a:lnTo>
                  <a:lnTo>
                    <a:pt x="2580" y="2064"/>
                  </a:lnTo>
                  <a:lnTo>
                    <a:pt x="1305" y="1427"/>
                  </a:lnTo>
                  <a:lnTo>
                    <a:pt x="0" y="6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5094;p71">
              <a:extLst>
                <a:ext uri="{FF2B5EF4-FFF2-40B4-BE49-F238E27FC236}">
                  <a16:creationId xmlns:a16="http://schemas.microsoft.com/office/drawing/2014/main" xmlns="" id="{E2714150-2C4C-4086-BE9D-6EC089829760}"/>
                </a:ext>
              </a:extLst>
            </p:cNvPr>
            <p:cNvSpPr/>
            <p:nvPr/>
          </p:nvSpPr>
          <p:spPr>
            <a:xfrm>
              <a:off x="4704750" y="1958525"/>
              <a:ext cx="90300" cy="55400"/>
            </a:xfrm>
            <a:custGeom>
              <a:avLst/>
              <a:gdLst/>
              <a:ahLst/>
              <a:cxnLst/>
              <a:rect l="l" t="t" r="r" b="b"/>
              <a:pathLst>
                <a:path w="3612" h="2216" extrusionOk="0">
                  <a:moveTo>
                    <a:pt x="517" y="1"/>
                  </a:moveTo>
                  <a:lnTo>
                    <a:pt x="244" y="122"/>
                  </a:lnTo>
                  <a:lnTo>
                    <a:pt x="1" y="274"/>
                  </a:lnTo>
                  <a:lnTo>
                    <a:pt x="881" y="699"/>
                  </a:lnTo>
                  <a:lnTo>
                    <a:pt x="1791" y="1154"/>
                  </a:lnTo>
                  <a:lnTo>
                    <a:pt x="2671" y="1670"/>
                  </a:lnTo>
                  <a:lnTo>
                    <a:pt x="3612" y="2216"/>
                  </a:lnTo>
                  <a:lnTo>
                    <a:pt x="3430" y="1639"/>
                  </a:lnTo>
                  <a:lnTo>
                    <a:pt x="3278" y="1306"/>
                  </a:lnTo>
                  <a:lnTo>
                    <a:pt x="3126" y="942"/>
                  </a:lnTo>
                  <a:lnTo>
                    <a:pt x="2732" y="972"/>
                  </a:lnTo>
                  <a:lnTo>
                    <a:pt x="2701" y="972"/>
                  </a:lnTo>
                  <a:lnTo>
                    <a:pt x="2398" y="942"/>
                  </a:lnTo>
                  <a:lnTo>
                    <a:pt x="2125" y="911"/>
                  </a:lnTo>
                  <a:lnTo>
                    <a:pt x="1821" y="850"/>
                  </a:lnTo>
                  <a:lnTo>
                    <a:pt x="1548" y="729"/>
                  </a:lnTo>
                  <a:lnTo>
                    <a:pt x="1306" y="608"/>
                  </a:lnTo>
                  <a:lnTo>
                    <a:pt x="1063" y="456"/>
                  </a:lnTo>
                  <a:lnTo>
                    <a:pt x="820" y="304"/>
                  </a:lnTo>
                  <a:lnTo>
                    <a:pt x="608" y="92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5095;p71">
              <a:extLst>
                <a:ext uri="{FF2B5EF4-FFF2-40B4-BE49-F238E27FC236}">
                  <a16:creationId xmlns:a16="http://schemas.microsoft.com/office/drawing/2014/main" xmlns="" id="{D37DE263-14CE-4B0E-8134-72008721ED37}"/>
                </a:ext>
              </a:extLst>
            </p:cNvPr>
            <p:cNvSpPr/>
            <p:nvPr/>
          </p:nvSpPr>
          <p:spPr>
            <a:xfrm>
              <a:off x="4704750" y="1958525"/>
              <a:ext cx="90300" cy="55400"/>
            </a:xfrm>
            <a:custGeom>
              <a:avLst/>
              <a:gdLst/>
              <a:ahLst/>
              <a:cxnLst/>
              <a:rect l="l" t="t" r="r" b="b"/>
              <a:pathLst>
                <a:path w="3612" h="2216" fill="none" extrusionOk="0">
                  <a:moveTo>
                    <a:pt x="517" y="1"/>
                  </a:moveTo>
                  <a:lnTo>
                    <a:pt x="517" y="1"/>
                  </a:lnTo>
                  <a:lnTo>
                    <a:pt x="244" y="122"/>
                  </a:lnTo>
                  <a:lnTo>
                    <a:pt x="1" y="274"/>
                  </a:lnTo>
                  <a:lnTo>
                    <a:pt x="1" y="274"/>
                  </a:lnTo>
                  <a:lnTo>
                    <a:pt x="881" y="699"/>
                  </a:lnTo>
                  <a:lnTo>
                    <a:pt x="1791" y="1154"/>
                  </a:lnTo>
                  <a:lnTo>
                    <a:pt x="2671" y="1670"/>
                  </a:lnTo>
                  <a:lnTo>
                    <a:pt x="3612" y="2216"/>
                  </a:lnTo>
                  <a:lnTo>
                    <a:pt x="3612" y="2216"/>
                  </a:lnTo>
                  <a:lnTo>
                    <a:pt x="3430" y="1639"/>
                  </a:lnTo>
                  <a:lnTo>
                    <a:pt x="3278" y="1306"/>
                  </a:lnTo>
                  <a:lnTo>
                    <a:pt x="3126" y="942"/>
                  </a:lnTo>
                  <a:lnTo>
                    <a:pt x="3126" y="942"/>
                  </a:lnTo>
                  <a:lnTo>
                    <a:pt x="2732" y="972"/>
                  </a:lnTo>
                  <a:lnTo>
                    <a:pt x="2701" y="972"/>
                  </a:lnTo>
                  <a:lnTo>
                    <a:pt x="2701" y="972"/>
                  </a:lnTo>
                  <a:lnTo>
                    <a:pt x="2398" y="942"/>
                  </a:lnTo>
                  <a:lnTo>
                    <a:pt x="2125" y="911"/>
                  </a:lnTo>
                  <a:lnTo>
                    <a:pt x="1821" y="850"/>
                  </a:lnTo>
                  <a:lnTo>
                    <a:pt x="1548" y="729"/>
                  </a:lnTo>
                  <a:lnTo>
                    <a:pt x="1306" y="608"/>
                  </a:lnTo>
                  <a:lnTo>
                    <a:pt x="1063" y="456"/>
                  </a:lnTo>
                  <a:lnTo>
                    <a:pt x="820" y="304"/>
                  </a:lnTo>
                  <a:lnTo>
                    <a:pt x="608" y="92"/>
                  </a:lnTo>
                  <a:lnTo>
                    <a:pt x="608" y="92"/>
                  </a:lnTo>
                  <a:lnTo>
                    <a:pt x="5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5096;p71">
              <a:extLst>
                <a:ext uri="{FF2B5EF4-FFF2-40B4-BE49-F238E27FC236}">
                  <a16:creationId xmlns:a16="http://schemas.microsoft.com/office/drawing/2014/main" xmlns="" id="{B939A4E6-8107-4CC3-B29F-F8BA32675964}"/>
                </a:ext>
              </a:extLst>
            </p:cNvPr>
            <p:cNvSpPr/>
            <p:nvPr/>
          </p:nvSpPr>
          <p:spPr>
            <a:xfrm>
              <a:off x="4705525" y="1948675"/>
              <a:ext cx="86500" cy="63750"/>
            </a:xfrm>
            <a:custGeom>
              <a:avLst/>
              <a:gdLst/>
              <a:ahLst/>
              <a:cxnLst/>
              <a:rect l="l" t="t" r="r" b="b"/>
              <a:pathLst>
                <a:path w="3460" h="2550" extrusionOk="0">
                  <a:moveTo>
                    <a:pt x="1608" y="0"/>
                  </a:moveTo>
                  <a:lnTo>
                    <a:pt x="1123" y="31"/>
                  </a:lnTo>
                  <a:lnTo>
                    <a:pt x="910" y="91"/>
                  </a:lnTo>
                  <a:lnTo>
                    <a:pt x="668" y="152"/>
                  </a:lnTo>
                  <a:lnTo>
                    <a:pt x="455" y="243"/>
                  </a:lnTo>
                  <a:lnTo>
                    <a:pt x="304" y="334"/>
                  </a:lnTo>
                  <a:lnTo>
                    <a:pt x="152" y="425"/>
                  </a:lnTo>
                  <a:lnTo>
                    <a:pt x="61" y="516"/>
                  </a:lnTo>
                  <a:lnTo>
                    <a:pt x="31" y="607"/>
                  </a:lnTo>
                  <a:lnTo>
                    <a:pt x="0" y="638"/>
                  </a:lnTo>
                  <a:lnTo>
                    <a:pt x="91" y="577"/>
                  </a:lnTo>
                  <a:lnTo>
                    <a:pt x="213" y="516"/>
                  </a:lnTo>
                  <a:lnTo>
                    <a:pt x="334" y="425"/>
                  </a:lnTo>
                  <a:lnTo>
                    <a:pt x="516" y="365"/>
                  </a:lnTo>
                  <a:lnTo>
                    <a:pt x="728" y="304"/>
                  </a:lnTo>
                  <a:lnTo>
                    <a:pt x="1153" y="243"/>
                  </a:lnTo>
                  <a:lnTo>
                    <a:pt x="1608" y="273"/>
                  </a:lnTo>
                  <a:lnTo>
                    <a:pt x="1821" y="273"/>
                  </a:lnTo>
                  <a:lnTo>
                    <a:pt x="1973" y="334"/>
                  </a:lnTo>
                  <a:lnTo>
                    <a:pt x="2215" y="425"/>
                  </a:lnTo>
                  <a:lnTo>
                    <a:pt x="2306" y="456"/>
                  </a:lnTo>
                  <a:lnTo>
                    <a:pt x="2367" y="516"/>
                  </a:lnTo>
                  <a:lnTo>
                    <a:pt x="2488" y="577"/>
                  </a:lnTo>
                  <a:lnTo>
                    <a:pt x="2579" y="698"/>
                  </a:lnTo>
                  <a:lnTo>
                    <a:pt x="2731" y="820"/>
                  </a:lnTo>
                  <a:lnTo>
                    <a:pt x="2853" y="971"/>
                  </a:lnTo>
                  <a:lnTo>
                    <a:pt x="2913" y="1062"/>
                  </a:lnTo>
                  <a:lnTo>
                    <a:pt x="2974" y="1153"/>
                  </a:lnTo>
                  <a:lnTo>
                    <a:pt x="3065" y="1336"/>
                  </a:lnTo>
                  <a:lnTo>
                    <a:pt x="3247" y="1760"/>
                  </a:lnTo>
                  <a:lnTo>
                    <a:pt x="3338" y="2155"/>
                  </a:lnTo>
                  <a:lnTo>
                    <a:pt x="3399" y="2428"/>
                  </a:lnTo>
                  <a:lnTo>
                    <a:pt x="3429" y="2549"/>
                  </a:lnTo>
                  <a:lnTo>
                    <a:pt x="3459" y="2428"/>
                  </a:lnTo>
                  <a:lnTo>
                    <a:pt x="3459" y="2124"/>
                  </a:lnTo>
                  <a:lnTo>
                    <a:pt x="3399" y="1730"/>
                  </a:lnTo>
                  <a:lnTo>
                    <a:pt x="3338" y="1487"/>
                  </a:lnTo>
                  <a:lnTo>
                    <a:pt x="3277" y="1275"/>
                  </a:lnTo>
                  <a:lnTo>
                    <a:pt x="3156" y="1032"/>
                  </a:lnTo>
                  <a:lnTo>
                    <a:pt x="3035" y="820"/>
                  </a:lnTo>
                  <a:lnTo>
                    <a:pt x="2913" y="638"/>
                  </a:lnTo>
                  <a:lnTo>
                    <a:pt x="2792" y="486"/>
                  </a:lnTo>
                  <a:lnTo>
                    <a:pt x="2670" y="365"/>
                  </a:lnTo>
                  <a:lnTo>
                    <a:pt x="2549" y="273"/>
                  </a:lnTo>
                  <a:lnTo>
                    <a:pt x="2458" y="213"/>
                  </a:lnTo>
                  <a:lnTo>
                    <a:pt x="2428" y="182"/>
                  </a:lnTo>
                  <a:lnTo>
                    <a:pt x="2337" y="152"/>
                  </a:lnTo>
                  <a:lnTo>
                    <a:pt x="2215" y="91"/>
                  </a:lnTo>
                  <a:lnTo>
                    <a:pt x="2033" y="61"/>
                  </a:lnTo>
                  <a:lnTo>
                    <a:pt x="1851" y="31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5097;p71">
              <a:extLst>
                <a:ext uri="{FF2B5EF4-FFF2-40B4-BE49-F238E27FC236}">
                  <a16:creationId xmlns:a16="http://schemas.microsoft.com/office/drawing/2014/main" xmlns="" id="{CC7D34A7-8651-408F-8AB9-DF86C8C0A0CB}"/>
                </a:ext>
              </a:extLst>
            </p:cNvPr>
            <p:cNvSpPr/>
            <p:nvPr/>
          </p:nvSpPr>
          <p:spPr>
            <a:xfrm>
              <a:off x="4749525" y="1969150"/>
              <a:ext cx="22775" cy="32650"/>
            </a:xfrm>
            <a:custGeom>
              <a:avLst/>
              <a:gdLst/>
              <a:ahLst/>
              <a:cxnLst/>
              <a:rect l="l" t="t" r="r" b="b"/>
              <a:pathLst>
                <a:path w="911" h="1306" extrusionOk="0">
                  <a:moveTo>
                    <a:pt x="0" y="1"/>
                  </a:moveTo>
                  <a:lnTo>
                    <a:pt x="0" y="61"/>
                  </a:lnTo>
                  <a:lnTo>
                    <a:pt x="30" y="152"/>
                  </a:lnTo>
                  <a:lnTo>
                    <a:pt x="152" y="395"/>
                  </a:lnTo>
                  <a:lnTo>
                    <a:pt x="334" y="729"/>
                  </a:lnTo>
                  <a:lnTo>
                    <a:pt x="577" y="1063"/>
                  </a:lnTo>
                  <a:lnTo>
                    <a:pt x="789" y="1245"/>
                  </a:lnTo>
                  <a:lnTo>
                    <a:pt x="850" y="1305"/>
                  </a:lnTo>
                  <a:lnTo>
                    <a:pt x="910" y="1305"/>
                  </a:lnTo>
                  <a:lnTo>
                    <a:pt x="910" y="1275"/>
                  </a:lnTo>
                  <a:lnTo>
                    <a:pt x="880" y="1184"/>
                  </a:lnTo>
                  <a:lnTo>
                    <a:pt x="759" y="941"/>
                  </a:lnTo>
                  <a:lnTo>
                    <a:pt x="577" y="577"/>
                  </a:lnTo>
                  <a:lnTo>
                    <a:pt x="334" y="274"/>
                  </a:lnTo>
                  <a:lnTo>
                    <a:pt x="122" y="61"/>
                  </a:lnTo>
                  <a:lnTo>
                    <a:pt x="30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5098;p71">
              <a:extLst>
                <a:ext uri="{FF2B5EF4-FFF2-40B4-BE49-F238E27FC236}">
                  <a16:creationId xmlns:a16="http://schemas.microsoft.com/office/drawing/2014/main" xmlns="" id="{A01152C8-8586-4E5A-B6DC-DF936CA96C0F}"/>
                </a:ext>
              </a:extLst>
            </p:cNvPr>
            <p:cNvSpPr/>
            <p:nvPr/>
          </p:nvSpPr>
          <p:spPr>
            <a:xfrm>
              <a:off x="4699450" y="2132250"/>
              <a:ext cx="126700" cy="317125"/>
            </a:xfrm>
            <a:custGeom>
              <a:avLst/>
              <a:gdLst/>
              <a:ahLst/>
              <a:cxnLst/>
              <a:rect l="l" t="t" r="r" b="b"/>
              <a:pathLst>
                <a:path w="5068" h="12685" extrusionOk="0">
                  <a:moveTo>
                    <a:pt x="1032" y="1"/>
                  </a:moveTo>
                  <a:lnTo>
                    <a:pt x="820" y="31"/>
                  </a:lnTo>
                  <a:lnTo>
                    <a:pt x="668" y="61"/>
                  </a:lnTo>
                  <a:lnTo>
                    <a:pt x="486" y="122"/>
                  </a:lnTo>
                  <a:lnTo>
                    <a:pt x="304" y="213"/>
                  </a:lnTo>
                  <a:lnTo>
                    <a:pt x="152" y="334"/>
                  </a:lnTo>
                  <a:lnTo>
                    <a:pt x="0" y="486"/>
                  </a:lnTo>
                  <a:lnTo>
                    <a:pt x="1639" y="8285"/>
                  </a:lnTo>
                  <a:lnTo>
                    <a:pt x="1639" y="8497"/>
                  </a:lnTo>
                  <a:lnTo>
                    <a:pt x="1730" y="9043"/>
                  </a:lnTo>
                  <a:lnTo>
                    <a:pt x="1912" y="9802"/>
                  </a:lnTo>
                  <a:lnTo>
                    <a:pt x="2003" y="10227"/>
                  </a:lnTo>
                  <a:lnTo>
                    <a:pt x="2155" y="10682"/>
                  </a:lnTo>
                  <a:lnTo>
                    <a:pt x="2307" y="11107"/>
                  </a:lnTo>
                  <a:lnTo>
                    <a:pt x="2489" y="11501"/>
                  </a:lnTo>
                  <a:lnTo>
                    <a:pt x="2701" y="11865"/>
                  </a:lnTo>
                  <a:lnTo>
                    <a:pt x="2913" y="12199"/>
                  </a:lnTo>
                  <a:lnTo>
                    <a:pt x="3035" y="12320"/>
                  </a:lnTo>
                  <a:lnTo>
                    <a:pt x="3187" y="12442"/>
                  </a:lnTo>
                  <a:lnTo>
                    <a:pt x="3308" y="12533"/>
                  </a:lnTo>
                  <a:lnTo>
                    <a:pt x="3460" y="12624"/>
                  </a:lnTo>
                  <a:lnTo>
                    <a:pt x="3611" y="12684"/>
                  </a:lnTo>
                  <a:lnTo>
                    <a:pt x="3975" y="12684"/>
                  </a:lnTo>
                  <a:lnTo>
                    <a:pt x="4158" y="12654"/>
                  </a:lnTo>
                  <a:lnTo>
                    <a:pt x="4309" y="12593"/>
                  </a:lnTo>
                  <a:lnTo>
                    <a:pt x="4461" y="12533"/>
                  </a:lnTo>
                  <a:lnTo>
                    <a:pt x="4613" y="12411"/>
                  </a:lnTo>
                  <a:lnTo>
                    <a:pt x="4704" y="12320"/>
                  </a:lnTo>
                  <a:lnTo>
                    <a:pt x="4825" y="12199"/>
                  </a:lnTo>
                  <a:lnTo>
                    <a:pt x="4886" y="12047"/>
                  </a:lnTo>
                  <a:lnTo>
                    <a:pt x="5007" y="11713"/>
                  </a:lnTo>
                  <a:lnTo>
                    <a:pt x="5068" y="11380"/>
                  </a:lnTo>
                  <a:lnTo>
                    <a:pt x="5068" y="10985"/>
                  </a:lnTo>
                  <a:lnTo>
                    <a:pt x="5038" y="10591"/>
                  </a:lnTo>
                  <a:lnTo>
                    <a:pt x="4977" y="10166"/>
                  </a:lnTo>
                  <a:lnTo>
                    <a:pt x="4916" y="9771"/>
                  </a:lnTo>
                  <a:lnTo>
                    <a:pt x="4825" y="9377"/>
                  </a:lnTo>
                  <a:lnTo>
                    <a:pt x="4613" y="8709"/>
                  </a:lnTo>
                  <a:lnTo>
                    <a:pt x="4431" y="8254"/>
                  </a:lnTo>
                  <a:lnTo>
                    <a:pt x="4370" y="8072"/>
                  </a:lnTo>
                  <a:lnTo>
                    <a:pt x="4582" y="1852"/>
                  </a:lnTo>
                  <a:lnTo>
                    <a:pt x="4461" y="1700"/>
                  </a:lnTo>
                  <a:lnTo>
                    <a:pt x="4097" y="1396"/>
                  </a:lnTo>
                  <a:lnTo>
                    <a:pt x="3551" y="972"/>
                  </a:lnTo>
                  <a:lnTo>
                    <a:pt x="3247" y="759"/>
                  </a:lnTo>
                  <a:lnTo>
                    <a:pt x="2883" y="547"/>
                  </a:lnTo>
                  <a:lnTo>
                    <a:pt x="2549" y="334"/>
                  </a:lnTo>
                  <a:lnTo>
                    <a:pt x="2155" y="183"/>
                  </a:lnTo>
                  <a:lnTo>
                    <a:pt x="1791" y="61"/>
                  </a:lnTo>
                  <a:lnTo>
                    <a:pt x="1396" y="1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5099;p71">
              <a:extLst>
                <a:ext uri="{FF2B5EF4-FFF2-40B4-BE49-F238E27FC236}">
                  <a16:creationId xmlns:a16="http://schemas.microsoft.com/office/drawing/2014/main" xmlns="" id="{90AFA650-29EA-4F2A-9773-B4DE090006AA}"/>
                </a:ext>
              </a:extLst>
            </p:cNvPr>
            <p:cNvSpPr/>
            <p:nvPr/>
          </p:nvSpPr>
          <p:spPr>
            <a:xfrm>
              <a:off x="4699450" y="2132250"/>
              <a:ext cx="126700" cy="317125"/>
            </a:xfrm>
            <a:custGeom>
              <a:avLst/>
              <a:gdLst/>
              <a:ahLst/>
              <a:cxnLst/>
              <a:rect l="l" t="t" r="r" b="b"/>
              <a:pathLst>
                <a:path w="5068" h="12685" fill="none" extrusionOk="0">
                  <a:moveTo>
                    <a:pt x="0" y="486"/>
                  </a:moveTo>
                  <a:lnTo>
                    <a:pt x="1639" y="8285"/>
                  </a:lnTo>
                  <a:lnTo>
                    <a:pt x="1639" y="8285"/>
                  </a:lnTo>
                  <a:lnTo>
                    <a:pt x="1639" y="8497"/>
                  </a:lnTo>
                  <a:lnTo>
                    <a:pt x="1730" y="9043"/>
                  </a:lnTo>
                  <a:lnTo>
                    <a:pt x="1912" y="9802"/>
                  </a:lnTo>
                  <a:lnTo>
                    <a:pt x="2003" y="10227"/>
                  </a:lnTo>
                  <a:lnTo>
                    <a:pt x="2155" y="10682"/>
                  </a:lnTo>
                  <a:lnTo>
                    <a:pt x="2307" y="11107"/>
                  </a:lnTo>
                  <a:lnTo>
                    <a:pt x="2489" y="11501"/>
                  </a:lnTo>
                  <a:lnTo>
                    <a:pt x="2701" y="11865"/>
                  </a:lnTo>
                  <a:lnTo>
                    <a:pt x="2913" y="12199"/>
                  </a:lnTo>
                  <a:lnTo>
                    <a:pt x="3035" y="12320"/>
                  </a:lnTo>
                  <a:lnTo>
                    <a:pt x="3187" y="12442"/>
                  </a:lnTo>
                  <a:lnTo>
                    <a:pt x="3308" y="12533"/>
                  </a:lnTo>
                  <a:lnTo>
                    <a:pt x="3460" y="12624"/>
                  </a:lnTo>
                  <a:lnTo>
                    <a:pt x="3611" y="12684"/>
                  </a:lnTo>
                  <a:lnTo>
                    <a:pt x="3793" y="12684"/>
                  </a:lnTo>
                  <a:lnTo>
                    <a:pt x="3975" y="12684"/>
                  </a:lnTo>
                  <a:lnTo>
                    <a:pt x="4158" y="12654"/>
                  </a:lnTo>
                  <a:lnTo>
                    <a:pt x="4158" y="12654"/>
                  </a:lnTo>
                  <a:lnTo>
                    <a:pt x="4309" y="12593"/>
                  </a:lnTo>
                  <a:lnTo>
                    <a:pt x="4461" y="12533"/>
                  </a:lnTo>
                  <a:lnTo>
                    <a:pt x="4613" y="12411"/>
                  </a:lnTo>
                  <a:lnTo>
                    <a:pt x="4704" y="12320"/>
                  </a:lnTo>
                  <a:lnTo>
                    <a:pt x="4825" y="12199"/>
                  </a:lnTo>
                  <a:lnTo>
                    <a:pt x="4886" y="12047"/>
                  </a:lnTo>
                  <a:lnTo>
                    <a:pt x="5007" y="11713"/>
                  </a:lnTo>
                  <a:lnTo>
                    <a:pt x="5068" y="11380"/>
                  </a:lnTo>
                  <a:lnTo>
                    <a:pt x="5068" y="10985"/>
                  </a:lnTo>
                  <a:lnTo>
                    <a:pt x="5038" y="10591"/>
                  </a:lnTo>
                  <a:lnTo>
                    <a:pt x="4977" y="10166"/>
                  </a:lnTo>
                  <a:lnTo>
                    <a:pt x="4916" y="9771"/>
                  </a:lnTo>
                  <a:lnTo>
                    <a:pt x="4825" y="9377"/>
                  </a:lnTo>
                  <a:lnTo>
                    <a:pt x="4613" y="8709"/>
                  </a:lnTo>
                  <a:lnTo>
                    <a:pt x="4431" y="8254"/>
                  </a:lnTo>
                  <a:lnTo>
                    <a:pt x="4370" y="8072"/>
                  </a:lnTo>
                  <a:lnTo>
                    <a:pt x="4582" y="1852"/>
                  </a:lnTo>
                  <a:lnTo>
                    <a:pt x="4582" y="1852"/>
                  </a:lnTo>
                  <a:lnTo>
                    <a:pt x="4461" y="1700"/>
                  </a:lnTo>
                  <a:lnTo>
                    <a:pt x="4097" y="1396"/>
                  </a:lnTo>
                  <a:lnTo>
                    <a:pt x="3551" y="972"/>
                  </a:lnTo>
                  <a:lnTo>
                    <a:pt x="3247" y="759"/>
                  </a:lnTo>
                  <a:lnTo>
                    <a:pt x="2883" y="547"/>
                  </a:lnTo>
                  <a:lnTo>
                    <a:pt x="2549" y="334"/>
                  </a:lnTo>
                  <a:lnTo>
                    <a:pt x="2155" y="183"/>
                  </a:lnTo>
                  <a:lnTo>
                    <a:pt x="1791" y="61"/>
                  </a:lnTo>
                  <a:lnTo>
                    <a:pt x="1396" y="1"/>
                  </a:lnTo>
                  <a:lnTo>
                    <a:pt x="1032" y="1"/>
                  </a:lnTo>
                  <a:lnTo>
                    <a:pt x="820" y="31"/>
                  </a:lnTo>
                  <a:lnTo>
                    <a:pt x="668" y="61"/>
                  </a:lnTo>
                  <a:lnTo>
                    <a:pt x="486" y="122"/>
                  </a:lnTo>
                  <a:lnTo>
                    <a:pt x="304" y="213"/>
                  </a:lnTo>
                  <a:lnTo>
                    <a:pt x="152" y="334"/>
                  </a:lnTo>
                  <a:lnTo>
                    <a:pt x="0" y="4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5100;p71">
              <a:extLst>
                <a:ext uri="{FF2B5EF4-FFF2-40B4-BE49-F238E27FC236}">
                  <a16:creationId xmlns:a16="http://schemas.microsoft.com/office/drawing/2014/main" xmlns="" id="{83958E0F-0CA8-4FF8-AA47-11E4F5BC4616}"/>
                </a:ext>
              </a:extLst>
            </p:cNvPr>
            <p:cNvSpPr/>
            <p:nvPr/>
          </p:nvSpPr>
          <p:spPr>
            <a:xfrm>
              <a:off x="4808675" y="2334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1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5101;p71">
              <a:extLst>
                <a:ext uri="{FF2B5EF4-FFF2-40B4-BE49-F238E27FC236}">
                  <a16:creationId xmlns:a16="http://schemas.microsoft.com/office/drawing/2014/main" xmlns="" id="{337E3B59-CD3A-43CC-90E9-09952E870094}"/>
                </a:ext>
              </a:extLst>
            </p:cNvPr>
            <p:cNvSpPr/>
            <p:nvPr/>
          </p:nvSpPr>
          <p:spPr>
            <a:xfrm>
              <a:off x="4808675" y="2334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5102;p71">
              <a:extLst>
                <a:ext uri="{FF2B5EF4-FFF2-40B4-BE49-F238E27FC236}">
                  <a16:creationId xmlns:a16="http://schemas.microsoft.com/office/drawing/2014/main" xmlns="" id="{27088106-4E56-4DEB-BAC7-0B34059248C8}"/>
                </a:ext>
              </a:extLst>
            </p:cNvPr>
            <p:cNvSpPr/>
            <p:nvPr/>
          </p:nvSpPr>
          <p:spPr>
            <a:xfrm>
              <a:off x="4740400" y="233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F5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5103;p71">
              <a:extLst>
                <a:ext uri="{FF2B5EF4-FFF2-40B4-BE49-F238E27FC236}">
                  <a16:creationId xmlns:a16="http://schemas.microsoft.com/office/drawing/2014/main" xmlns="" id="{48246208-AB4D-4A54-AE6A-2DD1607384E9}"/>
                </a:ext>
              </a:extLst>
            </p:cNvPr>
            <p:cNvSpPr/>
            <p:nvPr/>
          </p:nvSpPr>
          <p:spPr>
            <a:xfrm>
              <a:off x="4740400" y="233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5104;p71">
              <a:extLst>
                <a:ext uri="{FF2B5EF4-FFF2-40B4-BE49-F238E27FC236}">
                  <a16:creationId xmlns:a16="http://schemas.microsoft.com/office/drawing/2014/main" xmlns="" id="{FA3FC834-5B68-4F52-9A3D-034EDEA6D009}"/>
                </a:ext>
              </a:extLst>
            </p:cNvPr>
            <p:cNvSpPr/>
            <p:nvPr/>
          </p:nvSpPr>
          <p:spPr>
            <a:xfrm>
              <a:off x="4766200" y="2428100"/>
              <a:ext cx="32650" cy="21275"/>
            </a:xfrm>
            <a:custGeom>
              <a:avLst/>
              <a:gdLst/>
              <a:ahLst/>
              <a:cxnLst/>
              <a:rect l="l" t="t" r="r" b="b"/>
              <a:pathLst>
                <a:path w="1306" h="851" extrusionOk="0">
                  <a:moveTo>
                    <a:pt x="1" y="1"/>
                  </a:moveTo>
                  <a:lnTo>
                    <a:pt x="1" y="1"/>
                  </a:lnTo>
                  <a:lnTo>
                    <a:pt x="243" y="365"/>
                  </a:lnTo>
                  <a:lnTo>
                    <a:pt x="365" y="486"/>
                  </a:lnTo>
                  <a:lnTo>
                    <a:pt x="517" y="608"/>
                  </a:lnTo>
                  <a:lnTo>
                    <a:pt x="668" y="729"/>
                  </a:lnTo>
                  <a:lnTo>
                    <a:pt x="820" y="790"/>
                  </a:lnTo>
                  <a:lnTo>
                    <a:pt x="1002" y="850"/>
                  </a:lnTo>
                  <a:lnTo>
                    <a:pt x="1184" y="850"/>
                  </a:lnTo>
                  <a:lnTo>
                    <a:pt x="1184" y="850"/>
                  </a:lnTo>
                  <a:lnTo>
                    <a:pt x="1305" y="850"/>
                  </a:lnTo>
                  <a:lnTo>
                    <a:pt x="1305" y="850"/>
                  </a:lnTo>
                  <a:lnTo>
                    <a:pt x="1305" y="850"/>
                  </a:lnTo>
                  <a:lnTo>
                    <a:pt x="1305" y="850"/>
                  </a:lnTo>
                  <a:lnTo>
                    <a:pt x="1184" y="850"/>
                  </a:lnTo>
                  <a:lnTo>
                    <a:pt x="1184" y="850"/>
                  </a:lnTo>
                  <a:lnTo>
                    <a:pt x="1002" y="850"/>
                  </a:lnTo>
                  <a:lnTo>
                    <a:pt x="820" y="790"/>
                  </a:lnTo>
                  <a:lnTo>
                    <a:pt x="668" y="729"/>
                  </a:lnTo>
                  <a:lnTo>
                    <a:pt x="517" y="608"/>
                  </a:lnTo>
                  <a:lnTo>
                    <a:pt x="365" y="486"/>
                  </a:lnTo>
                  <a:lnTo>
                    <a:pt x="243" y="3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5105;p71">
              <a:extLst>
                <a:ext uri="{FF2B5EF4-FFF2-40B4-BE49-F238E27FC236}">
                  <a16:creationId xmlns:a16="http://schemas.microsoft.com/office/drawing/2014/main" xmlns="" id="{7AC4CD07-DF9B-4E55-A93F-DE561C71C7DC}"/>
                </a:ext>
              </a:extLst>
            </p:cNvPr>
            <p:cNvSpPr/>
            <p:nvPr/>
          </p:nvSpPr>
          <p:spPr>
            <a:xfrm>
              <a:off x="4766200" y="2428100"/>
              <a:ext cx="32650" cy="21275"/>
            </a:xfrm>
            <a:custGeom>
              <a:avLst/>
              <a:gdLst/>
              <a:ahLst/>
              <a:cxnLst/>
              <a:rect l="l" t="t" r="r" b="b"/>
              <a:pathLst>
                <a:path w="1306" h="85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3" y="365"/>
                  </a:lnTo>
                  <a:lnTo>
                    <a:pt x="365" y="486"/>
                  </a:lnTo>
                  <a:lnTo>
                    <a:pt x="517" y="608"/>
                  </a:lnTo>
                  <a:lnTo>
                    <a:pt x="668" y="729"/>
                  </a:lnTo>
                  <a:lnTo>
                    <a:pt x="820" y="790"/>
                  </a:lnTo>
                  <a:lnTo>
                    <a:pt x="1002" y="850"/>
                  </a:lnTo>
                  <a:lnTo>
                    <a:pt x="1184" y="850"/>
                  </a:lnTo>
                  <a:lnTo>
                    <a:pt x="1184" y="850"/>
                  </a:lnTo>
                  <a:lnTo>
                    <a:pt x="1305" y="850"/>
                  </a:lnTo>
                  <a:lnTo>
                    <a:pt x="1305" y="850"/>
                  </a:lnTo>
                  <a:lnTo>
                    <a:pt x="1305" y="850"/>
                  </a:lnTo>
                  <a:lnTo>
                    <a:pt x="1305" y="850"/>
                  </a:lnTo>
                  <a:lnTo>
                    <a:pt x="1184" y="850"/>
                  </a:lnTo>
                  <a:lnTo>
                    <a:pt x="1184" y="850"/>
                  </a:lnTo>
                  <a:lnTo>
                    <a:pt x="1002" y="850"/>
                  </a:lnTo>
                  <a:lnTo>
                    <a:pt x="820" y="790"/>
                  </a:lnTo>
                  <a:lnTo>
                    <a:pt x="668" y="729"/>
                  </a:lnTo>
                  <a:lnTo>
                    <a:pt x="517" y="608"/>
                  </a:lnTo>
                  <a:lnTo>
                    <a:pt x="365" y="486"/>
                  </a:lnTo>
                  <a:lnTo>
                    <a:pt x="243" y="36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5106;p71">
              <a:extLst>
                <a:ext uri="{FF2B5EF4-FFF2-40B4-BE49-F238E27FC236}">
                  <a16:creationId xmlns:a16="http://schemas.microsoft.com/office/drawing/2014/main" xmlns="" id="{DA517F2C-8065-4809-8015-F79328CC299E}"/>
                </a:ext>
              </a:extLst>
            </p:cNvPr>
            <p:cNvSpPr/>
            <p:nvPr/>
          </p:nvSpPr>
          <p:spPr>
            <a:xfrm>
              <a:off x="4702475" y="2160325"/>
              <a:ext cx="110025" cy="289050"/>
            </a:xfrm>
            <a:custGeom>
              <a:avLst/>
              <a:gdLst/>
              <a:ahLst/>
              <a:cxnLst/>
              <a:rect l="l" t="t" r="r" b="b"/>
              <a:pathLst>
                <a:path w="4401" h="11562" extrusionOk="0">
                  <a:moveTo>
                    <a:pt x="4401" y="1973"/>
                  </a:moveTo>
                  <a:lnTo>
                    <a:pt x="4336" y="4105"/>
                  </a:lnTo>
                  <a:lnTo>
                    <a:pt x="4401" y="2246"/>
                  </a:lnTo>
                  <a:lnTo>
                    <a:pt x="4401" y="1973"/>
                  </a:lnTo>
                  <a:close/>
                  <a:moveTo>
                    <a:pt x="1" y="0"/>
                  </a:moveTo>
                  <a:lnTo>
                    <a:pt x="1124" y="5371"/>
                  </a:lnTo>
                  <a:lnTo>
                    <a:pt x="1397" y="6615"/>
                  </a:lnTo>
                  <a:lnTo>
                    <a:pt x="1403" y="6617"/>
                  </a:lnTo>
                  <a:lnTo>
                    <a:pt x="1" y="0"/>
                  </a:lnTo>
                  <a:close/>
                  <a:moveTo>
                    <a:pt x="4336" y="4105"/>
                  </a:moveTo>
                  <a:lnTo>
                    <a:pt x="4249" y="6585"/>
                  </a:lnTo>
                  <a:lnTo>
                    <a:pt x="3915" y="6706"/>
                  </a:lnTo>
                  <a:lnTo>
                    <a:pt x="3581" y="6767"/>
                  </a:lnTo>
                  <a:lnTo>
                    <a:pt x="3248" y="6828"/>
                  </a:lnTo>
                  <a:lnTo>
                    <a:pt x="2519" y="6828"/>
                  </a:lnTo>
                  <a:lnTo>
                    <a:pt x="2155" y="6767"/>
                  </a:lnTo>
                  <a:lnTo>
                    <a:pt x="1761" y="6706"/>
                  </a:lnTo>
                  <a:lnTo>
                    <a:pt x="1403" y="6617"/>
                  </a:lnTo>
                  <a:lnTo>
                    <a:pt x="1518" y="7162"/>
                  </a:lnTo>
                  <a:lnTo>
                    <a:pt x="1579" y="7617"/>
                  </a:lnTo>
                  <a:lnTo>
                    <a:pt x="1761" y="8527"/>
                  </a:lnTo>
                  <a:lnTo>
                    <a:pt x="1882" y="9104"/>
                  </a:lnTo>
                  <a:lnTo>
                    <a:pt x="2064" y="9650"/>
                  </a:lnTo>
                  <a:lnTo>
                    <a:pt x="2277" y="10226"/>
                  </a:lnTo>
                  <a:lnTo>
                    <a:pt x="2398" y="10469"/>
                  </a:lnTo>
                  <a:lnTo>
                    <a:pt x="2550" y="10712"/>
                  </a:lnTo>
                  <a:lnTo>
                    <a:pt x="2792" y="11076"/>
                  </a:lnTo>
                  <a:lnTo>
                    <a:pt x="2914" y="11197"/>
                  </a:lnTo>
                  <a:lnTo>
                    <a:pt x="3066" y="11319"/>
                  </a:lnTo>
                  <a:lnTo>
                    <a:pt x="3217" y="11440"/>
                  </a:lnTo>
                  <a:lnTo>
                    <a:pt x="3369" y="11501"/>
                  </a:lnTo>
                  <a:lnTo>
                    <a:pt x="3551" y="11561"/>
                  </a:lnTo>
                  <a:lnTo>
                    <a:pt x="3854" y="11561"/>
                  </a:lnTo>
                  <a:lnTo>
                    <a:pt x="3672" y="11349"/>
                  </a:lnTo>
                  <a:lnTo>
                    <a:pt x="3521" y="11137"/>
                  </a:lnTo>
                  <a:lnTo>
                    <a:pt x="3399" y="10894"/>
                  </a:lnTo>
                  <a:lnTo>
                    <a:pt x="3278" y="10651"/>
                  </a:lnTo>
                  <a:lnTo>
                    <a:pt x="3187" y="10378"/>
                  </a:lnTo>
                  <a:lnTo>
                    <a:pt x="3126" y="10135"/>
                  </a:lnTo>
                  <a:lnTo>
                    <a:pt x="3096" y="9862"/>
                  </a:lnTo>
                  <a:lnTo>
                    <a:pt x="3066" y="9589"/>
                  </a:lnTo>
                  <a:lnTo>
                    <a:pt x="3066" y="9468"/>
                  </a:lnTo>
                  <a:lnTo>
                    <a:pt x="3096" y="9164"/>
                  </a:lnTo>
                  <a:lnTo>
                    <a:pt x="3126" y="8861"/>
                  </a:lnTo>
                  <a:lnTo>
                    <a:pt x="3217" y="8588"/>
                  </a:lnTo>
                  <a:lnTo>
                    <a:pt x="3308" y="8315"/>
                  </a:lnTo>
                  <a:lnTo>
                    <a:pt x="3430" y="8072"/>
                  </a:lnTo>
                  <a:lnTo>
                    <a:pt x="3581" y="7799"/>
                  </a:lnTo>
                  <a:lnTo>
                    <a:pt x="3763" y="7586"/>
                  </a:lnTo>
                  <a:lnTo>
                    <a:pt x="3946" y="7344"/>
                  </a:lnTo>
                  <a:lnTo>
                    <a:pt x="4097" y="7222"/>
                  </a:lnTo>
                  <a:lnTo>
                    <a:pt x="4279" y="7071"/>
                  </a:lnTo>
                  <a:lnTo>
                    <a:pt x="4249" y="6949"/>
                  </a:lnTo>
                  <a:lnTo>
                    <a:pt x="4336" y="4105"/>
                  </a:lnTo>
                  <a:close/>
                </a:path>
              </a:pathLst>
            </a:custGeom>
            <a:solidFill>
              <a:srgbClr val="BD1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5107;p71">
              <a:extLst>
                <a:ext uri="{FF2B5EF4-FFF2-40B4-BE49-F238E27FC236}">
                  <a16:creationId xmlns:a16="http://schemas.microsoft.com/office/drawing/2014/main" xmlns="" id="{896BBC20-E1FA-4F44-88C9-7915665BA2D2}"/>
                </a:ext>
              </a:extLst>
            </p:cNvPr>
            <p:cNvSpPr/>
            <p:nvPr/>
          </p:nvSpPr>
          <p:spPr>
            <a:xfrm>
              <a:off x="4702475" y="2160325"/>
              <a:ext cx="110025" cy="289050"/>
            </a:xfrm>
            <a:custGeom>
              <a:avLst/>
              <a:gdLst/>
              <a:ahLst/>
              <a:cxnLst/>
              <a:rect l="l" t="t" r="r" b="b"/>
              <a:pathLst>
                <a:path w="4401" h="11562" fill="none" extrusionOk="0">
                  <a:moveTo>
                    <a:pt x="1" y="0"/>
                  </a:moveTo>
                  <a:lnTo>
                    <a:pt x="1518" y="7162"/>
                  </a:lnTo>
                  <a:lnTo>
                    <a:pt x="1518" y="7162"/>
                  </a:lnTo>
                  <a:lnTo>
                    <a:pt x="1518" y="7162"/>
                  </a:lnTo>
                  <a:lnTo>
                    <a:pt x="1518" y="7162"/>
                  </a:lnTo>
                  <a:lnTo>
                    <a:pt x="1518" y="7162"/>
                  </a:lnTo>
                  <a:lnTo>
                    <a:pt x="1518" y="7162"/>
                  </a:lnTo>
                  <a:lnTo>
                    <a:pt x="1579" y="7617"/>
                  </a:lnTo>
                  <a:lnTo>
                    <a:pt x="1761" y="8527"/>
                  </a:lnTo>
                  <a:lnTo>
                    <a:pt x="1882" y="9104"/>
                  </a:lnTo>
                  <a:lnTo>
                    <a:pt x="2064" y="9650"/>
                  </a:lnTo>
                  <a:lnTo>
                    <a:pt x="2277" y="10226"/>
                  </a:lnTo>
                  <a:lnTo>
                    <a:pt x="2398" y="10469"/>
                  </a:lnTo>
                  <a:lnTo>
                    <a:pt x="2550" y="10712"/>
                  </a:lnTo>
                  <a:lnTo>
                    <a:pt x="2550" y="10712"/>
                  </a:lnTo>
                  <a:lnTo>
                    <a:pt x="2792" y="11076"/>
                  </a:lnTo>
                  <a:lnTo>
                    <a:pt x="2914" y="11197"/>
                  </a:lnTo>
                  <a:lnTo>
                    <a:pt x="3066" y="11319"/>
                  </a:lnTo>
                  <a:lnTo>
                    <a:pt x="3217" y="11440"/>
                  </a:lnTo>
                  <a:lnTo>
                    <a:pt x="3369" y="11501"/>
                  </a:lnTo>
                  <a:lnTo>
                    <a:pt x="3551" y="11561"/>
                  </a:lnTo>
                  <a:lnTo>
                    <a:pt x="3733" y="11561"/>
                  </a:lnTo>
                  <a:lnTo>
                    <a:pt x="3733" y="11561"/>
                  </a:lnTo>
                  <a:lnTo>
                    <a:pt x="3854" y="11561"/>
                  </a:lnTo>
                  <a:lnTo>
                    <a:pt x="3854" y="11561"/>
                  </a:lnTo>
                  <a:lnTo>
                    <a:pt x="3672" y="11349"/>
                  </a:lnTo>
                  <a:lnTo>
                    <a:pt x="3521" y="11137"/>
                  </a:lnTo>
                  <a:lnTo>
                    <a:pt x="3399" y="10894"/>
                  </a:lnTo>
                  <a:lnTo>
                    <a:pt x="3278" y="10651"/>
                  </a:lnTo>
                  <a:lnTo>
                    <a:pt x="3187" y="10378"/>
                  </a:lnTo>
                  <a:lnTo>
                    <a:pt x="3126" y="10135"/>
                  </a:lnTo>
                  <a:lnTo>
                    <a:pt x="3096" y="9862"/>
                  </a:lnTo>
                  <a:lnTo>
                    <a:pt x="3066" y="9589"/>
                  </a:lnTo>
                  <a:lnTo>
                    <a:pt x="3066" y="9468"/>
                  </a:lnTo>
                  <a:lnTo>
                    <a:pt x="3066" y="9468"/>
                  </a:lnTo>
                  <a:lnTo>
                    <a:pt x="3096" y="9164"/>
                  </a:lnTo>
                  <a:lnTo>
                    <a:pt x="3126" y="8861"/>
                  </a:lnTo>
                  <a:lnTo>
                    <a:pt x="3217" y="8588"/>
                  </a:lnTo>
                  <a:lnTo>
                    <a:pt x="3308" y="8315"/>
                  </a:lnTo>
                  <a:lnTo>
                    <a:pt x="3430" y="8072"/>
                  </a:lnTo>
                  <a:lnTo>
                    <a:pt x="3581" y="7799"/>
                  </a:lnTo>
                  <a:lnTo>
                    <a:pt x="3763" y="7586"/>
                  </a:lnTo>
                  <a:lnTo>
                    <a:pt x="3946" y="7344"/>
                  </a:lnTo>
                  <a:lnTo>
                    <a:pt x="3946" y="7344"/>
                  </a:lnTo>
                  <a:lnTo>
                    <a:pt x="4097" y="7222"/>
                  </a:lnTo>
                  <a:lnTo>
                    <a:pt x="4279" y="7071"/>
                  </a:lnTo>
                  <a:lnTo>
                    <a:pt x="4279" y="7071"/>
                  </a:lnTo>
                  <a:lnTo>
                    <a:pt x="4249" y="6949"/>
                  </a:lnTo>
                  <a:lnTo>
                    <a:pt x="4249" y="6949"/>
                  </a:lnTo>
                  <a:lnTo>
                    <a:pt x="4249" y="6949"/>
                  </a:lnTo>
                  <a:lnTo>
                    <a:pt x="4249" y="6949"/>
                  </a:lnTo>
                  <a:lnTo>
                    <a:pt x="4249" y="6949"/>
                  </a:lnTo>
                  <a:lnTo>
                    <a:pt x="4249" y="6949"/>
                  </a:lnTo>
                  <a:lnTo>
                    <a:pt x="4249" y="6949"/>
                  </a:lnTo>
                  <a:lnTo>
                    <a:pt x="4401" y="1973"/>
                  </a:lnTo>
                  <a:lnTo>
                    <a:pt x="4401" y="1973"/>
                  </a:lnTo>
                  <a:lnTo>
                    <a:pt x="4401" y="2246"/>
                  </a:lnTo>
                  <a:lnTo>
                    <a:pt x="4401" y="2246"/>
                  </a:lnTo>
                  <a:lnTo>
                    <a:pt x="4249" y="6585"/>
                  </a:lnTo>
                  <a:lnTo>
                    <a:pt x="4249" y="6585"/>
                  </a:lnTo>
                  <a:lnTo>
                    <a:pt x="3915" y="6706"/>
                  </a:lnTo>
                  <a:lnTo>
                    <a:pt x="3581" y="6767"/>
                  </a:lnTo>
                  <a:lnTo>
                    <a:pt x="3248" y="6828"/>
                  </a:lnTo>
                  <a:lnTo>
                    <a:pt x="2914" y="6828"/>
                  </a:lnTo>
                  <a:lnTo>
                    <a:pt x="2914" y="6828"/>
                  </a:lnTo>
                  <a:lnTo>
                    <a:pt x="2519" y="6828"/>
                  </a:lnTo>
                  <a:lnTo>
                    <a:pt x="2155" y="6767"/>
                  </a:lnTo>
                  <a:lnTo>
                    <a:pt x="1761" y="6706"/>
                  </a:lnTo>
                  <a:lnTo>
                    <a:pt x="1397" y="6615"/>
                  </a:lnTo>
                  <a:lnTo>
                    <a:pt x="1124" y="5371"/>
                  </a:lnTo>
                  <a:lnTo>
                    <a:pt x="1124" y="537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5108;p71">
              <a:extLst>
                <a:ext uri="{FF2B5EF4-FFF2-40B4-BE49-F238E27FC236}">
                  <a16:creationId xmlns:a16="http://schemas.microsoft.com/office/drawing/2014/main" xmlns="" id="{43794471-D0CB-4287-B4A6-348F8518E088}"/>
                </a:ext>
              </a:extLst>
            </p:cNvPr>
            <p:cNvSpPr/>
            <p:nvPr/>
          </p:nvSpPr>
          <p:spPr>
            <a:xfrm>
              <a:off x="4764700" y="2403075"/>
              <a:ext cx="61450" cy="46300"/>
            </a:xfrm>
            <a:custGeom>
              <a:avLst/>
              <a:gdLst/>
              <a:ahLst/>
              <a:cxnLst/>
              <a:rect l="l" t="t" r="r" b="b"/>
              <a:pathLst>
                <a:path w="2458" h="1852" extrusionOk="0">
                  <a:moveTo>
                    <a:pt x="1517" y="0"/>
                  </a:moveTo>
                  <a:lnTo>
                    <a:pt x="1335" y="31"/>
                  </a:lnTo>
                  <a:lnTo>
                    <a:pt x="1001" y="91"/>
                  </a:lnTo>
                  <a:lnTo>
                    <a:pt x="728" y="243"/>
                  </a:lnTo>
                  <a:lnTo>
                    <a:pt x="455" y="425"/>
                  </a:lnTo>
                  <a:lnTo>
                    <a:pt x="212" y="638"/>
                  </a:lnTo>
                  <a:lnTo>
                    <a:pt x="0" y="880"/>
                  </a:lnTo>
                  <a:lnTo>
                    <a:pt x="121" y="1123"/>
                  </a:lnTo>
                  <a:lnTo>
                    <a:pt x="303" y="1336"/>
                  </a:lnTo>
                  <a:lnTo>
                    <a:pt x="455" y="1518"/>
                  </a:lnTo>
                  <a:lnTo>
                    <a:pt x="637" y="1669"/>
                  </a:lnTo>
                  <a:lnTo>
                    <a:pt x="850" y="1791"/>
                  </a:lnTo>
                  <a:lnTo>
                    <a:pt x="1062" y="1851"/>
                  </a:lnTo>
                  <a:lnTo>
                    <a:pt x="1305" y="1851"/>
                  </a:lnTo>
                  <a:lnTo>
                    <a:pt x="1548" y="1821"/>
                  </a:lnTo>
                  <a:lnTo>
                    <a:pt x="1760" y="1730"/>
                  </a:lnTo>
                  <a:lnTo>
                    <a:pt x="1972" y="1609"/>
                  </a:lnTo>
                  <a:lnTo>
                    <a:pt x="2124" y="1457"/>
                  </a:lnTo>
                  <a:lnTo>
                    <a:pt x="2276" y="1245"/>
                  </a:lnTo>
                  <a:lnTo>
                    <a:pt x="2367" y="1032"/>
                  </a:lnTo>
                  <a:lnTo>
                    <a:pt x="2428" y="789"/>
                  </a:lnTo>
                  <a:lnTo>
                    <a:pt x="2458" y="547"/>
                  </a:lnTo>
                  <a:lnTo>
                    <a:pt x="2458" y="274"/>
                  </a:lnTo>
                  <a:lnTo>
                    <a:pt x="2276" y="152"/>
                  </a:lnTo>
                  <a:lnTo>
                    <a:pt x="2063" y="91"/>
                  </a:lnTo>
                  <a:lnTo>
                    <a:pt x="1881" y="31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rgbClr val="FFC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5109;p71">
              <a:extLst>
                <a:ext uri="{FF2B5EF4-FFF2-40B4-BE49-F238E27FC236}">
                  <a16:creationId xmlns:a16="http://schemas.microsoft.com/office/drawing/2014/main" xmlns="" id="{5BCAB862-EDFF-4FA8-AE88-2BED173268A6}"/>
                </a:ext>
              </a:extLst>
            </p:cNvPr>
            <p:cNvSpPr/>
            <p:nvPr/>
          </p:nvSpPr>
          <p:spPr>
            <a:xfrm>
              <a:off x="4699450" y="2132250"/>
              <a:ext cx="114575" cy="198775"/>
            </a:xfrm>
            <a:custGeom>
              <a:avLst/>
              <a:gdLst/>
              <a:ahLst/>
              <a:cxnLst/>
              <a:rect l="l" t="t" r="r" b="b"/>
              <a:pathLst>
                <a:path w="4583" h="7951" extrusionOk="0">
                  <a:moveTo>
                    <a:pt x="1032" y="1"/>
                  </a:moveTo>
                  <a:lnTo>
                    <a:pt x="820" y="31"/>
                  </a:lnTo>
                  <a:lnTo>
                    <a:pt x="668" y="61"/>
                  </a:lnTo>
                  <a:lnTo>
                    <a:pt x="486" y="122"/>
                  </a:lnTo>
                  <a:lnTo>
                    <a:pt x="304" y="213"/>
                  </a:lnTo>
                  <a:lnTo>
                    <a:pt x="152" y="334"/>
                  </a:lnTo>
                  <a:lnTo>
                    <a:pt x="0" y="486"/>
                  </a:lnTo>
                  <a:lnTo>
                    <a:pt x="1518" y="7738"/>
                  </a:lnTo>
                  <a:lnTo>
                    <a:pt x="1882" y="7829"/>
                  </a:lnTo>
                  <a:lnTo>
                    <a:pt x="2246" y="7890"/>
                  </a:lnTo>
                  <a:lnTo>
                    <a:pt x="2610" y="7920"/>
                  </a:lnTo>
                  <a:lnTo>
                    <a:pt x="2974" y="7951"/>
                  </a:lnTo>
                  <a:lnTo>
                    <a:pt x="3308" y="7951"/>
                  </a:lnTo>
                  <a:lnTo>
                    <a:pt x="3672" y="7890"/>
                  </a:lnTo>
                  <a:lnTo>
                    <a:pt x="4036" y="7829"/>
                  </a:lnTo>
                  <a:lnTo>
                    <a:pt x="4370" y="7708"/>
                  </a:lnTo>
                  <a:lnTo>
                    <a:pt x="4582" y="1852"/>
                  </a:lnTo>
                  <a:lnTo>
                    <a:pt x="4461" y="1700"/>
                  </a:lnTo>
                  <a:lnTo>
                    <a:pt x="4097" y="1396"/>
                  </a:lnTo>
                  <a:lnTo>
                    <a:pt x="3551" y="972"/>
                  </a:lnTo>
                  <a:lnTo>
                    <a:pt x="3247" y="759"/>
                  </a:lnTo>
                  <a:lnTo>
                    <a:pt x="2883" y="547"/>
                  </a:lnTo>
                  <a:lnTo>
                    <a:pt x="2549" y="334"/>
                  </a:lnTo>
                  <a:lnTo>
                    <a:pt x="2155" y="183"/>
                  </a:lnTo>
                  <a:lnTo>
                    <a:pt x="1791" y="61"/>
                  </a:lnTo>
                  <a:lnTo>
                    <a:pt x="1396" y="1"/>
                  </a:lnTo>
                  <a:close/>
                </a:path>
              </a:pathLst>
            </a:custGeom>
            <a:solidFill>
              <a:srgbClr val="91C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5110;p71">
              <a:extLst>
                <a:ext uri="{FF2B5EF4-FFF2-40B4-BE49-F238E27FC236}">
                  <a16:creationId xmlns:a16="http://schemas.microsoft.com/office/drawing/2014/main" xmlns="" id="{664FEE6A-AA6B-46CE-9829-586D534FC7F5}"/>
                </a:ext>
              </a:extLst>
            </p:cNvPr>
            <p:cNvSpPr/>
            <p:nvPr/>
          </p:nvSpPr>
          <p:spPr>
            <a:xfrm>
              <a:off x="4699450" y="2132250"/>
              <a:ext cx="114575" cy="198775"/>
            </a:xfrm>
            <a:custGeom>
              <a:avLst/>
              <a:gdLst/>
              <a:ahLst/>
              <a:cxnLst/>
              <a:rect l="l" t="t" r="r" b="b"/>
              <a:pathLst>
                <a:path w="4583" h="7951" fill="none" extrusionOk="0">
                  <a:moveTo>
                    <a:pt x="4370" y="7708"/>
                  </a:moveTo>
                  <a:lnTo>
                    <a:pt x="4582" y="1852"/>
                  </a:lnTo>
                  <a:lnTo>
                    <a:pt x="4582" y="1852"/>
                  </a:lnTo>
                  <a:lnTo>
                    <a:pt x="4461" y="1700"/>
                  </a:lnTo>
                  <a:lnTo>
                    <a:pt x="4097" y="1396"/>
                  </a:lnTo>
                  <a:lnTo>
                    <a:pt x="3551" y="972"/>
                  </a:lnTo>
                  <a:lnTo>
                    <a:pt x="3247" y="759"/>
                  </a:lnTo>
                  <a:lnTo>
                    <a:pt x="2883" y="547"/>
                  </a:lnTo>
                  <a:lnTo>
                    <a:pt x="2549" y="334"/>
                  </a:lnTo>
                  <a:lnTo>
                    <a:pt x="2155" y="183"/>
                  </a:lnTo>
                  <a:lnTo>
                    <a:pt x="1791" y="61"/>
                  </a:lnTo>
                  <a:lnTo>
                    <a:pt x="1396" y="1"/>
                  </a:lnTo>
                  <a:lnTo>
                    <a:pt x="1032" y="1"/>
                  </a:lnTo>
                  <a:lnTo>
                    <a:pt x="820" y="31"/>
                  </a:lnTo>
                  <a:lnTo>
                    <a:pt x="668" y="61"/>
                  </a:lnTo>
                  <a:lnTo>
                    <a:pt x="486" y="122"/>
                  </a:lnTo>
                  <a:lnTo>
                    <a:pt x="304" y="213"/>
                  </a:lnTo>
                  <a:lnTo>
                    <a:pt x="152" y="334"/>
                  </a:lnTo>
                  <a:lnTo>
                    <a:pt x="0" y="486"/>
                  </a:lnTo>
                  <a:lnTo>
                    <a:pt x="1518" y="7738"/>
                  </a:lnTo>
                  <a:lnTo>
                    <a:pt x="1518" y="7738"/>
                  </a:lnTo>
                  <a:lnTo>
                    <a:pt x="1882" y="7829"/>
                  </a:lnTo>
                  <a:lnTo>
                    <a:pt x="2246" y="7890"/>
                  </a:lnTo>
                  <a:lnTo>
                    <a:pt x="2610" y="7920"/>
                  </a:lnTo>
                  <a:lnTo>
                    <a:pt x="2974" y="7951"/>
                  </a:lnTo>
                  <a:lnTo>
                    <a:pt x="3308" y="7951"/>
                  </a:lnTo>
                  <a:lnTo>
                    <a:pt x="3672" y="7890"/>
                  </a:lnTo>
                  <a:lnTo>
                    <a:pt x="4036" y="7829"/>
                  </a:lnTo>
                  <a:lnTo>
                    <a:pt x="4370" y="77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5111;p71">
              <a:extLst>
                <a:ext uri="{FF2B5EF4-FFF2-40B4-BE49-F238E27FC236}">
                  <a16:creationId xmlns:a16="http://schemas.microsoft.com/office/drawing/2014/main" xmlns="" id="{6B60B752-131B-42EE-BC0C-D6B7C4900A19}"/>
                </a:ext>
              </a:extLst>
            </p:cNvPr>
            <p:cNvSpPr/>
            <p:nvPr/>
          </p:nvSpPr>
          <p:spPr>
            <a:xfrm>
              <a:off x="4702475" y="2160325"/>
              <a:ext cx="110025" cy="134300"/>
            </a:xfrm>
            <a:custGeom>
              <a:avLst/>
              <a:gdLst/>
              <a:ahLst/>
              <a:cxnLst/>
              <a:rect l="l" t="t" r="r" b="b"/>
              <a:pathLst>
                <a:path w="4401" h="5372" extrusionOk="0">
                  <a:moveTo>
                    <a:pt x="4401" y="1973"/>
                  </a:moveTo>
                  <a:lnTo>
                    <a:pt x="4401" y="2246"/>
                  </a:lnTo>
                  <a:lnTo>
                    <a:pt x="4401" y="2246"/>
                  </a:lnTo>
                  <a:lnTo>
                    <a:pt x="4401" y="1973"/>
                  </a:lnTo>
                  <a:close/>
                  <a:moveTo>
                    <a:pt x="1" y="0"/>
                  </a:moveTo>
                  <a:lnTo>
                    <a:pt x="1124" y="5371"/>
                  </a:lnTo>
                  <a:lnTo>
                    <a:pt x="1124" y="537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4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5112;p71">
              <a:extLst>
                <a:ext uri="{FF2B5EF4-FFF2-40B4-BE49-F238E27FC236}">
                  <a16:creationId xmlns:a16="http://schemas.microsoft.com/office/drawing/2014/main" xmlns="" id="{A84CE989-601C-44BD-AF2B-20921A28E52F}"/>
                </a:ext>
              </a:extLst>
            </p:cNvPr>
            <p:cNvSpPr/>
            <p:nvPr/>
          </p:nvSpPr>
          <p:spPr>
            <a:xfrm>
              <a:off x="4812475" y="2209625"/>
              <a:ext cx="25" cy="6850"/>
            </a:xfrm>
            <a:custGeom>
              <a:avLst/>
              <a:gdLst/>
              <a:ahLst/>
              <a:cxnLst/>
              <a:rect l="l" t="t" r="r" b="b"/>
              <a:pathLst>
                <a:path w="1" h="274" fill="none" extrusionOk="0">
                  <a:moveTo>
                    <a:pt x="1" y="1"/>
                  </a:moveTo>
                  <a:lnTo>
                    <a:pt x="1" y="274"/>
                  </a:lnTo>
                  <a:lnTo>
                    <a:pt x="1" y="2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5113;p71">
              <a:extLst>
                <a:ext uri="{FF2B5EF4-FFF2-40B4-BE49-F238E27FC236}">
                  <a16:creationId xmlns:a16="http://schemas.microsoft.com/office/drawing/2014/main" xmlns="" id="{83567E02-2353-4201-95F4-09EFE47E91E6}"/>
                </a:ext>
              </a:extLst>
            </p:cNvPr>
            <p:cNvSpPr/>
            <p:nvPr/>
          </p:nvSpPr>
          <p:spPr>
            <a:xfrm>
              <a:off x="4702475" y="2160325"/>
              <a:ext cx="28100" cy="134300"/>
            </a:xfrm>
            <a:custGeom>
              <a:avLst/>
              <a:gdLst/>
              <a:ahLst/>
              <a:cxnLst/>
              <a:rect l="l" t="t" r="r" b="b"/>
              <a:pathLst>
                <a:path w="1124" h="5372" fill="none" extrusionOk="0">
                  <a:moveTo>
                    <a:pt x="1" y="0"/>
                  </a:moveTo>
                  <a:lnTo>
                    <a:pt x="1124" y="5371"/>
                  </a:lnTo>
                  <a:lnTo>
                    <a:pt x="1124" y="537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5114;p71">
              <a:extLst>
                <a:ext uri="{FF2B5EF4-FFF2-40B4-BE49-F238E27FC236}">
                  <a16:creationId xmlns:a16="http://schemas.microsoft.com/office/drawing/2014/main" xmlns="" id="{878CD5A1-09D5-45F7-9B9F-B22A54A6CABF}"/>
                </a:ext>
              </a:extLst>
            </p:cNvPr>
            <p:cNvSpPr/>
            <p:nvPr/>
          </p:nvSpPr>
          <p:spPr>
            <a:xfrm>
              <a:off x="4702475" y="2160325"/>
              <a:ext cx="110025" cy="134300"/>
            </a:xfrm>
            <a:custGeom>
              <a:avLst/>
              <a:gdLst/>
              <a:ahLst/>
              <a:cxnLst/>
              <a:rect l="l" t="t" r="r" b="b"/>
              <a:pathLst>
                <a:path w="4401" h="5372" extrusionOk="0">
                  <a:moveTo>
                    <a:pt x="1" y="0"/>
                  </a:moveTo>
                  <a:lnTo>
                    <a:pt x="1124" y="5371"/>
                  </a:lnTo>
                  <a:lnTo>
                    <a:pt x="1124" y="5189"/>
                  </a:lnTo>
                  <a:lnTo>
                    <a:pt x="1154" y="4886"/>
                  </a:lnTo>
                  <a:lnTo>
                    <a:pt x="1184" y="4613"/>
                  </a:lnTo>
                  <a:lnTo>
                    <a:pt x="1245" y="4340"/>
                  </a:lnTo>
                  <a:lnTo>
                    <a:pt x="1366" y="4066"/>
                  </a:lnTo>
                  <a:lnTo>
                    <a:pt x="1488" y="3793"/>
                  </a:lnTo>
                  <a:lnTo>
                    <a:pt x="1639" y="3551"/>
                  </a:lnTo>
                  <a:lnTo>
                    <a:pt x="1791" y="3308"/>
                  </a:lnTo>
                  <a:lnTo>
                    <a:pt x="2004" y="3095"/>
                  </a:lnTo>
                  <a:lnTo>
                    <a:pt x="2216" y="2883"/>
                  </a:lnTo>
                  <a:lnTo>
                    <a:pt x="2459" y="2731"/>
                  </a:lnTo>
                  <a:lnTo>
                    <a:pt x="2701" y="2580"/>
                  </a:lnTo>
                  <a:lnTo>
                    <a:pt x="2975" y="2458"/>
                  </a:lnTo>
                  <a:lnTo>
                    <a:pt x="3248" y="2367"/>
                  </a:lnTo>
                  <a:lnTo>
                    <a:pt x="3521" y="2276"/>
                  </a:lnTo>
                  <a:lnTo>
                    <a:pt x="3794" y="2246"/>
                  </a:lnTo>
                  <a:lnTo>
                    <a:pt x="4097" y="2215"/>
                  </a:lnTo>
                  <a:lnTo>
                    <a:pt x="4401" y="2246"/>
                  </a:lnTo>
                  <a:lnTo>
                    <a:pt x="4401" y="197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DB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5115;p71">
              <a:extLst>
                <a:ext uri="{FF2B5EF4-FFF2-40B4-BE49-F238E27FC236}">
                  <a16:creationId xmlns:a16="http://schemas.microsoft.com/office/drawing/2014/main" xmlns="" id="{171305F1-4004-485B-A3AB-2F155D82D6AE}"/>
                </a:ext>
              </a:extLst>
            </p:cNvPr>
            <p:cNvSpPr/>
            <p:nvPr/>
          </p:nvSpPr>
          <p:spPr>
            <a:xfrm>
              <a:off x="4702475" y="2160325"/>
              <a:ext cx="110025" cy="134300"/>
            </a:xfrm>
            <a:custGeom>
              <a:avLst/>
              <a:gdLst/>
              <a:ahLst/>
              <a:cxnLst/>
              <a:rect l="l" t="t" r="r" b="b"/>
              <a:pathLst>
                <a:path w="4401" h="5372" fill="none" extrusionOk="0">
                  <a:moveTo>
                    <a:pt x="1" y="0"/>
                  </a:moveTo>
                  <a:lnTo>
                    <a:pt x="1124" y="5371"/>
                  </a:lnTo>
                  <a:lnTo>
                    <a:pt x="1124" y="5189"/>
                  </a:lnTo>
                  <a:lnTo>
                    <a:pt x="1124" y="5189"/>
                  </a:lnTo>
                  <a:lnTo>
                    <a:pt x="1154" y="4886"/>
                  </a:lnTo>
                  <a:lnTo>
                    <a:pt x="1184" y="4613"/>
                  </a:lnTo>
                  <a:lnTo>
                    <a:pt x="1245" y="4340"/>
                  </a:lnTo>
                  <a:lnTo>
                    <a:pt x="1366" y="4066"/>
                  </a:lnTo>
                  <a:lnTo>
                    <a:pt x="1488" y="3793"/>
                  </a:lnTo>
                  <a:lnTo>
                    <a:pt x="1639" y="3551"/>
                  </a:lnTo>
                  <a:lnTo>
                    <a:pt x="1791" y="3308"/>
                  </a:lnTo>
                  <a:lnTo>
                    <a:pt x="2004" y="3095"/>
                  </a:lnTo>
                  <a:lnTo>
                    <a:pt x="2004" y="3095"/>
                  </a:lnTo>
                  <a:lnTo>
                    <a:pt x="2216" y="2883"/>
                  </a:lnTo>
                  <a:lnTo>
                    <a:pt x="2459" y="2731"/>
                  </a:lnTo>
                  <a:lnTo>
                    <a:pt x="2701" y="2580"/>
                  </a:lnTo>
                  <a:lnTo>
                    <a:pt x="2975" y="2458"/>
                  </a:lnTo>
                  <a:lnTo>
                    <a:pt x="3248" y="2367"/>
                  </a:lnTo>
                  <a:lnTo>
                    <a:pt x="3521" y="2276"/>
                  </a:lnTo>
                  <a:lnTo>
                    <a:pt x="3794" y="2246"/>
                  </a:lnTo>
                  <a:lnTo>
                    <a:pt x="4097" y="2215"/>
                  </a:lnTo>
                  <a:lnTo>
                    <a:pt x="4097" y="2215"/>
                  </a:lnTo>
                  <a:lnTo>
                    <a:pt x="4401" y="2246"/>
                  </a:lnTo>
                  <a:lnTo>
                    <a:pt x="4401" y="197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5116;p71">
              <a:extLst>
                <a:ext uri="{FF2B5EF4-FFF2-40B4-BE49-F238E27FC236}">
                  <a16:creationId xmlns:a16="http://schemas.microsoft.com/office/drawing/2014/main" xmlns="" id="{7E6F3E24-5DA5-4767-8087-5E431493CD63}"/>
                </a:ext>
              </a:extLst>
            </p:cNvPr>
            <p:cNvSpPr/>
            <p:nvPr/>
          </p:nvSpPr>
          <p:spPr>
            <a:xfrm>
              <a:off x="4738125" y="2314325"/>
              <a:ext cx="76650" cy="22775"/>
            </a:xfrm>
            <a:custGeom>
              <a:avLst/>
              <a:gdLst/>
              <a:ahLst/>
              <a:cxnLst/>
              <a:rect l="l" t="t" r="r" b="b"/>
              <a:pathLst>
                <a:path w="3066" h="911" extrusionOk="0">
                  <a:moveTo>
                    <a:pt x="3005" y="0"/>
                  </a:moveTo>
                  <a:lnTo>
                    <a:pt x="2853" y="122"/>
                  </a:lnTo>
                  <a:lnTo>
                    <a:pt x="2611" y="243"/>
                  </a:lnTo>
                  <a:lnTo>
                    <a:pt x="2337" y="395"/>
                  </a:lnTo>
                  <a:lnTo>
                    <a:pt x="2064" y="486"/>
                  </a:lnTo>
                  <a:lnTo>
                    <a:pt x="1822" y="546"/>
                  </a:lnTo>
                  <a:lnTo>
                    <a:pt x="1579" y="577"/>
                  </a:lnTo>
                  <a:lnTo>
                    <a:pt x="1336" y="607"/>
                  </a:lnTo>
                  <a:lnTo>
                    <a:pt x="1063" y="637"/>
                  </a:lnTo>
                  <a:lnTo>
                    <a:pt x="790" y="607"/>
                  </a:lnTo>
                  <a:lnTo>
                    <a:pt x="486" y="546"/>
                  </a:lnTo>
                  <a:lnTo>
                    <a:pt x="244" y="486"/>
                  </a:lnTo>
                  <a:lnTo>
                    <a:pt x="92" y="395"/>
                  </a:lnTo>
                  <a:lnTo>
                    <a:pt x="1" y="395"/>
                  </a:lnTo>
                  <a:lnTo>
                    <a:pt x="31" y="455"/>
                  </a:lnTo>
                  <a:lnTo>
                    <a:pt x="183" y="577"/>
                  </a:lnTo>
                  <a:lnTo>
                    <a:pt x="426" y="698"/>
                  </a:lnTo>
                  <a:lnTo>
                    <a:pt x="729" y="819"/>
                  </a:lnTo>
                  <a:lnTo>
                    <a:pt x="1063" y="880"/>
                  </a:lnTo>
                  <a:lnTo>
                    <a:pt x="1336" y="911"/>
                  </a:lnTo>
                  <a:lnTo>
                    <a:pt x="1609" y="880"/>
                  </a:lnTo>
                  <a:lnTo>
                    <a:pt x="1700" y="850"/>
                  </a:lnTo>
                  <a:lnTo>
                    <a:pt x="1882" y="819"/>
                  </a:lnTo>
                  <a:lnTo>
                    <a:pt x="2155" y="728"/>
                  </a:lnTo>
                  <a:lnTo>
                    <a:pt x="2428" y="577"/>
                  </a:lnTo>
                  <a:lnTo>
                    <a:pt x="2702" y="395"/>
                  </a:lnTo>
                  <a:lnTo>
                    <a:pt x="2914" y="213"/>
                  </a:lnTo>
                  <a:lnTo>
                    <a:pt x="3035" y="61"/>
                  </a:lnTo>
                  <a:lnTo>
                    <a:pt x="3066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5117;p71">
              <a:extLst>
                <a:ext uri="{FF2B5EF4-FFF2-40B4-BE49-F238E27FC236}">
                  <a16:creationId xmlns:a16="http://schemas.microsoft.com/office/drawing/2014/main" xmlns="" id="{B0D94C7A-A11E-4AD4-91CD-3D7C3300EA46}"/>
                </a:ext>
              </a:extLst>
            </p:cNvPr>
            <p:cNvSpPr/>
            <p:nvPr/>
          </p:nvSpPr>
          <p:spPr>
            <a:xfrm>
              <a:off x="4741925" y="2312050"/>
              <a:ext cx="53125" cy="9125"/>
            </a:xfrm>
            <a:custGeom>
              <a:avLst/>
              <a:gdLst/>
              <a:ahLst/>
              <a:cxnLst/>
              <a:rect l="l" t="t" r="r" b="b"/>
              <a:pathLst>
                <a:path w="2125" h="365" extrusionOk="0">
                  <a:moveTo>
                    <a:pt x="2064" y="0"/>
                  </a:moveTo>
                  <a:lnTo>
                    <a:pt x="1943" y="31"/>
                  </a:lnTo>
                  <a:lnTo>
                    <a:pt x="1579" y="61"/>
                  </a:lnTo>
                  <a:lnTo>
                    <a:pt x="61" y="61"/>
                  </a:lnTo>
                  <a:lnTo>
                    <a:pt x="1" y="91"/>
                  </a:lnTo>
                  <a:lnTo>
                    <a:pt x="31" y="122"/>
                  </a:lnTo>
                  <a:lnTo>
                    <a:pt x="152" y="182"/>
                  </a:lnTo>
                  <a:lnTo>
                    <a:pt x="517" y="273"/>
                  </a:lnTo>
                  <a:lnTo>
                    <a:pt x="881" y="334"/>
                  </a:lnTo>
                  <a:lnTo>
                    <a:pt x="1063" y="364"/>
                  </a:lnTo>
                  <a:lnTo>
                    <a:pt x="1245" y="334"/>
                  </a:lnTo>
                  <a:lnTo>
                    <a:pt x="1609" y="273"/>
                  </a:lnTo>
                  <a:lnTo>
                    <a:pt x="1821" y="213"/>
                  </a:lnTo>
                  <a:lnTo>
                    <a:pt x="1973" y="122"/>
                  </a:lnTo>
                  <a:lnTo>
                    <a:pt x="2094" y="61"/>
                  </a:lnTo>
                  <a:lnTo>
                    <a:pt x="2125" y="31"/>
                  </a:lnTo>
                  <a:lnTo>
                    <a:pt x="2064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5118;p71">
              <a:extLst>
                <a:ext uri="{FF2B5EF4-FFF2-40B4-BE49-F238E27FC236}">
                  <a16:creationId xmlns:a16="http://schemas.microsoft.com/office/drawing/2014/main" xmlns="" id="{345FDE9C-E974-42B8-BF12-C713985BB290}"/>
                </a:ext>
              </a:extLst>
            </p:cNvPr>
            <p:cNvSpPr/>
            <p:nvPr/>
          </p:nvSpPr>
          <p:spPr>
            <a:xfrm>
              <a:off x="4828400" y="2132250"/>
              <a:ext cx="127475" cy="317125"/>
            </a:xfrm>
            <a:custGeom>
              <a:avLst/>
              <a:gdLst/>
              <a:ahLst/>
              <a:cxnLst/>
              <a:rect l="l" t="t" r="r" b="b"/>
              <a:pathLst>
                <a:path w="5099" h="12685" extrusionOk="0">
                  <a:moveTo>
                    <a:pt x="3673" y="1"/>
                  </a:moveTo>
                  <a:lnTo>
                    <a:pt x="3308" y="61"/>
                  </a:lnTo>
                  <a:lnTo>
                    <a:pt x="2914" y="183"/>
                  </a:lnTo>
                  <a:lnTo>
                    <a:pt x="2550" y="334"/>
                  </a:lnTo>
                  <a:lnTo>
                    <a:pt x="2186" y="547"/>
                  </a:lnTo>
                  <a:lnTo>
                    <a:pt x="1822" y="759"/>
                  </a:lnTo>
                  <a:lnTo>
                    <a:pt x="1518" y="972"/>
                  </a:lnTo>
                  <a:lnTo>
                    <a:pt x="972" y="1396"/>
                  </a:lnTo>
                  <a:lnTo>
                    <a:pt x="638" y="1700"/>
                  </a:lnTo>
                  <a:lnTo>
                    <a:pt x="486" y="1852"/>
                  </a:lnTo>
                  <a:lnTo>
                    <a:pt x="729" y="8072"/>
                  </a:lnTo>
                  <a:lnTo>
                    <a:pt x="638" y="8254"/>
                  </a:lnTo>
                  <a:lnTo>
                    <a:pt x="486" y="8709"/>
                  </a:lnTo>
                  <a:lnTo>
                    <a:pt x="274" y="9377"/>
                  </a:lnTo>
                  <a:lnTo>
                    <a:pt x="183" y="9771"/>
                  </a:lnTo>
                  <a:lnTo>
                    <a:pt x="92" y="10166"/>
                  </a:lnTo>
                  <a:lnTo>
                    <a:pt x="31" y="10591"/>
                  </a:lnTo>
                  <a:lnTo>
                    <a:pt x="1" y="10985"/>
                  </a:lnTo>
                  <a:lnTo>
                    <a:pt x="1" y="11380"/>
                  </a:lnTo>
                  <a:lnTo>
                    <a:pt x="62" y="11713"/>
                  </a:lnTo>
                  <a:lnTo>
                    <a:pt x="183" y="12047"/>
                  </a:lnTo>
                  <a:lnTo>
                    <a:pt x="274" y="12199"/>
                  </a:lnTo>
                  <a:lnTo>
                    <a:pt x="365" y="12320"/>
                  </a:lnTo>
                  <a:lnTo>
                    <a:pt x="486" y="12411"/>
                  </a:lnTo>
                  <a:lnTo>
                    <a:pt x="608" y="12533"/>
                  </a:lnTo>
                  <a:lnTo>
                    <a:pt x="760" y="12593"/>
                  </a:lnTo>
                  <a:lnTo>
                    <a:pt x="942" y="12654"/>
                  </a:lnTo>
                  <a:lnTo>
                    <a:pt x="1124" y="12684"/>
                  </a:lnTo>
                  <a:lnTo>
                    <a:pt x="1457" y="12684"/>
                  </a:lnTo>
                  <a:lnTo>
                    <a:pt x="1609" y="12624"/>
                  </a:lnTo>
                  <a:lnTo>
                    <a:pt x="1761" y="12533"/>
                  </a:lnTo>
                  <a:lnTo>
                    <a:pt x="1913" y="12442"/>
                  </a:lnTo>
                  <a:lnTo>
                    <a:pt x="2034" y="12320"/>
                  </a:lnTo>
                  <a:lnTo>
                    <a:pt x="2155" y="12199"/>
                  </a:lnTo>
                  <a:lnTo>
                    <a:pt x="2398" y="11865"/>
                  </a:lnTo>
                  <a:lnTo>
                    <a:pt x="2610" y="11501"/>
                  </a:lnTo>
                  <a:lnTo>
                    <a:pt x="2762" y="11107"/>
                  </a:lnTo>
                  <a:lnTo>
                    <a:pt x="2944" y="10682"/>
                  </a:lnTo>
                  <a:lnTo>
                    <a:pt x="3066" y="10227"/>
                  </a:lnTo>
                  <a:lnTo>
                    <a:pt x="3187" y="9802"/>
                  </a:lnTo>
                  <a:lnTo>
                    <a:pt x="3339" y="9043"/>
                  </a:lnTo>
                  <a:lnTo>
                    <a:pt x="3430" y="8497"/>
                  </a:lnTo>
                  <a:lnTo>
                    <a:pt x="3460" y="8285"/>
                  </a:lnTo>
                  <a:lnTo>
                    <a:pt x="5099" y="486"/>
                  </a:lnTo>
                  <a:lnTo>
                    <a:pt x="4947" y="334"/>
                  </a:lnTo>
                  <a:lnTo>
                    <a:pt x="4765" y="213"/>
                  </a:lnTo>
                  <a:lnTo>
                    <a:pt x="4613" y="122"/>
                  </a:lnTo>
                  <a:lnTo>
                    <a:pt x="4431" y="61"/>
                  </a:lnTo>
                  <a:lnTo>
                    <a:pt x="4249" y="31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5119;p71">
              <a:extLst>
                <a:ext uri="{FF2B5EF4-FFF2-40B4-BE49-F238E27FC236}">
                  <a16:creationId xmlns:a16="http://schemas.microsoft.com/office/drawing/2014/main" xmlns="" id="{4A015E33-782C-4F86-A44D-BD22E513EF29}"/>
                </a:ext>
              </a:extLst>
            </p:cNvPr>
            <p:cNvSpPr/>
            <p:nvPr/>
          </p:nvSpPr>
          <p:spPr>
            <a:xfrm>
              <a:off x="4828400" y="2132250"/>
              <a:ext cx="127475" cy="317125"/>
            </a:xfrm>
            <a:custGeom>
              <a:avLst/>
              <a:gdLst/>
              <a:ahLst/>
              <a:cxnLst/>
              <a:rect l="l" t="t" r="r" b="b"/>
              <a:pathLst>
                <a:path w="5099" h="12685" fill="none" extrusionOk="0">
                  <a:moveTo>
                    <a:pt x="5099" y="486"/>
                  </a:moveTo>
                  <a:lnTo>
                    <a:pt x="3460" y="8285"/>
                  </a:lnTo>
                  <a:lnTo>
                    <a:pt x="3460" y="8285"/>
                  </a:lnTo>
                  <a:lnTo>
                    <a:pt x="3430" y="8497"/>
                  </a:lnTo>
                  <a:lnTo>
                    <a:pt x="3339" y="9043"/>
                  </a:lnTo>
                  <a:lnTo>
                    <a:pt x="3187" y="9802"/>
                  </a:lnTo>
                  <a:lnTo>
                    <a:pt x="3066" y="10227"/>
                  </a:lnTo>
                  <a:lnTo>
                    <a:pt x="2944" y="10682"/>
                  </a:lnTo>
                  <a:lnTo>
                    <a:pt x="2762" y="11107"/>
                  </a:lnTo>
                  <a:lnTo>
                    <a:pt x="2610" y="11501"/>
                  </a:lnTo>
                  <a:lnTo>
                    <a:pt x="2398" y="11865"/>
                  </a:lnTo>
                  <a:lnTo>
                    <a:pt x="2155" y="12199"/>
                  </a:lnTo>
                  <a:lnTo>
                    <a:pt x="2034" y="12320"/>
                  </a:lnTo>
                  <a:lnTo>
                    <a:pt x="1913" y="12442"/>
                  </a:lnTo>
                  <a:lnTo>
                    <a:pt x="1761" y="12533"/>
                  </a:lnTo>
                  <a:lnTo>
                    <a:pt x="1609" y="12624"/>
                  </a:lnTo>
                  <a:lnTo>
                    <a:pt x="1457" y="12684"/>
                  </a:lnTo>
                  <a:lnTo>
                    <a:pt x="1275" y="12684"/>
                  </a:lnTo>
                  <a:lnTo>
                    <a:pt x="1124" y="12684"/>
                  </a:lnTo>
                  <a:lnTo>
                    <a:pt x="942" y="12654"/>
                  </a:lnTo>
                  <a:lnTo>
                    <a:pt x="942" y="12654"/>
                  </a:lnTo>
                  <a:lnTo>
                    <a:pt x="760" y="12593"/>
                  </a:lnTo>
                  <a:lnTo>
                    <a:pt x="608" y="12533"/>
                  </a:lnTo>
                  <a:lnTo>
                    <a:pt x="486" y="12411"/>
                  </a:lnTo>
                  <a:lnTo>
                    <a:pt x="365" y="12320"/>
                  </a:lnTo>
                  <a:lnTo>
                    <a:pt x="274" y="12199"/>
                  </a:lnTo>
                  <a:lnTo>
                    <a:pt x="183" y="12047"/>
                  </a:lnTo>
                  <a:lnTo>
                    <a:pt x="62" y="11713"/>
                  </a:lnTo>
                  <a:lnTo>
                    <a:pt x="1" y="11380"/>
                  </a:lnTo>
                  <a:lnTo>
                    <a:pt x="1" y="10985"/>
                  </a:lnTo>
                  <a:lnTo>
                    <a:pt x="31" y="10591"/>
                  </a:lnTo>
                  <a:lnTo>
                    <a:pt x="92" y="10166"/>
                  </a:lnTo>
                  <a:lnTo>
                    <a:pt x="183" y="9771"/>
                  </a:lnTo>
                  <a:lnTo>
                    <a:pt x="274" y="9377"/>
                  </a:lnTo>
                  <a:lnTo>
                    <a:pt x="486" y="8709"/>
                  </a:lnTo>
                  <a:lnTo>
                    <a:pt x="638" y="8254"/>
                  </a:lnTo>
                  <a:lnTo>
                    <a:pt x="729" y="8072"/>
                  </a:lnTo>
                  <a:lnTo>
                    <a:pt x="486" y="1852"/>
                  </a:lnTo>
                  <a:lnTo>
                    <a:pt x="486" y="1852"/>
                  </a:lnTo>
                  <a:lnTo>
                    <a:pt x="638" y="1700"/>
                  </a:lnTo>
                  <a:lnTo>
                    <a:pt x="972" y="1396"/>
                  </a:lnTo>
                  <a:lnTo>
                    <a:pt x="1518" y="972"/>
                  </a:lnTo>
                  <a:lnTo>
                    <a:pt x="1822" y="759"/>
                  </a:lnTo>
                  <a:lnTo>
                    <a:pt x="2186" y="547"/>
                  </a:lnTo>
                  <a:lnTo>
                    <a:pt x="2550" y="334"/>
                  </a:lnTo>
                  <a:lnTo>
                    <a:pt x="2914" y="183"/>
                  </a:lnTo>
                  <a:lnTo>
                    <a:pt x="3308" y="61"/>
                  </a:lnTo>
                  <a:lnTo>
                    <a:pt x="3673" y="1"/>
                  </a:lnTo>
                  <a:lnTo>
                    <a:pt x="4067" y="1"/>
                  </a:lnTo>
                  <a:lnTo>
                    <a:pt x="4249" y="31"/>
                  </a:lnTo>
                  <a:lnTo>
                    <a:pt x="4431" y="61"/>
                  </a:lnTo>
                  <a:lnTo>
                    <a:pt x="4613" y="122"/>
                  </a:lnTo>
                  <a:lnTo>
                    <a:pt x="4765" y="213"/>
                  </a:lnTo>
                  <a:lnTo>
                    <a:pt x="4947" y="334"/>
                  </a:lnTo>
                  <a:lnTo>
                    <a:pt x="5099" y="4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5120;p71">
              <a:extLst>
                <a:ext uri="{FF2B5EF4-FFF2-40B4-BE49-F238E27FC236}">
                  <a16:creationId xmlns:a16="http://schemas.microsoft.com/office/drawing/2014/main" xmlns="" id="{4653CC02-74E5-4205-9E52-2A2A08F320B4}"/>
                </a:ext>
              </a:extLst>
            </p:cNvPr>
            <p:cNvSpPr/>
            <p:nvPr/>
          </p:nvSpPr>
          <p:spPr>
            <a:xfrm>
              <a:off x="4845100" y="2334050"/>
              <a:ext cx="1550" cy="3050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61" y="0"/>
                  </a:moveTo>
                  <a:lnTo>
                    <a:pt x="61" y="0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951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5121;p71">
              <a:extLst>
                <a:ext uri="{FF2B5EF4-FFF2-40B4-BE49-F238E27FC236}">
                  <a16:creationId xmlns:a16="http://schemas.microsoft.com/office/drawing/2014/main" xmlns="" id="{5C73E3D0-3796-4262-AC3B-91546AD3FFAF}"/>
                </a:ext>
              </a:extLst>
            </p:cNvPr>
            <p:cNvSpPr/>
            <p:nvPr/>
          </p:nvSpPr>
          <p:spPr>
            <a:xfrm>
              <a:off x="4845100" y="2334050"/>
              <a:ext cx="1550" cy="3050"/>
            </a:xfrm>
            <a:custGeom>
              <a:avLst/>
              <a:gdLst/>
              <a:ahLst/>
              <a:cxnLst/>
              <a:rect l="l" t="t" r="r" b="b"/>
              <a:pathLst>
                <a:path w="62" h="122" fill="none" extrusionOk="0">
                  <a:moveTo>
                    <a:pt x="61" y="0"/>
                  </a:moveTo>
                  <a:lnTo>
                    <a:pt x="61" y="0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5122;p71">
              <a:extLst>
                <a:ext uri="{FF2B5EF4-FFF2-40B4-BE49-F238E27FC236}">
                  <a16:creationId xmlns:a16="http://schemas.microsoft.com/office/drawing/2014/main" xmlns="" id="{524377AD-530E-4EB8-82C2-DF00D47663C9}"/>
                </a:ext>
              </a:extLst>
            </p:cNvPr>
            <p:cNvSpPr/>
            <p:nvPr/>
          </p:nvSpPr>
          <p:spPr>
            <a:xfrm>
              <a:off x="4856475" y="2436450"/>
              <a:ext cx="25825" cy="12925"/>
            </a:xfrm>
            <a:custGeom>
              <a:avLst/>
              <a:gdLst/>
              <a:ahLst/>
              <a:cxnLst/>
              <a:rect l="l" t="t" r="r" b="b"/>
              <a:pathLst>
                <a:path w="1033" h="517" extrusionOk="0">
                  <a:moveTo>
                    <a:pt x="1032" y="1"/>
                  </a:moveTo>
                  <a:lnTo>
                    <a:pt x="1032" y="1"/>
                  </a:lnTo>
                  <a:lnTo>
                    <a:pt x="850" y="213"/>
                  </a:lnTo>
                  <a:lnTo>
                    <a:pt x="608" y="395"/>
                  </a:lnTo>
                  <a:lnTo>
                    <a:pt x="365" y="486"/>
                  </a:lnTo>
                  <a:lnTo>
                    <a:pt x="243" y="516"/>
                  </a:lnTo>
                  <a:lnTo>
                    <a:pt x="92" y="516"/>
                  </a:lnTo>
                  <a:lnTo>
                    <a:pt x="92" y="516"/>
                  </a:lnTo>
                  <a:lnTo>
                    <a:pt x="1" y="516"/>
                  </a:lnTo>
                  <a:lnTo>
                    <a:pt x="1" y="516"/>
                  </a:lnTo>
                  <a:lnTo>
                    <a:pt x="1" y="516"/>
                  </a:lnTo>
                  <a:lnTo>
                    <a:pt x="1" y="516"/>
                  </a:lnTo>
                  <a:lnTo>
                    <a:pt x="92" y="516"/>
                  </a:lnTo>
                  <a:lnTo>
                    <a:pt x="92" y="516"/>
                  </a:lnTo>
                  <a:lnTo>
                    <a:pt x="243" y="516"/>
                  </a:lnTo>
                  <a:lnTo>
                    <a:pt x="365" y="486"/>
                  </a:lnTo>
                  <a:lnTo>
                    <a:pt x="608" y="395"/>
                  </a:lnTo>
                  <a:lnTo>
                    <a:pt x="850" y="213"/>
                  </a:lnTo>
                  <a:lnTo>
                    <a:pt x="1032" y="1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5123;p71">
              <a:extLst>
                <a:ext uri="{FF2B5EF4-FFF2-40B4-BE49-F238E27FC236}">
                  <a16:creationId xmlns:a16="http://schemas.microsoft.com/office/drawing/2014/main" xmlns="" id="{F751A078-015D-4DEC-AC6C-29259ACB6B58}"/>
                </a:ext>
              </a:extLst>
            </p:cNvPr>
            <p:cNvSpPr/>
            <p:nvPr/>
          </p:nvSpPr>
          <p:spPr>
            <a:xfrm>
              <a:off x="4856475" y="2436450"/>
              <a:ext cx="25825" cy="12925"/>
            </a:xfrm>
            <a:custGeom>
              <a:avLst/>
              <a:gdLst/>
              <a:ahLst/>
              <a:cxnLst/>
              <a:rect l="l" t="t" r="r" b="b"/>
              <a:pathLst>
                <a:path w="1033" h="517" fill="none" extrusionOk="0">
                  <a:moveTo>
                    <a:pt x="1032" y="1"/>
                  </a:moveTo>
                  <a:lnTo>
                    <a:pt x="1032" y="1"/>
                  </a:lnTo>
                  <a:lnTo>
                    <a:pt x="850" y="213"/>
                  </a:lnTo>
                  <a:lnTo>
                    <a:pt x="608" y="395"/>
                  </a:lnTo>
                  <a:lnTo>
                    <a:pt x="365" y="486"/>
                  </a:lnTo>
                  <a:lnTo>
                    <a:pt x="243" y="516"/>
                  </a:lnTo>
                  <a:lnTo>
                    <a:pt x="92" y="516"/>
                  </a:lnTo>
                  <a:lnTo>
                    <a:pt x="92" y="516"/>
                  </a:lnTo>
                  <a:lnTo>
                    <a:pt x="1" y="516"/>
                  </a:lnTo>
                  <a:lnTo>
                    <a:pt x="1" y="516"/>
                  </a:lnTo>
                  <a:lnTo>
                    <a:pt x="1" y="516"/>
                  </a:lnTo>
                  <a:lnTo>
                    <a:pt x="1" y="516"/>
                  </a:lnTo>
                  <a:lnTo>
                    <a:pt x="92" y="516"/>
                  </a:lnTo>
                  <a:lnTo>
                    <a:pt x="92" y="516"/>
                  </a:lnTo>
                  <a:lnTo>
                    <a:pt x="243" y="516"/>
                  </a:lnTo>
                  <a:lnTo>
                    <a:pt x="365" y="486"/>
                  </a:lnTo>
                  <a:lnTo>
                    <a:pt x="608" y="395"/>
                  </a:lnTo>
                  <a:lnTo>
                    <a:pt x="850" y="213"/>
                  </a:lnTo>
                  <a:lnTo>
                    <a:pt x="10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5124;p71">
              <a:extLst>
                <a:ext uri="{FF2B5EF4-FFF2-40B4-BE49-F238E27FC236}">
                  <a16:creationId xmlns:a16="http://schemas.microsoft.com/office/drawing/2014/main" xmlns="" id="{3609177A-A7EF-497D-96D7-D87ABABC2130}"/>
                </a:ext>
              </a:extLst>
            </p:cNvPr>
            <p:cNvSpPr/>
            <p:nvPr/>
          </p:nvSpPr>
          <p:spPr>
            <a:xfrm>
              <a:off x="4845100" y="2294600"/>
              <a:ext cx="78925" cy="154775"/>
            </a:xfrm>
            <a:custGeom>
              <a:avLst/>
              <a:gdLst/>
              <a:ahLst/>
              <a:cxnLst/>
              <a:rect l="l" t="t" r="r" b="b"/>
              <a:pathLst>
                <a:path w="3157" h="6191" extrusionOk="0">
                  <a:moveTo>
                    <a:pt x="3156" y="0"/>
                  </a:moveTo>
                  <a:lnTo>
                    <a:pt x="2883" y="1244"/>
                  </a:lnTo>
                  <a:lnTo>
                    <a:pt x="2519" y="1335"/>
                  </a:lnTo>
                  <a:lnTo>
                    <a:pt x="2125" y="1396"/>
                  </a:lnTo>
                  <a:lnTo>
                    <a:pt x="1760" y="1457"/>
                  </a:lnTo>
                  <a:lnTo>
                    <a:pt x="1032" y="1457"/>
                  </a:lnTo>
                  <a:lnTo>
                    <a:pt x="698" y="1396"/>
                  </a:lnTo>
                  <a:lnTo>
                    <a:pt x="365" y="1335"/>
                  </a:lnTo>
                  <a:lnTo>
                    <a:pt x="31" y="1214"/>
                  </a:lnTo>
                  <a:lnTo>
                    <a:pt x="61" y="1578"/>
                  </a:lnTo>
                  <a:lnTo>
                    <a:pt x="0" y="1700"/>
                  </a:lnTo>
                  <a:lnTo>
                    <a:pt x="183" y="1851"/>
                  </a:lnTo>
                  <a:lnTo>
                    <a:pt x="334" y="1973"/>
                  </a:lnTo>
                  <a:lnTo>
                    <a:pt x="547" y="2215"/>
                  </a:lnTo>
                  <a:lnTo>
                    <a:pt x="698" y="2428"/>
                  </a:lnTo>
                  <a:lnTo>
                    <a:pt x="850" y="2701"/>
                  </a:lnTo>
                  <a:lnTo>
                    <a:pt x="971" y="2944"/>
                  </a:lnTo>
                  <a:lnTo>
                    <a:pt x="1093" y="3217"/>
                  </a:lnTo>
                  <a:lnTo>
                    <a:pt x="1154" y="3490"/>
                  </a:lnTo>
                  <a:lnTo>
                    <a:pt x="1184" y="3793"/>
                  </a:lnTo>
                  <a:lnTo>
                    <a:pt x="1214" y="4097"/>
                  </a:lnTo>
                  <a:lnTo>
                    <a:pt x="1214" y="4218"/>
                  </a:lnTo>
                  <a:lnTo>
                    <a:pt x="1184" y="4491"/>
                  </a:lnTo>
                  <a:lnTo>
                    <a:pt x="1154" y="4764"/>
                  </a:lnTo>
                  <a:lnTo>
                    <a:pt x="1093" y="5007"/>
                  </a:lnTo>
                  <a:lnTo>
                    <a:pt x="1002" y="5280"/>
                  </a:lnTo>
                  <a:lnTo>
                    <a:pt x="911" y="5523"/>
                  </a:lnTo>
                  <a:lnTo>
                    <a:pt x="759" y="5766"/>
                  </a:lnTo>
                  <a:lnTo>
                    <a:pt x="607" y="5978"/>
                  </a:lnTo>
                  <a:lnTo>
                    <a:pt x="456" y="6190"/>
                  </a:lnTo>
                  <a:lnTo>
                    <a:pt x="698" y="6190"/>
                  </a:lnTo>
                  <a:lnTo>
                    <a:pt x="820" y="6160"/>
                  </a:lnTo>
                  <a:lnTo>
                    <a:pt x="1063" y="6069"/>
                  </a:lnTo>
                  <a:lnTo>
                    <a:pt x="1305" y="5887"/>
                  </a:lnTo>
                  <a:lnTo>
                    <a:pt x="1487" y="5675"/>
                  </a:lnTo>
                  <a:lnTo>
                    <a:pt x="1669" y="5462"/>
                  </a:lnTo>
                  <a:lnTo>
                    <a:pt x="1821" y="5189"/>
                  </a:lnTo>
                  <a:lnTo>
                    <a:pt x="1973" y="4916"/>
                  </a:lnTo>
                  <a:lnTo>
                    <a:pt x="2094" y="4613"/>
                  </a:lnTo>
                  <a:lnTo>
                    <a:pt x="2307" y="4006"/>
                  </a:lnTo>
                  <a:lnTo>
                    <a:pt x="2489" y="3368"/>
                  </a:lnTo>
                  <a:lnTo>
                    <a:pt x="2610" y="2792"/>
                  </a:lnTo>
                  <a:lnTo>
                    <a:pt x="2701" y="2306"/>
                  </a:lnTo>
                  <a:lnTo>
                    <a:pt x="2792" y="1791"/>
                  </a:lnTo>
                  <a:lnTo>
                    <a:pt x="3156" y="0"/>
                  </a:lnTo>
                  <a:close/>
                </a:path>
              </a:pathLst>
            </a:custGeom>
            <a:solidFill>
              <a:srgbClr val="BD1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5125;p71">
              <a:extLst>
                <a:ext uri="{FF2B5EF4-FFF2-40B4-BE49-F238E27FC236}">
                  <a16:creationId xmlns:a16="http://schemas.microsoft.com/office/drawing/2014/main" xmlns="" id="{4F327E6D-91F4-45E6-9FA7-5765622D3FA8}"/>
                </a:ext>
              </a:extLst>
            </p:cNvPr>
            <p:cNvSpPr/>
            <p:nvPr/>
          </p:nvSpPr>
          <p:spPr>
            <a:xfrm>
              <a:off x="4845100" y="2294600"/>
              <a:ext cx="78925" cy="154775"/>
            </a:xfrm>
            <a:custGeom>
              <a:avLst/>
              <a:gdLst/>
              <a:ahLst/>
              <a:cxnLst/>
              <a:rect l="l" t="t" r="r" b="b"/>
              <a:pathLst>
                <a:path w="3157" h="6191" fill="none" extrusionOk="0">
                  <a:moveTo>
                    <a:pt x="3156" y="0"/>
                  </a:moveTo>
                  <a:lnTo>
                    <a:pt x="2883" y="1244"/>
                  </a:lnTo>
                  <a:lnTo>
                    <a:pt x="2883" y="1244"/>
                  </a:lnTo>
                  <a:lnTo>
                    <a:pt x="2519" y="1335"/>
                  </a:lnTo>
                  <a:lnTo>
                    <a:pt x="2125" y="1396"/>
                  </a:lnTo>
                  <a:lnTo>
                    <a:pt x="1760" y="1457"/>
                  </a:lnTo>
                  <a:lnTo>
                    <a:pt x="1366" y="1457"/>
                  </a:lnTo>
                  <a:lnTo>
                    <a:pt x="1366" y="1457"/>
                  </a:lnTo>
                  <a:lnTo>
                    <a:pt x="1032" y="1457"/>
                  </a:lnTo>
                  <a:lnTo>
                    <a:pt x="698" y="1396"/>
                  </a:lnTo>
                  <a:lnTo>
                    <a:pt x="365" y="1335"/>
                  </a:lnTo>
                  <a:lnTo>
                    <a:pt x="31" y="1214"/>
                  </a:lnTo>
                  <a:lnTo>
                    <a:pt x="61" y="1578"/>
                  </a:lnTo>
                  <a:lnTo>
                    <a:pt x="61" y="1578"/>
                  </a:lnTo>
                  <a:lnTo>
                    <a:pt x="61" y="1578"/>
                  </a:lnTo>
                  <a:lnTo>
                    <a:pt x="61" y="1578"/>
                  </a:lnTo>
                  <a:lnTo>
                    <a:pt x="61" y="1578"/>
                  </a:lnTo>
                  <a:lnTo>
                    <a:pt x="0" y="1700"/>
                  </a:lnTo>
                  <a:lnTo>
                    <a:pt x="0" y="1700"/>
                  </a:lnTo>
                  <a:lnTo>
                    <a:pt x="183" y="1851"/>
                  </a:lnTo>
                  <a:lnTo>
                    <a:pt x="334" y="1973"/>
                  </a:lnTo>
                  <a:lnTo>
                    <a:pt x="334" y="1973"/>
                  </a:lnTo>
                  <a:lnTo>
                    <a:pt x="547" y="2215"/>
                  </a:lnTo>
                  <a:lnTo>
                    <a:pt x="698" y="2428"/>
                  </a:lnTo>
                  <a:lnTo>
                    <a:pt x="850" y="2701"/>
                  </a:lnTo>
                  <a:lnTo>
                    <a:pt x="971" y="2944"/>
                  </a:lnTo>
                  <a:lnTo>
                    <a:pt x="1093" y="3217"/>
                  </a:lnTo>
                  <a:lnTo>
                    <a:pt x="1154" y="3490"/>
                  </a:lnTo>
                  <a:lnTo>
                    <a:pt x="1184" y="3793"/>
                  </a:lnTo>
                  <a:lnTo>
                    <a:pt x="1214" y="4097"/>
                  </a:lnTo>
                  <a:lnTo>
                    <a:pt x="1214" y="4218"/>
                  </a:lnTo>
                  <a:lnTo>
                    <a:pt x="1214" y="4218"/>
                  </a:lnTo>
                  <a:lnTo>
                    <a:pt x="1184" y="4491"/>
                  </a:lnTo>
                  <a:lnTo>
                    <a:pt x="1154" y="4764"/>
                  </a:lnTo>
                  <a:lnTo>
                    <a:pt x="1093" y="5007"/>
                  </a:lnTo>
                  <a:lnTo>
                    <a:pt x="1002" y="5280"/>
                  </a:lnTo>
                  <a:lnTo>
                    <a:pt x="911" y="5523"/>
                  </a:lnTo>
                  <a:lnTo>
                    <a:pt x="759" y="5766"/>
                  </a:lnTo>
                  <a:lnTo>
                    <a:pt x="607" y="5978"/>
                  </a:lnTo>
                  <a:lnTo>
                    <a:pt x="456" y="6190"/>
                  </a:lnTo>
                  <a:lnTo>
                    <a:pt x="456" y="6190"/>
                  </a:lnTo>
                  <a:lnTo>
                    <a:pt x="547" y="6190"/>
                  </a:lnTo>
                  <a:lnTo>
                    <a:pt x="547" y="6190"/>
                  </a:lnTo>
                  <a:lnTo>
                    <a:pt x="698" y="6190"/>
                  </a:lnTo>
                  <a:lnTo>
                    <a:pt x="820" y="6160"/>
                  </a:lnTo>
                  <a:lnTo>
                    <a:pt x="1063" y="6069"/>
                  </a:lnTo>
                  <a:lnTo>
                    <a:pt x="1305" y="5887"/>
                  </a:lnTo>
                  <a:lnTo>
                    <a:pt x="1487" y="5675"/>
                  </a:lnTo>
                  <a:lnTo>
                    <a:pt x="1487" y="5675"/>
                  </a:lnTo>
                  <a:lnTo>
                    <a:pt x="1669" y="5462"/>
                  </a:lnTo>
                  <a:lnTo>
                    <a:pt x="1821" y="5189"/>
                  </a:lnTo>
                  <a:lnTo>
                    <a:pt x="1973" y="4916"/>
                  </a:lnTo>
                  <a:lnTo>
                    <a:pt x="2094" y="4613"/>
                  </a:lnTo>
                  <a:lnTo>
                    <a:pt x="2307" y="4006"/>
                  </a:lnTo>
                  <a:lnTo>
                    <a:pt x="2489" y="3368"/>
                  </a:lnTo>
                  <a:lnTo>
                    <a:pt x="2610" y="2792"/>
                  </a:lnTo>
                  <a:lnTo>
                    <a:pt x="2701" y="2306"/>
                  </a:lnTo>
                  <a:lnTo>
                    <a:pt x="2792" y="1791"/>
                  </a:lnTo>
                  <a:lnTo>
                    <a:pt x="2792" y="1791"/>
                  </a:lnTo>
                  <a:lnTo>
                    <a:pt x="2792" y="1791"/>
                  </a:lnTo>
                  <a:lnTo>
                    <a:pt x="2792" y="1791"/>
                  </a:lnTo>
                  <a:lnTo>
                    <a:pt x="2792" y="1791"/>
                  </a:lnTo>
                  <a:lnTo>
                    <a:pt x="3156" y="0"/>
                  </a:lnTo>
                  <a:lnTo>
                    <a:pt x="31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5126;p71">
              <a:extLst>
                <a:ext uri="{FF2B5EF4-FFF2-40B4-BE49-F238E27FC236}">
                  <a16:creationId xmlns:a16="http://schemas.microsoft.com/office/drawing/2014/main" xmlns="" id="{E82A5C6E-3F7A-43ED-80C2-612FFA3791C5}"/>
                </a:ext>
              </a:extLst>
            </p:cNvPr>
            <p:cNvSpPr/>
            <p:nvPr/>
          </p:nvSpPr>
          <p:spPr>
            <a:xfrm>
              <a:off x="4828400" y="2403075"/>
              <a:ext cx="62250" cy="46300"/>
            </a:xfrm>
            <a:custGeom>
              <a:avLst/>
              <a:gdLst/>
              <a:ahLst/>
              <a:cxnLst/>
              <a:rect l="l" t="t" r="r" b="b"/>
              <a:pathLst>
                <a:path w="2490" h="1852" extrusionOk="0">
                  <a:moveTo>
                    <a:pt x="790" y="0"/>
                  </a:moveTo>
                  <a:lnTo>
                    <a:pt x="608" y="31"/>
                  </a:lnTo>
                  <a:lnTo>
                    <a:pt x="395" y="91"/>
                  </a:lnTo>
                  <a:lnTo>
                    <a:pt x="213" y="152"/>
                  </a:lnTo>
                  <a:lnTo>
                    <a:pt x="1" y="274"/>
                  </a:lnTo>
                  <a:lnTo>
                    <a:pt x="1" y="547"/>
                  </a:lnTo>
                  <a:lnTo>
                    <a:pt x="62" y="789"/>
                  </a:lnTo>
                  <a:lnTo>
                    <a:pt x="122" y="1032"/>
                  </a:lnTo>
                  <a:lnTo>
                    <a:pt x="213" y="1245"/>
                  </a:lnTo>
                  <a:lnTo>
                    <a:pt x="335" y="1457"/>
                  </a:lnTo>
                  <a:lnTo>
                    <a:pt x="486" y="1609"/>
                  </a:lnTo>
                  <a:lnTo>
                    <a:pt x="699" y="1730"/>
                  </a:lnTo>
                  <a:lnTo>
                    <a:pt x="942" y="1821"/>
                  </a:lnTo>
                  <a:lnTo>
                    <a:pt x="1184" y="1851"/>
                  </a:lnTo>
                  <a:lnTo>
                    <a:pt x="1397" y="1851"/>
                  </a:lnTo>
                  <a:lnTo>
                    <a:pt x="1609" y="1791"/>
                  </a:lnTo>
                  <a:lnTo>
                    <a:pt x="1822" y="1669"/>
                  </a:lnTo>
                  <a:lnTo>
                    <a:pt x="2004" y="1518"/>
                  </a:lnTo>
                  <a:lnTo>
                    <a:pt x="2186" y="1336"/>
                  </a:lnTo>
                  <a:lnTo>
                    <a:pt x="2337" y="1123"/>
                  </a:lnTo>
                  <a:lnTo>
                    <a:pt x="2489" y="880"/>
                  </a:lnTo>
                  <a:lnTo>
                    <a:pt x="2277" y="638"/>
                  </a:lnTo>
                  <a:lnTo>
                    <a:pt x="2004" y="425"/>
                  </a:lnTo>
                  <a:lnTo>
                    <a:pt x="1761" y="243"/>
                  </a:lnTo>
                  <a:lnTo>
                    <a:pt x="1457" y="91"/>
                  </a:lnTo>
                  <a:lnTo>
                    <a:pt x="1124" y="31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FFC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5127;p71">
              <a:extLst>
                <a:ext uri="{FF2B5EF4-FFF2-40B4-BE49-F238E27FC236}">
                  <a16:creationId xmlns:a16="http://schemas.microsoft.com/office/drawing/2014/main" xmlns="" id="{82D8D21F-0B0C-4CDC-8AB1-9405442246A8}"/>
                </a:ext>
              </a:extLst>
            </p:cNvPr>
            <p:cNvSpPr/>
            <p:nvPr/>
          </p:nvSpPr>
          <p:spPr>
            <a:xfrm>
              <a:off x="4840550" y="2132250"/>
              <a:ext cx="115325" cy="198775"/>
            </a:xfrm>
            <a:custGeom>
              <a:avLst/>
              <a:gdLst/>
              <a:ahLst/>
              <a:cxnLst/>
              <a:rect l="l" t="t" r="r" b="b"/>
              <a:pathLst>
                <a:path w="4613" h="7951" extrusionOk="0">
                  <a:moveTo>
                    <a:pt x="3187" y="1"/>
                  </a:moveTo>
                  <a:lnTo>
                    <a:pt x="2822" y="61"/>
                  </a:lnTo>
                  <a:lnTo>
                    <a:pt x="2428" y="183"/>
                  </a:lnTo>
                  <a:lnTo>
                    <a:pt x="2064" y="334"/>
                  </a:lnTo>
                  <a:lnTo>
                    <a:pt x="1700" y="547"/>
                  </a:lnTo>
                  <a:lnTo>
                    <a:pt x="1336" y="759"/>
                  </a:lnTo>
                  <a:lnTo>
                    <a:pt x="1032" y="972"/>
                  </a:lnTo>
                  <a:lnTo>
                    <a:pt x="486" y="1396"/>
                  </a:lnTo>
                  <a:lnTo>
                    <a:pt x="152" y="1700"/>
                  </a:lnTo>
                  <a:lnTo>
                    <a:pt x="0" y="1852"/>
                  </a:lnTo>
                  <a:lnTo>
                    <a:pt x="213" y="7708"/>
                  </a:lnTo>
                  <a:lnTo>
                    <a:pt x="577" y="7829"/>
                  </a:lnTo>
                  <a:lnTo>
                    <a:pt x="911" y="7890"/>
                  </a:lnTo>
                  <a:lnTo>
                    <a:pt x="1275" y="7951"/>
                  </a:lnTo>
                  <a:lnTo>
                    <a:pt x="1639" y="7951"/>
                  </a:lnTo>
                  <a:lnTo>
                    <a:pt x="2003" y="7920"/>
                  </a:lnTo>
                  <a:lnTo>
                    <a:pt x="2367" y="7890"/>
                  </a:lnTo>
                  <a:lnTo>
                    <a:pt x="2701" y="7829"/>
                  </a:lnTo>
                  <a:lnTo>
                    <a:pt x="3065" y="7738"/>
                  </a:lnTo>
                  <a:lnTo>
                    <a:pt x="4613" y="486"/>
                  </a:lnTo>
                  <a:lnTo>
                    <a:pt x="4461" y="334"/>
                  </a:lnTo>
                  <a:lnTo>
                    <a:pt x="4279" y="213"/>
                  </a:lnTo>
                  <a:lnTo>
                    <a:pt x="4127" y="122"/>
                  </a:lnTo>
                  <a:lnTo>
                    <a:pt x="3945" y="61"/>
                  </a:lnTo>
                  <a:lnTo>
                    <a:pt x="3763" y="31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rgbClr val="91C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5128;p71">
              <a:extLst>
                <a:ext uri="{FF2B5EF4-FFF2-40B4-BE49-F238E27FC236}">
                  <a16:creationId xmlns:a16="http://schemas.microsoft.com/office/drawing/2014/main" xmlns="" id="{02FBADC8-F0B6-4DF0-8971-16D8AB7A9A9A}"/>
                </a:ext>
              </a:extLst>
            </p:cNvPr>
            <p:cNvSpPr/>
            <p:nvPr/>
          </p:nvSpPr>
          <p:spPr>
            <a:xfrm>
              <a:off x="4840550" y="2132250"/>
              <a:ext cx="115325" cy="198775"/>
            </a:xfrm>
            <a:custGeom>
              <a:avLst/>
              <a:gdLst/>
              <a:ahLst/>
              <a:cxnLst/>
              <a:rect l="l" t="t" r="r" b="b"/>
              <a:pathLst>
                <a:path w="4613" h="7951" fill="none" extrusionOk="0">
                  <a:moveTo>
                    <a:pt x="213" y="7708"/>
                  </a:moveTo>
                  <a:lnTo>
                    <a:pt x="0" y="1852"/>
                  </a:lnTo>
                  <a:lnTo>
                    <a:pt x="0" y="1852"/>
                  </a:lnTo>
                  <a:lnTo>
                    <a:pt x="152" y="1700"/>
                  </a:lnTo>
                  <a:lnTo>
                    <a:pt x="486" y="1396"/>
                  </a:lnTo>
                  <a:lnTo>
                    <a:pt x="1032" y="972"/>
                  </a:lnTo>
                  <a:lnTo>
                    <a:pt x="1336" y="759"/>
                  </a:lnTo>
                  <a:lnTo>
                    <a:pt x="1700" y="547"/>
                  </a:lnTo>
                  <a:lnTo>
                    <a:pt x="2064" y="334"/>
                  </a:lnTo>
                  <a:lnTo>
                    <a:pt x="2428" y="183"/>
                  </a:lnTo>
                  <a:lnTo>
                    <a:pt x="2822" y="61"/>
                  </a:lnTo>
                  <a:lnTo>
                    <a:pt x="3187" y="1"/>
                  </a:lnTo>
                  <a:lnTo>
                    <a:pt x="3581" y="1"/>
                  </a:lnTo>
                  <a:lnTo>
                    <a:pt x="3763" y="31"/>
                  </a:lnTo>
                  <a:lnTo>
                    <a:pt x="3945" y="61"/>
                  </a:lnTo>
                  <a:lnTo>
                    <a:pt x="4127" y="122"/>
                  </a:lnTo>
                  <a:lnTo>
                    <a:pt x="4279" y="213"/>
                  </a:lnTo>
                  <a:lnTo>
                    <a:pt x="4461" y="334"/>
                  </a:lnTo>
                  <a:lnTo>
                    <a:pt x="4613" y="486"/>
                  </a:lnTo>
                  <a:lnTo>
                    <a:pt x="3065" y="7738"/>
                  </a:lnTo>
                  <a:lnTo>
                    <a:pt x="3065" y="7738"/>
                  </a:lnTo>
                  <a:lnTo>
                    <a:pt x="2701" y="7829"/>
                  </a:lnTo>
                  <a:lnTo>
                    <a:pt x="2367" y="7890"/>
                  </a:lnTo>
                  <a:lnTo>
                    <a:pt x="2003" y="7920"/>
                  </a:lnTo>
                  <a:lnTo>
                    <a:pt x="1639" y="7951"/>
                  </a:lnTo>
                  <a:lnTo>
                    <a:pt x="1275" y="7951"/>
                  </a:lnTo>
                  <a:lnTo>
                    <a:pt x="911" y="7890"/>
                  </a:lnTo>
                  <a:lnTo>
                    <a:pt x="577" y="7829"/>
                  </a:lnTo>
                  <a:lnTo>
                    <a:pt x="213" y="77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5129;p71">
              <a:extLst>
                <a:ext uri="{FF2B5EF4-FFF2-40B4-BE49-F238E27FC236}">
                  <a16:creationId xmlns:a16="http://schemas.microsoft.com/office/drawing/2014/main" xmlns="" id="{97426EC6-A0AC-4690-9C41-635B3248CDD0}"/>
                </a:ext>
              </a:extLst>
            </p:cNvPr>
            <p:cNvSpPr/>
            <p:nvPr/>
          </p:nvSpPr>
          <p:spPr>
            <a:xfrm>
              <a:off x="4925500" y="2261975"/>
              <a:ext cx="5350" cy="25050"/>
            </a:xfrm>
            <a:custGeom>
              <a:avLst/>
              <a:gdLst/>
              <a:ahLst/>
              <a:cxnLst/>
              <a:rect l="l" t="t" r="r" b="b"/>
              <a:pathLst>
                <a:path w="214" h="1002" extrusionOk="0">
                  <a:moveTo>
                    <a:pt x="213" y="0"/>
                  </a:moveTo>
                  <a:lnTo>
                    <a:pt x="1" y="1002"/>
                  </a:lnTo>
                  <a:lnTo>
                    <a:pt x="1" y="1002"/>
                  </a:lnTo>
                  <a:lnTo>
                    <a:pt x="213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87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5130;p71">
              <a:extLst>
                <a:ext uri="{FF2B5EF4-FFF2-40B4-BE49-F238E27FC236}">
                  <a16:creationId xmlns:a16="http://schemas.microsoft.com/office/drawing/2014/main" xmlns="" id="{7973BA5A-769C-4C76-8E22-92408DBEEFA6}"/>
                </a:ext>
              </a:extLst>
            </p:cNvPr>
            <p:cNvSpPr/>
            <p:nvPr/>
          </p:nvSpPr>
          <p:spPr>
            <a:xfrm>
              <a:off x="4925500" y="2261975"/>
              <a:ext cx="5350" cy="25050"/>
            </a:xfrm>
            <a:custGeom>
              <a:avLst/>
              <a:gdLst/>
              <a:ahLst/>
              <a:cxnLst/>
              <a:rect l="l" t="t" r="r" b="b"/>
              <a:pathLst>
                <a:path w="214" h="1002" fill="none" extrusionOk="0">
                  <a:moveTo>
                    <a:pt x="213" y="0"/>
                  </a:moveTo>
                  <a:lnTo>
                    <a:pt x="1" y="1002"/>
                  </a:lnTo>
                  <a:lnTo>
                    <a:pt x="1" y="1002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5131;p71">
              <a:extLst>
                <a:ext uri="{FF2B5EF4-FFF2-40B4-BE49-F238E27FC236}">
                  <a16:creationId xmlns:a16="http://schemas.microsoft.com/office/drawing/2014/main" xmlns="" id="{B0C400BE-75FE-43B7-BA14-47BC7432A163}"/>
                </a:ext>
              </a:extLst>
            </p:cNvPr>
            <p:cNvSpPr/>
            <p:nvPr/>
          </p:nvSpPr>
          <p:spPr>
            <a:xfrm>
              <a:off x="4925500" y="2287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04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5132;p71">
              <a:extLst>
                <a:ext uri="{FF2B5EF4-FFF2-40B4-BE49-F238E27FC236}">
                  <a16:creationId xmlns:a16="http://schemas.microsoft.com/office/drawing/2014/main" xmlns="" id="{C2EEED3C-733B-44A6-A813-4621EBF7B98A}"/>
                </a:ext>
              </a:extLst>
            </p:cNvPr>
            <p:cNvSpPr/>
            <p:nvPr/>
          </p:nvSpPr>
          <p:spPr>
            <a:xfrm>
              <a:off x="4925500" y="2287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5133;p71">
              <a:extLst>
                <a:ext uri="{FF2B5EF4-FFF2-40B4-BE49-F238E27FC236}">
                  <a16:creationId xmlns:a16="http://schemas.microsoft.com/office/drawing/2014/main" xmlns="" id="{1B4BCEA7-C6E6-4DF1-9339-EBBDDEA95F82}"/>
                </a:ext>
              </a:extLst>
            </p:cNvPr>
            <p:cNvSpPr/>
            <p:nvPr/>
          </p:nvSpPr>
          <p:spPr>
            <a:xfrm>
              <a:off x="4924000" y="2287000"/>
              <a:ext cx="1525" cy="7625"/>
            </a:xfrm>
            <a:custGeom>
              <a:avLst/>
              <a:gdLst/>
              <a:ahLst/>
              <a:cxnLst/>
              <a:rect l="l" t="t" r="r" b="b"/>
              <a:pathLst>
                <a:path w="61" h="305" extrusionOk="0">
                  <a:moveTo>
                    <a:pt x="61" y="1"/>
                  </a:moveTo>
                  <a:lnTo>
                    <a:pt x="61" y="1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5B42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5134;p71">
              <a:extLst>
                <a:ext uri="{FF2B5EF4-FFF2-40B4-BE49-F238E27FC236}">
                  <a16:creationId xmlns:a16="http://schemas.microsoft.com/office/drawing/2014/main" xmlns="" id="{44A05517-1B0C-4EBD-997F-9F01BF1145C9}"/>
                </a:ext>
              </a:extLst>
            </p:cNvPr>
            <p:cNvSpPr/>
            <p:nvPr/>
          </p:nvSpPr>
          <p:spPr>
            <a:xfrm>
              <a:off x="4924000" y="2287000"/>
              <a:ext cx="1525" cy="7625"/>
            </a:xfrm>
            <a:custGeom>
              <a:avLst/>
              <a:gdLst/>
              <a:ahLst/>
              <a:cxnLst/>
              <a:rect l="l" t="t" r="r" b="b"/>
              <a:pathLst>
                <a:path w="61" h="305" fill="none" extrusionOk="0">
                  <a:moveTo>
                    <a:pt x="61" y="1"/>
                  </a:moveTo>
                  <a:lnTo>
                    <a:pt x="61" y="1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5135;p71">
              <a:extLst>
                <a:ext uri="{FF2B5EF4-FFF2-40B4-BE49-F238E27FC236}">
                  <a16:creationId xmlns:a16="http://schemas.microsoft.com/office/drawing/2014/main" xmlns="" id="{A2B1A038-FB86-48DD-AEBA-E070EF5DACB4}"/>
                </a:ext>
              </a:extLst>
            </p:cNvPr>
            <p:cNvSpPr/>
            <p:nvPr/>
          </p:nvSpPr>
          <p:spPr>
            <a:xfrm>
              <a:off x="4924000" y="2261975"/>
              <a:ext cx="6850" cy="32650"/>
            </a:xfrm>
            <a:custGeom>
              <a:avLst/>
              <a:gdLst/>
              <a:ahLst/>
              <a:cxnLst/>
              <a:rect l="l" t="t" r="r" b="b"/>
              <a:pathLst>
                <a:path w="274" h="1306" extrusionOk="0">
                  <a:moveTo>
                    <a:pt x="273" y="0"/>
                  </a:moveTo>
                  <a:lnTo>
                    <a:pt x="0" y="1305"/>
                  </a:lnTo>
                  <a:lnTo>
                    <a:pt x="0" y="1305"/>
                  </a:lnTo>
                  <a:lnTo>
                    <a:pt x="273" y="0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9B4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5136;p71">
              <a:extLst>
                <a:ext uri="{FF2B5EF4-FFF2-40B4-BE49-F238E27FC236}">
                  <a16:creationId xmlns:a16="http://schemas.microsoft.com/office/drawing/2014/main" xmlns="" id="{0D811851-FADE-49C2-ADF1-7E9B03290161}"/>
                </a:ext>
              </a:extLst>
            </p:cNvPr>
            <p:cNvSpPr/>
            <p:nvPr/>
          </p:nvSpPr>
          <p:spPr>
            <a:xfrm>
              <a:off x="4924000" y="2261975"/>
              <a:ext cx="6850" cy="32650"/>
            </a:xfrm>
            <a:custGeom>
              <a:avLst/>
              <a:gdLst/>
              <a:ahLst/>
              <a:cxnLst/>
              <a:rect l="l" t="t" r="r" b="b"/>
              <a:pathLst>
                <a:path w="274" h="1306" fill="none" extrusionOk="0">
                  <a:moveTo>
                    <a:pt x="273" y="0"/>
                  </a:moveTo>
                  <a:lnTo>
                    <a:pt x="0" y="1305"/>
                  </a:lnTo>
                  <a:lnTo>
                    <a:pt x="0" y="1305"/>
                  </a:lnTo>
                  <a:lnTo>
                    <a:pt x="273" y="0"/>
                  </a:lnTo>
                  <a:lnTo>
                    <a:pt x="2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5137;p71">
              <a:extLst>
                <a:ext uri="{FF2B5EF4-FFF2-40B4-BE49-F238E27FC236}">
                  <a16:creationId xmlns:a16="http://schemas.microsoft.com/office/drawing/2014/main" xmlns="" id="{B3E659A1-EE22-497B-A937-B3E18B2BF00F}"/>
                </a:ext>
              </a:extLst>
            </p:cNvPr>
            <p:cNvSpPr/>
            <p:nvPr/>
          </p:nvSpPr>
          <p:spPr>
            <a:xfrm>
              <a:off x="4914900" y="2254400"/>
              <a:ext cx="15950" cy="40225"/>
            </a:xfrm>
            <a:custGeom>
              <a:avLst/>
              <a:gdLst/>
              <a:ahLst/>
              <a:cxnLst/>
              <a:rect l="l" t="t" r="r" b="b"/>
              <a:pathLst>
                <a:path w="638" h="1609" extrusionOk="0">
                  <a:moveTo>
                    <a:pt x="0" y="0"/>
                  </a:moveTo>
                  <a:lnTo>
                    <a:pt x="152" y="334"/>
                  </a:lnTo>
                  <a:lnTo>
                    <a:pt x="273" y="698"/>
                  </a:lnTo>
                  <a:lnTo>
                    <a:pt x="334" y="1062"/>
                  </a:lnTo>
                  <a:lnTo>
                    <a:pt x="364" y="1426"/>
                  </a:lnTo>
                  <a:lnTo>
                    <a:pt x="364" y="1608"/>
                  </a:lnTo>
                  <a:lnTo>
                    <a:pt x="637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5138;p71">
              <a:extLst>
                <a:ext uri="{FF2B5EF4-FFF2-40B4-BE49-F238E27FC236}">
                  <a16:creationId xmlns:a16="http://schemas.microsoft.com/office/drawing/2014/main" xmlns="" id="{3F399141-47FB-4D13-AE76-C4F651BCDAF7}"/>
                </a:ext>
              </a:extLst>
            </p:cNvPr>
            <p:cNvSpPr/>
            <p:nvPr/>
          </p:nvSpPr>
          <p:spPr>
            <a:xfrm>
              <a:off x="4914900" y="2254400"/>
              <a:ext cx="15950" cy="40225"/>
            </a:xfrm>
            <a:custGeom>
              <a:avLst/>
              <a:gdLst/>
              <a:ahLst/>
              <a:cxnLst/>
              <a:rect l="l" t="t" r="r" b="b"/>
              <a:pathLst>
                <a:path w="638" h="160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52" y="334"/>
                  </a:lnTo>
                  <a:lnTo>
                    <a:pt x="273" y="698"/>
                  </a:lnTo>
                  <a:lnTo>
                    <a:pt x="334" y="1062"/>
                  </a:lnTo>
                  <a:lnTo>
                    <a:pt x="364" y="1426"/>
                  </a:lnTo>
                  <a:lnTo>
                    <a:pt x="364" y="1608"/>
                  </a:lnTo>
                  <a:lnTo>
                    <a:pt x="637" y="30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5139;p71">
              <a:extLst>
                <a:ext uri="{FF2B5EF4-FFF2-40B4-BE49-F238E27FC236}">
                  <a16:creationId xmlns:a16="http://schemas.microsoft.com/office/drawing/2014/main" xmlns="" id="{C7338578-C945-4B3F-9C08-20AD69C7333E}"/>
                </a:ext>
              </a:extLst>
            </p:cNvPr>
            <p:cNvSpPr/>
            <p:nvPr/>
          </p:nvSpPr>
          <p:spPr>
            <a:xfrm>
              <a:off x="4851175" y="2322650"/>
              <a:ext cx="64500" cy="13700"/>
            </a:xfrm>
            <a:custGeom>
              <a:avLst/>
              <a:gdLst/>
              <a:ahLst/>
              <a:cxnLst/>
              <a:rect l="l" t="t" r="r" b="b"/>
              <a:pathLst>
                <a:path w="2580" h="548" extrusionOk="0">
                  <a:moveTo>
                    <a:pt x="0" y="1"/>
                  </a:moveTo>
                  <a:lnTo>
                    <a:pt x="31" y="62"/>
                  </a:lnTo>
                  <a:lnTo>
                    <a:pt x="122" y="213"/>
                  </a:lnTo>
                  <a:lnTo>
                    <a:pt x="304" y="365"/>
                  </a:lnTo>
                  <a:lnTo>
                    <a:pt x="546" y="486"/>
                  </a:lnTo>
                  <a:lnTo>
                    <a:pt x="820" y="547"/>
                  </a:lnTo>
                  <a:lnTo>
                    <a:pt x="1275" y="547"/>
                  </a:lnTo>
                  <a:lnTo>
                    <a:pt x="1487" y="486"/>
                  </a:lnTo>
                  <a:lnTo>
                    <a:pt x="1942" y="335"/>
                  </a:lnTo>
                  <a:lnTo>
                    <a:pt x="2397" y="153"/>
                  </a:lnTo>
                  <a:lnTo>
                    <a:pt x="2519" y="92"/>
                  </a:lnTo>
                  <a:lnTo>
                    <a:pt x="2579" y="62"/>
                  </a:lnTo>
                  <a:lnTo>
                    <a:pt x="2519" y="31"/>
                  </a:lnTo>
                  <a:lnTo>
                    <a:pt x="2367" y="62"/>
                  </a:lnTo>
                  <a:lnTo>
                    <a:pt x="1882" y="122"/>
                  </a:lnTo>
                  <a:lnTo>
                    <a:pt x="1426" y="213"/>
                  </a:lnTo>
                  <a:lnTo>
                    <a:pt x="1214" y="244"/>
                  </a:lnTo>
                  <a:lnTo>
                    <a:pt x="1032" y="274"/>
                  </a:lnTo>
                  <a:lnTo>
                    <a:pt x="607" y="274"/>
                  </a:lnTo>
                  <a:lnTo>
                    <a:pt x="364" y="213"/>
                  </a:lnTo>
                  <a:lnTo>
                    <a:pt x="182" y="122"/>
                  </a:lnTo>
                  <a:lnTo>
                    <a:pt x="61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5140;p71">
              <a:extLst>
                <a:ext uri="{FF2B5EF4-FFF2-40B4-BE49-F238E27FC236}">
                  <a16:creationId xmlns:a16="http://schemas.microsoft.com/office/drawing/2014/main" xmlns="" id="{252DCF19-2792-4088-9028-2B23E0666D61}"/>
                </a:ext>
              </a:extLst>
            </p:cNvPr>
            <p:cNvSpPr/>
            <p:nvPr/>
          </p:nvSpPr>
          <p:spPr>
            <a:xfrm>
              <a:off x="4851175" y="2305225"/>
              <a:ext cx="60700" cy="15175"/>
            </a:xfrm>
            <a:custGeom>
              <a:avLst/>
              <a:gdLst/>
              <a:ahLst/>
              <a:cxnLst/>
              <a:rect l="l" t="t" r="r" b="b"/>
              <a:pathLst>
                <a:path w="2428" h="607" extrusionOk="0">
                  <a:moveTo>
                    <a:pt x="2428" y="0"/>
                  </a:moveTo>
                  <a:lnTo>
                    <a:pt x="2367" y="30"/>
                  </a:lnTo>
                  <a:lnTo>
                    <a:pt x="2246" y="91"/>
                  </a:lnTo>
                  <a:lnTo>
                    <a:pt x="2064" y="182"/>
                  </a:lnTo>
                  <a:lnTo>
                    <a:pt x="1851" y="243"/>
                  </a:lnTo>
                  <a:lnTo>
                    <a:pt x="1639" y="304"/>
                  </a:lnTo>
                  <a:lnTo>
                    <a:pt x="1426" y="304"/>
                  </a:lnTo>
                  <a:lnTo>
                    <a:pt x="1244" y="334"/>
                  </a:lnTo>
                  <a:lnTo>
                    <a:pt x="850" y="334"/>
                  </a:lnTo>
                  <a:lnTo>
                    <a:pt x="607" y="304"/>
                  </a:lnTo>
                  <a:lnTo>
                    <a:pt x="395" y="273"/>
                  </a:lnTo>
                  <a:lnTo>
                    <a:pt x="213" y="212"/>
                  </a:lnTo>
                  <a:lnTo>
                    <a:pt x="61" y="152"/>
                  </a:lnTo>
                  <a:lnTo>
                    <a:pt x="0" y="152"/>
                  </a:lnTo>
                  <a:lnTo>
                    <a:pt x="31" y="212"/>
                  </a:lnTo>
                  <a:lnTo>
                    <a:pt x="152" y="304"/>
                  </a:lnTo>
                  <a:lnTo>
                    <a:pt x="334" y="425"/>
                  </a:lnTo>
                  <a:lnTo>
                    <a:pt x="577" y="516"/>
                  </a:lnTo>
                  <a:lnTo>
                    <a:pt x="820" y="577"/>
                  </a:lnTo>
                  <a:lnTo>
                    <a:pt x="1032" y="607"/>
                  </a:lnTo>
                  <a:lnTo>
                    <a:pt x="1244" y="607"/>
                  </a:lnTo>
                  <a:lnTo>
                    <a:pt x="1457" y="577"/>
                  </a:lnTo>
                  <a:lnTo>
                    <a:pt x="1669" y="546"/>
                  </a:lnTo>
                  <a:lnTo>
                    <a:pt x="1912" y="455"/>
                  </a:lnTo>
                  <a:lnTo>
                    <a:pt x="2155" y="334"/>
                  </a:lnTo>
                  <a:lnTo>
                    <a:pt x="2306" y="182"/>
                  </a:lnTo>
                  <a:lnTo>
                    <a:pt x="2428" y="61"/>
                  </a:lnTo>
                  <a:lnTo>
                    <a:pt x="2428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5141;p71">
              <a:extLst>
                <a:ext uri="{FF2B5EF4-FFF2-40B4-BE49-F238E27FC236}">
                  <a16:creationId xmlns:a16="http://schemas.microsoft.com/office/drawing/2014/main" xmlns="" id="{59D7F975-97A1-4210-B5D1-03B3FE58A29D}"/>
                </a:ext>
              </a:extLst>
            </p:cNvPr>
            <p:cNvSpPr/>
            <p:nvPr/>
          </p:nvSpPr>
          <p:spPr>
            <a:xfrm>
              <a:off x="4487050" y="1843975"/>
              <a:ext cx="804125" cy="375550"/>
            </a:xfrm>
            <a:custGeom>
              <a:avLst/>
              <a:gdLst/>
              <a:ahLst/>
              <a:cxnLst/>
              <a:rect l="l" t="t" r="r" b="b"/>
              <a:pathLst>
                <a:path w="32165" h="15022" extrusionOk="0">
                  <a:moveTo>
                    <a:pt x="31315" y="1"/>
                  </a:moveTo>
                  <a:lnTo>
                    <a:pt x="30951" y="62"/>
                  </a:lnTo>
                  <a:lnTo>
                    <a:pt x="30557" y="183"/>
                  </a:lnTo>
                  <a:lnTo>
                    <a:pt x="30101" y="335"/>
                  </a:lnTo>
                  <a:lnTo>
                    <a:pt x="29616" y="547"/>
                  </a:lnTo>
                  <a:lnTo>
                    <a:pt x="29130" y="790"/>
                  </a:lnTo>
                  <a:lnTo>
                    <a:pt x="28584" y="1063"/>
                  </a:lnTo>
                  <a:lnTo>
                    <a:pt x="27461" y="1731"/>
                  </a:lnTo>
                  <a:lnTo>
                    <a:pt x="26248" y="2489"/>
                  </a:lnTo>
                  <a:lnTo>
                    <a:pt x="25034" y="3339"/>
                  </a:lnTo>
                  <a:lnTo>
                    <a:pt x="23790" y="4219"/>
                  </a:lnTo>
                  <a:lnTo>
                    <a:pt x="22576" y="5129"/>
                  </a:lnTo>
                  <a:lnTo>
                    <a:pt x="21393" y="6039"/>
                  </a:lnTo>
                  <a:lnTo>
                    <a:pt x="20270" y="6919"/>
                  </a:lnTo>
                  <a:lnTo>
                    <a:pt x="18389" y="8497"/>
                  </a:lnTo>
                  <a:lnTo>
                    <a:pt x="17084" y="9590"/>
                  </a:lnTo>
                  <a:lnTo>
                    <a:pt x="16598" y="9984"/>
                  </a:lnTo>
                  <a:lnTo>
                    <a:pt x="15931" y="9408"/>
                  </a:lnTo>
                  <a:lnTo>
                    <a:pt x="15233" y="8831"/>
                  </a:lnTo>
                  <a:lnTo>
                    <a:pt x="14535" y="8315"/>
                  </a:lnTo>
                  <a:lnTo>
                    <a:pt x="13837" y="7799"/>
                  </a:lnTo>
                  <a:lnTo>
                    <a:pt x="13139" y="7314"/>
                  </a:lnTo>
                  <a:lnTo>
                    <a:pt x="12441" y="6889"/>
                  </a:lnTo>
                  <a:lnTo>
                    <a:pt x="11743" y="6464"/>
                  </a:lnTo>
                  <a:lnTo>
                    <a:pt x="11076" y="6039"/>
                  </a:lnTo>
                  <a:lnTo>
                    <a:pt x="9710" y="5311"/>
                  </a:lnTo>
                  <a:lnTo>
                    <a:pt x="8375" y="4674"/>
                  </a:lnTo>
                  <a:lnTo>
                    <a:pt x="7101" y="4128"/>
                  </a:lnTo>
                  <a:lnTo>
                    <a:pt x="5887" y="3673"/>
                  </a:lnTo>
                  <a:lnTo>
                    <a:pt x="4764" y="3278"/>
                  </a:lnTo>
                  <a:lnTo>
                    <a:pt x="3732" y="2944"/>
                  </a:lnTo>
                  <a:lnTo>
                    <a:pt x="2852" y="2671"/>
                  </a:lnTo>
                  <a:lnTo>
                    <a:pt x="2063" y="2489"/>
                  </a:lnTo>
                  <a:lnTo>
                    <a:pt x="971" y="2216"/>
                  </a:lnTo>
                  <a:lnTo>
                    <a:pt x="577" y="2155"/>
                  </a:lnTo>
                  <a:lnTo>
                    <a:pt x="0" y="3369"/>
                  </a:lnTo>
                  <a:lnTo>
                    <a:pt x="819" y="3885"/>
                  </a:lnTo>
                  <a:lnTo>
                    <a:pt x="1608" y="4431"/>
                  </a:lnTo>
                  <a:lnTo>
                    <a:pt x="2428" y="5008"/>
                  </a:lnTo>
                  <a:lnTo>
                    <a:pt x="3186" y="5615"/>
                  </a:lnTo>
                  <a:lnTo>
                    <a:pt x="3975" y="6252"/>
                  </a:lnTo>
                  <a:lnTo>
                    <a:pt x="4703" y="6889"/>
                  </a:lnTo>
                  <a:lnTo>
                    <a:pt x="6039" y="8133"/>
                  </a:lnTo>
                  <a:lnTo>
                    <a:pt x="7192" y="9256"/>
                  </a:lnTo>
                  <a:lnTo>
                    <a:pt x="8072" y="10166"/>
                  </a:lnTo>
                  <a:lnTo>
                    <a:pt x="8861" y="11016"/>
                  </a:lnTo>
                  <a:lnTo>
                    <a:pt x="17903" y="15021"/>
                  </a:lnTo>
                  <a:lnTo>
                    <a:pt x="27613" y="9984"/>
                  </a:lnTo>
                  <a:lnTo>
                    <a:pt x="27674" y="9529"/>
                  </a:lnTo>
                  <a:lnTo>
                    <a:pt x="27765" y="9074"/>
                  </a:lnTo>
                  <a:lnTo>
                    <a:pt x="28008" y="8163"/>
                  </a:lnTo>
                  <a:lnTo>
                    <a:pt x="28311" y="7314"/>
                  </a:lnTo>
                  <a:lnTo>
                    <a:pt x="28615" y="6495"/>
                  </a:lnTo>
                  <a:lnTo>
                    <a:pt x="28979" y="5706"/>
                  </a:lnTo>
                  <a:lnTo>
                    <a:pt x="29373" y="4977"/>
                  </a:lnTo>
                  <a:lnTo>
                    <a:pt x="29768" y="4310"/>
                  </a:lnTo>
                  <a:lnTo>
                    <a:pt x="30162" y="3673"/>
                  </a:lnTo>
                  <a:lnTo>
                    <a:pt x="30557" y="3096"/>
                  </a:lnTo>
                  <a:lnTo>
                    <a:pt x="30921" y="2611"/>
                  </a:lnTo>
                  <a:lnTo>
                    <a:pt x="31558" y="1822"/>
                  </a:lnTo>
                  <a:lnTo>
                    <a:pt x="32013" y="1306"/>
                  </a:lnTo>
                  <a:lnTo>
                    <a:pt x="32165" y="1124"/>
                  </a:lnTo>
                  <a:lnTo>
                    <a:pt x="313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5142;p71">
              <a:extLst>
                <a:ext uri="{FF2B5EF4-FFF2-40B4-BE49-F238E27FC236}">
                  <a16:creationId xmlns:a16="http://schemas.microsoft.com/office/drawing/2014/main" xmlns="" id="{B64BBF3A-54DC-4932-A591-3FB8C299625D}"/>
                </a:ext>
              </a:extLst>
            </p:cNvPr>
            <p:cNvSpPr/>
            <p:nvPr/>
          </p:nvSpPr>
          <p:spPr>
            <a:xfrm>
              <a:off x="4487050" y="1843975"/>
              <a:ext cx="804125" cy="375550"/>
            </a:xfrm>
            <a:custGeom>
              <a:avLst/>
              <a:gdLst/>
              <a:ahLst/>
              <a:cxnLst/>
              <a:rect l="l" t="t" r="r" b="b"/>
              <a:pathLst>
                <a:path w="32165" h="15022" fill="none" extrusionOk="0">
                  <a:moveTo>
                    <a:pt x="8861" y="11016"/>
                  </a:moveTo>
                  <a:lnTo>
                    <a:pt x="8861" y="11016"/>
                  </a:lnTo>
                  <a:lnTo>
                    <a:pt x="8072" y="10166"/>
                  </a:lnTo>
                  <a:lnTo>
                    <a:pt x="7192" y="9256"/>
                  </a:lnTo>
                  <a:lnTo>
                    <a:pt x="6039" y="8133"/>
                  </a:lnTo>
                  <a:lnTo>
                    <a:pt x="4703" y="6889"/>
                  </a:lnTo>
                  <a:lnTo>
                    <a:pt x="3975" y="6252"/>
                  </a:lnTo>
                  <a:lnTo>
                    <a:pt x="3186" y="5615"/>
                  </a:lnTo>
                  <a:lnTo>
                    <a:pt x="2428" y="5008"/>
                  </a:lnTo>
                  <a:lnTo>
                    <a:pt x="1608" y="4431"/>
                  </a:lnTo>
                  <a:lnTo>
                    <a:pt x="819" y="3885"/>
                  </a:lnTo>
                  <a:lnTo>
                    <a:pt x="0" y="3369"/>
                  </a:lnTo>
                  <a:lnTo>
                    <a:pt x="577" y="2155"/>
                  </a:lnTo>
                  <a:lnTo>
                    <a:pt x="577" y="2155"/>
                  </a:lnTo>
                  <a:lnTo>
                    <a:pt x="971" y="2216"/>
                  </a:lnTo>
                  <a:lnTo>
                    <a:pt x="2063" y="2489"/>
                  </a:lnTo>
                  <a:lnTo>
                    <a:pt x="2852" y="2671"/>
                  </a:lnTo>
                  <a:lnTo>
                    <a:pt x="3732" y="2944"/>
                  </a:lnTo>
                  <a:lnTo>
                    <a:pt x="4764" y="3278"/>
                  </a:lnTo>
                  <a:lnTo>
                    <a:pt x="5887" y="3673"/>
                  </a:lnTo>
                  <a:lnTo>
                    <a:pt x="7101" y="4128"/>
                  </a:lnTo>
                  <a:lnTo>
                    <a:pt x="8375" y="4674"/>
                  </a:lnTo>
                  <a:lnTo>
                    <a:pt x="9710" y="5311"/>
                  </a:lnTo>
                  <a:lnTo>
                    <a:pt x="11076" y="6039"/>
                  </a:lnTo>
                  <a:lnTo>
                    <a:pt x="11743" y="6464"/>
                  </a:lnTo>
                  <a:lnTo>
                    <a:pt x="12441" y="6889"/>
                  </a:lnTo>
                  <a:lnTo>
                    <a:pt x="13139" y="7314"/>
                  </a:lnTo>
                  <a:lnTo>
                    <a:pt x="13837" y="7799"/>
                  </a:lnTo>
                  <a:lnTo>
                    <a:pt x="14535" y="8315"/>
                  </a:lnTo>
                  <a:lnTo>
                    <a:pt x="15233" y="8831"/>
                  </a:lnTo>
                  <a:lnTo>
                    <a:pt x="15931" y="9408"/>
                  </a:lnTo>
                  <a:lnTo>
                    <a:pt x="16598" y="9984"/>
                  </a:lnTo>
                  <a:lnTo>
                    <a:pt x="16598" y="9984"/>
                  </a:lnTo>
                  <a:lnTo>
                    <a:pt x="17084" y="9590"/>
                  </a:lnTo>
                  <a:lnTo>
                    <a:pt x="18389" y="8497"/>
                  </a:lnTo>
                  <a:lnTo>
                    <a:pt x="20270" y="6919"/>
                  </a:lnTo>
                  <a:lnTo>
                    <a:pt x="21393" y="6039"/>
                  </a:lnTo>
                  <a:lnTo>
                    <a:pt x="22576" y="5129"/>
                  </a:lnTo>
                  <a:lnTo>
                    <a:pt x="23790" y="4219"/>
                  </a:lnTo>
                  <a:lnTo>
                    <a:pt x="25034" y="3339"/>
                  </a:lnTo>
                  <a:lnTo>
                    <a:pt x="26248" y="2489"/>
                  </a:lnTo>
                  <a:lnTo>
                    <a:pt x="27461" y="1731"/>
                  </a:lnTo>
                  <a:lnTo>
                    <a:pt x="28584" y="1063"/>
                  </a:lnTo>
                  <a:lnTo>
                    <a:pt x="29130" y="790"/>
                  </a:lnTo>
                  <a:lnTo>
                    <a:pt x="29616" y="547"/>
                  </a:lnTo>
                  <a:lnTo>
                    <a:pt x="30101" y="335"/>
                  </a:lnTo>
                  <a:lnTo>
                    <a:pt x="30557" y="183"/>
                  </a:lnTo>
                  <a:lnTo>
                    <a:pt x="30951" y="62"/>
                  </a:lnTo>
                  <a:lnTo>
                    <a:pt x="31315" y="1"/>
                  </a:lnTo>
                  <a:lnTo>
                    <a:pt x="32165" y="1124"/>
                  </a:lnTo>
                  <a:lnTo>
                    <a:pt x="32165" y="1124"/>
                  </a:lnTo>
                  <a:lnTo>
                    <a:pt x="32013" y="1306"/>
                  </a:lnTo>
                  <a:lnTo>
                    <a:pt x="31558" y="1822"/>
                  </a:lnTo>
                  <a:lnTo>
                    <a:pt x="30921" y="2611"/>
                  </a:lnTo>
                  <a:lnTo>
                    <a:pt x="30557" y="3096"/>
                  </a:lnTo>
                  <a:lnTo>
                    <a:pt x="30162" y="3673"/>
                  </a:lnTo>
                  <a:lnTo>
                    <a:pt x="29768" y="4310"/>
                  </a:lnTo>
                  <a:lnTo>
                    <a:pt x="29373" y="4977"/>
                  </a:lnTo>
                  <a:lnTo>
                    <a:pt x="28979" y="5706"/>
                  </a:lnTo>
                  <a:lnTo>
                    <a:pt x="28615" y="6495"/>
                  </a:lnTo>
                  <a:lnTo>
                    <a:pt x="28311" y="7314"/>
                  </a:lnTo>
                  <a:lnTo>
                    <a:pt x="28008" y="8163"/>
                  </a:lnTo>
                  <a:lnTo>
                    <a:pt x="27765" y="9074"/>
                  </a:lnTo>
                  <a:lnTo>
                    <a:pt x="27674" y="9529"/>
                  </a:lnTo>
                  <a:lnTo>
                    <a:pt x="27613" y="9984"/>
                  </a:lnTo>
                  <a:lnTo>
                    <a:pt x="17903" y="15021"/>
                  </a:lnTo>
                  <a:lnTo>
                    <a:pt x="8861" y="110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5143;p71">
              <a:extLst>
                <a:ext uri="{FF2B5EF4-FFF2-40B4-BE49-F238E27FC236}">
                  <a16:creationId xmlns:a16="http://schemas.microsoft.com/office/drawing/2014/main" xmlns="" id="{EB55165E-7AD2-4EB6-AC7E-40C4C765A4EE}"/>
                </a:ext>
              </a:extLst>
            </p:cNvPr>
            <p:cNvSpPr/>
            <p:nvPr/>
          </p:nvSpPr>
          <p:spPr>
            <a:xfrm>
              <a:off x="4523450" y="1861425"/>
              <a:ext cx="751800" cy="267825"/>
            </a:xfrm>
            <a:custGeom>
              <a:avLst/>
              <a:gdLst/>
              <a:ahLst/>
              <a:cxnLst/>
              <a:rect l="l" t="t" r="r" b="b"/>
              <a:pathLst>
                <a:path w="30072" h="10713" extrusionOk="0">
                  <a:moveTo>
                    <a:pt x="29950" y="1"/>
                  </a:moveTo>
                  <a:lnTo>
                    <a:pt x="29556" y="62"/>
                  </a:lnTo>
                  <a:lnTo>
                    <a:pt x="29161" y="153"/>
                  </a:lnTo>
                  <a:lnTo>
                    <a:pt x="28706" y="335"/>
                  </a:lnTo>
                  <a:lnTo>
                    <a:pt x="28251" y="517"/>
                  </a:lnTo>
                  <a:lnTo>
                    <a:pt x="27735" y="759"/>
                  </a:lnTo>
                  <a:lnTo>
                    <a:pt x="27189" y="1033"/>
                  </a:lnTo>
                  <a:lnTo>
                    <a:pt x="26066" y="1700"/>
                  </a:lnTo>
                  <a:lnTo>
                    <a:pt x="24883" y="2459"/>
                  </a:lnTo>
                  <a:lnTo>
                    <a:pt x="23639" y="3308"/>
                  </a:lnTo>
                  <a:lnTo>
                    <a:pt x="22395" y="4188"/>
                  </a:lnTo>
                  <a:lnTo>
                    <a:pt x="21181" y="5129"/>
                  </a:lnTo>
                  <a:lnTo>
                    <a:pt x="19997" y="6039"/>
                  </a:lnTo>
                  <a:lnTo>
                    <a:pt x="18875" y="6919"/>
                  </a:lnTo>
                  <a:lnTo>
                    <a:pt x="16993" y="8467"/>
                  </a:lnTo>
                  <a:lnTo>
                    <a:pt x="15688" y="9559"/>
                  </a:lnTo>
                  <a:lnTo>
                    <a:pt x="15203" y="9954"/>
                  </a:lnTo>
                  <a:lnTo>
                    <a:pt x="14141" y="9043"/>
                  </a:lnTo>
                  <a:lnTo>
                    <a:pt x="13049" y="8224"/>
                  </a:lnTo>
                  <a:lnTo>
                    <a:pt x="11956" y="7435"/>
                  </a:lnTo>
                  <a:lnTo>
                    <a:pt x="10864" y="6737"/>
                  </a:lnTo>
                  <a:lnTo>
                    <a:pt x="9771" y="6070"/>
                  </a:lnTo>
                  <a:lnTo>
                    <a:pt x="8709" y="5493"/>
                  </a:lnTo>
                  <a:lnTo>
                    <a:pt x="7647" y="4977"/>
                  </a:lnTo>
                  <a:lnTo>
                    <a:pt x="6616" y="4492"/>
                  </a:lnTo>
                  <a:lnTo>
                    <a:pt x="5614" y="4067"/>
                  </a:lnTo>
                  <a:lnTo>
                    <a:pt x="4674" y="3703"/>
                  </a:lnTo>
                  <a:lnTo>
                    <a:pt x="3763" y="3369"/>
                  </a:lnTo>
                  <a:lnTo>
                    <a:pt x="2944" y="3096"/>
                  </a:lnTo>
                  <a:lnTo>
                    <a:pt x="2155" y="2853"/>
                  </a:lnTo>
                  <a:lnTo>
                    <a:pt x="1457" y="2641"/>
                  </a:lnTo>
                  <a:lnTo>
                    <a:pt x="304" y="2368"/>
                  </a:lnTo>
                  <a:lnTo>
                    <a:pt x="1" y="2701"/>
                  </a:lnTo>
                  <a:lnTo>
                    <a:pt x="1366" y="3096"/>
                  </a:lnTo>
                  <a:lnTo>
                    <a:pt x="2125" y="3339"/>
                  </a:lnTo>
                  <a:lnTo>
                    <a:pt x="2974" y="3642"/>
                  </a:lnTo>
                  <a:lnTo>
                    <a:pt x="3854" y="3946"/>
                  </a:lnTo>
                  <a:lnTo>
                    <a:pt x="4795" y="4310"/>
                  </a:lnTo>
                  <a:lnTo>
                    <a:pt x="5736" y="4734"/>
                  </a:lnTo>
                  <a:lnTo>
                    <a:pt x="6737" y="5190"/>
                  </a:lnTo>
                  <a:lnTo>
                    <a:pt x="7769" y="5675"/>
                  </a:lnTo>
                  <a:lnTo>
                    <a:pt x="8831" y="6221"/>
                  </a:lnTo>
                  <a:lnTo>
                    <a:pt x="9893" y="6828"/>
                  </a:lnTo>
                  <a:lnTo>
                    <a:pt x="10955" y="7496"/>
                  </a:lnTo>
                  <a:lnTo>
                    <a:pt x="12017" y="8194"/>
                  </a:lnTo>
                  <a:lnTo>
                    <a:pt x="13079" y="8983"/>
                  </a:lnTo>
                  <a:lnTo>
                    <a:pt x="14141" y="9802"/>
                  </a:lnTo>
                  <a:lnTo>
                    <a:pt x="15173" y="10712"/>
                  </a:lnTo>
                  <a:lnTo>
                    <a:pt x="16842" y="9286"/>
                  </a:lnTo>
                  <a:lnTo>
                    <a:pt x="18662" y="7799"/>
                  </a:lnTo>
                  <a:lnTo>
                    <a:pt x="20877" y="6039"/>
                  </a:lnTo>
                  <a:lnTo>
                    <a:pt x="22061" y="5129"/>
                  </a:lnTo>
                  <a:lnTo>
                    <a:pt x="23305" y="4219"/>
                  </a:lnTo>
                  <a:lnTo>
                    <a:pt x="24549" y="3339"/>
                  </a:lnTo>
                  <a:lnTo>
                    <a:pt x="25763" y="2519"/>
                  </a:lnTo>
                  <a:lnTo>
                    <a:pt x="26946" y="1761"/>
                  </a:lnTo>
                  <a:lnTo>
                    <a:pt x="28069" y="1093"/>
                  </a:lnTo>
                  <a:lnTo>
                    <a:pt x="28615" y="820"/>
                  </a:lnTo>
                  <a:lnTo>
                    <a:pt x="29131" y="547"/>
                  </a:lnTo>
                  <a:lnTo>
                    <a:pt x="29616" y="335"/>
                  </a:lnTo>
                  <a:lnTo>
                    <a:pt x="30072" y="183"/>
                  </a:lnTo>
                  <a:lnTo>
                    <a:pt x="29950" y="1"/>
                  </a:lnTo>
                  <a:close/>
                </a:path>
              </a:pathLst>
            </a:custGeom>
            <a:solidFill>
              <a:srgbClr val="CA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5144;p71">
              <a:extLst>
                <a:ext uri="{FF2B5EF4-FFF2-40B4-BE49-F238E27FC236}">
                  <a16:creationId xmlns:a16="http://schemas.microsoft.com/office/drawing/2014/main" xmlns="" id="{AEBA91F5-4D61-43F3-B111-FFB04CD9F9D6}"/>
                </a:ext>
              </a:extLst>
            </p:cNvPr>
            <p:cNvSpPr/>
            <p:nvPr/>
          </p:nvSpPr>
          <p:spPr>
            <a:xfrm>
              <a:off x="4523450" y="1861425"/>
              <a:ext cx="751800" cy="267825"/>
            </a:xfrm>
            <a:custGeom>
              <a:avLst/>
              <a:gdLst/>
              <a:ahLst/>
              <a:cxnLst/>
              <a:rect l="l" t="t" r="r" b="b"/>
              <a:pathLst>
                <a:path w="30072" h="10713" fill="none" extrusionOk="0">
                  <a:moveTo>
                    <a:pt x="29950" y="1"/>
                  </a:moveTo>
                  <a:lnTo>
                    <a:pt x="29950" y="1"/>
                  </a:lnTo>
                  <a:lnTo>
                    <a:pt x="29556" y="62"/>
                  </a:lnTo>
                  <a:lnTo>
                    <a:pt x="29161" y="153"/>
                  </a:lnTo>
                  <a:lnTo>
                    <a:pt x="28706" y="335"/>
                  </a:lnTo>
                  <a:lnTo>
                    <a:pt x="28251" y="517"/>
                  </a:lnTo>
                  <a:lnTo>
                    <a:pt x="27735" y="759"/>
                  </a:lnTo>
                  <a:lnTo>
                    <a:pt x="27189" y="1033"/>
                  </a:lnTo>
                  <a:lnTo>
                    <a:pt x="26066" y="1700"/>
                  </a:lnTo>
                  <a:lnTo>
                    <a:pt x="24883" y="2459"/>
                  </a:lnTo>
                  <a:lnTo>
                    <a:pt x="23639" y="3308"/>
                  </a:lnTo>
                  <a:lnTo>
                    <a:pt x="22395" y="4188"/>
                  </a:lnTo>
                  <a:lnTo>
                    <a:pt x="21181" y="5129"/>
                  </a:lnTo>
                  <a:lnTo>
                    <a:pt x="19997" y="6039"/>
                  </a:lnTo>
                  <a:lnTo>
                    <a:pt x="18875" y="6919"/>
                  </a:lnTo>
                  <a:lnTo>
                    <a:pt x="16993" y="8467"/>
                  </a:lnTo>
                  <a:lnTo>
                    <a:pt x="15688" y="9559"/>
                  </a:lnTo>
                  <a:lnTo>
                    <a:pt x="15203" y="9954"/>
                  </a:lnTo>
                  <a:lnTo>
                    <a:pt x="15203" y="9954"/>
                  </a:lnTo>
                  <a:lnTo>
                    <a:pt x="14141" y="9043"/>
                  </a:lnTo>
                  <a:lnTo>
                    <a:pt x="13049" y="8224"/>
                  </a:lnTo>
                  <a:lnTo>
                    <a:pt x="11956" y="7435"/>
                  </a:lnTo>
                  <a:lnTo>
                    <a:pt x="10864" y="6737"/>
                  </a:lnTo>
                  <a:lnTo>
                    <a:pt x="9771" y="6070"/>
                  </a:lnTo>
                  <a:lnTo>
                    <a:pt x="8709" y="5493"/>
                  </a:lnTo>
                  <a:lnTo>
                    <a:pt x="7647" y="4977"/>
                  </a:lnTo>
                  <a:lnTo>
                    <a:pt x="6616" y="4492"/>
                  </a:lnTo>
                  <a:lnTo>
                    <a:pt x="5614" y="4067"/>
                  </a:lnTo>
                  <a:lnTo>
                    <a:pt x="4674" y="3703"/>
                  </a:lnTo>
                  <a:lnTo>
                    <a:pt x="3763" y="3369"/>
                  </a:lnTo>
                  <a:lnTo>
                    <a:pt x="2944" y="3096"/>
                  </a:lnTo>
                  <a:lnTo>
                    <a:pt x="2155" y="2853"/>
                  </a:lnTo>
                  <a:lnTo>
                    <a:pt x="1457" y="2641"/>
                  </a:lnTo>
                  <a:lnTo>
                    <a:pt x="304" y="2368"/>
                  </a:lnTo>
                  <a:lnTo>
                    <a:pt x="304" y="2368"/>
                  </a:lnTo>
                  <a:lnTo>
                    <a:pt x="1" y="2701"/>
                  </a:lnTo>
                  <a:lnTo>
                    <a:pt x="1" y="2701"/>
                  </a:lnTo>
                  <a:lnTo>
                    <a:pt x="1366" y="3096"/>
                  </a:lnTo>
                  <a:lnTo>
                    <a:pt x="2125" y="3339"/>
                  </a:lnTo>
                  <a:lnTo>
                    <a:pt x="2974" y="3642"/>
                  </a:lnTo>
                  <a:lnTo>
                    <a:pt x="3854" y="3946"/>
                  </a:lnTo>
                  <a:lnTo>
                    <a:pt x="4795" y="4310"/>
                  </a:lnTo>
                  <a:lnTo>
                    <a:pt x="5736" y="4734"/>
                  </a:lnTo>
                  <a:lnTo>
                    <a:pt x="6737" y="5190"/>
                  </a:lnTo>
                  <a:lnTo>
                    <a:pt x="7769" y="5675"/>
                  </a:lnTo>
                  <a:lnTo>
                    <a:pt x="8831" y="6221"/>
                  </a:lnTo>
                  <a:lnTo>
                    <a:pt x="9893" y="6828"/>
                  </a:lnTo>
                  <a:lnTo>
                    <a:pt x="10955" y="7496"/>
                  </a:lnTo>
                  <a:lnTo>
                    <a:pt x="12017" y="8194"/>
                  </a:lnTo>
                  <a:lnTo>
                    <a:pt x="13079" y="8983"/>
                  </a:lnTo>
                  <a:lnTo>
                    <a:pt x="14141" y="9802"/>
                  </a:lnTo>
                  <a:lnTo>
                    <a:pt x="15173" y="10712"/>
                  </a:lnTo>
                  <a:lnTo>
                    <a:pt x="15173" y="10712"/>
                  </a:lnTo>
                  <a:lnTo>
                    <a:pt x="16842" y="9286"/>
                  </a:lnTo>
                  <a:lnTo>
                    <a:pt x="18662" y="7799"/>
                  </a:lnTo>
                  <a:lnTo>
                    <a:pt x="20877" y="6039"/>
                  </a:lnTo>
                  <a:lnTo>
                    <a:pt x="22061" y="5129"/>
                  </a:lnTo>
                  <a:lnTo>
                    <a:pt x="23305" y="4219"/>
                  </a:lnTo>
                  <a:lnTo>
                    <a:pt x="24549" y="3339"/>
                  </a:lnTo>
                  <a:lnTo>
                    <a:pt x="25763" y="2519"/>
                  </a:lnTo>
                  <a:lnTo>
                    <a:pt x="26946" y="1761"/>
                  </a:lnTo>
                  <a:lnTo>
                    <a:pt x="28069" y="1093"/>
                  </a:lnTo>
                  <a:lnTo>
                    <a:pt x="28615" y="820"/>
                  </a:lnTo>
                  <a:lnTo>
                    <a:pt x="29131" y="547"/>
                  </a:lnTo>
                  <a:lnTo>
                    <a:pt x="29616" y="335"/>
                  </a:lnTo>
                  <a:lnTo>
                    <a:pt x="30072" y="183"/>
                  </a:lnTo>
                  <a:lnTo>
                    <a:pt x="299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5145;p71">
              <a:extLst>
                <a:ext uri="{FF2B5EF4-FFF2-40B4-BE49-F238E27FC236}">
                  <a16:creationId xmlns:a16="http://schemas.microsoft.com/office/drawing/2014/main" xmlns="" id="{05096F7C-CC78-4187-B89F-95E9472D3FB1}"/>
                </a:ext>
              </a:extLst>
            </p:cNvPr>
            <p:cNvSpPr/>
            <p:nvPr/>
          </p:nvSpPr>
          <p:spPr>
            <a:xfrm>
              <a:off x="4455175" y="1859150"/>
              <a:ext cx="868625" cy="405875"/>
            </a:xfrm>
            <a:custGeom>
              <a:avLst/>
              <a:gdLst/>
              <a:ahLst/>
              <a:cxnLst/>
              <a:rect l="l" t="t" r="r" b="b"/>
              <a:pathLst>
                <a:path w="34745" h="16235" extrusionOk="0">
                  <a:moveTo>
                    <a:pt x="33834" y="1"/>
                  </a:moveTo>
                  <a:lnTo>
                    <a:pt x="33440" y="92"/>
                  </a:lnTo>
                  <a:lnTo>
                    <a:pt x="32985" y="213"/>
                  </a:lnTo>
                  <a:lnTo>
                    <a:pt x="32499" y="365"/>
                  </a:lnTo>
                  <a:lnTo>
                    <a:pt x="31983" y="577"/>
                  </a:lnTo>
                  <a:lnTo>
                    <a:pt x="31437" y="850"/>
                  </a:lnTo>
                  <a:lnTo>
                    <a:pt x="30861" y="1154"/>
                  </a:lnTo>
                  <a:lnTo>
                    <a:pt x="29647" y="1852"/>
                  </a:lnTo>
                  <a:lnTo>
                    <a:pt x="28342" y="2701"/>
                  </a:lnTo>
                  <a:lnTo>
                    <a:pt x="27037" y="3612"/>
                  </a:lnTo>
                  <a:lnTo>
                    <a:pt x="25672" y="4552"/>
                  </a:lnTo>
                  <a:lnTo>
                    <a:pt x="24367" y="5554"/>
                  </a:lnTo>
                  <a:lnTo>
                    <a:pt x="23092" y="6525"/>
                  </a:lnTo>
                  <a:lnTo>
                    <a:pt x="21879" y="7496"/>
                  </a:lnTo>
                  <a:lnTo>
                    <a:pt x="19846" y="9165"/>
                  </a:lnTo>
                  <a:lnTo>
                    <a:pt x="18450" y="10348"/>
                  </a:lnTo>
                  <a:lnTo>
                    <a:pt x="17904" y="10803"/>
                  </a:lnTo>
                  <a:lnTo>
                    <a:pt x="17175" y="10166"/>
                  </a:lnTo>
                  <a:lnTo>
                    <a:pt x="16447" y="9559"/>
                  </a:lnTo>
                  <a:lnTo>
                    <a:pt x="15689" y="8983"/>
                  </a:lnTo>
                  <a:lnTo>
                    <a:pt x="14930" y="8436"/>
                  </a:lnTo>
                  <a:lnTo>
                    <a:pt x="14202" y="7921"/>
                  </a:lnTo>
                  <a:lnTo>
                    <a:pt x="13443" y="7435"/>
                  </a:lnTo>
                  <a:lnTo>
                    <a:pt x="12684" y="6980"/>
                  </a:lnTo>
                  <a:lnTo>
                    <a:pt x="11926" y="6525"/>
                  </a:lnTo>
                  <a:lnTo>
                    <a:pt x="11198" y="6130"/>
                  </a:lnTo>
                  <a:lnTo>
                    <a:pt x="10469" y="5736"/>
                  </a:lnTo>
                  <a:lnTo>
                    <a:pt x="9013" y="5068"/>
                  </a:lnTo>
                  <a:lnTo>
                    <a:pt x="7647" y="4461"/>
                  </a:lnTo>
                  <a:lnTo>
                    <a:pt x="6343" y="3946"/>
                  </a:lnTo>
                  <a:lnTo>
                    <a:pt x="5129" y="3521"/>
                  </a:lnTo>
                  <a:lnTo>
                    <a:pt x="4036" y="3187"/>
                  </a:lnTo>
                  <a:lnTo>
                    <a:pt x="3035" y="2883"/>
                  </a:lnTo>
                  <a:lnTo>
                    <a:pt x="2216" y="2671"/>
                  </a:lnTo>
                  <a:lnTo>
                    <a:pt x="1002" y="2398"/>
                  </a:lnTo>
                  <a:lnTo>
                    <a:pt x="577" y="2337"/>
                  </a:lnTo>
                  <a:lnTo>
                    <a:pt x="1" y="3642"/>
                  </a:lnTo>
                  <a:lnTo>
                    <a:pt x="850" y="4188"/>
                  </a:lnTo>
                  <a:lnTo>
                    <a:pt x="1730" y="4765"/>
                  </a:lnTo>
                  <a:lnTo>
                    <a:pt x="2580" y="5402"/>
                  </a:lnTo>
                  <a:lnTo>
                    <a:pt x="3430" y="6070"/>
                  </a:lnTo>
                  <a:lnTo>
                    <a:pt x="4249" y="6768"/>
                  </a:lnTo>
                  <a:lnTo>
                    <a:pt x="5038" y="7435"/>
                  </a:lnTo>
                  <a:lnTo>
                    <a:pt x="5796" y="8133"/>
                  </a:lnTo>
                  <a:lnTo>
                    <a:pt x="6494" y="8801"/>
                  </a:lnTo>
                  <a:lnTo>
                    <a:pt x="7738" y="10014"/>
                  </a:lnTo>
                  <a:lnTo>
                    <a:pt x="8709" y="10985"/>
                  </a:lnTo>
                  <a:lnTo>
                    <a:pt x="9559" y="11896"/>
                  </a:lnTo>
                  <a:lnTo>
                    <a:pt x="19330" y="16235"/>
                  </a:lnTo>
                  <a:lnTo>
                    <a:pt x="29798" y="10803"/>
                  </a:lnTo>
                  <a:lnTo>
                    <a:pt x="29890" y="10287"/>
                  </a:lnTo>
                  <a:lnTo>
                    <a:pt x="29981" y="9772"/>
                  </a:lnTo>
                  <a:lnTo>
                    <a:pt x="30254" y="8831"/>
                  </a:lnTo>
                  <a:lnTo>
                    <a:pt x="30557" y="7890"/>
                  </a:lnTo>
                  <a:lnTo>
                    <a:pt x="30921" y="7010"/>
                  </a:lnTo>
                  <a:lnTo>
                    <a:pt x="31316" y="6161"/>
                  </a:lnTo>
                  <a:lnTo>
                    <a:pt x="31710" y="5372"/>
                  </a:lnTo>
                  <a:lnTo>
                    <a:pt x="32135" y="4643"/>
                  </a:lnTo>
                  <a:lnTo>
                    <a:pt x="32560" y="3976"/>
                  </a:lnTo>
                  <a:lnTo>
                    <a:pt x="32985" y="3369"/>
                  </a:lnTo>
                  <a:lnTo>
                    <a:pt x="33379" y="2823"/>
                  </a:lnTo>
                  <a:lnTo>
                    <a:pt x="34077" y="1943"/>
                  </a:lnTo>
                  <a:lnTo>
                    <a:pt x="34563" y="1397"/>
                  </a:lnTo>
                  <a:lnTo>
                    <a:pt x="34745" y="1215"/>
                  </a:lnTo>
                  <a:lnTo>
                    <a:pt x="33834" y="1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5146;p71">
              <a:extLst>
                <a:ext uri="{FF2B5EF4-FFF2-40B4-BE49-F238E27FC236}">
                  <a16:creationId xmlns:a16="http://schemas.microsoft.com/office/drawing/2014/main" xmlns="" id="{7961C8BB-6A6C-4B1B-8C96-BEF33CB04C9A}"/>
                </a:ext>
              </a:extLst>
            </p:cNvPr>
            <p:cNvSpPr/>
            <p:nvPr/>
          </p:nvSpPr>
          <p:spPr>
            <a:xfrm>
              <a:off x="4455175" y="1859150"/>
              <a:ext cx="868625" cy="405875"/>
            </a:xfrm>
            <a:custGeom>
              <a:avLst/>
              <a:gdLst/>
              <a:ahLst/>
              <a:cxnLst/>
              <a:rect l="l" t="t" r="r" b="b"/>
              <a:pathLst>
                <a:path w="34745" h="16235" fill="none" extrusionOk="0">
                  <a:moveTo>
                    <a:pt x="9559" y="11896"/>
                  </a:moveTo>
                  <a:lnTo>
                    <a:pt x="9559" y="11896"/>
                  </a:lnTo>
                  <a:lnTo>
                    <a:pt x="8709" y="10985"/>
                  </a:lnTo>
                  <a:lnTo>
                    <a:pt x="7738" y="10014"/>
                  </a:lnTo>
                  <a:lnTo>
                    <a:pt x="6494" y="8801"/>
                  </a:lnTo>
                  <a:lnTo>
                    <a:pt x="5796" y="8133"/>
                  </a:lnTo>
                  <a:lnTo>
                    <a:pt x="5038" y="7435"/>
                  </a:lnTo>
                  <a:lnTo>
                    <a:pt x="4249" y="6768"/>
                  </a:lnTo>
                  <a:lnTo>
                    <a:pt x="3430" y="6070"/>
                  </a:lnTo>
                  <a:lnTo>
                    <a:pt x="2580" y="5402"/>
                  </a:lnTo>
                  <a:lnTo>
                    <a:pt x="1730" y="4765"/>
                  </a:lnTo>
                  <a:lnTo>
                    <a:pt x="850" y="4188"/>
                  </a:lnTo>
                  <a:lnTo>
                    <a:pt x="1" y="3642"/>
                  </a:lnTo>
                  <a:lnTo>
                    <a:pt x="577" y="2337"/>
                  </a:lnTo>
                  <a:lnTo>
                    <a:pt x="577" y="2337"/>
                  </a:lnTo>
                  <a:lnTo>
                    <a:pt x="1002" y="2398"/>
                  </a:lnTo>
                  <a:lnTo>
                    <a:pt x="2216" y="2671"/>
                  </a:lnTo>
                  <a:lnTo>
                    <a:pt x="3035" y="2883"/>
                  </a:lnTo>
                  <a:lnTo>
                    <a:pt x="4036" y="3187"/>
                  </a:lnTo>
                  <a:lnTo>
                    <a:pt x="5129" y="3521"/>
                  </a:lnTo>
                  <a:lnTo>
                    <a:pt x="6343" y="3946"/>
                  </a:lnTo>
                  <a:lnTo>
                    <a:pt x="7647" y="4461"/>
                  </a:lnTo>
                  <a:lnTo>
                    <a:pt x="9013" y="5068"/>
                  </a:lnTo>
                  <a:lnTo>
                    <a:pt x="10469" y="5736"/>
                  </a:lnTo>
                  <a:lnTo>
                    <a:pt x="11198" y="6130"/>
                  </a:lnTo>
                  <a:lnTo>
                    <a:pt x="11926" y="6525"/>
                  </a:lnTo>
                  <a:lnTo>
                    <a:pt x="12684" y="6980"/>
                  </a:lnTo>
                  <a:lnTo>
                    <a:pt x="13443" y="7435"/>
                  </a:lnTo>
                  <a:lnTo>
                    <a:pt x="14202" y="7921"/>
                  </a:lnTo>
                  <a:lnTo>
                    <a:pt x="14930" y="8436"/>
                  </a:lnTo>
                  <a:lnTo>
                    <a:pt x="15689" y="8983"/>
                  </a:lnTo>
                  <a:lnTo>
                    <a:pt x="16447" y="9559"/>
                  </a:lnTo>
                  <a:lnTo>
                    <a:pt x="17175" y="10166"/>
                  </a:lnTo>
                  <a:lnTo>
                    <a:pt x="17904" y="10803"/>
                  </a:lnTo>
                  <a:lnTo>
                    <a:pt x="17904" y="10803"/>
                  </a:lnTo>
                  <a:lnTo>
                    <a:pt x="18450" y="10348"/>
                  </a:lnTo>
                  <a:lnTo>
                    <a:pt x="19846" y="9165"/>
                  </a:lnTo>
                  <a:lnTo>
                    <a:pt x="21879" y="7496"/>
                  </a:lnTo>
                  <a:lnTo>
                    <a:pt x="23092" y="6525"/>
                  </a:lnTo>
                  <a:lnTo>
                    <a:pt x="24367" y="5554"/>
                  </a:lnTo>
                  <a:lnTo>
                    <a:pt x="25672" y="4552"/>
                  </a:lnTo>
                  <a:lnTo>
                    <a:pt x="27037" y="3612"/>
                  </a:lnTo>
                  <a:lnTo>
                    <a:pt x="28342" y="2701"/>
                  </a:lnTo>
                  <a:lnTo>
                    <a:pt x="29647" y="1852"/>
                  </a:lnTo>
                  <a:lnTo>
                    <a:pt x="30861" y="1154"/>
                  </a:lnTo>
                  <a:lnTo>
                    <a:pt x="31437" y="850"/>
                  </a:lnTo>
                  <a:lnTo>
                    <a:pt x="31983" y="577"/>
                  </a:lnTo>
                  <a:lnTo>
                    <a:pt x="32499" y="365"/>
                  </a:lnTo>
                  <a:lnTo>
                    <a:pt x="32985" y="213"/>
                  </a:lnTo>
                  <a:lnTo>
                    <a:pt x="33440" y="92"/>
                  </a:lnTo>
                  <a:lnTo>
                    <a:pt x="33834" y="1"/>
                  </a:lnTo>
                  <a:lnTo>
                    <a:pt x="34745" y="1215"/>
                  </a:lnTo>
                  <a:lnTo>
                    <a:pt x="34745" y="1215"/>
                  </a:lnTo>
                  <a:lnTo>
                    <a:pt x="34563" y="1397"/>
                  </a:lnTo>
                  <a:lnTo>
                    <a:pt x="34077" y="1943"/>
                  </a:lnTo>
                  <a:lnTo>
                    <a:pt x="33379" y="2823"/>
                  </a:lnTo>
                  <a:lnTo>
                    <a:pt x="32985" y="3369"/>
                  </a:lnTo>
                  <a:lnTo>
                    <a:pt x="32560" y="3976"/>
                  </a:lnTo>
                  <a:lnTo>
                    <a:pt x="32135" y="4643"/>
                  </a:lnTo>
                  <a:lnTo>
                    <a:pt x="31710" y="5372"/>
                  </a:lnTo>
                  <a:lnTo>
                    <a:pt x="31316" y="6161"/>
                  </a:lnTo>
                  <a:lnTo>
                    <a:pt x="30921" y="7010"/>
                  </a:lnTo>
                  <a:lnTo>
                    <a:pt x="30557" y="7890"/>
                  </a:lnTo>
                  <a:lnTo>
                    <a:pt x="30254" y="8831"/>
                  </a:lnTo>
                  <a:lnTo>
                    <a:pt x="29981" y="9772"/>
                  </a:lnTo>
                  <a:lnTo>
                    <a:pt x="29890" y="10287"/>
                  </a:lnTo>
                  <a:lnTo>
                    <a:pt x="29798" y="10803"/>
                  </a:lnTo>
                  <a:lnTo>
                    <a:pt x="19330" y="16235"/>
                  </a:lnTo>
                  <a:lnTo>
                    <a:pt x="9559" y="118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5147;p71">
              <a:extLst>
                <a:ext uri="{FF2B5EF4-FFF2-40B4-BE49-F238E27FC236}">
                  <a16:creationId xmlns:a16="http://schemas.microsoft.com/office/drawing/2014/main" xmlns="" id="{81E02677-B83E-45ED-AE18-60DB7646F498}"/>
                </a:ext>
              </a:extLst>
            </p:cNvPr>
            <p:cNvSpPr/>
            <p:nvPr/>
          </p:nvSpPr>
          <p:spPr>
            <a:xfrm>
              <a:off x="4561375" y="2028325"/>
              <a:ext cx="377050" cy="236700"/>
            </a:xfrm>
            <a:custGeom>
              <a:avLst/>
              <a:gdLst/>
              <a:ahLst/>
              <a:cxnLst/>
              <a:rect l="l" t="t" r="r" b="b"/>
              <a:pathLst>
                <a:path w="15082" h="9468" extrusionOk="0">
                  <a:moveTo>
                    <a:pt x="1" y="1"/>
                  </a:moveTo>
                  <a:lnTo>
                    <a:pt x="1093" y="941"/>
                  </a:lnTo>
                  <a:lnTo>
                    <a:pt x="2095" y="1851"/>
                  </a:lnTo>
                  <a:lnTo>
                    <a:pt x="2975" y="2731"/>
                  </a:lnTo>
                  <a:lnTo>
                    <a:pt x="3763" y="3490"/>
                  </a:lnTo>
                  <a:lnTo>
                    <a:pt x="4886" y="4673"/>
                  </a:lnTo>
                  <a:lnTo>
                    <a:pt x="5311" y="5129"/>
                  </a:lnTo>
                  <a:lnTo>
                    <a:pt x="15082" y="9468"/>
                  </a:lnTo>
                  <a:lnTo>
                    <a:pt x="13170" y="8618"/>
                  </a:lnTo>
                  <a:lnTo>
                    <a:pt x="12624" y="7920"/>
                  </a:lnTo>
                  <a:lnTo>
                    <a:pt x="12017" y="7253"/>
                  </a:lnTo>
                  <a:lnTo>
                    <a:pt x="11441" y="6616"/>
                  </a:lnTo>
                  <a:lnTo>
                    <a:pt x="10803" y="6009"/>
                  </a:lnTo>
                  <a:lnTo>
                    <a:pt x="10136" y="5432"/>
                  </a:lnTo>
                  <a:lnTo>
                    <a:pt x="9438" y="4886"/>
                  </a:lnTo>
                  <a:lnTo>
                    <a:pt x="8740" y="4340"/>
                  </a:lnTo>
                  <a:lnTo>
                    <a:pt x="7981" y="3854"/>
                  </a:lnTo>
                  <a:lnTo>
                    <a:pt x="7223" y="3338"/>
                  </a:lnTo>
                  <a:lnTo>
                    <a:pt x="6434" y="2883"/>
                  </a:lnTo>
                  <a:lnTo>
                    <a:pt x="5675" y="2428"/>
                  </a:lnTo>
                  <a:lnTo>
                    <a:pt x="4886" y="2003"/>
                  </a:lnTo>
                  <a:lnTo>
                    <a:pt x="4067" y="1609"/>
                  </a:lnTo>
                  <a:lnTo>
                    <a:pt x="3248" y="1245"/>
                  </a:lnTo>
                  <a:lnTo>
                    <a:pt x="2428" y="880"/>
                  </a:lnTo>
                  <a:lnTo>
                    <a:pt x="1548" y="5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9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5148;p71">
              <a:extLst>
                <a:ext uri="{FF2B5EF4-FFF2-40B4-BE49-F238E27FC236}">
                  <a16:creationId xmlns:a16="http://schemas.microsoft.com/office/drawing/2014/main" xmlns="" id="{9C15FCB1-A22C-4ACC-B332-A23C30DDEB03}"/>
                </a:ext>
              </a:extLst>
            </p:cNvPr>
            <p:cNvSpPr/>
            <p:nvPr/>
          </p:nvSpPr>
          <p:spPr>
            <a:xfrm>
              <a:off x="4561375" y="2028325"/>
              <a:ext cx="382375" cy="236700"/>
            </a:xfrm>
            <a:custGeom>
              <a:avLst/>
              <a:gdLst/>
              <a:ahLst/>
              <a:cxnLst/>
              <a:rect l="l" t="t" r="r" b="b"/>
              <a:pathLst>
                <a:path w="15295" h="94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093" y="941"/>
                  </a:lnTo>
                  <a:lnTo>
                    <a:pt x="2095" y="1851"/>
                  </a:lnTo>
                  <a:lnTo>
                    <a:pt x="2975" y="2731"/>
                  </a:lnTo>
                  <a:lnTo>
                    <a:pt x="3763" y="3490"/>
                  </a:lnTo>
                  <a:lnTo>
                    <a:pt x="4886" y="4673"/>
                  </a:lnTo>
                  <a:lnTo>
                    <a:pt x="5311" y="5129"/>
                  </a:lnTo>
                  <a:lnTo>
                    <a:pt x="15082" y="9468"/>
                  </a:lnTo>
                  <a:lnTo>
                    <a:pt x="15294" y="9346"/>
                  </a:lnTo>
                  <a:lnTo>
                    <a:pt x="15294" y="9346"/>
                  </a:lnTo>
                  <a:lnTo>
                    <a:pt x="15082" y="9468"/>
                  </a:lnTo>
                  <a:lnTo>
                    <a:pt x="13170" y="8618"/>
                  </a:lnTo>
                  <a:lnTo>
                    <a:pt x="13170" y="8618"/>
                  </a:lnTo>
                  <a:lnTo>
                    <a:pt x="12624" y="7920"/>
                  </a:lnTo>
                  <a:lnTo>
                    <a:pt x="12017" y="7253"/>
                  </a:lnTo>
                  <a:lnTo>
                    <a:pt x="11441" y="6616"/>
                  </a:lnTo>
                  <a:lnTo>
                    <a:pt x="10803" y="6009"/>
                  </a:lnTo>
                  <a:lnTo>
                    <a:pt x="10136" y="5432"/>
                  </a:lnTo>
                  <a:lnTo>
                    <a:pt x="9438" y="4886"/>
                  </a:lnTo>
                  <a:lnTo>
                    <a:pt x="8740" y="4340"/>
                  </a:lnTo>
                  <a:lnTo>
                    <a:pt x="7981" y="3854"/>
                  </a:lnTo>
                  <a:lnTo>
                    <a:pt x="7981" y="3854"/>
                  </a:lnTo>
                  <a:lnTo>
                    <a:pt x="7223" y="3338"/>
                  </a:lnTo>
                  <a:lnTo>
                    <a:pt x="6434" y="2883"/>
                  </a:lnTo>
                  <a:lnTo>
                    <a:pt x="5675" y="2428"/>
                  </a:lnTo>
                  <a:lnTo>
                    <a:pt x="4886" y="2003"/>
                  </a:lnTo>
                  <a:lnTo>
                    <a:pt x="4067" y="1609"/>
                  </a:lnTo>
                  <a:lnTo>
                    <a:pt x="3248" y="1245"/>
                  </a:lnTo>
                  <a:lnTo>
                    <a:pt x="2428" y="880"/>
                  </a:lnTo>
                  <a:lnTo>
                    <a:pt x="1548" y="547"/>
                  </a:lnTo>
                  <a:lnTo>
                    <a:pt x="1548" y="54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5149;p71">
              <a:extLst>
                <a:ext uri="{FF2B5EF4-FFF2-40B4-BE49-F238E27FC236}">
                  <a16:creationId xmlns:a16="http://schemas.microsoft.com/office/drawing/2014/main" xmlns="" id="{7838E7B6-543C-48C3-BBC2-CA2B12896853}"/>
                </a:ext>
              </a:extLst>
            </p:cNvPr>
            <p:cNvSpPr/>
            <p:nvPr/>
          </p:nvSpPr>
          <p:spPr>
            <a:xfrm>
              <a:off x="4543175" y="2012400"/>
              <a:ext cx="18225" cy="15950"/>
            </a:xfrm>
            <a:custGeom>
              <a:avLst/>
              <a:gdLst/>
              <a:ahLst/>
              <a:cxnLst/>
              <a:rect l="l" t="t" r="r" b="b"/>
              <a:pathLst>
                <a:path w="729" h="638" extrusionOk="0">
                  <a:moveTo>
                    <a:pt x="1" y="0"/>
                  </a:moveTo>
                  <a:lnTo>
                    <a:pt x="729" y="638"/>
                  </a:lnTo>
                  <a:lnTo>
                    <a:pt x="729" y="6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25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5150;p71">
              <a:extLst>
                <a:ext uri="{FF2B5EF4-FFF2-40B4-BE49-F238E27FC236}">
                  <a16:creationId xmlns:a16="http://schemas.microsoft.com/office/drawing/2014/main" xmlns="" id="{5480B977-5C26-464B-AB8A-10CA44C4BEF2}"/>
                </a:ext>
              </a:extLst>
            </p:cNvPr>
            <p:cNvSpPr/>
            <p:nvPr/>
          </p:nvSpPr>
          <p:spPr>
            <a:xfrm>
              <a:off x="4485525" y="1969150"/>
              <a:ext cx="75875" cy="59200"/>
            </a:xfrm>
            <a:custGeom>
              <a:avLst/>
              <a:gdLst/>
              <a:ahLst/>
              <a:cxnLst/>
              <a:rect l="l" t="t" r="r" b="b"/>
              <a:pathLst>
                <a:path w="3035" h="23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59" y="547"/>
                  </a:lnTo>
                  <a:lnTo>
                    <a:pt x="1548" y="1123"/>
                  </a:lnTo>
                  <a:lnTo>
                    <a:pt x="2307" y="1730"/>
                  </a:lnTo>
                  <a:lnTo>
                    <a:pt x="3035" y="2337"/>
                  </a:lnTo>
                  <a:lnTo>
                    <a:pt x="3035" y="2337"/>
                  </a:lnTo>
                  <a:lnTo>
                    <a:pt x="3035" y="2368"/>
                  </a:lnTo>
                  <a:lnTo>
                    <a:pt x="3035" y="2368"/>
                  </a:lnTo>
                  <a:lnTo>
                    <a:pt x="2307" y="1730"/>
                  </a:lnTo>
                  <a:lnTo>
                    <a:pt x="1548" y="1123"/>
                  </a:lnTo>
                  <a:lnTo>
                    <a:pt x="759" y="54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5151;p71">
              <a:extLst>
                <a:ext uri="{FF2B5EF4-FFF2-40B4-BE49-F238E27FC236}">
                  <a16:creationId xmlns:a16="http://schemas.microsoft.com/office/drawing/2014/main" xmlns="" id="{37E76FC6-E28B-4D1A-BCC2-8AC1D7CDD684}"/>
                </a:ext>
              </a:extLst>
            </p:cNvPr>
            <p:cNvSpPr/>
            <p:nvPr/>
          </p:nvSpPr>
          <p:spPr>
            <a:xfrm>
              <a:off x="4485525" y="1958525"/>
              <a:ext cx="458225" cy="306500"/>
            </a:xfrm>
            <a:custGeom>
              <a:avLst/>
              <a:gdLst/>
              <a:ahLst/>
              <a:cxnLst/>
              <a:rect l="l" t="t" r="r" b="b"/>
              <a:pathLst>
                <a:path w="18329" h="12260" extrusionOk="0">
                  <a:moveTo>
                    <a:pt x="16599" y="7890"/>
                  </a:moveTo>
                  <a:lnTo>
                    <a:pt x="16601" y="7896"/>
                  </a:lnTo>
                  <a:lnTo>
                    <a:pt x="16902" y="8163"/>
                  </a:lnTo>
                  <a:lnTo>
                    <a:pt x="16599" y="7890"/>
                  </a:lnTo>
                  <a:close/>
                  <a:moveTo>
                    <a:pt x="425" y="1"/>
                  </a:moveTo>
                  <a:lnTo>
                    <a:pt x="0" y="426"/>
                  </a:lnTo>
                  <a:lnTo>
                    <a:pt x="759" y="972"/>
                  </a:lnTo>
                  <a:lnTo>
                    <a:pt x="1548" y="1548"/>
                  </a:lnTo>
                  <a:lnTo>
                    <a:pt x="2307" y="2155"/>
                  </a:lnTo>
                  <a:lnTo>
                    <a:pt x="3035" y="2793"/>
                  </a:lnTo>
                  <a:lnTo>
                    <a:pt x="4582" y="3339"/>
                  </a:lnTo>
                  <a:lnTo>
                    <a:pt x="5462" y="3672"/>
                  </a:lnTo>
                  <a:lnTo>
                    <a:pt x="6282" y="4037"/>
                  </a:lnTo>
                  <a:lnTo>
                    <a:pt x="7101" y="4401"/>
                  </a:lnTo>
                  <a:lnTo>
                    <a:pt x="7920" y="4795"/>
                  </a:lnTo>
                  <a:lnTo>
                    <a:pt x="8709" y="5220"/>
                  </a:lnTo>
                  <a:lnTo>
                    <a:pt x="9468" y="5675"/>
                  </a:lnTo>
                  <a:lnTo>
                    <a:pt x="10257" y="6130"/>
                  </a:lnTo>
                  <a:lnTo>
                    <a:pt x="11015" y="6646"/>
                  </a:lnTo>
                  <a:lnTo>
                    <a:pt x="11774" y="7132"/>
                  </a:lnTo>
                  <a:lnTo>
                    <a:pt x="12472" y="7678"/>
                  </a:lnTo>
                  <a:lnTo>
                    <a:pt x="13170" y="8224"/>
                  </a:lnTo>
                  <a:lnTo>
                    <a:pt x="13837" y="8801"/>
                  </a:lnTo>
                  <a:lnTo>
                    <a:pt x="14475" y="9408"/>
                  </a:lnTo>
                  <a:lnTo>
                    <a:pt x="15051" y="10045"/>
                  </a:lnTo>
                  <a:lnTo>
                    <a:pt x="15658" y="10712"/>
                  </a:lnTo>
                  <a:lnTo>
                    <a:pt x="16204" y="11410"/>
                  </a:lnTo>
                  <a:lnTo>
                    <a:pt x="18116" y="12260"/>
                  </a:lnTo>
                  <a:lnTo>
                    <a:pt x="18328" y="12138"/>
                  </a:lnTo>
                  <a:lnTo>
                    <a:pt x="17479" y="10014"/>
                  </a:lnTo>
                  <a:lnTo>
                    <a:pt x="16601" y="7896"/>
                  </a:lnTo>
                  <a:lnTo>
                    <a:pt x="16356" y="7678"/>
                  </a:lnTo>
                  <a:lnTo>
                    <a:pt x="15810" y="7223"/>
                  </a:lnTo>
                  <a:lnTo>
                    <a:pt x="14717" y="6373"/>
                  </a:lnTo>
                  <a:lnTo>
                    <a:pt x="13564" y="5584"/>
                  </a:lnTo>
                  <a:lnTo>
                    <a:pt x="12411" y="4856"/>
                  </a:lnTo>
                  <a:lnTo>
                    <a:pt x="11258" y="4158"/>
                  </a:lnTo>
                  <a:lnTo>
                    <a:pt x="10105" y="3551"/>
                  </a:lnTo>
                  <a:lnTo>
                    <a:pt x="8952" y="2975"/>
                  </a:lnTo>
                  <a:lnTo>
                    <a:pt x="7829" y="2489"/>
                  </a:lnTo>
                  <a:lnTo>
                    <a:pt x="6737" y="2004"/>
                  </a:lnTo>
                  <a:lnTo>
                    <a:pt x="5675" y="1609"/>
                  </a:lnTo>
                  <a:lnTo>
                    <a:pt x="4643" y="1245"/>
                  </a:lnTo>
                  <a:lnTo>
                    <a:pt x="3672" y="911"/>
                  </a:lnTo>
                  <a:lnTo>
                    <a:pt x="2762" y="638"/>
                  </a:lnTo>
                  <a:lnTo>
                    <a:pt x="1882" y="395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FF8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5152;p71">
              <a:extLst>
                <a:ext uri="{FF2B5EF4-FFF2-40B4-BE49-F238E27FC236}">
                  <a16:creationId xmlns:a16="http://schemas.microsoft.com/office/drawing/2014/main" xmlns="" id="{7D938339-148E-4AAC-8D3E-8D1A6E178747}"/>
                </a:ext>
              </a:extLst>
            </p:cNvPr>
            <p:cNvSpPr/>
            <p:nvPr/>
          </p:nvSpPr>
          <p:spPr>
            <a:xfrm>
              <a:off x="4485525" y="1958525"/>
              <a:ext cx="458225" cy="306500"/>
            </a:xfrm>
            <a:custGeom>
              <a:avLst/>
              <a:gdLst/>
              <a:ahLst/>
              <a:cxnLst/>
              <a:rect l="l" t="t" r="r" b="b"/>
              <a:pathLst>
                <a:path w="18329" h="12260" fill="none" extrusionOk="0">
                  <a:moveTo>
                    <a:pt x="425" y="1"/>
                  </a:moveTo>
                  <a:lnTo>
                    <a:pt x="425" y="1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759" y="972"/>
                  </a:lnTo>
                  <a:lnTo>
                    <a:pt x="1548" y="1548"/>
                  </a:lnTo>
                  <a:lnTo>
                    <a:pt x="2307" y="2155"/>
                  </a:lnTo>
                  <a:lnTo>
                    <a:pt x="3035" y="2793"/>
                  </a:lnTo>
                  <a:lnTo>
                    <a:pt x="3035" y="2793"/>
                  </a:lnTo>
                  <a:lnTo>
                    <a:pt x="4582" y="3339"/>
                  </a:lnTo>
                  <a:lnTo>
                    <a:pt x="4582" y="3339"/>
                  </a:lnTo>
                  <a:lnTo>
                    <a:pt x="5462" y="3672"/>
                  </a:lnTo>
                  <a:lnTo>
                    <a:pt x="6282" y="4037"/>
                  </a:lnTo>
                  <a:lnTo>
                    <a:pt x="7101" y="4401"/>
                  </a:lnTo>
                  <a:lnTo>
                    <a:pt x="7920" y="4795"/>
                  </a:lnTo>
                  <a:lnTo>
                    <a:pt x="8709" y="5220"/>
                  </a:lnTo>
                  <a:lnTo>
                    <a:pt x="9468" y="5675"/>
                  </a:lnTo>
                  <a:lnTo>
                    <a:pt x="10257" y="6130"/>
                  </a:lnTo>
                  <a:lnTo>
                    <a:pt x="11015" y="6646"/>
                  </a:lnTo>
                  <a:lnTo>
                    <a:pt x="11015" y="6646"/>
                  </a:lnTo>
                  <a:lnTo>
                    <a:pt x="11774" y="7132"/>
                  </a:lnTo>
                  <a:lnTo>
                    <a:pt x="12472" y="7678"/>
                  </a:lnTo>
                  <a:lnTo>
                    <a:pt x="13170" y="8224"/>
                  </a:lnTo>
                  <a:lnTo>
                    <a:pt x="13837" y="8801"/>
                  </a:lnTo>
                  <a:lnTo>
                    <a:pt x="14475" y="9408"/>
                  </a:lnTo>
                  <a:lnTo>
                    <a:pt x="15051" y="10045"/>
                  </a:lnTo>
                  <a:lnTo>
                    <a:pt x="15658" y="10712"/>
                  </a:lnTo>
                  <a:lnTo>
                    <a:pt x="16204" y="11410"/>
                  </a:lnTo>
                  <a:lnTo>
                    <a:pt x="18116" y="12260"/>
                  </a:lnTo>
                  <a:lnTo>
                    <a:pt x="18328" y="12138"/>
                  </a:lnTo>
                  <a:lnTo>
                    <a:pt x="18328" y="12138"/>
                  </a:lnTo>
                  <a:lnTo>
                    <a:pt x="17479" y="10014"/>
                  </a:lnTo>
                  <a:lnTo>
                    <a:pt x="16599" y="7890"/>
                  </a:lnTo>
                  <a:lnTo>
                    <a:pt x="16599" y="7890"/>
                  </a:lnTo>
                  <a:lnTo>
                    <a:pt x="16902" y="8163"/>
                  </a:lnTo>
                  <a:lnTo>
                    <a:pt x="16902" y="8163"/>
                  </a:lnTo>
                  <a:lnTo>
                    <a:pt x="16356" y="7678"/>
                  </a:lnTo>
                  <a:lnTo>
                    <a:pt x="15810" y="7223"/>
                  </a:lnTo>
                  <a:lnTo>
                    <a:pt x="14717" y="6373"/>
                  </a:lnTo>
                  <a:lnTo>
                    <a:pt x="13564" y="5584"/>
                  </a:lnTo>
                  <a:lnTo>
                    <a:pt x="12411" y="4856"/>
                  </a:lnTo>
                  <a:lnTo>
                    <a:pt x="11258" y="4158"/>
                  </a:lnTo>
                  <a:lnTo>
                    <a:pt x="10105" y="3551"/>
                  </a:lnTo>
                  <a:lnTo>
                    <a:pt x="8952" y="2975"/>
                  </a:lnTo>
                  <a:lnTo>
                    <a:pt x="7829" y="2489"/>
                  </a:lnTo>
                  <a:lnTo>
                    <a:pt x="6737" y="2004"/>
                  </a:lnTo>
                  <a:lnTo>
                    <a:pt x="5675" y="1609"/>
                  </a:lnTo>
                  <a:lnTo>
                    <a:pt x="4643" y="1245"/>
                  </a:lnTo>
                  <a:lnTo>
                    <a:pt x="3672" y="911"/>
                  </a:lnTo>
                  <a:lnTo>
                    <a:pt x="2762" y="638"/>
                  </a:lnTo>
                  <a:lnTo>
                    <a:pt x="1882" y="395"/>
                  </a:lnTo>
                  <a:lnTo>
                    <a:pt x="4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5153;p71">
              <a:extLst>
                <a:ext uri="{FF2B5EF4-FFF2-40B4-BE49-F238E27FC236}">
                  <a16:creationId xmlns:a16="http://schemas.microsoft.com/office/drawing/2014/main" xmlns="" id="{2C9FE341-5D94-450E-A48E-68F97AFB1246}"/>
                </a:ext>
              </a:extLst>
            </p:cNvPr>
            <p:cNvSpPr/>
            <p:nvPr/>
          </p:nvSpPr>
          <p:spPr>
            <a:xfrm>
              <a:off x="5200125" y="212770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0" y="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81D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5154;p71">
              <a:extLst>
                <a:ext uri="{FF2B5EF4-FFF2-40B4-BE49-F238E27FC236}">
                  <a16:creationId xmlns:a16="http://schemas.microsoft.com/office/drawing/2014/main" xmlns="" id="{A2ACE64F-D763-4ADA-9BD3-7373968C1C79}"/>
                </a:ext>
              </a:extLst>
            </p:cNvPr>
            <p:cNvSpPr/>
            <p:nvPr/>
          </p:nvSpPr>
          <p:spPr>
            <a:xfrm>
              <a:off x="5200125" y="2128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5155;p71">
              <a:extLst>
                <a:ext uri="{FF2B5EF4-FFF2-40B4-BE49-F238E27FC236}">
                  <a16:creationId xmlns:a16="http://schemas.microsoft.com/office/drawing/2014/main" xmlns="" id="{888D08B1-D385-4BBF-B05F-C7EDF44C6915}"/>
                </a:ext>
              </a:extLst>
            </p:cNvPr>
            <p:cNvSpPr/>
            <p:nvPr/>
          </p:nvSpPr>
          <p:spPr>
            <a:xfrm>
              <a:off x="5200125" y="212770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0" y="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5156;p71">
              <a:extLst>
                <a:ext uri="{FF2B5EF4-FFF2-40B4-BE49-F238E27FC236}">
                  <a16:creationId xmlns:a16="http://schemas.microsoft.com/office/drawing/2014/main" xmlns="" id="{1FB5B279-75F0-439E-82D1-C203FF1EAD1B}"/>
                </a:ext>
              </a:extLst>
            </p:cNvPr>
            <p:cNvSpPr/>
            <p:nvPr/>
          </p:nvSpPr>
          <p:spPr>
            <a:xfrm>
              <a:off x="4952050" y="1987350"/>
              <a:ext cx="299675" cy="270850"/>
            </a:xfrm>
            <a:custGeom>
              <a:avLst/>
              <a:gdLst/>
              <a:ahLst/>
              <a:cxnLst/>
              <a:rect l="l" t="t" r="r" b="b"/>
              <a:pathLst>
                <a:path w="11987" h="10834" extrusionOk="0">
                  <a:moveTo>
                    <a:pt x="11987" y="1"/>
                  </a:moveTo>
                  <a:lnTo>
                    <a:pt x="11259" y="395"/>
                  </a:lnTo>
                  <a:lnTo>
                    <a:pt x="10530" y="851"/>
                  </a:lnTo>
                  <a:lnTo>
                    <a:pt x="9863" y="1306"/>
                  </a:lnTo>
                  <a:lnTo>
                    <a:pt x="9195" y="1761"/>
                  </a:lnTo>
                  <a:lnTo>
                    <a:pt x="7769" y="2793"/>
                  </a:lnTo>
                  <a:lnTo>
                    <a:pt x="6373" y="3824"/>
                  </a:lnTo>
                  <a:lnTo>
                    <a:pt x="5706" y="4370"/>
                  </a:lnTo>
                  <a:lnTo>
                    <a:pt x="5038" y="4947"/>
                  </a:lnTo>
                  <a:lnTo>
                    <a:pt x="4371" y="5524"/>
                  </a:lnTo>
                  <a:lnTo>
                    <a:pt x="3733" y="6130"/>
                  </a:lnTo>
                  <a:lnTo>
                    <a:pt x="3217" y="6646"/>
                  </a:lnTo>
                  <a:lnTo>
                    <a:pt x="2702" y="7223"/>
                  </a:lnTo>
                  <a:lnTo>
                    <a:pt x="2216" y="7769"/>
                  </a:lnTo>
                  <a:lnTo>
                    <a:pt x="1731" y="8376"/>
                  </a:lnTo>
                  <a:lnTo>
                    <a:pt x="1275" y="8952"/>
                  </a:lnTo>
                  <a:lnTo>
                    <a:pt x="820" y="9559"/>
                  </a:lnTo>
                  <a:lnTo>
                    <a:pt x="395" y="10197"/>
                  </a:lnTo>
                  <a:lnTo>
                    <a:pt x="1" y="10834"/>
                  </a:lnTo>
                  <a:lnTo>
                    <a:pt x="9923" y="5675"/>
                  </a:lnTo>
                  <a:lnTo>
                    <a:pt x="9923" y="5645"/>
                  </a:lnTo>
                  <a:lnTo>
                    <a:pt x="9923" y="5615"/>
                  </a:lnTo>
                  <a:lnTo>
                    <a:pt x="10075" y="4826"/>
                  </a:lnTo>
                  <a:lnTo>
                    <a:pt x="10257" y="4067"/>
                  </a:lnTo>
                  <a:lnTo>
                    <a:pt x="10500" y="3308"/>
                  </a:lnTo>
                  <a:lnTo>
                    <a:pt x="10743" y="2611"/>
                  </a:lnTo>
                  <a:lnTo>
                    <a:pt x="11016" y="1913"/>
                  </a:lnTo>
                  <a:lnTo>
                    <a:pt x="11319" y="1245"/>
                  </a:lnTo>
                  <a:lnTo>
                    <a:pt x="11653" y="608"/>
                  </a:lnTo>
                  <a:lnTo>
                    <a:pt x="11987" y="1"/>
                  </a:lnTo>
                  <a:close/>
                </a:path>
              </a:pathLst>
            </a:custGeom>
            <a:solidFill>
              <a:srgbClr val="FF8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5157;p71">
              <a:extLst>
                <a:ext uri="{FF2B5EF4-FFF2-40B4-BE49-F238E27FC236}">
                  <a16:creationId xmlns:a16="http://schemas.microsoft.com/office/drawing/2014/main" xmlns="" id="{CEED1989-A9CD-458F-8EB0-DAD3F412E969}"/>
                </a:ext>
              </a:extLst>
            </p:cNvPr>
            <p:cNvSpPr/>
            <p:nvPr/>
          </p:nvSpPr>
          <p:spPr>
            <a:xfrm>
              <a:off x="4952050" y="1987350"/>
              <a:ext cx="299675" cy="270850"/>
            </a:xfrm>
            <a:custGeom>
              <a:avLst/>
              <a:gdLst/>
              <a:ahLst/>
              <a:cxnLst/>
              <a:rect l="l" t="t" r="r" b="b"/>
              <a:pathLst>
                <a:path w="11987" h="10834" fill="none" extrusionOk="0">
                  <a:moveTo>
                    <a:pt x="11987" y="1"/>
                  </a:moveTo>
                  <a:lnTo>
                    <a:pt x="11987" y="1"/>
                  </a:lnTo>
                  <a:lnTo>
                    <a:pt x="11259" y="395"/>
                  </a:lnTo>
                  <a:lnTo>
                    <a:pt x="10530" y="851"/>
                  </a:lnTo>
                  <a:lnTo>
                    <a:pt x="9863" y="1306"/>
                  </a:lnTo>
                  <a:lnTo>
                    <a:pt x="9195" y="1761"/>
                  </a:lnTo>
                  <a:lnTo>
                    <a:pt x="9195" y="1761"/>
                  </a:lnTo>
                  <a:lnTo>
                    <a:pt x="7769" y="2793"/>
                  </a:lnTo>
                  <a:lnTo>
                    <a:pt x="6373" y="3824"/>
                  </a:lnTo>
                  <a:lnTo>
                    <a:pt x="5706" y="4370"/>
                  </a:lnTo>
                  <a:lnTo>
                    <a:pt x="5038" y="4947"/>
                  </a:lnTo>
                  <a:lnTo>
                    <a:pt x="4371" y="5524"/>
                  </a:lnTo>
                  <a:lnTo>
                    <a:pt x="3733" y="6130"/>
                  </a:lnTo>
                  <a:lnTo>
                    <a:pt x="3733" y="6130"/>
                  </a:lnTo>
                  <a:lnTo>
                    <a:pt x="3217" y="6646"/>
                  </a:lnTo>
                  <a:lnTo>
                    <a:pt x="2702" y="7223"/>
                  </a:lnTo>
                  <a:lnTo>
                    <a:pt x="2216" y="7769"/>
                  </a:lnTo>
                  <a:lnTo>
                    <a:pt x="1731" y="8376"/>
                  </a:lnTo>
                  <a:lnTo>
                    <a:pt x="1275" y="8952"/>
                  </a:lnTo>
                  <a:lnTo>
                    <a:pt x="820" y="9559"/>
                  </a:lnTo>
                  <a:lnTo>
                    <a:pt x="395" y="10197"/>
                  </a:lnTo>
                  <a:lnTo>
                    <a:pt x="1" y="10834"/>
                  </a:lnTo>
                  <a:lnTo>
                    <a:pt x="9923" y="5675"/>
                  </a:lnTo>
                  <a:lnTo>
                    <a:pt x="9923" y="5675"/>
                  </a:lnTo>
                  <a:lnTo>
                    <a:pt x="9923" y="5645"/>
                  </a:lnTo>
                  <a:lnTo>
                    <a:pt x="9923" y="5645"/>
                  </a:lnTo>
                  <a:lnTo>
                    <a:pt x="9923" y="5645"/>
                  </a:lnTo>
                  <a:lnTo>
                    <a:pt x="9923" y="5645"/>
                  </a:lnTo>
                  <a:lnTo>
                    <a:pt x="9923" y="5615"/>
                  </a:lnTo>
                  <a:lnTo>
                    <a:pt x="9923" y="5615"/>
                  </a:lnTo>
                  <a:lnTo>
                    <a:pt x="10075" y="4826"/>
                  </a:lnTo>
                  <a:lnTo>
                    <a:pt x="10257" y="4067"/>
                  </a:lnTo>
                  <a:lnTo>
                    <a:pt x="10500" y="3308"/>
                  </a:lnTo>
                  <a:lnTo>
                    <a:pt x="10743" y="2611"/>
                  </a:lnTo>
                  <a:lnTo>
                    <a:pt x="11016" y="1913"/>
                  </a:lnTo>
                  <a:lnTo>
                    <a:pt x="11319" y="1245"/>
                  </a:lnTo>
                  <a:lnTo>
                    <a:pt x="11653" y="608"/>
                  </a:lnTo>
                  <a:lnTo>
                    <a:pt x="119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5158;p71">
              <a:extLst>
                <a:ext uri="{FF2B5EF4-FFF2-40B4-BE49-F238E27FC236}">
                  <a16:creationId xmlns:a16="http://schemas.microsoft.com/office/drawing/2014/main" xmlns="" id="{B5321E7D-A7A7-4180-90E2-57D2C90364B9}"/>
                </a:ext>
              </a:extLst>
            </p:cNvPr>
            <p:cNvSpPr/>
            <p:nvPr/>
          </p:nvSpPr>
          <p:spPr>
            <a:xfrm>
              <a:off x="5251700" y="1901650"/>
              <a:ext cx="60725" cy="85725"/>
            </a:xfrm>
            <a:custGeom>
              <a:avLst/>
              <a:gdLst/>
              <a:ahLst/>
              <a:cxnLst/>
              <a:rect l="l" t="t" r="r" b="b"/>
              <a:pathLst>
                <a:path w="2429" h="3429" extrusionOk="0">
                  <a:moveTo>
                    <a:pt x="2428" y="0"/>
                  </a:moveTo>
                  <a:lnTo>
                    <a:pt x="2428" y="0"/>
                  </a:lnTo>
                  <a:lnTo>
                    <a:pt x="1973" y="577"/>
                  </a:lnTo>
                  <a:lnTo>
                    <a:pt x="1366" y="1335"/>
                  </a:lnTo>
                  <a:lnTo>
                    <a:pt x="699" y="2306"/>
                  </a:lnTo>
                  <a:lnTo>
                    <a:pt x="335" y="2852"/>
                  </a:lnTo>
                  <a:lnTo>
                    <a:pt x="1" y="3429"/>
                  </a:lnTo>
                  <a:lnTo>
                    <a:pt x="1" y="3429"/>
                  </a:lnTo>
                  <a:lnTo>
                    <a:pt x="1" y="3429"/>
                  </a:lnTo>
                  <a:lnTo>
                    <a:pt x="1" y="3429"/>
                  </a:lnTo>
                  <a:lnTo>
                    <a:pt x="335" y="2852"/>
                  </a:lnTo>
                  <a:lnTo>
                    <a:pt x="699" y="2306"/>
                  </a:lnTo>
                  <a:lnTo>
                    <a:pt x="1366" y="1335"/>
                  </a:lnTo>
                  <a:lnTo>
                    <a:pt x="1973" y="577"/>
                  </a:lnTo>
                  <a:lnTo>
                    <a:pt x="2428" y="0"/>
                  </a:lnTo>
                  <a:close/>
                </a:path>
              </a:pathLst>
            </a:custGeom>
            <a:solidFill>
              <a:srgbClr val="FAE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5159;p71">
              <a:extLst>
                <a:ext uri="{FF2B5EF4-FFF2-40B4-BE49-F238E27FC236}">
                  <a16:creationId xmlns:a16="http://schemas.microsoft.com/office/drawing/2014/main" xmlns="" id="{FEA5041A-52AE-4945-98A0-A1FCE165221D}"/>
                </a:ext>
              </a:extLst>
            </p:cNvPr>
            <p:cNvSpPr/>
            <p:nvPr/>
          </p:nvSpPr>
          <p:spPr>
            <a:xfrm>
              <a:off x="5251700" y="1901650"/>
              <a:ext cx="60725" cy="85725"/>
            </a:xfrm>
            <a:custGeom>
              <a:avLst/>
              <a:gdLst/>
              <a:ahLst/>
              <a:cxnLst/>
              <a:rect l="l" t="t" r="r" b="b"/>
              <a:pathLst>
                <a:path w="2429" h="3429" fill="none" extrusionOk="0">
                  <a:moveTo>
                    <a:pt x="2428" y="0"/>
                  </a:moveTo>
                  <a:lnTo>
                    <a:pt x="2428" y="0"/>
                  </a:lnTo>
                  <a:lnTo>
                    <a:pt x="1973" y="577"/>
                  </a:lnTo>
                  <a:lnTo>
                    <a:pt x="1366" y="1335"/>
                  </a:lnTo>
                  <a:lnTo>
                    <a:pt x="699" y="2306"/>
                  </a:lnTo>
                  <a:lnTo>
                    <a:pt x="335" y="2852"/>
                  </a:lnTo>
                  <a:lnTo>
                    <a:pt x="1" y="3429"/>
                  </a:lnTo>
                  <a:lnTo>
                    <a:pt x="1" y="3429"/>
                  </a:lnTo>
                  <a:lnTo>
                    <a:pt x="1" y="3429"/>
                  </a:lnTo>
                  <a:lnTo>
                    <a:pt x="1" y="3429"/>
                  </a:lnTo>
                  <a:lnTo>
                    <a:pt x="335" y="2852"/>
                  </a:lnTo>
                  <a:lnTo>
                    <a:pt x="699" y="2306"/>
                  </a:lnTo>
                  <a:lnTo>
                    <a:pt x="1366" y="1335"/>
                  </a:lnTo>
                  <a:lnTo>
                    <a:pt x="1973" y="577"/>
                  </a:lnTo>
                  <a:lnTo>
                    <a:pt x="2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5160;p71">
              <a:extLst>
                <a:ext uri="{FF2B5EF4-FFF2-40B4-BE49-F238E27FC236}">
                  <a16:creationId xmlns:a16="http://schemas.microsoft.com/office/drawing/2014/main" xmlns="" id="{9BDF73E8-164A-4887-BDF6-7683D4D8C8D2}"/>
                </a:ext>
              </a:extLst>
            </p:cNvPr>
            <p:cNvSpPr/>
            <p:nvPr/>
          </p:nvSpPr>
          <p:spPr>
            <a:xfrm>
              <a:off x="5251700" y="1894050"/>
              <a:ext cx="67550" cy="93325"/>
            </a:xfrm>
            <a:custGeom>
              <a:avLst/>
              <a:gdLst/>
              <a:ahLst/>
              <a:cxnLst/>
              <a:rect l="l" t="t" r="r" b="b"/>
              <a:pathLst>
                <a:path w="2702" h="3733" extrusionOk="0">
                  <a:moveTo>
                    <a:pt x="2702" y="1"/>
                  </a:moveTo>
                  <a:lnTo>
                    <a:pt x="2428" y="304"/>
                  </a:lnTo>
                  <a:lnTo>
                    <a:pt x="2383" y="362"/>
                  </a:lnTo>
                  <a:lnTo>
                    <a:pt x="2383" y="362"/>
                  </a:lnTo>
                  <a:lnTo>
                    <a:pt x="2702" y="1"/>
                  </a:lnTo>
                  <a:close/>
                  <a:moveTo>
                    <a:pt x="2383" y="362"/>
                  </a:moveTo>
                  <a:lnTo>
                    <a:pt x="2246" y="516"/>
                  </a:lnTo>
                  <a:lnTo>
                    <a:pt x="1609" y="1305"/>
                  </a:lnTo>
                  <a:lnTo>
                    <a:pt x="1215" y="1821"/>
                  </a:lnTo>
                  <a:lnTo>
                    <a:pt x="820" y="2398"/>
                  </a:lnTo>
                  <a:lnTo>
                    <a:pt x="557" y="2823"/>
                  </a:lnTo>
                  <a:lnTo>
                    <a:pt x="699" y="2610"/>
                  </a:lnTo>
                  <a:lnTo>
                    <a:pt x="1366" y="1639"/>
                  </a:lnTo>
                  <a:lnTo>
                    <a:pt x="1973" y="881"/>
                  </a:lnTo>
                  <a:lnTo>
                    <a:pt x="2383" y="362"/>
                  </a:lnTo>
                  <a:close/>
                  <a:moveTo>
                    <a:pt x="557" y="2823"/>
                  </a:moveTo>
                  <a:lnTo>
                    <a:pt x="335" y="3156"/>
                  </a:lnTo>
                  <a:lnTo>
                    <a:pt x="1" y="3733"/>
                  </a:lnTo>
                  <a:lnTo>
                    <a:pt x="426" y="3035"/>
                  </a:lnTo>
                  <a:lnTo>
                    <a:pt x="557" y="2823"/>
                  </a:lnTo>
                  <a:close/>
                </a:path>
              </a:pathLst>
            </a:custGeom>
            <a:solidFill>
              <a:srgbClr val="FA9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5161;p71">
              <a:extLst>
                <a:ext uri="{FF2B5EF4-FFF2-40B4-BE49-F238E27FC236}">
                  <a16:creationId xmlns:a16="http://schemas.microsoft.com/office/drawing/2014/main" xmlns="" id="{5170D805-6310-40C8-B99B-B2B1070A900F}"/>
                </a:ext>
              </a:extLst>
            </p:cNvPr>
            <p:cNvSpPr/>
            <p:nvPr/>
          </p:nvSpPr>
          <p:spPr>
            <a:xfrm>
              <a:off x="5251700" y="1894050"/>
              <a:ext cx="67550" cy="93325"/>
            </a:xfrm>
            <a:custGeom>
              <a:avLst/>
              <a:gdLst/>
              <a:ahLst/>
              <a:cxnLst/>
              <a:rect l="l" t="t" r="r" b="b"/>
              <a:pathLst>
                <a:path w="2702" h="3733" fill="none" extrusionOk="0">
                  <a:moveTo>
                    <a:pt x="2702" y="1"/>
                  </a:moveTo>
                  <a:lnTo>
                    <a:pt x="2702" y="1"/>
                  </a:lnTo>
                  <a:lnTo>
                    <a:pt x="2246" y="516"/>
                  </a:lnTo>
                  <a:lnTo>
                    <a:pt x="1609" y="1305"/>
                  </a:lnTo>
                  <a:lnTo>
                    <a:pt x="1215" y="1821"/>
                  </a:lnTo>
                  <a:lnTo>
                    <a:pt x="820" y="2398"/>
                  </a:lnTo>
                  <a:lnTo>
                    <a:pt x="426" y="3035"/>
                  </a:lnTo>
                  <a:lnTo>
                    <a:pt x="1" y="3733"/>
                  </a:lnTo>
                  <a:lnTo>
                    <a:pt x="1" y="3733"/>
                  </a:lnTo>
                  <a:lnTo>
                    <a:pt x="1" y="3733"/>
                  </a:lnTo>
                  <a:lnTo>
                    <a:pt x="1" y="3733"/>
                  </a:lnTo>
                  <a:lnTo>
                    <a:pt x="335" y="3156"/>
                  </a:lnTo>
                  <a:lnTo>
                    <a:pt x="699" y="2610"/>
                  </a:lnTo>
                  <a:lnTo>
                    <a:pt x="1366" y="1639"/>
                  </a:lnTo>
                  <a:lnTo>
                    <a:pt x="1973" y="881"/>
                  </a:lnTo>
                  <a:lnTo>
                    <a:pt x="2428" y="304"/>
                  </a:lnTo>
                  <a:lnTo>
                    <a:pt x="2428" y="304"/>
                  </a:lnTo>
                  <a:lnTo>
                    <a:pt x="27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5162;p71">
              <a:extLst>
                <a:ext uri="{FF2B5EF4-FFF2-40B4-BE49-F238E27FC236}">
                  <a16:creationId xmlns:a16="http://schemas.microsoft.com/office/drawing/2014/main" xmlns="" id="{DB5B0D9B-1330-4C28-89E4-BC54F4708B53}"/>
                </a:ext>
              </a:extLst>
            </p:cNvPr>
            <p:cNvSpPr/>
            <p:nvPr/>
          </p:nvSpPr>
          <p:spPr>
            <a:xfrm>
              <a:off x="4943725" y="2258175"/>
              <a:ext cx="8350" cy="3825"/>
            </a:xfrm>
            <a:custGeom>
              <a:avLst/>
              <a:gdLst/>
              <a:ahLst/>
              <a:cxnLst/>
              <a:rect l="l" t="t" r="r" b="b"/>
              <a:pathLst>
                <a:path w="334" h="153" extrusionOk="0">
                  <a:moveTo>
                    <a:pt x="334" y="1"/>
                  </a:moveTo>
                  <a:lnTo>
                    <a:pt x="0" y="152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334" y="1"/>
                  </a:lnTo>
                  <a:lnTo>
                    <a:pt x="334" y="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9724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5163;p71">
              <a:extLst>
                <a:ext uri="{FF2B5EF4-FFF2-40B4-BE49-F238E27FC236}">
                  <a16:creationId xmlns:a16="http://schemas.microsoft.com/office/drawing/2014/main" xmlns="" id="{8BF31805-7E1F-4C3B-BCF3-78D7257C676E}"/>
                </a:ext>
              </a:extLst>
            </p:cNvPr>
            <p:cNvSpPr/>
            <p:nvPr/>
          </p:nvSpPr>
          <p:spPr>
            <a:xfrm>
              <a:off x="4943725" y="2258175"/>
              <a:ext cx="8350" cy="3825"/>
            </a:xfrm>
            <a:custGeom>
              <a:avLst/>
              <a:gdLst/>
              <a:ahLst/>
              <a:cxnLst/>
              <a:rect l="l" t="t" r="r" b="b"/>
              <a:pathLst>
                <a:path w="334" h="153" fill="none" extrusionOk="0">
                  <a:moveTo>
                    <a:pt x="334" y="1"/>
                  </a:moveTo>
                  <a:lnTo>
                    <a:pt x="0" y="152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334" y="1"/>
                  </a:lnTo>
                  <a:lnTo>
                    <a:pt x="334" y="1"/>
                  </a:lnTo>
                  <a:lnTo>
                    <a:pt x="3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5164;p71">
              <a:extLst>
                <a:ext uri="{FF2B5EF4-FFF2-40B4-BE49-F238E27FC236}">
                  <a16:creationId xmlns:a16="http://schemas.microsoft.com/office/drawing/2014/main" xmlns="" id="{B18A4B02-09B1-4729-B34E-EC11D160244A}"/>
                </a:ext>
              </a:extLst>
            </p:cNvPr>
            <p:cNvSpPr/>
            <p:nvPr/>
          </p:nvSpPr>
          <p:spPr>
            <a:xfrm>
              <a:off x="4900475" y="1894050"/>
              <a:ext cx="418775" cy="367950"/>
            </a:xfrm>
            <a:custGeom>
              <a:avLst/>
              <a:gdLst/>
              <a:ahLst/>
              <a:cxnLst/>
              <a:rect l="l" t="t" r="r" b="b"/>
              <a:pathLst>
                <a:path w="16751" h="14718" extrusionOk="0">
                  <a:moveTo>
                    <a:pt x="16751" y="1"/>
                  </a:moveTo>
                  <a:lnTo>
                    <a:pt x="16326" y="122"/>
                  </a:lnTo>
                  <a:lnTo>
                    <a:pt x="15810" y="304"/>
                  </a:lnTo>
                  <a:lnTo>
                    <a:pt x="15294" y="547"/>
                  </a:lnTo>
                  <a:lnTo>
                    <a:pt x="14748" y="790"/>
                  </a:lnTo>
                  <a:lnTo>
                    <a:pt x="13564" y="1427"/>
                  </a:lnTo>
                  <a:lnTo>
                    <a:pt x="12260" y="2185"/>
                  </a:lnTo>
                  <a:lnTo>
                    <a:pt x="10924" y="3005"/>
                  </a:lnTo>
                  <a:lnTo>
                    <a:pt x="9559" y="3915"/>
                  </a:lnTo>
                  <a:lnTo>
                    <a:pt x="8163" y="4856"/>
                  </a:lnTo>
                  <a:lnTo>
                    <a:pt x="6828" y="5796"/>
                  </a:lnTo>
                  <a:lnTo>
                    <a:pt x="4309" y="7647"/>
                  </a:lnTo>
                  <a:lnTo>
                    <a:pt x="2246" y="9225"/>
                  </a:lnTo>
                  <a:lnTo>
                    <a:pt x="304" y="10742"/>
                  </a:lnTo>
                  <a:lnTo>
                    <a:pt x="1" y="10469"/>
                  </a:lnTo>
                  <a:lnTo>
                    <a:pt x="881" y="12593"/>
                  </a:lnTo>
                  <a:lnTo>
                    <a:pt x="1730" y="14717"/>
                  </a:lnTo>
                  <a:lnTo>
                    <a:pt x="2064" y="14566"/>
                  </a:lnTo>
                  <a:lnTo>
                    <a:pt x="2458" y="13929"/>
                  </a:lnTo>
                  <a:lnTo>
                    <a:pt x="2883" y="13291"/>
                  </a:lnTo>
                  <a:lnTo>
                    <a:pt x="3338" y="12684"/>
                  </a:lnTo>
                  <a:lnTo>
                    <a:pt x="3794" y="12108"/>
                  </a:lnTo>
                  <a:lnTo>
                    <a:pt x="4279" y="11501"/>
                  </a:lnTo>
                  <a:lnTo>
                    <a:pt x="4765" y="10955"/>
                  </a:lnTo>
                  <a:lnTo>
                    <a:pt x="5280" y="10378"/>
                  </a:lnTo>
                  <a:lnTo>
                    <a:pt x="5796" y="9862"/>
                  </a:lnTo>
                  <a:lnTo>
                    <a:pt x="6434" y="9256"/>
                  </a:lnTo>
                  <a:lnTo>
                    <a:pt x="7101" y="8679"/>
                  </a:lnTo>
                  <a:lnTo>
                    <a:pt x="7769" y="8102"/>
                  </a:lnTo>
                  <a:lnTo>
                    <a:pt x="8436" y="7556"/>
                  </a:lnTo>
                  <a:lnTo>
                    <a:pt x="9832" y="6525"/>
                  </a:lnTo>
                  <a:lnTo>
                    <a:pt x="11258" y="5493"/>
                  </a:lnTo>
                  <a:lnTo>
                    <a:pt x="11926" y="5038"/>
                  </a:lnTo>
                  <a:lnTo>
                    <a:pt x="12593" y="4583"/>
                  </a:lnTo>
                  <a:lnTo>
                    <a:pt x="13322" y="4127"/>
                  </a:lnTo>
                  <a:lnTo>
                    <a:pt x="14050" y="3733"/>
                  </a:lnTo>
                  <a:lnTo>
                    <a:pt x="14475" y="3035"/>
                  </a:lnTo>
                  <a:lnTo>
                    <a:pt x="14869" y="2398"/>
                  </a:lnTo>
                  <a:lnTo>
                    <a:pt x="15264" y="1821"/>
                  </a:lnTo>
                  <a:lnTo>
                    <a:pt x="15658" y="1305"/>
                  </a:lnTo>
                  <a:lnTo>
                    <a:pt x="16295" y="516"/>
                  </a:lnTo>
                  <a:lnTo>
                    <a:pt x="16751" y="1"/>
                  </a:lnTo>
                  <a:close/>
                </a:path>
              </a:pathLst>
            </a:custGeom>
            <a:solidFill>
              <a:srgbClr val="FA7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5165;p71">
              <a:extLst>
                <a:ext uri="{FF2B5EF4-FFF2-40B4-BE49-F238E27FC236}">
                  <a16:creationId xmlns:a16="http://schemas.microsoft.com/office/drawing/2014/main" xmlns="" id="{20D5777B-F88E-4AE6-AE56-2827C53739EC}"/>
                </a:ext>
              </a:extLst>
            </p:cNvPr>
            <p:cNvSpPr/>
            <p:nvPr/>
          </p:nvSpPr>
          <p:spPr>
            <a:xfrm>
              <a:off x="4900475" y="1894050"/>
              <a:ext cx="418775" cy="367950"/>
            </a:xfrm>
            <a:custGeom>
              <a:avLst/>
              <a:gdLst/>
              <a:ahLst/>
              <a:cxnLst/>
              <a:rect l="l" t="t" r="r" b="b"/>
              <a:pathLst>
                <a:path w="16751" h="14718" fill="none" extrusionOk="0">
                  <a:moveTo>
                    <a:pt x="16751" y="1"/>
                  </a:moveTo>
                  <a:lnTo>
                    <a:pt x="16751" y="1"/>
                  </a:lnTo>
                  <a:lnTo>
                    <a:pt x="16326" y="122"/>
                  </a:lnTo>
                  <a:lnTo>
                    <a:pt x="15810" y="304"/>
                  </a:lnTo>
                  <a:lnTo>
                    <a:pt x="15294" y="547"/>
                  </a:lnTo>
                  <a:lnTo>
                    <a:pt x="14748" y="790"/>
                  </a:lnTo>
                  <a:lnTo>
                    <a:pt x="13564" y="1427"/>
                  </a:lnTo>
                  <a:lnTo>
                    <a:pt x="12260" y="2185"/>
                  </a:lnTo>
                  <a:lnTo>
                    <a:pt x="10924" y="3005"/>
                  </a:lnTo>
                  <a:lnTo>
                    <a:pt x="9559" y="3915"/>
                  </a:lnTo>
                  <a:lnTo>
                    <a:pt x="8163" y="4856"/>
                  </a:lnTo>
                  <a:lnTo>
                    <a:pt x="6828" y="5796"/>
                  </a:lnTo>
                  <a:lnTo>
                    <a:pt x="4309" y="7647"/>
                  </a:lnTo>
                  <a:lnTo>
                    <a:pt x="2246" y="9225"/>
                  </a:lnTo>
                  <a:lnTo>
                    <a:pt x="304" y="10742"/>
                  </a:lnTo>
                  <a:lnTo>
                    <a:pt x="304" y="10742"/>
                  </a:lnTo>
                  <a:lnTo>
                    <a:pt x="304" y="10742"/>
                  </a:lnTo>
                  <a:lnTo>
                    <a:pt x="1" y="10469"/>
                  </a:lnTo>
                  <a:lnTo>
                    <a:pt x="1" y="10469"/>
                  </a:lnTo>
                  <a:lnTo>
                    <a:pt x="881" y="12593"/>
                  </a:lnTo>
                  <a:lnTo>
                    <a:pt x="1730" y="14717"/>
                  </a:lnTo>
                  <a:lnTo>
                    <a:pt x="2064" y="14566"/>
                  </a:lnTo>
                  <a:lnTo>
                    <a:pt x="2064" y="14566"/>
                  </a:lnTo>
                  <a:lnTo>
                    <a:pt x="2458" y="13929"/>
                  </a:lnTo>
                  <a:lnTo>
                    <a:pt x="2883" y="13291"/>
                  </a:lnTo>
                  <a:lnTo>
                    <a:pt x="3338" y="12684"/>
                  </a:lnTo>
                  <a:lnTo>
                    <a:pt x="3794" y="12108"/>
                  </a:lnTo>
                  <a:lnTo>
                    <a:pt x="4279" y="11501"/>
                  </a:lnTo>
                  <a:lnTo>
                    <a:pt x="4765" y="10955"/>
                  </a:lnTo>
                  <a:lnTo>
                    <a:pt x="5280" y="10378"/>
                  </a:lnTo>
                  <a:lnTo>
                    <a:pt x="5796" y="9862"/>
                  </a:lnTo>
                  <a:lnTo>
                    <a:pt x="5796" y="9862"/>
                  </a:lnTo>
                  <a:lnTo>
                    <a:pt x="6434" y="9256"/>
                  </a:lnTo>
                  <a:lnTo>
                    <a:pt x="7101" y="8679"/>
                  </a:lnTo>
                  <a:lnTo>
                    <a:pt x="7769" y="8102"/>
                  </a:lnTo>
                  <a:lnTo>
                    <a:pt x="8436" y="7556"/>
                  </a:lnTo>
                  <a:lnTo>
                    <a:pt x="9832" y="6525"/>
                  </a:lnTo>
                  <a:lnTo>
                    <a:pt x="11258" y="5493"/>
                  </a:lnTo>
                  <a:lnTo>
                    <a:pt x="11258" y="5493"/>
                  </a:lnTo>
                  <a:lnTo>
                    <a:pt x="11926" y="5038"/>
                  </a:lnTo>
                  <a:lnTo>
                    <a:pt x="12593" y="4583"/>
                  </a:lnTo>
                  <a:lnTo>
                    <a:pt x="13322" y="4127"/>
                  </a:lnTo>
                  <a:lnTo>
                    <a:pt x="14050" y="3733"/>
                  </a:lnTo>
                  <a:lnTo>
                    <a:pt x="14050" y="3733"/>
                  </a:lnTo>
                  <a:lnTo>
                    <a:pt x="14475" y="3035"/>
                  </a:lnTo>
                  <a:lnTo>
                    <a:pt x="14869" y="2398"/>
                  </a:lnTo>
                  <a:lnTo>
                    <a:pt x="15264" y="1821"/>
                  </a:lnTo>
                  <a:lnTo>
                    <a:pt x="15658" y="1305"/>
                  </a:lnTo>
                  <a:lnTo>
                    <a:pt x="16295" y="516"/>
                  </a:lnTo>
                  <a:lnTo>
                    <a:pt x="16751" y="1"/>
                  </a:lnTo>
                  <a:lnTo>
                    <a:pt x="167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5166;p71">
              <a:extLst>
                <a:ext uri="{FF2B5EF4-FFF2-40B4-BE49-F238E27FC236}">
                  <a16:creationId xmlns:a16="http://schemas.microsoft.com/office/drawing/2014/main" xmlns="" id="{D74CDB6C-BDB6-441C-9472-EBEC851BABC9}"/>
                </a:ext>
              </a:extLst>
            </p:cNvPr>
            <p:cNvSpPr/>
            <p:nvPr/>
          </p:nvSpPr>
          <p:spPr>
            <a:xfrm>
              <a:off x="5170550" y="1919850"/>
              <a:ext cx="138075" cy="133525"/>
            </a:xfrm>
            <a:custGeom>
              <a:avLst/>
              <a:gdLst/>
              <a:ahLst/>
              <a:cxnLst/>
              <a:rect l="l" t="t" r="r" b="b"/>
              <a:pathLst>
                <a:path w="5523" h="5341" extrusionOk="0">
                  <a:moveTo>
                    <a:pt x="5037" y="0"/>
                  </a:moveTo>
                  <a:lnTo>
                    <a:pt x="3975" y="1153"/>
                  </a:lnTo>
                  <a:lnTo>
                    <a:pt x="3399" y="1335"/>
                  </a:lnTo>
                  <a:lnTo>
                    <a:pt x="2792" y="1578"/>
                  </a:lnTo>
                  <a:lnTo>
                    <a:pt x="2094" y="1912"/>
                  </a:lnTo>
                  <a:lnTo>
                    <a:pt x="1730" y="2094"/>
                  </a:lnTo>
                  <a:lnTo>
                    <a:pt x="1396" y="2306"/>
                  </a:lnTo>
                  <a:lnTo>
                    <a:pt x="1062" y="2549"/>
                  </a:lnTo>
                  <a:lnTo>
                    <a:pt x="759" y="2792"/>
                  </a:lnTo>
                  <a:lnTo>
                    <a:pt x="486" y="3035"/>
                  </a:lnTo>
                  <a:lnTo>
                    <a:pt x="273" y="3308"/>
                  </a:lnTo>
                  <a:lnTo>
                    <a:pt x="91" y="3611"/>
                  </a:lnTo>
                  <a:lnTo>
                    <a:pt x="61" y="3733"/>
                  </a:lnTo>
                  <a:lnTo>
                    <a:pt x="0" y="3884"/>
                  </a:lnTo>
                  <a:lnTo>
                    <a:pt x="0" y="4188"/>
                  </a:lnTo>
                  <a:lnTo>
                    <a:pt x="30" y="4431"/>
                  </a:lnTo>
                  <a:lnTo>
                    <a:pt x="152" y="4673"/>
                  </a:lnTo>
                  <a:lnTo>
                    <a:pt x="304" y="4855"/>
                  </a:lnTo>
                  <a:lnTo>
                    <a:pt x="486" y="5007"/>
                  </a:lnTo>
                  <a:lnTo>
                    <a:pt x="728" y="5128"/>
                  </a:lnTo>
                  <a:lnTo>
                    <a:pt x="1001" y="5250"/>
                  </a:lnTo>
                  <a:lnTo>
                    <a:pt x="1305" y="5311"/>
                  </a:lnTo>
                  <a:lnTo>
                    <a:pt x="1608" y="5341"/>
                  </a:lnTo>
                  <a:lnTo>
                    <a:pt x="1972" y="5341"/>
                  </a:lnTo>
                  <a:lnTo>
                    <a:pt x="2306" y="5280"/>
                  </a:lnTo>
                  <a:lnTo>
                    <a:pt x="2670" y="5219"/>
                  </a:lnTo>
                  <a:lnTo>
                    <a:pt x="3034" y="5128"/>
                  </a:lnTo>
                  <a:lnTo>
                    <a:pt x="3368" y="5007"/>
                  </a:lnTo>
                  <a:lnTo>
                    <a:pt x="3702" y="4825"/>
                  </a:lnTo>
                  <a:lnTo>
                    <a:pt x="4036" y="4643"/>
                  </a:lnTo>
                  <a:lnTo>
                    <a:pt x="4339" y="4400"/>
                  </a:lnTo>
                  <a:lnTo>
                    <a:pt x="4612" y="4157"/>
                  </a:lnTo>
                  <a:lnTo>
                    <a:pt x="4825" y="3884"/>
                  </a:lnTo>
                  <a:lnTo>
                    <a:pt x="5007" y="3581"/>
                  </a:lnTo>
                  <a:lnTo>
                    <a:pt x="5189" y="3277"/>
                  </a:lnTo>
                  <a:lnTo>
                    <a:pt x="5310" y="2974"/>
                  </a:lnTo>
                  <a:lnTo>
                    <a:pt x="5401" y="2640"/>
                  </a:lnTo>
                  <a:lnTo>
                    <a:pt x="5462" y="2306"/>
                  </a:lnTo>
                  <a:lnTo>
                    <a:pt x="5523" y="2003"/>
                  </a:lnTo>
                  <a:lnTo>
                    <a:pt x="5523" y="1669"/>
                  </a:lnTo>
                  <a:lnTo>
                    <a:pt x="5523" y="1366"/>
                  </a:lnTo>
                  <a:lnTo>
                    <a:pt x="5462" y="1032"/>
                  </a:lnTo>
                  <a:lnTo>
                    <a:pt x="5401" y="759"/>
                  </a:lnTo>
                  <a:lnTo>
                    <a:pt x="5310" y="486"/>
                  </a:lnTo>
                  <a:lnTo>
                    <a:pt x="5189" y="243"/>
                  </a:lnTo>
                  <a:lnTo>
                    <a:pt x="5037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5167;p71">
              <a:extLst>
                <a:ext uri="{FF2B5EF4-FFF2-40B4-BE49-F238E27FC236}">
                  <a16:creationId xmlns:a16="http://schemas.microsoft.com/office/drawing/2014/main" xmlns="" id="{67FF2E1A-CE09-4ED5-A093-B9659C5A7C65}"/>
                </a:ext>
              </a:extLst>
            </p:cNvPr>
            <p:cNvSpPr/>
            <p:nvPr/>
          </p:nvSpPr>
          <p:spPr>
            <a:xfrm>
              <a:off x="5187225" y="1944125"/>
              <a:ext cx="99400" cy="59950"/>
            </a:xfrm>
            <a:custGeom>
              <a:avLst/>
              <a:gdLst/>
              <a:ahLst/>
              <a:cxnLst/>
              <a:rect l="l" t="t" r="r" b="b"/>
              <a:pathLst>
                <a:path w="3976" h="2398" extrusionOk="0">
                  <a:moveTo>
                    <a:pt x="3672" y="0"/>
                  </a:moveTo>
                  <a:lnTo>
                    <a:pt x="3460" y="31"/>
                  </a:lnTo>
                  <a:lnTo>
                    <a:pt x="3187" y="61"/>
                  </a:lnTo>
                  <a:lnTo>
                    <a:pt x="2519" y="213"/>
                  </a:lnTo>
                  <a:lnTo>
                    <a:pt x="1791" y="486"/>
                  </a:lnTo>
                  <a:lnTo>
                    <a:pt x="1093" y="789"/>
                  </a:lnTo>
                  <a:lnTo>
                    <a:pt x="759" y="941"/>
                  </a:lnTo>
                  <a:lnTo>
                    <a:pt x="486" y="1093"/>
                  </a:lnTo>
                  <a:lnTo>
                    <a:pt x="243" y="1275"/>
                  </a:lnTo>
                  <a:lnTo>
                    <a:pt x="92" y="1457"/>
                  </a:lnTo>
                  <a:lnTo>
                    <a:pt x="31" y="1548"/>
                  </a:lnTo>
                  <a:lnTo>
                    <a:pt x="1" y="1639"/>
                  </a:lnTo>
                  <a:lnTo>
                    <a:pt x="1" y="1700"/>
                  </a:lnTo>
                  <a:lnTo>
                    <a:pt x="1" y="1760"/>
                  </a:lnTo>
                  <a:lnTo>
                    <a:pt x="1" y="1821"/>
                  </a:lnTo>
                  <a:lnTo>
                    <a:pt x="31" y="1942"/>
                  </a:lnTo>
                  <a:lnTo>
                    <a:pt x="92" y="2033"/>
                  </a:lnTo>
                  <a:lnTo>
                    <a:pt x="213" y="2155"/>
                  </a:lnTo>
                  <a:lnTo>
                    <a:pt x="334" y="2246"/>
                  </a:lnTo>
                  <a:lnTo>
                    <a:pt x="486" y="2306"/>
                  </a:lnTo>
                  <a:lnTo>
                    <a:pt x="820" y="2367"/>
                  </a:lnTo>
                  <a:lnTo>
                    <a:pt x="1184" y="2398"/>
                  </a:lnTo>
                  <a:lnTo>
                    <a:pt x="1579" y="2367"/>
                  </a:lnTo>
                  <a:lnTo>
                    <a:pt x="1973" y="2306"/>
                  </a:lnTo>
                  <a:lnTo>
                    <a:pt x="2367" y="2246"/>
                  </a:lnTo>
                  <a:lnTo>
                    <a:pt x="2732" y="2155"/>
                  </a:lnTo>
                  <a:lnTo>
                    <a:pt x="3399" y="1942"/>
                  </a:lnTo>
                  <a:lnTo>
                    <a:pt x="3642" y="1851"/>
                  </a:lnTo>
                  <a:lnTo>
                    <a:pt x="3824" y="1760"/>
                  </a:lnTo>
                  <a:lnTo>
                    <a:pt x="3945" y="1700"/>
                  </a:lnTo>
                  <a:lnTo>
                    <a:pt x="3976" y="1639"/>
                  </a:lnTo>
                  <a:lnTo>
                    <a:pt x="3794" y="1700"/>
                  </a:lnTo>
                  <a:lnTo>
                    <a:pt x="3338" y="1851"/>
                  </a:lnTo>
                  <a:lnTo>
                    <a:pt x="2701" y="2003"/>
                  </a:lnTo>
                  <a:lnTo>
                    <a:pt x="1943" y="2094"/>
                  </a:lnTo>
                  <a:lnTo>
                    <a:pt x="1579" y="2124"/>
                  </a:lnTo>
                  <a:lnTo>
                    <a:pt x="1184" y="2155"/>
                  </a:lnTo>
                  <a:lnTo>
                    <a:pt x="850" y="2124"/>
                  </a:lnTo>
                  <a:lnTo>
                    <a:pt x="577" y="2033"/>
                  </a:lnTo>
                  <a:lnTo>
                    <a:pt x="456" y="2003"/>
                  </a:lnTo>
                  <a:lnTo>
                    <a:pt x="395" y="1942"/>
                  </a:lnTo>
                  <a:lnTo>
                    <a:pt x="334" y="1882"/>
                  </a:lnTo>
                  <a:lnTo>
                    <a:pt x="304" y="1821"/>
                  </a:lnTo>
                  <a:lnTo>
                    <a:pt x="304" y="1730"/>
                  </a:lnTo>
                  <a:lnTo>
                    <a:pt x="304" y="1700"/>
                  </a:lnTo>
                  <a:lnTo>
                    <a:pt x="304" y="1669"/>
                  </a:lnTo>
                  <a:lnTo>
                    <a:pt x="334" y="1609"/>
                  </a:lnTo>
                  <a:lnTo>
                    <a:pt x="425" y="1487"/>
                  </a:lnTo>
                  <a:lnTo>
                    <a:pt x="638" y="1335"/>
                  </a:lnTo>
                  <a:lnTo>
                    <a:pt x="881" y="1153"/>
                  </a:lnTo>
                  <a:lnTo>
                    <a:pt x="1184" y="1002"/>
                  </a:lnTo>
                  <a:lnTo>
                    <a:pt x="1882" y="668"/>
                  </a:lnTo>
                  <a:lnTo>
                    <a:pt x="2580" y="395"/>
                  </a:lnTo>
                  <a:lnTo>
                    <a:pt x="3217" y="182"/>
                  </a:lnTo>
                  <a:lnTo>
                    <a:pt x="3460" y="122"/>
                  </a:lnTo>
                  <a:lnTo>
                    <a:pt x="3672" y="61"/>
                  </a:lnTo>
                  <a:lnTo>
                    <a:pt x="3854" y="31"/>
                  </a:lnTo>
                  <a:lnTo>
                    <a:pt x="3794" y="31"/>
                  </a:lnTo>
                  <a:lnTo>
                    <a:pt x="3672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5168;p71">
              <a:extLst>
                <a:ext uri="{FF2B5EF4-FFF2-40B4-BE49-F238E27FC236}">
                  <a16:creationId xmlns:a16="http://schemas.microsoft.com/office/drawing/2014/main" xmlns="" id="{7F89F9BA-0249-43A6-81B4-164482065939}"/>
                </a:ext>
              </a:extLst>
            </p:cNvPr>
            <p:cNvSpPr/>
            <p:nvPr/>
          </p:nvSpPr>
          <p:spPr>
            <a:xfrm>
              <a:off x="5172825" y="1988875"/>
              <a:ext cx="103950" cy="41000"/>
            </a:xfrm>
            <a:custGeom>
              <a:avLst/>
              <a:gdLst/>
              <a:ahLst/>
              <a:cxnLst/>
              <a:rect l="l" t="t" r="r" b="b"/>
              <a:pathLst>
                <a:path w="4158" h="1640" extrusionOk="0">
                  <a:moveTo>
                    <a:pt x="546" y="1"/>
                  </a:moveTo>
                  <a:lnTo>
                    <a:pt x="425" y="61"/>
                  </a:lnTo>
                  <a:lnTo>
                    <a:pt x="243" y="122"/>
                  </a:lnTo>
                  <a:lnTo>
                    <a:pt x="182" y="183"/>
                  </a:lnTo>
                  <a:lnTo>
                    <a:pt x="91" y="274"/>
                  </a:lnTo>
                  <a:lnTo>
                    <a:pt x="30" y="395"/>
                  </a:lnTo>
                  <a:lnTo>
                    <a:pt x="0" y="547"/>
                  </a:lnTo>
                  <a:lnTo>
                    <a:pt x="30" y="668"/>
                  </a:lnTo>
                  <a:lnTo>
                    <a:pt x="91" y="790"/>
                  </a:lnTo>
                  <a:lnTo>
                    <a:pt x="182" y="911"/>
                  </a:lnTo>
                  <a:lnTo>
                    <a:pt x="273" y="1002"/>
                  </a:lnTo>
                  <a:lnTo>
                    <a:pt x="486" y="1184"/>
                  </a:lnTo>
                  <a:lnTo>
                    <a:pt x="698" y="1305"/>
                  </a:lnTo>
                  <a:lnTo>
                    <a:pt x="880" y="1427"/>
                  </a:lnTo>
                  <a:lnTo>
                    <a:pt x="1092" y="1487"/>
                  </a:lnTo>
                  <a:lnTo>
                    <a:pt x="1275" y="1548"/>
                  </a:lnTo>
                  <a:lnTo>
                    <a:pt x="1396" y="1579"/>
                  </a:lnTo>
                  <a:lnTo>
                    <a:pt x="1517" y="1609"/>
                  </a:lnTo>
                  <a:lnTo>
                    <a:pt x="1639" y="1639"/>
                  </a:lnTo>
                  <a:lnTo>
                    <a:pt x="2367" y="1639"/>
                  </a:lnTo>
                  <a:lnTo>
                    <a:pt x="2640" y="1609"/>
                  </a:lnTo>
                  <a:lnTo>
                    <a:pt x="2883" y="1548"/>
                  </a:lnTo>
                  <a:lnTo>
                    <a:pt x="3368" y="1427"/>
                  </a:lnTo>
                  <a:lnTo>
                    <a:pt x="3763" y="1305"/>
                  </a:lnTo>
                  <a:lnTo>
                    <a:pt x="4036" y="1184"/>
                  </a:lnTo>
                  <a:lnTo>
                    <a:pt x="4157" y="1123"/>
                  </a:lnTo>
                  <a:lnTo>
                    <a:pt x="4036" y="1123"/>
                  </a:lnTo>
                  <a:lnTo>
                    <a:pt x="3732" y="1184"/>
                  </a:lnTo>
                  <a:lnTo>
                    <a:pt x="3308" y="1275"/>
                  </a:lnTo>
                  <a:lnTo>
                    <a:pt x="2852" y="1336"/>
                  </a:lnTo>
                  <a:lnTo>
                    <a:pt x="2610" y="1366"/>
                  </a:lnTo>
                  <a:lnTo>
                    <a:pt x="2367" y="1396"/>
                  </a:lnTo>
                  <a:lnTo>
                    <a:pt x="2155" y="1366"/>
                  </a:lnTo>
                  <a:lnTo>
                    <a:pt x="1942" y="1366"/>
                  </a:lnTo>
                  <a:lnTo>
                    <a:pt x="1669" y="1336"/>
                  </a:lnTo>
                  <a:lnTo>
                    <a:pt x="1548" y="1305"/>
                  </a:lnTo>
                  <a:lnTo>
                    <a:pt x="1457" y="1305"/>
                  </a:lnTo>
                  <a:lnTo>
                    <a:pt x="1335" y="1275"/>
                  </a:lnTo>
                  <a:lnTo>
                    <a:pt x="1184" y="1245"/>
                  </a:lnTo>
                  <a:lnTo>
                    <a:pt x="789" y="1093"/>
                  </a:lnTo>
                  <a:lnTo>
                    <a:pt x="607" y="972"/>
                  </a:lnTo>
                  <a:lnTo>
                    <a:pt x="395" y="850"/>
                  </a:lnTo>
                  <a:lnTo>
                    <a:pt x="243" y="699"/>
                  </a:lnTo>
                  <a:lnTo>
                    <a:pt x="182" y="608"/>
                  </a:lnTo>
                  <a:lnTo>
                    <a:pt x="182" y="516"/>
                  </a:lnTo>
                  <a:lnTo>
                    <a:pt x="182" y="425"/>
                  </a:lnTo>
                  <a:lnTo>
                    <a:pt x="213" y="365"/>
                  </a:lnTo>
                  <a:lnTo>
                    <a:pt x="334" y="213"/>
                  </a:lnTo>
                  <a:lnTo>
                    <a:pt x="577" y="61"/>
                  </a:lnTo>
                  <a:lnTo>
                    <a:pt x="637" y="31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5169;p71">
              <a:extLst>
                <a:ext uri="{FF2B5EF4-FFF2-40B4-BE49-F238E27FC236}">
                  <a16:creationId xmlns:a16="http://schemas.microsoft.com/office/drawing/2014/main" xmlns="" id="{C717B33D-B8CC-41D0-BDF5-96C7434D0D62}"/>
                </a:ext>
              </a:extLst>
            </p:cNvPr>
            <p:cNvSpPr/>
            <p:nvPr/>
          </p:nvSpPr>
          <p:spPr>
            <a:xfrm>
              <a:off x="5168275" y="2008600"/>
              <a:ext cx="106975" cy="39475"/>
            </a:xfrm>
            <a:custGeom>
              <a:avLst/>
              <a:gdLst/>
              <a:ahLst/>
              <a:cxnLst/>
              <a:rect l="l" t="t" r="r" b="b"/>
              <a:pathLst>
                <a:path w="4279" h="1579" extrusionOk="0">
                  <a:moveTo>
                    <a:pt x="395" y="1"/>
                  </a:moveTo>
                  <a:lnTo>
                    <a:pt x="243" y="61"/>
                  </a:lnTo>
                  <a:lnTo>
                    <a:pt x="182" y="92"/>
                  </a:lnTo>
                  <a:lnTo>
                    <a:pt x="91" y="152"/>
                  </a:lnTo>
                  <a:lnTo>
                    <a:pt x="30" y="274"/>
                  </a:lnTo>
                  <a:lnTo>
                    <a:pt x="0" y="395"/>
                  </a:lnTo>
                  <a:lnTo>
                    <a:pt x="30" y="516"/>
                  </a:lnTo>
                  <a:lnTo>
                    <a:pt x="91" y="638"/>
                  </a:lnTo>
                  <a:lnTo>
                    <a:pt x="243" y="850"/>
                  </a:lnTo>
                  <a:lnTo>
                    <a:pt x="425" y="1032"/>
                  </a:lnTo>
                  <a:lnTo>
                    <a:pt x="637" y="1214"/>
                  </a:lnTo>
                  <a:lnTo>
                    <a:pt x="850" y="1336"/>
                  </a:lnTo>
                  <a:lnTo>
                    <a:pt x="1062" y="1427"/>
                  </a:lnTo>
                  <a:lnTo>
                    <a:pt x="1274" y="1487"/>
                  </a:lnTo>
                  <a:lnTo>
                    <a:pt x="1578" y="1578"/>
                  </a:lnTo>
                  <a:lnTo>
                    <a:pt x="2154" y="1578"/>
                  </a:lnTo>
                  <a:lnTo>
                    <a:pt x="2367" y="1548"/>
                  </a:lnTo>
                  <a:lnTo>
                    <a:pt x="2579" y="1487"/>
                  </a:lnTo>
                  <a:lnTo>
                    <a:pt x="2822" y="1427"/>
                  </a:lnTo>
                  <a:lnTo>
                    <a:pt x="3065" y="1336"/>
                  </a:lnTo>
                  <a:lnTo>
                    <a:pt x="3550" y="1154"/>
                  </a:lnTo>
                  <a:lnTo>
                    <a:pt x="3914" y="941"/>
                  </a:lnTo>
                  <a:lnTo>
                    <a:pt x="4188" y="759"/>
                  </a:lnTo>
                  <a:lnTo>
                    <a:pt x="4279" y="668"/>
                  </a:lnTo>
                  <a:lnTo>
                    <a:pt x="4157" y="729"/>
                  </a:lnTo>
                  <a:lnTo>
                    <a:pt x="3884" y="850"/>
                  </a:lnTo>
                  <a:lnTo>
                    <a:pt x="3490" y="1002"/>
                  </a:lnTo>
                  <a:lnTo>
                    <a:pt x="3004" y="1154"/>
                  </a:lnTo>
                  <a:lnTo>
                    <a:pt x="2761" y="1214"/>
                  </a:lnTo>
                  <a:lnTo>
                    <a:pt x="2549" y="1245"/>
                  </a:lnTo>
                  <a:lnTo>
                    <a:pt x="2337" y="1275"/>
                  </a:lnTo>
                  <a:lnTo>
                    <a:pt x="2124" y="1275"/>
                  </a:lnTo>
                  <a:lnTo>
                    <a:pt x="1972" y="1305"/>
                  </a:lnTo>
                  <a:lnTo>
                    <a:pt x="1851" y="1275"/>
                  </a:lnTo>
                  <a:lnTo>
                    <a:pt x="1608" y="1275"/>
                  </a:lnTo>
                  <a:lnTo>
                    <a:pt x="1335" y="1245"/>
                  </a:lnTo>
                  <a:lnTo>
                    <a:pt x="1153" y="1184"/>
                  </a:lnTo>
                  <a:lnTo>
                    <a:pt x="971" y="1123"/>
                  </a:lnTo>
                  <a:lnTo>
                    <a:pt x="759" y="1002"/>
                  </a:lnTo>
                  <a:lnTo>
                    <a:pt x="546" y="881"/>
                  </a:lnTo>
                  <a:lnTo>
                    <a:pt x="364" y="729"/>
                  </a:lnTo>
                  <a:lnTo>
                    <a:pt x="212" y="547"/>
                  </a:lnTo>
                  <a:lnTo>
                    <a:pt x="182" y="456"/>
                  </a:lnTo>
                  <a:lnTo>
                    <a:pt x="152" y="395"/>
                  </a:lnTo>
                  <a:lnTo>
                    <a:pt x="152" y="304"/>
                  </a:lnTo>
                  <a:lnTo>
                    <a:pt x="182" y="243"/>
                  </a:lnTo>
                  <a:lnTo>
                    <a:pt x="303" y="122"/>
                  </a:lnTo>
                  <a:lnTo>
                    <a:pt x="395" y="61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5170;p71">
              <a:extLst>
                <a:ext uri="{FF2B5EF4-FFF2-40B4-BE49-F238E27FC236}">
                  <a16:creationId xmlns:a16="http://schemas.microsoft.com/office/drawing/2014/main" xmlns="" id="{FAC4B9E4-D649-4F2D-B54A-58EE016381B1}"/>
                </a:ext>
              </a:extLst>
            </p:cNvPr>
            <p:cNvSpPr/>
            <p:nvPr/>
          </p:nvSpPr>
          <p:spPr>
            <a:xfrm>
              <a:off x="4217725" y="1539775"/>
              <a:ext cx="430925" cy="496925"/>
            </a:xfrm>
            <a:custGeom>
              <a:avLst/>
              <a:gdLst/>
              <a:ahLst/>
              <a:cxnLst/>
              <a:rect l="l" t="t" r="r" b="b"/>
              <a:pathLst>
                <a:path w="17237" h="19877" extrusionOk="0">
                  <a:moveTo>
                    <a:pt x="2125" y="1"/>
                  </a:moveTo>
                  <a:lnTo>
                    <a:pt x="2034" y="62"/>
                  </a:lnTo>
                  <a:lnTo>
                    <a:pt x="1791" y="244"/>
                  </a:lnTo>
                  <a:lnTo>
                    <a:pt x="1427" y="608"/>
                  </a:lnTo>
                  <a:lnTo>
                    <a:pt x="1245" y="820"/>
                  </a:lnTo>
                  <a:lnTo>
                    <a:pt x="1033" y="1093"/>
                  </a:lnTo>
                  <a:lnTo>
                    <a:pt x="820" y="1397"/>
                  </a:lnTo>
                  <a:lnTo>
                    <a:pt x="638" y="1761"/>
                  </a:lnTo>
                  <a:lnTo>
                    <a:pt x="456" y="2155"/>
                  </a:lnTo>
                  <a:lnTo>
                    <a:pt x="304" y="2580"/>
                  </a:lnTo>
                  <a:lnTo>
                    <a:pt x="183" y="3066"/>
                  </a:lnTo>
                  <a:lnTo>
                    <a:pt x="92" y="3612"/>
                  </a:lnTo>
                  <a:lnTo>
                    <a:pt x="31" y="4188"/>
                  </a:lnTo>
                  <a:lnTo>
                    <a:pt x="1" y="4826"/>
                  </a:lnTo>
                  <a:lnTo>
                    <a:pt x="62" y="5554"/>
                  </a:lnTo>
                  <a:lnTo>
                    <a:pt x="92" y="6404"/>
                  </a:lnTo>
                  <a:lnTo>
                    <a:pt x="183" y="7344"/>
                  </a:lnTo>
                  <a:lnTo>
                    <a:pt x="304" y="8346"/>
                  </a:lnTo>
                  <a:lnTo>
                    <a:pt x="456" y="9438"/>
                  </a:lnTo>
                  <a:lnTo>
                    <a:pt x="638" y="10561"/>
                  </a:lnTo>
                  <a:lnTo>
                    <a:pt x="851" y="11683"/>
                  </a:lnTo>
                  <a:lnTo>
                    <a:pt x="1124" y="12836"/>
                  </a:lnTo>
                  <a:lnTo>
                    <a:pt x="1397" y="13929"/>
                  </a:lnTo>
                  <a:lnTo>
                    <a:pt x="1731" y="15021"/>
                  </a:lnTo>
                  <a:lnTo>
                    <a:pt x="2095" y="16023"/>
                  </a:lnTo>
                  <a:lnTo>
                    <a:pt x="2277" y="16508"/>
                  </a:lnTo>
                  <a:lnTo>
                    <a:pt x="2489" y="16963"/>
                  </a:lnTo>
                  <a:lnTo>
                    <a:pt x="2702" y="17388"/>
                  </a:lnTo>
                  <a:lnTo>
                    <a:pt x="2944" y="17813"/>
                  </a:lnTo>
                  <a:lnTo>
                    <a:pt x="3187" y="18177"/>
                  </a:lnTo>
                  <a:lnTo>
                    <a:pt x="3430" y="18541"/>
                  </a:lnTo>
                  <a:lnTo>
                    <a:pt x="3703" y="18845"/>
                  </a:lnTo>
                  <a:lnTo>
                    <a:pt x="3976" y="19118"/>
                  </a:lnTo>
                  <a:lnTo>
                    <a:pt x="4249" y="19330"/>
                  </a:lnTo>
                  <a:lnTo>
                    <a:pt x="4553" y="19543"/>
                  </a:lnTo>
                  <a:lnTo>
                    <a:pt x="4856" y="19694"/>
                  </a:lnTo>
                  <a:lnTo>
                    <a:pt x="5159" y="19785"/>
                  </a:lnTo>
                  <a:lnTo>
                    <a:pt x="5493" y="19846"/>
                  </a:lnTo>
                  <a:lnTo>
                    <a:pt x="5827" y="19876"/>
                  </a:lnTo>
                  <a:lnTo>
                    <a:pt x="6161" y="19846"/>
                  </a:lnTo>
                  <a:lnTo>
                    <a:pt x="6495" y="19785"/>
                  </a:lnTo>
                  <a:lnTo>
                    <a:pt x="6828" y="19694"/>
                  </a:lnTo>
                  <a:lnTo>
                    <a:pt x="7192" y="19603"/>
                  </a:lnTo>
                  <a:lnTo>
                    <a:pt x="7526" y="19451"/>
                  </a:lnTo>
                  <a:lnTo>
                    <a:pt x="7860" y="19300"/>
                  </a:lnTo>
                  <a:lnTo>
                    <a:pt x="8194" y="19087"/>
                  </a:lnTo>
                  <a:lnTo>
                    <a:pt x="8558" y="18905"/>
                  </a:lnTo>
                  <a:lnTo>
                    <a:pt x="9195" y="18450"/>
                  </a:lnTo>
                  <a:lnTo>
                    <a:pt x="9832" y="17934"/>
                  </a:lnTo>
                  <a:lnTo>
                    <a:pt x="10439" y="17418"/>
                  </a:lnTo>
                  <a:lnTo>
                    <a:pt x="10985" y="16903"/>
                  </a:lnTo>
                  <a:lnTo>
                    <a:pt x="11471" y="16417"/>
                  </a:lnTo>
                  <a:lnTo>
                    <a:pt x="11896" y="15962"/>
                  </a:lnTo>
                  <a:lnTo>
                    <a:pt x="12503" y="15264"/>
                  </a:lnTo>
                  <a:lnTo>
                    <a:pt x="12715" y="14991"/>
                  </a:lnTo>
                  <a:lnTo>
                    <a:pt x="17236" y="16023"/>
                  </a:lnTo>
                  <a:lnTo>
                    <a:pt x="17236" y="15841"/>
                  </a:lnTo>
                  <a:lnTo>
                    <a:pt x="17206" y="15416"/>
                  </a:lnTo>
                  <a:lnTo>
                    <a:pt x="17115" y="14779"/>
                  </a:lnTo>
                  <a:lnTo>
                    <a:pt x="17054" y="14414"/>
                  </a:lnTo>
                  <a:lnTo>
                    <a:pt x="16963" y="14020"/>
                  </a:lnTo>
                  <a:lnTo>
                    <a:pt x="16812" y="13625"/>
                  </a:lnTo>
                  <a:lnTo>
                    <a:pt x="16660" y="13231"/>
                  </a:lnTo>
                  <a:lnTo>
                    <a:pt x="16447" y="12867"/>
                  </a:lnTo>
                  <a:lnTo>
                    <a:pt x="16174" y="12472"/>
                  </a:lnTo>
                  <a:lnTo>
                    <a:pt x="15871" y="12139"/>
                  </a:lnTo>
                  <a:lnTo>
                    <a:pt x="15507" y="11835"/>
                  </a:lnTo>
                  <a:lnTo>
                    <a:pt x="15325" y="11714"/>
                  </a:lnTo>
                  <a:lnTo>
                    <a:pt x="15112" y="11592"/>
                  </a:lnTo>
                  <a:lnTo>
                    <a:pt x="14870" y="11471"/>
                  </a:lnTo>
                  <a:lnTo>
                    <a:pt x="14627" y="11380"/>
                  </a:lnTo>
                  <a:lnTo>
                    <a:pt x="14141" y="11259"/>
                  </a:lnTo>
                  <a:lnTo>
                    <a:pt x="13686" y="11198"/>
                  </a:lnTo>
                  <a:lnTo>
                    <a:pt x="13292" y="11228"/>
                  </a:lnTo>
                  <a:lnTo>
                    <a:pt x="12928" y="11319"/>
                  </a:lnTo>
                  <a:lnTo>
                    <a:pt x="12624" y="11441"/>
                  </a:lnTo>
                  <a:lnTo>
                    <a:pt x="12351" y="11623"/>
                  </a:lnTo>
                  <a:lnTo>
                    <a:pt x="12108" y="11805"/>
                  </a:lnTo>
                  <a:lnTo>
                    <a:pt x="11896" y="12048"/>
                  </a:lnTo>
                  <a:lnTo>
                    <a:pt x="11714" y="12290"/>
                  </a:lnTo>
                  <a:lnTo>
                    <a:pt x="11562" y="12503"/>
                  </a:lnTo>
                  <a:lnTo>
                    <a:pt x="11350" y="12958"/>
                  </a:lnTo>
                  <a:lnTo>
                    <a:pt x="11228" y="13261"/>
                  </a:lnTo>
                  <a:lnTo>
                    <a:pt x="11198" y="13383"/>
                  </a:lnTo>
                  <a:lnTo>
                    <a:pt x="6070" y="15901"/>
                  </a:lnTo>
                  <a:lnTo>
                    <a:pt x="5857" y="14930"/>
                  </a:lnTo>
                  <a:lnTo>
                    <a:pt x="5372" y="12654"/>
                  </a:lnTo>
                  <a:lnTo>
                    <a:pt x="5129" y="11289"/>
                  </a:lnTo>
                  <a:lnTo>
                    <a:pt x="4856" y="9923"/>
                  </a:lnTo>
                  <a:lnTo>
                    <a:pt x="4674" y="8679"/>
                  </a:lnTo>
                  <a:lnTo>
                    <a:pt x="4553" y="7648"/>
                  </a:lnTo>
                  <a:lnTo>
                    <a:pt x="4492" y="6677"/>
                  </a:lnTo>
                  <a:lnTo>
                    <a:pt x="4492" y="5554"/>
                  </a:lnTo>
                  <a:lnTo>
                    <a:pt x="4431" y="4371"/>
                  </a:lnTo>
                  <a:lnTo>
                    <a:pt x="4401" y="3764"/>
                  </a:lnTo>
                  <a:lnTo>
                    <a:pt x="4310" y="3187"/>
                  </a:lnTo>
                  <a:lnTo>
                    <a:pt x="4219" y="2611"/>
                  </a:lnTo>
                  <a:lnTo>
                    <a:pt x="4067" y="2064"/>
                  </a:lnTo>
                  <a:lnTo>
                    <a:pt x="3915" y="1579"/>
                  </a:lnTo>
                  <a:lnTo>
                    <a:pt x="3673" y="1124"/>
                  </a:lnTo>
                  <a:lnTo>
                    <a:pt x="3521" y="911"/>
                  </a:lnTo>
                  <a:lnTo>
                    <a:pt x="3369" y="729"/>
                  </a:lnTo>
                  <a:lnTo>
                    <a:pt x="3217" y="547"/>
                  </a:lnTo>
                  <a:lnTo>
                    <a:pt x="3035" y="395"/>
                  </a:lnTo>
                  <a:lnTo>
                    <a:pt x="2823" y="274"/>
                  </a:lnTo>
                  <a:lnTo>
                    <a:pt x="2611" y="153"/>
                  </a:lnTo>
                  <a:lnTo>
                    <a:pt x="2398" y="62"/>
                  </a:lnTo>
                  <a:lnTo>
                    <a:pt x="2125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5171;p71">
              <a:extLst>
                <a:ext uri="{FF2B5EF4-FFF2-40B4-BE49-F238E27FC236}">
                  <a16:creationId xmlns:a16="http://schemas.microsoft.com/office/drawing/2014/main" xmlns="" id="{3223E1C5-3D16-45F4-A420-8B5C5683ECA9}"/>
                </a:ext>
              </a:extLst>
            </p:cNvPr>
            <p:cNvSpPr/>
            <p:nvPr/>
          </p:nvSpPr>
          <p:spPr>
            <a:xfrm>
              <a:off x="4217725" y="1539775"/>
              <a:ext cx="430925" cy="496925"/>
            </a:xfrm>
            <a:custGeom>
              <a:avLst/>
              <a:gdLst/>
              <a:ahLst/>
              <a:cxnLst/>
              <a:rect l="l" t="t" r="r" b="b"/>
              <a:pathLst>
                <a:path w="17237" h="19877" fill="none" extrusionOk="0">
                  <a:moveTo>
                    <a:pt x="2125" y="1"/>
                  </a:moveTo>
                  <a:lnTo>
                    <a:pt x="2125" y="1"/>
                  </a:lnTo>
                  <a:lnTo>
                    <a:pt x="2034" y="62"/>
                  </a:lnTo>
                  <a:lnTo>
                    <a:pt x="1791" y="244"/>
                  </a:lnTo>
                  <a:lnTo>
                    <a:pt x="1427" y="608"/>
                  </a:lnTo>
                  <a:lnTo>
                    <a:pt x="1245" y="820"/>
                  </a:lnTo>
                  <a:lnTo>
                    <a:pt x="1033" y="1093"/>
                  </a:lnTo>
                  <a:lnTo>
                    <a:pt x="820" y="1397"/>
                  </a:lnTo>
                  <a:lnTo>
                    <a:pt x="638" y="1761"/>
                  </a:lnTo>
                  <a:lnTo>
                    <a:pt x="456" y="2155"/>
                  </a:lnTo>
                  <a:lnTo>
                    <a:pt x="304" y="2580"/>
                  </a:lnTo>
                  <a:lnTo>
                    <a:pt x="183" y="3066"/>
                  </a:lnTo>
                  <a:lnTo>
                    <a:pt x="92" y="3612"/>
                  </a:lnTo>
                  <a:lnTo>
                    <a:pt x="31" y="4188"/>
                  </a:lnTo>
                  <a:lnTo>
                    <a:pt x="1" y="4826"/>
                  </a:lnTo>
                  <a:lnTo>
                    <a:pt x="1" y="4826"/>
                  </a:lnTo>
                  <a:lnTo>
                    <a:pt x="62" y="5554"/>
                  </a:lnTo>
                  <a:lnTo>
                    <a:pt x="92" y="6404"/>
                  </a:lnTo>
                  <a:lnTo>
                    <a:pt x="183" y="7344"/>
                  </a:lnTo>
                  <a:lnTo>
                    <a:pt x="304" y="8346"/>
                  </a:lnTo>
                  <a:lnTo>
                    <a:pt x="456" y="9438"/>
                  </a:lnTo>
                  <a:lnTo>
                    <a:pt x="638" y="10561"/>
                  </a:lnTo>
                  <a:lnTo>
                    <a:pt x="851" y="11683"/>
                  </a:lnTo>
                  <a:lnTo>
                    <a:pt x="1124" y="12836"/>
                  </a:lnTo>
                  <a:lnTo>
                    <a:pt x="1397" y="13929"/>
                  </a:lnTo>
                  <a:lnTo>
                    <a:pt x="1731" y="15021"/>
                  </a:lnTo>
                  <a:lnTo>
                    <a:pt x="2095" y="16023"/>
                  </a:lnTo>
                  <a:lnTo>
                    <a:pt x="2277" y="16508"/>
                  </a:lnTo>
                  <a:lnTo>
                    <a:pt x="2489" y="16963"/>
                  </a:lnTo>
                  <a:lnTo>
                    <a:pt x="2702" y="17388"/>
                  </a:lnTo>
                  <a:lnTo>
                    <a:pt x="2944" y="17813"/>
                  </a:lnTo>
                  <a:lnTo>
                    <a:pt x="3187" y="18177"/>
                  </a:lnTo>
                  <a:lnTo>
                    <a:pt x="3430" y="18541"/>
                  </a:lnTo>
                  <a:lnTo>
                    <a:pt x="3703" y="18845"/>
                  </a:lnTo>
                  <a:lnTo>
                    <a:pt x="3976" y="19118"/>
                  </a:lnTo>
                  <a:lnTo>
                    <a:pt x="4249" y="19330"/>
                  </a:lnTo>
                  <a:lnTo>
                    <a:pt x="4553" y="19543"/>
                  </a:lnTo>
                  <a:lnTo>
                    <a:pt x="4553" y="19543"/>
                  </a:lnTo>
                  <a:lnTo>
                    <a:pt x="4856" y="19694"/>
                  </a:lnTo>
                  <a:lnTo>
                    <a:pt x="5159" y="19785"/>
                  </a:lnTo>
                  <a:lnTo>
                    <a:pt x="5493" y="19846"/>
                  </a:lnTo>
                  <a:lnTo>
                    <a:pt x="5827" y="19876"/>
                  </a:lnTo>
                  <a:lnTo>
                    <a:pt x="6161" y="19846"/>
                  </a:lnTo>
                  <a:lnTo>
                    <a:pt x="6495" y="19785"/>
                  </a:lnTo>
                  <a:lnTo>
                    <a:pt x="6828" y="19694"/>
                  </a:lnTo>
                  <a:lnTo>
                    <a:pt x="7192" y="19603"/>
                  </a:lnTo>
                  <a:lnTo>
                    <a:pt x="7526" y="19451"/>
                  </a:lnTo>
                  <a:lnTo>
                    <a:pt x="7860" y="19300"/>
                  </a:lnTo>
                  <a:lnTo>
                    <a:pt x="8194" y="19087"/>
                  </a:lnTo>
                  <a:lnTo>
                    <a:pt x="8558" y="18905"/>
                  </a:lnTo>
                  <a:lnTo>
                    <a:pt x="9195" y="18450"/>
                  </a:lnTo>
                  <a:lnTo>
                    <a:pt x="9832" y="17934"/>
                  </a:lnTo>
                  <a:lnTo>
                    <a:pt x="10439" y="17418"/>
                  </a:lnTo>
                  <a:lnTo>
                    <a:pt x="10985" y="16903"/>
                  </a:lnTo>
                  <a:lnTo>
                    <a:pt x="11471" y="16417"/>
                  </a:lnTo>
                  <a:lnTo>
                    <a:pt x="11896" y="15962"/>
                  </a:lnTo>
                  <a:lnTo>
                    <a:pt x="12503" y="15264"/>
                  </a:lnTo>
                  <a:lnTo>
                    <a:pt x="12715" y="14991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5841"/>
                  </a:lnTo>
                  <a:lnTo>
                    <a:pt x="17206" y="15416"/>
                  </a:lnTo>
                  <a:lnTo>
                    <a:pt x="17115" y="14779"/>
                  </a:lnTo>
                  <a:lnTo>
                    <a:pt x="17054" y="14414"/>
                  </a:lnTo>
                  <a:lnTo>
                    <a:pt x="16963" y="14020"/>
                  </a:lnTo>
                  <a:lnTo>
                    <a:pt x="16812" y="13625"/>
                  </a:lnTo>
                  <a:lnTo>
                    <a:pt x="16660" y="13231"/>
                  </a:lnTo>
                  <a:lnTo>
                    <a:pt x="16447" y="12867"/>
                  </a:lnTo>
                  <a:lnTo>
                    <a:pt x="16174" y="12472"/>
                  </a:lnTo>
                  <a:lnTo>
                    <a:pt x="15871" y="12139"/>
                  </a:lnTo>
                  <a:lnTo>
                    <a:pt x="15507" y="11835"/>
                  </a:lnTo>
                  <a:lnTo>
                    <a:pt x="15325" y="11714"/>
                  </a:lnTo>
                  <a:lnTo>
                    <a:pt x="15112" y="11592"/>
                  </a:lnTo>
                  <a:lnTo>
                    <a:pt x="14870" y="11471"/>
                  </a:lnTo>
                  <a:lnTo>
                    <a:pt x="14627" y="11380"/>
                  </a:lnTo>
                  <a:lnTo>
                    <a:pt x="14627" y="11380"/>
                  </a:lnTo>
                  <a:lnTo>
                    <a:pt x="14141" y="11259"/>
                  </a:lnTo>
                  <a:lnTo>
                    <a:pt x="13686" y="11198"/>
                  </a:lnTo>
                  <a:lnTo>
                    <a:pt x="13292" y="11228"/>
                  </a:lnTo>
                  <a:lnTo>
                    <a:pt x="12928" y="11319"/>
                  </a:lnTo>
                  <a:lnTo>
                    <a:pt x="12624" y="11441"/>
                  </a:lnTo>
                  <a:lnTo>
                    <a:pt x="12351" y="11623"/>
                  </a:lnTo>
                  <a:lnTo>
                    <a:pt x="12108" y="11805"/>
                  </a:lnTo>
                  <a:lnTo>
                    <a:pt x="11896" y="12048"/>
                  </a:lnTo>
                  <a:lnTo>
                    <a:pt x="11714" y="12290"/>
                  </a:lnTo>
                  <a:lnTo>
                    <a:pt x="11562" y="12503"/>
                  </a:lnTo>
                  <a:lnTo>
                    <a:pt x="11350" y="12958"/>
                  </a:lnTo>
                  <a:lnTo>
                    <a:pt x="11228" y="13261"/>
                  </a:lnTo>
                  <a:lnTo>
                    <a:pt x="11198" y="13383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5857" y="14930"/>
                  </a:lnTo>
                  <a:lnTo>
                    <a:pt x="5372" y="12654"/>
                  </a:lnTo>
                  <a:lnTo>
                    <a:pt x="5129" y="11289"/>
                  </a:lnTo>
                  <a:lnTo>
                    <a:pt x="4856" y="9923"/>
                  </a:lnTo>
                  <a:lnTo>
                    <a:pt x="4674" y="8679"/>
                  </a:lnTo>
                  <a:lnTo>
                    <a:pt x="4553" y="7648"/>
                  </a:lnTo>
                  <a:lnTo>
                    <a:pt x="4553" y="7648"/>
                  </a:lnTo>
                  <a:lnTo>
                    <a:pt x="4492" y="6677"/>
                  </a:lnTo>
                  <a:lnTo>
                    <a:pt x="4492" y="5554"/>
                  </a:lnTo>
                  <a:lnTo>
                    <a:pt x="4431" y="4371"/>
                  </a:lnTo>
                  <a:lnTo>
                    <a:pt x="4401" y="3764"/>
                  </a:lnTo>
                  <a:lnTo>
                    <a:pt x="4310" y="3187"/>
                  </a:lnTo>
                  <a:lnTo>
                    <a:pt x="4219" y="2611"/>
                  </a:lnTo>
                  <a:lnTo>
                    <a:pt x="4067" y="2064"/>
                  </a:lnTo>
                  <a:lnTo>
                    <a:pt x="3915" y="1579"/>
                  </a:lnTo>
                  <a:lnTo>
                    <a:pt x="3673" y="1124"/>
                  </a:lnTo>
                  <a:lnTo>
                    <a:pt x="3521" y="911"/>
                  </a:lnTo>
                  <a:lnTo>
                    <a:pt x="3369" y="729"/>
                  </a:lnTo>
                  <a:lnTo>
                    <a:pt x="3217" y="547"/>
                  </a:lnTo>
                  <a:lnTo>
                    <a:pt x="3035" y="395"/>
                  </a:lnTo>
                  <a:lnTo>
                    <a:pt x="2823" y="274"/>
                  </a:lnTo>
                  <a:lnTo>
                    <a:pt x="2611" y="153"/>
                  </a:lnTo>
                  <a:lnTo>
                    <a:pt x="2398" y="62"/>
                  </a:lnTo>
                  <a:lnTo>
                    <a:pt x="21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5172;p71">
              <a:extLst>
                <a:ext uri="{FF2B5EF4-FFF2-40B4-BE49-F238E27FC236}">
                  <a16:creationId xmlns:a16="http://schemas.microsoft.com/office/drawing/2014/main" xmlns="" id="{3DE47D4D-651B-492F-A336-D49A27A97303}"/>
                </a:ext>
              </a:extLst>
            </p:cNvPr>
            <p:cNvSpPr/>
            <p:nvPr/>
          </p:nvSpPr>
          <p:spPr>
            <a:xfrm>
              <a:off x="4267050" y="1539775"/>
              <a:ext cx="230625" cy="334575"/>
            </a:xfrm>
            <a:custGeom>
              <a:avLst/>
              <a:gdLst/>
              <a:ahLst/>
              <a:cxnLst/>
              <a:rect l="l" t="t" r="r" b="b"/>
              <a:pathLst>
                <a:path w="9225" h="13383" extrusionOk="0">
                  <a:moveTo>
                    <a:pt x="9225" y="13383"/>
                  </a:moveTo>
                  <a:lnTo>
                    <a:pt x="9225" y="13383"/>
                  </a:lnTo>
                  <a:lnTo>
                    <a:pt x="9225" y="13383"/>
                  </a:lnTo>
                  <a:lnTo>
                    <a:pt x="9225" y="13383"/>
                  </a:lnTo>
                  <a:lnTo>
                    <a:pt x="9225" y="13383"/>
                  </a:lnTo>
                  <a:lnTo>
                    <a:pt x="9225" y="13383"/>
                  </a:lnTo>
                  <a:close/>
                  <a:moveTo>
                    <a:pt x="152" y="1"/>
                  </a:moveTo>
                  <a:lnTo>
                    <a:pt x="152" y="1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74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5173;p71">
              <a:extLst>
                <a:ext uri="{FF2B5EF4-FFF2-40B4-BE49-F238E27FC236}">
                  <a16:creationId xmlns:a16="http://schemas.microsoft.com/office/drawing/2014/main" xmlns="" id="{472B24E8-2F8D-4104-82DC-C5172A43D1C3}"/>
                </a:ext>
              </a:extLst>
            </p:cNvPr>
            <p:cNvSpPr/>
            <p:nvPr/>
          </p:nvSpPr>
          <p:spPr>
            <a:xfrm>
              <a:off x="4497650" y="187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5174;p71">
              <a:extLst>
                <a:ext uri="{FF2B5EF4-FFF2-40B4-BE49-F238E27FC236}">
                  <a16:creationId xmlns:a16="http://schemas.microsoft.com/office/drawing/2014/main" xmlns="" id="{87008050-224F-47A2-A95F-7A027EFA957A}"/>
                </a:ext>
              </a:extLst>
            </p:cNvPr>
            <p:cNvSpPr/>
            <p:nvPr/>
          </p:nvSpPr>
          <p:spPr>
            <a:xfrm>
              <a:off x="4267050" y="1539775"/>
              <a:ext cx="3825" cy="2300"/>
            </a:xfrm>
            <a:custGeom>
              <a:avLst/>
              <a:gdLst/>
              <a:ahLst/>
              <a:cxnLst/>
              <a:rect l="l" t="t" r="r" b="b"/>
              <a:pathLst>
                <a:path w="153" h="92" fill="none" extrusionOk="0">
                  <a:moveTo>
                    <a:pt x="152" y="1"/>
                  </a:moveTo>
                  <a:lnTo>
                    <a:pt x="152" y="1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5175;p71">
              <a:extLst>
                <a:ext uri="{FF2B5EF4-FFF2-40B4-BE49-F238E27FC236}">
                  <a16:creationId xmlns:a16="http://schemas.microsoft.com/office/drawing/2014/main" xmlns="" id="{26F1A2CE-FB14-47B3-A33D-B3174B42EE47}"/>
                </a:ext>
              </a:extLst>
            </p:cNvPr>
            <p:cNvSpPr/>
            <p:nvPr/>
          </p:nvSpPr>
          <p:spPr>
            <a:xfrm>
              <a:off x="4368700" y="1935025"/>
              <a:ext cx="775" cy="2300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0" y="0"/>
                  </a:moveTo>
                  <a:lnTo>
                    <a:pt x="0" y="0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7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5176;p71">
              <a:extLst>
                <a:ext uri="{FF2B5EF4-FFF2-40B4-BE49-F238E27FC236}">
                  <a16:creationId xmlns:a16="http://schemas.microsoft.com/office/drawing/2014/main" xmlns="" id="{FC1574EB-1D1D-4038-82DF-83D9BF3B171A}"/>
                </a:ext>
              </a:extLst>
            </p:cNvPr>
            <p:cNvSpPr/>
            <p:nvPr/>
          </p:nvSpPr>
          <p:spPr>
            <a:xfrm>
              <a:off x="4368700" y="1935025"/>
              <a:ext cx="775" cy="2300"/>
            </a:xfrm>
            <a:custGeom>
              <a:avLst/>
              <a:gdLst/>
              <a:ahLst/>
              <a:cxnLst/>
              <a:rect l="l" t="t" r="r" b="b"/>
              <a:pathLst>
                <a:path w="31" h="9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5177;p71">
              <a:extLst>
                <a:ext uri="{FF2B5EF4-FFF2-40B4-BE49-F238E27FC236}">
                  <a16:creationId xmlns:a16="http://schemas.microsoft.com/office/drawing/2014/main" xmlns="" id="{1756CBCA-022B-430F-8B99-54FC1E6D123C}"/>
                </a:ext>
              </a:extLst>
            </p:cNvPr>
            <p:cNvSpPr/>
            <p:nvPr/>
          </p:nvSpPr>
          <p:spPr>
            <a:xfrm>
              <a:off x="4359600" y="1891025"/>
              <a:ext cx="9125" cy="44025"/>
            </a:xfrm>
            <a:custGeom>
              <a:avLst/>
              <a:gdLst/>
              <a:ahLst/>
              <a:cxnLst/>
              <a:rect l="l" t="t" r="r" b="b"/>
              <a:pathLst>
                <a:path w="365" h="176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4" y="1760"/>
                  </a:lnTo>
                  <a:lnTo>
                    <a:pt x="364" y="1760"/>
                  </a:lnTo>
                  <a:lnTo>
                    <a:pt x="364" y="1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4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5178;p71">
              <a:extLst>
                <a:ext uri="{FF2B5EF4-FFF2-40B4-BE49-F238E27FC236}">
                  <a16:creationId xmlns:a16="http://schemas.microsoft.com/office/drawing/2014/main" xmlns="" id="{72E00AC7-3E1E-4DC9-B788-342D8ECFCC70}"/>
                </a:ext>
              </a:extLst>
            </p:cNvPr>
            <p:cNvSpPr/>
            <p:nvPr/>
          </p:nvSpPr>
          <p:spPr>
            <a:xfrm>
              <a:off x="4359600" y="1891025"/>
              <a:ext cx="9125" cy="44025"/>
            </a:xfrm>
            <a:custGeom>
              <a:avLst/>
              <a:gdLst/>
              <a:ahLst/>
              <a:cxnLst/>
              <a:rect l="l" t="t" r="r" b="b"/>
              <a:pathLst>
                <a:path w="365" h="176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4" y="1760"/>
                  </a:lnTo>
                  <a:lnTo>
                    <a:pt x="364" y="1760"/>
                  </a:lnTo>
                  <a:lnTo>
                    <a:pt x="364" y="176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5179;p71">
              <a:extLst>
                <a:ext uri="{FF2B5EF4-FFF2-40B4-BE49-F238E27FC236}">
                  <a16:creationId xmlns:a16="http://schemas.microsoft.com/office/drawing/2014/main" xmlns="" id="{0159B662-B31E-4759-84D5-D07C8C564AB5}"/>
                </a:ext>
              </a:extLst>
            </p:cNvPr>
            <p:cNvSpPr/>
            <p:nvPr/>
          </p:nvSpPr>
          <p:spPr>
            <a:xfrm>
              <a:off x="4369450" y="1936525"/>
              <a:ext cx="1550" cy="800"/>
            </a:xfrm>
            <a:custGeom>
              <a:avLst/>
              <a:gdLst/>
              <a:ahLst/>
              <a:cxnLst/>
              <a:rect l="l" t="t" r="r" b="b"/>
              <a:pathLst>
                <a:path w="62" h="32" extrusionOk="0">
                  <a:moveTo>
                    <a:pt x="61" y="1"/>
                  </a:move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6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327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5180;p71">
              <a:extLst>
                <a:ext uri="{FF2B5EF4-FFF2-40B4-BE49-F238E27FC236}">
                  <a16:creationId xmlns:a16="http://schemas.microsoft.com/office/drawing/2014/main" xmlns="" id="{B655048F-DAFD-48E0-AB9A-A927E9A29B35}"/>
                </a:ext>
              </a:extLst>
            </p:cNvPr>
            <p:cNvSpPr/>
            <p:nvPr/>
          </p:nvSpPr>
          <p:spPr>
            <a:xfrm>
              <a:off x="4369450" y="1936525"/>
              <a:ext cx="1550" cy="800"/>
            </a:xfrm>
            <a:custGeom>
              <a:avLst/>
              <a:gdLst/>
              <a:ahLst/>
              <a:cxnLst/>
              <a:rect l="l" t="t" r="r" b="b"/>
              <a:pathLst>
                <a:path w="62" h="32" fill="none" extrusionOk="0">
                  <a:moveTo>
                    <a:pt x="61" y="1"/>
                  </a:move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61" y="1"/>
                  </a:lnTo>
                  <a:lnTo>
                    <a:pt x="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5181;p71">
              <a:extLst>
                <a:ext uri="{FF2B5EF4-FFF2-40B4-BE49-F238E27FC236}">
                  <a16:creationId xmlns:a16="http://schemas.microsoft.com/office/drawing/2014/main" xmlns="" id="{7F26B6A9-E97E-4B0F-B3C1-7F31C3D23FEA}"/>
                </a:ext>
              </a:extLst>
            </p:cNvPr>
            <p:cNvSpPr/>
            <p:nvPr/>
          </p:nvSpPr>
          <p:spPr>
            <a:xfrm>
              <a:off x="4370975" y="1929700"/>
              <a:ext cx="14425" cy="6850"/>
            </a:xfrm>
            <a:custGeom>
              <a:avLst/>
              <a:gdLst/>
              <a:ahLst/>
              <a:cxnLst/>
              <a:rect l="l" t="t" r="r" b="b"/>
              <a:pathLst>
                <a:path w="577" h="274" extrusionOk="0">
                  <a:moveTo>
                    <a:pt x="577" y="1"/>
                  </a:moveTo>
                  <a:lnTo>
                    <a:pt x="0" y="274"/>
                  </a:lnTo>
                  <a:lnTo>
                    <a:pt x="0" y="274"/>
                  </a:lnTo>
                  <a:lnTo>
                    <a:pt x="577" y="1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E74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5182;p71">
              <a:extLst>
                <a:ext uri="{FF2B5EF4-FFF2-40B4-BE49-F238E27FC236}">
                  <a16:creationId xmlns:a16="http://schemas.microsoft.com/office/drawing/2014/main" xmlns="" id="{CF72CC20-66D4-4F72-A5BD-C104EEF58C62}"/>
                </a:ext>
              </a:extLst>
            </p:cNvPr>
            <p:cNvSpPr/>
            <p:nvPr/>
          </p:nvSpPr>
          <p:spPr>
            <a:xfrm>
              <a:off x="4370975" y="1929700"/>
              <a:ext cx="14425" cy="6850"/>
            </a:xfrm>
            <a:custGeom>
              <a:avLst/>
              <a:gdLst/>
              <a:ahLst/>
              <a:cxnLst/>
              <a:rect l="l" t="t" r="r" b="b"/>
              <a:pathLst>
                <a:path w="577" h="274" fill="none" extrusionOk="0">
                  <a:moveTo>
                    <a:pt x="577" y="1"/>
                  </a:moveTo>
                  <a:lnTo>
                    <a:pt x="0" y="274"/>
                  </a:lnTo>
                  <a:lnTo>
                    <a:pt x="0" y="274"/>
                  </a:lnTo>
                  <a:lnTo>
                    <a:pt x="577" y="1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5183;p71">
              <a:extLst>
                <a:ext uri="{FF2B5EF4-FFF2-40B4-BE49-F238E27FC236}">
                  <a16:creationId xmlns:a16="http://schemas.microsoft.com/office/drawing/2014/main" xmlns="" id="{07BCD0AA-6279-4732-9E2F-8BFFDB17DC83}"/>
                </a:ext>
              </a:extLst>
            </p:cNvPr>
            <p:cNvSpPr/>
            <p:nvPr/>
          </p:nvSpPr>
          <p:spPr>
            <a:xfrm>
              <a:off x="4369450" y="1937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7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5184;p71">
              <a:extLst>
                <a:ext uri="{FF2B5EF4-FFF2-40B4-BE49-F238E27FC236}">
                  <a16:creationId xmlns:a16="http://schemas.microsoft.com/office/drawing/2014/main" xmlns="" id="{CC54C625-0519-409C-9D16-59CCCA1B91EE}"/>
                </a:ext>
              </a:extLst>
            </p:cNvPr>
            <p:cNvSpPr/>
            <p:nvPr/>
          </p:nvSpPr>
          <p:spPr>
            <a:xfrm>
              <a:off x="4369450" y="1937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5185;p71">
              <a:extLst>
                <a:ext uri="{FF2B5EF4-FFF2-40B4-BE49-F238E27FC236}">
                  <a16:creationId xmlns:a16="http://schemas.microsoft.com/office/drawing/2014/main" xmlns="" id="{B7052F68-88B3-457E-8893-F98580235985}"/>
                </a:ext>
              </a:extLst>
            </p:cNvPr>
            <p:cNvSpPr/>
            <p:nvPr/>
          </p:nvSpPr>
          <p:spPr>
            <a:xfrm>
              <a:off x="4369450" y="1937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5186;p71">
              <a:extLst>
                <a:ext uri="{FF2B5EF4-FFF2-40B4-BE49-F238E27FC236}">
                  <a16:creationId xmlns:a16="http://schemas.microsoft.com/office/drawing/2014/main" xmlns="" id="{4F024444-0595-414F-A44E-A9D074870B43}"/>
                </a:ext>
              </a:extLst>
            </p:cNvPr>
            <p:cNvSpPr/>
            <p:nvPr/>
          </p:nvSpPr>
          <p:spPr>
            <a:xfrm>
              <a:off x="4648625" y="194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5187;p71">
              <a:extLst>
                <a:ext uri="{FF2B5EF4-FFF2-40B4-BE49-F238E27FC236}">
                  <a16:creationId xmlns:a16="http://schemas.microsoft.com/office/drawing/2014/main" xmlns="" id="{6155665C-1800-4E4A-90E9-9A4B477D717A}"/>
                </a:ext>
              </a:extLst>
            </p:cNvPr>
            <p:cNvSpPr/>
            <p:nvPr/>
          </p:nvSpPr>
          <p:spPr>
            <a:xfrm>
              <a:off x="4648625" y="194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5188;p71">
              <a:extLst>
                <a:ext uri="{FF2B5EF4-FFF2-40B4-BE49-F238E27FC236}">
                  <a16:creationId xmlns:a16="http://schemas.microsoft.com/office/drawing/2014/main" xmlns="" id="{21FEE606-4767-484B-9181-B8853B2385B6}"/>
                </a:ext>
              </a:extLst>
            </p:cNvPr>
            <p:cNvSpPr/>
            <p:nvPr/>
          </p:nvSpPr>
          <p:spPr>
            <a:xfrm>
              <a:off x="4648625" y="194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5189;p71">
              <a:extLst>
                <a:ext uri="{FF2B5EF4-FFF2-40B4-BE49-F238E27FC236}">
                  <a16:creationId xmlns:a16="http://schemas.microsoft.com/office/drawing/2014/main" xmlns="" id="{EEECA5BF-13DF-43AF-AB4B-066D2BD679CC}"/>
                </a:ext>
              </a:extLst>
            </p:cNvPr>
            <p:cNvSpPr/>
            <p:nvPr/>
          </p:nvSpPr>
          <p:spPr>
            <a:xfrm>
              <a:off x="4648625" y="194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5190;p71">
              <a:extLst>
                <a:ext uri="{FF2B5EF4-FFF2-40B4-BE49-F238E27FC236}">
                  <a16:creationId xmlns:a16="http://schemas.microsoft.com/office/drawing/2014/main" xmlns="" id="{21DADA66-F6A6-47DC-A100-B47BB282DBA1}"/>
                </a:ext>
              </a:extLst>
            </p:cNvPr>
            <p:cNvSpPr/>
            <p:nvPr/>
          </p:nvSpPr>
          <p:spPr>
            <a:xfrm>
              <a:off x="4217725" y="1539775"/>
              <a:ext cx="430925" cy="496925"/>
            </a:xfrm>
            <a:custGeom>
              <a:avLst/>
              <a:gdLst/>
              <a:ahLst/>
              <a:cxnLst/>
              <a:rect l="l" t="t" r="r" b="b"/>
              <a:pathLst>
                <a:path w="17237" h="19877" extrusionOk="0">
                  <a:moveTo>
                    <a:pt x="2125" y="1"/>
                  </a:moveTo>
                  <a:lnTo>
                    <a:pt x="1973" y="92"/>
                  </a:lnTo>
                  <a:lnTo>
                    <a:pt x="1761" y="274"/>
                  </a:lnTo>
                  <a:lnTo>
                    <a:pt x="1457" y="578"/>
                  </a:lnTo>
                  <a:lnTo>
                    <a:pt x="1124" y="942"/>
                  </a:lnTo>
                  <a:lnTo>
                    <a:pt x="972" y="1184"/>
                  </a:lnTo>
                  <a:lnTo>
                    <a:pt x="820" y="1427"/>
                  </a:lnTo>
                  <a:lnTo>
                    <a:pt x="638" y="1731"/>
                  </a:lnTo>
                  <a:lnTo>
                    <a:pt x="517" y="2034"/>
                  </a:lnTo>
                  <a:lnTo>
                    <a:pt x="365" y="2398"/>
                  </a:lnTo>
                  <a:lnTo>
                    <a:pt x="244" y="2762"/>
                  </a:lnTo>
                  <a:lnTo>
                    <a:pt x="153" y="3187"/>
                  </a:lnTo>
                  <a:lnTo>
                    <a:pt x="62" y="3612"/>
                  </a:lnTo>
                  <a:lnTo>
                    <a:pt x="31" y="4097"/>
                  </a:lnTo>
                  <a:lnTo>
                    <a:pt x="1" y="4613"/>
                  </a:lnTo>
                  <a:lnTo>
                    <a:pt x="1" y="4826"/>
                  </a:lnTo>
                  <a:lnTo>
                    <a:pt x="62" y="5554"/>
                  </a:lnTo>
                  <a:lnTo>
                    <a:pt x="92" y="6404"/>
                  </a:lnTo>
                  <a:lnTo>
                    <a:pt x="183" y="7344"/>
                  </a:lnTo>
                  <a:lnTo>
                    <a:pt x="304" y="8346"/>
                  </a:lnTo>
                  <a:lnTo>
                    <a:pt x="456" y="9438"/>
                  </a:lnTo>
                  <a:lnTo>
                    <a:pt x="638" y="10561"/>
                  </a:lnTo>
                  <a:lnTo>
                    <a:pt x="851" y="11683"/>
                  </a:lnTo>
                  <a:lnTo>
                    <a:pt x="1124" y="12836"/>
                  </a:lnTo>
                  <a:lnTo>
                    <a:pt x="1397" y="13929"/>
                  </a:lnTo>
                  <a:lnTo>
                    <a:pt x="1731" y="15021"/>
                  </a:lnTo>
                  <a:lnTo>
                    <a:pt x="2095" y="16023"/>
                  </a:lnTo>
                  <a:lnTo>
                    <a:pt x="2277" y="16508"/>
                  </a:lnTo>
                  <a:lnTo>
                    <a:pt x="2489" y="16963"/>
                  </a:lnTo>
                  <a:lnTo>
                    <a:pt x="2702" y="17388"/>
                  </a:lnTo>
                  <a:lnTo>
                    <a:pt x="2944" y="17813"/>
                  </a:lnTo>
                  <a:lnTo>
                    <a:pt x="3187" y="18177"/>
                  </a:lnTo>
                  <a:lnTo>
                    <a:pt x="3430" y="18541"/>
                  </a:lnTo>
                  <a:lnTo>
                    <a:pt x="3703" y="18845"/>
                  </a:lnTo>
                  <a:lnTo>
                    <a:pt x="3976" y="19118"/>
                  </a:lnTo>
                  <a:lnTo>
                    <a:pt x="4249" y="19330"/>
                  </a:lnTo>
                  <a:lnTo>
                    <a:pt x="4553" y="19543"/>
                  </a:lnTo>
                  <a:lnTo>
                    <a:pt x="4856" y="19694"/>
                  </a:lnTo>
                  <a:lnTo>
                    <a:pt x="5159" y="19785"/>
                  </a:lnTo>
                  <a:lnTo>
                    <a:pt x="5493" y="19846"/>
                  </a:lnTo>
                  <a:lnTo>
                    <a:pt x="5827" y="19876"/>
                  </a:lnTo>
                  <a:lnTo>
                    <a:pt x="6130" y="19846"/>
                  </a:lnTo>
                  <a:lnTo>
                    <a:pt x="6404" y="19816"/>
                  </a:lnTo>
                  <a:lnTo>
                    <a:pt x="6707" y="19755"/>
                  </a:lnTo>
                  <a:lnTo>
                    <a:pt x="7010" y="19664"/>
                  </a:lnTo>
                  <a:lnTo>
                    <a:pt x="7314" y="19543"/>
                  </a:lnTo>
                  <a:lnTo>
                    <a:pt x="7617" y="19421"/>
                  </a:lnTo>
                  <a:lnTo>
                    <a:pt x="8194" y="19087"/>
                  </a:lnTo>
                  <a:lnTo>
                    <a:pt x="8801" y="18723"/>
                  </a:lnTo>
                  <a:lnTo>
                    <a:pt x="9377" y="18329"/>
                  </a:lnTo>
                  <a:lnTo>
                    <a:pt x="9923" y="17874"/>
                  </a:lnTo>
                  <a:lnTo>
                    <a:pt x="10439" y="17418"/>
                  </a:lnTo>
                  <a:lnTo>
                    <a:pt x="10925" y="16994"/>
                  </a:lnTo>
                  <a:lnTo>
                    <a:pt x="11350" y="16538"/>
                  </a:lnTo>
                  <a:lnTo>
                    <a:pt x="12078" y="15750"/>
                  </a:lnTo>
                  <a:lnTo>
                    <a:pt x="12533" y="15203"/>
                  </a:lnTo>
                  <a:lnTo>
                    <a:pt x="12715" y="14991"/>
                  </a:lnTo>
                  <a:lnTo>
                    <a:pt x="17236" y="16023"/>
                  </a:lnTo>
                  <a:lnTo>
                    <a:pt x="17236" y="15689"/>
                  </a:lnTo>
                  <a:lnTo>
                    <a:pt x="17206" y="15355"/>
                  </a:lnTo>
                  <a:lnTo>
                    <a:pt x="17145" y="14930"/>
                  </a:lnTo>
                  <a:lnTo>
                    <a:pt x="17054" y="14445"/>
                  </a:lnTo>
                  <a:lnTo>
                    <a:pt x="16903" y="13929"/>
                  </a:lnTo>
                  <a:lnTo>
                    <a:pt x="16721" y="13383"/>
                  </a:lnTo>
                  <a:lnTo>
                    <a:pt x="16599" y="13140"/>
                  </a:lnTo>
                  <a:lnTo>
                    <a:pt x="16447" y="12867"/>
                  </a:lnTo>
                  <a:lnTo>
                    <a:pt x="16235" y="13170"/>
                  </a:lnTo>
                  <a:lnTo>
                    <a:pt x="15992" y="13413"/>
                  </a:lnTo>
                  <a:lnTo>
                    <a:pt x="15719" y="13625"/>
                  </a:lnTo>
                  <a:lnTo>
                    <a:pt x="15446" y="13807"/>
                  </a:lnTo>
                  <a:lnTo>
                    <a:pt x="15112" y="13929"/>
                  </a:lnTo>
                  <a:lnTo>
                    <a:pt x="14778" y="14020"/>
                  </a:lnTo>
                  <a:lnTo>
                    <a:pt x="14445" y="14081"/>
                  </a:lnTo>
                  <a:lnTo>
                    <a:pt x="14081" y="14111"/>
                  </a:lnTo>
                  <a:lnTo>
                    <a:pt x="13686" y="14081"/>
                  </a:lnTo>
                  <a:lnTo>
                    <a:pt x="13292" y="14020"/>
                  </a:lnTo>
                  <a:lnTo>
                    <a:pt x="12928" y="13899"/>
                  </a:lnTo>
                  <a:lnTo>
                    <a:pt x="12563" y="13747"/>
                  </a:lnTo>
                  <a:lnTo>
                    <a:pt x="12230" y="13565"/>
                  </a:lnTo>
                  <a:lnTo>
                    <a:pt x="11956" y="13322"/>
                  </a:lnTo>
                  <a:lnTo>
                    <a:pt x="11683" y="13049"/>
                  </a:lnTo>
                  <a:lnTo>
                    <a:pt x="11441" y="12715"/>
                  </a:lnTo>
                  <a:lnTo>
                    <a:pt x="11350" y="12988"/>
                  </a:lnTo>
                  <a:lnTo>
                    <a:pt x="11259" y="13201"/>
                  </a:lnTo>
                  <a:lnTo>
                    <a:pt x="11198" y="13383"/>
                  </a:lnTo>
                  <a:lnTo>
                    <a:pt x="11289" y="13595"/>
                  </a:lnTo>
                  <a:lnTo>
                    <a:pt x="11350" y="13838"/>
                  </a:lnTo>
                  <a:lnTo>
                    <a:pt x="11350" y="14081"/>
                  </a:lnTo>
                  <a:lnTo>
                    <a:pt x="11350" y="14293"/>
                  </a:lnTo>
                  <a:lnTo>
                    <a:pt x="11289" y="14536"/>
                  </a:lnTo>
                  <a:lnTo>
                    <a:pt x="11198" y="14748"/>
                  </a:lnTo>
                  <a:lnTo>
                    <a:pt x="11077" y="14961"/>
                  </a:lnTo>
                  <a:lnTo>
                    <a:pt x="10925" y="15112"/>
                  </a:lnTo>
                  <a:lnTo>
                    <a:pt x="10652" y="15355"/>
                  </a:lnTo>
                  <a:lnTo>
                    <a:pt x="10348" y="15567"/>
                  </a:lnTo>
                  <a:lnTo>
                    <a:pt x="10045" y="15750"/>
                  </a:lnTo>
                  <a:lnTo>
                    <a:pt x="9741" y="15932"/>
                  </a:lnTo>
                  <a:lnTo>
                    <a:pt x="9286" y="16144"/>
                  </a:lnTo>
                  <a:lnTo>
                    <a:pt x="9074" y="16235"/>
                  </a:lnTo>
                  <a:lnTo>
                    <a:pt x="8861" y="16356"/>
                  </a:lnTo>
                  <a:lnTo>
                    <a:pt x="8710" y="16478"/>
                  </a:lnTo>
                  <a:lnTo>
                    <a:pt x="8528" y="16538"/>
                  </a:lnTo>
                  <a:lnTo>
                    <a:pt x="8346" y="16569"/>
                  </a:lnTo>
                  <a:lnTo>
                    <a:pt x="8163" y="16599"/>
                  </a:lnTo>
                  <a:lnTo>
                    <a:pt x="7951" y="16569"/>
                  </a:lnTo>
                  <a:lnTo>
                    <a:pt x="7769" y="16538"/>
                  </a:lnTo>
                  <a:lnTo>
                    <a:pt x="7557" y="16478"/>
                  </a:lnTo>
                  <a:lnTo>
                    <a:pt x="7375" y="16387"/>
                  </a:lnTo>
                  <a:lnTo>
                    <a:pt x="7223" y="16265"/>
                  </a:lnTo>
                  <a:lnTo>
                    <a:pt x="7041" y="16144"/>
                  </a:lnTo>
                  <a:lnTo>
                    <a:pt x="6919" y="15992"/>
                  </a:lnTo>
                  <a:lnTo>
                    <a:pt x="6798" y="15841"/>
                  </a:lnTo>
                  <a:lnTo>
                    <a:pt x="6707" y="15598"/>
                  </a:lnTo>
                  <a:lnTo>
                    <a:pt x="6130" y="15871"/>
                  </a:lnTo>
                  <a:lnTo>
                    <a:pt x="6070" y="15901"/>
                  </a:lnTo>
                  <a:lnTo>
                    <a:pt x="6039" y="15810"/>
                  </a:lnTo>
                  <a:lnTo>
                    <a:pt x="5675" y="14050"/>
                  </a:lnTo>
                  <a:lnTo>
                    <a:pt x="5433" y="14050"/>
                  </a:lnTo>
                  <a:lnTo>
                    <a:pt x="5250" y="14020"/>
                  </a:lnTo>
                  <a:lnTo>
                    <a:pt x="5038" y="13959"/>
                  </a:lnTo>
                  <a:lnTo>
                    <a:pt x="4856" y="13868"/>
                  </a:lnTo>
                  <a:lnTo>
                    <a:pt x="4462" y="13625"/>
                  </a:lnTo>
                  <a:lnTo>
                    <a:pt x="4128" y="13352"/>
                  </a:lnTo>
                  <a:lnTo>
                    <a:pt x="3794" y="13019"/>
                  </a:lnTo>
                  <a:lnTo>
                    <a:pt x="3521" y="12624"/>
                  </a:lnTo>
                  <a:lnTo>
                    <a:pt x="3278" y="12230"/>
                  </a:lnTo>
                  <a:lnTo>
                    <a:pt x="3096" y="11835"/>
                  </a:lnTo>
                  <a:lnTo>
                    <a:pt x="2823" y="11016"/>
                  </a:lnTo>
                  <a:lnTo>
                    <a:pt x="2611" y="10166"/>
                  </a:lnTo>
                  <a:lnTo>
                    <a:pt x="2428" y="9317"/>
                  </a:lnTo>
                  <a:lnTo>
                    <a:pt x="2277" y="8437"/>
                  </a:lnTo>
                  <a:lnTo>
                    <a:pt x="2155" y="7557"/>
                  </a:lnTo>
                  <a:lnTo>
                    <a:pt x="2064" y="6707"/>
                  </a:lnTo>
                  <a:lnTo>
                    <a:pt x="1882" y="4947"/>
                  </a:lnTo>
                  <a:lnTo>
                    <a:pt x="1761" y="3703"/>
                  </a:lnTo>
                  <a:lnTo>
                    <a:pt x="1731" y="3066"/>
                  </a:lnTo>
                  <a:lnTo>
                    <a:pt x="1731" y="2428"/>
                  </a:lnTo>
                  <a:lnTo>
                    <a:pt x="1761" y="2125"/>
                  </a:lnTo>
                  <a:lnTo>
                    <a:pt x="1822" y="1822"/>
                  </a:lnTo>
                  <a:lnTo>
                    <a:pt x="1882" y="1518"/>
                  </a:lnTo>
                  <a:lnTo>
                    <a:pt x="1943" y="1215"/>
                  </a:lnTo>
                  <a:lnTo>
                    <a:pt x="2064" y="942"/>
                  </a:lnTo>
                  <a:lnTo>
                    <a:pt x="2186" y="669"/>
                  </a:lnTo>
                  <a:lnTo>
                    <a:pt x="2368" y="395"/>
                  </a:lnTo>
                  <a:lnTo>
                    <a:pt x="2550" y="122"/>
                  </a:lnTo>
                  <a:lnTo>
                    <a:pt x="2337" y="62"/>
                  </a:lnTo>
                  <a:lnTo>
                    <a:pt x="2125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5191;p71">
              <a:extLst>
                <a:ext uri="{FF2B5EF4-FFF2-40B4-BE49-F238E27FC236}">
                  <a16:creationId xmlns:a16="http://schemas.microsoft.com/office/drawing/2014/main" xmlns="" id="{087BDFC7-35FA-423E-A80C-2E4848BE652D}"/>
                </a:ext>
              </a:extLst>
            </p:cNvPr>
            <p:cNvSpPr/>
            <p:nvPr/>
          </p:nvSpPr>
          <p:spPr>
            <a:xfrm>
              <a:off x="4217725" y="1539775"/>
              <a:ext cx="430925" cy="496925"/>
            </a:xfrm>
            <a:custGeom>
              <a:avLst/>
              <a:gdLst/>
              <a:ahLst/>
              <a:cxnLst/>
              <a:rect l="l" t="t" r="r" b="b"/>
              <a:pathLst>
                <a:path w="17237" h="19877" fill="none" extrusionOk="0">
                  <a:moveTo>
                    <a:pt x="2125" y="1"/>
                  </a:moveTo>
                  <a:lnTo>
                    <a:pt x="2125" y="1"/>
                  </a:lnTo>
                  <a:lnTo>
                    <a:pt x="1973" y="92"/>
                  </a:lnTo>
                  <a:lnTo>
                    <a:pt x="1973" y="92"/>
                  </a:lnTo>
                  <a:lnTo>
                    <a:pt x="1761" y="274"/>
                  </a:lnTo>
                  <a:lnTo>
                    <a:pt x="1457" y="578"/>
                  </a:lnTo>
                  <a:lnTo>
                    <a:pt x="1124" y="942"/>
                  </a:lnTo>
                  <a:lnTo>
                    <a:pt x="972" y="1184"/>
                  </a:lnTo>
                  <a:lnTo>
                    <a:pt x="820" y="1427"/>
                  </a:lnTo>
                  <a:lnTo>
                    <a:pt x="638" y="1731"/>
                  </a:lnTo>
                  <a:lnTo>
                    <a:pt x="517" y="2034"/>
                  </a:lnTo>
                  <a:lnTo>
                    <a:pt x="365" y="2398"/>
                  </a:lnTo>
                  <a:lnTo>
                    <a:pt x="244" y="2762"/>
                  </a:lnTo>
                  <a:lnTo>
                    <a:pt x="153" y="3187"/>
                  </a:lnTo>
                  <a:lnTo>
                    <a:pt x="62" y="3612"/>
                  </a:lnTo>
                  <a:lnTo>
                    <a:pt x="31" y="4097"/>
                  </a:lnTo>
                  <a:lnTo>
                    <a:pt x="1" y="4613"/>
                  </a:lnTo>
                  <a:lnTo>
                    <a:pt x="1" y="4613"/>
                  </a:lnTo>
                  <a:lnTo>
                    <a:pt x="1" y="4826"/>
                  </a:lnTo>
                  <a:lnTo>
                    <a:pt x="1" y="4826"/>
                  </a:lnTo>
                  <a:lnTo>
                    <a:pt x="62" y="5554"/>
                  </a:lnTo>
                  <a:lnTo>
                    <a:pt x="92" y="6404"/>
                  </a:lnTo>
                  <a:lnTo>
                    <a:pt x="183" y="7344"/>
                  </a:lnTo>
                  <a:lnTo>
                    <a:pt x="304" y="8346"/>
                  </a:lnTo>
                  <a:lnTo>
                    <a:pt x="456" y="9438"/>
                  </a:lnTo>
                  <a:lnTo>
                    <a:pt x="638" y="10561"/>
                  </a:lnTo>
                  <a:lnTo>
                    <a:pt x="851" y="11683"/>
                  </a:lnTo>
                  <a:lnTo>
                    <a:pt x="1124" y="12836"/>
                  </a:lnTo>
                  <a:lnTo>
                    <a:pt x="1397" y="13929"/>
                  </a:lnTo>
                  <a:lnTo>
                    <a:pt x="1731" y="15021"/>
                  </a:lnTo>
                  <a:lnTo>
                    <a:pt x="2095" y="16023"/>
                  </a:lnTo>
                  <a:lnTo>
                    <a:pt x="2277" y="16508"/>
                  </a:lnTo>
                  <a:lnTo>
                    <a:pt x="2489" y="16963"/>
                  </a:lnTo>
                  <a:lnTo>
                    <a:pt x="2702" y="17388"/>
                  </a:lnTo>
                  <a:lnTo>
                    <a:pt x="2944" y="17813"/>
                  </a:lnTo>
                  <a:lnTo>
                    <a:pt x="3187" y="18177"/>
                  </a:lnTo>
                  <a:lnTo>
                    <a:pt x="3430" y="18541"/>
                  </a:lnTo>
                  <a:lnTo>
                    <a:pt x="3703" y="18845"/>
                  </a:lnTo>
                  <a:lnTo>
                    <a:pt x="3976" y="19118"/>
                  </a:lnTo>
                  <a:lnTo>
                    <a:pt x="4249" y="19330"/>
                  </a:lnTo>
                  <a:lnTo>
                    <a:pt x="4553" y="19543"/>
                  </a:lnTo>
                  <a:lnTo>
                    <a:pt x="4553" y="19543"/>
                  </a:lnTo>
                  <a:lnTo>
                    <a:pt x="4856" y="19694"/>
                  </a:lnTo>
                  <a:lnTo>
                    <a:pt x="5159" y="19785"/>
                  </a:lnTo>
                  <a:lnTo>
                    <a:pt x="5493" y="19846"/>
                  </a:lnTo>
                  <a:lnTo>
                    <a:pt x="5827" y="19876"/>
                  </a:lnTo>
                  <a:lnTo>
                    <a:pt x="5827" y="19876"/>
                  </a:lnTo>
                  <a:lnTo>
                    <a:pt x="6130" y="19846"/>
                  </a:lnTo>
                  <a:lnTo>
                    <a:pt x="6404" y="19816"/>
                  </a:lnTo>
                  <a:lnTo>
                    <a:pt x="6707" y="19755"/>
                  </a:lnTo>
                  <a:lnTo>
                    <a:pt x="7010" y="19664"/>
                  </a:lnTo>
                  <a:lnTo>
                    <a:pt x="7314" y="19543"/>
                  </a:lnTo>
                  <a:lnTo>
                    <a:pt x="7617" y="19421"/>
                  </a:lnTo>
                  <a:lnTo>
                    <a:pt x="8194" y="19087"/>
                  </a:lnTo>
                  <a:lnTo>
                    <a:pt x="8801" y="18723"/>
                  </a:lnTo>
                  <a:lnTo>
                    <a:pt x="9377" y="18329"/>
                  </a:lnTo>
                  <a:lnTo>
                    <a:pt x="9923" y="17874"/>
                  </a:lnTo>
                  <a:lnTo>
                    <a:pt x="10439" y="17418"/>
                  </a:lnTo>
                  <a:lnTo>
                    <a:pt x="10925" y="16994"/>
                  </a:lnTo>
                  <a:lnTo>
                    <a:pt x="11350" y="16538"/>
                  </a:lnTo>
                  <a:lnTo>
                    <a:pt x="12078" y="15750"/>
                  </a:lnTo>
                  <a:lnTo>
                    <a:pt x="12533" y="15203"/>
                  </a:lnTo>
                  <a:lnTo>
                    <a:pt x="12715" y="14991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6023"/>
                  </a:lnTo>
                  <a:lnTo>
                    <a:pt x="17236" y="15689"/>
                  </a:lnTo>
                  <a:lnTo>
                    <a:pt x="17206" y="15355"/>
                  </a:lnTo>
                  <a:lnTo>
                    <a:pt x="17145" y="14930"/>
                  </a:lnTo>
                  <a:lnTo>
                    <a:pt x="17054" y="14445"/>
                  </a:lnTo>
                  <a:lnTo>
                    <a:pt x="16903" y="13929"/>
                  </a:lnTo>
                  <a:lnTo>
                    <a:pt x="16721" y="13383"/>
                  </a:lnTo>
                  <a:lnTo>
                    <a:pt x="16599" y="13140"/>
                  </a:lnTo>
                  <a:lnTo>
                    <a:pt x="16447" y="12867"/>
                  </a:lnTo>
                  <a:lnTo>
                    <a:pt x="16447" y="12867"/>
                  </a:lnTo>
                  <a:lnTo>
                    <a:pt x="16235" y="13170"/>
                  </a:lnTo>
                  <a:lnTo>
                    <a:pt x="15992" y="13413"/>
                  </a:lnTo>
                  <a:lnTo>
                    <a:pt x="15719" y="13625"/>
                  </a:lnTo>
                  <a:lnTo>
                    <a:pt x="15446" y="13807"/>
                  </a:lnTo>
                  <a:lnTo>
                    <a:pt x="15112" y="13929"/>
                  </a:lnTo>
                  <a:lnTo>
                    <a:pt x="14778" y="14020"/>
                  </a:lnTo>
                  <a:lnTo>
                    <a:pt x="14445" y="14081"/>
                  </a:lnTo>
                  <a:lnTo>
                    <a:pt x="14081" y="14111"/>
                  </a:lnTo>
                  <a:lnTo>
                    <a:pt x="14081" y="14111"/>
                  </a:lnTo>
                  <a:lnTo>
                    <a:pt x="13686" y="14081"/>
                  </a:lnTo>
                  <a:lnTo>
                    <a:pt x="13292" y="14020"/>
                  </a:lnTo>
                  <a:lnTo>
                    <a:pt x="12928" y="13899"/>
                  </a:lnTo>
                  <a:lnTo>
                    <a:pt x="12563" y="13747"/>
                  </a:lnTo>
                  <a:lnTo>
                    <a:pt x="12230" y="13565"/>
                  </a:lnTo>
                  <a:lnTo>
                    <a:pt x="11956" y="13322"/>
                  </a:lnTo>
                  <a:lnTo>
                    <a:pt x="11683" y="13049"/>
                  </a:lnTo>
                  <a:lnTo>
                    <a:pt x="11441" y="12715"/>
                  </a:lnTo>
                  <a:lnTo>
                    <a:pt x="11441" y="12715"/>
                  </a:lnTo>
                  <a:lnTo>
                    <a:pt x="11350" y="12988"/>
                  </a:lnTo>
                  <a:lnTo>
                    <a:pt x="11259" y="13201"/>
                  </a:lnTo>
                  <a:lnTo>
                    <a:pt x="11198" y="13383"/>
                  </a:lnTo>
                  <a:lnTo>
                    <a:pt x="11198" y="13383"/>
                  </a:lnTo>
                  <a:lnTo>
                    <a:pt x="11198" y="13383"/>
                  </a:lnTo>
                  <a:lnTo>
                    <a:pt x="11198" y="13383"/>
                  </a:lnTo>
                  <a:lnTo>
                    <a:pt x="11198" y="13383"/>
                  </a:lnTo>
                  <a:lnTo>
                    <a:pt x="11198" y="13383"/>
                  </a:lnTo>
                  <a:lnTo>
                    <a:pt x="11289" y="13595"/>
                  </a:lnTo>
                  <a:lnTo>
                    <a:pt x="11350" y="13838"/>
                  </a:lnTo>
                  <a:lnTo>
                    <a:pt x="11350" y="14081"/>
                  </a:lnTo>
                  <a:lnTo>
                    <a:pt x="11350" y="14293"/>
                  </a:lnTo>
                  <a:lnTo>
                    <a:pt x="11289" y="14536"/>
                  </a:lnTo>
                  <a:lnTo>
                    <a:pt x="11198" y="14748"/>
                  </a:lnTo>
                  <a:lnTo>
                    <a:pt x="11077" y="14961"/>
                  </a:lnTo>
                  <a:lnTo>
                    <a:pt x="10925" y="15112"/>
                  </a:lnTo>
                  <a:lnTo>
                    <a:pt x="10925" y="15112"/>
                  </a:lnTo>
                  <a:lnTo>
                    <a:pt x="10652" y="15355"/>
                  </a:lnTo>
                  <a:lnTo>
                    <a:pt x="10348" y="15567"/>
                  </a:lnTo>
                  <a:lnTo>
                    <a:pt x="10045" y="15750"/>
                  </a:lnTo>
                  <a:lnTo>
                    <a:pt x="9741" y="15932"/>
                  </a:lnTo>
                  <a:lnTo>
                    <a:pt x="9741" y="15932"/>
                  </a:lnTo>
                  <a:lnTo>
                    <a:pt x="9286" y="16144"/>
                  </a:lnTo>
                  <a:lnTo>
                    <a:pt x="9074" y="16235"/>
                  </a:lnTo>
                  <a:lnTo>
                    <a:pt x="8861" y="16356"/>
                  </a:lnTo>
                  <a:lnTo>
                    <a:pt x="8861" y="16356"/>
                  </a:lnTo>
                  <a:lnTo>
                    <a:pt x="8710" y="16478"/>
                  </a:lnTo>
                  <a:lnTo>
                    <a:pt x="8528" y="16538"/>
                  </a:lnTo>
                  <a:lnTo>
                    <a:pt x="8346" y="16569"/>
                  </a:lnTo>
                  <a:lnTo>
                    <a:pt x="8163" y="16599"/>
                  </a:lnTo>
                  <a:lnTo>
                    <a:pt x="8163" y="16599"/>
                  </a:lnTo>
                  <a:lnTo>
                    <a:pt x="7951" y="16569"/>
                  </a:lnTo>
                  <a:lnTo>
                    <a:pt x="7769" y="16538"/>
                  </a:lnTo>
                  <a:lnTo>
                    <a:pt x="7557" y="16478"/>
                  </a:lnTo>
                  <a:lnTo>
                    <a:pt x="7375" y="16387"/>
                  </a:lnTo>
                  <a:lnTo>
                    <a:pt x="7223" y="16265"/>
                  </a:lnTo>
                  <a:lnTo>
                    <a:pt x="7041" y="16144"/>
                  </a:lnTo>
                  <a:lnTo>
                    <a:pt x="6919" y="15992"/>
                  </a:lnTo>
                  <a:lnTo>
                    <a:pt x="6798" y="15841"/>
                  </a:lnTo>
                  <a:lnTo>
                    <a:pt x="6798" y="15841"/>
                  </a:lnTo>
                  <a:lnTo>
                    <a:pt x="6707" y="15598"/>
                  </a:lnTo>
                  <a:lnTo>
                    <a:pt x="6130" y="1587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70" y="15901"/>
                  </a:lnTo>
                  <a:lnTo>
                    <a:pt x="6039" y="15810"/>
                  </a:lnTo>
                  <a:lnTo>
                    <a:pt x="6039" y="15810"/>
                  </a:lnTo>
                  <a:lnTo>
                    <a:pt x="6039" y="15810"/>
                  </a:lnTo>
                  <a:lnTo>
                    <a:pt x="5675" y="14050"/>
                  </a:lnTo>
                  <a:lnTo>
                    <a:pt x="5675" y="14050"/>
                  </a:lnTo>
                  <a:lnTo>
                    <a:pt x="5645" y="14050"/>
                  </a:lnTo>
                  <a:lnTo>
                    <a:pt x="5645" y="14050"/>
                  </a:lnTo>
                  <a:lnTo>
                    <a:pt x="5433" y="14050"/>
                  </a:lnTo>
                  <a:lnTo>
                    <a:pt x="5250" y="14020"/>
                  </a:lnTo>
                  <a:lnTo>
                    <a:pt x="5038" y="13959"/>
                  </a:lnTo>
                  <a:lnTo>
                    <a:pt x="4856" y="13868"/>
                  </a:lnTo>
                  <a:lnTo>
                    <a:pt x="4462" y="13625"/>
                  </a:lnTo>
                  <a:lnTo>
                    <a:pt x="4128" y="13352"/>
                  </a:lnTo>
                  <a:lnTo>
                    <a:pt x="3794" y="13019"/>
                  </a:lnTo>
                  <a:lnTo>
                    <a:pt x="3521" y="12624"/>
                  </a:lnTo>
                  <a:lnTo>
                    <a:pt x="3278" y="12230"/>
                  </a:lnTo>
                  <a:lnTo>
                    <a:pt x="3096" y="11835"/>
                  </a:lnTo>
                  <a:lnTo>
                    <a:pt x="3096" y="11835"/>
                  </a:lnTo>
                  <a:lnTo>
                    <a:pt x="2823" y="11016"/>
                  </a:lnTo>
                  <a:lnTo>
                    <a:pt x="2611" y="10166"/>
                  </a:lnTo>
                  <a:lnTo>
                    <a:pt x="2428" y="9317"/>
                  </a:lnTo>
                  <a:lnTo>
                    <a:pt x="2277" y="8437"/>
                  </a:lnTo>
                  <a:lnTo>
                    <a:pt x="2155" y="7557"/>
                  </a:lnTo>
                  <a:lnTo>
                    <a:pt x="2064" y="6707"/>
                  </a:lnTo>
                  <a:lnTo>
                    <a:pt x="1882" y="4947"/>
                  </a:lnTo>
                  <a:lnTo>
                    <a:pt x="1882" y="4947"/>
                  </a:lnTo>
                  <a:lnTo>
                    <a:pt x="1761" y="3703"/>
                  </a:lnTo>
                  <a:lnTo>
                    <a:pt x="1731" y="3066"/>
                  </a:lnTo>
                  <a:lnTo>
                    <a:pt x="1731" y="2428"/>
                  </a:lnTo>
                  <a:lnTo>
                    <a:pt x="1761" y="2125"/>
                  </a:lnTo>
                  <a:lnTo>
                    <a:pt x="1822" y="1822"/>
                  </a:lnTo>
                  <a:lnTo>
                    <a:pt x="1882" y="1518"/>
                  </a:lnTo>
                  <a:lnTo>
                    <a:pt x="1943" y="1215"/>
                  </a:lnTo>
                  <a:lnTo>
                    <a:pt x="2064" y="942"/>
                  </a:lnTo>
                  <a:lnTo>
                    <a:pt x="2186" y="669"/>
                  </a:lnTo>
                  <a:lnTo>
                    <a:pt x="2368" y="395"/>
                  </a:lnTo>
                  <a:lnTo>
                    <a:pt x="2550" y="122"/>
                  </a:lnTo>
                  <a:lnTo>
                    <a:pt x="2550" y="122"/>
                  </a:lnTo>
                  <a:lnTo>
                    <a:pt x="2337" y="62"/>
                  </a:lnTo>
                  <a:lnTo>
                    <a:pt x="2125" y="1"/>
                  </a:lnTo>
                  <a:lnTo>
                    <a:pt x="2125" y="1"/>
                  </a:lnTo>
                  <a:lnTo>
                    <a:pt x="21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5192;p71">
              <a:extLst>
                <a:ext uri="{FF2B5EF4-FFF2-40B4-BE49-F238E27FC236}">
                  <a16:creationId xmlns:a16="http://schemas.microsoft.com/office/drawing/2014/main" xmlns="" id="{9F80924A-1DC7-470F-A6D4-D9B5B6F59AF3}"/>
                </a:ext>
              </a:extLst>
            </p:cNvPr>
            <p:cNvSpPr/>
            <p:nvPr/>
          </p:nvSpPr>
          <p:spPr>
            <a:xfrm>
              <a:off x="4554550" y="1887975"/>
              <a:ext cx="60725" cy="52375"/>
            </a:xfrm>
            <a:custGeom>
              <a:avLst/>
              <a:gdLst/>
              <a:ahLst/>
              <a:cxnLst/>
              <a:rect l="l" t="t" r="r" b="b"/>
              <a:pathLst>
                <a:path w="2429" h="2095" extrusionOk="0">
                  <a:moveTo>
                    <a:pt x="1" y="1"/>
                  </a:moveTo>
                  <a:lnTo>
                    <a:pt x="61" y="62"/>
                  </a:lnTo>
                  <a:lnTo>
                    <a:pt x="213" y="153"/>
                  </a:lnTo>
                  <a:lnTo>
                    <a:pt x="668" y="456"/>
                  </a:lnTo>
                  <a:lnTo>
                    <a:pt x="911" y="638"/>
                  </a:lnTo>
                  <a:lnTo>
                    <a:pt x="1123" y="790"/>
                  </a:lnTo>
                  <a:lnTo>
                    <a:pt x="1336" y="942"/>
                  </a:lnTo>
                  <a:lnTo>
                    <a:pt x="1518" y="1093"/>
                  </a:lnTo>
                  <a:lnTo>
                    <a:pt x="1700" y="1245"/>
                  </a:lnTo>
                  <a:lnTo>
                    <a:pt x="1912" y="1457"/>
                  </a:lnTo>
                  <a:lnTo>
                    <a:pt x="2094" y="1670"/>
                  </a:lnTo>
                  <a:lnTo>
                    <a:pt x="2246" y="1882"/>
                  </a:lnTo>
                  <a:lnTo>
                    <a:pt x="2368" y="2034"/>
                  </a:lnTo>
                  <a:lnTo>
                    <a:pt x="2428" y="2095"/>
                  </a:lnTo>
                  <a:lnTo>
                    <a:pt x="2428" y="2004"/>
                  </a:lnTo>
                  <a:lnTo>
                    <a:pt x="2368" y="1822"/>
                  </a:lnTo>
                  <a:lnTo>
                    <a:pt x="2246" y="1579"/>
                  </a:lnTo>
                  <a:lnTo>
                    <a:pt x="2094" y="1306"/>
                  </a:lnTo>
                  <a:lnTo>
                    <a:pt x="1882" y="1063"/>
                  </a:lnTo>
                  <a:lnTo>
                    <a:pt x="1700" y="881"/>
                  </a:lnTo>
                  <a:lnTo>
                    <a:pt x="1518" y="699"/>
                  </a:lnTo>
                  <a:lnTo>
                    <a:pt x="1275" y="547"/>
                  </a:lnTo>
                  <a:lnTo>
                    <a:pt x="1063" y="426"/>
                  </a:lnTo>
                  <a:lnTo>
                    <a:pt x="790" y="274"/>
                  </a:lnTo>
                  <a:lnTo>
                    <a:pt x="274" y="6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5193;p71">
              <a:extLst>
                <a:ext uri="{FF2B5EF4-FFF2-40B4-BE49-F238E27FC236}">
                  <a16:creationId xmlns:a16="http://schemas.microsoft.com/office/drawing/2014/main" xmlns="" id="{D7E8D4DC-19DE-4557-9CBE-C78EC0143620}"/>
                </a:ext>
              </a:extLst>
            </p:cNvPr>
            <p:cNvSpPr/>
            <p:nvPr/>
          </p:nvSpPr>
          <p:spPr>
            <a:xfrm>
              <a:off x="4568200" y="1853100"/>
              <a:ext cx="62250" cy="83450"/>
            </a:xfrm>
            <a:custGeom>
              <a:avLst/>
              <a:gdLst/>
              <a:ahLst/>
              <a:cxnLst/>
              <a:rect l="l" t="t" r="r" b="b"/>
              <a:pathLst>
                <a:path w="2490" h="3338" extrusionOk="0">
                  <a:moveTo>
                    <a:pt x="1" y="0"/>
                  </a:moveTo>
                  <a:lnTo>
                    <a:pt x="62" y="61"/>
                  </a:lnTo>
                  <a:lnTo>
                    <a:pt x="244" y="212"/>
                  </a:lnTo>
                  <a:lnTo>
                    <a:pt x="517" y="425"/>
                  </a:lnTo>
                  <a:lnTo>
                    <a:pt x="820" y="668"/>
                  </a:lnTo>
                  <a:lnTo>
                    <a:pt x="1093" y="941"/>
                  </a:lnTo>
                  <a:lnTo>
                    <a:pt x="1306" y="1214"/>
                  </a:lnTo>
                  <a:lnTo>
                    <a:pt x="1488" y="1457"/>
                  </a:lnTo>
                  <a:lnTo>
                    <a:pt x="1670" y="1730"/>
                  </a:lnTo>
                  <a:lnTo>
                    <a:pt x="1882" y="2033"/>
                  </a:lnTo>
                  <a:lnTo>
                    <a:pt x="2064" y="2367"/>
                  </a:lnTo>
                  <a:lnTo>
                    <a:pt x="2216" y="2701"/>
                  </a:lnTo>
                  <a:lnTo>
                    <a:pt x="2337" y="3034"/>
                  </a:lnTo>
                  <a:lnTo>
                    <a:pt x="2428" y="3247"/>
                  </a:lnTo>
                  <a:lnTo>
                    <a:pt x="2489" y="3338"/>
                  </a:lnTo>
                  <a:lnTo>
                    <a:pt x="2489" y="3247"/>
                  </a:lnTo>
                  <a:lnTo>
                    <a:pt x="2459" y="3004"/>
                  </a:lnTo>
                  <a:lnTo>
                    <a:pt x="2368" y="2670"/>
                  </a:lnTo>
                  <a:lnTo>
                    <a:pt x="2246" y="2276"/>
                  </a:lnTo>
                  <a:lnTo>
                    <a:pt x="2095" y="1912"/>
                  </a:lnTo>
                  <a:lnTo>
                    <a:pt x="1913" y="1578"/>
                  </a:lnTo>
                  <a:lnTo>
                    <a:pt x="1731" y="1305"/>
                  </a:lnTo>
                  <a:lnTo>
                    <a:pt x="1518" y="1032"/>
                  </a:lnTo>
                  <a:lnTo>
                    <a:pt x="1245" y="789"/>
                  </a:lnTo>
                  <a:lnTo>
                    <a:pt x="942" y="516"/>
                  </a:lnTo>
                  <a:lnTo>
                    <a:pt x="608" y="273"/>
                  </a:lnTo>
                  <a:lnTo>
                    <a:pt x="304" y="12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5194;p71">
              <a:extLst>
                <a:ext uri="{FF2B5EF4-FFF2-40B4-BE49-F238E27FC236}">
                  <a16:creationId xmlns:a16="http://schemas.microsoft.com/office/drawing/2014/main" xmlns="" id="{9731D47F-B635-4313-9392-DA74C84E162B}"/>
                </a:ext>
              </a:extLst>
            </p:cNvPr>
            <p:cNvSpPr/>
            <p:nvPr/>
          </p:nvSpPr>
          <p:spPr>
            <a:xfrm>
              <a:off x="4586425" y="1825775"/>
              <a:ext cx="65250" cy="125950"/>
            </a:xfrm>
            <a:custGeom>
              <a:avLst/>
              <a:gdLst/>
              <a:ahLst/>
              <a:cxnLst/>
              <a:rect l="l" t="t" r="r" b="b"/>
              <a:pathLst>
                <a:path w="2610" h="5038" extrusionOk="0">
                  <a:moveTo>
                    <a:pt x="0" y="1"/>
                  </a:moveTo>
                  <a:lnTo>
                    <a:pt x="91" y="92"/>
                  </a:lnTo>
                  <a:lnTo>
                    <a:pt x="364" y="304"/>
                  </a:lnTo>
                  <a:lnTo>
                    <a:pt x="728" y="608"/>
                  </a:lnTo>
                  <a:lnTo>
                    <a:pt x="1093" y="972"/>
                  </a:lnTo>
                  <a:lnTo>
                    <a:pt x="1275" y="1184"/>
                  </a:lnTo>
                  <a:lnTo>
                    <a:pt x="1426" y="1396"/>
                  </a:lnTo>
                  <a:lnTo>
                    <a:pt x="1699" y="1791"/>
                  </a:lnTo>
                  <a:lnTo>
                    <a:pt x="1851" y="2094"/>
                  </a:lnTo>
                  <a:lnTo>
                    <a:pt x="1912" y="2185"/>
                  </a:lnTo>
                  <a:lnTo>
                    <a:pt x="1973" y="2307"/>
                  </a:lnTo>
                  <a:lnTo>
                    <a:pt x="2033" y="2428"/>
                  </a:lnTo>
                  <a:lnTo>
                    <a:pt x="2094" y="2610"/>
                  </a:lnTo>
                  <a:lnTo>
                    <a:pt x="2246" y="3035"/>
                  </a:lnTo>
                  <a:lnTo>
                    <a:pt x="2367" y="3551"/>
                  </a:lnTo>
                  <a:lnTo>
                    <a:pt x="2428" y="3824"/>
                  </a:lnTo>
                  <a:lnTo>
                    <a:pt x="2428" y="4097"/>
                  </a:lnTo>
                  <a:lnTo>
                    <a:pt x="2428" y="4583"/>
                  </a:lnTo>
                  <a:lnTo>
                    <a:pt x="2428" y="4916"/>
                  </a:lnTo>
                  <a:lnTo>
                    <a:pt x="2428" y="5038"/>
                  </a:lnTo>
                  <a:lnTo>
                    <a:pt x="2488" y="4916"/>
                  </a:lnTo>
                  <a:lnTo>
                    <a:pt x="2549" y="4583"/>
                  </a:lnTo>
                  <a:lnTo>
                    <a:pt x="2610" y="4097"/>
                  </a:lnTo>
                  <a:lnTo>
                    <a:pt x="2610" y="3824"/>
                  </a:lnTo>
                  <a:lnTo>
                    <a:pt x="2579" y="3551"/>
                  </a:lnTo>
                  <a:lnTo>
                    <a:pt x="2488" y="2974"/>
                  </a:lnTo>
                  <a:lnTo>
                    <a:pt x="2367" y="2519"/>
                  </a:lnTo>
                  <a:lnTo>
                    <a:pt x="2276" y="2307"/>
                  </a:lnTo>
                  <a:lnTo>
                    <a:pt x="2215" y="2185"/>
                  </a:lnTo>
                  <a:lnTo>
                    <a:pt x="2185" y="2064"/>
                  </a:lnTo>
                  <a:lnTo>
                    <a:pt x="2094" y="1943"/>
                  </a:lnTo>
                  <a:lnTo>
                    <a:pt x="1942" y="1639"/>
                  </a:lnTo>
                  <a:lnTo>
                    <a:pt x="1639" y="1245"/>
                  </a:lnTo>
                  <a:lnTo>
                    <a:pt x="1457" y="1032"/>
                  </a:lnTo>
                  <a:lnTo>
                    <a:pt x="1244" y="850"/>
                  </a:lnTo>
                  <a:lnTo>
                    <a:pt x="850" y="486"/>
                  </a:lnTo>
                  <a:lnTo>
                    <a:pt x="637" y="334"/>
                  </a:lnTo>
                  <a:lnTo>
                    <a:pt x="425" y="213"/>
                  </a:lnTo>
                  <a:lnTo>
                    <a:pt x="122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5195;p71">
              <a:extLst>
                <a:ext uri="{FF2B5EF4-FFF2-40B4-BE49-F238E27FC236}">
                  <a16:creationId xmlns:a16="http://schemas.microsoft.com/office/drawing/2014/main" xmlns="" id="{CB674222-9990-4A29-93D4-8358BCFD0215}"/>
                </a:ext>
              </a:extLst>
            </p:cNvPr>
            <p:cNvSpPr/>
            <p:nvPr/>
          </p:nvSpPr>
          <p:spPr>
            <a:xfrm>
              <a:off x="4339875" y="1872050"/>
              <a:ext cx="152500" cy="91825"/>
            </a:xfrm>
            <a:custGeom>
              <a:avLst/>
              <a:gdLst/>
              <a:ahLst/>
              <a:cxnLst/>
              <a:rect l="l" t="t" r="r" b="b"/>
              <a:pathLst>
                <a:path w="6100" h="3673" extrusionOk="0">
                  <a:moveTo>
                    <a:pt x="6099" y="1"/>
                  </a:moveTo>
                  <a:lnTo>
                    <a:pt x="5948" y="61"/>
                  </a:lnTo>
                  <a:lnTo>
                    <a:pt x="5584" y="213"/>
                  </a:lnTo>
                  <a:lnTo>
                    <a:pt x="4491" y="759"/>
                  </a:lnTo>
                  <a:lnTo>
                    <a:pt x="3369" y="1305"/>
                  </a:lnTo>
                  <a:lnTo>
                    <a:pt x="2883" y="1548"/>
                  </a:lnTo>
                  <a:lnTo>
                    <a:pt x="2398" y="1821"/>
                  </a:lnTo>
                  <a:lnTo>
                    <a:pt x="1912" y="2125"/>
                  </a:lnTo>
                  <a:lnTo>
                    <a:pt x="1335" y="2489"/>
                  </a:lnTo>
                  <a:lnTo>
                    <a:pt x="820" y="2883"/>
                  </a:lnTo>
                  <a:lnTo>
                    <a:pt x="395" y="3247"/>
                  </a:lnTo>
                  <a:lnTo>
                    <a:pt x="213" y="3399"/>
                  </a:lnTo>
                  <a:lnTo>
                    <a:pt x="91" y="3551"/>
                  </a:lnTo>
                  <a:lnTo>
                    <a:pt x="0" y="3672"/>
                  </a:lnTo>
                  <a:lnTo>
                    <a:pt x="152" y="3581"/>
                  </a:lnTo>
                  <a:lnTo>
                    <a:pt x="455" y="3338"/>
                  </a:lnTo>
                  <a:lnTo>
                    <a:pt x="911" y="3005"/>
                  </a:lnTo>
                  <a:lnTo>
                    <a:pt x="1457" y="2671"/>
                  </a:lnTo>
                  <a:lnTo>
                    <a:pt x="2033" y="2337"/>
                  </a:lnTo>
                  <a:lnTo>
                    <a:pt x="2519" y="2064"/>
                  </a:lnTo>
                  <a:lnTo>
                    <a:pt x="3004" y="1821"/>
                  </a:lnTo>
                  <a:lnTo>
                    <a:pt x="4582" y="941"/>
                  </a:lnTo>
                  <a:lnTo>
                    <a:pt x="5159" y="638"/>
                  </a:lnTo>
                  <a:lnTo>
                    <a:pt x="5644" y="334"/>
                  </a:lnTo>
                  <a:lnTo>
                    <a:pt x="5978" y="92"/>
                  </a:lnTo>
                  <a:lnTo>
                    <a:pt x="6099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255921" y="27709"/>
            <a:ext cx="8413561" cy="4809506"/>
          </a:xfrm>
          <a:prstGeom prst="round2Diag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6" descr="10 Holidays and events ý tưởng | khinh khí cầu, vật trang trí điểm nhấn, 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84" y="-17812"/>
            <a:ext cx="903732" cy="126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28" y="118754"/>
            <a:ext cx="5188223" cy="539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21" y="1003182"/>
            <a:ext cx="8190804" cy="3250319"/>
          </a:xfrm>
          <a:prstGeom prst="rect">
            <a:avLst/>
          </a:prstGeom>
        </p:spPr>
      </p:pic>
      <p:pic>
        <p:nvPicPr>
          <p:cNvPr id="7" name="Picture 4" descr="Happy kids clipart free clipart images 2 - Cliparting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999" y="4379792"/>
            <a:ext cx="1119883" cy="7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42376" y="3741290"/>
            <a:ext cx="1891143" cy="543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bcPrint" panose="00000400000000000000" pitchFamily="2" charset="0"/>
              </a:rPr>
              <a:t>mother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34753" y="3755238"/>
            <a:ext cx="1891143" cy="543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bcPrint" panose="00000400000000000000" pitchFamily="2" charset="0"/>
              </a:rPr>
              <a:t>father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64438" y="3748616"/>
            <a:ext cx="1891143" cy="543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bcPrint" panose="00000400000000000000" pitchFamily="2" charset="0"/>
              </a:rPr>
              <a:t>sister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39797" y="3748617"/>
            <a:ext cx="1891143" cy="543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bcPrint" panose="00000400000000000000" pitchFamily="2" charset="0"/>
              </a:rPr>
              <a:t>brother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48" y="181762"/>
            <a:ext cx="310923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17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47"/>
          <p:cNvSpPr txBox="1">
            <a:spLocks noGrp="1"/>
          </p:cNvSpPr>
          <p:nvPr>
            <p:ph type="title"/>
          </p:nvPr>
        </p:nvSpPr>
        <p:spPr>
          <a:xfrm>
            <a:off x="1006474" y="100304"/>
            <a:ext cx="6004200" cy="22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Singing</a:t>
            </a:r>
            <a:endParaRPr sz="8800" dirty="0"/>
          </a:p>
        </p:txBody>
      </p:sp>
      <p:sp>
        <p:nvSpPr>
          <p:cNvPr id="2045" name="Google Shape;2045;p47"/>
          <p:cNvSpPr/>
          <p:nvPr/>
        </p:nvSpPr>
        <p:spPr>
          <a:xfrm rot="9256834">
            <a:off x="6503330" y="1855224"/>
            <a:ext cx="1061547" cy="411114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47"/>
          <p:cNvSpPr/>
          <p:nvPr/>
        </p:nvSpPr>
        <p:spPr>
          <a:xfrm rot="-525353">
            <a:off x="1216466" y="379283"/>
            <a:ext cx="1020681" cy="576618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7" y="570770"/>
            <a:ext cx="5845494" cy="54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59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429118" y="462842"/>
            <a:ext cx="8017607" cy="4429791"/>
          </a:xfrm>
          <a:prstGeom prst="round2Diag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294" y="462842"/>
            <a:ext cx="2379797" cy="460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94" y="985390"/>
            <a:ext cx="7419654" cy="3845570"/>
          </a:xfrm>
          <a:prstGeom prst="rect">
            <a:avLst/>
          </a:prstGeom>
        </p:spPr>
      </p:pic>
      <p:pic>
        <p:nvPicPr>
          <p:cNvPr id="10" name="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3177" y="510071"/>
            <a:ext cx="428090" cy="428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" y="3254737"/>
            <a:ext cx="1450098" cy="18887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85" y="-60730"/>
            <a:ext cx="1727303" cy="17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38"/>
          <p:cNvSpPr/>
          <p:nvPr/>
        </p:nvSpPr>
        <p:spPr>
          <a:xfrm>
            <a:off x="894821" y="1521275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8"/>
          <p:cNvSpPr/>
          <p:nvPr/>
        </p:nvSpPr>
        <p:spPr>
          <a:xfrm>
            <a:off x="894821" y="3000775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8"/>
          <p:cNvSpPr/>
          <p:nvPr/>
        </p:nvSpPr>
        <p:spPr>
          <a:xfrm>
            <a:off x="4744996" y="1521275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8"/>
          <p:cNvSpPr/>
          <p:nvPr/>
        </p:nvSpPr>
        <p:spPr>
          <a:xfrm>
            <a:off x="4744996" y="3000775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8"/>
          <p:cNvSpPr txBox="1">
            <a:spLocks noGrp="1"/>
          </p:cNvSpPr>
          <p:nvPr>
            <p:ph type="title" idx="9"/>
          </p:nvPr>
        </p:nvSpPr>
        <p:spPr>
          <a:xfrm>
            <a:off x="894821" y="300077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40" name="Google Shape;940;p38"/>
          <p:cNvSpPr txBox="1">
            <a:spLocks noGrp="1"/>
          </p:cNvSpPr>
          <p:nvPr>
            <p:ph type="title" idx="8"/>
          </p:nvPr>
        </p:nvSpPr>
        <p:spPr>
          <a:xfrm>
            <a:off x="894821" y="152127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41" name="Google Shape;941;p38"/>
          <p:cNvSpPr txBox="1">
            <a:spLocks noGrp="1"/>
          </p:cNvSpPr>
          <p:nvPr>
            <p:ph type="title" idx="13"/>
          </p:nvPr>
        </p:nvSpPr>
        <p:spPr>
          <a:xfrm>
            <a:off x="4744996" y="152127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42" name="Google Shape;942;p38"/>
          <p:cNvSpPr txBox="1">
            <a:spLocks noGrp="1"/>
          </p:cNvSpPr>
          <p:nvPr>
            <p:ph type="title" idx="14"/>
          </p:nvPr>
        </p:nvSpPr>
        <p:spPr>
          <a:xfrm>
            <a:off x="4744996" y="300077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43" name="Google Shape;943;p38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944" name="Google Shape;944;p38"/>
          <p:cNvSpPr txBox="1">
            <a:spLocks noGrp="1"/>
          </p:cNvSpPr>
          <p:nvPr>
            <p:ph type="title"/>
          </p:nvPr>
        </p:nvSpPr>
        <p:spPr>
          <a:xfrm>
            <a:off x="2090309" y="1789603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400" dirty="0"/>
              <a:t>Warm up</a:t>
            </a:r>
          </a:p>
        </p:txBody>
      </p:sp>
      <p:sp>
        <p:nvSpPr>
          <p:cNvPr id="946" name="Google Shape;946;p38"/>
          <p:cNvSpPr txBox="1">
            <a:spLocks noGrp="1"/>
          </p:cNvSpPr>
          <p:nvPr>
            <p:ph type="title" idx="2"/>
          </p:nvPr>
        </p:nvSpPr>
        <p:spPr>
          <a:xfrm>
            <a:off x="5943679" y="1789603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/>
              <a:t>Listening</a:t>
            </a:r>
            <a:endParaRPr dirty="0"/>
          </a:p>
        </p:txBody>
      </p:sp>
      <p:sp>
        <p:nvSpPr>
          <p:cNvPr id="948" name="Google Shape;948;p38"/>
          <p:cNvSpPr txBox="1">
            <a:spLocks noGrp="1"/>
          </p:cNvSpPr>
          <p:nvPr>
            <p:ph type="title" idx="4"/>
          </p:nvPr>
        </p:nvSpPr>
        <p:spPr>
          <a:xfrm>
            <a:off x="2090309" y="3300266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Reading</a:t>
            </a:r>
            <a:endParaRPr dirty="0"/>
          </a:p>
        </p:txBody>
      </p:sp>
      <p:sp>
        <p:nvSpPr>
          <p:cNvPr id="950" name="Google Shape;950;p38"/>
          <p:cNvSpPr txBox="1">
            <a:spLocks noGrp="1"/>
          </p:cNvSpPr>
          <p:nvPr>
            <p:ph type="title" idx="6"/>
          </p:nvPr>
        </p:nvSpPr>
        <p:spPr>
          <a:xfrm>
            <a:off x="5943679" y="3300266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Singing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54"/>
          <p:cNvSpPr txBox="1">
            <a:spLocks noGrp="1"/>
          </p:cNvSpPr>
          <p:nvPr>
            <p:ph type="title"/>
          </p:nvPr>
        </p:nvSpPr>
        <p:spPr>
          <a:xfrm>
            <a:off x="4382503" y="1541870"/>
            <a:ext cx="4586394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YOU!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2189" name="Google Shape;2189;p54"/>
          <p:cNvGrpSpPr/>
          <p:nvPr/>
        </p:nvGrpSpPr>
        <p:grpSpPr>
          <a:xfrm>
            <a:off x="773751" y="856910"/>
            <a:ext cx="3575668" cy="3732803"/>
            <a:chOff x="2390275" y="834300"/>
            <a:chExt cx="1553625" cy="1621900"/>
          </a:xfrm>
        </p:grpSpPr>
        <p:sp>
          <p:nvSpPr>
            <p:cNvPr id="2190" name="Google Shape;2190;p54"/>
            <p:cNvSpPr/>
            <p:nvPr/>
          </p:nvSpPr>
          <p:spPr>
            <a:xfrm>
              <a:off x="2919000" y="1794675"/>
              <a:ext cx="313325" cy="479450"/>
            </a:xfrm>
            <a:custGeom>
              <a:avLst/>
              <a:gdLst/>
              <a:ahLst/>
              <a:cxnLst/>
              <a:rect l="l" t="t" r="r" b="b"/>
              <a:pathLst>
                <a:path w="12533" h="19178" extrusionOk="0">
                  <a:moveTo>
                    <a:pt x="8528" y="1"/>
                  </a:moveTo>
                  <a:lnTo>
                    <a:pt x="7981" y="61"/>
                  </a:lnTo>
                  <a:lnTo>
                    <a:pt x="7405" y="152"/>
                  </a:lnTo>
                  <a:lnTo>
                    <a:pt x="6828" y="243"/>
                  </a:lnTo>
                  <a:lnTo>
                    <a:pt x="6312" y="365"/>
                  </a:lnTo>
                  <a:lnTo>
                    <a:pt x="5372" y="607"/>
                  </a:lnTo>
                  <a:lnTo>
                    <a:pt x="4704" y="820"/>
                  </a:lnTo>
                  <a:lnTo>
                    <a:pt x="4461" y="881"/>
                  </a:lnTo>
                  <a:lnTo>
                    <a:pt x="4097" y="2216"/>
                  </a:lnTo>
                  <a:lnTo>
                    <a:pt x="3946" y="2216"/>
                  </a:lnTo>
                  <a:lnTo>
                    <a:pt x="3551" y="2276"/>
                  </a:lnTo>
                  <a:lnTo>
                    <a:pt x="2944" y="2367"/>
                  </a:lnTo>
                  <a:lnTo>
                    <a:pt x="2610" y="2458"/>
                  </a:lnTo>
                  <a:lnTo>
                    <a:pt x="2246" y="2580"/>
                  </a:lnTo>
                  <a:lnTo>
                    <a:pt x="1913" y="2701"/>
                  </a:lnTo>
                  <a:lnTo>
                    <a:pt x="1548" y="2853"/>
                  </a:lnTo>
                  <a:lnTo>
                    <a:pt x="1215" y="3065"/>
                  </a:lnTo>
                  <a:lnTo>
                    <a:pt x="881" y="3278"/>
                  </a:lnTo>
                  <a:lnTo>
                    <a:pt x="608" y="3551"/>
                  </a:lnTo>
                  <a:lnTo>
                    <a:pt x="365" y="3885"/>
                  </a:lnTo>
                  <a:lnTo>
                    <a:pt x="274" y="4036"/>
                  </a:lnTo>
                  <a:lnTo>
                    <a:pt x="183" y="4218"/>
                  </a:lnTo>
                  <a:lnTo>
                    <a:pt x="92" y="4431"/>
                  </a:lnTo>
                  <a:lnTo>
                    <a:pt x="31" y="4643"/>
                  </a:lnTo>
                  <a:lnTo>
                    <a:pt x="1" y="4856"/>
                  </a:lnTo>
                  <a:lnTo>
                    <a:pt x="1" y="5068"/>
                  </a:lnTo>
                  <a:lnTo>
                    <a:pt x="1" y="5311"/>
                  </a:lnTo>
                  <a:lnTo>
                    <a:pt x="31" y="5554"/>
                  </a:lnTo>
                  <a:lnTo>
                    <a:pt x="122" y="6039"/>
                  </a:lnTo>
                  <a:lnTo>
                    <a:pt x="304" y="6555"/>
                  </a:lnTo>
                  <a:lnTo>
                    <a:pt x="517" y="7071"/>
                  </a:lnTo>
                  <a:lnTo>
                    <a:pt x="760" y="7587"/>
                  </a:lnTo>
                  <a:lnTo>
                    <a:pt x="1063" y="8102"/>
                  </a:lnTo>
                  <a:lnTo>
                    <a:pt x="1366" y="8588"/>
                  </a:lnTo>
                  <a:lnTo>
                    <a:pt x="1973" y="9468"/>
                  </a:lnTo>
                  <a:lnTo>
                    <a:pt x="2489" y="10196"/>
                  </a:lnTo>
                  <a:lnTo>
                    <a:pt x="3035" y="10833"/>
                  </a:lnTo>
                  <a:lnTo>
                    <a:pt x="3035" y="10833"/>
                  </a:lnTo>
                  <a:lnTo>
                    <a:pt x="2793" y="10773"/>
                  </a:lnTo>
                  <a:lnTo>
                    <a:pt x="2550" y="10712"/>
                  </a:lnTo>
                  <a:lnTo>
                    <a:pt x="2277" y="10651"/>
                  </a:lnTo>
                  <a:lnTo>
                    <a:pt x="1882" y="10651"/>
                  </a:lnTo>
                  <a:lnTo>
                    <a:pt x="1761" y="10682"/>
                  </a:lnTo>
                  <a:lnTo>
                    <a:pt x="1670" y="10742"/>
                  </a:lnTo>
                  <a:lnTo>
                    <a:pt x="1609" y="10803"/>
                  </a:lnTo>
                  <a:lnTo>
                    <a:pt x="1548" y="10894"/>
                  </a:lnTo>
                  <a:lnTo>
                    <a:pt x="1548" y="11015"/>
                  </a:lnTo>
                  <a:lnTo>
                    <a:pt x="1609" y="11167"/>
                  </a:lnTo>
                  <a:lnTo>
                    <a:pt x="1731" y="11349"/>
                  </a:lnTo>
                  <a:lnTo>
                    <a:pt x="1882" y="11531"/>
                  </a:lnTo>
                  <a:lnTo>
                    <a:pt x="2125" y="11744"/>
                  </a:lnTo>
                  <a:lnTo>
                    <a:pt x="2368" y="11926"/>
                  </a:lnTo>
                  <a:lnTo>
                    <a:pt x="2671" y="12138"/>
                  </a:lnTo>
                  <a:lnTo>
                    <a:pt x="2975" y="12320"/>
                  </a:lnTo>
                  <a:lnTo>
                    <a:pt x="3308" y="12502"/>
                  </a:lnTo>
                  <a:lnTo>
                    <a:pt x="3642" y="12684"/>
                  </a:lnTo>
                  <a:lnTo>
                    <a:pt x="3976" y="12806"/>
                  </a:lnTo>
                  <a:lnTo>
                    <a:pt x="4279" y="12927"/>
                  </a:lnTo>
                  <a:lnTo>
                    <a:pt x="4583" y="12988"/>
                  </a:lnTo>
                  <a:lnTo>
                    <a:pt x="4826" y="13018"/>
                  </a:lnTo>
                  <a:lnTo>
                    <a:pt x="5068" y="12988"/>
                  </a:lnTo>
                  <a:lnTo>
                    <a:pt x="5159" y="12957"/>
                  </a:lnTo>
                  <a:lnTo>
                    <a:pt x="5250" y="12927"/>
                  </a:lnTo>
                  <a:lnTo>
                    <a:pt x="5311" y="12836"/>
                  </a:lnTo>
                  <a:lnTo>
                    <a:pt x="5372" y="12775"/>
                  </a:lnTo>
                  <a:lnTo>
                    <a:pt x="5432" y="12593"/>
                  </a:lnTo>
                  <a:lnTo>
                    <a:pt x="5463" y="12351"/>
                  </a:lnTo>
                  <a:lnTo>
                    <a:pt x="5463" y="12108"/>
                  </a:lnTo>
                  <a:lnTo>
                    <a:pt x="5402" y="11804"/>
                  </a:lnTo>
                  <a:lnTo>
                    <a:pt x="5311" y="11501"/>
                  </a:lnTo>
                  <a:lnTo>
                    <a:pt x="5220" y="11197"/>
                  </a:lnTo>
                  <a:lnTo>
                    <a:pt x="4947" y="10560"/>
                  </a:lnTo>
                  <a:lnTo>
                    <a:pt x="4613" y="9923"/>
                  </a:lnTo>
                  <a:lnTo>
                    <a:pt x="4340" y="9347"/>
                  </a:lnTo>
                  <a:lnTo>
                    <a:pt x="3915" y="8588"/>
                  </a:lnTo>
                  <a:lnTo>
                    <a:pt x="3794" y="8254"/>
                  </a:lnTo>
                  <a:lnTo>
                    <a:pt x="3733" y="8042"/>
                  </a:lnTo>
                  <a:lnTo>
                    <a:pt x="3703" y="7769"/>
                  </a:lnTo>
                  <a:lnTo>
                    <a:pt x="3673" y="7496"/>
                  </a:lnTo>
                  <a:lnTo>
                    <a:pt x="3703" y="7222"/>
                  </a:lnTo>
                  <a:lnTo>
                    <a:pt x="3733" y="6919"/>
                  </a:lnTo>
                  <a:lnTo>
                    <a:pt x="3824" y="6646"/>
                  </a:lnTo>
                  <a:lnTo>
                    <a:pt x="3976" y="6403"/>
                  </a:lnTo>
                  <a:lnTo>
                    <a:pt x="4158" y="6160"/>
                  </a:lnTo>
                  <a:lnTo>
                    <a:pt x="4279" y="6069"/>
                  </a:lnTo>
                  <a:lnTo>
                    <a:pt x="4431" y="5978"/>
                  </a:lnTo>
                  <a:lnTo>
                    <a:pt x="4583" y="5918"/>
                  </a:lnTo>
                  <a:lnTo>
                    <a:pt x="4735" y="5857"/>
                  </a:lnTo>
                  <a:lnTo>
                    <a:pt x="4947" y="5796"/>
                  </a:lnTo>
                  <a:lnTo>
                    <a:pt x="5159" y="5766"/>
                  </a:lnTo>
                  <a:lnTo>
                    <a:pt x="5888" y="5766"/>
                  </a:lnTo>
                  <a:lnTo>
                    <a:pt x="6191" y="5827"/>
                  </a:lnTo>
                  <a:lnTo>
                    <a:pt x="6859" y="5978"/>
                  </a:lnTo>
                  <a:lnTo>
                    <a:pt x="7314" y="7101"/>
                  </a:lnTo>
                  <a:lnTo>
                    <a:pt x="8406" y="9771"/>
                  </a:lnTo>
                  <a:lnTo>
                    <a:pt x="9134" y="11380"/>
                  </a:lnTo>
                  <a:lnTo>
                    <a:pt x="9863" y="13018"/>
                  </a:lnTo>
                  <a:lnTo>
                    <a:pt x="10621" y="14535"/>
                  </a:lnTo>
                  <a:lnTo>
                    <a:pt x="10985" y="15233"/>
                  </a:lnTo>
                  <a:lnTo>
                    <a:pt x="11319" y="15840"/>
                  </a:lnTo>
                  <a:lnTo>
                    <a:pt x="11198" y="16326"/>
                  </a:lnTo>
                  <a:lnTo>
                    <a:pt x="11076" y="16841"/>
                  </a:lnTo>
                  <a:lnTo>
                    <a:pt x="10985" y="17448"/>
                  </a:lnTo>
                  <a:lnTo>
                    <a:pt x="10925" y="18025"/>
                  </a:lnTo>
                  <a:lnTo>
                    <a:pt x="10925" y="18328"/>
                  </a:lnTo>
                  <a:lnTo>
                    <a:pt x="10955" y="18571"/>
                  </a:lnTo>
                  <a:lnTo>
                    <a:pt x="11016" y="18783"/>
                  </a:lnTo>
                  <a:lnTo>
                    <a:pt x="11107" y="18966"/>
                  </a:lnTo>
                  <a:lnTo>
                    <a:pt x="11228" y="19117"/>
                  </a:lnTo>
                  <a:lnTo>
                    <a:pt x="11319" y="19148"/>
                  </a:lnTo>
                  <a:lnTo>
                    <a:pt x="11410" y="19178"/>
                  </a:lnTo>
                  <a:lnTo>
                    <a:pt x="11592" y="19178"/>
                  </a:lnTo>
                  <a:lnTo>
                    <a:pt x="11744" y="19087"/>
                  </a:lnTo>
                  <a:lnTo>
                    <a:pt x="11865" y="18966"/>
                  </a:lnTo>
                  <a:lnTo>
                    <a:pt x="11987" y="18753"/>
                  </a:lnTo>
                  <a:lnTo>
                    <a:pt x="12108" y="18510"/>
                  </a:lnTo>
                  <a:lnTo>
                    <a:pt x="12199" y="18237"/>
                  </a:lnTo>
                  <a:lnTo>
                    <a:pt x="12351" y="17630"/>
                  </a:lnTo>
                  <a:lnTo>
                    <a:pt x="12442" y="16963"/>
                  </a:lnTo>
                  <a:lnTo>
                    <a:pt x="12503" y="16356"/>
                  </a:lnTo>
                  <a:lnTo>
                    <a:pt x="12533" y="15870"/>
                  </a:lnTo>
                  <a:lnTo>
                    <a:pt x="12533" y="15567"/>
                  </a:lnTo>
                  <a:lnTo>
                    <a:pt x="12412" y="14566"/>
                  </a:lnTo>
                  <a:lnTo>
                    <a:pt x="12169" y="12684"/>
                  </a:lnTo>
                  <a:lnTo>
                    <a:pt x="11805" y="10439"/>
                  </a:lnTo>
                  <a:lnTo>
                    <a:pt x="11623" y="9347"/>
                  </a:lnTo>
                  <a:lnTo>
                    <a:pt x="11441" y="8376"/>
                  </a:lnTo>
                  <a:lnTo>
                    <a:pt x="11350" y="7920"/>
                  </a:lnTo>
                  <a:lnTo>
                    <a:pt x="11289" y="7465"/>
                  </a:lnTo>
                  <a:lnTo>
                    <a:pt x="11228" y="6464"/>
                  </a:lnTo>
                  <a:lnTo>
                    <a:pt x="11228" y="5432"/>
                  </a:lnTo>
                  <a:lnTo>
                    <a:pt x="11228" y="4400"/>
                  </a:lnTo>
                  <a:lnTo>
                    <a:pt x="11228" y="3369"/>
                  </a:lnTo>
                  <a:lnTo>
                    <a:pt x="11198" y="2428"/>
                  </a:lnTo>
                  <a:lnTo>
                    <a:pt x="11168" y="1973"/>
                  </a:lnTo>
                  <a:lnTo>
                    <a:pt x="11076" y="1548"/>
                  </a:lnTo>
                  <a:lnTo>
                    <a:pt x="10985" y="1154"/>
                  </a:lnTo>
                  <a:lnTo>
                    <a:pt x="10894" y="790"/>
                  </a:lnTo>
                  <a:lnTo>
                    <a:pt x="10803" y="638"/>
                  </a:lnTo>
                  <a:lnTo>
                    <a:pt x="10682" y="486"/>
                  </a:lnTo>
                  <a:lnTo>
                    <a:pt x="10561" y="365"/>
                  </a:lnTo>
                  <a:lnTo>
                    <a:pt x="10409" y="274"/>
                  </a:lnTo>
                  <a:lnTo>
                    <a:pt x="10227" y="183"/>
                  </a:lnTo>
                  <a:lnTo>
                    <a:pt x="10014" y="122"/>
                  </a:lnTo>
                  <a:lnTo>
                    <a:pt x="9559" y="31"/>
                  </a:lnTo>
                  <a:lnTo>
                    <a:pt x="9074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4"/>
            <p:cNvSpPr/>
            <p:nvPr/>
          </p:nvSpPr>
          <p:spPr>
            <a:xfrm>
              <a:off x="2919000" y="1794675"/>
              <a:ext cx="313325" cy="479450"/>
            </a:xfrm>
            <a:custGeom>
              <a:avLst/>
              <a:gdLst/>
              <a:ahLst/>
              <a:cxnLst/>
              <a:rect l="l" t="t" r="r" b="b"/>
              <a:pathLst>
                <a:path w="12533" h="19178" fill="none" extrusionOk="0">
                  <a:moveTo>
                    <a:pt x="4461" y="881"/>
                  </a:moveTo>
                  <a:lnTo>
                    <a:pt x="4097" y="2216"/>
                  </a:lnTo>
                  <a:lnTo>
                    <a:pt x="4097" y="2216"/>
                  </a:lnTo>
                  <a:lnTo>
                    <a:pt x="3946" y="2216"/>
                  </a:lnTo>
                  <a:lnTo>
                    <a:pt x="3551" y="2276"/>
                  </a:lnTo>
                  <a:lnTo>
                    <a:pt x="2944" y="2367"/>
                  </a:lnTo>
                  <a:lnTo>
                    <a:pt x="2610" y="2458"/>
                  </a:lnTo>
                  <a:lnTo>
                    <a:pt x="2246" y="2580"/>
                  </a:lnTo>
                  <a:lnTo>
                    <a:pt x="1913" y="2701"/>
                  </a:lnTo>
                  <a:lnTo>
                    <a:pt x="1548" y="2853"/>
                  </a:lnTo>
                  <a:lnTo>
                    <a:pt x="1215" y="3065"/>
                  </a:lnTo>
                  <a:lnTo>
                    <a:pt x="881" y="3278"/>
                  </a:lnTo>
                  <a:lnTo>
                    <a:pt x="608" y="3551"/>
                  </a:lnTo>
                  <a:lnTo>
                    <a:pt x="365" y="3885"/>
                  </a:lnTo>
                  <a:lnTo>
                    <a:pt x="274" y="4036"/>
                  </a:lnTo>
                  <a:lnTo>
                    <a:pt x="183" y="4218"/>
                  </a:lnTo>
                  <a:lnTo>
                    <a:pt x="92" y="4431"/>
                  </a:lnTo>
                  <a:lnTo>
                    <a:pt x="31" y="4643"/>
                  </a:lnTo>
                  <a:lnTo>
                    <a:pt x="31" y="4643"/>
                  </a:lnTo>
                  <a:lnTo>
                    <a:pt x="1" y="4856"/>
                  </a:lnTo>
                  <a:lnTo>
                    <a:pt x="1" y="5068"/>
                  </a:lnTo>
                  <a:lnTo>
                    <a:pt x="1" y="5311"/>
                  </a:lnTo>
                  <a:lnTo>
                    <a:pt x="31" y="5554"/>
                  </a:lnTo>
                  <a:lnTo>
                    <a:pt x="122" y="6039"/>
                  </a:lnTo>
                  <a:lnTo>
                    <a:pt x="304" y="6555"/>
                  </a:lnTo>
                  <a:lnTo>
                    <a:pt x="517" y="7071"/>
                  </a:lnTo>
                  <a:lnTo>
                    <a:pt x="760" y="7587"/>
                  </a:lnTo>
                  <a:lnTo>
                    <a:pt x="1063" y="8102"/>
                  </a:lnTo>
                  <a:lnTo>
                    <a:pt x="1366" y="8588"/>
                  </a:lnTo>
                  <a:lnTo>
                    <a:pt x="1973" y="9468"/>
                  </a:lnTo>
                  <a:lnTo>
                    <a:pt x="2489" y="10196"/>
                  </a:lnTo>
                  <a:lnTo>
                    <a:pt x="3035" y="10833"/>
                  </a:lnTo>
                  <a:lnTo>
                    <a:pt x="3035" y="10833"/>
                  </a:lnTo>
                  <a:lnTo>
                    <a:pt x="2793" y="10773"/>
                  </a:lnTo>
                  <a:lnTo>
                    <a:pt x="2550" y="10712"/>
                  </a:lnTo>
                  <a:lnTo>
                    <a:pt x="2277" y="10651"/>
                  </a:lnTo>
                  <a:lnTo>
                    <a:pt x="2004" y="10651"/>
                  </a:lnTo>
                  <a:lnTo>
                    <a:pt x="1882" y="10651"/>
                  </a:lnTo>
                  <a:lnTo>
                    <a:pt x="1761" y="10682"/>
                  </a:lnTo>
                  <a:lnTo>
                    <a:pt x="1670" y="10742"/>
                  </a:lnTo>
                  <a:lnTo>
                    <a:pt x="1609" y="10803"/>
                  </a:lnTo>
                  <a:lnTo>
                    <a:pt x="1548" y="10894"/>
                  </a:lnTo>
                  <a:lnTo>
                    <a:pt x="1548" y="11015"/>
                  </a:lnTo>
                  <a:lnTo>
                    <a:pt x="1548" y="11015"/>
                  </a:lnTo>
                  <a:lnTo>
                    <a:pt x="1609" y="11167"/>
                  </a:lnTo>
                  <a:lnTo>
                    <a:pt x="1731" y="11349"/>
                  </a:lnTo>
                  <a:lnTo>
                    <a:pt x="1882" y="11531"/>
                  </a:lnTo>
                  <a:lnTo>
                    <a:pt x="2125" y="11744"/>
                  </a:lnTo>
                  <a:lnTo>
                    <a:pt x="2368" y="11926"/>
                  </a:lnTo>
                  <a:lnTo>
                    <a:pt x="2671" y="12138"/>
                  </a:lnTo>
                  <a:lnTo>
                    <a:pt x="2975" y="12320"/>
                  </a:lnTo>
                  <a:lnTo>
                    <a:pt x="3308" y="12502"/>
                  </a:lnTo>
                  <a:lnTo>
                    <a:pt x="3642" y="12684"/>
                  </a:lnTo>
                  <a:lnTo>
                    <a:pt x="3976" y="12806"/>
                  </a:lnTo>
                  <a:lnTo>
                    <a:pt x="4279" y="12927"/>
                  </a:lnTo>
                  <a:lnTo>
                    <a:pt x="4583" y="12988"/>
                  </a:lnTo>
                  <a:lnTo>
                    <a:pt x="4826" y="13018"/>
                  </a:lnTo>
                  <a:lnTo>
                    <a:pt x="5068" y="12988"/>
                  </a:lnTo>
                  <a:lnTo>
                    <a:pt x="5159" y="12957"/>
                  </a:lnTo>
                  <a:lnTo>
                    <a:pt x="5250" y="12927"/>
                  </a:lnTo>
                  <a:lnTo>
                    <a:pt x="5311" y="12836"/>
                  </a:lnTo>
                  <a:lnTo>
                    <a:pt x="5372" y="12775"/>
                  </a:lnTo>
                  <a:lnTo>
                    <a:pt x="5372" y="12775"/>
                  </a:lnTo>
                  <a:lnTo>
                    <a:pt x="5432" y="12593"/>
                  </a:lnTo>
                  <a:lnTo>
                    <a:pt x="5463" y="12351"/>
                  </a:lnTo>
                  <a:lnTo>
                    <a:pt x="5463" y="12108"/>
                  </a:lnTo>
                  <a:lnTo>
                    <a:pt x="5402" y="11804"/>
                  </a:lnTo>
                  <a:lnTo>
                    <a:pt x="5311" y="11501"/>
                  </a:lnTo>
                  <a:lnTo>
                    <a:pt x="5220" y="11197"/>
                  </a:lnTo>
                  <a:lnTo>
                    <a:pt x="4947" y="10560"/>
                  </a:lnTo>
                  <a:lnTo>
                    <a:pt x="4613" y="9923"/>
                  </a:lnTo>
                  <a:lnTo>
                    <a:pt x="4340" y="9347"/>
                  </a:lnTo>
                  <a:lnTo>
                    <a:pt x="3915" y="8588"/>
                  </a:lnTo>
                  <a:lnTo>
                    <a:pt x="3915" y="8588"/>
                  </a:lnTo>
                  <a:lnTo>
                    <a:pt x="3794" y="8254"/>
                  </a:lnTo>
                  <a:lnTo>
                    <a:pt x="3733" y="8042"/>
                  </a:lnTo>
                  <a:lnTo>
                    <a:pt x="3703" y="7769"/>
                  </a:lnTo>
                  <a:lnTo>
                    <a:pt x="3673" y="7496"/>
                  </a:lnTo>
                  <a:lnTo>
                    <a:pt x="3703" y="7222"/>
                  </a:lnTo>
                  <a:lnTo>
                    <a:pt x="3733" y="6919"/>
                  </a:lnTo>
                  <a:lnTo>
                    <a:pt x="3824" y="6646"/>
                  </a:lnTo>
                  <a:lnTo>
                    <a:pt x="3976" y="6403"/>
                  </a:lnTo>
                  <a:lnTo>
                    <a:pt x="4158" y="6160"/>
                  </a:lnTo>
                  <a:lnTo>
                    <a:pt x="4279" y="6069"/>
                  </a:lnTo>
                  <a:lnTo>
                    <a:pt x="4431" y="5978"/>
                  </a:lnTo>
                  <a:lnTo>
                    <a:pt x="4583" y="5918"/>
                  </a:lnTo>
                  <a:lnTo>
                    <a:pt x="4735" y="5857"/>
                  </a:lnTo>
                  <a:lnTo>
                    <a:pt x="4947" y="5796"/>
                  </a:lnTo>
                  <a:lnTo>
                    <a:pt x="5159" y="5766"/>
                  </a:lnTo>
                  <a:lnTo>
                    <a:pt x="5372" y="5766"/>
                  </a:lnTo>
                  <a:lnTo>
                    <a:pt x="5615" y="5766"/>
                  </a:lnTo>
                  <a:lnTo>
                    <a:pt x="5888" y="5766"/>
                  </a:lnTo>
                  <a:lnTo>
                    <a:pt x="6191" y="5827"/>
                  </a:lnTo>
                  <a:lnTo>
                    <a:pt x="6859" y="5978"/>
                  </a:lnTo>
                  <a:lnTo>
                    <a:pt x="6859" y="5978"/>
                  </a:lnTo>
                  <a:lnTo>
                    <a:pt x="7314" y="7101"/>
                  </a:lnTo>
                  <a:lnTo>
                    <a:pt x="8406" y="9771"/>
                  </a:lnTo>
                  <a:lnTo>
                    <a:pt x="9134" y="11380"/>
                  </a:lnTo>
                  <a:lnTo>
                    <a:pt x="9863" y="13018"/>
                  </a:lnTo>
                  <a:lnTo>
                    <a:pt x="10621" y="14535"/>
                  </a:lnTo>
                  <a:lnTo>
                    <a:pt x="10985" y="15233"/>
                  </a:lnTo>
                  <a:lnTo>
                    <a:pt x="11319" y="15840"/>
                  </a:lnTo>
                  <a:lnTo>
                    <a:pt x="11319" y="15840"/>
                  </a:lnTo>
                  <a:lnTo>
                    <a:pt x="11198" y="16326"/>
                  </a:lnTo>
                  <a:lnTo>
                    <a:pt x="11076" y="16841"/>
                  </a:lnTo>
                  <a:lnTo>
                    <a:pt x="10985" y="17448"/>
                  </a:lnTo>
                  <a:lnTo>
                    <a:pt x="10925" y="18025"/>
                  </a:lnTo>
                  <a:lnTo>
                    <a:pt x="10925" y="18328"/>
                  </a:lnTo>
                  <a:lnTo>
                    <a:pt x="10955" y="18571"/>
                  </a:lnTo>
                  <a:lnTo>
                    <a:pt x="11016" y="18783"/>
                  </a:lnTo>
                  <a:lnTo>
                    <a:pt x="11107" y="18966"/>
                  </a:lnTo>
                  <a:lnTo>
                    <a:pt x="11228" y="19117"/>
                  </a:lnTo>
                  <a:lnTo>
                    <a:pt x="11319" y="19148"/>
                  </a:lnTo>
                  <a:lnTo>
                    <a:pt x="11410" y="19178"/>
                  </a:lnTo>
                  <a:lnTo>
                    <a:pt x="11410" y="19178"/>
                  </a:lnTo>
                  <a:lnTo>
                    <a:pt x="11501" y="19178"/>
                  </a:lnTo>
                  <a:lnTo>
                    <a:pt x="11592" y="19178"/>
                  </a:lnTo>
                  <a:lnTo>
                    <a:pt x="11744" y="19087"/>
                  </a:lnTo>
                  <a:lnTo>
                    <a:pt x="11865" y="18966"/>
                  </a:lnTo>
                  <a:lnTo>
                    <a:pt x="11987" y="18753"/>
                  </a:lnTo>
                  <a:lnTo>
                    <a:pt x="12108" y="18510"/>
                  </a:lnTo>
                  <a:lnTo>
                    <a:pt x="12199" y="18237"/>
                  </a:lnTo>
                  <a:lnTo>
                    <a:pt x="12351" y="17630"/>
                  </a:lnTo>
                  <a:lnTo>
                    <a:pt x="12442" y="16963"/>
                  </a:lnTo>
                  <a:lnTo>
                    <a:pt x="12503" y="16356"/>
                  </a:lnTo>
                  <a:lnTo>
                    <a:pt x="12533" y="15870"/>
                  </a:lnTo>
                  <a:lnTo>
                    <a:pt x="12533" y="15567"/>
                  </a:lnTo>
                  <a:lnTo>
                    <a:pt x="12533" y="15567"/>
                  </a:lnTo>
                  <a:lnTo>
                    <a:pt x="12412" y="14566"/>
                  </a:lnTo>
                  <a:lnTo>
                    <a:pt x="12169" y="12684"/>
                  </a:lnTo>
                  <a:lnTo>
                    <a:pt x="11805" y="10439"/>
                  </a:lnTo>
                  <a:lnTo>
                    <a:pt x="11623" y="9347"/>
                  </a:lnTo>
                  <a:lnTo>
                    <a:pt x="11441" y="8376"/>
                  </a:lnTo>
                  <a:lnTo>
                    <a:pt x="11441" y="8376"/>
                  </a:lnTo>
                  <a:lnTo>
                    <a:pt x="11350" y="7920"/>
                  </a:lnTo>
                  <a:lnTo>
                    <a:pt x="11289" y="7465"/>
                  </a:lnTo>
                  <a:lnTo>
                    <a:pt x="11228" y="6464"/>
                  </a:lnTo>
                  <a:lnTo>
                    <a:pt x="11228" y="5432"/>
                  </a:lnTo>
                  <a:lnTo>
                    <a:pt x="11228" y="4400"/>
                  </a:lnTo>
                  <a:lnTo>
                    <a:pt x="11228" y="3369"/>
                  </a:lnTo>
                  <a:lnTo>
                    <a:pt x="11198" y="2428"/>
                  </a:lnTo>
                  <a:lnTo>
                    <a:pt x="11168" y="1973"/>
                  </a:lnTo>
                  <a:lnTo>
                    <a:pt x="11076" y="1548"/>
                  </a:lnTo>
                  <a:lnTo>
                    <a:pt x="10985" y="1154"/>
                  </a:lnTo>
                  <a:lnTo>
                    <a:pt x="10894" y="790"/>
                  </a:lnTo>
                  <a:lnTo>
                    <a:pt x="10894" y="790"/>
                  </a:lnTo>
                  <a:lnTo>
                    <a:pt x="10803" y="638"/>
                  </a:lnTo>
                  <a:lnTo>
                    <a:pt x="10682" y="486"/>
                  </a:lnTo>
                  <a:lnTo>
                    <a:pt x="10561" y="365"/>
                  </a:lnTo>
                  <a:lnTo>
                    <a:pt x="10409" y="274"/>
                  </a:lnTo>
                  <a:lnTo>
                    <a:pt x="10227" y="183"/>
                  </a:lnTo>
                  <a:lnTo>
                    <a:pt x="10014" y="122"/>
                  </a:lnTo>
                  <a:lnTo>
                    <a:pt x="9559" y="31"/>
                  </a:lnTo>
                  <a:lnTo>
                    <a:pt x="9074" y="1"/>
                  </a:lnTo>
                  <a:lnTo>
                    <a:pt x="8528" y="1"/>
                  </a:lnTo>
                  <a:lnTo>
                    <a:pt x="7981" y="61"/>
                  </a:lnTo>
                  <a:lnTo>
                    <a:pt x="7405" y="152"/>
                  </a:lnTo>
                  <a:lnTo>
                    <a:pt x="6828" y="243"/>
                  </a:lnTo>
                  <a:lnTo>
                    <a:pt x="6312" y="365"/>
                  </a:lnTo>
                  <a:lnTo>
                    <a:pt x="5372" y="607"/>
                  </a:lnTo>
                  <a:lnTo>
                    <a:pt x="4704" y="820"/>
                  </a:lnTo>
                  <a:lnTo>
                    <a:pt x="4461" y="8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4"/>
            <p:cNvSpPr/>
            <p:nvPr/>
          </p:nvSpPr>
          <p:spPr>
            <a:xfrm>
              <a:off x="3090450" y="1944125"/>
              <a:ext cx="141875" cy="243525"/>
            </a:xfrm>
            <a:custGeom>
              <a:avLst/>
              <a:gdLst/>
              <a:ahLst/>
              <a:cxnLst/>
              <a:rect l="l" t="t" r="r" b="b"/>
              <a:pathLst>
                <a:path w="5675" h="9741" extrusionOk="0">
                  <a:moveTo>
                    <a:pt x="4552" y="2367"/>
                  </a:moveTo>
                  <a:lnTo>
                    <a:pt x="4552" y="2367"/>
                  </a:lnTo>
                  <a:lnTo>
                    <a:pt x="4552" y="2367"/>
                  </a:lnTo>
                  <a:lnTo>
                    <a:pt x="4583" y="2398"/>
                  </a:lnTo>
                  <a:lnTo>
                    <a:pt x="4583" y="2398"/>
                  </a:lnTo>
                  <a:lnTo>
                    <a:pt x="4765" y="3369"/>
                  </a:lnTo>
                  <a:lnTo>
                    <a:pt x="4947" y="4461"/>
                  </a:lnTo>
                  <a:lnTo>
                    <a:pt x="5311" y="6706"/>
                  </a:lnTo>
                  <a:lnTo>
                    <a:pt x="5554" y="8588"/>
                  </a:lnTo>
                  <a:lnTo>
                    <a:pt x="5675" y="9589"/>
                  </a:lnTo>
                  <a:lnTo>
                    <a:pt x="5675" y="9589"/>
                  </a:lnTo>
                  <a:lnTo>
                    <a:pt x="5675" y="9741"/>
                  </a:lnTo>
                  <a:lnTo>
                    <a:pt x="5675" y="9741"/>
                  </a:lnTo>
                  <a:lnTo>
                    <a:pt x="5675" y="9741"/>
                  </a:lnTo>
                  <a:lnTo>
                    <a:pt x="5675" y="9741"/>
                  </a:lnTo>
                  <a:lnTo>
                    <a:pt x="5675" y="9589"/>
                  </a:lnTo>
                  <a:lnTo>
                    <a:pt x="5675" y="9589"/>
                  </a:lnTo>
                  <a:lnTo>
                    <a:pt x="5554" y="8588"/>
                  </a:lnTo>
                  <a:lnTo>
                    <a:pt x="5311" y="6706"/>
                  </a:lnTo>
                  <a:lnTo>
                    <a:pt x="4947" y="4461"/>
                  </a:lnTo>
                  <a:lnTo>
                    <a:pt x="4765" y="3369"/>
                  </a:lnTo>
                  <a:lnTo>
                    <a:pt x="4583" y="2398"/>
                  </a:lnTo>
                  <a:lnTo>
                    <a:pt x="4583" y="2398"/>
                  </a:lnTo>
                  <a:lnTo>
                    <a:pt x="4552" y="2367"/>
                  </a:lnTo>
                  <a:close/>
                  <a:moveTo>
                    <a:pt x="577" y="1426"/>
                  </a:moveTo>
                  <a:lnTo>
                    <a:pt x="577" y="1426"/>
                  </a:lnTo>
                  <a:lnTo>
                    <a:pt x="1154" y="2853"/>
                  </a:lnTo>
                  <a:lnTo>
                    <a:pt x="1882" y="4552"/>
                  </a:lnTo>
                  <a:lnTo>
                    <a:pt x="1882" y="4552"/>
                  </a:lnTo>
                  <a:lnTo>
                    <a:pt x="1882" y="4552"/>
                  </a:lnTo>
                  <a:lnTo>
                    <a:pt x="1154" y="2853"/>
                  </a:lnTo>
                  <a:lnTo>
                    <a:pt x="577" y="1426"/>
                  </a:lnTo>
                  <a:close/>
                  <a:moveTo>
                    <a:pt x="577" y="1396"/>
                  </a:moveTo>
                  <a:lnTo>
                    <a:pt x="577" y="1396"/>
                  </a:lnTo>
                  <a:lnTo>
                    <a:pt x="577" y="1426"/>
                  </a:lnTo>
                  <a:lnTo>
                    <a:pt x="577" y="1426"/>
                  </a:lnTo>
                  <a:lnTo>
                    <a:pt x="577" y="1396"/>
                  </a:lnTo>
                  <a:close/>
                  <a:moveTo>
                    <a:pt x="547" y="1396"/>
                  </a:moveTo>
                  <a:lnTo>
                    <a:pt x="547" y="1396"/>
                  </a:lnTo>
                  <a:lnTo>
                    <a:pt x="577" y="1396"/>
                  </a:lnTo>
                  <a:lnTo>
                    <a:pt x="577" y="1396"/>
                  </a:lnTo>
                  <a:lnTo>
                    <a:pt x="547" y="1396"/>
                  </a:lnTo>
                  <a:close/>
                  <a:moveTo>
                    <a:pt x="547" y="1366"/>
                  </a:moveTo>
                  <a:lnTo>
                    <a:pt x="547" y="1366"/>
                  </a:lnTo>
                  <a:lnTo>
                    <a:pt x="547" y="1366"/>
                  </a:lnTo>
                  <a:lnTo>
                    <a:pt x="547" y="1366"/>
                  </a:lnTo>
                  <a:lnTo>
                    <a:pt x="547" y="1366"/>
                  </a:lnTo>
                  <a:close/>
                  <a:moveTo>
                    <a:pt x="31" y="91"/>
                  </a:move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close/>
                  <a:moveTo>
                    <a:pt x="1" y="31"/>
                  </a:move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4"/>
            <p:cNvSpPr/>
            <p:nvPr/>
          </p:nvSpPr>
          <p:spPr>
            <a:xfrm>
              <a:off x="3204250" y="2003300"/>
              <a:ext cx="28075" cy="184350"/>
            </a:xfrm>
            <a:custGeom>
              <a:avLst/>
              <a:gdLst/>
              <a:ahLst/>
              <a:cxnLst/>
              <a:rect l="l" t="t" r="r" b="b"/>
              <a:pathLst>
                <a:path w="1123" h="737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13" y="1002"/>
                  </a:lnTo>
                  <a:lnTo>
                    <a:pt x="395" y="2094"/>
                  </a:lnTo>
                  <a:lnTo>
                    <a:pt x="759" y="4339"/>
                  </a:lnTo>
                  <a:lnTo>
                    <a:pt x="1002" y="6221"/>
                  </a:lnTo>
                  <a:lnTo>
                    <a:pt x="1123" y="7222"/>
                  </a:lnTo>
                  <a:lnTo>
                    <a:pt x="1123" y="7222"/>
                  </a:lnTo>
                  <a:lnTo>
                    <a:pt x="1123" y="7374"/>
                  </a:lnTo>
                  <a:lnTo>
                    <a:pt x="1123" y="7374"/>
                  </a:lnTo>
                  <a:lnTo>
                    <a:pt x="1123" y="7374"/>
                  </a:lnTo>
                  <a:lnTo>
                    <a:pt x="1123" y="7374"/>
                  </a:lnTo>
                  <a:lnTo>
                    <a:pt x="1123" y="7222"/>
                  </a:lnTo>
                  <a:lnTo>
                    <a:pt x="1123" y="7222"/>
                  </a:lnTo>
                  <a:lnTo>
                    <a:pt x="1002" y="6221"/>
                  </a:lnTo>
                  <a:lnTo>
                    <a:pt x="759" y="4339"/>
                  </a:lnTo>
                  <a:lnTo>
                    <a:pt x="395" y="2094"/>
                  </a:lnTo>
                  <a:lnTo>
                    <a:pt x="213" y="1002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4"/>
            <p:cNvSpPr/>
            <p:nvPr/>
          </p:nvSpPr>
          <p:spPr>
            <a:xfrm>
              <a:off x="3104875" y="1979775"/>
              <a:ext cx="32625" cy="78150"/>
            </a:xfrm>
            <a:custGeom>
              <a:avLst/>
              <a:gdLst/>
              <a:ahLst/>
              <a:cxnLst/>
              <a:rect l="l" t="t" r="r" b="b"/>
              <a:pathLst>
                <a:path w="1305" h="3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77" y="1427"/>
                  </a:lnTo>
                  <a:lnTo>
                    <a:pt x="1305" y="3126"/>
                  </a:lnTo>
                  <a:lnTo>
                    <a:pt x="1305" y="3126"/>
                  </a:lnTo>
                  <a:lnTo>
                    <a:pt x="1305" y="3126"/>
                  </a:lnTo>
                  <a:lnTo>
                    <a:pt x="577" y="142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4"/>
            <p:cNvSpPr/>
            <p:nvPr/>
          </p:nvSpPr>
          <p:spPr>
            <a:xfrm>
              <a:off x="3104875" y="197902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4"/>
            <p:cNvSpPr/>
            <p:nvPr/>
          </p:nvSpPr>
          <p:spPr>
            <a:xfrm>
              <a:off x="3104100" y="1979025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4"/>
            <p:cNvSpPr/>
            <p:nvPr/>
          </p:nvSpPr>
          <p:spPr>
            <a:xfrm>
              <a:off x="3104100" y="1978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4"/>
            <p:cNvSpPr/>
            <p:nvPr/>
          </p:nvSpPr>
          <p:spPr>
            <a:xfrm>
              <a:off x="3091225" y="1946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4"/>
            <p:cNvSpPr/>
            <p:nvPr/>
          </p:nvSpPr>
          <p:spPr>
            <a:xfrm>
              <a:off x="3090450" y="194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090450" y="194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3090450" y="194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4"/>
            <p:cNvSpPr/>
            <p:nvPr/>
          </p:nvSpPr>
          <p:spPr>
            <a:xfrm>
              <a:off x="3090450" y="194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4"/>
            <p:cNvSpPr/>
            <p:nvPr/>
          </p:nvSpPr>
          <p:spPr>
            <a:xfrm>
              <a:off x="3090450" y="194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4"/>
            <p:cNvSpPr/>
            <p:nvPr/>
          </p:nvSpPr>
          <p:spPr>
            <a:xfrm>
              <a:off x="3090450" y="194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4"/>
            <p:cNvSpPr/>
            <p:nvPr/>
          </p:nvSpPr>
          <p:spPr>
            <a:xfrm>
              <a:off x="3090450" y="1944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4"/>
            <p:cNvSpPr/>
            <p:nvPr/>
          </p:nvSpPr>
          <p:spPr>
            <a:xfrm>
              <a:off x="2927350" y="1850825"/>
              <a:ext cx="304975" cy="335325"/>
            </a:xfrm>
            <a:custGeom>
              <a:avLst/>
              <a:gdLst/>
              <a:ahLst/>
              <a:cxnLst/>
              <a:rect l="l" t="t" r="r" b="b"/>
              <a:pathLst>
                <a:path w="12199" h="13413" extrusionOk="0">
                  <a:moveTo>
                    <a:pt x="3369" y="0"/>
                  </a:moveTo>
                  <a:lnTo>
                    <a:pt x="2974" y="61"/>
                  </a:lnTo>
                  <a:lnTo>
                    <a:pt x="2489" y="152"/>
                  </a:lnTo>
                  <a:lnTo>
                    <a:pt x="1943" y="303"/>
                  </a:lnTo>
                  <a:lnTo>
                    <a:pt x="1670" y="425"/>
                  </a:lnTo>
                  <a:lnTo>
                    <a:pt x="1670" y="425"/>
                  </a:lnTo>
                  <a:lnTo>
                    <a:pt x="2034" y="303"/>
                  </a:lnTo>
                  <a:lnTo>
                    <a:pt x="2550" y="152"/>
                  </a:lnTo>
                  <a:lnTo>
                    <a:pt x="3005" y="61"/>
                  </a:lnTo>
                  <a:lnTo>
                    <a:pt x="3369" y="0"/>
                  </a:lnTo>
                  <a:close/>
                  <a:moveTo>
                    <a:pt x="1670" y="425"/>
                  </a:moveTo>
                  <a:lnTo>
                    <a:pt x="1488" y="486"/>
                  </a:lnTo>
                  <a:lnTo>
                    <a:pt x="1214" y="607"/>
                  </a:lnTo>
                  <a:lnTo>
                    <a:pt x="1069" y="698"/>
                  </a:lnTo>
                  <a:lnTo>
                    <a:pt x="1069" y="698"/>
                  </a:lnTo>
                  <a:lnTo>
                    <a:pt x="1123" y="668"/>
                  </a:lnTo>
                  <a:lnTo>
                    <a:pt x="1397" y="546"/>
                  </a:lnTo>
                  <a:lnTo>
                    <a:pt x="1670" y="425"/>
                  </a:lnTo>
                  <a:close/>
                  <a:moveTo>
                    <a:pt x="1069" y="698"/>
                  </a:moveTo>
                  <a:lnTo>
                    <a:pt x="850" y="819"/>
                  </a:lnTo>
                  <a:lnTo>
                    <a:pt x="729" y="910"/>
                  </a:lnTo>
                  <a:lnTo>
                    <a:pt x="729" y="910"/>
                  </a:lnTo>
                  <a:lnTo>
                    <a:pt x="972" y="759"/>
                  </a:lnTo>
                  <a:lnTo>
                    <a:pt x="1069" y="698"/>
                  </a:lnTo>
                  <a:close/>
                  <a:moveTo>
                    <a:pt x="608" y="1001"/>
                  </a:moveTo>
                  <a:lnTo>
                    <a:pt x="486" y="1092"/>
                  </a:lnTo>
                  <a:lnTo>
                    <a:pt x="304" y="1305"/>
                  </a:lnTo>
                  <a:lnTo>
                    <a:pt x="395" y="1214"/>
                  </a:lnTo>
                  <a:lnTo>
                    <a:pt x="608" y="1001"/>
                  </a:lnTo>
                  <a:close/>
                  <a:moveTo>
                    <a:pt x="183" y="1426"/>
                  </a:moveTo>
                  <a:lnTo>
                    <a:pt x="92" y="1517"/>
                  </a:lnTo>
                  <a:lnTo>
                    <a:pt x="92" y="1517"/>
                  </a:lnTo>
                  <a:lnTo>
                    <a:pt x="128" y="1499"/>
                  </a:lnTo>
                  <a:lnTo>
                    <a:pt x="183" y="1426"/>
                  </a:lnTo>
                  <a:close/>
                  <a:moveTo>
                    <a:pt x="6525" y="3732"/>
                  </a:moveTo>
                  <a:lnTo>
                    <a:pt x="6525" y="3763"/>
                  </a:lnTo>
                  <a:lnTo>
                    <a:pt x="6555" y="3823"/>
                  </a:lnTo>
                  <a:lnTo>
                    <a:pt x="7071" y="5098"/>
                  </a:lnTo>
                  <a:lnTo>
                    <a:pt x="7071" y="5128"/>
                  </a:lnTo>
                  <a:lnTo>
                    <a:pt x="7088" y="5128"/>
                  </a:lnTo>
                  <a:lnTo>
                    <a:pt x="6949" y="4794"/>
                  </a:lnTo>
                  <a:lnTo>
                    <a:pt x="6525" y="3732"/>
                  </a:lnTo>
                  <a:close/>
                  <a:moveTo>
                    <a:pt x="7088" y="5128"/>
                  </a:moveTo>
                  <a:lnTo>
                    <a:pt x="7130" y="5230"/>
                  </a:lnTo>
                  <a:lnTo>
                    <a:pt x="7101" y="5158"/>
                  </a:lnTo>
                  <a:lnTo>
                    <a:pt x="7101" y="5128"/>
                  </a:lnTo>
                  <a:close/>
                  <a:moveTo>
                    <a:pt x="486" y="1335"/>
                  </a:moveTo>
                  <a:lnTo>
                    <a:pt x="334" y="1396"/>
                  </a:lnTo>
                  <a:lnTo>
                    <a:pt x="213" y="1457"/>
                  </a:lnTo>
                  <a:lnTo>
                    <a:pt x="128" y="1499"/>
                  </a:lnTo>
                  <a:lnTo>
                    <a:pt x="1" y="1669"/>
                  </a:lnTo>
                  <a:lnTo>
                    <a:pt x="608" y="2337"/>
                  </a:lnTo>
                  <a:lnTo>
                    <a:pt x="1154" y="3034"/>
                  </a:lnTo>
                  <a:lnTo>
                    <a:pt x="1670" y="3763"/>
                  </a:lnTo>
                  <a:lnTo>
                    <a:pt x="2125" y="4491"/>
                  </a:lnTo>
                  <a:lnTo>
                    <a:pt x="2519" y="5280"/>
                  </a:lnTo>
                  <a:lnTo>
                    <a:pt x="2883" y="6069"/>
                  </a:lnTo>
                  <a:lnTo>
                    <a:pt x="3187" y="6888"/>
                  </a:lnTo>
                  <a:lnTo>
                    <a:pt x="3460" y="7738"/>
                  </a:lnTo>
                  <a:lnTo>
                    <a:pt x="3490" y="7707"/>
                  </a:lnTo>
                  <a:lnTo>
                    <a:pt x="3551" y="7738"/>
                  </a:lnTo>
                  <a:lnTo>
                    <a:pt x="3763" y="7768"/>
                  </a:lnTo>
                  <a:lnTo>
                    <a:pt x="3976" y="7829"/>
                  </a:lnTo>
                  <a:lnTo>
                    <a:pt x="4158" y="7920"/>
                  </a:lnTo>
                  <a:lnTo>
                    <a:pt x="4370" y="8011"/>
                  </a:lnTo>
                  <a:lnTo>
                    <a:pt x="4522" y="8132"/>
                  </a:lnTo>
                  <a:lnTo>
                    <a:pt x="4219" y="7556"/>
                  </a:lnTo>
                  <a:lnTo>
                    <a:pt x="3945" y="7040"/>
                  </a:lnTo>
                  <a:lnTo>
                    <a:pt x="3581" y="6342"/>
                  </a:lnTo>
                  <a:lnTo>
                    <a:pt x="3490" y="6160"/>
                  </a:lnTo>
                  <a:lnTo>
                    <a:pt x="3430" y="5887"/>
                  </a:lnTo>
                  <a:lnTo>
                    <a:pt x="3369" y="5583"/>
                  </a:lnTo>
                  <a:lnTo>
                    <a:pt x="3339" y="5250"/>
                  </a:lnTo>
                  <a:lnTo>
                    <a:pt x="3369" y="4946"/>
                  </a:lnTo>
                  <a:lnTo>
                    <a:pt x="3430" y="4643"/>
                  </a:lnTo>
                  <a:lnTo>
                    <a:pt x="3521" y="4339"/>
                  </a:lnTo>
                  <a:lnTo>
                    <a:pt x="3703" y="4096"/>
                  </a:lnTo>
                  <a:lnTo>
                    <a:pt x="3672" y="4066"/>
                  </a:lnTo>
                  <a:lnTo>
                    <a:pt x="3521" y="3641"/>
                  </a:lnTo>
                  <a:lnTo>
                    <a:pt x="3369" y="3247"/>
                  </a:lnTo>
                  <a:lnTo>
                    <a:pt x="3248" y="3034"/>
                  </a:lnTo>
                  <a:lnTo>
                    <a:pt x="3126" y="2822"/>
                  </a:lnTo>
                  <a:lnTo>
                    <a:pt x="2944" y="2610"/>
                  </a:lnTo>
                  <a:lnTo>
                    <a:pt x="2732" y="2397"/>
                  </a:lnTo>
                  <a:lnTo>
                    <a:pt x="2428" y="2124"/>
                  </a:lnTo>
                  <a:lnTo>
                    <a:pt x="2003" y="1821"/>
                  </a:lnTo>
                  <a:lnTo>
                    <a:pt x="1548" y="1578"/>
                  </a:lnTo>
                  <a:lnTo>
                    <a:pt x="1184" y="1426"/>
                  </a:lnTo>
                  <a:lnTo>
                    <a:pt x="881" y="1335"/>
                  </a:lnTo>
                  <a:close/>
                  <a:moveTo>
                    <a:pt x="7130" y="5230"/>
                  </a:moveTo>
                  <a:lnTo>
                    <a:pt x="7678" y="6585"/>
                  </a:lnTo>
                  <a:lnTo>
                    <a:pt x="8406" y="8284"/>
                  </a:lnTo>
                  <a:lnTo>
                    <a:pt x="8618" y="8102"/>
                  </a:lnTo>
                  <a:lnTo>
                    <a:pt x="8892" y="7950"/>
                  </a:lnTo>
                  <a:lnTo>
                    <a:pt x="9165" y="7829"/>
                  </a:lnTo>
                  <a:lnTo>
                    <a:pt x="9438" y="7798"/>
                  </a:lnTo>
                  <a:lnTo>
                    <a:pt x="9620" y="7829"/>
                  </a:lnTo>
                  <a:lnTo>
                    <a:pt x="9771" y="7859"/>
                  </a:lnTo>
                  <a:lnTo>
                    <a:pt x="9923" y="7920"/>
                  </a:lnTo>
                  <a:lnTo>
                    <a:pt x="10045" y="8011"/>
                  </a:lnTo>
                  <a:lnTo>
                    <a:pt x="10166" y="8132"/>
                  </a:lnTo>
                  <a:lnTo>
                    <a:pt x="10287" y="8284"/>
                  </a:lnTo>
                  <a:lnTo>
                    <a:pt x="10348" y="8436"/>
                  </a:lnTo>
                  <a:lnTo>
                    <a:pt x="10409" y="8648"/>
                  </a:lnTo>
                  <a:lnTo>
                    <a:pt x="10682" y="10226"/>
                  </a:lnTo>
                  <a:lnTo>
                    <a:pt x="10894" y="11773"/>
                  </a:lnTo>
                  <a:lnTo>
                    <a:pt x="11046" y="11743"/>
                  </a:lnTo>
                  <a:lnTo>
                    <a:pt x="11501" y="11591"/>
                  </a:lnTo>
                  <a:lnTo>
                    <a:pt x="11683" y="11500"/>
                  </a:lnTo>
                  <a:lnTo>
                    <a:pt x="11865" y="11379"/>
                  </a:lnTo>
                  <a:lnTo>
                    <a:pt x="11896" y="11379"/>
                  </a:lnTo>
                  <a:lnTo>
                    <a:pt x="11926" y="11349"/>
                  </a:lnTo>
                  <a:lnTo>
                    <a:pt x="12108" y="12714"/>
                  </a:lnTo>
                  <a:lnTo>
                    <a:pt x="12199" y="13412"/>
                  </a:lnTo>
                  <a:lnTo>
                    <a:pt x="12199" y="13321"/>
                  </a:lnTo>
                  <a:lnTo>
                    <a:pt x="12078" y="12320"/>
                  </a:lnTo>
                  <a:lnTo>
                    <a:pt x="11835" y="10438"/>
                  </a:lnTo>
                  <a:lnTo>
                    <a:pt x="11471" y="8193"/>
                  </a:lnTo>
                  <a:lnTo>
                    <a:pt x="11289" y="7101"/>
                  </a:lnTo>
                  <a:lnTo>
                    <a:pt x="11107" y="6130"/>
                  </a:lnTo>
                  <a:lnTo>
                    <a:pt x="11076" y="6099"/>
                  </a:lnTo>
                  <a:lnTo>
                    <a:pt x="10834" y="6372"/>
                  </a:lnTo>
                  <a:lnTo>
                    <a:pt x="10560" y="6615"/>
                  </a:lnTo>
                  <a:lnTo>
                    <a:pt x="10257" y="6827"/>
                  </a:lnTo>
                  <a:lnTo>
                    <a:pt x="9954" y="7009"/>
                  </a:lnTo>
                  <a:lnTo>
                    <a:pt x="9620" y="7192"/>
                  </a:lnTo>
                  <a:lnTo>
                    <a:pt x="9286" y="7313"/>
                  </a:lnTo>
                  <a:lnTo>
                    <a:pt x="8952" y="7374"/>
                  </a:lnTo>
                  <a:lnTo>
                    <a:pt x="8618" y="7404"/>
                  </a:lnTo>
                  <a:lnTo>
                    <a:pt x="8285" y="7374"/>
                  </a:lnTo>
                  <a:lnTo>
                    <a:pt x="7981" y="7283"/>
                  </a:lnTo>
                  <a:lnTo>
                    <a:pt x="7130" y="523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4"/>
            <p:cNvSpPr/>
            <p:nvPr/>
          </p:nvSpPr>
          <p:spPr>
            <a:xfrm>
              <a:off x="3090450" y="1944125"/>
              <a:ext cx="141875" cy="243525"/>
            </a:xfrm>
            <a:custGeom>
              <a:avLst/>
              <a:gdLst/>
              <a:ahLst/>
              <a:cxnLst/>
              <a:rect l="l" t="t" r="r" b="b"/>
              <a:pathLst>
                <a:path w="5675" h="974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547" y="1366"/>
                  </a:lnTo>
                  <a:lnTo>
                    <a:pt x="547" y="1366"/>
                  </a:lnTo>
                  <a:lnTo>
                    <a:pt x="547" y="1366"/>
                  </a:lnTo>
                  <a:lnTo>
                    <a:pt x="547" y="1366"/>
                  </a:lnTo>
                  <a:lnTo>
                    <a:pt x="547" y="1396"/>
                  </a:lnTo>
                  <a:lnTo>
                    <a:pt x="547" y="1396"/>
                  </a:lnTo>
                  <a:lnTo>
                    <a:pt x="577" y="1396"/>
                  </a:lnTo>
                  <a:lnTo>
                    <a:pt x="577" y="1396"/>
                  </a:lnTo>
                  <a:lnTo>
                    <a:pt x="577" y="1396"/>
                  </a:lnTo>
                  <a:lnTo>
                    <a:pt x="577" y="1396"/>
                  </a:lnTo>
                  <a:lnTo>
                    <a:pt x="577" y="1426"/>
                  </a:lnTo>
                  <a:lnTo>
                    <a:pt x="577" y="1426"/>
                  </a:lnTo>
                  <a:lnTo>
                    <a:pt x="577" y="1426"/>
                  </a:lnTo>
                  <a:lnTo>
                    <a:pt x="1154" y="2853"/>
                  </a:lnTo>
                  <a:lnTo>
                    <a:pt x="1882" y="4552"/>
                  </a:lnTo>
                  <a:lnTo>
                    <a:pt x="1882" y="4552"/>
                  </a:lnTo>
                  <a:lnTo>
                    <a:pt x="2094" y="4370"/>
                  </a:lnTo>
                  <a:lnTo>
                    <a:pt x="2368" y="4218"/>
                  </a:lnTo>
                  <a:lnTo>
                    <a:pt x="2641" y="4097"/>
                  </a:lnTo>
                  <a:lnTo>
                    <a:pt x="2914" y="4066"/>
                  </a:lnTo>
                  <a:lnTo>
                    <a:pt x="2914" y="4066"/>
                  </a:lnTo>
                  <a:lnTo>
                    <a:pt x="3096" y="4097"/>
                  </a:lnTo>
                  <a:lnTo>
                    <a:pt x="3247" y="4127"/>
                  </a:lnTo>
                  <a:lnTo>
                    <a:pt x="3399" y="4188"/>
                  </a:lnTo>
                  <a:lnTo>
                    <a:pt x="3521" y="4279"/>
                  </a:lnTo>
                  <a:lnTo>
                    <a:pt x="3642" y="4400"/>
                  </a:lnTo>
                  <a:lnTo>
                    <a:pt x="3763" y="4552"/>
                  </a:lnTo>
                  <a:lnTo>
                    <a:pt x="3824" y="4704"/>
                  </a:lnTo>
                  <a:lnTo>
                    <a:pt x="3885" y="4916"/>
                  </a:lnTo>
                  <a:lnTo>
                    <a:pt x="3885" y="4916"/>
                  </a:lnTo>
                  <a:lnTo>
                    <a:pt x="4158" y="6494"/>
                  </a:lnTo>
                  <a:lnTo>
                    <a:pt x="4370" y="8041"/>
                  </a:lnTo>
                  <a:lnTo>
                    <a:pt x="4370" y="8041"/>
                  </a:lnTo>
                  <a:lnTo>
                    <a:pt x="4522" y="8011"/>
                  </a:lnTo>
                  <a:lnTo>
                    <a:pt x="4522" y="8011"/>
                  </a:lnTo>
                  <a:lnTo>
                    <a:pt x="4522" y="8011"/>
                  </a:lnTo>
                  <a:lnTo>
                    <a:pt x="4522" y="8011"/>
                  </a:lnTo>
                  <a:lnTo>
                    <a:pt x="4977" y="7859"/>
                  </a:lnTo>
                  <a:lnTo>
                    <a:pt x="5159" y="7768"/>
                  </a:lnTo>
                  <a:lnTo>
                    <a:pt x="5341" y="7647"/>
                  </a:lnTo>
                  <a:lnTo>
                    <a:pt x="5341" y="7647"/>
                  </a:lnTo>
                  <a:lnTo>
                    <a:pt x="5341" y="7647"/>
                  </a:lnTo>
                  <a:lnTo>
                    <a:pt x="5341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372" y="7647"/>
                  </a:lnTo>
                  <a:lnTo>
                    <a:pt x="5402" y="7617"/>
                  </a:lnTo>
                  <a:lnTo>
                    <a:pt x="5402" y="7617"/>
                  </a:lnTo>
                  <a:lnTo>
                    <a:pt x="5402" y="7617"/>
                  </a:lnTo>
                  <a:lnTo>
                    <a:pt x="5584" y="8982"/>
                  </a:lnTo>
                  <a:lnTo>
                    <a:pt x="5675" y="9680"/>
                  </a:lnTo>
                  <a:lnTo>
                    <a:pt x="5675" y="9680"/>
                  </a:lnTo>
                  <a:lnTo>
                    <a:pt x="5675" y="9741"/>
                  </a:lnTo>
                  <a:lnTo>
                    <a:pt x="5675" y="9741"/>
                  </a:lnTo>
                  <a:lnTo>
                    <a:pt x="5675" y="9589"/>
                  </a:lnTo>
                  <a:lnTo>
                    <a:pt x="5675" y="9589"/>
                  </a:lnTo>
                  <a:lnTo>
                    <a:pt x="5554" y="8588"/>
                  </a:lnTo>
                  <a:lnTo>
                    <a:pt x="5311" y="6706"/>
                  </a:lnTo>
                  <a:lnTo>
                    <a:pt x="4947" y="4461"/>
                  </a:lnTo>
                  <a:lnTo>
                    <a:pt x="4765" y="3369"/>
                  </a:lnTo>
                  <a:lnTo>
                    <a:pt x="4583" y="2398"/>
                  </a:lnTo>
                  <a:lnTo>
                    <a:pt x="4583" y="2398"/>
                  </a:lnTo>
                  <a:lnTo>
                    <a:pt x="4552" y="2367"/>
                  </a:lnTo>
                  <a:lnTo>
                    <a:pt x="4552" y="2367"/>
                  </a:lnTo>
                  <a:lnTo>
                    <a:pt x="4552" y="2367"/>
                  </a:lnTo>
                  <a:lnTo>
                    <a:pt x="4552" y="2367"/>
                  </a:lnTo>
                  <a:lnTo>
                    <a:pt x="4552" y="2367"/>
                  </a:lnTo>
                  <a:lnTo>
                    <a:pt x="4552" y="2367"/>
                  </a:lnTo>
                  <a:lnTo>
                    <a:pt x="4310" y="2640"/>
                  </a:lnTo>
                  <a:lnTo>
                    <a:pt x="4036" y="2883"/>
                  </a:lnTo>
                  <a:lnTo>
                    <a:pt x="3733" y="3095"/>
                  </a:lnTo>
                  <a:lnTo>
                    <a:pt x="3430" y="3277"/>
                  </a:lnTo>
                  <a:lnTo>
                    <a:pt x="3096" y="3460"/>
                  </a:lnTo>
                  <a:lnTo>
                    <a:pt x="2762" y="3581"/>
                  </a:lnTo>
                  <a:lnTo>
                    <a:pt x="2428" y="3642"/>
                  </a:lnTo>
                  <a:lnTo>
                    <a:pt x="2094" y="3672"/>
                  </a:lnTo>
                  <a:lnTo>
                    <a:pt x="2094" y="3672"/>
                  </a:lnTo>
                  <a:lnTo>
                    <a:pt x="1761" y="3642"/>
                  </a:lnTo>
                  <a:lnTo>
                    <a:pt x="1457" y="3551"/>
                  </a:lnTo>
                  <a:lnTo>
                    <a:pt x="1457" y="3551"/>
                  </a:lnTo>
                  <a:lnTo>
                    <a:pt x="425" y="106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4"/>
            <p:cNvSpPr/>
            <p:nvPr/>
          </p:nvSpPr>
          <p:spPr>
            <a:xfrm>
              <a:off x="3084375" y="1942600"/>
              <a:ext cx="6100" cy="1550"/>
            </a:xfrm>
            <a:custGeom>
              <a:avLst/>
              <a:gdLst/>
              <a:ahLst/>
              <a:cxnLst/>
              <a:rect l="l" t="t" r="r" b="b"/>
              <a:pathLst>
                <a:path w="244" h="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44" y="61"/>
                  </a:lnTo>
                  <a:lnTo>
                    <a:pt x="244" y="61"/>
                  </a:lnTo>
                  <a:lnTo>
                    <a:pt x="244" y="61"/>
                  </a:lnTo>
                  <a:lnTo>
                    <a:pt x="244" y="61"/>
                  </a:lnTo>
                  <a:lnTo>
                    <a:pt x="244" y="6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4"/>
            <p:cNvSpPr/>
            <p:nvPr/>
          </p:nvSpPr>
          <p:spPr>
            <a:xfrm>
              <a:off x="2927350" y="1850050"/>
              <a:ext cx="113050" cy="204100"/>
            </a:xfrm>
            <a:custGeom>
              <a:avLst/>
              <a:gdLst/>
              <a:ahLst/>
              <a:cxnLst/>
              <a:rect l="l" t="t" r="r" b="b"/>
              <a:pathLst>
                <a:path w="4522" h="8164" fill="none" extrusionOk="0">
                  <a:moveTo>
                    <a:pt x="3642" y="1"/>
                  </a:moveTo>
                  <a:lnTo>
                    <a:pt x="3642" y="1"/>
                  </a:lnTo>
                  <a:lnTo>
                    <a:pt x="3369" y="31"/>
                  </a:lnTo>
                  <a:lnTo>
                    <a:pt x="2974" y="92"/>
                  </a:lnTo>
                  <a:lnTo>
                    <a:pt x="2489" y="183"/>
                  </a:lnTo>
                  <a:lnTo>
                    <a:pt x="1943" y="334"/>
                  </a:lnTo>
                  <a:lnTo>
                    <a:pt x="1397" y="577"/>
                  </a:lnTo>
                  <a:lnTo>
                    <a:pt x="1123" y="699"/>
                  </a:lnTo>
                  <a:lnTo>
                    <a:pt x="850" y="850"/>
                  </a:lnTo>
                  <a:lnTo>
                    <a:pt x="608" y="1032"/>
                  </a:lnTo>
                  <a:lnTo>
                    <a:pt x="395" y="1245"/>
                  </a:lnTo>
                  <a:lnTo>
                    <a:pt x="183" y="1457"/>
                  </a:lnTo>
                  <a:lnTo>
                    <a:pt x="1" y="1700"/>
                  </a:lnTo>
                  <a:lnTo>
                    <a:pt x="1" y="1700"/>
                  </a:lnTo>
                  <a:lnTo>
                    <a:pt x="608" y="2368"/>
                  </a:lnTo>
                  <a:lnTo>
                    <a:pt x="1154" y="3065"/>
                  </a:lnTo>
                  <a:lnTo>
                    <a:pt x="1670" y="3794"/>
                  </a:lnTo>
                  <a:lnTo>
                    <a:pt x="2125" y="4522"/>
                  </a:lnTo>
                  <a:lnTo>
                    <a:pt x="2519" y="5311"/>
                  </a:lnTo>
                  <a:lnTo>
                    <a:pt x="2883" y="6100"/>
                  </a:lnTo>
                  <a:lnTo>
                    <a:pt x="3187" y="6919"/>
                  </a:lnTo>
                  <a:lnTo>
                    <a:pt x="3460" y="7769"/>
                  </a:lnTo>
                  <a:lnTo>
                    <a:pt x="3460" y="7769"/>
                  </a:lnTo>
                  <a:lnTo>
                    <a:pt x="3490" y="7738"/>
                  </a:lnTo>
                  <a:lnTo>
                    <a:pt x="3490" y="7738"/>
                  </a:lnTo>
                  <a:lnTo>
                    <a:pt x="3551" y="7769"/>
                  </a:lnTo>
                  <a:lnTo>
                    <a:pt x="3551" y="7769"/>
                  </a:lnTo>
                  <a:lnTo>
                    <a:pt x="3763" y="7799"/>
                  </a:lnTo>
                  <a:lnTo>
                    <a:pt x="3976" y="7860"/>
                  </a:lnTo>
                  <a:lnTo>
                    <a:pt x="4158" y="7951"/>
                  </a:lnTo>
                  <a:lnTo>
                    <a:pt x="4370" y="8042"/>
                  </a:lnTo>
                  <a:lnTo>
                    <a:pt x="4370" y="8042"/>
                  </a:lnTo>
                  <a:lnTo>
                    <a:pt x="4370" y="8042"/>
                  </a:lnTo>
                  <a:lnTo>
                    <a:pt x="4522" y="8163"/>
                  </a:lnTo>
                  <a:lnTo>
                    <a:pt x="4522" y="8163"/>
                  </a:lnTo>
                  <a:lnTo>
                    <a:pt x="4219" y="7587"/>
                  </a:lnTo>
                  <a:lnTo>
                    <a:pt x="3945" y="7071"/>
                  </a:lnTo>
                  <a:lnTo>
                    <a:pt x="3581" y="6373"/>
                  </a:lnTo>
                  <a:lnTo>
                    <a:pt x="3581" y="6373"/>
                  </a:lnTo>
                  <a:lnTo>
                    <a:pt x="3490" y="6191"/>
                  </a:lnTo>
                  <a:lnTo>
                    <a:pt x="3430" y="5918"/>
                  </a:lnTo>
                  <a:lnTo>
                    <a:pt x="3369" y="5614"/>
                  </a:lnTo>
                  <a:lnTo>
                    <a:pt x="3339" y="5281"/>
                  </a:lnTo>
                  <a:lnTo>
                    <a:pt x="3339" y="5281"/>
                  </a:lnTo>
                  <a:lnTo>
                    <a:pt x="3369" y="4977"/>
                  </a:lnTo>
                  <a:lnTo>
                    <a:pt x="3430" y="4674"/>
                  </a:lnTo>
                  <a:lnTo>
                    <a:pt x="3521" y="4370"/>
                  </a:lnTo>
                  <a:lnTo>
                    <a:pt x="3703" y="4127"/>
                  </a:lnTo>
                  <a:lnTo>
                    <a:pt x="3703" y="4127"/>
                  </a:lnTo>
                  <a:lnTo>
                    <a:pt x="3672" y="4097"/>
                  </a:lnTo>
                  <a:lnTo>
                    <a:pt x="3672" y="4097"/>
                  </a:lnTo>
                  <a:lnTo>
                    <a:pt x="3521" y="3672"/>
                  </a:lnTo>
                  <a:lnTo>
                    <a:pt x="3369" y="3278"/>
                  </a:lnTo>
                  <a:lnTo>
                    <a:pt x="3248" y="3065"/>
                  </a:lnTo>
                  <a:lnTo>
                    <a:pt x="3126" y="2853"/>
                  </a:lnTo>
                  <a:lnTo>
                    <a:pt x="2944" y="2641"/>
                  </a:lnTo>
                  <a:lnTo>
                    <a:pt x="2732" y="2428"/>
                  </a:lnTo>
                  <a:lnTo>
                    <a:pt x="2732" y="2428"/>
                  </a:lnTo>
                  <a:lnTo>
                    <a:pt x="2732" y="2428"/>
                  </a:lnTo>
                  <a:lnTo>
                    <a:pt x="2732" y="2428"/>
                  </a:lnTo>
                  <a:lnTo>
                    <a:pt x="2428" y="2155"/>
                  </a:lnTo>
                  <a:lnTo>
                    <a:pt x="2003" y="1852"/>
                  </a:lnTo>
                  <a:lnTo>
                    <a:pt x="2003" y="1852"/>
                  </a:lnTo>
                  <a:lnTo>
                    <a:pt x="1548" y="1609"/>
                  </a:lnTo>
                  <a:lnTo>
                    <a:pt x="1184" y="1457"/>
                  </a:lnTo>
                  <a:lnTo>
                    <a:pt x="881" y="1366"/>
                  </a:lnTo>
                  <a:lnTo>
                    <a:pt x="668" y="1366"/>
                  </a:lnTo>
                  <a:lnTo>
                    <a:pt x="668" y="1366"/>
                  </a:lnTo>
                  <a:lnTo>
                    <a:pt x="486" y="1366"/>
                  </a:lnTo>
                  <a:lnTo>
                    <a:pt x="334" y="1427"/>
                  </a:lnTo>
                  <a:lnTo>
                    <a:pt x="213" y="1488"/>
                  </a:lnTo>
                  <a:lnTo>
                    <a:pt x="92" y="1548"/>
                  </a:lnTo>
                  <a:lnTo>
                    <a:pt x="92" y="1548"/>
                  </a:lnTo>
                  <a:lnTo>
                    <a:pt x="304" y="1336"/>
                  </a:lnTo>
                  <a:lnTo>
                    <a:pt x="486" y="1123"/>
                  </a:lnTo>
                  <a:lnTo>
                    <a:pt x="729" y="941"/>
                  </a:lnTo>
                  <a:lnTo>
                    <a:pt x="972" y="790"/>
                  </a:lnTo>
                  <a:lnTo>
                    <a:pt x="1214" y="638"/>
                  </a:lnTo>
                  <a:lnTo>
                    <a:pt x="1488" y="517"/>
                  </a:lnTo>
                  <a:lnTo>
                    <a:pt x="2034" y="334"/>
                  </a:lnTo>
                  <a:lnTo>
                    <a:pt x="2550" y="183"/>
                  </a:lnTo>
                  <a:lnTo>
                    <a:pt x="3005" y="92"/>
                  </a:lnTo>
                  <a:lnTo>
                    <a:pt x="3369" y="31"/>
                  </a:lnTo>
                  <a:lnTo>
                    <a:pt x="36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4"/>
            <p:cNvSpPr/>
            <p:nvPr/>
          </p:nvSpPr>
          <p:spPr>
            <a:xfrm>
              <a:off x="3018375" y="1850050"/>
              <a:ext cx="1550" cy="25"/>
            </a:xfrm>
            <a:custGeom>
              <a:avLst/>
              <a:gdLst/>
              <a:ahLst/>
              <a:cxnLst/>
              <a:rect l="l" t="t" r="r" b="b"/>
              <a:pathLst>
                <a:path w="62" h="1" fill="none" extrusionOk="0">
                  <a:moveTo>
                    <a:pt x="62" y="1"/>
                  </a:moveTo>
                  <a:lnTo>
                    <a:pt x="6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4"/>
            <p:cNvSpPr/>
            <p:nvPr/>
          </p:nvSpPr>
          <p:spPr>
            <a:xfrm>
              <a:off x="3019900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4"/>
            <p:cNvSpPr/>
            <p:nvPr/>
          </p:nvSpPr>
          <p:spPr>
            <a:xfrm>
              <a:off x="3019900" y="1850050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31" y="1"/>
                  </a:moveTo>
                  <a:lnTo>
                    <a:pt x="3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4"/>
            <p:cNvSpPr/>
            <p:nvPr/>
          </p:nvSpPr>
          <p:spPr>
            <a:xfrm>
              <a:off x="302067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4"/>
            <p:cNvSpPr/>
            <p:nvPr/>
          </p:nvSpPr>
          <p:spPr>
            <a:xfrm>
              <a:off x="302067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4"/>
            <p:cNvSpPr/>
            <p:nvPr/>
          </p:nvSpPr>
          <p:spPr>
            <a:xfrm>
              <a:off x="302067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4"/>
            <p:cNvSpPr/>
            <p:nvPr/>
          </p:nvSpPr>
          <p:spPr>
            <a:xfrm>
              <a:off x="302067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4"/>
            <p:cNvSpPr/>
            <p:nvPr/>
          </p:nvSpPr>
          <p:spPr>
            <a:xfrm>
              <a:off x="302067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3044175" y="206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4"/>
            <p:cNvSpPr/>
            <p:nvPr/>
          </p:nvSpPr>
          <p:spPr>
            <a:xfrm>
              <a:off x="3044175" y="206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4"/>
            <p:cNvSpPr/>
            <p:nvPr/>
          </p:nvSpPr>
          <p:spPr>
            <a:xfrm>
              <a:off x="3044950" y="206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4"/>
            <p:cNvSpPr/>
            <p:nvPr/>
          </p:nvSpPr>
          <p:spPr>
            <a:xfrm>
              <a:off x="3044950" y="206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4"/>
            <p:cNvSpPr/>
            <p:nvPr/>
          </p:nvSpPr>
          <p:spPr>
            <a:xfrm>
              <a:off x="3044950" y="2063225"/>
              <a:ext cx="10625" cy="50850"/>
            </a:xfrm>
            <a:custGeom>
              <a:avLst/>
              <a:gdLst/>
              <a:ahLst/>
              <a:cxnLst/>
              <a:rect l="l" t="t" r="r" b="b"/>
              <a:pathLst>
                <a:path w="425" h="2034" extrusionOk="0">
                  <a:moveTo>
                    <a:pt x="334" y="2033"/>
                  </a:moveTo>
                  <a:lnTo>
                    <a:pt x="334" y="2033"/>
                  </a:lnTo>
                  <a:lnTo>
                    <a:pt x="334" y="2033"/>
                  </a:lnTo>
                  <a:lnTo>
                    <a:pt x="334" y="2033"/>
                  </a:lnTo>
                  <a:lnTo>
                    <a:pt x="334" y="2033"/>
                  </a:lnTo>
                  <a:close/>
                  <a:moveTo>
                    <a:pt x="334" y="2003"/>
                  </a:moveTo>
                  <a:lnTo>
                    <a:pt x="334" y="2003"/>
                  </a:lnTo>
                  <a:lnTo>
                    <a:pt x="334" y="2003"/>
                  </a:lnTo>
                  <a:lnTo>
                    <a:pt x="334" y="2003"/>
                  </a:lnTo>
                  <a:lnTo>
                    <a:pt x="334" y="2003"/>
                  </a:lnTo>
                  <a:close/>
                  <a:moveTo>
                    <a:pt x="334" y="2003"/>
                  </a:moveTo>
                  <a:lnTo>
                    <a:pt x="334" y="2003"/>
                  </a:lnTo>
                  <a:lnTo>
                    <a:pt x="334" y="2003"/>
                  </a:lnTo>
                  <a:lnTo>
                    <a:pt x="334" y="2003"/>
                  </a:lnTo>
                  <a:lnTo>
                    <a:pt x="334" y="2003"/>
                  </a:lnTo>
                  <a:close/>
                  <a:moveTo>
                    <a:pt x="364" y="2003"/>
                  </a:moveTo>
                  <a:lnTo>
                    <a:pt x="364" y="2003"/>
                  </a:lnTo>
                  <a:lnTo>
                    <a:pt x="334" y="2003"/>
                  </a:lnTo>
                  <a:lnTo>
                    <a:pt x="334" y="2003"/>
                  </a:lnTo>
                  <a:lnTo>
                    <a:pt x="364" y="2003"/>
                  </a:lnTo>
                  <a:close/>
                  <a:moveTo>
                    <a:pt x="364" y="2003"/>
                  </a:moveTo>
                  <a:lnTo>
                    <a:pt x="364" y="2003"/>
                  </a:lnTo>
                  <a:lnTo>
                    <a:pt x="364" y="2003"/>
                  </a:lnTo>
                  <a:lnTo>
                    <a:pt x="364" y="2003"/>
                  </a:lnTo>
                  <a:lnTo>
                    <a:pt x="364" y="2003"/>
                  </a:lnTo>
                  <a:close/>
                  <a:moveTo>
                    <a:pt x="364" y="2003"/>
                  </a:moveTo>
                  <a:lnTo>
                    <a:pt x="364" y="2003"/>
                  </a:lnTo>
                  <a:lnTo>
                    <a:pt x="364" y="2003"/>
                  </a:lnTo>
                  <a:lnTo>
                    <a:pt x="364" y="2003"/>
                  </a:lnTo>
                  <a:lnTo>
                    <a:pt x="364" y="2003"/>
                  </a:lnTo>
                  <a:close/>
                  <a:moveTo>
                    <a:pt x="364" y="1973"/>
                  </a:moveTo>
                  <a:lnTo>
                    <a:pt x="364" y="1973"/>
                  </a:lnTo>
                  <a:lnTo>
                    <a:pt x="364" y="2003"/>
                  </a:lnTo>
                  <a:lnTo>
                    <a:pt x="364" y="2003"/>
                  </a:lnTo>
                  <a:lnTo>
                    <a:pt x="364" y="1973"/>
                  </a:lnTo>
                  <a:close/>
                  <a:moveTo>
                    <a:pt x="364" y="1973"/>
                  </a:moveTo>
                  <a:lnTo>
                    <a:pt x="364" y="1973"/>
                  </a:lnTo>
                  <a:lnTo>
                    <a:pt x="364" y="1973"/>
                  </a:lnTo>
                  <a:lnTo>
                    <a:pt x="364" y="1973"/>
                  </a:lnTo>
                  <a:lnTo>
                    <a:pt x="364" y="1973"/>
                  </a:lnTo>
                  <a:close/>
                  <a:moveTo>
                    <a:pt x="364" y="1973"/>
                  </a:moveTo>
                  <a:lnTo>
                    <a:pt x="364" y="1973"/>
                  </a:lnTo>
                  <a:lnTo>
                    <a:pt x="364" y="1973"/>
                  </a:lnTo>
                  <a:lnTo>
                    <a:pt x="364" y="1973"/>
                  </a:lnTo>
                  <a:lnTo>
                    <a:pt x="364" y="197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52" y="455"/>
                  </a:lnTo>
                  <a:lnTo>
                    <a:pt x="303" y="850"/>
                  </a:lnTo>
                  <a:lnTo>
                    <a:pt x="394" y="1244"/>
                  </a:lnTo>
                  <a:lnTo>
                    <a:pt x="425" y="1609"/>
                  </a:lnTo>
                  <a:lnTo>
                    <a:pt x="425" y="1609"/>
                  </a:lnTo>
                  <a:lnTo>
                    <a:pt x="425" y="1791"/>
                  </a:lnTo>
                  <a:lnTo>
                    <a:pt x="364" y="1973"/>
                  </a:lnTo>
                  <a:lnTo>
                    <a:pt x="364" y="1973"/>
                  </a:lnTo>
                  <a:lnTo>
                    <a:pt x="425" y="1791"/>
                  </a:lnTo>
                  <a:lnTo>
                    <a:pt x="425" y="1609"/>
                  </a:lnTo>
                  <a:lnTo>
                    <a:pt x="425" y="1609"/>
                  </a:lnTo>
                  <a:lnTo>
                    <a:pt x="394" y="1244"/>
                  </a:lnTo>
                  <a:lnTo>
                    <a:pt x="303" y="850"/>
                  </a:lnTo>
                  <a:lnTo>
                    <a:pt x="152" y="4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4"/>
            <p:cNvSpPr/>
            <p:nvPr/>
          </p:nvSpPr>
          <p:spPr>
            <a:xfrm>
              <a:off x="3053275" y="2114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4"/>
            <p:cNvSpPr/>
            <p:nvPr/>
          </p:nvSpPr>
          <p:spPr>
            <a:xfrm>
              <a:off x="3053275" y="2113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4"/>
            <p:cNvSpPr/>
            <p:nvPr/>
          </p:nvSpPr>
          <p:spPr>
            <a:xfrm>
              <a:off x="3053275" y="2113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4"/>
            <p:cNvSpPr/>
            <p:nvPr/>
          </p:nvSpPr>
          <p:spPr>
            <a:xfrm>
              <a:off x="3053275" y="2113300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4"/>
            <p:cNvSpPr/>
            <p:nvPr/>
          </p:nvSpPr>
          <p:spPr>
            <a:xfrm>
              <a:off x="3054050" y="2113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4"/>
            <p:cNvSpPr/>
            <p:nvPr/>
          </p:nvSpPr>
          <p:spPr>
            <a:xfrm>
              <a:off x="3054050" y="2113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4"/>
            <p:cNvSpPr/>
            <p:nvPr/>
          </p:nvSpPr>
          <p:spPr>
            <a:xfrm>
              <a:off x="3054050" y="2112525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4"/>
            <p:cNvSpPr/>
            <p:nvPr/>
          </p:nvSpPr>
          <p:spPr>
            <a:xfrm>
              <a:off x="3054050" y="2112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4"/>
            <p:cNvSpPr/>
            <p:nvPr/>
          </p:nvSpPr>
          <p:spPr>
            <a:xfrm>
              <a:off x="3054050" y="2112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4"/>
            <p:cNvSpPr/>
            <p:nvPr/>
          </p:nvSpPr>
          <p:spPr>
            <a:xfrm>
              <a:off x="3044950" y="2063225"/>
              <a:ext cx="10625" cy="49325"/>
            </a:xfrm>
            <a:custGeom>
              <a:avLst/>
              <a:gdLst/>
              <a:ahLst/>
              <a:cxnLst/>
              <a:rect l="l" t="t" r="r" b="b"/>
              <a:pathLst>
                <a:path w="425" h="197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52" y="455"/>
                  </a:lnTo>
                  <a:lnTo>
                    <a:pt x="303" y="850"/>
                  </a:lnTo>
                  <a:lnTo>
                    <a:pt x="394" y="1244"/>
                  </a:lnTo>
                  <a:lnTo>
                    <a:pt x="425" y="1609"/>
                  </a:lnTo>
                  <a:lnTo>
                    <a:pt x="425" y="1609"/>
                  </a:lnTo>
                  <a:lnTo>
                    <a:pt x="425" y="1791"/>
                  </a:lnTo>
                  <a:lnTo>
                    <a:pt x="364" y="1973"/>
                  </a:lnTo>
                  <a:lnTo>
                    <a:pt x="364" y="1973"/>
                  </a:lnTo>
                  <a:lnTo>
                    <a:pt x="425" y="1791"/>
                  </a:lnTo>
                  <a:lnTo>
                    <a:pt x="425" y="1609"/>
                  </a:lnTo>
                  <a:lnTo>
                    <a:pt x="425" y="1609"/>
                  </a:lnTo>
                  <a:lnTo>
                    <a:pt x="394" y="1244"/>
                  </a:lnTo>
                  <a:lnTo>
                    <a:pt x="303" y="850"/>
                  </a:lnTo>
                  <a:lnTo>
                    <a:pt x="152" y="45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4"/>
            <p:cNvSpPr/>
            <p:nvPr/>
          </p:nvSpPr>
          <p:spPr>
            <a:xfrm>
              <a:off x="3053275" y="21140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4"/>
            <p:cNvSpPr/>
            <p:nvPr/>
          </p:nvSpPr>
          <p:spPr>
            <a:xfrm>
              <a:off x="3053275" y="21140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4"/>
            <p:cNvSpPr/>
            <p:nvPr/>
          </p:nvSpPr>
          <p:spPr>
            <a:xfrm>
              <a:off x="3053275" y="21140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4"/>
            <p:cNvSpPr/>
            <p:nvPr/>
          </p:nvSpPr>
          <p:spPr>
            <a:xfrm>
              <a:off x="3053275" y="21140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4"/>
            <p:cNvSpPr/>
            <p:nvPr/>
          </p:nvSpPr>
          <p:spPr>
            <a:xfrm>
              <a:off x="3052525" y="21148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31" y="1"/>
                  </a:moveTo>
                  <a:lnTo>
                    <a:pt x="3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4"/>
            <p:cNvSpPr/>
            <p:nvPr/>
          </p:nvSpPr>
          <p:spPr>
            <a:xfrm>
              <a:off x="3052525" y="21148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1" y="1"/>
                  </a:moveTo>
                  <a:lnTo>
                    <a:pt x="3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4"/>
            <p:cNvSpPr/>
            <p:nvPr/>
          </p:nvSpPr>
          <p:spPr>
            <a:xfrm>
              <a:off x="2957700" y="2044250"/>
              <a:ext cx="97875" cy="75900"/>
            </a:xfrm>
            <a:custGeom>
              <a:avLst/>
              <a:gdLst/>
              <a:ahLst/>
              <a:cxnLst/>
              <a:rect l="l" t="t" r="r" b="b"/>
              <a:pathLst>
                <a:path w="3915" h="3036" extrusionOk="0">
                  <a:moveTo>
                    <a:pt x="2003" y="1"/>
                  </a:moveTo>
                  <a:lnTo>
                    <a:pt x="1791" y="61"/>
                  </a:lnTo>
                  <a:lnTo>
                    <a:pt x="1609" y="122"/>
                  </a:lnTo>
                  <a:lnTo>
                    <a:pt x="1457" y="213"/>
                  </a:lnTo>
                  <a:lnTo>
                    <a:pt x="1336" y="304"/>
                  </a:lnTo>
                  <a:lnTo>
                    <a:pt x="1245" y="426"/>
                  </a:lnTo>
                  <a:lnTo>
                    <a:pt x="1245" y="517"/>
                  </a:lnTo>
                  <a:lnTo>
                    <a:pt x="1245" y="577"/>
                  </a:lnTo>
                  <a:lnTo>
                    <a:pt x="1487" y="850"/>
                  </a:lnTo>
                  <a:lnTo>
                    <a:pt x="1396" y="820"/>
                  </a:lnTo>
                  <a:lnTo>
                    <a:pt x="1062" y="729"/>
                  </a:lnTo>
                  <a:lnTo>
                    <a:pt x="850" y="699"/>
                  </a:lnTo>
                  <a:lnTo>
                    <a:pt x="638" y="668"/>
                  </a:lnTo>
                  <a:lnTo>
                    <a:pt x="425" y="668"/>
                  </a:lnTo>
                  <a:lnTo>
                    <a:pt x="213" y="699"/>
                  </a:lnTo>
                  <a:lnTo>
                    <a:pt x="152" y="729"/>
                  </a:lnTo>
                  <a:lnTo>
                    <a:pt x="91" y="790"/>
                  </a:lnTo>
                  <a:lnTo>
                    <a:pt x="31" y="850"/>
                  </a:lnTo>
                  <a:lnTo>
                    <a:pt x="0" y="911"/>
                  </a:lnTo>
                  <a:lnTo>
                    <a:pt x="0" y="1032"/>
                  </a:lnTo>
                  <a:lnTo>
                    <a:pt x="61" y="1184"/>
                  </a:lnTo>
                  <a:lnTo>
                    <a:pt x="183" y="1366"/>
                  </a:lnTo>
                  <a:lnTo>
                    <a:pt x="334" y="1548"/>
                  </a:lnTo>
                  <a:lnTo>
                    <a:pt x="577" y="1761"/>
                  </a:lnTo>
                  <a:lnTo>
                    <a:pt x="820" y="1943"/>
                  </a:lnTo>
                  <a:lnTo>
                    <a:pt x="1123" y="2155"/>
                  </a:lnTo>
                  <a:lnTo>
                    <a:pt x="1427" y="2337"/>
                  </a:lnTo>
                  <a:lnTo>
                    <a:pt x="1760" y="2519"/>
                  </a:lnTo>
                  <a:lnTo>
                    <a:pt x="2094" y="2701"/>
                  </a:lnTo>
                  <a:lnTo>
                    <a:pt x="2428" y="2823"/>
                  </a:lnTo>
                  <a:lnTo>
                    <a:pt x="2731" y="2944"/>
                  </a:lnTo>
                  <a:lnTo>
                    <a:pt x="3035" y="3005"/>
                  </a:lnTo>
                  <a:lnTo>
                    <a:pt x="3278" y="3035"/>
                  </a:lnTo>
                  <a:lnTo>
                    <a:pt x="3520" y="3005"/>
                  </a:lnTo>
                  <a:lnTo>
                    <a:pt x="3611" y="2974"/>
                  </a:lnTo>
                  <a:lnTo>
                    <a:pt x="3702" y="2944"/>
                  </a:lnTo>
                  <a:lnTo>
                    <a:pt x="3763" y="2853"/>
                  </a:lnTo>
                  <a:lnTo>
                    <a:pt x="3824" y="2792"/>
                  </a:lnTo>
                  <a:lnTo>
                    <a:pt x="3884" y="2580"/>
                  </a:lnTo>
                  <a:lnTo>
                    <a:pt x="3915" y="2337"/>
                  </a:lnTo>
                  <a:lnTo>
                    <a:pt x="3884" y="2064"/>
                  </a:lnTo>
                  <a:lnTo>
                    <a:pt x="3824" y="1761"/>
                  </a:lnTo>
                  <a:lnTo>
                    <a:pt x="3733" y="1427"/>
                  </a:lnTo>
                  <a:lnTo>
                    <a:pt x="3611" y="1093"/>
                  </a:lnTo>
                  <a:lnTo>
                    <a:pt x="3308" y="395"/>
                  </a:lnTo>
                  <a:lnTo>
                    <a:pt x="3156" y="274"/>
                  </a:lnTo>
                  <a:lnTo>
                    <a:pt x="2944" y="183"/>
                  </a:lnTo>
                  <a:lnTo>
                    <a:pt x="2762" y="92"/>
                  </a:lnTo>
                  <a:lnTo>
                    <a:pt x="2549" y="31"/>
                  </a:lnTo>
                  <a:lnTo>
                    <a:pt x="2337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4"/>
            <p:cNvSpPr/>
            <p:nvPr/>
          </p:nvSpPr>
          <p:spPr>
            <a:xfrm>
              <a:off x="2957700" y="2044250"/>
              <a:ext cx="97875" cy="75900"/>
            </a:xfrm>
            <a:custGeom>
              <a:avLst/>
              <a:gdLst/>
              <a:ahLst/>
              <a:cxnLst/>
              <a:rect l="l" t="t" r="r" b="b"/>
              <a:pathLst>
                <a:path w="3915" h="3036" fill="none" extrusionOk="0">
                  <a:moveTo>
                    <a:pt x="3824" y="2792"/>
                  </a:moveTo>
                  <a:lnTo>
                    <a:pt x="3824" y="2792"/>
                  </a:lnTo>
                  <a:lnTo>
                    <a:pt x="3884" y="2580"/>
                  </a:lnTo>
                  <a:lnTo>
                    <a:pt x="3915" y="2337"/>
                  </a:lnTo>
                  <a:lnTo>
                    <a:pt x="3884" y="2064"/>
                  </a:lnTo>
                  <a:lnTo>
                    <a:pt x="3824" y="1761"/>
                  </a:lnTo>
                  <a:lnTo>
                    <a:pt x="3733" y="1427"/>
                  </a:lnTo>
                  <a:lnTo>
                    <a:pt x="3611" y="1093"/>
                  </a:lnTo>
                  <a:lnTo>
                    <a:pt x="3308" y="395"/>
                  </a:lnTo>
                  <a:lnTo>
                    <a:pt x="3308" y="395"/>
                  </a:lnTo>
                  <a:lnTo>
                    <a:pt x="3156" y="274"/>
                  </a:lnTo>
                  <a:lnTo>
                    <a:pt x="3156" y="274"/>
                  </a:lnTo>
                  <a:lnTo>
                    <a:pt x="2944" y="183"/>
                  </a:lnTo>
                  <a:lnTo>
                    <a:pt x="2762" y="92"/>
                  </a:lnTo>
                  <a:lnTo>
                    <a:pt x="2549" y="31"/>
                  </a:lnTo>
                  <a:lnTo>
                    <a:pt x="2337" y="1"/>
                  </a:lnTo>
                  <a:lnTo>
                    <a:pt x="2337" y="1"/>
                  </a:lnTo>
                  <a:lnTo>
                    <a:pt x="2185" y="1"/>
                  </a:lnTo>
                  <a:lnTo>
                    <a:pt x="2003" y="1"/>
                  </a:lnTo>
                  <a:lnTo>
                    <a:pt x="1791" y="61"/>
                  </a:lnTo>
                  <a:lnTo>
                    <a:pt x="1609" y="122"/>
                  </a:lnTo>
                  <a:lnTo>
                    <a:pt x="1457" y="213"/>
                  </a:lnTo>
                  <a:lnTo>
                    <a:pt x="1336" y="304"/>
                  </a:lnTo>
                  <a:lnTo>
                    <a:pt x="1245" y="426"/>
                  </a:lnTo>
                  <a:lnTo>
                    <a:pt x="1245" y="517"/>
                  </a:lnTo>
                  <a:lnTo>
                    <a:pt x="1245" y="577"/>
                  </a:lnTo>
                  <a:lnTo>
                    <a:pt x="1245" y="577"/>
                  </a:lnTo>
                  <a:lnTo>
                    <a:pt x="1487" y="850"/>
                  </a:lnTo>
                  <a:lnTo>
                    <a:pt x="1487" y="850"/>
                  </a:lnTo>
                  <a:lnTo>
                    <a:pt x="1487" y="850"/>
                  </a:lnTo>
                  <a:lnTo>
                    <a:pt x="1487" y="850"/>
                  </a:lnTo>
                  <a:lnTo>
                    <a:pt x="1396" y="820"/>
                  </a:lnTo>
                  <a:lnTo>
                    <a:pt x="1396" y="820"/>
                  </a:lnTo>
                  <a:lnTo>
                    <a:pt x="1062" y="729"/>
                  </a:lnTo>
                  <a:lnTo>
                    <a:pt x="850" y="699"/>
                  </a:lnTo>
                  <a:lnTo>
                    <a:pt x="638" y="668"/>
                  </a:lnTo>
                  <a:lnTo>
                    <a:pt x="425" y="668"/>
                  </a:lnTo>
                  <a:lnTo>
                    <a:pt x="213" y="699"/>
                  </a:lnTo>
                  <a:lnTo>
                    <a:pt x="152" y="729"/>
                  </a:lnTo>
                  <a:lnTo>
                    <a:pt x="91" y="790"/>
                  </a:lnTo>
                  <a:lnTo>
                    <a:pt x="31" y="850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0" y="1032"/>
                  </a:lnTo>
                  <a:lnTo>
                    <a:pt x="0" y="1032"/>
                  </a:lnTo>
                  <a:lnTo>
                    <a:pt x="0" y="1032"/>
                  </a:lnTo>
                  <a:lnTo>
                    <a:pt x="61" y="1184"/>
                  </a:lnTo>
                  <a:lnTo>
                    <a:pt x="183" y="1366"/>
                  </a:lnTo>
                  <a:lnTo>
                    <a:pt x="334" y="1548"/>
                  </a:lnTo>
                  <a:lnTo>
                    <a:pt x="577" y="1761"/>
                  </a:lnTo>
                  <a:lnTo>
                    <a:pt x="820" y="1943"/>
                  </a:lnTo>
                  <a:lnTo>
                    <a:pt x="1123" y="2155"/>
                  </a:lnTo>
                  <a:lnTo>
                    <a:pt x="1427" y="2337"/>
                  </a:lnTo>
                  <a:lnTo>
                    <a:pt x="1760" y="2519"/>
                  </a:lnTo>
                  <a:lnTo>
                    <a:pt x="2094" y="2701"/>
                  </a:lnTo>
                  <a:lnTo>
                    <a:pt x="2428" y="2823"/>
                  </a:lnTo>
                  <a:lnTo>
                    <a:pt x="2731" y="2944"/>
                  </a:lnTo>
                  <a:lnTo>
                    <a:pt x="3035" y="3005"/>
                  </a:lnTo>
                  <a:lnTo>
                    <a:pt x="3278" y="3035"/>
                  </a:lnTo>
                  <a:lnTo>
                    <a:pt x="3520" y="3005"/>
                  </a:lnTo>
                  <a:lnTo>
                    <a:pt x="3611" y="2974"/>
                  </a:lnTo>
                  <a:lnTo>
                    <a:pt x="3702" y="2944"/>
                  </a:lnTo>
                  <a:lnTo>
                    <a:pt x="3763" y="2853"/>
                  </a:lnTo>
                  <a:lnTo>
                    <a:pt x="3824" y="27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4"/>
            <p:cNvSpPr/>
            <p:nvPr/>
          </p:nvSpPr>
          <p:spPr>
            <a:xfrm>
              <a:off x="2957700" y="2067025"/>
              <a:ext cx="775" cy="2300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31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D8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4"/>
            <p:cNvSpPr/>
            <p:nvPr/>
          </p:nvSpPr>
          <p:spPr>
            <a:xfrm>
              <a:off x="2957700" y="2067025"/>
              <a:ext cx="775" cy="2300"/>
            </a:xfrm>
            <a:custGeom>
              <a:avLst/>
              <a:gdLst/>
              <a:ahLst/>
              <a:cxnLst/>
              <a:rect l="l" t="t" r="r" b="b"/>
              <a:pathLst>
                <a:path w="31" h="92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4"/>
            <p:cNvSpPr/>
            <p:nvPr/>
          </p:nvSpPr>
          <p:spPr>
            <a:xfrm>
              <a:off x="2958450" y="206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4"/>
            <p:cNvSpPr/>
            <p:nvPr/>
          </p:nvSpPr>
          <p:spPr>
            <a:xfrm>
              <a:off x="2958450" y="206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4"/>
            <p:cNvSpPr/>
            <p:nvPr/>
          </p:nvSpPr>
          <p:spPr>
            <a:xfrm>
              <a:off x="2958450" y="206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4"/>
            <p:cNvSpPr/>
            <p:nvPr/>
          </p:nvSpPr>
          <p:spPr>
            <a:xfrm>
              <a:off x="2957700" y="2048800"/>
              <a:ext cx="97875" cy="71350"/>
            </a:xfrm>
            <a:custGeom>
              <a:avLst/>
              <a:gdLst/>
              <a:ahLst/>
              <a:cxnLst/>
              <a:rect l="l" t="t" r="r" b="b"/>
              <a:pathLst>
                <a:path w="3915" h="2854" extrusionOk="0">
                  <a:moveTo>
                    <a:pt x="2974" y="1"/>
                  </a:moveTo>
                  <a:lnTo>
                    <a:pt x="3005" y="153"/>
                  </a:lnTo>
                  <a:lnTo>
                    <a:pt x="3005" y="304"/>
                  </a:lnTo>
                  <a:lnTo>
                    <a:pt x="3005" y="456"/>
                  </a:lnTo>
                  <a:lnTo>
                    <a:pt x="2974" y="608"/>
                  </a:lnTo>
                  <a:lnTo>
                    <a:pt x="2883" y="790"/>
                  </a:lnTo>
                  <a:lnTo>
                    <a:pt x="2762" y="1002"/>
                  </a:lnTo>
                  <a:lnTo>
                    <a:pt x="2610" y="1154"/>
                  </a:lnTo>
                  <a:lnTo>
                    <a:pt x="2428" y="1275"/>
                  </a:lnTo>
                  <a:lnTo>
                    <a:pt x="2307" y="1366"/>
                  </a:lnTo>
                  <a:lnTo>
                    <a:pt x="2155" y="1397"/>
                  </a:lnTo>
                  <a:lnTo>
                    <a:pt x="2003" y="1427"/>
                  </a:lnTo>
                  <a:lnTo>
                    <a:pt x="1851" y="1427"/>
                  </a:lnTo>
                  <a:lnTo>
                    <a:pt x="1548" y="1397"/>
                  </a:lnTo>
                  <a:lnTo>
                    <a:pt x="1366" y="1336"/>
                  </a:lnTo>
                  <a:lnTo>
                    <a:pt x="1184" y="1275"/>
                  </a:lnTo>
                  <a:lnTo>
                    <a:pt x="1032" y="1184"/>
                  </a:lnTo>
                  <a:lnTo>
                    <a:pt x="880" y="1063"/>
                  </a:lnTo>
                  <a:lnTo>
                    <a:pt x="729" y="941"/>
                  </a:lnTo>
                  <a:lnTo>
                    <a:pt x="607" y="820"/>
                  </a:lnTo>
                  <a:lnTo>
                    <a:pt x="486" y="638"/>
                  </a:lnTo>
                  <a:lnTo>
                    <a:pt x="365" y="486"/>
                  </a:lnTo>
                  <a:lnTo>
                    <a:pt x="243" y="517"/>
                  </a:lnTo>
                  <a:lnTo>
                    <a:pt x="152" y="547"/>
                  </a:lnTo>
                  <a:lnTo>
                    <a:pt x="61" y="638"/>
                  </a:lnTo>
                  <a:lnTo>
                    <a:pt x="31" y="729"/>
                  </a:lnTo>
                  <a:lnTo>
                    <a:pt x="0" y="729"/>
                  </a:lnTo>
                  <a:lnTo>
                    <a:pt x="0" y="820"/>
                  </a:lnTo>
                  <a:lnTo>
                    <a:pt x="0" y="850"/>
                  </a:lnTo>
                  <a:lnTo>
                    <a:pt x="31" y="972"/>
                  </a:lnTo>
                  <a:lnTo>
                    <a:pt x="122" y="1124"/>
                  </a:lnTo>
                  <a:lnTo>
                    <a:pt x="243" y="1275"/>
                  </a:lnTo>
                  <a:lnTo>
                    <a:pt x="395" y="1427"/>
                  </a:lnTo>
                  <a:lnTo>
                    <a:pt x="789" y="1761"/>
                  </a:lnTo>
                  <a:lnTo>
                    <a:pt x="1275" y="2064"/>
                  </a:lnTo>
                  <a:lnTo>
                    <a:pt x="1791" y="2368"/>
                  </a:lnTo>
                  <a:lnTo>
                    <a:pt x="2337" y="2610"/>
                  </a:lnTo>
                  <a:lnTo>
                    <a:pt x="2610" y="2732"/>
                  </a:lnTo>
                  <a:lnTo>
                    <a:pt x="2853" y="2792"/>
                  </a:lnTo>
                  <a:lnTo>
                    <a:pt x="3096" y="2823"/>
                  </a:lnTo>
                  <a:lnTo>
                    <a:pt x="3308" y="2853"/>
                  </a:lnTo>
                  <a:lnTo>
                    <a:pt x="3460" y="2823"/>
                  </a:lnTo>
                  <a:lnTo>
                    <a:pt x="3611" y="2792"/>
                  </a:lnTo>
                  <a:lnTo>
                    <a:pt x="3733" y="2732"/>
                  </a:lnTo>
                  <a:lnTo>
                    <a:pt x="3824" y="2610"/>
                  </a:lnTo>
                  <a:lnTo>
                    <a:pt x="3884" y="2398"/>
                  </a:lnTo>
                  <a:lnTo>
                    <a:pt x="3915" y="2186"/>
                  </a:lnTo>
                  <a:lnTo>
                    <a:pt x="3915" y="1973"/>
                  </a:lnTo>
                  <a:lnTo>
                    <a:pt x="3854" y="1730"/>
                  </a:lnTo>
                  <a:lnTo>
                    <a:pt x="3733" y="1245"/>
                  </a:lnTo>
                  <a:lnTo>
                    <a:pt x="3551" y="729"/>
                  </a:lnTo>
                  <a:lnTo>
                    <a:pt x="3308" y="213"/>
                  </a:lnTo>
                  <a:lnTo>
                    <a:pt x="3156" y="92"/>
                  </a:lnTo>
                  <a:lnTo>
                    <a:pt x="2974" y="1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4"/>
            <p:cNvSpPr/>
            <p:nvPr/>
          </p:nvSpPr>
          <p:spPr>
            <a:xfrm>
              <a:off x="2957700" y="2048800"/>
              <a:ext cx="97875" cy="71350"/>
            </a:xfrm>
            <a:custGeom>
              <a:avLst/>
              <a:gdLst/>
              <a:ahLst/>
              <a:cxnLst/>
              <a:rect l="l" t="t" r="r" b="b"/>
              <a:pathLst>
                <a:path w="3915" h="2854" fill="none" extrusionOk="0">
                  <a:moveTo>
                    <a:pt x="2974" y="1"/>
                  </a:moveTo>
                  <a:lnTo>
                    <a:pt x="2974" y="1"/>
                  </a:lnTo>
                  <a:lnTo>
                    <a:pt x="3005" y="153"/>
                  </a:lnTo>
                  <a:lnTo>
                    <a:pt x="3005" y="304"/>
                  </a:lnTo>
                  <a:lnTo>
                    <a:pt x="3005" y="456"/>
                  </a:lnTo>
                  <a:lnTo>
                    <a:pt x="2974" y="608"/>
                  </a:lnTo>
                  <a:lnTo>
                    <a:pt x="2974" y="608"/>
                  </a:lnTo>
                  <a:lnTo>
                    <a:pt x="2883" y="790"/>
                  </a:lnTo>
                  <a:lnTo>
                    <a:pt x="2762" y="1002"/>
                  </a:lnTo>
                  <a:lnTo>
                    <a:pt x="2610" y="1154"/>
                  </a:lnTo>
                  <a:lnTo>
                    <a:pt x="2428" y="1275"/>
                  </a:lnTo>
                  <a:lnTo>
                    <a:pt x="2428" y="1275"/>
                  </a:lnTo>
                  <a:lnTo>
                    <a:pt x="2307" y="1366"/>
                  </a:lnTo>
                  <a:lnTo>
                    <a:pt x="2155" y="1397"/>
                  </a:lnTo>
                  <a:lnTo>
                    <a:pt x="2003" y="1427"/>
                  </a:lnTo>
                  <a:lnTo>
                    <a:pt x="1851" y="1427"/>
                  </a:lnTo>
                  <a:lnTo>
                    <a:pt x="1851" y="1427"/>
                  </a:lnTo>
                  <a:lnTo>
                    <a:pt x="1548" y="1397"/>
                  </a:lnTo>
                  <a:lnTo>
                    <a:pt x="1548" y="1397"/>
                  </a:lnTo>
                  <a:lnTo>
                    <a:pt x="1366" y="1336"/>
                  </a:lnTo>
                  <a:lnTo>
                    <a:pt x="1184" y="1275"/>
                  </a:lnTo>
                  <a:lnTo>
                    <a:pt x="1032" y="1184"/>
                  </a:lnTo>
                  <a:lnTo>
                    <a:pt x="880" y="1063"/>
                  </a:lnTo>
                  <a:lnTo>
                    <a:pt x="729" y="941"/>
                  </a:lnTo>
                  <a:lnTo>
                    <a:pt x="607" y="820"/>
                  </a:lnTo>
                  <a:lnTo>
                    <a:pt x="486" y="638"/>
                  </a:lnTo>
                  <a:lnTo>
                    <a:pt x="365" y="486"/>
                  </a:lnTo>
                  <a:lnTo>
                    <a:pt x="365" y="486"/>
                  </a:lnTo>
                  <a:lnTo>
                    <a:pt x="243" y="517"/>
                  </a:lnTo>
                  <a:lnTo>
                    <a:pt x="152" y="547"/>
                  </a:lnTo>
                  <a:lnTo>
                    <a:pt x="61" y="638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31" y="729"/>
                  </a:lnTo>
                  <a:lnTo>
                    <a:pt x="0" y="729"/>
                  </a:lnTo>
                  <a:lnTo>
                    <a:pt x="0" y="729"/>
                  </a:lnTo>
                  <a:lnTo>
                    <a:pt x="0" y="729"/>
                  </a:lnTo>
                  <a:lnTo>
                    <a:pt x="0" y="820"/>
                  </a:lnTo>
                  <a:lnTo>
                    <a:pt x="0" y="820"/>
                  </a:lnTo>
                  <a:lnTo>
                    <a:pt x="0" y="850"/>
                  </a:lnTo>
                  <a:lnTo>
                    <a:pt x="0" y="850"/>
                  </a:lnTo>
                  <a:lnTo>
                    <a:pt x="0" y="850"/>
                  </a:lnTo>
                  <a:lnTo>
                    <a:pt x="31" y="972"/>
                  </a:lnTo>
                  <a:lnTo>
                    <a:pt x="122" y="1124"/>
                  </a:lnTo>
                  <a:lnTo>
                    <a:pt x="243" y="1275"/>
                  </a:lnTo>
                  <a:lnTo>
                    <a:pt x="395" y="1427"/>
                  </a:lnTo>
                  <a:lnTo>
                    <a:pt x="789" y="1761"/>
                  </a:lnTo>
                  <a:lnTo>
                    <a:pt x="1275" y="2064"/>
                  </a:lnTo>
                  <a:lnTo>
                    <a:pt x="1791" y="2368"/>
                  </a:lnTo>
                  <a:lnTo>
                    <a:pt x="2337" y="2610"/>
                  </a:lnTo>
                  <a:lnTo>
                    <a:pt x="2610" y="2732"/>
                  </a:lnTo>
                  <a:lnTo>
                    <a:pt x="2853" y="2792"/>
                  </a:lnTo>
                  <a:lnTo>
                    <a:pt x="3096" y="2823"/>
                  </a:lnTo>
                  <a:lnTo>
                    <a:pt x="3308" y="2853"/>
                  </a:lnTo>
                  <a:lnTo>
                    <a:pt x="3308" y="2853"/>
                  </a:lnTo>
                  <a:lnTo>
                    <a:pt x="3460" y="2823"/>
                  </a:lnTo>
                  <a:lnTo>
                    <a:pt x="3611" y="2792"/>
                  </a:lnTo>
                  <a:lnTo>
                    <a:pt x="3733" y="2732"/>
                  </a:lnTo>
                  <a:lnTo>
                    <a:pt x="3824" y="2610"/>
                  </a:lnTo>
                  <a:lnTo>
                    <a:pt x="3824" y="2610"/>
                  </a:lnTo>
                  <a:lnTo>
                    <a:pt x="3884" y="2398"/>
                  </a:lnTo>
                  <a:lnTo>
                    <a:pt x="3915" y="2186"/>
                  </a:lnTo>
                  <a:lnTo>
                    <a:pt x="3915" y="2186"/>
                  </a:lnTo>
                  <a:lnTo>
                    <a:pt x="3915" y="1973"/>
                  </a:lnTo>
                  <a:lnTo>
                    <a:pt x="3854" y="1730"/>
                  </a:lnTo>
                  <a:lnTo>
                    <a:pt x="3733" y="1245"/>
                  </a:lnTo>
                  <a:lnTo>
                    <a:pt x="3551" y="729"/>
                  </a:lnTo>
                  <a:lnTo>
                    <a:pt x="3308" y="213"/>
                  </a:lnTo>
                  <a:lnTo>
                    <a:pt x="3308" y="213"/>
                  </a:lnTo>
                  <a:lnTo>
                    <a:pt x="3156" y="92"/>
                  </a:lnTo>
                  <a:lnTo>
                    <a:pt x="3156" y="92"/>
                  </a:lnTo>
                  <a:lnTo>
                    <a:pt x="3156" y="92"/>
                  </a:lnTo>
                  <a:lnTo>
                    <a:pt x="2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4"/>
            <p:cNvSpPr/>
            <p:nvPr/>
          </p:nvSpPr>
          <p:spPr>
            <a:xfrm>
              <a:off x="2956175" y="2058675"/>
              <a:ext cx="79675" cy="28850"/>
            </a:xfrm>
            <a:custGeom>
              <a:avLst/>
              <a:gdLst/>
              <a:ahLst/>
              <a:cxnLst/>
              <a:rect l="l" t="t" r="r" b="b"/>
              <a:pathLst>
                <a:path w="3187" h="1154" extrusionOk="0">
                  <a:moveTo>
                    <a:pt x="699" y="0"/>
                  </a:moveTo>
                  <a:lnTo>
                    <a:pt x="486" y="31"/>
                  </a:lnTo>
                  <a:lnTo>
                    <a:pt x="304" y="91"/>
                  </a:lnTo>
                  <a:lnTo>
                    <a:pt x="213" y="152"/>
                  </a:lnTo>
                  <a:lnTo>
                    <a:pt x="122" y="243"/>
                  </a:lnTo>
                  <a:lnTo>
                    <a:pt x="61" y="334"/>
                  </a:lnTo>
                  <a:lnTo>
                    <a:pt x="31" y="455"/>
                  </a:lnTo>
                  <a:lnTo>
                    <a:pt x="1" y="546"/>
                  </a:lnTo>
                  <a:lnTo>
                    <a:pt x="31" y="637"/>
                  </a:lnTo>
                  <a:lnTo>
                    <a:pt x="122" y="789"/>
                  </a:lnTo>
                  <a:lnTo>
                    <a:pt x="213" y="911"/>
                  </a:lnTo>
                  <a:lnTo>
                    <a:pt x="304" y="971"/>
                  </a:lnTo>
                  <a:lnTo>
                    <a:pt x="395" y="1002"/>
                  </a:lnTo>
                  <a:lnTo>
                    <a:pt x="335" y="941"/>
                  </a:lnTo>
                  <a:lnTo>
                    <a:pt x="213" y="729"/>
                  </a:lnTo>
                  <a:lnTo>
                    <a:pt x="152" y="607"/>
                  </a:lnTo>
                  <a:lnTo>
                    <a:pt x="152" y="546"/>
                  </a:lnTo>
                  <a:lnTo>
                    <a:pt x="152" y="486"/>
                  </a:lnTo>
                  <a:lnTo>
                    <a:pt x="183" y="425"/>
                  </a:lnTo>
                  <a:lnTo>
                    <a:pt x="244" y="364"/>
                  </a:lnTo>
                  <a:lnTo>
                    <a:pt x="365" y="273"/>
                  </a:lnTo>
                  <a:lnTo>
                    <a:pt x="547" y="213"/>
                  </a:lnTo>
                  <a:lnTo>
                    <a:pt x="699" y="213"/>
                  </a:lnTo>
                  <a:lnTo>
                    <a:pt x="1002" y="243"/>
                  </a:lnTo>
                  <a:lnTo>
                    <a:pt x="1245" y="304"/>
                  </a:lnTo>
                  <a:lnTo>
                    <a:pt x="1306" y="304"/>
                  </a:lnTo>
                  <a:lnTo>
                    <a:pt x="1397" y="334"/>
                  </a:lnTo>
                  <a:lnTo>
                    <a:pt x="1609" y="395"/>
                  </a:lnTo>
                  <a:lnTo>
                    <a:pt x="1912" y="516"/>
                  </a:lnTo>
                  <a:lnTo>
                    <a:pt x="2277" y="668"/>
                  </a:lnTo>
                  <a:lnTo>
                    <a:pt x="2610" y="820"/>
                  </a:lnTo>
                  <a:lnTo>
                    <a:pt x="2883" y="1002"/>
                  </a:lnTo>
                  <a:lnTo>
                    <a:pt x="3096" y="1093"/>
                  </a:lnTo>
                  <a:lnTo>
                    <a:pt x="3187" y="1153"/>
                  </a:lnTo>
                  <a:lnTo>
                    <a:pt x="3126" y="1062"/>
                  </a:lnTo>
                  <a:lnTo>
                    <a:pt x="2944" y="911"/>
                  </a:lnTo>
                  <a:lnTo>
                    <a:pt x="2671" y="698"/>
                  </a:lnTo>
                  <a:lnTo>
                    <a:pt x="2368" y="486"/>
                  </a:lnTo>
                  <a:lnTo>
                    <a:pt x="2003" y="304"/>
                  </a:lnTo>
                  <a:lnTo>
                    <a:pt x="1700" y="152"/>
                  </a:lnTo>
                  <a:lnTo>
                    <a:pt x="1488" y="91"/>
                  </a:lnTo>
                  <a:lnTo>
                    <a:pt x="1397" y="61"/>
                  </a:lnTo>
                  <a:lnTo>
                    <a:pt x="1306" y="31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4"/>
            <p:cNvSpPr/>
            <p:nvPr/>
          </p:nvSpPr>
          <p:spPr>
            <a:xfrm>
              <a:off x="2929625" y="1794675"/>
              <a:ext cx="274650" cy="241250"/>
            </a:xfrm>
            <a:custGeom>
              <a:avLst/>
              <a:gdLst/>
              <a:ahLst/>
              <a:cxnLst/>
              <a:rect l="l" t="t" r="r" b="b"/>
              <a:pathLst>
                <a:path w="10986" h="9650" extrusionOk="0">
                  <a:moveTo>
                    <a:pt x="8103" y="1"/>
                  </a:moveTo>
                  <a:lnTo>
                    <a:pt x="7556" y="61"/>
                  </a:lnTo>
                  <a:lnTo>
                    <a:pt x="6980" y="152"/>
                  </a:lnTo>
                  <a:lnTo>
                    <a:pt x="6403" y="243"/>
                  </a:lnTo>
                  <a:lnTo>
                    <a:pt x="5887" y="365"/>
                  </a:lnTo>
                  <a:lnTo>
                    <a:pt x="4947" y="607"/>
                  </a:lnTo>
                  <a:lnTo>
                    <a:pt x="4279" y="820"/>
                  </a:lnTo>
                  <a:lnTo>
                    <a:pt x="4036" y="881"/>
                  </a:lnTo>
                  <a:lnTo>
                    <a:pt x="3672" y="2216"/>
                  </a:lnTo>
                  <a:lnTo>
                    <a:pt x="3248" y="2246"/>
                  </a:lnTo>
                  <a:lnTo>
                    <a:pt x="2792" y="2337"/>
                  </a:lnTo>
                  <a:lnTo>
                    <a:pt x="2246" y="2458"/>
                  </a:lnTo>
                  <a:lnTo>
                    <a:pt x="1639" y="2640"/>
                  </a:lnTo>
                  <a:lnTo>
                    <a:pt x="1336" y="2762"/>
                  </a:lnTo>
                  <a:lnTo>
                    <a:pt x="1032" y="2914"/>
                  </a:lnTo>
                  <a:lnTo>
                    <a:pt x="759" y="3096"/>
                  </a:lnTo>
                  <a:lnTo>
                    <a:pt x="486" y="3278"/>
                  </a:lnTo>
                  <a:lnTo>
                    <a:pt x="243" y="3520"/>
                  </a:lnTo>
                  <a:lnTo>
                    <a:pt x="1" y="3763"/>
                  </a:lnTo>
                  <a:lnTo>
                    <a:pt x="122" y="3672"/>
                  </a:lnTo>
                  <a:lnTo>
                    <a:pt x="274" y="3611"/>
                  </a:lnTo>
                  <a:lnTo>
                    <a:pt x="426" y="3581"/>
                  </a:lnTo>
                  <a:lnTo>
                    <a:pt x="638" y="3581"/>
                  </a:lnTo>
                  <a:lnTo>
                    <a:pt x="850" y="3611"/>
                  </a:lnTo>
                  <a:lnTo>
                    <a:pt x="1154" y="3703"/>
                  </a:lnTo>
                  <a:lnTo>
                    <a:pt x="1488" y="3854"/>
                  </a:lnTo>
                  <a:lnTo>
                    <a:pt x="1912" y="4067"/>
                  </a:lnTo>
                  <a:lnTo>
                    <a:pt x="2337" y="4370"/>
                  </a:lnTo>
                  <a:lnTo>
                    <a:pt x="2671" y="4643"/>
                  </a:lnTo>
                  <a:lnTo>
                    <a:pt x="2944" y="4947"/>
                  </a:lnTo>
                  <a:lnTo>
                    <a:pt x="3126" y="5220"/>
                  </a:lnTo>
                  <a:lnTo>
                    <a:pt x="3278" y="5493"/>
                  </a:lnTo>
                  <a:lnTo>
                    <a:pt x="3399" y="5766"/>
                  </a:lnTo>
                  <a:lnTo>
                    <a:pt x="3612" y="6342"/>
                  </a:lnTo>
                  <a:lnTo>
                    <a:pt x="3763" y="6160"/>
                  </a:lnTo>
                  <a:lnTo>
                    <a:pt x="3976" y="5978"/>
                  </a:lnTo>
                  <a:lnTo>
                    <a:pt x="4249" y="5857"/>
                  </a:lnTo>
                  <a:lnTo>
                    <a:pt x="4552" y="5796"/>
                  </a:lnTo>
                  <a:lnTo>
                    <a:pt x="4947" y="5766"/>
                  </a:lnTo>
                  <a:lnTo>
                    <a:pt x="5372" y="5766"/>
                  </a:lnTo>
                  <a:lnTo>
                    <a:pt x="5887" y="5857"/>
                  </a:lnTo>
                  <a:lnTo>
                    <a:pt x="6434" y="5978"/>
                  </a:lnTo>
                  <a:lnTo>
                    <a:pt x="6858" y="7010"/>
                  </a:lnTo>
                  <a:lnTo>
                    <a:pt x="7890" y="9529"/>
                  </a:lnTo>
                  <a:lnTo>
                    <a:pt x="8072" y="9589"/>
                  </a:lnTo>
                  <a:lnTo>
                    <a:pt x="8285" y="9620"/>
                  </a:lnTo>
                  <a:lnTo>
                    <a:pt x="8467" y="9650"/>
                  </a:lnTo>
                  <a:lnTo>
                    <a:pt x="8679" y="9650"/>
                  </a:lnTo>
                  <a:lnTo>
                    <a:pt x="8892" y="9620"/>
                  </a:lnTo>
                  <a:lnTo>
                    <a:pt x="9104" y="9559"/>
                  </a:lnTo>
                  <a:lnTo>
                    <a:pt x="9529" y="9438"/>
                  </a:lnTo>
                  <a:lnTo>
                    <a:pt x="9954" y="9225"/>
                  </a:lnTo>
                  <a:lnTo>
                    <a:pt x="10348" y="8952"/>
                  </a:lnTo>
                  <a:lnTo>
                    <a:pt x="10682" y="8679"/>
                  </a:lnTo>
                  <a:lnTo>
                    <a:pt x="10985" y="8345"/>
                  </a:lnTo>
                  <a:lnTo>
                    <a:pt x="10925" y="7890"/>
                  </a:lnTo>
                  <a:lnTo>
                    <a:pt x="10864" y="7404"/>
                  </a:lnTo>
                  <a:lnTo>
                    <a:pt x="10803" y="6433"/>
                  </a:lnTo>
                  <a:lnTo>
                    <a:pt x="10803" y="5402"/>
                  </a:lnTo>
                  <a:lnTo>
                    <a:pt x="10803" y="4370"/>
                  </a:lnTo>
                  <a:lnTo>
                    <a:pt x="10803" y="3369"/>
                  </a:lnTo>
                  <a:lnTo>
                    <a:pt x="10773" y="2398"/>
                  </a:lnTo>
                  <a:lnTo>
                    <a:pt x="10743" y="1973"/>
                  </a:lnTo>
                  <a:lnTo>
                    <a:pt x="10651" y="1548"/>
                  </a:lnTo>
                  <a:lnTo>
                    <a:pt x="10560" y="1154"/>
                  </a:lnTo>
                  <a:lnTo>
                    <a:pt x="10469" y="790"/>
                  </a:lnTo>
                  <a:lnTo>
                    <a:pt x="10378" y="638"/>
                  </a:lnTo>
                  <a:lnTo>
                    <a:pt x="10257" y="486"/>
                  </a:lnTo>
                  <a:lnTo>
                    <a:pt x="10136" y="365"/>
                  </a:lnTo>
                  <a:lnTo>
                    <a:pt x="9984" y="274"/>
                  </a:lnTo>
                  <a:lnTo>
                    <a:pt x="9802" y="183"/>
                  </a:lnTo>
                  <a:lnTo>
                    <a:pt x="9589" y="122"/>
                  </a:lnTo>
                  <a:lnTo>
                    <a:pt x="9134" y="31"/>
                  </a:lnTo>
                  <a:lnTo>
                    <a:pt x="8649" y="1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4"/>
            <p:cNvSpPr/>
            <p:nvPr/>
          </p:nvSpPr>
          <p:spPr>
            <a:xfrm>
              <a:off x="2929625" y="1794675"/>
              <a:ext cx="274650" cy="241250"/>
            </a:xfrm>
            <a:custGeom>
              <a:avLst/>
              <a:gdLst/>
              <a:ahLst/>
              <a:cxnLst/>
              <a:rect l="l" t="t" r="r" b="b"/>
              <a:pathLst>
                <a:path w="10986" h="9650" fill="none" extrusionOk="0">
                  <a:moveTo>
                    <a:pt x="10469" y="790"/>
                  </a:moveTo>
                  <a:lnTo>
                    <a:pt x="10469" y="790"/>
                  </a:lnTo>
                  <a:lnTo>
                    <a:pt x="10378" y="638"/>
                  </a:lnTo>
                  <a:lnTo>
                    <a:pt x="10257" y="486"/>
                  </a:lnTo>
                  <a:lnTo>
                    <a:pt x="10136" y="365"/>
                  </a:lnTo>
                  <a:lnTo>
                    <a:pt x="9984" y="274"/>
                  </a:lnTo>
                  <a:lnTo>
                    <a:pt x="9802" y="183"/>
                  </a:lnTo>
                  <a:lnTo>
                    <a:pt x="9589" y="122"/>
                  </a:lnTo>
                  <a:lnTo>
                    <a:pt x="9134" y="31"/>
                  </a:lnTo>
                  <a:lnTo>
                    <a:pt x="8649" y="1"/>
                  </a:lnTo>
                  <a:lnTo>
                    <a:pt x="8103" y="1"/>
                  </a:lnTo>
                  <a:lnTo>
                    <a:pt x="7556" y="61"/>
                  </a:lnTo>
                  <a:lnTo>
                    <a:pt x="6980" y="152"/>
                  </a:lnTo>
                  <a:lnTo>
                    <a:pt x="6403" y="243"/>
                  </a:lnTo>
                  <a:lnTo>
                    <a:pt x="5887" y="365"/>
                  </a:lnTo>
                  <a:lnTo>
                    <a:pt x="4947" y="607"/>
                  </a:lnTo>
                  <a:lnTo>
                    <a:pt x="4279" y="820"/>
                  </a:lnTo>
                  <a:lnTo>
                    <a:pt x="4036" y="881"/>
                  </a:lnTo>
                  <a:lnTo>
                    <a:pt x="3672" y="2216"/>
                  </a:lnTo>
                  <a:lnTo>
                    <a:pt x="3672" y="2216"/>
                  </a:lnTo>
                  <a:lnTo>
                    <a:pt x="3248" y="2246"/>
                  </a:lnTo>
                  <a:lnTo>
                    <a:pt x="2792" y="2337"/>
                  </a:lnTo>
                  <a:lnTo>
                    <a:pt x="2246" y="2458"/>
                  </a:lnTo>
                  <a:lnTo>
                    <a:pt x="1639" y="2640"/>
                  </a:lnTo>
                  <a:lnTo>
                    <a:pt x="1336" y="2762"/>
                  </a:lnTo>
                  <a:lnTo>
                    <a:pt x="1032" y="2914"/>
                  </a:lnTo>
                  <a:lnTo>
                    <a:pt x="759" y="3096"/>
                  </a:lnTo>
                  <a:lnTo>
                    <a:pt x="486" y="3278"/>
                  </a:lnTo>
                  <a:lnTo>
                    <a:pt x="243" y="3520"/>
                  </a:lnTo>
                  <a:lnTo>
                    <a:pt x="1" y="3763"/>
                  </a:lnTo>
                  <a:lnTo>
                    <a:pt x="1" y="3763"/>
                  </a:lnTo>
                  <a:lnTo>
                    <a:pt x="122" y="3672"/>
                  </a:lnTo>
                  <a:lnTo>
                    <a:pt x="274" y="3611"/>
                  </a:lnTo>
                  <a:lnTo>
                    <a:pt x="426" y="3581"/>
                  </a:lnTo>
                  <a:lnTo>
                    <a:pt x="638" y="3581"/>
                  </a:lnTo>
                  <a:lnTo>
                    <a:pt x="850" y="3611"/>
                  </a:lnTo>
                  <a:lnTo>
                    <a:pt x="1154" y="3703"/>
                  </a:lnTo>
                  <a:lnTo>
                    <a:pt x="1488" y="3854"/>
                  </a:lnTo>
                  <a:lnTo>
                    <a:pt x="1912" y="4067"/>
                  </a:lnTo>
                  <a:lnTo>
                    <a:pt x="1912" y="4067"/>
                  </a:lnTo>
                  <a:lnTo>
                    <a:pt x="2337" y="4370"/>
                  </a:lnTo>
                  <a:lnTo>
                    <a:pt x="2671" y="4643"/>
                  </a:lnTo>
                  <a:lnTo>
                    <a:pt x="2944" y="4947"/>
                  </a:lnTo>
                  <a:lnTo>
                    <a:pt x="3126" y="5220"/>
                  </a:lnTo>
                  <a:lnTo>
                    <a:pt x="3278" y="5493"/>
                  </a:lnTo>
                  <a:lnTo>
                    <a:pt x="3399" y="5766"/>
                  </a:lnTo>
                  <a:lnTo>
                    <a:pt x="3612" y="6342"/>
                  </a:lnTo>
                  <a:lnTo>
                    <a:pt x="3612" y="6342"/>
                  </a:lnTo>
                  <a:lnTo>
                    <a:pt x="3763" y="6160"/>
                  </a:lnTo>
                  <a:lnTo>
                    <a:pt x="3976" y="5978"/>
                  </a:lnTo>
                  <a:lnTo>
                    <a:pt x="4249" y="5857"/>
                  </a:lnTo>
                  <a:lnTo>
                    <a:pt x="4552" y="5796"/>
                  </a:lnTo>
                  <a:lnTo>
                    <a:pt x="4947" y="5766"/>
                  </a:lnTo>
                  <a:lnTo>
                    <a:pt x="5372" y="5766"/>
                  </a:lnTo>
                  <a:lnTo>
                    <a:pt x="5887" y="5857"/>
                  </a:lnTo>
                  <a:lnTo>
                    <a:pt x="6434" y="5978"/>
                  </a:lnTo>
                  <a:lnTo>
                    <a:pt x="6434" y="5978"/>
                  </a:lnTo>
                  <a:lnTo>
                    <a:pt x="6858" y="7010"/>
                  </a:lnTo>
                  <a:lnTo>
                    <a:pt x="7890" y="9529"/>
                  </a:lnTo>
                  <a:lnTo>
                    <a:pt x="7890" y="9529"/>
                  </a:lnTo>
                  <a:lnTo>
                    <a:pt x="8072" y="9589"/>
                  </a:lnTo>
                  <a:lnTo>
                    <a:pt x="8285" y="9620"/>
                  </a:lnTo>
                  <a:lnTo>
                    <a:pt x="8467" y="9650"/>
                  </a:lnTo>
                  <a:lnTo>
                    <a:pt x="8679" y="9650"/>
                  </a:lnTo>
                  <a:lnTo>
                    <a:pt x="8892" y="9620"/>
                  </a:lnTo>
                  <a:lnTo>
                    <a:pt x="9104" y="9559"/>
                  </a:lnTo>
                  <a:lnTo>
                    <a:pt x="9529" y="9438"/>
                  </a:lnTo>
                  <a:lnTo>
                    <a:pt x="9954" y="9225"/>
                  </a:lnTo>
                  <a:lnTo>
                    <a:pt x="10348" y="8952"/>
                  </a:lnTo>
                  <a:lnTo>
                    <a:pt x="10682" y="8679"/>
                  </a:lnTo>
                  <a:lnTo>
                    <a:pt x="10985" y="8345"/>
                  </a:lnTo>
                  <a:lnTo>
                    <a:pt x="10985" y="8345"/>
                  </a:lnTo>
                  <a:lnTo>
                    <a:pt x="10925" y="7890"/>
                  </a:lnTo>
                  <a:lnTo>
                    <a:pt x="10864" y="7404"/>
                  </a:lnTo>
                  <a:lnTo>
                    <a:pt x="10803" y="6433"/>
                  </a:lnTo>
                  <a:lnTo>
                    <a:pt x="10803" y="5402"/>
                  </a:lnTo>
                  <a:lnTo>
                    <a:pt x="10803" y="4370"/>
                  </a:lnTo>
                  <a:lnTo>
                    <a:pt x="10803" y="3369"/>
                  </a:lnTo>
                  <a:lnTo>
                    <a:pt x="10773" y="2398"/>
                  </a:lnTo>
                  <a:lnTo>
                    <a:pt x="10743" y="1973"/>
                  </a:lnTo>
                  <a:lnTo>
                    <a:pt x="10651" y="1548"/>
                  </a:lnTo>
                  <a:lnTo>
                    <a:pt x="10560" y="1154"/>
                  </a:lnTo>
                  <a:lnTo>
                    <a:pt x="10469" y="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4"/>
            <p:cNvSpPr/>
            <p:nvPr/>
          </p:nvSpPr>
          <p:spPr>
            <a:xfrm>
              <a:off x="3021425" y="1822750"/>
              <a:ext cx="7600" cy="27325"/>
            </a:xfrm>
            <a:custGeom>
              <a:avLst/>
              <a:gdLst/>
              <a:ahLst/>
              <a:cxnLst/>
              <a:rect l="l" t="t" r="r" b="b"/>
              <a:pathLst>
                <a:path w="304" h="1093" extrusionOk="0">
                  <a:moveTo>
                    <a:pt x="304" y="0"/>
                  </a:move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304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EA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4"/>
            <p:cNvSpPr/>
            <p:nvPr/>
          </p:nvSpPr>
          <p:spPr>
            <a:xfrm>
              <a:off x="3021425" y="1822750"/>
              <a:ext cx="7600" cy="27325"/>
            </a:xfrm>
            <a:custGeom>
              <a:avLst/>
              <a:gdLst/>
              <a:ahLst/>
              <a:cxnLst/>
              <a:rect l="l" t="t" r="r" b="b"/>
              <a:pathLst>
                <a:path w="304" h="1093" fill="none" extrusionOk="0">
                  <a:moveTo>
                    <a:pt x="304" y="0"/>
                  </a:move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0" y="1093"/>
                  </a:lnTo>
                  <a:lnTo>
                    <a:pt x="304" y="0"/>
                  </a:lnTo>
                  <a:lnTo>
                    <a:pt x="3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8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4"/>
            <p:cNvSpPr/>
            <p:nvPr/>
          </p:nvSpPr>
          <p:spPr>
            <a:xfrm>
              <a:off x="2995625" y="1850050"/>
              <a:ext cx="25825" cy="102450"/>
            </a:xfrm>
            <a:custGeom>
              <a:avLst/>
              <a:gdLst/>
              <a:ahLst/>
              <a:cxnLst/>
              <a:rect l="l" t="t" r="r" b="b"/>
              <a:pathLst>
                <a:path w="1033" h="4098" extrusionOk="0">
                  <a:moveTo>
                    <a:pt x="1" y="2428"/>
                  </a:moveTo>
                  <a:lnTo>
                    <a:pt x="1" y="2428"/>
                  </a:lnTo>
                  <a:lnTo>
                    <a:pt x="1" y="2428"/>
                  </a:lnTo>
                  <a:lnTo>
                    <a:pt x="1" y="2428"/>
                  </a:lnTo>
                  <a:lnTo>
                    <a:pt x="213" y="2641"/>
                  </a:lnTo>
                  <a:lnTo>
                    <a:pt x="395" y="2853"/>
                  </a:lnTo>
                  <a:lnTo>
                    <a:pt x="517" y="3065"/>
                  </a:lnTo>
                  <a:lnTo>
                    <a:pt x="638" y="3278"/>
                  </a:lnTo>
                  <a:lnTo>
                    <a:pt x="790" y="3672"/>
                  </a:lnTo>
                  <a:lnTo>
                    <a:pt x="941" y="4097"/>
                  </a:lnTo>
                  <a:lnTo>
                    <a:pt x="941" y="4097"/>
                  </a:lnTo>
                  <a:lnTo>
                    <a:pt x="790" y="3672"/>
                  </a:lnTo>
                  <a:lnTo>
                    <a:pt x="638" y="3278"/>
                  </a:lnTo>
                  <a:lnTo>
                    <a:pt x="517" y="3065"/>
                  </a:lnTo>
                  <a:lnTo>
                    <a:pt x="395" y="2853"/>
                  </a:lnTo>
                  <a:lnTo>
                    <a:pt x="213" y="2641"/>
                  </a:lnTo>
                  <a:lnTo>
                    <a:pt x="1" y="2428"/>
                  </a:lnTo>
                  <a:close/>
                  <a:moveTo>
                    <a:pt x="1032" y="1"/>
                  </a:moveTo>
                  <a:lnTo>
                    <a:pt x="1032" y="1"/>
                  </a:lnTo>
                  <a:lnTo>
                    <a:pt x="1032" y="1"/>
                  </a:lnTo>
                  <a:lnTo>
                    <a:pt x="1032" y="1"/>
                  </a:lnTo>
                  <a:lnTo>
                    <a:pt x="1032" y="1"/>
                  </a:lnTo>
                  <a:lnTo>
                    <a:pt x="1032" y="1"/>
                  </a:lnTo>
                  <a:close/>
                  <a:moveTo>
                    <a:pt x="1032" y="1"/>
                  </a:moveTo>
                  <a:lnTo>
                    <a:pt x="1032" y="1"/>
                  </a:lnTo>
                  <a:lnTo>
                    <a:pt x="1032" y="1"/>
                  </a:lnTo>
                  <a:lnTo>
                    <a:pt x="1032" y="1"/>
                  </a:lnTo>
                  <a:lnTo>
                    <a:pt x="1032" y="1"/>
                  </a:lnTo>
                  <a:lnTo>
                    <a:pt x="1032" y="1"/>
                  </a:lnTo>
                  <a:lnTo>
                    <a:pt x="1032" y="1"/>
                  </a:lnTo>
                  <a:close/>
                </a:path>
              </a:pathLst>
            </a:custGeom>
            <a:solidFill>
              <a:srgbClr val="E87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4"/>
            <p:cNvSpPr/>
            <p:nvPr/>
          </p:nvSpPr>
          <p:spPr>
            <a:xfrm>
              <a:off x="2995625" y="1910750"/>
              <a:ext cx="23550" cy="41750"/>
            </a:xfrm>
            <a:custGeom>
              <a:avLst/>
              <a:gdLst/>
              <a:ahLst/>
              <a:cxnLst/>
              <a:rect l="l" t="t" r="r" b="b"/>
              <a:pathLst>
                <a:path w="942" h="167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13" y="213"/>
                  </a:lnTo>
                  <a:lnTo>
                    <a:pt x="395" y="425"/>
                  </a:lnTo>
                  <a:lnTo>
                    <a:pt x="517" y="637"/>
                  </a:lnTo>
                  <a:lnTo>
                    <a:pt x="638" y="850"/>
                  </a:lnTo>
                  <a:lnTo>
                    <a:pt x="790" y="1244"/>
                  </a:lnTo>
                  <a:lnTo>
                    <a:pt x="941" y="1669"/>
                  </a:lnTo>
                  <a:lnTo>
                    <a:pt x="941" y="1669"/>
                  </a:lnTo>
                  <a:lnTo>
                    <a:pt x="790" y="1244"/>
                  </a:lnTo>
                  <a:lnTo>
                    <a:pt x="638" y="850"/>
                  </a:lnTo>
                  <a:lnTo>
                    <a:pt x="517" y="637"/>
                  </a:lnTo>
                  <a:lnTo>
                    <a:pt x="395" y="425"/>
                  </a:lnTo>
                  <a:lnTo>
                    <a:pt x="213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4"/>
            <p:cNvSpPr/>
            <p:nvPr/>
          </p:nvSpPr>
          <p:spPr>
            <a:xfrm>
              <a:off x="3021425" y="185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4"/>
            <p:cNvSpPr/>
            <p:nvPr/>
          </p:nvSpPr>
          <p:spPr>
            <a:xfrm>
              <a:off x="3048725" y="1938050"/>
              <a:ext cx="35675" cy="4575"/>
            </a:xfrm>
            <a:custGeom>
              <a:avLst/>
              <a:gdLst/>
              <a:ahLst/>
              <a:cxnLst/>
              <a:rect l="l" t="t" r="r" b="b"/>
              <a:pathLst>
                <a:path w="1427" h="183" extrusionOk="0">
                  <a:moveTo>
                    <a:pt x="243" y="1"/>
                  </a:moveTo>
                  <a:lnTo>
                    <a:pt x="1" y="31"/>
                  </a:lnTo>
                  <a:lnTo>
                    <a:pt x="501" y="31"/>
                  </a:lnTo>
                  <a:lnTo>
                    <a:pt x="243" y="1"/>
                  </a:lnTo>
                  <a:close/>
                  <a:moveTo>
                    <a:pt x="501" y="31"/>
                  </a:moveTo>
                  <a:lnTo>
                    <a:pt x="759" y="61"/>
                  </a:lnTo>
                  <a:lnTo>
                    <a:pt x="1397" y="183"/>
                  </a:lnTo>
                  <a:lnTo>
                    <a:pt x="1427" y="183"/>
                  </a:lnTo>
                  <a:lnTo>
                    <a:pt x="790" y="61"/>
                  </a:lnTo>
                  <a:lnTo>
                    <a:pt x="517" y="31"/>
                  </a:lnTo>
                  <a:close/>
                </a:path>
              </a:pathLst>
            </a:custGeom>
            <a:solidFill>
              <a:srgbClr val="EA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4"/>
            <p:cNvSpPr/>
            <p:nvPr/>
          </p:nvSpPr>
          <p:spPr>
            <a:xfrm>
              <a:off x="3019900" y="1938050"/>
              <a:ext cx="64500" cy="15200"/>
            </a:xfrm>
            <a:custGeom>
              <a:avLst/>
              <a:gdLst/>
              <a:ahLst/>
              <a:cxnLst/>
              <a:rect l="l" t="t" r="r" b="b"/>
              <a:pathLst>
                <a:path w="2580" h="608" fill="none" extrusionOk="0">
                  <a:moveTo>
                    <a:pt x="1396" y="1"/>
                  </a:moveTo>
                  <a:lnTo>
                    <a:pt x="1396" y="1"/>
                  </a:lnTo>
                  <a:lnTo>
                    <a:pt x="1154" y="31"/>
                  </a:lnTo>
                  <a:lnTo>
                    <a:pt x="911" y="61"/>
                  </a:lnTo>
                  <a:lnTo>
                    <a:pt x="699" y="122"/>
                  </a:lnTo>
                  <a:lnTo>
                    <a:pt x="517" y="183"/>
                  </a:lnTo>
                  <a:lnTo>
                    <a:pt x="365" y="274"/>
                  </a:lnTo>
                  <a:lnTo>
                    <a:pt x="213" y="365"/>
                  </a:lnTo>
                  <a:lnTo>
                    <a:pt x="92" y="486"/>
                  </a:lnTo>
                  <a:lnTo>
                    <a:pt x="1" y="607"/>
                  </a:lnTo>
                  <a:lnTo>
                    <a:pt x="1" y="607"/>
                  </a:lnTo>
                  <a:lnTo>
                    <a:pt x="92" y="486"/>
                  </a:lnTo>
                  <a:lnTo>
                    <a:pt x="213" y="365"/>
                  </a:lnTo>
                  <a:lnTo>
                    <a:pt x="365" y="274"/>
                  </a:lnTo>
                  <a:lnTo>
                    <a:pt x="517" y="183"/>
                  </a:lnTo>
                  <a:lnTo>
                    <a:pt x="699" y="122"/>
                  </a:lnTo>
                  <a:lnTo>
                    <a:pt x="911" y="61"/>
                  </a:lnTo>
                  <a:lnTo>
                    <a:pt x="1154" y="31"/>
                  </a:lnTo>
                  <a:lnTo>
                    <a:pt x="1396" y="31"/>
                  </a:lnTo>
                  <a:lnTo>
                    <a:pt x="1396" y="31"/>
                  </a:lnTo>
                  <a:lnTo>
                    <a:pt x="1670" y="31"/>
                  </a:lnTo>
                  <a:lnTo>
                    <a:pt x="1943" y="61"/>
                  </a:lnTo>
                  <a:lnTo>
                    <a:pt x="2580" y="183"/>
                  </a:lnTo>
                  <a:lnTo>
                    <a:pt x="2580" y="183"/>
                  </a:lnTo>
                  <a:lnTo>
                    <a:pt x="2580" y="183"/>
                  </a:lnTo>
                  <a:lnTo>
                    <a:pt x="2580" y="183"/>
                  </a:lnTo>
                  <a:lnTo>
                    <a:pt x="2550" y="183"/>
                  </a:lnTo>
                  <a:lnTo>
                    <a:pt x="2550" y="183"/>
                  </a:lnTo>
                  <a:lnTo>
                    <a:pt x="1912" y="61"/>
                  </a:lnTo>
                  <a:lnTo>
                    <a:pt x="13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4"/>
            <p:cNvSpPr/>
            <p:nvPr/>
          </p:nvSpPr>
          <p:spPr>
            <a:xfrm>
              <a:off x="3083625" y="1942600"/>
              <a:ext cx="120650" cy="60725"/>
            </a:xfrm>
            <a:custGeom>
              <a:avLst/>
              <a:gdLst/>
              <a:ahLst/>
              <a:cxnLst/>
              <a:rect l="l" t="t" r="r" b="b"/>
              <a:pathLst>
                <a:path w="4826" h="2429" extrusionOk="0">
                  <a:moveTo>
                    <a:pt x="4825" y="2428"/>
                  </a:moveTo>
                  <a:lnTo>
                    <a:pt x="4825" y="2428"/>
                  </a:lnTo>
                  <a:lnTo>
                    <a:pt x="4825" y="2428"/>
                  </a:lnTo>
                  <a:lnTo>
                    <a:pt x="4825" y="2428"/>
                  </a:lnTo>
                  <a:lnTo>
                    <a:pt x="4825" y="242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7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4"/>
            <p:cNvSpPr/>
            <p:nvPr/>
          </p:nvSpPr>
          <p:spPr>
            <a:xfrm>
              <a:off x="3204250" y="2003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4"/>
            <p:cNvSpPr/>
            <p:nvPr/>
          </p:nvSpPr>
          <p:spPr>
            <a:xfrm>
              <a:off x="3083625" y="19426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4"/>
            <p:cNvSpPr/>
            <p:nvPr/>
          </p:nvSpPr>
          <p:spPr>
            <a:xfrm>
              <a:off x="3079825" y="1895575"/>
              <a:ext cx="42525" cy="132775"/>
            </a:xfrm>
            <a:custGeom>
              <a:avLst/>
              <a:gdLst/>
              <a:ahLst/>
              <a:cxnLst/>
              <a:rect l="l" t="t" r="r" b="b"/>
              <a:pathLst>
                <a:path w="1701" h="5311" extrusionOk="0">
                  <a:moveTo>
                    <a:pt x="31" y="0"/>
                  </a:moveTo>
                  <a:lnTo>
                    <a:pt x="31" y="122"/>
                  </a:lnTo>
                  <a:lnTo>
                    <a:pt x="1" y="425"/>
                  </a:lnTo>
                  <a:lnTo>
                    <a:pt x="62" y="880"/>
                  </a:lnTo>
                  <a:lnTo>
                    <a:pt x="153" y="1396"/>
                  </a:lnTo>
                  <a:lnTo>
                    <a:pt x="274" y="1912"/>
                  </a:lnTo>
                  <a:lnTo>
                    <a:pt x="395" y="2337"/>
                  </a:lnTo>
                  <a:lnTo>
                    <a:pt x="547" y="2762"/>
                  </a:lnTo>
                  <a:lnTo>
                    <a:pt x="729" y="3156"/>
                  </a:lnTo>
                  <a:lnTo>
                    <a:pt x="1124" y="4036"/>
                  </a:lnTo>
                  <a:lnTo>
                    <a:pt x="1518" y="4916"/>
                  </a:lnTo>
                  <a:lnTo>
                    <a:pt x="1639" y="5219"/>
                  </a:lnTo>
                  <a:lnTo>
                    <a:pt x="1700" y="5311"/>
                  </a:lnTo>
                  <a:lnTo>
                    <a:pt x="1700" y="5189"/>
                  </a:lnTo>
                  <a:lnTo>
                    <a:pt x="1609" y="4886"/>
                  </a:lnTo>
                  <a:lnTo>
                    <a:pt x="1488" y="4461"/>
                  </a:lnTo>
                  <a:lnTo>
                    <a:pt x="1306" y="3975"/>
                  </a:lnTo>
                  <a:lnTo>
                    <a:pt x="790" y="2640"/>
                  </a:lnTo>
                  <a:lnTo>
                    <a:pt x="638" y="2246"/>
                  </a:lnTo>
                  <a:lnTo>
                    <a:pt x="486" y="1821"/>
                  </a:lnTo>
                  <a:lnTo>
                    <a:pt x="335" y="1366"/>
                  </a:lnTo>
                  <a:lnTo>
                    <a:pt x="213" y="850"/>
                  </a:lnTo>
                  <a:lnTo>
                    <a:pt x="122" y="425"/>
                  </a:lnTo>
                  <a:lnTo>
                    <a:pt x="62" y="1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4"/>
            <p:cNvSpPr/>
            <p:nvPr/>
          </p:nvSpPr>
          <p:spPr>
            <a:xfrm>
              <a:off x="2928875" y="1850050"/>
              <a:ext cx="121400" cy="34175"/>
            </a:xfrm>
            <a:custGeom>
              <a:avLst/>
              <a:gdLst/>
              <a:ahLst/>
              <a:cxnLst/>
              <a:rect l="l" t="t" r="r" b="b"/>
              <a:pathLst>
                <a:path w="4856" h="1367" extrusionOk="0">
                  <a:moveTo>
                    <a:pt x="3095" y="1"/>
                  </a:moveTo>
                  <a:lnTo>
                    <a:pt x="2671" y="31"/>
                  </a:lnTo>
                  <a:lnTo>
                    <a:pt x="2367" y="92"/>
                  </a:lnTo>
                  <a:lnTo>
                    <a:pt x="2276" y="92"/>
                  </a:lnTo>
                  <a:lnTo>
                    <a:pt x="2155" y="122"/>
                  </a:lnTo>
                  <a:lnTo>
                    <a:pt x="1882" y="213"/>
                  </a:lnTo>
                  <a:lnTo>
                    <a:pt x="1669" y="304"/>
                  </a:lnTo>
                  <a:lnTo>
                    <a:pt x="1487" y="395"/>
                  </a:lnTo>
                  <a:lnTo>
                    <a:pt x="1062" y="638"/>
                  </a:lnTo>
                  <a:lnTo>
                    <a:pt x="304" y="1123"/>
                  </a:lnTo>
                  <a:lnTo>
                    <a:pt x="61" y="1275"/>
                  </a:lnTo>
                  <a:lnTo>
                    <a:pt x="0" y="1366"/>
                  </a:lnTo>
                  <a:lnTo>
                    <a:pt x="91" y="1336"/>
                  </a:lnTo>
                  <a:lnTo>
                    <a:pt x="365" y="1214"/>
                  </a:lnTo>
                  <a:lnTo>
                    <a:pt x="1153" y="790"/>
                  </a:lnTo>
                  <a:lnTo>
                    <a:pt x="1578" y="608"/>
                  </a:lnTo>
                  <a:lnTo>
                    <a:pt x="1942" y="456"/>
                  </a:lnTo>
                  <a:lnTo>
                    <a:pt x="2337" y="365"/>
                  </a:lnTo>
                  <a:lnTo>
                    <a:pt x="2731" y="274"/>
                  </a:lnTo>
                  <a:lnTo>
                    <a:pt x="3126" y="213"/>
                  </a:lnTo>
                  <a:lnTo>
                    <a:pt x="3581" y="213"/>
                  </a:lnTo>
                  <a:lnTo>
                    <a:pt x="4036" y="243"/>
                  </a:lnTo>
                  <a:lnTo>
                    <a:pt x="4461" y="304"/>
                  </a:lnTo>
                  <a:lnTo>
                    <a:pt x="4734" y="365"/>
                  </a:lnTo>
                  <a:lnTo>
                    <a:pt x="4855" y="365"/>
                  </a:lnTo>
                  <a:lnTo>
                    <a:pt x="4764" y="304"/>
                  </a:lnTo>
                  <a:lnTo>
                    <a:pt x="4491" y="213"/>
                  </a:lnTo>
                  <a:lnTo>
                    <a:pt x="4066" y="92"/>
                  </a:lnTo>
                  <a:lnTo>
                    <a:pt x="3581" y="31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4"/>
            <p:cNvSpPr/>
            <p:nvPr/>
          </p:nvSpPr>
          <p:spPr>
            <a:xfrm>
              <a:off x="3191350" y="1823500"/>
              <a:ext cx="11400" cy="151000"/>
            </a:xfrm>
            <a:custGeom>
              <a:avLst/>
              <a:gdLst/>
              <a:ahLst/>
              <a:cxnLst/>
              <a:rect l="l" t="t" r="r" b="b"/>
              <a:pathLst>
                <a:path w="456" h="6040" extrusionOk="0">
                  <a:moveTo>
                    <a:pt x="182" y="1"/>
                  </a:moveTo>
                  <a:lnTo>
                    <a:pt x="182" y="122"/>
                  </a:lnTo>
                  <a:lnTo>
                    <a:pt x="182" y="456"/>
                  </a:lnTo>
                  <a:lnTo>
                    <a:pt x="213" y="941"/>
                  </a:lnTo>
                  <a:lnTo>
                    <a:pt x="243" y="1487"/>
                  </a:lnTo>
                  <a:lnTo>
                    <a:pt x="213" y="2064"/>
                  </a:lnTo>
                  <a:lnTo>
                    <a:pt x="213" y="2519"/>
                  </a:lnTo>
                  <a:lnTo>
                    <a:pt x="182" y="3005"/>
                  </a:lnTo>
                  <a:lnTo>
                    <a:pt x="152" y="3490"/>
                  </a:lnTo>
                  <a:lnTo>
                    <a:pt x="91" y="4522"/>
                  </a:lnTo>
                  <a:lnTo>
                    <a:pt x="0" y="5554"/>
                  </a:lnTo>
                  <a:lnTo>
                    <a:pt x="0" y="5887"/>
                  </a:lnTo>
                  <a:lnTo>
                    <a:pt x="0" y="6039"/>
                  </a:lnTo>
                  <a:lnTo>
                    <a:pt x="31" y="5918"/>
                  </a:lnTo>
                  <a:lnTo>
                    <a:pt x="122" y="5584"/>
                  </a:lnTo>
                  <a:lnTo>
                    <a:pt x="274" y="4522"/>
                  </a:lnTo>
                  <a:lnTo>
                    <a:pt x="395" y="3490"/>
                  </a:lnTo>
                  <a:lnTo>
                    <a:pt x="456" y="3005"/>
                  </a:lnTo>
                  <a:lnTo>
                    <a:pt x="456" y="2550"/>
                  </a:lnTo>
                  <a:lnTo>
                    <a:pt x="456" y="2064"/>
                  </a:lnTo>
                  <a:lnTo>
                    <a:pt x="425" y="1487"/>
                  </a:lnTo>
                  <a:lnTo>
                    <a:pt x="365" y="941"/>
                  </a:lnTo>
                  <a:lnTo>
                    <a:pt x="304" y="456"/>
                  </a:lnTo>
                  <a:lnTo>
                    <a:pt x="213" y="122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CB2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4"/>
            <p:cNvSpPr/>
            <p:nvPr/>
          </p:nvSpPr>
          <p:spPr>
            <a:xfrm>
              <a:off x="3191350" y="1823500"/>
              <a:ext cx="11400" cy="151000"/>
            </a:xfrm>
            <a:custGeom>
              <a:avLst/>
              <a:gdLst/>
              <a:ahLst/>
              <a:cxnLst/>
              <a:rect l="l" t="t" r="r" b="b"/>
              <a:pathLst>
                <a:path w="456" h="6040" fill="none" extrusionOk="0">
                  <a:moveTo>
                    <a:pt x="0" y="6039"/>
                  </a:moveTo>
                  <a:lnTo>
                    <a:pt x="0" y="6039"/>
                  </a:lnTo>
                  <a:lnTo>
                    <a:pt x="0" y="5887"/>
                  </a:lnTo>
                  <a:lnTo>
                    <a:pt x="0" y="5554"/>
                  </a:lnTo>
                  <a:lnTo>
                    <a:pt x="91" y="4522"/>
                  </a:lnTo>
                  <a:lnTo>
                    <a:pt x="91" y="4522"/>
                  </a:lnTo>
                  <a:lnTo>
                    <a:pt x="152" y="3490"/>
                  </a:lnTo>
                  <a:lnTo>
                    <a:pt x="182" y="3005"/>
                  </a:lnTo>
                  <a:lnTo>
                    <a:pt x="182" y="3005"/>
                  </a:lnTo>
                  <a:lnTo>
                    <a:pt x="213" y="2519"/>
                  </a:lnTo>
                  <a:lnTo>
                    <a:pt x="213" y="2519"/>
                  </a:lnTo>
                  <a:lnTo>
                    <a:pt x="213" y="2064"/>
                  </a:lnTo>
                  <a:lnTo>
                    <a:pt x="243" y="1487"/>
                  </a:lnTo>
                  <a:lnTo>
                    <a:pt x="243" y="1487"/>
                  </a:lnTo>
                  <a:lnTo>
                    <a:pt x="213" y="941"/>
                  </a:lnTo>
                  <a:lnTo>
                    <a:pt x="182" y="456"/>
                  </a:lnTo>
                  <a:lnTo>
                    <a:pt x="182" y="122"/>
                  </a:lnTo>
                  <a:lnTo>
                    <a:pt x="182" y="1"/>
                  </a:lnTo>
                  <a:lnTo>
                    <a:pt x="182" y="1"/>
                  </a:lnTo>
                  <a:lnTo>
                    <a:pt x="213" y="122"/>
                  </a:lnTo>
                  <a:lnTo>
                    <a:pt x="304" y="456"/>
                  </a:lnTo>
                  <a:lnTo>
                    <a:pt x="365" y="941"/>
                  </a:lnTo>
                  <a:lnTo>
                    <a:pt x="425" y="1487"/>
                  </a:lnTo>
                  <a:lnTo>
                    <a:pt x="425" y="1487"/>
                  </a:lnTo>
                  <a:lnTo>
                    <a:pt x="456" y="2064"/>
                  </a:lnTo>
                  <a:lnTo>
                    <a:pt x="456" y="2550"/>
                  </a:lnTo>
                  <a:lnTo>
                    <a:pt x="456" y="2550"/>
                  </a:lnTo>
                  <a:lnTo>
                    <a:pt x="456" y="3005"/>
                  </a:lnTo>
                  <a:lnTo>
                    <a:pt x="456" y="3005"/>
                  </a:lnTo>
                  <a:lnTo>
                    <a:pt x="395" y="3490"/>
                  </a:lnTo>
                  <a:lnTo>
                    <a:pt x="274" y="4522"/>
                  </a:lnTo>
                  <a:lnTo>
                    <a:pt x="274" y="4522"/>
                  </a:lnTo>
                  <a:lnTo>
                    <a:pt x="122" y="5584"/>
                  </a:lnTo>
                  <a:lnTo>
                    <a:pt x="31" y="5918"/>
                  </a:lnTo>
                  <a:lnTo>
                    <a:pt x="0" y="60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3178450" y="2134525"/>
              <a:ext cx="53875" cy="141875"/>
            </a:xfrm>
            <a:custGeom>
              <a:avLst/>
              <a:gdLst/>
              <a:ahLst/>
              <a:cxnLst/>
              <a:rect l="l" t="t" r="r" b="b"/>
              <a:pathLst>
                <a:path w="2155" h="5675" extrusionOk="0">
                  <a:moveTo>
                    <a:pt x="1882" y="1"/>
                  </a:moveTo>
                  <a:lnTo>
                    <a:pt x="1700" y="122"/>
                  </a:lnTo>
                  <a:lnTo>
                    <a:pt x="1457" y="243"/>
                  </a:lnTo>
                  <a:lnTo>
                    <a:pt x="1002" y="395"/>
                  </a:lnTo>
                  <a:lnTo>
                    <a:pt x="486" y="517"/>
                  </a:lnTo>
                  <a:lnTo>
                    <a:pt x="1" y="577"/>
                  </a:lnTo>
                  <a:lnTo>
                    <a:pt x="486" y="1518"/>
                  </a:lnTo>
                  <a:lnTo>
                    <a:pt x="941" y="2337"/>
                  </a:lnTo>
                  <a:lnTo>
                    <a:pt x="820" y="2823"/>
                  </a:lnTo>
                  <a:lnTo>
                    <a:pt x="698" y="3308"/>
                  </a:lnTo>
                  <a:lnTo>
                    <a:pt x="607" y="3854"/>
                  </a:lnTo>
                  <a:lnTo>
                    <a:pt x="547" y="4461"/>
                  </a:lnTo>
                  <a:lnTo>
                    <a:pt x="547" y="4734"/>
                  </a:lnTo>
                  <a:lnTo>
                    <a:pt x="577" y="4977"/>
                  </a:lnTo>
                  <a:lnTo>
                    <a:pt x="607" y="5220"/>
                  </a:lnTo>
                  <a:lnTo>
                    <a:pt x="698" y="5402"/>
                  </a:lnTo>
                  <a:lnTo>
                    <a:pt x="790" y="5554"/>
                  </a:lnTo>
                  <a:lnTo>
                    <a:pt x="941" y="5645"/>
                  </a:lnTo>
                  <a:lnTo>
                    <a:pt x="1032" y="5675"/>
                  </a:lnTo>
                  <a:lnTo>
                    <a:pt x="1154" y="5675"/>
                  </a:lnTo>
                  <a:lnTo>
                    <a:pt x="1305" y="5614"/>
                  </a:lnTo>
                  <a:lnTo>
                    <a:pt x="1427" y="5493"/>
                  </a:lnTo>
                  <a:lnTo>
                    <a:pt x="1578" y="5341"/>
                  </a:lnTo>
                  <a:lnTo>
                    <a:pt x="1669" y="5189"/>
                  </a:lnTo>
                  <a:lnTo>
                    <a:pt x="1730" y="5007"/>
                  </a:lnTo>
                  <a:lnTo>
                    <a:pt x="1882" y="4552"/>
                  </a:lnTo>
                  <a:lnTo>
                    <a:pt x="1973" y="4067"/>
                  </a:lnTo>
                  <a:lnTo>
                    <a:pt x="2064" y="3551"/>
                  </a:lnTo>
                  <a:lnTo>
                    <a:pt x="2125" y="2641"/>
                  </a:lnTo>
                  <a:lnTo>
                    <a:pt x="2155" y="2064"/>
                  </a:lnTo>
                  <a:lnTo>
                    <a:pt x="2064" y="1366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4"/>
            <p:cNvSpPr/>
            <p:nvPr/>
          </p:nvSpPr>
          <p:spPr>
            <a:xfrm>
              <a:off x="3178450" y="2134525"/>
              <a:ext cx="53875" cy="141875"/>
            </a:xfrm>
            <a:custGeom>
              <a:avLst/>
              <a:gdLst/>
              <a:ahLst/>
              <a:cxnLst/>
              <a:rect l="l" t="t" r="r" b="b"/>
              <a:pathLst>
                <a:path w="2155" h="5675" fill="none" extrusionOk="0">
                  <a:moveTo>
                    <a:pt x="1578" y="5341"/>
                  </a:moveTo>
                  <a:lnTo>
                    <a:pt x="1578" y="5341"/>
                  </a:lnTo>
                  <a:lnTo>
                    <a:pt x="1669" y="5189"/>
                  </a:lnTo>
                  <a:lnTo>
                    <a:pt x="1730" y="5007"/>
                  </a:lnTo>
                  <a:lnTo>
                    <a:pt x="1882" y="4552"/>
                  </a:lnTo>
                  <a:lnTo>
                    <a:pt x="1973" y="4067"/>
                  </a:lnTo>
                  <a:lnTo>
                    <a:pt x="2064" y="3551"/>
                  </a:lnTo>
                  <a:lnTo>
                    <a:pt x="2125" y="2641"/>
                  </a:lnTo>
                  <a:lnTo>
                    <a:pt x="2155" y="2064"/>
                  </a:lnTo>
                  <a:lnTo>
                    <a:pt x="2155" y="2064"/>
                  </a:lnTo>
                  <a:lnTo>
                    <a:pt x="2064" y="1366"/>
                  </a:lnTo>
                  <a:lnTo>
                    <a:pt x="1882" y="1"/>
                  </a:lnTo>
                  <a:lnTo>
                    <a:pt x="1882" y="1"/>
                  </a:lnTo>
                  <a:lnTo>
                    <a:pt x="1700" y="122"/>
                  </a:lnTo>
                  <a:lnTo>
                    <a:pt x="1457" y="243"/>
                  </a:lnTo>
                  <a:lnTo>
                    <a:pt x="1002" y="395"/>
                  </a:lnTo>
                  <a:lnTo>
                    <a:pt x="486" y="51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486" y="1518"/>
                  </a:lnTo>
                  <a:lnTo>
                    <a:pt x="941" y="2337"/>
                  </a:lnTo>
                  <a:lnTo>
                    <a:pt x="941" y="2337"/>
                  </a:lnTo>
                  <a:lnTo>
                    <a:pt x="820" y="2823"/>
                  </a:lnTo>
                  <a:lnTo>
                    <a:pt x="698" y="3308"/>
                  </a:lnTo>
                  <a:lnTo>
                    <a:pt x="607" y="3854"/>
                  </a:lnTo>
                  <a:lnTo>
                    <a:pt x="547" y="4461"/>
                  </a:lnTo>
                  <a:lnTo>
                    <a:pt x="547" y="4734"/>
                  </a:lnTo>
                  <a:lnTo>
                    <a:pt x="577" y="4977"/>
                  </a:lnTo>
                  <a:lnTo>
                    <a:pt x="607" y="5220"/>
                  </a:lnTo>
                  <a:lnTo>
                    <a:pt x="698" y="5402"/>
                  </a:lnTo>
                  <a:lnTo>
                    <a:pt x="790" y="5554"/>
                  </a:lnTo>
                  <a:lnTo>
                    <a:pt x="941" y="5645"/>
                  </a:lnTo>
                  <a:lnTo>
                    <a:pt x="941" y="5645"/>
                  </a:lnTo>
                  <a:lnTo>
                    <a:pt x="1032" y="5675"/>
                  </a:lnTo>
                  <a:lnTo>
                    <a:pt x="1032" y="5675"/>
                  </a:lnTo>
                  <a:lnTo>
                    <a:pt x="1154" y="5675"/>
                  </a:lnTo>
                  <a:lnTo>
                    <a:pt x="1305" y="5614"/>
                  </a:lnTo>
                  <a:lnTo>
                    <a:pt x="1427" y="5493"/>
                  </a:lnTo>
                  <a:lnTo>
                    <a:pt x="1578" y="53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4"/>
            <p:cNvSpPr/>
            <p:nvPr/>
          </p:nvSpPr>
          <p:spPr>
            <a:xfrm>
              <a:off x="3203475" y="2135300"/>
              <a:ext cx="21275" cy="9125"/>
            </a:xfrm>
            <a:custGeom>
              <a:avLst/>
              <a:gdLst/>
              <a:ahLst/>
              <a:cxnLst/>
              <a:rect l="l" t="t" r="r" b="b"/>
              <a:pathLst>
                <a:path w="851" h="365" extrusionOk="0">
                  <a:moveTo>
                    <a:pt x="820" y="0"/>
                  </a:moveTo>
                  <a:lnTo>
                    <a:pt x="820" y="0"/>
                  </a:lnTo>
                  <a:lnTo>
                    <a:pt x="638" y="121"/>
                  </a:lnTo>
                  <a:lnTo>
                    <a:pt x="456" y="212"/>
                  </a:lnTo>
                  <a:lnTo>
                    <a:pt x="1" y="364"/>
                  </a:lnTo>
                  <a:lnTo>
                    <a:pt x="1" y="364"/>
                  </a:lnTo>
                  <a:lnTo>
                    <a:pt x="1" y="364"/>
                  </a:lnTo>
                  <a:lnTo>
                    <a:pt x="1" y="364"/>
                  </a:lnTo>
                  <a:lnTo>
                    <a:pt x="456" y="212"/>
                  </a:lnTo>
                  <a:lnTo>
                    <a:pt x="638" y="121"/>
                  </a:lnTo>
                  <a:lnTo>
                    <a:pt x="820" y="0"/>
                  </a:lnTo>
                  <a:close/>
                  <a:moveTo>
                    <a:pt x="851" y="0"/>
                  </a:moveTo>
                  <a:lnTo>
                    <a:pt x="851" y="0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51" y="0"/>
                  </a:lnTo>
                  <a:close/>
                  <a:moveTo>
                    <a:pt x="851" y="0"/>
                  </a:moveTo>
                  <a:lnTo>
                    <a:pt x="851" y="0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851" y="0"/>
                  </a:lnTo>
                  <a:close/>
                  <a:moveTo>
                    <a:pt x="851" y="0"/>
                  </a:moveTo>
                  <a:lnTo>
                    <a:pt x="851" y="0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851" y="0"/>
                  </a:lnTo>
                  <a:close/>
                  <a:moveTo>
                    <a:pt x="851" y="0"/>
                  </a:moveTo>
                  <a:lnTo>
                    <a:pt x="851" y="0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851" y="0"/>
                  </a:ln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3203475" y="2135300"/>
              <a:ext cx="20525" cy="9125"/>
            </a:xfrm>
            <a:custGeom>
              <a:avLst/>
              <a:gdLst/>
              <a:ahLst/>
              <a:cxnLst/>
              <a:rect l="l" t="t" r="r" b="b"/>
              <a:pathLst>
                <a:path w="821" h="365" fill="none" extrusionOk="0">
                  <a:moveTo>
                    <a:pt x="820" y="0"/>
                  </a:moveTo>
                  <a:lnTo>
                    <a:pt x="820" y="0"/>
                  </a:lnTo>
                  <a:lnTo>
                    <a:pt x="638" y="121"/>
                  </a:lnTo>
                  <a:lnTo>
                    <a:pt x="456" y="212"/>
                  </a:lnTo>
                  <a:lnTo>
                    <a:pt x="1" y="364"/>
                  </a:lnTo>
                  <a:lnTo>
                    <a:pt x="1" y="364"/>
                  </a:lnTo>
                  <a:lnTo>
                    <a:pt x="1" y="364"/>
                  </a:lnTo>
                  <a:lnTo>
                    <a:pt x="1" y="364"/>
                  </a:lnTo>
                  <a:lnTo>
                    <a:pt x="456" y="212"/>
                  </a:lnTo>
                  <a:lnTo>
                    <a:pt x="638" y="121"/>
                  </a:lnTo>
                  <a:lnTo>
                    <a:pt x="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4"/>
            <p:cNvSpPr/>
            <p:nvPr/>
          </p:nvSpPr>
          <p:spPr>
            <a:xfrm>
              <a:off x="3223975" y="21353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4"/>
            <p:cNvSpPr/>
            <p:nvPr/>
          </p:nvSpPr>
          <p:spPr>
            <a:xfrm>
              <a:off x="3224725" y="21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4"/>
            <p:cNvSpPr/>
            <p:nvPr/>
          </p:nvSpPr>
          <p:spPr>
            <a:xfrm>
              <a:off x="3224725" y="21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4"/>
            <p:cNvSpPr/>
            <p:nvPr/>
          </p:nvSpPr>
          <p:spPr>
            <a:xfrm>
              <a:off x="3224725" y="213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4"/>
            <p:cNvSpPr/>
            <p:nvPr/>
          </p:nvSpPr>
          <p:spPr>
            <a:xfrm>
              <a:off x="3215625" y="2268050"/>
              <a:ext cx="2300" cy="3050"/>
            </a:xfrm>
            <a:custGeom>
              <a:avLst/>
              <a:gdLst/>
              <a:ahLst/>
              <a:cxnLst/>
              <a:rect l="l" t="t" r="r" b="b"/>
              <a:pathLst>
                <a:path w="92" h="122" extrusionOk="0">
                  <a:moveTo>
                    <a:pt x="91" y="0"/>
                  </a:moveTo>
                  <a:lnTo>
                    <a:pt x="91" y="0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4"/>
            <p:cNvSpPr/>
            <p:nvPr/>
          </p:nvSpPr>
          <p:spPr>
            <a:xfrm>
              <a:off x="3215625" y="2268050"/>
              <a:ext cx="2300" cy="3050"/>
            </a:xfrm>
            <a:custGeom>
              <a:avLst/>
              <a:gdLst/>
              <a:ahLst/>
              <a:cxnLst/>
              <a:rect l="l" t="t" r="r" b="b"/>
              <a:pathLst>
                <a:path w="92" h="122" fill="none" extrusionOk="0">
                  <a:moveTo>
                    <a:pt x="91" y="0"/>
                  </a:moveTo>
                  <a:lnTo>
                    <a:pt x="91" y="0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4"/>
            <p:cNvSpPr/>
            <p:nvPr/>
          </p:nvSpPr>
          <p:spPr>
            <a:xfrm>
              <a:off x="3203475" y="2134525"/>
              <a:ext cx="28850" cy="139600"/>
            </a:xfrm>
            <a:custGeom>
              <a:avLst/>
              <a:gdLst/>
              <a:ahLst/>
              <a:cxnLst/>
              <a:rect l="l" t="t" r="r" b="b"/>
              <a:pathLst>
                <a:path w="1154" h="5584" extrusionOk="0">
                  <a:moveTo>
                    <a:pt x="881" y="1"/>
                  </a:moveTo>
                  <a:lnTo>
                    <a:pt x="851" y="31"/>
                  </a:lnTo>
                  <a:lnTo>
                    <a:pt x="820" y="31"/>
                  </a:lnTo>
                  <a:lnTo>
                    <a:pt x="638" y="152"/>
                  </a:lnTo>
                  <a:lnTo>
                    <a:pt x="456" y="243"/>
                  </a:lnTo>
                  <a:lnTo>
                    <a:pt x="1" y="395"/>
                  </a:lnTo>
                  <a:lnTo>
                    <a:pt x="122" y="517"/>
                  </a:lnTo>
                  <a:lnTo>
                    <a:pt x="244" y="638"/>
                  </a:lnTo>
                  <a:lnTo>
                    <a:pt x="335" y="790"/>
                  </a:lnTo>
                  <a:lnTo>
                    <a:pt x="426" y="972"/>
                  </a:lnTo>
                  <a:lnTo>
                    <a:pt x="577" y="1548"/>
                  </a:lnTo>
                  <a:lnTo>
                    <a:pt x="668" y="2125"/>
                  </a:lnTo>
                  <a:lnTo>
                    <a:pt x="729" y="2701"/>
                  </a:lnTo>
                  <a:lnTo>
                    <a:pt x="729" y="3278"/>
                  </a:lnTo>
                  <a:lnTo>
                    <a:pt x="699" y="3854"/>
                  </a:lnTo>
                  <a:lnTo>
                    <a:pt x="638" y="4431"/>
                  </a:lnTo>
                  <a:lnTo>
                    <a:pt x="517" y="5007"/>
                  </a:lnTo>
                  <a:lnTo>
                    <a:pt x="365" y="5584"/>
                  </a:lnTo>
                  <a:lnTo>
                    <a:pt x="486" y="5463"/>
                  </a:lnTo>
                  <a:lnTo>
                    <a:pt x="577" y="5341"/>
                  </a:lnTo>
                  <a:lnTo>
                    <a:pt x="729" y="5038"/>
                  </a:lnTo>
                  <a:lnTo>
                    <a:pt x="851" y="4613"/>
                  </a:lnTo>
                  <a:lnTo>
                    <a:pt x="972" y="4158"/>
                  </a:lnTo>
                  <a:lnTo>
                    <a:pt x="1033" y="3703"/>
                  </a:lnTo>
                  <a:lnTo>
                    <a:pt x="1124" y="2823"/>
                  </a:lnTo>
                  <a:lnTo>
                    <a:pt x="1154" y="2185"/>
                  </a:lnTo>
                  <a:lnTo>
                    <a:pt x="1154" y="2064"/>
                  </a:lnTo>
                  <a:lnTo>
                    <a:pt x="1063" y="1366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4"/>
            <p:cNvSpPr/>
            <p:nvPr/>
          </p:nvSpPr>
          <p:spPr>
            <a:xfrm>
              <a:off x="3203475" y="2134525"/>
              <a:ext cx="28850" cy="139600"/>
            </a:xfrm>
            <a:custGeom>
              <a:avLst/>
              <a:gdLst/>
              <a:ahLst/>
              <a:cxnLst/>
              <a:rect l="l" t="t" r="r" b="b"/>
              <a:pathLst>
                <a:path w="1154" h="5584" fill="none" extrusionOk="0">
                  <a:moveTo>
                    <a:pt x="881" y="1"/>
                  </a:moveTo>
                  <a:lnTo>
                    <a:pt x="881" y="1"/>
                  </a:lnTo>
                  <a:lnTo>
                    <a:pt x="881" y="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51" y="31"/>
                  </a:lnTo>
                  <a:lnTo>
                    <a:pt x="820" y="31"/>
                  </a:lnTo>
                  <a:lnTo>
                    <a:pt x="820" y="31"/>
                  </a:lnTo>
                  <a:lnTo>
                    <a:pt x="820" y="31"/>
                  </a:lnTo>
                  <a:lnTo>
                    <a:pt x="820" y="31"/>
                  </a:lnTo>
                  <a:lnTo>
                    <a:pt x="638" y="152"/>
                  </a:lnTo>
                  <a:lnTo>
                    <a:pt x="456" y="243"/>
                  </a:lnTo>
                  <a:lnTo>
                    <a:pt x="1" y="395"/>
                  </a:lnTo>
                  <a:lnTo>
                    <a:pt x="1" y="395"/>
                  </a:lnTo>
                  <a:lnTo>
                    <a:pt x="122" y="517"/>
                  </a:lnTo>
                  <a:lnTo>
                    <a:pt x="244" y="638"/>
                  </a:lnTo>
                  <a:lnTo>
                    <a:pt x="335" y="790"/>
                  </a:lnTo>
                  <a:lnTo>
                    <a:pt x="426" y="972"/>
                  </a:lnTo>
                  <a:lnTo>
                    <a:pt x="426" y="972"/>
                  </a:lnTo>
                  <a:lnTo>
                    <a:pt x="577" y="1548"/>
                  </a:lnTo>
                  <a:lnTo>
                    <a:pt x="668" y="2125"/>
                  </a:lnTo>
                  <a:lnTo>
                    <a:pt x="729" y="2701"/>
                  </a:lnTo>
                  <a:lnTo>
                    <a:pt x="729" y="3278"/>
                  </a:lnTo>
                  <a:lnTo>
                    <a:pt x="699" y="3854"/>
                  </a:lnTo>
                  <a:lnTo>
                    <a:pt x="638" y="4431"/>
                  </a:lnTo>
                  <a:lnTo>
                    <a:pt x="517" y="5007"/>
                  </a:lnTo>
                  <a:lnTo>
                    <a:pt x="365" y="5584"/>
                  </a:lnTo>
                  <a:lnTo>
                    <a:pt x="365" y="5584"/>
                  </a:lnTo>
                  <a:lnTo>
                    <a:pt x="486" y="5463"/>
                  </a:lnTo>
                  <a:lnTo>
                    <a:pt x="486" y="5463"/>
                  </a:lnTo>
                  <a:lnTo>
                    <a:pt x="577" y="5341"/>
                  </a:lnTo>
                  <a:lnTo>
                    <a:pt x="577" y="5341"/>
                  </a:lnTo>
                  <a:lnTo>
                    <a:pt x="577" y="5341"/>
                  </a:lnTo>
                  <a:lnTo>
                    <a:pt x="729" y="5038"/>
                  </a:lnTo>
                  <a:lnTo>
                    <a:pt x="851" y="4613"/>
                  </a:lnTo>
                  <a:lnTo>
                    <a:pt x="972" y="4158"/>
                  </a:lnTo>
                  <a:lnTo>
                    <a:pt x="1033" y="3703"/>
                  </a:lnTo>
                  <a:lnTo>
                    <a:pt x="1124" y="2823"/>
                  </a:lnTo>
                  <a:lnTo>
                    <a:pt x="1154" y="2185"/>
                  </a:lnTo>
                  <a:lnTo>
                    <a:pt x="1154" y="2185"/>
                  </a:lnTo>
                  <a:lnTo>
                    <a:pt x="1154" y="2064"/>
                  </a:lnTo>
                  <a:lnTo>
                    <a:pt x="1154" y="2064"/>
                  </a:lnTo>
                  <a:lnTo>
                    <a:pt x="1063" y="1366"/>
                  </a:lnTo>
                  <a:lnTo>
                    <a:pt x="8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4"/>
            <p:cNvSpPr/>
            <p:nvPr/>
          </p:nvSpPr>
          <p:spPr>
            <a:xfrm>
              <a:off x="3177700" y="2151975"/>
              <a:ext cx="28075" cy="44775"/>
            </a:xfrm>
            <a:custGeom>
              <a:avLst/>
              <a:gdLst/>
              <a:ahLst/>
              <a:cxnLst/>
              <a:rect l="l" t="t" r="r" b="b"/>
              <a:pathLst>
                <a:path w="1123" h="1791" extrusionOk="0">
                  <a:moveTo>
                    <a:pt x="0" y="1"/>
                  </a:moveTo>
                  <a:lnTo>
                    <a:pt x="0" y="31"/>
                  </a:lnTo>
                  <a:lnTo>
                    <a:pt x="31" y="152"/>
                  </a:lnTo>
                  <a:lnTo>
                    <a:pt x="152" y="516"/>
                  </a:lnTo>
                  <a:lnTo>
                    <a:pt x="395" y="1002"/>
                  </a:lnTo>
                  <a:lnTo>
                    <a:pt x="516" y="1123"/>
                  </a:lnTo>
                  <a:lnTo>
                    <a:pt x="728" y="1427"/>
                  </a:lnTo>
                  <a:lnTo>
                    <a:pt x="1002" y="1700"/>
                  </a:lnTo>
                  <a:lnTo>
                    <a:pt x="1093" y="1791"/>
                  </a:lnTo>
                  <a:lnTo>
                    <a:pt x="1123" y="1791"/>
                  </a:lnTo>
                  <a:lnTo>
                    <a:pt x="1123" y="1730"/>
                  </a:lnTo>
                  <a:lnTo>
                    <a:pt x="1062" y="1639"/>
                  </a:lnTo>
                  <a:lnTo>
                    <a:pt x="880" y="1305"/>
                  </a:lnTo>
                  <a:lnTo>
                    <a:pt x="637" y="850"/>
                  </a:lnTo>
                  <a:lnTo>
                    <a:pt x="334" y="425"/>
                  </a:lnTo>
                  <a:lnTo>
                    <a:pt x="122" y="122"/>
                  </a:lnTo>
                  <a:lnTo>
                    <a:pt x="61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4"/>
            <p:cNvSpPr/>
            <p:nvPr/>
          </p:nvSpPr>
          <p:spPr>
            <a:xfrm>
              <a:off x="2875775" y="1423725"/>
              <a:ext cx="486275" cy="422550"/>
            </a:xfrm>
            <a:custGeom>
              <a:avLst/>
              <a:gdLst/>
              <a:ahLst/>
              <a:cxnLst/>
              <a:rect l="l" t="t" r="r" b="b"/>
              <a:pathLst>
                <a:path w="19451" h="16902" extrusionOk="0">
                  <a:moveTo>
                    <a:pt x="1851" y="0"/>
                  </a:moveTo>
                  <a:lnTo>
                    <a:pt x="1669" y="213"/>
                  </a:lnTo>
                  <a:lnTo>
                    <a:pt x="1487" y="395"/>
                  </a:lnTo>
                  <a:lnTo>
                    <a:pt x="1244" y="577"/>
                  </a:lnTo>
                  <a:lnTo>
                    <a:pt x="911" y="759"/>
                  </a:lnTo>
                  <a:lnTo>
                    <a:pt x="820" y="789"/>
                  </a:lnTo>
                  <a:lnTo>
                    <a:pt x="698" y="820"/>
                  </a:lnTo>
                  <a:lnTo>
                    <a:pt x="425" y="789"/>
                  </a:lnTo>
                  <a:lnTo>
                    <a:pt x="182" y="729"/>
                  </a:lnTo>
                  <a:lnTo>
                    <a:pt x="0" y="638"/>
                  </a:lnTo>
                  <a:lnTo>
                    <a:pt x="0" y="1153"/>
                  </a:lnTo>
                  <a:lnTo>
                    <a:pt x="0" y="1730"/>
                  </a:lnTo>
                  <a:lnTo>
                    <a:pt x="61" y="2337"/>
                  </a:lnTo>
                  <a:lnTo>
                    <a:pt x="122" y="2974"/>
                  </a:lnTo>
                  <a:lnTo>
                    <a:pt x="243" y="3611"/>
                  </a:lnTo>
                  <a:lnTo>
                    <a:pt x="425" y="4248"/>
                  </a:lnTo>
                  <a:lnTo>
                    <a:pt x="638" y="4886"/>
                  </a:lnTo>
                  <a:lnTo>
                    <a:pt x="911" y="5493"/>
                  </a:lnTo>
                  <a:lnTo>
                    <a:pt x="1214" y="6039"/>
                  </a:lnTo>
                  <a:lnTo>
                    <a:pt x="1517" y="6524"/>
                  </a:lnTo>
                  <a:lnTo>
                    <a:pt x="1821" y="7010"/>
                  </a:lnTo>
                  <a:lnTo>
                    <a:pt x="2124" y="7435"/>
                  </a:lnTo>
                  <a:lnTo>
                    <a:pt x="2428" y="7859"/>
                  </a:lnTo>
                  <a:lnTo>
                    <a:pt x="2762" y="8224"/>
                  </a:lnTo>
                  <a:lnTo>
                    <a:pt x="3095" y="8588"/>
                  </a:lnTo>
                  <a:lnTo>
                    <a:pt x="3429" y="8921"/>
                  </a:lnTo>
                  <a:lnTo>
                    <a:pt x="3763" y="9225"/>
                  </a:lnTo>
                  <a:lnTo>
                    <a:pt x="4127" y="9498"/>
                  </a:lnTo>
                  <a:lnTo>
                    <a:pt x="4491" y="9741"/>
                  </a:lnTo>
                  <a:lnTo>
                    <a:pt x="4855" y="9953"/>
                  </a:lnTo>
                  <a:lnTo>
                    <a:pt x="5219" y="10135"/>
                  </a:lnTo>
                  <a:lnTo>
                    <a:pt x="5584" y="10287"/>
                  </a:lnTo>
                  <a:lnTo>
                    <a:pt x="5948" y="10408"/>
                  </a:lnTo>
                  <a:lnTo>
                    <a:pt x="6342" y="10499"/>
                  </a:lnTo>
                  <a:lnTo>
                    <a:pt x="6039" y="15901"/>
                  </a:lnTo>
                  <a:lnTo>
                    <a:pt x="6190" y="15992"/>
                  </a:lnTo>
                  <a:lnTo>
                    <a:pt x="6615" y="16234"/>
                  </a:lnTo>
                  <a:lnTo>
                    <a:pt x="6919" y="16356"/>
                  </a:lnTo>
                  <a:lnTo>
                    <a:pt x="7253" y="16507"/>
                  </a:lnTo>
                  <a:lnTo>
                    <a:pt x="7677" y="16629"/>
                  </a:lnTo>
                  <a:lnTo>
                    <a:pt x="8133" y="16750"/>
                  </a:lnTo>
                  <a:lnTo>
                    <a:pt x="8618" y="16841"/>
                  </a:lnTo>
                  <a:lnTo>
                    <a:pt x="9134" y="16872"/>
                  </a:lnTo>
                  <a:lnTo>
                    <a:pt x="9680" y="16902"/>
                  </a:lnTo>
                  <a:lnTo>
                    <a:pt x="10287" y="16841"/>
                  </a:lnTo>
                  <a:lnTo>
                    <a:pt x="10894" y="16720"/>
                  </a:lnTo>
                  <a:lnTo>
                    <a:pt x="11197" y="16659"/>
                  </a:lnTo>
                  <a:lnTo>
                    <a:pt x="11501" y="16538"/>
                  </a:lnTo>
                  <a:lnTo>
                    <a:pt x="11804" y="16416"/>
                  </a:lnTo>
                  <a:lnTo>
                    <a:pt x="12138" y="16265"/>
                  </a:lnTo>
                  <a:lnTo>
                    <a:pt x="12441" y="16113"/>
                  </a:lnTo>
                  <a:lnTo>
                    <a:pt x="12775" y="15901"/>
                  </a:lnTo>
                  <a:lnTo>
                    <a:pt x="12381" y="13109"/>
                  </a:lnTo>
                  <a:lnTo>
                    <a:pt x="12108" y="11197"/>
                  </a:lnTo>
                  <a:lnTo>
                    <a:pt x="12047" y="10621"/>
                  </a:lnTo>
                  <a:lnTo>
                    <a:pt x="12047" y="10469"/>
                  </a:lnTo>
                  <a:lnTo>
                    <a:pt x="12047" y="10439"/>
                  </a:lnTo>
                  <a:lnTo>
                    <a:pt x="12108" y="10469"/>
                  </a:lnTo>
                  <a:lnTo>
                    <a:pt x="12623" y="10469"/>
                  </a:lnTo>
                  <a:lnTo>
                    <a:pt x="12897" y="10408"/>
                  </a:lnTo>
                  <a:lnTo>
                    <a:pt x="13230" y="10348"/>
                  </a:lnTo>
                  <a:lnTo>
                    <a:pt x="13564" y="10257"/>
                  </a:lnTo>
                  <a:lnTo>
                    <a:pt x="13928" y="10105"/>
                  </a:lnTo>
                  <a:lnTo>
                    <a:pt x="14323" y="9923"/>
                  </a:lnTo>
                  <a:lnTo>
                    <a:pt x="14748" y="9680"/>
                  </a:lnTo>
                  <a:lnTo>
                    <a:pt x="15172" y="9407"/>
                  </a:lnTo>
                  <a:lnTo>
                    <a:pt x="15597" y="9073"/>
                  </a:lnTo>
                  <a:lnTo>
                    <a:pt x="16022" y="8679"/>
                  </a:lnTo>
                  <a:lnTo>
                    <a:pt x="16447" y="8193"/>
                  </a:lnTo>
                  <a:lnTo>
                    <a:pt x="16841" y="7677"/>
                  </a:lnTo>
                  <a:lnTo>
                    <a:pt x="17236" y="7070"/>
                  </a:lnTo>
                  <a:lnTo>
                    <a:pt x="17903" y="5887"/>
                  </a:lnTo>
                  <a:lnTo>
                    <a:pt x="18419" y="4855"/>
                  </a:lnTo>
                  <a:lnTo>
                    <a:pt x="18814" y="4036"/>
                  </a:lnTo>
                  <a:lnTo>
                    <a:pt x="19087" y="3369"/>
                  </a:lnTo>
                  <a:lnTo>
                    <a:pt x="19269" y="2883"/>
                  </a:lnTo>
                  <a:lnTo>
                    <a:pt x="19390" y="2519"/>
                  </a:lnTo>
                  <a:lnTo>
                    <a:pt x="19451" y="2246"/>
                  </a:lnTo>
                  <a:lnTo>
                    <a:pt x="18116" y="1639"/>
                  </a:lnTo>
                  <a:lnTo>
                    <a:pt x="17843" y="2215"/>
                  </a:lnTo>
                  <a:lnTo>
                    <a:pt x="17509" y="2792"/>
                  </a:lnTo>
                  <a:lnTo>
                    <a:pt x="17084" y="3490"/>
                  </a:lnTo>
                  <a:lnTo>
                    <a:pt x="16598" y="4248"/>
                  </a:lnTo>
                  <a:lnTo>
                    <a:pt x="16325" y="4643"/>
                  </a:lnTo>
                  <a:lnTo>
                    <a:pt x="16022" y="5007"/>
                  </a:lnTo>
                  <a:lnTo>
                    <a:pt x="15749" y="5341"/>
                  </a:lnTo>
                  <a:lnTo>
                    <a:pt x="15445" y="5644"/>
                  </a:lnTo>
                  <a:lnTo>
                    <a:pt x="15142" y="5948"/>
                  </a:lnTo>
                  <a:lnTo>
                    <a:pt x="14808" y="6160"/>
                  </a:lnTo>
                  <a:lnTo>
                    <a:pt x="14383" y="6494"/>
                  </a:lnTo>
                  <a:lnTo>
                    <a:pt x="14110" y="6706"/>
                  </a:lnTo>
                  <a:lnTo>
                    <a:pt x="13776" y="6949"/>
                  </a:lnTo>
                  <a:lnTo>
                    <a:pt x="13443" y="7162"/>
                  </a:lnTo>
                  <a:lnTo>
                    <a:pt x="13079" y="7313"/>
                  </a:lnTo>
                  <a:lnTo>
                    <a:pt x="12897" y="7374"/>
                  </a:lnTo>
                  <a:lnTo>
                    <a:pt x="12714" y="7404"/>
                  </a:lnTo>
                  <a:lnTo>
                    <a:pt x="12532" y="7435"/>
                  </a:lnTo>
                  <a:lnTo>
                    <a:pt x="12350" y="7435"/>
                  </a:lnTo>
                  <a:lnTo>
                    <a:pt x="11501" y="7313"/>
                  </a:lnTo>
                  <a:lnTo>
                    <a:pt x="10985" y="7222"/>
                  </a:lnTo>
                  <a:lnTo>
                    <a:pt x="10378" y="7162"/>
                  </a:lnTo>
                  <a:lnTo>
                    <a:pt x="9741" y="7131"/>
                  </a:lnTo>
                  <a:lnTo>
                    <a:pt x="8982" y="7131"/>
                  </a:lnTo>
                  <a:lnTo>
                    <a:pt x="8163" y="7162"/>
                  </a:lnTo>
                  <a:lnTo>
                    <a:pt x="7253" y="7253"/>
                  </a:lnTo>
                  <a:lnTo>
                    <a:pt x="6767" y="7283"/>
                  </a:lnTo>
                  <a:lnTo>
                    <a:pt x="6342" y="7253"/>
                  </a:lnTo>
                  <a:lnTo>
                    <a:pt x="5948" y="7192"/>
                  </a:lnTo>
                  <a:lnTo>
                    <a:pt x="5584" y="7070"/>
                  </a:lnTo>
                  <a:lnTo>
                    <a:pt x="5219" y="6919"/>
                  </a:lnTo>
                  <a:lnTo>
                    <a:pt x="4886" y="6737"/>
                  </a:lnTo>
                  <a:lnTo>
                    <a:pt x="4613" y="6524"/>
                  </a:lnTo>
                  <a:lnTo>
                    <a:pt x="4309" y="6282"/>
                  </a:lnTo>
                  <a:lnTo>
                    <a:pt x="4066" y="6039"/>
                  </a:lnTo>
                  <a:lnTo>
                    <a:pt x="3824" y="5796"/>
                  </a:lnTo>
                  <a:lnTo>
                    <a:pt x="3429" y="5250"/>
                  </a:lnTo>
                  <a:lnTo>
                    <a:pt x="3095" y="4734"/>
                  </a:lnTo>
                  <a:lnTo>
                    <a:pt x="2853" y="4309"/>
                  </a:lnTo>
                  <a:lnTo>
                    <a:pt x="2701" y="3975"/>
                  </a:lnTo>
                  <a:lnTo>
                    <a:pt x="2580" y="3551"/>
                  </a:lnTo>
                  <a:lnTo>
                    <a:pt x="2428" y="3004"/>
                  </a:lnTo>
                  <a:lnTo>
                    <a:pt x="2306" y="2428"/>
                  </a:lnTo>
                  <a:lnTo>
                    <a:pt x="2064" y="1153"/>
                  </a:lnTo>
                  <a:lnTo>
                    <a:pt x="1851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4"/>
            <p:cNvSpPr/>
            <p:nvPr/>
          </p:nvSpPr>
          <p:spPr>
            <a:xfrm>
              <a:off x="2875775" y="1423725"/>
              <a:ext cx="486275" cy="422550"/>
            </a:xfrm>
            <a:custGeom>
              <a:avLst/>
              <a:gdLst/>
              <a:ahLst/>
              <a:cxnLst/>
              <a:rect l="l" t="t" r="r" b="b"/>
              <a:pathLst>
                <a:path w="19451" h="16902" fill="none" extrusionOk="0">
                  <a:moveTo>
                    <a:pt x="18116" y="1639"/>
                  </a:moveTo>
                  <a:lnTo>
                    <a:pt x="18116" y="1639"/>
                  </a:lnTo>
                  <a:lnTo>
                    <a:pt x="17843" y="2215"/>
                  </a:lnTo>
                  <a:lnTo>
                    <a:pt x="17509" y="2792"/>
                  </a:lnTo>
                  <a:lnTo>
                    <a:pt x="17084" y="3490"/>
                  </a:lnTo>
                  <a:lnTo>
                    <a:pt x="16598" y="4248"/>
                  </a:lnTo>
                  <a:lnTo>
                    <a:pt x="16325" y="4643"/>
                  </a:lnTo>
                  <a:lnTo>
                    <a:pt x="16022" y="5007"/>
                  </a:lnTo>
                  <a:lnTo>
                    <a:pt x="15749" y="5341"/>
                  </a:lnTo>
                  <a:lnTo>
                    <a:pt x="15445" y="5644"/>
                  </a:lnTo>
                  <a:lnTo>
                    <a:pt x="15142" y="5948"/>
                  </a:lnTo>
                  <a:lnTo>
                    <a:pt x="14808" y="6160"/>
                  </a:lnTo>
                  <a:lnTo>
                    <a:pt x="14808" y="6160"/>
                  </a:lnTo>
                  <a:lnTo>
                    <a:pt x="14383" y="6494"/>
                  </a:lnTo>
                  <a:lnTo>
                    <a:pt x="14110" y="6706"/>
                  </a:lnTo>
                  <a:lnTo>
                    <a:pt x="13776" y="6949"/>
                  </a:lnTo>
                  <a:lnTo>
                    <a:pt x="13443" y="7162"/>
                  </a:lnTo>
                  <a:lnTo>
                    <a:pt x="13079" y="7313"/>
                  </a:lnTo>
                  <a:lnTo>
                    <a:pt x="12897" y="7374"/>
                  </a:lnTo>
                  <a:lnTo>
                    <a:pt x="12714" y="7404"/>
                  </a:lnTo>
                  <a:lnTo>
                    <a:pt x="12532" y="7435"/>
                  </a:lnTo>
                  <a:lnTo>
                    <a:pt x="12350" y="7435"/>
                  </a:lnTo>
                  <a:lnTo>
                    <a:pt x="12350" y="7435"/>
                  </a:lnTo>
                  <a:lnTo>
                    <a:pt x="11501" y="7313"/>
                  </a:lnTo>
                  <a:lnTo>
                    <a:pt x="10985" y="7222"/>
                  </a:lnTo>
                  <a:lnTo>
                    <a:pt x="10378" y="7162"/>
                  </a:lnTo>
                  <a:lnTo>
                    <a:pt x="9741" y="7131"/>
                  </a:lnTo>
                  <a:lnTo>
                    <a:pt x="8982" y="7131"/>
                  </a:lnTo>
                  <a:lnTo>
                    <a:pt x="8163" y="7162"/>
                  </a:lnTo>
                  <a:lnTo>
                    <a:pt x="7253" y="7253"/>
                  </a:lnTo>
                  <a:lnTo>
                    <a:pt x="7253" y="7253"/>
                  </a:lnTo>
                  <a:lnTo>
                    <a:pt x="6767" y="7283"/>
                  </a:lnTo>
                  <a:lnTo>
                    <a:pt x="6342" y="7253"/>
                  </a:lnTo>
                  <a:lnTo>
                    <a:pt x="5948" y="7192"/>
                  </a:lnTo>
                  <a:lnTo>
                    <a:pt x="5584" y="7070"/>
                  </a:lnTo>
                  <a:lnTo>
                    <a:pt x="5219" y="6919"/>
                  </a:lnTo>
                  <a:lnTo>
                    <a:pt x="4886" y="6737"/>
                  </a:lnTo>
                  <a:lnTo>
                    <a:pt x="4613" y="6524"/>
                  </a:lnTo>
                  <a:lnTo>
                    <a:pt x="4309" y="6282"/>
                  </a:lnTo>
                  <a:lnTo>
                    <a:pt x="4066" y="6039"/>
                  </a:lnTo>
                  <a:lnTo>
                    <a:pt x="3824" y="5796"/>
                  </a:lnTo>
                  <a:lnTo>
                    <a:pt x="3429" y="5250"/>
                  </a:lnTo>
                  <a:lnTo>
                    <a:pt x="3095" y="4734"/>
                  </a:lnTo>
                  <a:lnTo>
                    <a:pt x="2853" y="4309"/>
                  </a:lnTo>
                  <a:lnTo>
                    <a:pt x="2853" y="4309"/>
                  </a:lnTo>
                  <a:lnTo>
                    <a:pt x="2701" y="3975"/>
                  </a:lnTo>
                  <a:lnTo>
                    <a:pt x="2580" y="3551"/>
                  </a:lnTo>
                  <a:lnTo>
                    <a:pt x="2428" y="3004"/>
                  </a:lnTo>
                  <a:lnTo>
                    <a:pt x="2306" y="2428"/>
                  </a:lnTo>
                  <a:lnTo>
                    <a:pt x="2064" y="1153"/>
                  </a:lnTo>
                  <a:lnTo>
                    <a:pt x="1851" y="0"/>
                  </a:lnTo>
                  <a:lnTo>
                    <a:pt x="1851" y="0"/>
                  </a:lnTo>
                  <a:lnTo>
                    <a:pt x="1669" y="213"/>
                  </a:lnTo>
                  <a:lnTo>
                    <a:pt x="1487" y="395"/>
                  </a:lnTo>
                  <a:lnTo>
                    <a:pt x="1244" y="577"/>
                  </a:lnTo>
                  <a:lnTo>
                    <a:pt x="911" y="759"/>
                  </a:lnTo>
                  <a:lnTo>
                    <a:pt x="911" y="759"/>
                  </a:lnTo>
                  <a:lnTo>
                    <a:pt x="820" y="789"/>
                  </a:lnTo>
                  <a:lnTo>
                    <a:pt x="698" y="820"/>
                  </a:lnTo>
                  <a:lnTo>
                    <a:pt x="425" y="789"/>
                  </a:lnTo>
                  <a:lnTo>
                    <a:pt x="182" y="729"/>
                  </a:lnTo>
                  <a:lnTo>
                    <a:pt x="0" y="638"/>
                  </a:lnTo>
                  <a:lnTo>
                    <a:pt x="0" y="638"/>
                  </a:lnTo>
                  <a:lnTo>
                    <a:pt x="0" y="1153"/>
                  </a:lnTo>
                  <a:lnTo>
                    <a:pt x="0" y="1730"/>
                  </a:lnTo>
                  <a:lnTo>
                    <a:pt x="61" y="2337"/>
                  </a:lnTo>
                  <a:lnTo>
                    <a:pt x="122" y="2974"/>
                  </a:lnTo>
                  <a:lnTo>
                    <a:pt x="243" y="3611"/>
                  </a:lnTo>
                  <a:lnTo>
                    <a:pt x="425" y="4248"/>
                  </a:lnTo>
                  <a:lnTo>
                    <a:pt x="638" y="4886"/>
                  </a:lnTo>
                  <a:lnTo>
                    <a:pt x="911" y="5493"/>
                  </a:lnTo>
                  <a:lnTo>
                    <a:pt x="911" y="5493"/>
                  </a:lnTo>
                  <a:lnTo>
                    <a:pt x="1214" y="6039"/>
                  </a:lnTo>
                  <a:lnTo>
                    <a:pt x="1517" y="6524"/>
                  </a:lnTo>
                  <a:lnTo>
                    <a:pt x="1821" y="7010"/>
                  </a:lnTo>
                  <a:lnTo>
                    <a:pt x="2124" y="7435"/>
                  </a:lnTo>
                  <a:lnTo>
                    <a:pt x="2428" y="7859"/>
                  </a:lnTo>
                  <a:lnTo>
                    <a:pt x="2762" y="8224"/>
                  </a:lnTo>
                  <a:lnTo>
                    <a:pt x="3095" y="8588"/>
                  </a:lnTo>
                  <a:lnTo>
                    <a:pt x="3429" y="8921"/>
                  </a:lnTo>
                  <a:lnTo>
                    <a:pt x="3763" y="9225"/>
                  </a:lnTo>
                  <a:lnTo>
                    <a:pt x="4127" y="9498"/>
                  </a:lnTo>
                  <a:lnTo>
                    <a:pt x="4491" y="9741"/>
                  </a:lnTo>
                  <a:lnTo>
                    <a:pt x="4855" y="9953"/>
                  </a:lnTo>
                  <a:lnTo>
                    <a:pt x="5219" y="10135"/>
                  </a:lnTo>
                  <a:lnTo>
                    <a:pt x="5584" y="10287"/>
                  </a:lnTo>
                  <a:lnTo>
                    <a:pt x="5948" y="10408"/>
                  </a:lnTo>
                  <a:lnTo>
                    <a:pt x="6342" y="10499"/>
                  </a:lnTo>
                  <a:lnTo>
                    <a:pt x="6039" y="15901"/>
                  </a:lnTo>
                  <a:lnTo>
                    <a:pt x="6039" y="15901"/>
                  </a:lnTo>
                  <a:lnTo>
                    <a:pt x="6190" y="15992"/>
                  </a:lnTo>
                  <a:lnTo>
                    <a:pt x="6615" y="16234"/>
                  </a:lnTo>
                  <a:lnTo>
                    <a:pt x="6919" y="16356"/>
                  </a:lnTo>
                  <a:lnTo>
                    <a:pt x="7253" y="16507"/>
                  </a:lnTo>
                  <a:lnTo>
                    <a:pt x="7677" y="16629"/>
                  </a:lnTo>
                  <a:lnTo>
                    <a:pt x="8133" y="16750"/>
                  </a:lnTo>
                  <a:lnTo>
                    <a:pt x="8618" y="16841"/>
                  </a:lnTo>
                  <a:lnTo>
                    <a:pt x="9134" y="16872"/>
                  </a:lnTo>
                  <a:lnTo>
                    <a:pt x="9680" y="16902"/>
                  </a:lnTo>
                  <a:lnTo>
                    <a:pt x="10287" y="16841"/>
                  </a:lnTo>
                  <a:lnTo>
                    <a:pt x="10894" y="16720"/>
                  </a:lnTo>
                  <a:lnTo>
                    <a:pt x="11197" y="16659"/>
                  </a:lnTo>
                  <a:lnTo>
                    <a:pt x="11501" y="16538"/>
                  </a:lnTo>
                  <a:lnTo>
                    <a:pt x="11804" y="16416"/>
                  </a:lnTo>
                  <a:lnTo>
                    <a:pt x="12138" y="16265"/>
                  </a:lnTo>
                  <a:lnTo>
                    <a:pt x="12441" y="16113"/>
                  </a:lnTo>
                  <a:lnTo>
                    <a:pt x="12775" y="15901"/>
                  </a:lnTo>
                  <a:lnTo>
                    <a:pt x="12775" y="15901"/>
                  </a:lnTo>
                  <a:lnTo>
                    <a:pt x="12381" y="13109"/>
                  </a:lnTo>
                  <a:lnTo>
                    <a:pt x="12108" y="11197"/>
                  </a:lnTo>
                  <a:lnTo>
                    <a:pt x="12047" y="10621"/>
                  </a:lnTo>
                  <a:lnTo>
                    <a:pt x="12047" y="10469"/>
                  </a:lnTo>
                  <a:lnTo>
                    <a:pt x="12047" y="10439"/>
                  </a:lnTo>
                  <a:lnTo>
                    <a:pt x="12047" y="10439"/>
                  </a:lnTo>
                  <a:lnTo>
                    <a:pt x="12108" y="10469"/>
                  </a:lnTo>
                  <a:lnTo>
                    <a:pt x="12229" y="10469"/>
                  </a:lnTo>
                  <a:lnTo>
                    <a:pt x="12411" y="10469"/>
                  </a:lnTo>
                  <a:lnTo>
                    <a:pt x="12623" y="10469"/>
                  </a:lnTo>
                  <a:lnTo>
                    <a:pt x="12897" y="10408"/>
                  </a:lnTo>
                  <a:lnTo>
                    <a:pt x="13230" y="10348"/>
                  </a:lnTo>
                  <a:lnTo>
                    <a:pt x="13564" y="10257"/>
                  </a:lnTo>
                  <a:lnTo>
                    <a:pt x="13928" y="10105"/>
                  </a:lnTo>
                  <a:lnTo>
                    <a:pt x="14323" y="9923"/>
                  </a:lnTo>
                  <a:lnTo>
                    <a:pt x="14748" y="9680"/>
                  </a:lnTo>
                  <a:lnTo>
                    <a:pt x="15172" y="9407"/>
                  </a:lnTo>
                  <a:lnTo>
                    <a:pt x="15597" y="9073"/>
                  </a:lnTo>
                  <a:lnTo>
                    <a:pt x="16022" y="8679"/>
                  </a:lnTo>
                  <a:lnTo>
                    <a:pt x="16447" y="8193"/>
                  </a:lnTo>
                  <a:lnTo>
                    <a:pt x="16841" y="7677"/>
                  </a:lnTo>
                  <a:lnTo>
                    <a:pt x="17236" y="7070"/>
                  </a:lnTo>
                  <a:lnTo>
                    <a:pt x="17236" y="7070"/>
                  </a:lnTo>
                  <a:lnTo>
                    <a:pt x="17903" y="5887"/>
                  </a:lnTo>
                  <a:lnTo>
                    <a:pt x="18419" y="4855"/>
                  </a:lnTo>
                  <a:lnTo>
                    <a:pt x="18814" y="4036"/>
                  </a:lnTo>
                  <a:lnTo>
                    <a:pt x="19087" y="3369"/>
                  </a:lnTo>
                  <a:lnTo>
                    <a:pt x="19269" y="2883"/>
                  </a:lnTo>
                  <a:lnTo>
                    <a:pt x="19390" y="2519"/>
                  </a:lnTo>
                  <a:lnTo>
                    <a:pt x="19451" y="2246"/>
                  </a:lnTo>
                  <a:lnTo>
                    <a:pt x="18116" y="16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4"/>
            <p:cNvSpPr/>
            <p:nvPr/>
          </p:nvSpPr>
          <p:spPr>
            <a:xfrm>
              <a:off x="2922800" y="1426750"/>
              <a:ext cx="3050" cy="16725"/>
            </a:xfrm>
            <a:custGeom>
              <a:avLst/>
              <a:gdLst/>
              <a:ahLst/>
              <a:cxnLst/>
              <a:rect l="l" t="t" r="r" b="b"/>
              <a:pathLst>
                <a:path w="122" h="669" extrusionOk="0">
                  <a:moveTo>
                    <a:pt x="1" y="1"/>
                  </a:moveTo>
                  <a:lnTo>
                    <a:pt x="1" y="1"/>
                  </a:lnTo>
                  <a:lnTo>
                    <a:pt x="122" y="668"/>
                  </a:lnTo>
                  <a:lnTo>
                    <a:pt x="122" y="668"/>
                  </a:lnTo>
                  <a:lnTo>
                    <a:pt x="122" y="668"/>
                  </a:lnTo>
                  <a:lnTo>
                    <a:pt x="122" y="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4"/>
            <p:cNvSpPr/>
            <p:nvPr/>
          </p:nvSpPr>
          <p:spPr>
            <a:xfrm>
              <a:off x="2922800" y="1426750"/>
              <a:ext cx="3050" cy="16725"/>
            </a:xfrm>
            <a:custGeom>
              <a:avLst/>
              <a:gdLst/>
              <a:ahLst/>
              <a:cxnLst/>
              <a:rect l="l" t="t" r="r" b="b"/>
              <a:pathLst>
                <a:path w="122" h="66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22" y="668"/>
                  </a:lnTo>
                  <a:lnTo>
                    <a:pt x="122" y="668"/>
                  </a:lnTo>
                  <a:lnTo>
                    <a:pt x="122" y="668"/>
                  </a:lnTo>
                  <a:lnTo>
                    <a:pt x="122" y="66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4"/>
            <p:cNvSpPr/>
            <p:nvPr/>
          </p:nvSpPr>
          <p:spPr>
            <a:xfrm>
              <a:off x="2875775" y="1426750"/>
              <a:ext cx="482500" cy="259475"/>
            </a:xfrm>
            <a:custGeom>
              <a:avLst/>
              <a:gdLst/>
              <a:ahLst/>
              <a:cxnLst/>
              <a:rect l="l" t="t" r="r" b="b"/>
              <a:pathLst>
                <a:path w="19300" h="10379" extrusionOk="0">
                  <a:moveTo>
                    <a:pt x="18389" y="2398"/>
                  </a:moveTo>
                  <a:lnTo>
                    <a:pt x="18389" y="2489"/>
                  </a:lnTo>
                  <a:lnTo>
                    <a:pt x="18176" y="3126"/>
                  </a:lnTo>
                  <a:lnTo>
                    <a:pt x="17903" y="3794"/>
                  </a:lnTo>
                  <a:lnTo>
                    <a:pt x="17630" y="4431"/>
                  </a:lnTo>
                  <a:lnTo>
                    <a:pt x="17296" y="5068"/>
                  </a:lnTo>
                  <a:lnTo>
                    <a:pt x="16902" y="5675"/>
                  </a:lnTo>
                  <a:lnTo>
                    <a:pt x="16477" y="6252"/>
                  </a:lnTo>
                  <a:lnTo>
                    <a:pt x="16022" y="6767"/>
                  </a:lnTo>
                  <a:lnTo>
                    <a:pt x="15779" y="7010"/>
                  </a:lnTo>
                  <a:lnTo>
                    <a:pt x="15506" y="7253"/>
                  </a:lnTo>
                  <a:lnTo>
                    <a:pt x="15961" y="8588"/>
                  </a:lnTo>
                  <a:lnTo>
                    <a:pt x="15961" y="8588"/>
                  </a:lnTo>
                  <a:lnTo>
                    <a:pt x="16234" y="8315"/>
                  </a:lnTo>
                  <a:lnTo>
                    <a:pt x="16568" y="7920"/>
                  </a:lnTo>
                  <a:lnTo>
                    <a:pt x="16902" y="7465"/>
                  </a:lnTo>
                  <a:lnTo>
                    <a:pt x="17236" y="6949"/>
                  </a:lnTo>
                  <a:lnTo>
                    <a:pt x="17661" y="6161"/>
                  </a:lnTo>
                  <a:lnTo>
                    <a:pt x="18055" y="5432"/>
                  </a:lnTo>
                  <a:lnTo>
                    <a:pt x="18662" y="4249"/>
                  </a:lnTo>
                  <a:lnTo>
                    <a:pt x="19056" y="3339"/>
                  </a:lnTo>
                  <a:lnTo>
                    <a:pt x="19299" y="2671"/>
                  </a:lnTo>
                  <a:lnTo>
                    <a:pt x="19026" y="2671"/>
                  </a:lnTo>
                  <a:lnTo>
                    <a:pt x="18814" y="2610"/>
                  </a:lnTo>
                  <a:lnTo>
                    <a:pt x="18753" y="2610"/>
                  </a:lnTo>
                  <a:lnTo>
                    <a:pt x="18753" y="2580"/>
                  </a:lnTo>
                  <a:lnTo>
                    <a:pt x="18571" y="2519"/>
                  </a:lnTo>
                  <a:lnTo>
                    <a:pt x="18389" y="2398"/>
                  </a:lnTo>
                  <a:close/>
                  <a:moveTo>
                    <a:pt x="1882" y="1"/>
                  </a:moveTo>
                  <a:lnTo>
                    <a:pt x="1760" y="152"/>
                  </a:lnTo>
                  <a:lnTo>
                    <a:pt x="1578" y="304"/>
                  </a:lnTo>
                  <a:lnTo>
                    <a:pt x="1517" y="365"/>
                  </a:lnTo>
                  <a:lnTo>
                    <a:pt x="1457" y="395"/>
                  </a:lnTo>
                  <a:lnTo>
                    <a:pt x="1275" y="486"/>
                  </a:lnTo>
                  <a:lnTo>
                    <a:pt x="1244" y="517"/>
                  </a:lnTo>
                  <a:lnTo>
                    <a:pt x="971" y="608"/>
                  </a:lnTo>
                  <a:lnTo>
                    <a:pt x="911" y="638"/>
                  </a:lnTo>
                  <a:lnTo>
                    <a:pt x="789" y="668"/>
                  </a:lnTo>
                  <a:lnTo>
                    <a:pt x="638" y="699"/>
                  </a:lnTo>
                  <a:lnTo>
                    <a:pt x="395" y="668"/>
                  </a:lnTo>
                  <a:lnTo>
                    <a:pt x="61" y="608"/>
                  </a:lnTo>
                  <a:lnTo>
                    <a:pt x="31" y="911"/>
                  </a:lnTo>
                  <a:lnTo>
                    <a:pt x="0" y="1548"/>
                  </a:lnTo>
                  <a:lnTo>
                    <a:pt x="31" y="2003"/>
                  </a:lnTo>
                  <a:lnTo>
                    <a:pt x="61" y="2489"/>
                  </a:lnTo>
                  <a:lnTo>
                    <a:pt x="152" y="2974"/>
                  </a:lnTo>
                  <a:lnTo>
                    <a:pt x="243" y="3460"/>
                  </a:lnTo>
                  <a:lnTo>
                    <a:pt x="364" y="3945"/>
                  </a:lnTo>
                  <a:lnTo>
                    <a:pt x="516" y="4431"/>
                  </a:lnTo>
                  <a:lnTo>
                    <a:pt x="698" y="4916"/>
                  </a:lnTo>
                  <a:lnTo>
                    <a:pt x="911" y="5372"/>
                  </a:lnTo>
                  <a:lnTo>
                    <a:pt x="1214" y="5887"/>
                  </a:lnTo>
                  <a:lnTo>
                    <a:pt x="1487" y="6373"/>
                  </a:lnTo>
                  <a:lnTo>
                    <a:pt x="1791" y="6858"/>
                  </a:lnTo>
                  <a:lnTo>
                    <a:pt x="2094" y="7283"/>
                  </a:lnTo>
                  <a:lnTo>
                    <a:pt x="2397" y="7678"/>
                  </a:lnTo>
                  <a:lnTo>
                    <a:pt x="2731" y="8072"/>
                  </a:lnTo>
                  <a:lnTo>
                    <a:pt x="3035" y="8436"/>
                  </a:lnTo>
                  <a:lnTo>
                    <a:pt x="3368" y="8740"/>
                  </a:lnTo>
                  <a:lnTo>
                    <a:pt x="3368" y="8740"/>
                  </a:lnTo>
                  <a:lnTo>
                    <a:pt x="3368" y="8740"/>
                  </a:lnTo>
                  <a:lnTo>
                    <a:pt x="3277" y="8649"/>
                  </a:lnTo>
                  <a:lnTo>
                    <a:pt x="3551" y="7769"/>
                  </a:lnTo>
                  <a:lnTo>
                    <a:pt x="3733" y="7192"/>
                  </a:lnTo>
                  <a:lnTo>
                    <a:pt x="3368" y="6919"/>
                  </a:lnTo>
                  <a:lnTo>
                    <a:pt x="3035" y="6616"/>
                  </a:lnTo>
                  <a:lnTo>
                    <a:pt x="2701" y="6252"/>
                  </a:lnTo>
                  <a:lnTo>
                    <a:pt x="2428" y="5857"/>
                  </a:lnTo>
                  <a:lnTo>
                    <a:pt x="2124" y="5372"/>
                  </a:lnTo>
                  <a:lnTo>
                    <a:pt x="1821" y="4856"/>
                  </a:lnTo>
                  <a:lnTo>
                    <a:pt x="1609" y="4370"/>
                  </a:lnTo>
                  <a:lnTo>
                    <a:pt x="1396" y="3854"/>
                  </a:lnTo>
                  <a:lnTo>
                    <a:pt x="1275" y="3308"/>
                  </a:lnTo>
                  <a:lnTo>
                    <a:pt x="1184" y="2792"/>
                  </a:lnTo>
                  <a:lnTo>
                    <a:pt x="1153" y="2216"/>
                  </a:lnTo>
                  <a:lnTo>
                    <a:pt x="1214" y="1639"/>
                  </a:lnTo>
                  <a:lnTo>
                    <a:pt x="1244" y="1457"/>
                  </a:lnTo>
                  <a:lnTo>
                    <a:pt x="1305" y="1336"/>
                  </a:lnTo>
                  <a:lnTo>
                    <a:pt x="1366" y="1184"/>
                  </a:lnTo>
                  <a:lnTo>
                    <a:pt x="1487" y="1063"/>
                  </a:lnTo>
                  <a:lnTo>
                    <a:pt x="1578" y="941"/>
                  </a:lnTo>
                  <a:lnTo>
                    <a:pt x="1700" y="850"/>
                  </a:lnTo>
                  <a:lnTo>
                    <a:pt x="2003" y="668"/>
                  </a:lnTo>
                  <a:lnTo>
                    <a:pt x="1882" y="1"/>
                  </a:lnTo>
                  <a:close/>
                  <a:moveTo>
                    <a:pt x="3368" y="8740"/>
                  </a:moveTo>
                  <a:lnTo>
                    <a:pt x="3611" y="8983"/>
                  </a:lnTo>
                  <a:lnTo>
                    <a:pt x="3814" y="9134"/>
                  </a:lnTo>
                  <a:lnTo>
                    <a:pt x="3814" y="9134"/>
                  </a:lnTo>
                  <a:lnTo>
                    <a:pt x="3702" y="9043"/>
                  </a:lnTo>
                  <a:lnTo>
                    <a:pt x="3368" y="8740"/>
                  </a:lnTo>
                  <a:close/>
                  <a:moveTo>
                    <a:pt x="15961" y="8588"/>
                  </a:moveTo>
                  <a:lnTo>
                    <a:pt x="15870" y="8679"/>
                  </a:lnTo>
                  <a:lnTo>
                    <a:pt x="15506" y="9013"/>
                  </a:lnTo>
                  <a:lnTo>
                    <a:pt x="15306" y="9177"/>
                  </a:lnTo>
                  <a:lnTo>
                    <a:pt x="15306" y="9177"/>
                  </a:lnTo>
                  <a:lnTo>
                    <a:pt x="15415" y="9104"/>
                  </a:lnTo>
                  <a:lnTo>
                    <a:pt x="15688" y="8861"/>
                  </a:lnTo>
                  <a:lnTo>
                    <a:pt x="15961" y="8588"/>
                  </a:lnTo>
                  <a:close/>
                  <a:moveTo>
                    <a:pt x="3814" y="9134"/>
                  </a:moveTo>
                  <a:lnTo>
                    <a:pt x="4036" y="9316"/>
                  </a:lnTo>
                  <a:lnTo>
                    <a:pt x="4218" y="9438"/>
                  </a:lnTo>
                  <a:lnTo>
                    <a:pt x="4218" y="9438"/>
                  </a:lnTo>
                  <a:lnTo>
                    <a:pt x="3975" y="9256"/>
                  </a:lnTo>
                  <a:lnTo>
                    <a:pt x="3814" y="9134"/>
                  </a:lnTo>
                  <a:close/>
                  <a:moveTo>
                    <a:pt x="4218" y="9438"/>
                  </a:moveTo>
                  <a:lnTo>
                    <a:pt x="4339" y="9529"/>
                  </a:lnTo>
                  <a:lnTo>
                    <a:pt x="4704" y="9741"/>
                  </a:lnTo>
                  <a:lnTo>
                    <a:pt x="4764" y="9771"/>
                  </a:lnTo>
                  <a:lnTo>
                    <a:pt x="4764" y="9771"/>
                  </a:lnTo>
                  <a:lnTo>
                    <a:pt x="4400" y="9559"/>
                  </a:lnTo>
                  <a:lnTo>
                    <a:pt x="4218" y="9438"/>
                  </a:lnTo>
                  <a:close/>
                  <a:moveTo>
                    <a:pt x="15306" y="9177"/>
                  </a:moveTo>
                  <a:lnTo>
                    <a:pt x="14869" y="9468"/>
                  </a:lnTo>
                  <a:lnTo>
                    <a:pt x="14382" y="9783"/>
                  </a:lnTo>
                  <a:lnTo>
                    <a:pt x="14474" y="9741"/>
                  </a:lnTo>
                  <a:lnTo>
                    <a:pt x="14808" y="9529"/>
                  </a:lnTo>
                  <a:lnTo>
                    <a:pt x="15172" y="9286"/>
                  </a:lnTo>
                  <a:lnTo>
                    <a:pt x="15306" y="9177"/>
                  </a:lnTo>
                  <a:close/>
                  <a:moveTo>
                    <a:pt x="14382" y="9783"/>
                  </a:moveTo>
                  <a:lnTo>
                    <a:pt x="14224" y="9855"/>
                  </a:lnTo>
                  <a:lnTo>
                    <a:pt x="14224" y="9855"/>
                  </a:lnTo>
                  <a:lnTo>
                    <a:pt x="14353" y="9802"/>
                  </a:lnTo>
                  <a:lnTo>
                    <a:pt x="14382" y="9783"/>
                  </a:lnTo>
                  <a:close/>
                  <a:moveTo>
                    <a:pt x="4764" y="9771"/>
                  </a:moveTo>
                  <a:lnTo>
                    <a:pt x="5098" y="9954"/>
                  </a:lnTo>
                  <a:lnTo>
                    <a:pt x="5280" y="10029"/>
                  </a:lnTo>
                  <a:lnTo>
                    <a:pt x="5280" y="10029"/>
                  </a:lnTo>
                  <a:lnTo>
                    <a:pt x="5068" y="9923"/>
                  </a:lnTo>
                  <a:lnTo>
                    <a:pt x="4764" y="9771"/>
                  </a:lnTo>
                  <a:close/>
                  <a:moveTo>
                    <a:pt x="14224" y="9855"/>
                  </a:moveTo>
                  <a:lnTo>
                    <a:pt x="13837" y="10014"/>
                  </a:lnTo>
                  <a:lnTo>
                    <a:pt x="13625" y="10099"/>
                  </a:lnTo>
                  <a:lnTo>
                    <a:pt x="13625" y="10099"/>
                  </a:lnTo>
                  <a:lnTo>
                    <a:pt x="13807" y="10045"/>
                  </a:lnTo>
                  <a:lnTo>
                    <a:pt x="14141" y="9893"/>
                  </a:lnTo>
                  <a:lnTo>
                    <a:pt x="14224" y="9855"/>
                  </a:lnTo>
                  <a:close/>
                  <a:moveTo>
                    <a:pt x="5280" y="10029"/>
                  </a:moveTo>
                  <a:lnTo>
                    <a:pt x="5432" y="10105"/>
                  </a:lnTo>
                  <a:lnTo>
                    <a:pt x="5548" y="10141"/>
                  </a:lnTo>
                  <a:lnTo>
                    <a:pt x="5548" y="10141"/>
                  </a:lnTo>
                  <a:lnTo>
                    <a:pt x="5462" y="10105"/>
                  </a:lnTo>
                  <a:lnTo>
                    <a:pt x="5280" y="10029"/>
                  </a:lnTo>
                  <a:close/>
                  <a:moveTo>
                    <a:pt x="13625" y="10099"/>
                  </a:moveTo>
                  <a:lnTo>
                    <a:pt x="13503" y="10136"/>
                  </a:lnTo>
                  <a:lnTo>
                    <a:pt x="13200" y="10227"/>
                  </a:lnTo>
                  <a:lnTo>
                    <a:pt x="12957" y="10287"/>
                  </a:lnTo>
                  <a:lnTo>
                    <a:pt x="12957" y="10287"/>
                  </a:lnTo>
                  <a:lnTo>
                    <a:pt x="13382" y="10196"/>
                  </a:lnTo>
                  <a:lnTo>
                    <a:pt x="13625" y="10099"/>
                  </a:lnTo>
                  <a:close/>
                  <a:moveTo>
                    <a:pt x="5548" y="10141"/>
                  </a:moveTo>
                  <a:lnTo>
                    <a:pt x="5826" y="10257"/>
                  </a:lnTo>
                  <a:lnTo>
                    <a:pt x="6221" y="10348"/>
                  </a:lnTo>
                  <a:lnTo>
                    <a:pt x="6221" y="10348"/>
                  </a:lnTo>
                  <a:lnTo>
                    <a:pt x="5826" y="10227"/>
                  </a:lnTo>
                  <a:lnTo>
                    <a:pt x="5548" y="10141"/>
                  </a:lnTo>
                  <a:close/>
                  <a:moveTo>
                    <a:pt x="12957" y="10287"/>
                  </a:moveTo>
                  <a:lnTo>
                    <a:pt x="12593" y="10348"/>
                  </a:lnTo>
                  <a:lnTo>
                    <a:pt x="12320" y="10378"/>
                  </a:lnTo>
                  <a:lnTo>
                    <a:pt x="12714" y="10348"/>
                  </a:lnTo>
                  <a:lnTo>
                    <a:pt x="12957" y="10287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4"/>
            <p:cNvSpPr/>
            <p:nvPr/>
          </p:nvSpPr>
          <p:spPr>
            <a:xfrm>
              <a:off x="3032050" y="168545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4"/>
            <p:cNvSpPr/>
            <p:nvPr/>
          </p:nvSpPr>
          <p:spPr>
            <a:xfrm>
              <a:off x="3032050" y="168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4"/>
            <p:cNvSpPr/>
            <p:nvPr/>
          </p:nvSpPr>
          <p:spPr>
            <a:xfrm>
              <a:off x="3032050" y="168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4"/>
            <p:cNvSpPr/>
            <p:nvPr/>
          </p:nvSpPr>
          <p:spPr>
            <a:xfrm>
              <a:off x="3031275" y="168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4"/>
            <p:cNvSpPr/>
            <p:nvPr/>
          </p:nvSpPr>
          <p:spPr>
            <a:xfrm>
              <a:off x="3031275" y="168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4"/>
            <p:cNvSpPr/>
            <p:nvPr/>
          </p:nvSpPr>
          <p:spPr>
            <a:xfrm>
              <a:off x="3176925" y="168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4"/>
            <p:cNvSpPr/>
            <p:nvPr/>
          </p:nvSpPr>
          <p:spPr>
            <a:xfrm>
              <a:off x="3176925" y="168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4"/>
            <p:cNvSpPr/>
            <p:nvPr/>
          </p:nvSpPr>
          <p:spPr>
            <a:xfrm>
              <a:off x="3176925" y="168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4"/>
            <p:cNvSpPr/>
            <p:nvPr/>
          </p:nvSpPr>
          <p:spPr>
            <a:xfrm>
              <a:off x="3176925" y="168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4"/>
            <p:cNvSpPr/>
            <p:nvPr/>
          </p:nvSpPr>
          <p:spPr>
            <a:xfrm>
              <a:off x="3176925" y="168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4"/>
            <p:cNvSpPr/>
            <p:nvPr/>
          </p:nvSpPr>
          <p:spPr>
            <a:xfrm>
              <a:off x="3176925" y="168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4"/>
            <p:cNvSpPr/>
            <p:nvPr/>
          </p:nvSpPr>
          <p:spPr>
            <a:xfrm>
              <a:off x="3176925" y="168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4"/>
            <p:cNvSpPr/>
            <p:nvPr/>
          </p:nvSpPr>
          <p:spPr>
            <a:xfrm>
              <a:off x="3176925" y="1684675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4"/>
            <p:cNvSpPr/>
            <p:nvPr/>
          </p:nvSpPr>
          <p:spPr>
            <a:xfrm>
              <a:off x="3176925" y="1486675"/>
              <a:ext cx="181350" cy="199550"/>
            </a:xfrm>
            <a:custGeom>
              <a:avLst/>
              <a:gdLst/>
              <a:ahLst/>
              <a:cxnLst/>
              <a:rect l="l" t="t" r="r" b="b"/>
              <a:pathLst>
                <a:path w="7254" h="7982" fill="none" extrusionOk="0">
                  <a:moveTo>
                    <a:pt x="6343" y="1"/>
                  </a:moveTo>
                  <a:lnTo>
                    <a:pt x="6343" y="1"/>
                  </a:lnTo>
                  <a:lnTo>
                    <a:pt x="6343" y="92"/>
                  </a:lnTo>
                  <a:lnTo>
                    <a:pt x="6343" y="92"/>
                  </a:lnTo>
                  <a:lnTo>
                    <a:pt x="6130" y="729"/>
                  </a:lnTo>
                  <a:lnTo>
                    <a:pt x="5857" y="1397"/>
                  </a:lnTo>
                  <a:lnTo>
                    <a:pt x="5584" y="2034"/>
                  </a:lnTo>
                  <a:lnTo>
                    <a:pt x="5250" y="2671"/>
                  </a:lnTo>
                  <a:lnTo>
                    <a:pt x="4856" y="3278"/>
                  </a:lnTo>
                  <a:lnTo>
                    <a:pt x="4431" y="3855"/>
                  </a:lnTo>
                  <a:lnTo>
                    <a:pt x="3976" y="4370"/>
                  </a:lnTo>
                  <a:lnTo>
                    <a:pt x="3733" y="4613"/>
                  </a:lnTo>
                  <a:lnTo>
                    <a:pt x="3460" y="4856"/>
                  </a:lnTo>
                  <a:lnTo>
                    <a:pt x="3915" y="6191"/>
                  </a:lnTo>
                  <a:lnTo>
                    <a:pt x="3915" y="6191"/>
                  </a:lnTo>
                  <a:lnTo>
                    <a:pt x="3915" y="6191"/>
                  </a:lnTo>
                  <a:lnTo>
                    <a:pt x="3642" y="6464"/>
                  </a:lnTo>
                  <a:lnTo>
                    <a:pt x="3369" y="6707"/>
                  </a:lnTo>
                  <a:lnTo>
                    <a:pt x="2823" y="7071"/>
                  </a:lnTo>
                  <a:lnTo>
                    <a:pt x="2307" y="7405"/>
                  </a:lnTo>
                  <a:lnTo>
                    <a:pt x="1791" y="7617"/>
                  </a:lnTo>
                  <a:lnTo>
                    <a:pt x="1336" y="7799"/>
                  </a:lnTo>
                  <a:lnTo>
                    <a:pt x="911" y="7890"/>
                  </a:lnTo>
                  <a:lnTo>
                    <a:pt x="547" y="7951"/>
                  </a:lnTo>
                  <a:lnTo>
                    <a:pt x="274" y="7981"/>
                  </a:lnTo>
                  <a:lnTo>
                    <a:pt x="274" y="7981"/>
                  </a:lnTo>
                  <a:lnTo>
                    <a:pt x="122" y="7951"/>
                  </a:lnTo>
                  <a:lnTo>
                    <a:pt x="1" y="7921"/>
                  </a:lnTo>
                  <a:lnTo>
                    <a:pt x="1" y="7921"/>
                  </a:lnTo>
                  <a:lnTo>
                    <a:pt x="122" y="7951"/>
                  </a:lnTo>
                  <a:lnTo>
                    <a:pt x="274" y="7981"/>
                  </a:lnTo>
                  <a:lnTo>
                    <a:pt x="274" y="7981"/>
                  </a:lnTo>
                  <a:lnTo>
                    <a:pt x="668" y="7951"/>
                  </a:lnTo>
                  <a:lnTo>
                    <a:pt x="1154" y="7830"/>
                  </a:lnTo>
                  <a:lnTo>
                    <a:pt x="1457" y="7739"/>
                  </a:lnTo>
                  <a:lnTo>
                    <a:pt x="1761" y="7648"/>
                  </a:lnTo>
                  <a:lnTo>
                    <a:pt x="2095" y="7496"/>
                  </a:lnTo>
                  <a:lnTo>
                    <a:pt x="2428" y="7344"/>
                  </a:lnTo>
                  <a:lnTo>
                    <a:pt x="2762" y="7132"/>
                  </a:lnTo>
                  <a:lnTo>
                    <a:pt x="3126" y="6889"/>
                  </a:lnTo>
                  <a:lnTo>
                    <a:pt x="3460" y="6616"/>
                  </a:lnTo>
                  <a:lnTo>
                    <a:pt x="3824" y="6282"/>
                  </a:lnTo>
                  <a:lnTo>
                    <a:pt x="4188" y="5918"/>
                  </a:lnTo>
                  <a:lnTo>
                    <a:pt x="4522" y="5523"/>
                  </a:lnTo>
                  <a:lnTo>
                    <a:pt x="4856" y="5068"/>
                  </a:lnTo>
                  <a:lnTo>
                    <a:pt x="5190" y="4552"/>
                  </a:lnTo>
                  <a:lnTo>
                    <a:pt x="5190" y="4552"/>
                  </a:lnTo>
                  <a:lnTo>
                    <a:pt x="5615" y="3764"/>
                  </a:lnTo>
                  <a:lnTo>
                    <a:pt x="6009" y="3035"/>
                  </a:lnTo>
                  <a:lnTo>
                    <a:pt x="6616" y="1852"/>
                  </a:lnTo>
                  <a:lnTo>
                    <a:pt x="7010" y="942"/>
                  </a:lnTo>
                  <a:lnTo>
                    <a:pt x="7253" y="274"/>
                  </a:lnTo>
                  <a:lnTo>
                    <a:pt x="7253" y="274"/>
                  </a:lnTo>
                  <a:lnTo>
                    <a:pt x="6980" y="274"/>
                  </a:lnTo>
                  <a:lnTo>
                    <a:pt x="6768" y="213"/>
                  </a:lnTo>
                  <a:lnTo>
                    <a:pt x="6768" y="213"/>
                  </a:lnTo>
                  <a:lnTo>
                    <a:pt x="6768" y="213"/>
                  </a:lnTo>
                  <a:lnTo>
                    <a:pt x="6768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37" y="213"/>
                  </a:lnTo>
                  <a:lnTo>
                    <a:pt x="6707" y="213"/>
                  </a:lnTo>
                  <a:lnTo>
                    <a:pt x="6707" y="213"/>
                  </a:lnTo>
                  <a:lnTo>
                    <a:pt x="6707" y="213"/>
                  </a:lnTo>
                  <a:lnTo>
                    <a:pt x="6707" y="213"/>
                  </a:lnTo>
                  <a:lnTo>
                    <a:pt x="6707" y="183"/>
                  </a:lnTo>
                  <a:lnTo>
                    <a:pt x="6707" y="183"/>
                  </a:lnTo>
                  <a:lnTo>
                    <a:pt x="6707" y="183"/>
                  </a:lnTo>
                  <a:lnTo>
                    <a:pt x="6707" y="183"/>
                  </a:lnTo>
                  <a:lnTo>
                    <a:pt x="6525" y="122"/>
                  </a:lnTo>
                  <a:lnTo>
                    <a:pt x="63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4"/>
            <p:cNvSpPr/>
            <p:nvPr/>
          </p:nvSpPr>
          <p:spPr>
            <a:xfrm>
              <a:off x="2875775" y="1426750"/>
              <a:ext cx="155525" cy="258725"/>
            </a:xfrm>
            <a:custGeom>
              <a:avLst/>
              <a:gdLst/>
              <a:ahLst/>
              <a:cxnLst/>
              <a:rect l="l" t="t" r="r" b="b"/>
              <a:pathLst>
                <a:path w="6221" h="10349" fill="none" extrusionOk="0">
                  <a:moveTo>
                    <a:pt x="1882" y="1"/>
                  </a:moveTo>
                  <a:lnTo>
                    <a:pt x="1882" y="1"/>
                  </a:lnTo>
                  <a:lnTo>
                    <a:pt x="1760" y="152"/>
                  </a:lnTo>
                  <a:lnTo>
                    <a:pt x="1760" y="152"/>
                  </a:lnTo>
                  <a:lnTo>
                    <a:pt x="1578" y="304"/>
                  </a:lnTo>
                  <a:lnTo>
                    <a:pt x="1578" y="304"/>
                  </a:lnTo>
                  <a:lnTo>
                    <a:pt x="1517" y="365"/>
                  </a:lnTo>
                  <a:lnTo>
                    <a:pt x="1517" y="365"/>
                  </a:lnTo>
                  <a:lnTo>
                    <a:pt x="1457" y="395"/>
                  </a:lnTo>
                  <a:lnTo>
                    <a:pt x="1457" y="395"/>
                  </a:lnTo>
                  <a:lnTo>
                    <a:pt x="1275" y="486"/>
                  </a:lnTo>
                  <a:lnTo>
                    <a:pt x="1275" y="486"/>
                  </a:lnTo>
                  <a:lnTo>
                    <a:pt x="1244" y="517"/>
                  </a:lnTo>
                  <a:lnTo>
                    <a:pt x="1244" y="517"/>
                  </a:lnTo>
                  <a:lnTo>
                    <a:pt x="971" y="608"/>
                  </a:lnTo>
                  <a:lnTo>
                    <a:pt x="971" y="608"/>
                  </a:lnTo>
                  <a:lnTo>
                    <a:pt x="911" y="638"/>
                  </a:lnTo>
                  <a:lnTo>
                    <a:pt x="911" y="638"/>
                  </a:lnTo>
                  <a:lnTo>
                    <a:pt x="789" y="668"/>
                  </a:lnTo>
                  <a:lnTo>
                    <a:pt x="638" y="699"/>
                  </a:lnTo>
                  <a:lnTo>
                    <a:pt x="638" y="699"/>
                  </a:lnTo>
                  <a:lnTo>
                    <a:pt x="395" y="668"/>
                  </a:lnTo>
                  <a:lnTo>
                    <a:pt x="395" y="668"/>
                  </a:lnTo>
                  <a:lnTo>
                    <a:pt x="61" y="608"/>
                  </a:lnTo>
                  <a:lnTo>
                    <a:pt x="61" y="608"/>
                  </a:lnTo>
                  <a:lnTo>
                    <a:pt x="31" y="911"/>
                  </a:lnTo>
                  <a:lnTo>
                    <a:pt x="0" y="1548"/>
                  </a:lnTo>
                  <a:lnTo>
                    <a:pt x="0" y="1548"/>
                  </a:lnTo>
                  <a:lnTo>
                    <a:pt x="31" y="2003"/>
                  </a:lnTo>
                  <a:lnTo>
                    <a:pt x="61" y="2489"/>
                  </a:lnTo>
                  <a:lnTo>
                    <a:pt x="152" y="2974"/>
                  </a:lnTo>
                  <a:lnTo>
                    <a:pt x="243" y="3460"/>
                  </a:lnTo>
                  <a:lnTo>
                    <a:pt x="364" y="3945"/>
                  </a:lnTo>
                  <a:lnTo>
                    <a:pt x="516" y="4431"/>
                  </a:lnTo>
                  <a:lnTo>
                    <a:pt x="698" y="4916"/>
                  </a:lnTo>
                  <a:lnTo>
                    <a:pt x="911" y="5372"/>
                  </a:lnTo>
                  <a:lnTo>
                    <a:pt x="911" y="5372"/>
                  </a:lnTo>
                  <a:lnTo>
                    <a:pt x="1214" y="5887"/>
                  </a:lnTo>
                  <a:lnTo>
                    <a:pt x="1487" y="6373"/>
                  </a:lnTo>
                  <a:lnTo>
                    <a:pt x="1791" y="6858"/>
                  </a:lnTo>
                  <a:lnTo>
                    <a:pt x="2094" y="7283"/>
                  </a:lnTo>
                  <a:lnTo>
                    <a:pt x="2397" y="7678"/>
                  </a:lnTo>
                  <a:lnTo>
                    <a:pt x="2731" y="8072"/>
                  </a:lnTo>
                  <a:lnTo>
                    <a:pt x="3035" y="8436"/>
                  </a:lnTo>
                  <a:lnTo>
                    <a:pt x="3368" y="8740"/>
                  </a:lnTo>
                  <a:lnTo>
                    <a:pt x="3702" y="9043"/>
                  </a:lnTo>
                  <a:lnTo>
                    <a:pt x="4036" y="9316"/>
                  </a:lnTo>
                  <a:lnTo>
                    <a:pt x="4400" y="9559"/>
                  </a:lnTo>
                  <a:lnTo>
                    <a:pt x="4764" y="9771"/>
                  </a:lnTo>
                  <a:lnTo>
                    <a:pt x="5098" y="9954"/>
                  </a:lnTo>
                  <a:lnTo>
                    <a:pt x="5462" y="10105"/>
                  </a:lnTo>
                  <a:lnTo>
                    <a:pt x="5826" y="10257"/>
                  </a:lnTo>
                  <a:lnTo>
                    <a:pt x="6221" y="10348"/>
                  </a:lnTo>
                  <a:lnTo>
                    <a:pt x="6221" y="10348"/>
                  </a:lnTo>
                  <a:lnTo>
                    <a:pt x="5826" y="10227"/>
                  </a:lnTo>
                  <a:lnTo>
                    <a:pt x="5432" y="10105"/>
                  </a:lnTo>
                  <a:lnTo>
                    <a:pt x="5068" y="9923"/>
                  </a:lnTo>
                  <a:lnTo>
                    <a:pt x="4704" y="9741"/>
                  </a:lnTo>
                  <a:lnTo>
                    <a:pt x="4339" y="9529"/>
                  </a:lnTo>
                  <a:lnTo>
                    <a:pt x="3975" y="9256"/>
                  </a:lnTo>
                  <a:lnTo>
                    <a:pt x="3611" y="8983"/>
                  </a:lnTo>
                  <a:lnTo>
                    <a:pt x="3277" y="8649"/>
                  </a:lnTo>
                  <a:lnTo>
                    <a:pt x="3277" y="8649"/>
                  </a:lnTo>
                  <a:lnTo>
                    <a:pt x="3277" y="8649"/>
                  </a:lnTo>
                  <a:lnTo>
                    <a:pt x="3551" y="7769"/>
                  </a:lnTo>
                  <a:lnTo>
                    <a:pt x="3551" y="7769"/>
                  </a:lnTo>
                  <a:lnTo>
                    <a:pt x="3733" y="7192"/>
                  </a:lnTo>
                  <a:lnTo>
                    <a:pt x="3733" y="7192"/>
                  </a:lnTo>
                  <a:lnTo>
                    <a:pt x="3368" y="6919"/>
                  </a:lnTo>
                  <a:lnTo>
                    <a:pt x="3035" y="6616"/>
                  </a:lnTo>
                  <a:lnTo>
                    <a:pt x="2701" y="6252"/>
                  </a:lnTo>
                  <a:lnTo>
                    <a:pt x="2428" y="5857"/>
                  </a:lnTo>
                  <a:lnTo>
                    <a:pt x="2428" y="5857"/>
                  </a:lnTo>
                  <a:lnTo>
                    <a:pt x="2124" y="5372"/>
                  </a:lnTo>
                  <a:lnTo>
                    <a:pt x="1821" y="4856"/>
                  </a:lnTo>
                  <a:lnTo>
                    <a:pt x="1609" y="4370"/>
                  </a:lnTo>
                  <a:lnTo>
                    <a:pt x="1396" y="3854"/>
                  </a:lnTo>
                  <a:lnTo>
                    <a:pt x="1275" y="3308"/>
                  </a:lnTo>
                  <a:lnTo>
                    <a:pt x="1184" y="2792"/>
                  </a:lnTo>
                  <a:lnTo>
                    <a:pt x="1153" y="2216"/>
                  </a:lnTo>
                  <a:lnTo>
                    <a:pt x="1214" y="1639"/>
                  </a:lnTo>
                  <a:lnTo>
                    <a:pt x="1214" y="1639"/>
                  </a:lnTo>
                  <a:lnTo>
                    <a:pt x="1244" y="1457"/>
                  </a:lnTo>
                  <a:lnTo>
                    <a:pt x="1305" y="1336"/>
                  </a:lnTo>
                  <a:lnTo>
                    <a:pt x="1366" y="1184"/>
                  </a:lnTo>
                  <a:lnTo>
                    <a:pt x="1487" y="1063"/>
                  </a:lnTo>
                  <a:lnTo>
                    <a:pt x="1578" y="941"/>
                  </a:lnTo>
                  <a:lnTo>
                    <a:pt x="1700" y="850"/>
                  </a:lnTo>
                  <a:lnTo>
                    <a:pt x="2003" y="668"/>
                  </a:lnTo>
                  <a:lnTo>
                    <a:pt x="2003" y="668"/>
                  </a:lnTo>
                  <a:lnTo>
                    <a:pt x="1882" y="1"/>
                  </a:lnTo>
                  <a:lnTo>
                    <a:pt x="1882" y="1"/>
                  </a:lnTo>
                  <a:lnTo>
                    <a:pt x="18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4"/>
            <p:cNvSpPr/>
            <p:nvPr/>
          </p:nvSpPr>
          <p:spPr>
            <a:xfrm>
              <a:off x="2957700" y="1573175"/>
              <a:ext cx="317125" cy="273100"/>
            </a:xfrm>
            <a:custGeom>
              <a:avLst/>
              <a:gdLst/>
              <a:ahLst/>
              <a:cxnLst/>
              <a:rect l="l" t="t" r="r" b="b"/>
              <a:pathLst>
                <a:path w="12685" h="10924" extrusionOk="0">
                  <a:moveTo>
                    <a:pt x="11774" y="0"/>
                  </a:moveTo>
                  <a:lnTo>
                    <a:pt x="11531" y="182"/>
                  </a:lnTo>
                  <a:lnTo>
                    <a:pt x="10894" y="607"/>
                  </a:lnTo>
                  <a:lnTo>
                    <a:pt x="10560" y="819"/>
                  </a:lnTo>
                  <a:lnTo>
                    <a:pt x="10226" y="1001"/>
                  </a:lnTo>
                  <a:lnTo>
                    <a:pt x="9984" y="1092"/>
                  </a:lnTo>
                  <a:lnTo>
                    <a:pt x="9741" y="1153"/>
                  </a:lnTo>
                  <a:lnTo>
                    <a:pt x="9468" y="1214"/>
                  </a:lnTo>
                  <a:lnTo>
                    <a:pt x="9195" y="1275"/>
                  </a:lnTo>
                  <a:lnTo>
                    <a:pt x="8375" y="1275"/>
                  </a:lnTo>
                  <a:lnTo>
                    <a:pt x="8133" y="1244"/>
                  </a:lnTo>
                  <a:lnTo>
                    <a:pt x="7617" y="1153"/>
                  </a:lnTo>
                  <a:lnTo>
                    <a:pt x="7101" y="1123"/>
                  </a:lnTo>
                  <a:lnTo>
                    <a:pt x="6585" y="1092"/>
                  </a:lnTo>
                  <a:lnTo>
                    <a:pt x="6069" y="1092"/>
                  </a:lnTo>
                  <a:lnTo>
                    <a:pt x="5007" y="1153"/>
                  </a:lnTo>
                  <a:lnTo>
                    <a:pt x="3976" y="1275"/>
                  </a:lnTo>
                  <a:lnTo>
                    <a:pt x="3460" y="1305"/>
                  </a:lnTo>
                  <a:lnTo>
                    <a:pt x="2974" y="1275"/>
                  </a:lnTo>
                  <a:lnTo>
                    <a:pt x="2549" y="1153"/>
                  </a:lnTo>
                  <a:lnTo>
                    <a:pt x="2155" y="1032"/>
                  </a:lnTo>
                  <a:lnTo>
                    <a:pt x="1760" y="850"/>
                  </a:lnTo>
                  <a:lnTo>
                    <a:pt x="1427" y="607"/>
                  </a:lnTo>
                  <a:lnTo>
                    <a:pt x="1123" y="364"/>
                  </a:lnTo>
                  <a:lnTo>
                    <a:pt x="820" y="91"/>
                  </a:lnTo>
                  <a:lnTo>
                    <a:pt x="0" y="2792"/>
                  </a:lnTo>
                  <a:lnTo>
                    <a:pt x="365" y="3126"/>
                  </a:lnTo>
                  <a:lnTo>
                    <a:pt x="729" y="3429"/>
                  </a:lnTo>
                  <a:lnTo>
                    <a:pt x="1093" y="3672"/>
                  </a:lnTo>
                  <a:lnTo>
                    <a:pt x="1487" y="3914"/>
                  </a:lnTo>
                  <a:lnTo>
                    <a:pt x="1882" y="4127"/>
                  </a:lnTo>
                  <a:lnTo>
                    <a:pt x="2276" y="4279"/>
                  </a:lnTo>
                  <a:lnTo>
                    <a:pt x="2671" y="4430"/>
                  </a:lnTo>
                  <a:lnTo>
                    <a:pt x="3065" y="4521"/>
                  </a:lnTo>
                  <a:lnTo>
                    <a:pt x="2762" y="9923"/>
                  </a:lnTo>
                  <a:lnTo>
                    <a:pt x="2913" y="10014"/>
                  </a:lnTo>
                  <a:lnTo>
                    <a:pt x="3338" y="10256"/>
                  </a:lnTo>
                  <a:lnTo>
                    <a:pt x="3642" y="10378"/>
                  </a:lnTo>
                  <a:lnTo>
                    <a:pt x="3976" y="10529"/>
                  </a:lnTo>
                  <a:lnTo>
                    <a:pt x="4400" y="10651"/>
                  </a:lnTo>
                  <a:lnTo>
                    <a:pt x="4856" y="10772"/>
                  </a:lnTo>
                  <a:lnTo>
                    <a:pt x="5341" y="10863"/>
                  </a:lnTo>
                  <a:lnTo>
                    <a:pt x="5857" y="10894"/>
                  </a:lnTo>
                  <a:lnTo>
                    <a:pt x="6403" y="10924"/>
                  </a:lnTo>
                  <a:lnTo>
                    <a:pt x="7010" y="10863"/>
                  </a:lnTo>
                  <a:lnTo>
                    <a:pt x="7617" y="10742"/>
                  </a:lnTo>
                  <a:lnTo>
                    <a:pt x="7920" y="10681"/>
                  </a:lnTo>
                  <a:lnTo>
                    <a:pt x="8224" y="10560"/>
                  </a:lnTo>
                  <a:lnTo>
                    <a:pt x="8527" y="10438"/>
                  </a:lnTo>
                  <a:lnTo>
                    <a:pt x="8861" y="10287"/>
                  </a:lnTo>
                  <a:lnTo>
                    <a:pt x="9164" y="10135"/>
                  </a:lnTo>
                  <a:lnTo>
                    <a:pt x="9498" y="9923"/>
                  </a:lnTo>
                  <a:lnTo>
                    <a:pt x="9104" y="7131"/>
                  </a:lnTo>
                  <a:lnTo>
                    <a:pt x="8831" y="5219"/>
                  </a:lnTo>
                  <a:lnTo>
                    <a:pt x="8770" y="4643"/>
                  </a:lnTo>
                  <a:lnTo>
                    <a:pt x="8770" y="4491"/>
                  </a:lnTo>
                  <a:lnTo>
                    <a:pt x="8770" y="4461"/>
                  </a:lnTo>
                  <a:lnTo>
                    <a:pt x="8800" y="4491"/>
                  </a:lnTo>
                  <a:lnTo>
                    <a:pt x="9164" y="4491"/>
                  </a:lnTo>
                  <a:lnTo>
                    <a:pt x="9589" y="4461"/>
                  </a:lnTo>
                  <a:lnTo>
                    <a:pt x="10075" y="4339"/>
                  </a:lnTo>
                  <a:lnTo>
                    <a:pt x="10378" y="4248"/>
                  </a:lnTo>
                  <a:lnTo>
                    <a:pt x="10682" y="4127"/>
                  </a:lnTo>
                  <a:lnTo>
                    <a:pt x="10985" y="3975"/>
                  </a:lnTo>
                  <a:lnTo>
                    <a:pt x="11319" y="3793"/>
                  </a:lnTo>
                  <a:lnTo>
                    <a:pt x="11653" y="3581"/>
                  </a:lnTo>
                  <a:lnTo>
                    <a:pt x="11986" y="3338"/>
                  </a:lnTo>
                  <a:lnTo>
                    <a:pt x="12350" y="3065"/>
                  </a:lnTo>
                  <a:lnTo>
                    <a:pt x="12684" y="2731"/>
                  </a:lnTo>
                  <a:lnTo>
                    <a:pt x="11774" y="0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4"/>
            <p:cNvSpPr/>
            <p:nvPr/>
          </p:nvSpPr>
          <p:spPr>
            <a:xfrm>
              <a:off x="2957700" y="1573175"/>
              <a:ext cx="317125" cy="273100"/>
            </a:xfrm>
            <a:custGeom>
              <a:avLst/>
              <a:gdLst/>
              <a:ahLst/>
              <a:cxnLst/>
              <a:rect l="l" t="t" r="r" b="b"/>
              <a:pathLst>
                <a:path w="12685" h="10924" fill="none" extrusionOk="0">
                  <a:moveTo>
                    <a:pt x="8770" y="4461"/>
                  </a:moveTo>
                  <a:lnTo>
                    <a:pt x="8770" y="4461"/>
                  </a:lnTo>
                  <a:lnTo>
                    <a:pt x="8800" y="4491"/>
                  </a:lnTo>
                  <a:lnTo>
                    <a:pt x="8891" y="4491"/>
                  </a:lnTo>
                  <a:lnTo>
                    <a:pt x="9164" y="4491"/>
                  </a:lnTo>
                  <a:lnTo>
                    <a:pt x="9589" y="4461"/>
                  </a:lnTo>
                  <a:lnTo>
                    <a:pt x="10075" y="4339"/>
                  </a:lnTo>
                  <a:lnTo>
                    <a:pt x="10378" y="4248"/>
                  </a:lnTo>
                  <a:lnTo>
                    <a:pt x="10682" y="4127"/>
                  </a:lnTo>
                  <a:lnTo>
                    <a:pt x="10985" y="3975"/>
                  </a:lnTo>
                  <a:lnTo>
                    <a:pt x="11319" y="3793"/>
                  </a:lnTo>
                  <a:lnTo>
                    <a:pt x="11653" y="3581"/>
                  </a:lnTo>
                  <a:lnTo>
                    <a:pt x="11986" y="3338"/>
                  </a:lnTo>
                  <a:lnTo>
                    <a:pt x="12350" y="3065"/>
                  </a:lnTo>
                  <a:lnTo>
                    <a:pt x="12684" y="2731"/>
                  </a:lnTo>
                  <a:lnTo>
                    <a:pt x="11774" y="0"/>
                  </a:lnTo>
                  <a:lnTo>
                    <a:pt x="11774" y="0"/>
                  </a:lnTo>
                  <a:lnTo>
                    <a:pt x="11531" y="182"/>
                  </a:lnTo>
                  <a:lnTo>
                    <a:pt x="11531" y="182"/>
                  </a:lnTo>
                  <a:lnTo>
                    <a:pt x="10894" y="607"/>
                  </a:lnTo>
                  <a:lnTo>
                    <a:pt x="10560" y="819"/>
                  </a:lnTo>
                  <a:lnTo>
                    <a:pt x="10226" y="1001"/>
                  </a:lnTo>
                  <a:lnTo>
                    <a:pt x="10226" y="1001"/>
                  </a:lnTo>
                  <a:lnTo>
                    <a:pt x="9984" y="1092"/>
                  </a:lnTo>
                  <a:lnTo>
                    <a:pt x="9741" y="1153"/>
                  </a:lnTo>
                  <a:lnTo>
                    <a:pt x="9468" y="1214"/>
                  </a:lnTo>
                  <a:lnTo>
                    <a:pt x="9195" y="1275"/>
                  </a:lnTo>
                  <a:lnTo>
                    <a:pt x="8649" y="1275"/>
                  </a:lnTo>
                  <a:lnTo>
                    <a:pt x="8375" y="1275"/>
                  </a:lnTo>
                  <a:lnTo>
                    <a:pt x="8133" y="1244"/>
                  </a:lnTo>
                  <a:lnTo>
                    <a:pt x="8133" y="1244"/>
                  </a:lnTo>
                  <a:lnTo>
                    <a:pt x="7617" y="1153"/>
                  </a:lnTo>
                  <a:lnTo>
                    <a:pt x="7101" y="1123"/>
                  </a:lnTo>
                  <a:lnTo>
                    <a:pt x="6585" y="1092"/>
                  </a:lnTo>
                  <a:lnTo>
                    <a:pt x="6069" y="1092"/>
                  </a:lnTo>
                  <a:lnTo>
                    <a:pt x="5007" y="1153"/>
                  </a:lnTo>
                  <a:lnTo>
                    <a:pt x="3976" y="1275"/>
                  </a:lnTo>
                  <a:lnTo>
                    <a:pt x="3976" y="1275"/>
                  </a:lnTo>
                  <a:lnTo>
                    <a:pt x="3460" y="1305"/>
                  </a:lnTo>
                  <a:lnTo>
                    <a:pt x="2974" y="1275"/>
                  </a:lnTo>
                  <a:lnTo>
                    <a:pt x="2549" y="1153"/>
                  </a:lnTo>
                  <a:lnTo>
                    <a:pt x="2155" y="1032"/>
                  </a:lnTo>
                  <a:lnTo>
                    <a:pt x="1760" y="850"/>
                  </a:lnTo>
                  <a:lnTo>
                    <a:pt x="1427" y="607"/>
                  </a:lnTo>
                  <a:lnTo>
                    <a:pt x="1123" y="364"/>
                  </a:lnTo>
                  <a:lnTo>
                    <a:pt x="820" y="91"/>
                  </a:lnTo>
                  <a:lnTo>
                    <a:pt x="0" y="2792"/>
                  </a:lnTo>
                  <a:lnTo>
                    <a:pt x="0" y="2792"/>
                  </a:lnTo>
                  <a:lnTo>
                    <a:pt x="365" y="3126"/>
                  </a:lnTo>
                  <a:lnTo>
                    <a:pt x="729" y="3429"/>
                  </a:lnTo>
                  <a:lnTo>
                    <a:pt x="1093" y="3672"/>
                  </a:lnTo>
                  <a:lnTo>
                    <a:pt x="1487" y="3914"/>
                  </a:lnTo>
                  <a:lnTo>
                    <a:pt x="1882" y="4127"/>
                  </a:lnTo>
                  <a:lnTo>
                    <a:pt x="2276" y="4279"/>
                  </a:lnTo>
                  <a:lnTo>
                    <a:pt x="2671" y="4430"/>
                  </a:lnTo>
                  <a:lnTo>
                    <a:pt x="3065" y="4521"/>
                  </a:lnTo>
                  <a:lnTo>
                    <a:pt x="2762" y="9923"/>
                  </a:lnTo>
                  <a:lnTo>
                    <a:pt x="2762" y="9923"/>
                  </a:lnTo>
                  <a:lnTo>
                    <a:pt x="2913" y="10014"/>
                  </a:lnTo>
                  <a:lnTo>
                    <a:pt x="3338" y="10256"/>
                  </a:lnTo>
                  <a:lnTo>
                    <a:pt x="3642" y="10378"/>
                  </a:lnTo>
                  <a:lnTo>
                    <a:pt x="3976" y="10529"/>
                  </a:lnTo>
                  <a:lnTo>
                    <a:pt x="4400" y="10651"/>
                  </a:lnTo>
                  <a:lnTo>
                    <a:pt x="4856" y="10772"/>
                  </a:lnTo>
                  <a:lnTo>
                    <a:pt x="5341" y="10863"/>
                  </a:lnTo>
                  <a:lnTo>
                    <a:pt x="5857" y="10894"/>
                  </a:lnTo>
                  <a:lnTo>
                    <a:pt x="6403" y="10924"/>
                  </a:lnTo>
                  <a:lnTo>
                    <a:pt x="7010" y="10863"/>
                  </a:lnTo>
                  <a:lnTo>
                    <a:pt x="7617" y="10742"/>
                  </a:lnTo>
                  <a:lnTo>
                    <a:pt x="7920" y="10681"/>
                  </a:lnTo>
                  <a:lnTo>
                    <a:pt x="8224" y="10560"/>
                  </a:lnTo>
                  <a:lnTo>
                    <a:pt x="8527" y="10438"/>
                  </a:lnTo>
                  <a:lnTo>
                    <a:pt x="8861" y="10287"/>
                  </a:lnTo>
                  <a:lnTo>
                    <a:pt x="9164" y="10135"/>
                  </a:lnTo>
                  <a:lnTo>
                    <a:pt x="9498" y="9923"/>
                  </a:lnTo>
                  <a:lnTo>
                    <a:pt x="9498" y="9923"/>
                  </a:lnTo>
                  <a:lnTo>
                    <a:pt x="9104" y="7131"/>
                  </a:lnTo>
                  <a:lnTo>
                    <a:pt x="8831" y="5219"/>
                  </a:lnTo>
                  <a:lnTo>
                    <a:pt x="8770" y="4643"/>
                  </a:lnTo>
                  <a:lnTo>
                    <a:pt x="8770" y="4491"/>
                  </a:lnTo>
                  <a:lnTo>
                    <a:pt x="8770" y="44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4"/>
            <p:cNvSpPr/>
            <p:nvPr/>
          </p:nvSpPr>
          <p:spPr>
            <a:xfrm>
              <a:off x="2957700" y="1620950"/>
              <a:ext cx="6850" cy="22025"/>
            </a:xfrm>
            <a:custGeom>
              <a:avLst/>
              <a:gdLst/>
              <a:ahLst/>
              <a:cxnLst/>
              <a:rect l="l" t="t" r="r" b="b"/>
              <a:pathLst>
                <a:path w="274" h="881" extrusionOk="0">
                  <a:moveTo>
                    <a:pt x="274" y="1"/>
                  </a:moveTo>
                  <a:lnTo>
                    <a:pt x="0" y="881"/>
                  </a:lnTo>
                  <a:lnTo>
                    <a:pt x="0" y="881"/>
                  </a:lnTo>
                  <a:lnTo>
                    <a:pt x="274" y="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CA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4"/>
            <p:cNvSpPr/>
            <p:nvPr/>
          </p:nvSpPr>
          <p:spPr>
            <a:xfrm>
              <a:off x="2957700" y="1620950"/>
              <a:ext cx="6850" cy="22025"/>
            </a:xfrm>
            <a:custGeom>
              <a:avLst/>
              <a:gdLst/>
              <a:ahLst/>
              <a:cxnLst/>
              <a:rect l="l" t="t" r="r" b="b"/>
              <a:pathLst>
                <a:path w="274" h="881" fill="none" extrusionOk="0">
                  <a:moveTo>
                    <a:pt x="274" y="1"/>
                  </a:moveTo>
                  <a:lnTo>
                    <a:pt x="0" y="881"/>
                  </a:lnTo>
                  <a:lnTo>
                    <a:pt x="0" y="881"/>
                  </a:lnTo>
                  <a:lnTo>
                    <a:pt x="274" y="1"/>
                  </a:lnTo>
                  <a:lnTo>
                    <a:pt x="2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4"/>
            <p:cNvSpPr/>
            <p:nvPr/>
          </p:nvSpPr>
          <p:spPr>
            <a:xfrm>
              <a:off x="2957700" y="1608050"/>
              <a:ext cx="317125" cy="238225"/>
            </a:xfrm>
            <a:custGeom>
              <a:avLst/>
              <a:gdLst/>
              <a:ahLst/>
              <a:cxnLst/>
              <a:rect l="l" t="t" r="r" b="b"/>
              <a:pathLst>
                <a:path w="12685" h="9529" fill="none" extrusionOk="0">
                  <a:moveTo>
                    <a:pt x="12229" y="1"/>
                  </a:moveTo>
                  <a:lnTo>
                    <a:pt x="12229" y="1"/>
                  </a:lnTo>
                  <a:lnTo>
                    <a:pt x="11926" y="365"/>
                  </a:lnTo>
                  <a:lnTo>
                    <a:pt x="11592" y="699"/>
                  </a:lnTo>
                  <a:lnTo>
                    <a:pt x="11228" y="1002"/>
                  </a:lnTo>
                  <a:lnTo>
                    <a:pt x="10833" y="1275"/>
                  </a:lnTo>
                  <a:lnTo>
                    <a:pt x="10408" y="1457"/>
                  </a:lnTo>
                  <a:lnTo>
                    <a:pt x="9984" y="1640"/>
                  </a:lnTo>
                  <a:lnTo>
                    <a:pt x="9528" y="1731"/>
                  </a:lnTo>
                  <a:lnTo>
                    <a:pt x="9104" y="1761"/>
                  </a:lnTo>
                  <a:lnTo>
                    <a:pt x="9104" y="1761"/>
                  </a:lnTo>
                  <a:lnTo>
                    <a:pt x="8861" y="1731"/>
                  </a:lnTo>
                  <a:lnTo>
                    <a:pt x="8618" y="1700"/>
                  </a:lnTo>
                  <a:lnTo>
                    <a:pt x="8375" y="1670"/>
                  </a:lnTo>
                  <a:lnTo>
                    <a:pt x="8163" y="1609"/>
                  </a:lnTo>
                  <a:lnTo>
                    <a:pt x="8163" y="1609"/>
                  </a:lnTo>
                  <a:lnTo>
                    <a:pt x="8224" y="2246"/>
                  </a:lnTo>
                  <a:lnTo>
                    <a:pt x="8224" y="2246"/>
                  </a:lnTo>
                  <a:lnTo>
                    <a:pt x="8254" y="2884"/>
                  </a:lnTo>
                  <a:lnTo>
                    <a:pt x="8254" y="3551"/>
                  </a:lnTo>
                  <a:lnTo>
                    <a:pt x="8224" y="3885"/>
                  </a:lnTo>
                  <a:lnTo>
                    <a:pt x="8163" y="4219"/>
                  </a:lnTo>
                  <a:lnTo>
                    <a:pt x="8102" y="4553"/>
                  </a:lnTo>
                  <a:lnTo>
                    <a:pt x="8011" y="4886"/>
                  </a:lnTo>
                  <a:lnTo>
                    <a:pt x="7890" y="5190"/>
                  </a:lnTo>
                  <a:lnTo>
                    <a:pt x="7769" y="5463"/>
                  </a:lnTo>
                  <a:lnTo>
                    <a:pt x="7586" y="5736"/>
                  </a:lnTo>
                  <a:lnTo>
                    <a:pt x="7404" y="6009"/>
                  </a:lnTo>
                  <a:lnTo>
                    <a:pt x="7192" y="6221"/>
                  </a:lnTo>
                  <a:lnTo>
                    <a:pt x="6919" y="6404"/>
                  </a:lnTo>
                  <a:lnTo>
                    <a:pt x="6646" y="6555"/>
                  </a:lnTo>
                  <a:lnTo>
                    <a:pt x="6312" y="6677"/>
                  </a:lnTo>
                  <a:lnTo>
                    <a:pt x="6312" y="6677"/>
                  </a:lnTo>
                  <a:lnTo>
                    <a:pt x="5978" y="6768"/>
                  </a:lnTo>
                  <a:lnTo>
                    <a:pt x="5705" y="6768"/>
                  </a:lnTo>
                  <a:lnTo>
                    <a:pt x="5705" y="6768"/>
                  </a:lnTo>
                  <a:lnTo>
                    <a:pt x="5432" y="6768"/>
                  </a:lnTo>
                  <a:lnTo>
                    <a:pt x="5159" y="6707"/>
                  </a:lnTo>
                  <a:lnTo>
                    <a:pt x="4947" y="6616"/>
                  </a:lnTo>
                  <a:lnTo>
                    <a:pt x="4734" y="6464"/>
                  </a:lnTo>
                  <a:lnTo>
                    <a:pt x="4522" y="6312"/>
                  </a:lnTo>
                  <a:lnTo>
                    <a:pt x="4340" y="6130"/>
                  </a:lnTo>
                  <a:lnTo>
                    <a:pt x="4188" y="5918"/>
                  </a:lnTo>
                  <a:lnTo>
                    <a:pt x="4036" y="5706"/>
                  </a:lnTo>
                  <a:lnTo>
                    <a:pt x="3915" y="5463"/>
                  </a:lnTo>
                  <a:lnTo>
                    <a:pt x="3824" y="5220"/>
                  </a:lnTo>
                  <a:lnTo>
                    <a:pt x="3733" y="4947"/>
                  </a:lnTo>
                  <a:lnTo>
                    <a:pt x="3642" y="4674"/>
                  </a:lnTo>
                  <a:lnTo>
                    <a:pt x="3551" y="4128"/>
                  </a:lnTo>
                  <a:lnTo>
                    <a:pt x="3520" y="3612"/>
                  </a:lnTo>
                  <a:lnTo>
                    <a:pt x="3520" y="3612"/>
                  </a:lnTo>
                  <a:lnTo>
                    <a:pt x="3551" y="3035"/>
                  </a:lnTo>
                  <a:lnTo>
                    <a:pt x="3581" y="2459"/>
                  </a:lnTo>
                  <a:lnTo>
                    <a:pt x="3642" y="1852"/>
                  </a:lnTo>
                  <a:lnTo>
                    <a:pt x="3763" y="1245"/>
                  </a:lnTo>
                  <a:lnTo>
                    <a:pt x="3763" y="1245"/>
                  </a:lnTo>
                  <a:lnTo>
                    <a:pt x="3551" y="1397"/>
                  </a:lnTo>
                  <a:lnTo>
                    <a:pt x="3308" y="1488"/>
                  </a:lnTo>
                  <a:lnTo>
                    <a:pt x="3065" y="1548"/>
                  </a:lnTo>
                  <a:lnTo>
                    <a:pt x="2822" y="1609"/>
                  </a:lnTo>
                  <a:lnTo>
                    <a:pt x="2822" y="1609"/>
                  </a:lnTo>
                  <a:lnTo>
                    <a:pt x="2610" y="1609"/>
                  </a:lnTo>
                  <a:lnTo>
                    <a:pt x="2610" y="1609"/>
                  </a:lnTo>
                  <a:lnTo>
                    <a:pt x="2276" y="1579"/>
                  </a:lnTo>
                  <a:lnTo>
                    <a:pt x="1973" y="1518"/>
                  </a:lnTo>
                  <a:lnTo>
                    <a:pt x="1639" y="1427"/>
                  </a:lnTo>
                  <a:lnTo>
                    <a:pt x="1336" y="1306"/>
                  </a:lnTo>
                  <a:lnTo>
                    <a:pt x="1032" y="1154"/>
                  </a:lnTo>
                  <a:lnTo>
                    <a:pt x="759" y="972"/>
                  </a:lnTo>
                  <a:lnTo>
                    <a:pt x="516" y="760"/>
                  </a:lnTo>
                  <a:lnTo>
                    <a:pt x="274" y="547"/>
                  </a:lnTo>
                  <a:lnTo>
                    <a:pt x="274" y="517"/>
                  </a:lnTo>
                  <a:lnTo>
                    <a:pt x="0" y="1397"/>
                  </a:lnTo>
                  <a:lnTo>
                    <a:pt x="0" y="1397"/>
                  </a:lnTo>
                  <a:lnTo>
                    <a:pt x="365" y="1731"/>
                  </a:lnTo>
                  <a:lnTo>
                    <a:pt x="729" y="2034"/>
                  </a:lnTo>
                  <a:lnTo>
                    <a:pt x="1093" y="2277"/>
                  </a:lnTo>
                  <a:lnTo>
                    <a:pt x="1487" y="2519"/>
                  </a:lnTo>
                  <a:lnTo>
                    <a:pt x="1882" y="2732"/>
                  </a:lnTo>
                  <a:lnTo>
                    <a:pt x="2276" y="2884"/>
                  </a:lnTo>
                  <a:lnTo>
                    <a:pt x="2671" y="3035"/>
                  </a:lnTo>
                  <a:lnTo>
                    <a:pt x="3065" y="3126"/>
                  </a:lnTo>
                  <a:lnTo>
                    <a:pt x="3065" y="3126"/>
                  </a:lnTo>
                  <a:lnTo>
                    <a:pt x="3065" y="3126"/>
                  </a:lnTo>
                  <a:lnTo>
                    <a:pt x="2762" y="8528"/>
                  </a:lnTo>
                  <a:lnTo>
                    <a:pt x="2762" y="8528"/>
                  </a:lnTo>
                  <a:lnTo>
                    <a:pt x="3035" y="8679"/>
                  </a:lnTo>
                  <a:lnTo>
                    <a:pt x="3338" y="8861"/>
                  </a:lnTo>
                  <a:lnTo>
                    <a:pt x="3733" y="9013"/>
                  </a:lnTo>
                  <a:lnTo>
                    <a:pt x="4249" y="9195"/>
                  </a:lnTo>
                  <a:lnTo>
                    <a:pt x="4856" y="9377"/>
                  </a:lnTo>
                  <a:lnTo>
                    <a:pt x="5493" y="9468"/>
                  </a:lnTo>
                  <a:lnTo>
                    <a:pt x="5857" y="9499"/>
                  </a:lnTo>
                  <a:lnTo>
                    <a:pt x="6221" y="9529"/>
                  </a:lnTo>
                  <a:lnTo>
                    <a:pt x="6221" y="9529"/>
                  </a:lnTo>
                  <a:lnTo>
                    <a:pt x="6615" y="9499"/>
                  </a:lnTo>
                  <a:lnTo>
                    <a:pt x="7010" y="9468"/>
                  </a:lnTo>
                  <a:lnTo>
                    <a:pt x="7404" y="9408"/>
                  </a:lnTo>
                  <a:lnTo>
                    <a:pt x="7799" y="9317"/>
                  </a:lnTo>
                  <a:lnTo>
                    <a:pt x="8224" y="9165"/>
                  </a:lnTo>
                  <a:lnTo>
                    <a:pt x="8649" y="9013"/>
                  </a:lnTo>
                  <a:lnTo>
                    <a:pt x="9073" y="8801"/>
                  </a:lnTo>
                  <a:lnTo>
                    <a:pt x="9498" y="8528"/>
                  </a:lnTo>
                  <a:lnTo>
                    <a:pt x="9498" y="8528"/>
                  </a:lnTo>
                  <a:lnTo>
                    <a:pt x="9134" y="6009"/>
                  </a:lnTo>
                  <a:lnTo>
                    <a:pt x="8891" y="4158"/>
                  </a:lnTo>
                  <a:lnTo>
                    <a:pt x="8800" y="3490"/>
                  </a:lnTo>
                  <a:lnTo>
                    <a:pt x="8770" y="3096"/>
                  </a:lnTo>
                  <a:lnTo>
                    <a:pt x="8770" y="3096"/>
                  </a:lnTo>
                  <a:lnTo>
                    <a:pt x="8770" y="3066"/>
                  </a:lnTo>
                  <a:lnTo>
                    <a:pt x="8770" y="3066"/>
                  </a:lnTo>
                  <a:lnTo>
                    <a:pt x="8770" y="3066"/>
                  </a:lnTo>
                  <a:lnTo>
                    <a:pt x="8770" y="3066"/>
                  </a:lnTo>
                  <a:lnTo>
                    <a:pt x="8861" y="3096"/>
                  </a:lnTo>
                  <a:lnTo>
                    <a:pt x="9043" y="3126"/>
                  </a:lnTo>
                  <a:lnTo>
                    <a:pt x="9043" y="3126"/>
                  </a:lnTo>
                  <a:lnTo>
                    <a:pt x="9316" y="3096"/>
                  </a:lnTo>
                  <a:lnTo>
                    <a:pt x="9680" y="3035"/>
                  </a:lnTo>
                  <a:lnTo>
                    <a:pt x="10105" y="2944"/>
                  </a:lnTo>
                  <a:lnTo>
                    <a:pt x="10560" y="2762"/>
                  </a:lnTo>
                  <a:lnTo>
                    <a:pt x="11076" y="2550"/>
                  </a:lnTo>
                  <a:lnTo>
                    <a:pt x="11592" y="2216"/>
                  </a:lnTo>
                  <a:lnTo>
                    <a:pt x="12138" y="1852"/>
                  </a:lnTo>
                  <a:lnTo>
                    <a:pt x="12411" y="1609"/>
                  </a:lnTo>
                  <a:lnTo>
                    <a:pt x="12684" y="1336"/>
                  </a:lnTo>
                  <a:lnTo>
                    <a:pt x="12684" y="1336"/>
                  </a:lnTo>
                  <a:lnTo>
                    <a:pt x="122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4"/>
            <p:cNvSpPr/>
            <p:nvPr/>
          </p:nvSpPr>
          <p:spPr>
            <a:xfrm>
              <a:off x="3025975" y="1630050"/>
              <a:ext cx="22025" cy="180575"/>
            </a:xfrm>
            <a:custGeom>
              <a:avLst/>
              <a:gdLst/>
              <a:ahLst/>
              <a:cxnLst/>
              <a:rect l="l" t="t" r="r" b="b"/>
              <a:pathLst>
                <a:path w="881" h="7223" extrusionOk="0">
                  <a:moveTo>
                    <a:pt x="880" y="1"/>
                  </a:moveTo>
                  <a:lnTo>
                    <a:pt x="820" y="153"/>
                  </a:lnTo>
                  <a:lnTo>
                    <a:pt x="698" y="547"/>
                  </a:lnTo>
                  <a:lnTo>
                    <a:pt x="395" y="1761"/>
                  </a:lnTo>
                  <a:lnTo>
                    <a:pt x="91" y="3582"/>
                  </a:lnTo>
                  <a:lnTo>
                    <a:pt x="0" y="5402"/>
                  </a:lnTo>
                  <a:lnTo>
                    <a:pt x="31" y="6677"/>
                  </a:lnTo>
                  <a:lnTo>
                    <a:pt x="61" y="7071"/>
                  </a:lnTo>
                  <a:lnTo>
                    <a:pt x="61" y="7223"/>
                  </a:lnTo>
                  <a:lnTo>
                    <a:pt x="91" y="7071"/>
                  </a:lnTo>
                  <a:lnTo>
                    <a:pt x="122" y="6677"/>
                  </a:lnTo>
                  <a:lnTo>
                    <a:pt x="182" y="5402"/>
                  </a:lnTo>
                  <a:lnTo>
                    <a:pt x="365" y="3612"/>
                  </a:lnTo>
                  <a:lnTo>
                    <a:pt x="577" y="1791"/>
                  </a:lnTo>
                  <a:lnTo>
                    <a:pt x="820" y="577"/>
                  </a:lnTo>
                  <a:lnTo>
                    <a:pt x="880" y="183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4"/>
            <p:cNvSpPr/>
            <p:nvPr/>
          </p:nvSpPr>
          <p:spPr>
            <a:xfrm>
              <a:off x="3154925" y="1619450"/>
              <a:ext cx="19750" cy="65250"/>
            </a:xfrm>
            <a:custGeom>
              <a:avLst/>
              <a:gdLst/>
              <a:ahLst/>
              <a:cxnLst/>
              <a:rect l="l" t="t" r="r" b="b"/>
              <a:pathLst>
                <a:path w="790" h="2610" extrusionOk="0">
                  <a:moveTo>
                    <a:pt x="335" y="0"/>
                  </a:moveTo>
                  <a:lnTo>
                    <a:pt x="274" y="30"/>
                  </a:lnTo>
                  <a:lnTo>
                    <a:pt x="183" y="182"/>
                  </a:lnTo>
                  <a:lnTo>
                    <a:pt x="92" y="395"/>
                  </a:lnTo>
                  <a:lnTo>
                    <a:pt x="31" y="668"/>
                  </a:lnTo>
                  <a:lnTo>
                    <a:pt x="1" y="910"/>
                  </a:lnTo>
                  <a:lnTo>
                    <a:pt x="1" y="1153"/>
                  </a:lnTo>
                  <a:lnTo>
                    <a:pt x="1" y="1396"/>
                  </a:lnTo>
                  <a:lnTo>
                    <a:pt x="62" y="1639"/>
                  </a:lnTo>
                  <a:lnTo>
                    <a:pt x="122" y="1851"/>
                  </a:lnTo>
                  <a:lnTo>
                    <a:pt x="244" y="2094"/>
                  </a:lnTo>
                  <a:lnTo>
                    <a:pt x="395" y="2337"/>
                  </a:lnTo>
                  <a:lnTo>
                    <a:pt x="486" y="2428"/>
                  </a:lnTo>
                  <a:lnTo>
                    <a:pt x="577" y="2519"/>
                  </a:lnTo>
                  <a:lnTo>
                    <a:pt x="638" y="2579"/>
                  </a:lnTo>
                  <a:lnTo>
                    <a:pt x="729" y="2579"/>
                  </a:lnTo>
                  <a:lnTo>
                    <a:pt x="790" y="2610"/>
                  </a:lnTo>
                  <a:lnTo>
                    <a:pt x="790" y="2610"/>
                  </a:lnTo>
                  <a:lnTo>
                    <a:pt x="729" y="2549"/>
                  </a:lnTo>
                  <a:lnTo>
                    <a:pt x="638" y="2428"/>
                  </a:lnTo>
                  <a:lnTo>
                    <a:pt x="517" y="2246"/>
                  </a:lnTo>
                  <a:lnTo>
                    <a:pt x="395" y="2033"/>
                  </a:lnTo>
                  <a:lnTo>
                    <a:pt x="335" y="1790"/>
                  </a:lnTo>
                  <a:lnTo>
                    <a:pt x="274" y="1578"/>
                  </a:lnTo>
                  <a:lnTo>
                    <a:pt x="274" y="1366"/>
                  </a:lnTo>
                  <a:lnTo>
                    <a:pt x="244" y="1153"/>
                  </a:lnTo>
                  <a:lnTo>
                    <a:pt x="213" y="941"/>
                  </a:lnTo>
                  <a:lnTo>
                    <a:pt x="213" y="668"/>
                  </a:lnTo>
                  <a:lnTo>
                    <a:pt x="244" y="425"/>
                  </a:lnTo>
                  <a:lnTo>
                    <a:pt x="274" y="212"/>
                  </a:lnTo>
                  <a:lnTo>
                    <a:pt x="33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4"/>
            <p:cNvSpPr/>
            <p:nvPr/>
          </p:nvSpPr>
          <p:spPr>
            <a:xfrm>
              <a:off x="3077550" y="1579225"/>
              <a:ext cx="65275" cy="58450"/>
            </a:xfrm>
            <a:custGeom>
              <a:avLst/>
              <a:gdLst/>
              <a:ahLst/>
              <a:cxnLst/>
              <a:rect l="l" t="t" r="r" b="b"/>
              <a:pathLst>
                <a:path w="2611" h="2338" extrusionOk="0">
                  <a:moveTo>
                    <a:pt x="304" y="1"/>
                  </a:moveTo>
                  <a:lnTo>
                    <a:pt x="1" y="1821"/>
                  </a:lnTo>
                  <a:lnTo>
                    <a:pt x="213" y="1973"/>
                  </a:lnTo>
                  <a:lnTo>
                    <a:pt x="456" y="2125"/>
                  </a:lnTo>
                  <a:lnTo>
                    <a:pt x="790" y="2246"/>
                  </a:lnTo>
                  <a:lnTo>
                    <a:pt x="972" y="2307"/>
                  </a:lnTo>
                  <a:lnTo>
                    <a:pt x="1184" y="2337"/>
                  </a:lnTo>
                  <a:lnTo>
                    <a:pt x="1609" y="2337"/>
                  </a:lnTo>
                  <a:lnTo>
                    <a:pt x="1852" y="2307"/>
                  </a:lnTo>
                  <a:lnTo>
                    <a:pt x="2095" y="2216"/>
                  </a:lnTo>
                  <a:lnTo>
                    <a:pt x="2337" y="2095"/>
                  </a:lnTo>
                  <a:lnTo>
                    <a:pt x="2610" y="1913"/>
                  </a:lnTo>
                  <a:lnTo>
                    <a:pt x="2368" y="18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4"/>
            <p:cNvSpPr/>
            <p:nvPr/>
          </p:nvSpPr>
          <p:spPr>
            <a:xfrm>
              <a:off x="3077550" y="1579225"/>
              <a:ext cx="65275" cy="58450"/>
            </a:xfrm>
            <a:custGeom>
              <a:avLst/>
              <a:gdLst/>
              <a:ahLst/>
              <a:cxnLst/>
              <a:rect l="l" t="t" r="r" b="b"/>
              <a:pathLst>
                <a:path w="2611" h="2338" fill="none" extrusionOk="0">
                  <a:moveTo>
                    <a:pt x="304" y="1"/>
                  </a:moveTo>
                  <a:lnTo>
                    <a:pt x="1" y="1821"/>
                  </a:lnTo>
                  <a:lnTo>
                    <a:pt x="1" y="1821"/>
                  </a:lnTo>
                  <a:lnTo>
                    <a:pt x="213" y="1973"/>
                  </a:lnTo>
                  <a:lnTo>
                    <a:pt x="456" y="2125"/>
                  </a:lnTo>
                  <a:lnTo>
                    <a:pt x="790" y="2246"/>
                  </a:lnTo>
                  <a:lnTo>
                    <a:pt x="972" y="2307"/>
                  </a:lnTo>
                  <a:lnTo>
                    <a:pt x="1184" y="2337"/>
                  </a:lnTo>
                  <a:lnTo>
                    <a:pt x="1397" y="2337"/>
                  </a:lnTo>
                  <a:lnTo>
                    <a:pt x="1609" y="2337"/>
                  </a:lnTo>
                  <a:lnTo>
                    <a:pt x="1852" y="2307"/>
                  </a:lnTo>
                  <a:lnTo>
                    <a:pt x="2095" y="2216"/>
                  </a:lnTo>
                  <a:lnTo>
                    <a:pt x="2337" y="2095"/>
                  </a:lnTo>
                  <a:lnTo>
                    <a:pt x="2610" y="1913"/>
                  </a:lnTo>
                  <a:lnTo>
                    <a:pt x="2368" y="183"/>
                  </a:lnTo>
                  <a:lnTo>
                    <a:pt x="30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4"/>
            <p:cNvSpPr/>
            <p:nvPr/>
          </p:nvSpPr>
          <p:spPr>
            <a:xfrm>
              <a:off x="3082100" y="1589100"/>
              <a:ext cx="1550" cy="9125"/>
            </a:xfrm>
            <a:custGeom>
              <a:avLst/>
              <a:gdLst/>
              <a:ahLst/>
              <a:cxnLst/>
              <a:rect l="l" t="t" r="r" b="b"/>
              <a:pathLst>
                <a:path w="62" h="365" extrusionOk="0">
                  <a:moveTo>
                    <a:pt x="62" y="0"/>
                  </a:moveTo>
                  <a:lnTo>
                    <a:pt x="1" y="364"/>
                  </a:lnTo>
                  <a:lnTo>
                    <a:pt x="1" y="364"/>
                  </a:lnTo>
                  <a:lnTo>
                    <a:pt x="1" y="364"/>
                  </a:lnTo>
                  <a:lnTo>
                    <a:pt x="62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4"/>
            <p:cNvSpPr/>
            <p:nvPr/>
          </p:nvSpPr>
          <p:spPr>
            <a:xfrm>
              <a:off x="3082100" y="1589100"/>
              <a:ext cx="1550" cy="9125"/>
            </a:xfrm>
            <a:custGeom>
              <a:avLst/>
              <a:gdLst/>
              <a:ahLst/>
              <a:cxnLst/>
              <a:rect l="l" t="t" r="r" b="b"/>
              <a:pathLst>
                <a:path w="62" h="365" fill="none" extrusionOk="0">
                  <a:moveTo>
                    <a:pt x="62" y="0"/>
                  </a:moveTo>
                  <a:lnTo>
                    <a:pt x="1" y="364"/>
                  </a:lnTo>
                  <a:lnTo>
                    <a:pt x="1" y="364"/>
                  </a:lnTo>
                  <a:lnTo>
                    <a:pt x="1" y="364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4"/>
            <p:cNvSpPr/>
            <p:nvPr/>
          </p:nvSpPr>
          <p:spPr>
            <a:xfrm>
              <a:off x="3142050" y="162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9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4"/>
            <p:cNvSpPr/>
            <p:nvPr/>
          </p:nvSpPr>
          <p:spPr>
            <a:xfrm>
              <a:off x="3142050" y="162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4"/>
            <p:cNvSpPr/>
            <p:nvPr/>
          </p:nvSpPr>
          <p:spPr>
            <a:xfrm>
              <a:off x="3082100" y="1587575"/>
              <a:ext cx="60725" cy="44025"/>
            </a:xfrm>
            <a:custGeom>
              <a:avLst/>
              <a:gdLst/>
              <a:ahLst/>
              <a:cxnLst/>
              <a:rect l="l" t="t" r="r" b="b"/>
              <a:pathLst>
                <a:path w="2429" h="1761" extrusionOk="0">
                  <a:moveTo>
                    <a:pt x="2186" y="1"/>
                  </a:moveTo>
                  <a:lnTo>
                    <a:pt x="1700" y="92"/>
                  </a:lnTo>
                  <a:lnTo>
                    <a:pt x="1184" y="152"/>
                  </a:lnTo>
                  <a:lnTo>
                    <a:pt x="972" y="152"/>
                  </a:lnTo>
                  <a:lnTo>
                    <a:pt x="486" y="122"/>
                  </a:lnTo>
                  <a:lnTo>
                    <a:pt x="62" y="61"/>
                  </a:lnTo>
                  <a:lnTo>
                    <a:pt x="1" y="425"/>
                  </a:lnTo>
                  <a:lnTo>
                    <a:pt x="1" y="425"/>
                  </a:lnTo>
                  <a:lnTo>
                    <a:pt x="274" y="334"/>
                  </a:lnTo>
                  <a:lnTo>
                    <a:pt x="577" y="304"/>
                  </a:lnTo>
                  <a:lnTo>
                    <a:pt x="638" y="304"/>
                  </a:lnTo>
                  <a:lnTo>
                    <a:pt x="911" y="334"/>
                  </a:lnTo>
                  <a:lnTo>
                    <a:pt x="1215" y="425"/>
                  </a:lnTo>
                  <a:lnTo>
                    <a:pt x="1457" y="547"/>
                  </a:lnTo>
                  <a:lnTo>
                    <a:pt x="1670" y="729"/>
                  </a:lnTo>
                  <a:lnTo>
                    <a:pt x="1882" y="941"/>
                  </a:lnTo>
                  <a:lnTo>
                    <a:pt x="2004" y="1184"/>
                  </a:lnTo>
                  <a:lnTo>
                    <a:pt x="2125" y="1457"/>
                  </a:lnTo>
                  <a:lnTo>
                    <a:pt x="2155" y="1761"/>
                  </a:lnTo>
                  <a:lnTo>
                    <a:pt x="2398" y="1609"/>
                  </a:lnTo>
                  <a:lnTo>
                    <a:pt x="2428" y="1579"/>
                  </a:lnTo>
                  <a:lnTo>
                    <a:pt x="2186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4"/>
            <p:cNvSpPr/>
            <p:nvPr/>
          </p:nvSpPr>
          <p:spPr>
            <a:xfrm>
              <a:off x="3082100" y="1587575"/>
              <a:ext cx="60725" cy="44025"/>
            </a:xfrm>
            <a:custGeom>
              <a:avLst/>
              <a:gdLst/>
              <a:ahLst/>
              <a:cxnLst/>
              <a:rect l="l" t="t" r="r" b="b"/>
              <a:pathLst>
                <a:path w="2429" h="1761" fill="none" extrusionOk="0">
                  <a:moveTo>
                    <a:pt x="2186" y="1"/>
                  </a:moveTo>
                  <a:lnTo>
                    <a:pt x="2186" y="1"/>
                  </a:lnTo>
                  <a:lnTo>
                    <a:pt x="1700" y="92"/>
                  </a:lnTo>
                  <a:lnTo>
                    <a:pt x="1184" y="152"/>
                  </a:lnTo>
                  <a:lnTo>
                    <a:pt x="1184" y="152"/>
                  </a:lnTo>
                  <a:lnTo>
                    <a:pt x="972" y="152"/>
                  </a:lnTo>
                  <a:lnTo>
                    <a:pt x="972" y="152"/>
                  </a:lnTo>
                  <a:lnTo>
                    <a:pt x="486" y="122"/>
                  </a:lnTo>
                  <a:lnTo>
                    <a:pt x="62" y="61"/>
                  </a:lnTo>
                  <a:lnTo>
                    <a:pt x="1" y="425"/>
                  </a:lnTo>
                  <a:lnTo>
                    <a:pt x="1" y="425"/>
                  </a:lnTo>
                  <a:lnTo>
                    <a:pt x="274" y="334"/>
                  </a:lnTo>
                  <a:lnTo>
                    <a:pt x="577" y="304"/>
                  </a:lnTo>
                  <a:lnTo>
                    <a:pt x="638" y="304"/>
                  </a:lnTo>
                  <a:lnTo>
                    <a:pt x="638" y="304"/>
                  </a:lnTo>
                  <a:lnTo>
                    <a:pt x="911" y="334"/>
                  </a:lnTo>
                  <a:lnTo>
                    <a:pt x="1215" y="425"/>
                  </a:lnTo>
                  <a:lnTo>
                    <a:pt x="1457" y="547"/>
                  </a:lnTo>
                  <a:lnTo>
                    <a:pt x="1670" y="729"/>
                  </a:lnTo>
                  <a:lnTo>
                    <a:pt x="1882" y="941"/>
                  </a:lnTo>
                  <a:lnTo>
                    <a:pt x="2004" y="1184"/>
                  </a:lnTo>
                  <a:lnTo>
                    <a:pt x="2125" y="1457"/>
                  </a:lnTo>
                  <a:lnTo>
                    <a:pt x="2155" y="1761"/>
                  </a:lnTo>
                  <a:lnTo>
                    <a:pt x="2155" y="1761"/>
                  </a:lnTo>
                  <a:lnTo>
                    <a:pt x="2398" y="1609"/>
                  </a:lnTo>
                  <a:lnTo>
                    <a:pt x="2398" y="1609"/>
                  </a:lnTo>
                  <a:lnTo>
                    <a:pt x="2398" y="1609"/>
                  </a:lnTo>
                  <a:lnTo>
                    <a:pt x="2398" y="1609"/>
                  </a:lnTo>
                  <a:lnTo>
                    <a:pt x="2428" y="1579"/>
                  </a:lnTo>
                  <a:lnTo>
                    <a:pt x="21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4"/>
            <p:cNvSpPr/>
            <p:nvPr/>
          </p:nvSpPr>
          <p:spPr>
            <a:xfrm>
              <a:off x="3186800" y="1485925"/>
              <a:ext cx="40225" cy="57675"/>
            </a:xfrm>
            <a:custGeom>
              <a:avLst/>
              <a:gdLst/>
              <a:ahLst/>
              <a:cxnLst/>
              <a:rect l="l" t="t" r="r" b="b"/>
              <a:pathLst>
                <a:path w="1609" h="2307" extrusionOk="0">
                  <a:moveTo>
                    <a:pt x="850" y="1"/>
                  </a:moveTo>
                  <a:lnTo>
                    <a:pt x="668" y="92"/>
                  </a:lnTo>
                  <a:lnTo>
                    <a:pt x="516" y="183"/>
                  </a:lnTo>
                  <a:lnTo>
                    <a:pt x="425" y="334"/>
                  </a:lnTo>
                  <a:lnTo>
                    <a:pt x="334" y="456"/>
                  </a:lnTo>
                  <a:lnTo>
                    <a:pt x="273" y="577"/>
                  </a:lnTo>
                  <a:lnTo>
                    <a:pt x="0" y="2276"/>
                  </a:lnTo>
                  <a:lnTo>
                    <a:pt x="304" y="2307"/>
                  </a:lnTo>
                  <a:lnTo>
                    <a:pt x="607" y="2276"/>
                  </a:lnTo>
                  <a:lnTo>
                    <a:pt x="850" y="2216"/>
                  </a:lnTo>
                  <a:lnTo>
                    <a:pt x="1062" y="2125"/>
                  </a:lnTo>
                  <a:lnTo>
                    <a:pt x="1214" y="1973"/>
                  </a:lnTo>
                  <a:lnTo>
                    <a:pt x="1366" y="1821"/>
                  </a:lnTo>
                  <a:lnTo>
                    <a:pt x="1487" y="1639"/>
                  </a:lnTo>
                  <a:lnTo>
                    <a:pt x="1548" y="1427"/>
                  </a:lnTo>
                  <a:lnTo>
                    <a:pt x="1609" y="1214"/>
                  </a:lnTo>
                  <a:lnTo>
                    <a:pt x="1609" y="1032"/>
                  </a:lnTo>
                  <a:lnTo>
                    <a:pt x="1609" y="820"/>
                  </a:lnTo>
                  <a:lnTo>
                    <a:pt x="1578" y="638"/>
                  </a:lnTo>
                  <a:lnTo>
                    <a:pt x="1518" y="456"/>
                  </a:lnTo>
                  <a:lnTo>
                    <a:pt x="1457" y="304"/>
                  </a:lnTo>
                  <a:lnTo>
                    <a:pt x="1366" y="183"/>
                  </a:lnTo>
                  <a:lnTo>
                    <a:pt x="1244" y="92"/>
                  </a:lnTo>
                  <a:lnTo>
                    <a:pt x="1153" y="31"/>
                  </a:lnTo>
                  <a:lnTo>
                    <a:pt x="1032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4"/>
            <p:cNvSpPr/>
            <p:nvPr/>
          </p:nvSpPr>
          <p:spPr>
            <a:xfrm>
              <a:off x="3186800" y="1485925"/>
              <a:ext cx="40225" cy="57675"/>
            </a:xfrm>
            <a:custGeom>
              <a:avLst/>
              <a:gdLst/>
              <a:ahLst/>
              <a:cxnLst/>
              <a:rect l="l" t="t" r="r" b="b"/>
              <a:pathLst>
                <a:path w="1609" h="2307" fill="none" extrusionOk="0">
                  <a:moveTo>
                    <a:pt x="273" y="577"/>
                  </a:moveTo>
                  <a:lnTo>
                    <a:pt x="273" y="577"/>
                  </a:lnTo>
                  <a:lnTo>
                    <a:pt x="334" y="456"/>
                  </a:lnTo>
                  <a:lnTo>
                    <a:pt x="425" y="334"/>
                  </a:lnTo>
                  <a:lnTo>
                    <a:pt x="516" y="183"/>
                  </a:lnTo>
                  <a:lnTo>
                    <a:pt x="668" y="92"/>
                  </a:lnTo>
                  <a:lnTo>
                    <a:pt x="850" y="1"/>
                  </a:lnTo>
                  <a:lnTo>
                    <a:pt x="941" y="1"/>
                  </a:lnTo>
                  <a:lnTo>
                    <a:pt x="1032" y="1"/>
                  </a:lnTo>
                  <a:lnTo>
                    <a:pt x="1153" y="31"/>
                  </a:lnTo>
                  <a:lnTo>
                    <a:pt x="1244" y="92"/>
                  </a:lnTo>
                  <a:lnTo>
                    <a:pt x="1244" y="92"/>
                  </a:lnTo>
                  <a:lnTo>
                    <a:pt x="1366" y="183"/>
                  </a:lnTo>
                  <a:lnTo>
                    <a:pt x="1457" y="304"/>
                  </a:lnTo>
                  <a:lnTo>
                    <a:pt x="1518" y="456"/>
                  </a:lnTo>
                  <a:lnTo>
                    <a:pt x="1578" y="638"/>
                  </a:lnTo>
                  <a:lnTo>
                    <a:pt x="1609" y="820"/>
                  </a:lnTo>
                  <a:lnTo>
                    <a:pt x="1609" y="1032"/>
                  </a:lnTo>
                  <a:lnTo>
                    <a:pt x="1609" y="1214"/>
                  </a:lnTo>
                  <a:lnTo>
                    <a:pt x="1548" y="1427"/>
                  </a:lnTo>
                  <a:lnTo>
                    <a:pt x="1487" y="1639"/>
                  </a:lnTo>
                  <a:lnTo>
                    <a:pt x="1366" y="1821"/>
                  </a:lnTo>
                  <a:lnTo>
                    <a:pt x="1214" y="1973"/>
                  </a:lnTo>
                  <a:lnTo>
                    <a:pt x="1062" y="2125"/>
                  </a:lnTo>
                  <a:lnTo>
                    <a:pt x="850" y="2216"/>
                  </a:lnTo>
                  <a:lnTo>
                    <a:pt x="607" y="2276"/>
                  </a:lnTo>
                  <a:lnTo>
                    <a:pt x="304" y="2307"/>
                  </a:lnTo>
                  <a:lnTo>
                    <a:pt x="0" y="2276"/>
                  </a:lnTo>
                  <a:lnTo>
                    <a:pt x="273" y="5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4"/>
            <p:cNvSpPr/>
            <p:nvPr/>
          </p:nvSpPr>
          <p:spPr>
            <a:xfrm>
              <a:off x="3195150" y="1498825"/>
              <a:ext cx="27325" cy="37200"/>
            </a:xfrm>
            <a:custGeom>
              <a:avLst/>
              <a:gdLst/>
              <a:ahLst/>
              <a:cxnLst/>
              <a:rect l="l" t="t" r="r" b="b"/>
              <a:pathLst>
                <a:path w="1093" h="1488" extrusionOk="0">
                  <a:moveTo>
                    <a:pt x="637" y="0"/>
                  </a:moveTo>
                  <a:lnTo>
                    <a:pt x="546" y="31"/>
                  </a:lnTo>
                  <a:lnTo>
                    <a:pt x="455" y="61"/>
                  </a:lnTo>
                  <a:lnTo>
                    <a:pt x="304" y="182"/>
                  </a:lnTo>
                  <a:lnTo>
                    <a:pt x="213" y="304"/>
                  </a:lnTo>
                  <a:lnTo>
                    <a:pt x="182" y="365"/>
                  </a:lnTo>
                  <a:lnTo>
                    <a:pt x="122" y="638"/>
                  </a:lnTo>
                  <a:lnTo>
                    <a:pt x="122" y="638"/>
                  </a:lnTo>
                  <a:lnTo>
                    <a:pt x="152" y="577"/>
                  </a:lnTo>
                  <a:lnTo>
                    <a:pt x="213" y="456"/>
                  </a:lnTo>
                  <a:lnTo>
                    <a:pt x="304" y="334"/>
                  </a:lnTo>
                  <a:lnTo>
                    <a:pt x="395" y="213"/>
                  </a:lnTo>
                  <a:lnTo>
                    <a:pt x="516" y="122"/>
                  </a:lnTo>
                  <a:lnTo>
                    <a:pt x="607" y="61"/>
                  </a:lnTo>
                  <a:lnTo>
                    <a:pt x="789" y="61"/>
                  </a:lnTo>
                  <a:lnTo>
                    <a:pt x="850" y="91"/>
                  </a:lnTo>
                  <a:lnTo>
                    <a:pt x="910" y="152"/>
                  </a:lnTo>
                  <a:lnTo>
                    <a:pt x="910" y="213"/>
                  </a:lnTo>
                  <a:lnTo>
                    <a:pt x="819" y="122"/>
                  </a:lnTo>
                  <a:lnTo>
                    <a:pt x="698" y="122"/>
                  </a:lnTo>
                  <a:lnTo>
                    <a:pt x="577" y="182"/>
                  </a:lnTo>
                  <a:lnTo>
                    <a:pt x="486" y="304"/>
                  </a:lnTo>
                  <a:lnTo>
                    <a:pt x="395" y="395"/>
                  </a:lnTo>
                  <a:lnTo>
                    <a:pt x="334" y="516"/>
                  </a:lnTo>
                  <a:lnTo>
                    <a:pt x="273" y="638"/>
                  </a:lnTo>
                  <a:lnTo>
                    <a:pt x="152" y="880"/>
                  </a:lnTo>
                  <a:lnTo>
                    <a:pt x="61" y="1093"/>
                  </a:lnTo>
                  <a:lnTo>
                    <a:pt x="0" y="1457"/>
                  </a:lnTo>
                  <a:lnTo>
                    <a:pt x="213" y="1487"/>
                  </a:lnTo>
                  <a:lnTo>
                    <a:pt x="395" y="1457"/>
                  </a:lnTo>
                  <a:lnTo>
                    <a:pt x="546" y="1427"/>
                  </a:lnTo>
                  <a:lnTo>
                    <a:pt x="698" y="1366"/>
                  </a:lnTo>
                  <a:lnTo>
                    <a:pt x="789" y="1275"/>
                  </a:lnTo>
                  <a:lnTo>
                    <a:pt x="880" y="1184"/>
                  </a:lnTo>
                  <a:lnTo>
                    <a:pt x="971" y="1093"/>
                  </a:lnTo>
                  <a:lnTo>
                    <a:pt x="1032" y="971"/>
                  </a:lnTo>
                  <a:lnTo>
                    <a:pt x="1062" y="850"/>
                  </a:lnTo>
                  <a:lnTo>
                    <a:pt x="1093" y="607"/>
                  </a:lnTo>
                  <a:lnTo>
                    <a:pt x="1062" y="365"/>
                  </a:lnTo>
                  <a:lnTo>
                    <a:pt x="971" y="182"/>
                  </a:lnTo>
                  <a:lnTo>
                    <a:pt x="910" y="122"/>
                  </a:lnTo>
                  <a:lnTo>
                    <a:pt x="850" y="61"/>
                  </a:lnTo>
                  <a:lnTo>
                    <a:pt x="728" y="31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4"/>
            <p:cNvSpPr/>
            <p:nvPr/>
          </p:nvSpPr>
          <p:spPr>
            <a:xfrm>
              <a:off x="3195150" y="1498825"/>
              <a:ext cx="27325" cy="37200"/>
            </a:xfrm>
            <a:custGeom>
              <a:avLst/>
              <a:gdLst/>
              <a:ahLst/>
              <a:cxnLst/>
              <a:rect l="l" t="t" r="r" b="b"/>
              <a:pathLst>
                <a:path w="1093" h="1488" fill="none" extrusionOk="0">
                  <a:moveTo>
                    <a:pt x="637" y="0"/>
                  </a:moveTo>
                  <a:lnTo>
                    <a:pt x="637" y="0"/>
                  </a:lnTo>
                  <a:lnTo>
                    <a:pt x="546" y="31"/>
                  </a:lnTo>
                  <a:lnTo>
                    <a:pt x="455" y="61"/>
                  </a:lnTo>
                  <a:lnTo>
                    <a:pt x="304" y="182"/>
                  </a:lnTo>
                  <a:lnTo>
                    <a:pt x="213" y="304"/>
                  </a:lnTo>
                  <a:lnTo>
                    <a:pt x="182" y="365"/>
                  </a:lnTo>
                  <a:lnTo>
                    <a:pt x="122" y="638"/>
                  </a:lnTo>
                  <a:lnTo>
                    <a:pt x="122" y="638"/>
                  </a:lnTo>
                  <a:lnTo>
                    <a:pt x="152" y="577"/>
                  </a:lnTo>
                  <a:lnTo>
                    <a:pt x="152" y="577"/>
                  </a:lnTo>
                  <a:lnTo>
                    <a:pt x="213" y="456"/>
                  </a:lnTo>
                  <a:lnTo>
                    <a:pt x="213" y="456"/>
                  </a:lnTo>
                  <a:lnTo>
                    <a:pt x="304" y="334"/>
                  </a:lnTo>
                  <a:lnTo>
                    <a:pt x="304" y="334"/>
                  </a:lnTo>
                  <a:lnTo>
                    <a:pt x="395" y="213"/>
                  </a:lnTo>
                  <a:lnTo>
                    <a:pt x="516" y="122"/>
                  </a:lnTo>
                  <a:lnTo>
                    <a:pt x="516" y="122"/>
                  </a:lnTo>
                  <a:lnTo>
                    <a:pt x="607" y="61"/>
                  </a:lnTo>
                  <a:lnTo>
                    <a:pt x="698" y="61"/>
                  </a:lnTo>
                  <a:lnTo>
                    <a:pt x="698" y="61"/>
                  </a:lnTo>
                  <a:lnTo>
                    <a:pt x="698" y="61"/>
                  </a:lnTo>
                  <a:lnTo>
                    <a:pt x="698" y="61"/>
                  </a:lnTo>
                  <a:lnTo>
                    <a:pt x="789" y="61"/>
                  </a:lnTo>
                  <a:lnTo>
                    <a:pt x="850" y="91"/>
                  </a:lnTo>
                  <a:lnTo>
                    <a:pt x="850" y="91"/>
                  </a:lnTo>
                  <a:lnTo>
                    <a:pt x="910" y="152"/>
                  </a:lnTo>
                  <a:lnTo>
                    <a:pt x="910" y="213"/>
                  </a:lnTo>
                  <a:lnTo>
                    <a:pt x="910" y="213"/>
                  </a:lnTo>
                  <a:lnTo>
                    <a:pt x="910" y="213"/>
                  </a:lnTo>
                  <a:lnTo>
                    <a:pt x="910" y="213"/>
                  </a:lnTo>
                  <a:lnTo>
                    <a:pt x="819" y="122"/>
                  </a:lnTo>
                  <a:lnTo>
                    <a:pt x="819" y="122"/>
                  </a:lnTo>
                  <a:lnTo>
                    <a:pt x="728" y="122"/>
                  </a:lnTo>
                  <a:lnTo>
                    <a:pt x="728" y="122"/>
                  </a:lnTo>
                  <a:lnTo>
                    <a:pt x="698" y="122"/>
                  </a:lnTo>
                  <a:lnTo>
                    <a:pt x="698" y="122"/>
                  </a:lnTo>
                  <a:lnTo>
                    <a:pt x="577" y="182"/>
                  </a:lnTo>
                  <a:lnTo>
                    <a:pt x="577" y="182"/>
                  </a:lnTo>
                  <a:lnTo>
                    <a:pt x="486" y="304"/>
                  </a:lnTo>
                  <a:lnTo>
                    <a:pt x="395" y="395"/>
                  </a:lnTo>
                  <a:lnTo>
                    <a:pt x="395" y="395"/>
                  </a:lnTo>
                  <a:lnTo>
                    <a:pt x="334" y="516"/>
                  </a:lnTo>
                  <a:lnTo>
                    <a:pt x="334" y="516"/>
                  </a:lnTo>
                  <a:lnTo>
                    <a:pt x="273" y="638"/>
                  </a:lnTo>
                  <a:lnTo>
                    <a:pt x="273" y="638"/>
                  </a:lnTo>
                  <a:lnTo>
                    <a:pt x="152" y="880"/>
                  </a:lnTo>
                  <a:lnTo>
                    <a:pt x="152" y="880"/>
                  </a:lnTo>
                  <a:lnTo>
                    <a:pt x="61" y="1093"/>
                  </a:lnTo>
                  <a:lnTo>
                    <a:pt x="0" y="1457"/>
                  </a:lnTo>
                  <a:lnTo>
                    <a:pt x="0" y="1457"/>
                  </a:lnTo>
                  <a:lnTo>
                    <a:pt x="213" y="1487"/>
                  </a:lnTo>
                  <a:lnTo>
                    <a:pt x="213" y="1487"/>
                  </a:lnTo>
                  <a:lnTo>
                    <a:pt x="395" y="1457"/>
                  </a:lnTo>
                  <a:lnTo>
                    <a:pt x="546" y="1427"/>
                  </a:lnTo>
                  <a:lnTo>
                    <a:pt x="698" y="1366"/>
                  </a:lnTo>
                  <a:lnTo>
                    <a:pt x="789" y="1275"/>
                  </a:lnTo>
                  <a:lnTo>
                    <a:pt x="880" y="1184"/>
                  </a:lnTo>
                  <a:lnTo>
                    <a:pt x="971" y="1093"/>
                  </a:lnTo>
                  <a:lnTo>
                    <a:pt x="1032" y="971"/>
                  </a:lnTo>
                  <a:lnTo>
                    <a:pt x="1062" y="850"/>
                  </a:lnTo>
                  <a:lnTo>
                    <a:pt x="1093" y="607"/>
                  </a:lnTo>
                  <a:lnTo>
                    <a:pt x="1062" y="365"/>
                  </a:lnTo>
                  <a:lnTo>
                    <a:pt x="971" y="182"/>
                  </a:lnTo>
                  <a:lnTo>
                    <a:pt x="910" y="122"/>
                  </a:lnTo>
                  <a:lnTo>
                    <a:pt x="850" y="61"/>
                  </a:lnTo>
                  <a:lnTo>
                    <a:pt x="850" y="61"/>
                  </a:lnTo>
                  <a:lnTo>
                    <a:pt x="728" y="31"/>
                  </a:lnTo>
                  <a:lnTo>
                    <a:pt x="6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4"/>
            <p:cNvSpPr/>
            <p:nvPr/>
          </p:nvSpPr>
          <p:spPr>
            <a:xfrm>
              <a:off x="3194375" y="1500350"/>
              <a:ext cx="23550" cy="30350"/>
            </a:xfrm>
            <a:custGeom>
              <a:avLst/>
              <a:gdLst/>
              <a:ahLst/>
              <a:cxnLst/>
              <a:rect l="l" t="t" r="r" b="b"/>
              <a:pathLst>
                <a:path w="942" h="1214" extrusionOk="0">
                  <a:moveTo>
                    <a:pt x="638" y="0"/>
                  </a:moveTo>
                  <a:lnTo>
                    <a:pt x="547" y="61"/>
                  </a:lnTo>
                  <a:lnTo>
                    <a:pt x="426" y="152"/>
                  </a:lnTo>
                  <a:lnTo>
                    <a:pt x="335" y="273"/>
                  </a:lnTo>
                  <a:lnTo>
                    <a:pt x="244" y="395"/>
                  </a:lnTo>
                  <a:lnTo>
                    <a:pt x="183" y="516"/>
                  </a:lnTo>
                  <a:lnTo>
                    <a:pt x="92" y="789"/>
                  </a:lnTo>
                  <a:lnTo>
                    <a:pt x="31" y="1092"/>
                  </a:lnTo>
                  <a:lnTo>
                    <a:pt x="1" y="1183"/>
                  </a:lnTo>
                  <a:lnTo>
                    <a:pt x="31" y="1214"/>
                  </a:lnTo>
                  <a:lnTo>
                    <a:pt x="61" y="1092"/>
                  </a:lnTo>
                  <a:lnTo>
                    <a:pt x="183" y="819"/>
                  </a:lnTo>
                  <a:lnTo>
                    <a:pt x="304" y="577"/>
                  </a:lnTo>
                  <a:lnTo>
                    <a:pt x="365" y="455"/>
                  </a:lnTo>
                  <a:lnTo>
                    <a:pt x="426" y="334"/>
                  </a:lnTo>
                  <a:lnTo>
                    <a:pt x="517" y="243"/>
                  </a:lnTo>
                  <a:lnTo>
                    <a:pt x="608" y="121"/>
                  </a:lnTo>
                  <a:lnTo>
                    <a:pt x="729" y="61"/>
                  </a:lnTo>
                  <a:lnTo>
                    <a:pt x="850" y="61"/>
                  </a:lnTo>
                  <a:lnTo>
                    <a:pt x="941" y="152"/>
                  </a:lnTo>
                  <a:lnTo>
                    <a:pt x="941" y="91"/>
                  </a:lnTo>
                  <a:lnTo>
                    <a:pt x="881" y="30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4"/>
            <p:cNvSpPr/>
            <p:nvPr/>
          </p:nvSpPr>
          <p:spPr>
            <a:xfrm>
              <a:off x="3194375" y="1500350"/>
              <a:ext cx="23550" cy="30350"/>
            </a:xfrm>
            <a:custGeom>
              <a:avLst/>
              <a:gdLst/>
              <a:ahLst/>
              <a:cxnLst/>
              <a:rect l="l" t="t" r="r" b="b"/>
              <a:pathLst>
                <a:path w="942" h="1214" fill="none" extrusionOk="0">
                  <a:moveTo>
                    <a:pt x="31" y="1214"/>
                  </a:moveTo>
                  <a:lnTo>
                    <a:pt x="31" y="1214"/>
                  </a:lnTo>
                  <a:lnTo>
                    <a:pt x="1" y="1183"/>
                  </a:lnTo>
                  <a:lnTo>
                    <a:pt x="31" y="1092"/>
                  </a:lnTo>
                  <a:lnTo>
                    <a:pt x="31" y="1092"/>
                  </a:lnTo>
                  <a:lnTo>
                    <a:pt x="92" y="789"/>
                  </a:lnTo>
                  <a:lnTo>
                    <a:pt x="92" y="789"/>
                  </a:lnTo>
                  <a:lnTo>
                    <a:pt x="183" y="516"/>
                  </a:lnTo>
                  <a:lnTo>
                    <a:pt x="183" y="516"/>
                  </a:lnTo>
                  <a:lnTo>
                    <a:pt x="244" y="395"/>
                  </a:lnTo>
                  <a:lnTo>
                    <a:pt x="244" y="395"/>
                  </a:lnTo>
                  <a:lnTo>
                    <a:pt x="335" y="273"/>
                  </a:lnTo>
                  <a:lnTo>
                    <a:pt x="335" y="273"/>
                  </a:lnTo>
                  <a:lnTo>
                    <a:pt x="426" y="152"/>
                  </a:lnTo>
                  <a:lnTo>
                    <a:pt x="547" y="61"/>
                  </a:lnTo>
                  <a:lnTo>
                    <a:pt x="547" y="61"/>
                  </a:lnTo>
                  <a:lnTo>
                    <a:pt x="63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90" y="0"/>
                  </a:lnTo>
                  <a:lnTo>
                    <a:pt x="881" y="30"/>
                  </a:lnTo>
                  <a:lnTo>
                    <a:pt x="881" y="30"/>
                  </a:lnTo>
                  <a:lnTo>
                    <a:pt x="941" y="91"/>
                  </a:lnTo>
                  <a:lnTo>
                    <a:pt x="941" y="152"/>
                  </a:lnTo>
                  <a:lnTo>
                    <a:pt x="941" y="152"/>
                  </a:lnTo>
                  <a:lnTo>
                    <a:pt x="850" y="61"/>
                  </a:lnTo>
                  <a:lnTo>
                    <a:pt x="850" y="61"/>
                  </a:lnTo>
                  <a:lnTo>
                    <a:pt x="790" y="61"/>
                  </a:lnTo>
                  <a:lnTo>
                    <a:pt x="729" y="61"/>
                  </a:lnTo>
                  <a:lnTo>
                    <a:pt x="729" y="61"/>
                  </a:lnTo>
                  <a:lnTo>
                    <a:pt x="608" y="121"/>
                  </a:lnTo>
                  <a:lnTo>
                    <a:pt x="608" y="121"/>
                  </a:lnTo>
                  <a:lnTo>
                    <a:pt x="517" y="243"/>
                  </a:lnTo>
                  <a:lnTo>
                    <a:pt x="426" y="334"/>
                  </a:lnTo>
                  <a:lnTo>
                    <a:pt x="426" y="334"/>
                  </a:lnTo>
                  <a:lnTo>
                    <a:pt x="365" y="455"/>
                  </a:lnTo>
                  <a:lnTo>
                    <a:pt x="365" y="455"/>
                  </a:lnTo>
                  <a:lnTo>
                    <a:pt x="304" y="577"/>
                  </a:lnTo>
                  <a:lnTo>
                    <a:pt x="304" y="577"/>
                  </a:lnTo>
                  <a:lnTo>
                    <a:pt x="183" y="819"/>
                  </a:lnTo>
                  <a:lnTo>
                    <a:pt x="183" y="819"/>
                  </a:lnTo>
                  <a:lnTo>
                    <a:pt x="61" y="1092"/>
                  </a:lnTo>
                  <a:lnTo>
                    <a:pt x="61" y="1092"/>
                  </a:lnTo>
                  <a:lnTo>
                    <a:pt x="31" y="121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4"/>
            <p:cNvSpPr/>
            <p:nvPr/>
          </p:nvSpPr>
          <p:spPr>
            <a:xfrm>
              <a:off x="3199700" y="1514750"/>
              <a:ext cx="14425" cy="12925"/>
            </a:xfrm>
            <a:custGeom>
              <a:avLst/>
              <a:gdLst/>
              <a:ahLst/>
              <a:cxnLst/>
              <a:rect l="l" t="t" r="r" b="b"/>
              <a:pathLst>
                <a:path w="577" h="517" extrusionOk="0">
                  <a:moveTo>
                    <a:pt x="213" y="1"/>
                  </a:moveTo>
                  <a:lnTo>
                    <a:pt x="122" y="31"/>
                  </a:lnTo>
                  <a:lnTo>
                    <a:pt x="31" y="61"/>
                  </a:lnTo>
                  <a:lnTo>
                    <a:pt x="0" y="92"/>
                  </a:lnTo>
                  <a:lnTo>
                    <a:pt x="213" y="92"/>
                  </a:lnTo>
                  <a:lnTo>
                    <a:pt x="334" y="152"/>
                  </a:lnTo>
                  <a:lnTo>
                    <a:pt x="364" y="183"/>
                  </a:lnTo>
                  <a:lnTo>
                    <a:pt x="425" y="213"/>
                  </a:lnTo>
                  <a:lnTo>
                    <a:pt x="486" y="334"/>
                  </a:lnTo>
                  <a:lnTo>
                    <a:pt x="546" y="456"/>
                  </a:lnTo>
                  <a:lnTo>
                    <a:pt x="546" y="516"/>
                  </a:lnTo>
                  <a:lnTo>
                    <a:pt x="577" y="456"/>
                  </a:lnTo>
                  <a:lnTo>
                    <a:pt x="577" y="365"/>
                  </a:lnTo>
                  <a:lnTo>
                    <a:pt x="577" y="304"/>
                  </a:lnTo>
                  <a:lnTo>
                    <a:pt x="546" y="213"/>
                  </a:lnTo>
                  <a:lnTo>
                    <a:pt x="516" y="122"/>
                  </a:lnTo>
                  <a:lnTo>
                    <a:pt x="455" y="92"/>
                  </a:lnTo>
                  <a:lnTo>
                    <a:pt x="455" y="61"/>
                  </a:lnTo>
                  <a:lnTo>
                    <a:pt x="364" y="3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4"/>
            <p:cNvSpPr/>
            <p:nvPr/>
          </p:nvSpPr>
          <p:spPr>
            <a:xfrm>
              <a:off x="2996400" y="1485925"/>
              <a:ext cx="40225" cy="57675"/>
            </a:xfrm>
            <a:custGeom>
              <a:avLst/>
              <a:gdLst/>
              <a:ahLst/>
              <a:cxnLst/>
              <a:rect l="l" t="t" r="r" b="b"/>
              <a:pathLst>
                <a:path w="1609" h="2307" extrusionOk="0">
                  <a:moveTo>
                    <a:pt x="577" y="1"/>
                  </a:moveTo>
                  <a:lnTo>
                    <a:pt x="486" y="31"/>
                  </a:lnTo>
                  <a:lnTo>
                    <a:pt x="364" y="92"/>
                  </a:lnTo>
                  <a:lnTo>
                    <a:pt x="243" y="183"/>
                  </a:lnTo>
                  <a:lnTo>
                    <a:pt x="152" y="304"/>
                  </a:lnTo>
                  <a:lnTo>
                    <a:pt x="91" y="456"/>
                  </a:lnTo>
                  <a:lnTo>
                    <a:pt x="30" y="638"/>
                  </a:lnTo>
                  <a:lnTo>
                    <a:pt x="0" y="820"/>
                  </a:lnTo>
                  <a:lnTo>
                    <a:pt x="0" y="1032"/>
                  </a:lnTo>
                  <a:lnTo>
                    <a:pt x="30" y="1214"/>
                  </a:lnTo>
                  <a:lnTo>
                    <a:pt x="61" y="1427"/>
                  </a:lnTo>
                  <a:lnTo>
                    <a:pt x="152" y="1639"/>
                  </a:lnTo>
                  <a:lnTo>
                    <a:pt x="243" y="1821"/>
                  </a:lnTo>
                  <a:lnTo>
                    <a:pt x="394" y="1973"/>
                  </a:lnTo>
                  <a:lnTo>
                    <a:pt x="577" y="2125"/>
                  </a:lnTo>
                  <a:lnTo>
                    <a:pt x="759" y="2216"/>
                  </a:lnTo>
                  <a:lnTo>
                    <a:pt x="1001" y="2276"/>
                  </a:lnTo>
                  <a:lnTo>
                    <a:pt x="1305" y="2307"/>
                  </a:lnTo>
                  <a:lnTo>
                    <a:pt x="1608" y="2276"/>
                  </a:lnTo>
                  <a:lnTo>
                    <a:pt x="1335" y="577"/>
                  </a:lnTo>
                  <a:lnTo>
                    <a:pt x="1274" y="456"/>
                  </a:lnTo>
                  <a:lnTo>
                    <a:pt x="1214" y="334"/>
                  </a:lnTo>
                  <a:lnTo>
                    <a:pt x="1092" y="183"/>
                  </a:lnTo>
                  <a:lnTo>
                    <a:pt x="941" y="9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4"/>
            <p:cNvSpPr/>
            <p:nvPr/>
          </p:nvSpPr>
          <p:spPr>
            <a:xfrm>
              <a:off x="2996400" y="1485925"/>
              <a:ext cx="40225" cy="57675"/>
            </a:xfrm>
            <a:custGeom>
              <a:avLst/>
              <a:gdLst/>
              <a:ahLst/>
              <a:cxnLst/>
              <a:rect l="l" t="t" r="r" b="b"/>
              <a:pathLst>
                <a:path w="1609" h="2307" fill="none" extrusionOk="0">
                  <a:moveTo>
                    <a:pt x="1335" y="577"/>
                  </a:moveTo>
                  <a:lnTo>
                    <a:pt x="1335" y="577"/>
                  </a:lnTo>
                  <a:lnTo>
                    <a:pt x="1274" y="456"/>
                  </a:lnTo>
                  <a:lnTo>
                    <a:pt x="1214" y="334"/>
                  </a:lnTo>
                  <a:lnTo>
                    <a:pt x="1092" y="183"/>
                  </a:lnTo>
                  <a:lnTo>
                    <a:pt x="941" y="92"/>
                  </a:lnTo>
                  <a:lnTo>
                    <a:pt x="789" y="1"/>
                  </a:lnTo>
                  <a:lnTo>
                    <a:pt x="698" y="1"/>
                  </a:lnTo>
                  <a:lnTo>
                    <a:pt x="577" y="1"/>
                  </a:lnTo>
                  <a:lnTo>
                    <a:pt x="486" y="31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243" y="183"/>
                  </a:lnTo>
                  <a:lnTo>
                    <a:pt x="152" y="304"/>
                  </a:lnTo>
                  <a:lnTo>
                    <a:pt x="91" y="456"/>
                  </a:lnTo>
                  <a:lnTo>
                    <a:pt x="30" y="638"/>
                  </a:lnTo>
                  <a:lnTo>
                    <a:pt x="0" y="820"/>
                  </a:lnTo>
                  <a:lnTo>
                    <a:pt x="0" y="1032"/>
                  </a:lnTo>
                  <a:lnTo>
                    <a:pt x="30" y="1214"/>
                  </a:lnTo>
                  <a:lnTo>
                    <a:pt x="61" y="1427"/>
                  </a:lnTo>
                  <a:lnTo>
                    <a:pt x="152" y="1639"/>
                  </a:lnTo>
                  <a:lnTo>
                    <a:pt x="243" y="1821"/>
                  </a:lnTo>
                  <a:lnTo>
                    <a:pt x="394" y="1973"/>
                  </a:lnTo>
                  <a:lnTo>
                    <a:pt x="577" y="2125"/>
                  </a:lnTo>
                  <a:lnTo>
                    <a:pt x="759" y="2216"/>
                  </a:lnTo>
                  <a:lnTo>
                    <a:pt x="1001" y="2276"/>
                  </a:lnTo>
                  <a:lnTo>
                    <a:pt x="1305" y="2307"/>
                  </a:lnTo>
                  <a:lnTo>
                    <a:pt x="1608" y="2276"/>
                  </a:lnTo>
                  <a:lnTo>
                    <a:pt x="1335" y="5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4"/>
            <p:cNvSpPr/>
            <p:nvPr/>
          </p:nvSpPr>
          <p:spPr>
            <a:xfrm>
              <a:off x="3001700" y="1501100"/>
              <a:ext cx="25050" cy="32650"/>
            </a:xfrm>
            <a:custGeom>
              <a:avLst/>
              <a:gdLst/>
              <a:ahLst/>
              <a:cxnLst/>
              <a:rect l="l" t="t" r="r" b="b"/>
              <a:pathLst>
                <a:path w="1002" h="1306" extrusionOk="0">
                  <a:moveTo>
                    <a:pt x="395" y="0"/>
                  </a:moveTo>
                  <a:lnTo>
                    <a:pt x="304" y="31"/>
                  </a:lnTo>
                  <a:lnTo>
                    <a:pt x="213" y="61"/>
                  </a:lnTo>
                  <a:lnTo>
                    <a:pt x="122" y="152"/>
                  </a:lnTo>
                  <a:lnTo>
                    <a:pt x="61" y="243"/>
                  </a:lnTo>
                  <a:lnTo>
                    <a:pt x="31" y="365"/>
                  </a:lnTo>
                  <a:lnTo>
                    <a:pt x="0" y="486"/>
                  </a:lnTo>
                  <a:lnTo>
                    <a:pt x="31" y="729"/>
                  </a:lnTo>
                  <a:lnTo>
                    <a:pt x="122" y="971"/>
                  </a:lnTo>
                  <a:lnTo>
                    <a:pt x="213" y="1093"/>
                  </a:lnTo>
                  <a:lnTo>
                    <a:pt x="395" y="1214"/>
                  </a:lnTo>
                  <a:lnTo>
                    <a:pt x="577" y="1305"/>
                  </a:lnTo>
                  <a:lnTo>
                    <a:pt x="941" y="1305"/>
                  </a:lnTo>
                  <a:lnTo>
                    <a:pt x="1002" y="1245"/>
                  </a:lnTo>
                  <a:lnTo>
                    <a:pt x="911" y="911"/>
                  </a:lnTo>
                  <a:lnTo>
                    <a:pt x="911" y="850"/>
                  </a:lnTo>
                  <a:lnTo>
                    <a:pt x="820" y="638"/>
                  </a:lnTo>
                  <a:lnTo>
                    <a:pt x="729" y="334"/>
                  </a:lnTo>
                  <a:lnTo>
                    <a:pt x="698" y="213"/>
                  </a:lnTo>
                  <a:lnTo>
                    <a:pt x="607" y="91"/>
                  </a:lnTo>
                  <a:lnTo>
                    <a:pt x="516" y="31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4"/>
            <p:cNvSpPr/>
            <p:nvPr/>
          </p:nvSpPr>
          <p:spPr>
            <a:xfrm>
              <a:off x="3001700" y="1501100"/>
              <a:ext cx="25050" cy="32650"/>
            </a:xfrm>
            <a:custGeom>
              <a:avLst/>
              <a:gdLst/>
              <a:ahLst/>
              <a:cxnLst/>
              <a:rect l="l" t="t" r="r" b="b"/>
              <a:pathLst>
                <a:path w="1002" h="1306" fill="none" extrusionOk="0">
                  <a:moveTo>
                    <a:pt x="395" y="0"/>
                  </a:moveTo>
                  <a:lnTo>
                    <a:pt x="395" y="0"/>
                  </a:lnTo>
                  <a:lnTo>
                    <a:pt x="304" y="31"/>
                  </a:lnTo>
                  <a:lnTo>
                    <a:pt x="213" y="61"/>
                  </a:lnTo>
                  <a:lnTo>
                    <a:pt x="213" y="61"/>
                  </a:lnTo>
                  <a:lnTo>
                    <a:pt x="122" y="152"/>
                  </a:lnTo>
                  <a:lnTo>
                    <a:pt x="61" y="243"/>
                  </a:lnTo>
                  <a:lnTo>
                    <a:pt x="31" y="365"/>
                  </a:lnTo>
                  <a:lnTo>
                    <a:pt x="0" y="486"/>
                  </a:lnTo>
                  <a:lnTo>
                    <a:pt x="31" y="729"/>
                  </a:lnTo>
                  <a:lnTo>
                    <a:pt x="122" y="971"/>
                  </a:lnTo>
                  <a:lnTo>
                    <a:pt x="122" y="971"/>
                  </a:lnTo>
                  <a:lnTo>
                    <a:pt x="213" y="1093"/>
                  </a:lnTo>
                  <a:lnTo>
                    <a:pt x="395" y="1214"/>
                  </a:lnTo>
                  <a:lnTo>
                    <a:pt x="577" y="1305"/>
                  </a:lnTo>
                  <a:lnTo>
                    <a:pt x="759" y="1305"/>
                  </a:lnTo>
                  <a:lnTo>
                    <a:pt x="759" y="1305"/>
                  </a:lnTo>
                  <a:lnTo>
                    <a:pt x="789" y="1305"/>
                  </a:lnTo>
                  <a:lnTo>
                    <a:pt x="789" y="1305"/>
                  </a:lnTo>
                  <a:lnTo>
                    <a:pt x="941" y="1305"/>
                  </a:lnTo>
                  <a:lnTo>
                    <a:pt x="1002" y="1245"/>
                  </a:lnTo>
                  <a:lnTo>
                    <a:pt x="1002" y="1245"/>
                  </a:lnTo>
                  <a:lnTo>
                    <a:pt x="911" y="911"/>
                  </a:lnTo>
                  <a:lnTo>
                    <a:pt x="911" y="911"/>
                  </a:lnTo>
                  <a:lnTo>
                    <a:pt x="911" y="850"/>
                  </a:lnTo>
                  <a:lnTo>
                    <a:pt x="911" y="850"/>
                  </a:lnTo>
                  <a:lnTo>
                    <a:pt x="820" y="638"/>
                  </a:lnTo>
                  <a:lnTo>
                    <a:pt x="729" y="334"/>
                  </a:lnTo>
                  <a:lnTo>
                    <a:pt x="729" y="334"/>
                  </a:lnTo>
                  <a:lnTo>
                    <a:pt x="698" y="213"/>
                  </a:lnTo>
                  <a:lnTo>
                    <a:pt x="607" y="91"/>
                  </a:lnTo>
                  <a:lnTo>
                    <a:pt x="516" y="31"/>
                  </a:lnTo>
                  <a:lnTo>
                    <a:pt x="3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4"/>
            <p:cNvSpPr/>
            <p:nvPr/>
          </p:nvSpPr>
          <p:spPr>
            <a:xfrm>
              <a:off x="3005500" y="1500350"/>
              <a:ext cx="23525" cy="30350"/>
            </a:xfrm>
            <a:custGeom>
              <a:avLst/>
              <a:gdLst/>
              <a:ahLst/>
              <a:cxnLst/>
              <a:rect l="l" t="t" r="r" b="b"/>
              <a:pathLst>
                <a:path w="941" h="1214" extrusionOk="0">
                  <a:moveTo>
                    <a:pt x="152" y="0"/>
                  </a:moveTo>
                  <a:lnTo>
                    <a:pt x="91" y="30"/>
                  </a:lnTo>
                  <a:lnTo>
                    <a:pt x="0" y="91"/>
                  </a:lnTo>
                  <a:lnTo>
                    <a:pt x="0" y="152"/>
                  </a:lnTo>
                  <a:lnTo>
                    <a:pt x="91" y="61"/>
                  </a:lnTo>
                  <a:lnTo>
                    <a:pt x="213" y="61"/>
                  </a:lnTo>
                  <a:lnTo>
                    <a:pt x="334" y="121"/>
                  </a:lnTo>
                  <a:lnTo>
                    <a:pt x="425" y="243"/>
                  </a:lnTo>
                  <a:lnTo>
                    <a:pt x="516" y="334"/>
                  </a:lnTo>
                  <a:lnTo>
                    <a:pt x="577" y="455"/>
                  </a:lnTo>
                  <a:lnTo>
                    <a:pt x="637" y="577"/>
                  </a:lnTo>
                  <a:lnTo>
                    <a:pt x="759" y="819"/>
                  </a:lnTo>
                  <a:lnTo>
                    <a:pt x="880" y="1092"/>
                  </a:lnTo>
                  <a:lnTo>
                    <a:pt x="941" y="1214"/>
                  </a:lnTo>
                  <a:lnTo>
                    <a:pt x="941" y="1183"/>
                  </a:lnTo>
                  <a:lnTo>
                    <a:pt x="941" y="1092"/>
                  </a:lnTo>
                  <a:lnTo>
                    <a:pt x="850" y="789"/>
                  </a:lnTo>
                  <a:lnTo>
                    <a:pt x="759" y="516"/>
                  </a:lnTo>
                  <a:lnTo>
                    <a:pt x="698" y="395"/>
                  </a:lnTo>
                  <a:lnTo>
                    <a:pt x="607" y="273"/>
                  </a:lnTo>
                  <a:lnTo>
                    <a:pt x="516" y="152"/>
                  </a:lnTo>
                  <a:lnTo>
                    <a:pt x="39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4"/>
            <p:cNvSpPr/>
            <p:nvPr/>
          </p:nvSpPr>
          <p:spPr>
            <a:xfrm>
              <a:off x="3009275" y="1514750"/>
              <a:ext cx="15200" cy="12925"/>
            </a:xfrm>
            <a:custGeom>
              <a:avLst/>
              <a:gdLst/>
              <a:ahLst/>
              <a:cxnLst/>
              <a:rect l="l" t="t" r="r" b="b"/>
              <a:pathLst>
                <a:path w="608" h="517" extrusionOk="0">
                  <a:moveTo>
                    <a:pt x="274" y="1"/>
                  </a:moveTo>
                  <a:lnTo>
                    <a:pt x="213" y="31"/>
                  </a:lnTo>
                  <a:lnTo>
                    <a:pt x="122" y="61"/>
                  </a:lnTo>
                  <a:lnTo>
                    <a:pt x="122" y="92"/>
                  </a:lnTo>
                  <a:lnTo>
                    <a:pt x="92" y="122"/>
                  </a:lnTo>
                  <a:lnTo>
                    <a:pt x="31" y="213"/>
                  </a:lnTo>
                  <a:lnTo>
                    <a:pt x="1" y="304"/>
                  </a:lnTo>
                  <a:lnTo>
                    <a:pt x="1" y="365"/>
                  </a:lnTo>
                  <a:lnTo>
                    <a:pt x="1" y="456"/>
                  </a:lnTo>
                  <a:lnTo>
                    <a:pt x="31" y="516"/>
                  </a:lnTo>
                  <a:lnTo>
                    <a:pt x="62" y="456"/>
                  </a:lnTo>
                  <a:lnTo>
                    <a:pt x="92" y="334"/>
                  </a:lnTo>
                  <a:lnTo>
                    <a:pt x="183" y="213"/>
                  </a:lnTo>
                  <a:lnTo>
                    <a:pt x="213" y="183"/>
                  </a:lnTo>
                  <a:lnTo>
                    <a:pt x="274" y="152"/>
                  </a:lnTo>
                  <a:lnTo>
                    <a:pt x="395" y="92"/>
                  </a:lnTo>
                  <a:lnTo>
                    <a:pt x="608" y="92"/>
                  </a:lnTo>
                  <a:lnTo>
                    <a:pt x="547" y="61"/>
                  </a:lnTo>
                  <a:lnTo>
                    <a:pt x="486" y="31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4"/>
            <p:cNvSpPr/>
            <p:nvPr/>
          </p:nvSpPr>
          <p:spPr>
            <a:xfrm>
              <a:off x="3021425" y="1387300"/>
              <a:ext cx="176775" cy="204100"/>
            </a:xfrm>
            <a:custGeom>
              <a:avLst/>
              <a:gdLst/>
              <a:ahLst/>
              <a:cxnLst/>
              <a:rect l="l" t="t" r="r" b="b"/>
              <a:pathLst>
                <a:path w="7071" h="8164" extrusionOk="0">
                  <a:moveTo>
                    <a:pt x="3551" y="1"/>
                  </a:moveTo>
                  <a:lnTo>
                    <a:pt x="3156" y="31"/>
                  </a:lnTo>
                  <a:lnTo>
                    <a:pt x="2762" y="62"/>
                  </a:lnTo>
                  <a:lnTo>
                    <a:pt x="2428" y="153"/>
                  </a:lnTo>
                  <a:lnTo>
                    <a:pt x="2064" y="244"/>
                  </a:lnTo>
                  <a:lnTo>
                    <a:pt x="1760" y="395"/>
                  </a:lnTo>
                  <a:lnTo>
                    <a:pt x="1457" y="577"/>
                  </a:lnTo>
                  <a:lnTo>
                    <a:pt x="1184" y="759"/>
                  </a:lnTo>
                  <a:lnTo>
                    <a:pt x="941" y="1002"/>
                  </a:lnTo>
                  <a:lnTo>
                    <a:pt x="729" y="1275"/>
                  </a:lnTo>
                  <a:lnTo>
                    <a:pt x="547" y="1579"/>
                  </a:lnTo>
                  <a:lnTo>
                    <a:pt x="395" y="1912"/>
                  </a:lnTo>
                  <a:lnTo>
                    <a:pt x="243" y="2277"/>
                  </a:lnTo>
                  <a:lnTo>
                    <a:pt x="152" y="2671"/>
                  </a:lnTo>
                  <a:lnTo>
                    <a:pt x="61" y="3126"/>
                  </a:lnTo>
                  <a:lnTo>
                    <a:pt x="31" y="3581"/>
                  </a:lnTo>
                  <a:lnTo>
                    <a:pt x="0" y="4097"/>
                  </a:lnTo>
                  <a:lnTo>
                    <a:pt x="31" y="4613"/>
                  </a:lnTo>
                  <a:lnTo>
                    <a:pt x="61" y="5068"/>
                  </a:lnTo>
                  <a:lnTo>
                    <a:pt x="152" y="5523"/>
                  </a:lnTo>
                  <a:lnTo>
                    <a:pt x="243" y="5918"/>
                  </a:lnTo>
                  <a:lnTo>
                    <a:pt x="395" y="6282"/>
                  </a:lnTo>
                  <a:lnTo>
                    <a:pt x="547" y="6646"/>
                  </a:lnTo>
                  <a:lnTo>
                    <a:pt x="729" y="6950"/>
                  </a:lnTo>
                  <a:lnTo>
                    <a:pt x="971" y="7223"/>
                  </a:lnTo>
                  <a:lnTo>
                    <a:pt x="1214" y="7435"/>
                  </a:lnTo>
                  <a:lnTo>
                    <a:pt x="1487" y="7648"/>
                  </a:lnTo>
                  <a:lnTo>
                    <a:pt x="1760" y="7830"/>
                  </a:lnTo>
                  <a:lnTo>
                    <a:pt x="2094" y="7951"/>
                  </a:lnTo>
                  <a:lnTo>
                    <a:pt x="2428" y="8072"/>
                  </a:lnTo>
                  <a:lnTo>
                    <a:pt x="2792" y="8133"/>
                  </a:lnTo>
                  <a:lnTo>
                    <a:pt x="3186" y="8163"/>
                  </a:lnTo>
                  <a:lnTo>
                    <a:pt x="3611" y="8163"/>
                  </a:lnTo>
                  <a:lnTo>
                    <a:pt x="4036" y="8133"/>
                  </a:lnTo>
                  <a:lnTo>
                    <a:pt x="4431" y="8072"/>
                  </a:lnTo>
                  <a:lnTo>
                    <a:pt x="4795" y="7981"/>
                  </a:lnTo>
                  <a:lnTo>
                    <a:pt x="5129" y="7860"/>
                  </a:lnTo>
                  <a:lnTo>
                    <a:pt x="5432" y="7708"/>
                  </a:lnTo>
                  <a:lnTo>
                    <a:pt x="5735" y="7526"/>
                  </a:lnTo>
                  <a:lnTo>
                    <a:pt x="5978" y="7314"/>
                  </a:lnTo>
                  <a:lnTo>
                    <a:pt x="6221" y="7071"/>
                  </a:lnTo>
                  <a:lnTo>
                    <a:pt x="6403" y="6798"/>
                  </a:lnTo>
                  <a:lnTo>
                    <a:pt x="6585" y="6494"/>
                  </a:lnTo>
                  <a:lnTo>
                    <a:pt x="6737" y="6161"/>
                  </a:lnTo>
                  <a:lnTo>
                    <a:pt x="6858" y="5797"/>
                  </a:lnTo>
                  <a:lnTo>
                    <a:pt x="6949" y="5402"/>
                  </a:lnTo>
                  <a:lnTo>
                    <a:pt x="7010" y="4947"/>
                  </a:lnTo>
                  <a:lnTo>
                    <a:pt x="7040" y="4492"/>
                  </a:lnTo>
                  <a:lnTo>
                    <a:pt x="7071" y="3976"/>
                  </a:lnTo>
                  <a:lnTo>
                    <a:pt x="7040" y="3460"/>
                  </a:lnTo>
                  <a:lnTo>
                    <a:pt x="7010" y="3005"/>
                  </a:lnTo>
                  <a:lnTo>
                    <a:pt x="6949" y="2580"/>
                  </a:lnTo>
                  <a:lnTo>
                    <a:pt x="6858" y="2186"/>
                  </a:lnTo>
                  <a:lnTo>
                    <a:pt x="6737" y="1821"/>
                  </a:lnTo>
                  <a:lnTo>
                    <a:pt x="6585" y="1488"/>
                  </a:lnTo>
                  <a:lnTo>
                    <a:pt x="6433" y="1215"/>
                  </a:lnTo>
                  <a:lnTo>
                    <a:pt x="6221" y="941"/>
                  </a:lnTo>
                  <a:lnTo>
                    <a:pt x="6008" y="729"/>
                  </a:lnTo>
                  <a:lnTo>
                    <a:pt x="5735" y="517"/>
                  </a:lnTo>
                  <a:lnTo>
                    <a:pt x="5462" y="365"/>
                  </a:lnTo>
                  <a:lnTo>
                    <a:pt x="5129" y="244"/>
                  </a:lnTo>
                  <a:lnTo>
                    <a:pt x="4795" y="122"/>
                  </a:lnTo>
                  <a:lnTo>
                    <a:pt x="4400" y="62"/>
                  </a:lnTo>
                  <a:lnTo>
                    <a:pt x="4006" y="31"/>
                  </a:lnTo>
                  <a:lnTo>
                    <a:pt x="3551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4"/>
            <p:cNvSpPr/>
            <p:nvPr/>
          </p:nvSpPr>
          <p:spPr>
            <a:xfrm>
              <a:off x="3021425" y="1387300"/>
              <a:ext cx="176775" cy="204100"/>
            </a:xfrm>
            <a:custGeom>
              <a:avLst/>
              <a:gdLst/>
              <a:ahLst/>
              <a:cxnLst/>
              <a:rect l="l" t="t" r="r" b="b"/>
              <a:pathLst>
                <a:path w="7071" h="8164" fill="none" extrusionOk="0">
                  <a:moveTo>
                    <a:pt x="7071" y="3976"/>
                  </a:moveTo>
                  <a:lnTo>
                    <a:pt x="7071" y="3976"/>
                  </a:lnTo>
                  <a:lnTo>
                    <a:pt x="7040" y="4492"/>
                  </a:lnTo>
                  <a:lnTo>
                    <a:pt x="7010" y="4947"/>
                  </a:lnTo>
                  <a:lnTo>
                    <a:pt x="6949" y="5402"/>
                  </a:lnTo>
                  <a:lnTo>
                    <a:pt x="6858" y="5797"/>
                  </a:lnTo>
                  <a:lnTo>
                    <a:pt x="6737" y="6161"/>
                  </a:lnTo>
                  <a:lnTo>
                    <a:pt x="6585" y="6494"/>
                  </a:lnTo>
                  <a:lnTo>
                    <a:pt x="6403" y="6798"/>
                  </a:lnTo>
                  <a:lnTo>
                    <a:pt x="6221" y="7071"/>
                  </a:lnTo>
                  <a:lnTo>
                    <a:pt x="5978" y="7314"/>
                  </a:lnTo>
                  <a:lnTo>
                    <a:pt x="5735" y="7526"/>
                  </a:lnTo>
                  <a:lnTo>
                    <a:pt x="5432" y="7708"/>
                  </a:lnTo>
                  <a:lnTo>
                    <a:pt x="5129" y="7860"/>
                  </a:lnTo>
                  <a:lnTo>
                    <a:pt x="4795" y="7981"/>
                  </a:lnTo>
                  <a:lnTo>
                    <a:pt x="4431" y="8072"/>
                  </a:lnTo>
                  <a:lnTo>
                    <a:pt x="4036" y="8133"/>
                  </a:lnTo>
                  <a:lnTo>
                    <a:pt x="3611" y="8163"/>
                  </a:lnTo>
                  <a:lnTo>
                    <a:pt x="3611" y="8163"/>
                  </a:lnTo>
                  <a:lnTo>
                    <a:pt x="3186" y="8163"/>
                  </a:lnTo>
                  <a:lnTo>
                    <a:pt x="2792" y="8133"/>
                  </a:lnTo>
                  <a:lnTo>
                    <a:pt x="2428" y="8072"/>
                  </a:lnTo>
                  <a:lnTo>
                    <a:pt x="2094" y="7951"/>
                  </a:lnTo>
                  <a:lnTo>
                    <a:pt x="1760" y="7830"/>
                  </a:lnTo>
                  <a:lnTo>
                    <a:pt x="1487" y="7648"/>
                  </a:lnTo>
                  <a:lnTo>
                    <a:pt x="1214" y="7435"/>
                  </a:lnTo>
                  <a:lnTo>
                    <a:pt x="971" y="7223"/>
                  </a:lnTo>
                  <a:lnTo>
                    <a:pt x="729" y="6950"/>
                  </a:lnTo>
                  <a:lnTo>
                    <a:pt x="547" y="6646"/>
                  </a:lnTo>
                  <a:lnTo>
                    <a:pt x="395" y="6282"/>
                  </a:lnTo>
                  <a:lnTo>
                    <a:pt x="243" y="5918"/>
                  </a:lnTo>
                  <a:lnTo>
                    <a:pt x="152" y="5523"/>
                  </a:lnTo>
                  <a:lnTo>
                    <a:pt x="61" y="5068"/>
                  </a:lnTo>
                  <a:lnTo>
                    <a:pt x="31" y="4613"/>
                  </a:lnTo>
                  <a:lnTo>
                    <a:pt x="0" y="4097"/>
                  </a:lnTo>
                  <a:lnTo>
                    <a:pt x="0" y="4097"/>
                  </a:lnTo>
                  <a:lnTo>
                    <a:pt x="31" y="3581"/>
                  </a:lnTo>
                  <a:lnTo>
                    <a:pt x="61" y="3126"/>
                  </a:lnTo>
                  <a:lnTo>
                    <a:pt x="152" y="2671"/>
                  </a:lnTo>
                  <a:lnTo>
                    <a:pt x="243" y="2277"/>
                  </a:lnTo>
                  <a:lnTo>
                    <a:pt x="395" y="1912"/>
                  </a:lnTo>
                  <a:lnTo>
                    <a:pt x="547" y="1579"/>
                  </a:lnTo>
                  <a:lnTo>
                    <a:pt x="729" y="1275"/>
                  </a:lnTo>
                  <a:lnTo>
                    <a:pt x="941" y="1002"/>
                  </a:lnTo>
                  <a:lnTo>
                    <a:pt x="1184" y="759"/>
                  </a:lnTo>
                  <a:lnTo>
                    <a:pt x="1457" y="577"/>
                  </a:lnTo>
                  <a:lnTo>
                    <a:pt x="1760" y="395"/>
                  </a:lnTo>
                  <a:lnTo>
                    <a:pt x="2064" y="244"/>
                  </a:lnTo>
                  <a:lnTo>
                    <a:pt x="2428" y="153"/>
                  </a:lnTo>
                  <a:lnTo>
                    <a:pt x="2762" y="62"/>
                  </a:lnTo>
                  <a:lnTo>
                    <a:pt x="3156" y="31"/>
                  </a:lnTo>
                  <a:lnTo>
                    <a:pt x="3551" y="1"/>
                  </a:lnTo>
                  <a:lnTo>
                    <a:pt x="3551" y="1"/>
                  </a:lnTo>
                  <a:lnTo>
                    <a:pt x="4006" y="31"/>
                  </a:lnTo>
                  <a:lnTo>
                    <a:pt x="4400" y="62"/>
                  </a:lnTo>
                  <a:lnTo>
                    <a:pt x="4795" y="122"/>
                  </a:lnTo>
                  <a:lnTo>
                    <a:pt x="5129" y="244"/>
                  </a:lnTo>
                  <a:lnTo>
                    <a:pt x="5462" y="365"/>
                  </a:lnTo>
                  <a:lnTo>
                    <a:pt x="5735" y="517"/>
                  </a:lnTo>
                  <a:lnTo>
                    <a:pt x="6008" y="729"/>
                  </a:lnTo>
                  <a:lnTo>
                    <a:pt x="6221" y="941"/>
                  </a:lnTo>
                  <a:lnTo>
                    <a:pt x="6433" y="1215"/>
                  </a:lnTo>
                  <a:lnTo>
                    <a:pt x="6585" y="1488"/>
                  </a:lnTo>
                  <a:lnTo>
                    <a:pt x="6737" y="1821"/>
                  </a:lnTo>
                  <a:lnTo>
                    <a:pt x="6858" y="2186"/>
                  </a:lnTo>
                  <a:lnTo>
                    <a:pt x="6949" y="2580"/>
                  </a:lnTo>
                  <a:lnTo>
                    <a:pt x="7010" y="3005"/>
                  </a:lnTo>
                  <a:lnTo>
                    <a:pt x="7040" y="3460"/>
                  </a:lnTo>
                  <a:lnTo>
                    <a:pt x="7071" y="39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4"/>
            <p:cNvSpPr/>
            <p:nvPr/>
          </p:nvSpPr>
          <p:spPr>
            <a:xfrm>
              <a:off x="3056325" y="1435850"/>
              <a:ext cx="18975" cy="9125"/>
            </a:xfrm>
            <a:custGeom>
              <a:avLst/>
              <a:gdLst/>
              <a:ahLst/>
              <a:cxnLst/>
              <a:rect l="l" t="t" r="r" b="b"/>
              <a:pathLst>
                <a:path w="759" h="365" extrusionOk="0">
                  <a:moveTo>
                    <a:pt x="304" y="1"/>
                  </a:moveTo>
                  <a:lnTo>
                    <a:pt x="273" y="31"/>
                  </a:lnTo>
                  <a:lnTo>
                    <a:pt x="213" y="62"/>
                  </a:lnTo>
                  <a:lnTo>
                    <a:pt x="61" y="183"/>
                  </a:lnTo>
                  <a:lnTo>
                    <a:pt x="0" y="274"/>
                  </a:lnTo>
                  <a:lnTo>
                    <a:pt x="0" y="335"/>
                  </a:lnTo>
                  <a:lnTo>
                    <a:pt x="152" y="365"/>
                  </a:lnTo>
                  <a:lnTo>
                    <a:pt x="395" y="304"/>
                  </a:lnTo>
                  <a:lnTo>
                    <a:pt x="607" y="244"/>
                  </a:lnTo>
                  <a:lnTo>
                    <a:pt x="759" y="153"/>
                  </a:lnTo>
                  <a:lnTo>
                    <a:pt x="759" y="122"/>
                  </a:lnTo>
                  <a:lnTo>
                    <a:pt x="759" y="92"/>
                  </a:lnTo>
                  <a:lnTo>
                    <a:pt x="698" y="3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4"/>
            <p:cNvSpPr/>
            <p:nvPr/>
          </p:nvSpPr>
          <p:spPr>
            <a:xfrm>
              <a:off x="3056325" y="1435850"/>
              <a:ext cx="18975" cy="9125"/>
            </a:xfrm>
            <a:custGeom>
              <a:avLst/>
              <a:gdLst/>
              <a:ahLst/>
              <a:cxnLst/>
              <a:rect l="l" t="t" r="r" b="b"/>
              <a:pathLst>
                <a:path w="759" h="365" fill="none" extrusionOk="0">
                  <a:moveTo>
                    <a:pt x="759" y="153"/>
                  </a:moveTo>
                  <a:lnTo>
                    <a:pt x="759" y="153"/>
                  </a:lnTo>
                  <a:lnTo>
                    <a:pt x="607" y="244"/>
                  </a:lnTo>
                  <a:lnTo>
                    <a:pt x="395" y="304"/>
                  </a:lnTo>
                  <a:lnTo>
                    <a:pt x="152" y="365"/>
                  </a:lnTo>
                  <a:lnTo>
                    <a:pt x="0" y="335"/>
                  </a:lnTo>
                  <a:lnTo>
                    <a:pt x="0" y="335"/>
                  </a:lnTo>
                  <a:lnTo>
                    <a:pt x="0" y="274"/>
                  </a:lnTo>
                  <a:lnTo>
                    <a:pt x="61" y="183"/>
                  </a:lnTo>
                  <a:lnTo>
                    <a:pt x="61" y="183"/>
                  </a:lnTo>
                  <a:lnTo>
                    <a:pt x="213" y="62"/>
                  </a:lnTo>
                  <a:lnTo>
                    <a:pt x="213" y="62"/>
                  </a:lnTo>
                  <a:lnTo>
                    <a:pt x="273" y="31"/>
                  </a:lnTo>
                  <a:lnTo>
                    <a:pt x="273" y="31"/>
                  </a:lnTo>
                  <a:lnTo>
                    <a:pt x="304" y="1"/>
                  </a:lnTo>
                  <a:lnTo>
                    <a:pt x="304" y="1"/>
                  </a:lnTo>
                  <a:lnTo>
                    <a:pt x="334" y="1"/>
                  </a:lnTo>
                  <a:lnTo>
                    <a:pt x="334" y="1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486" y="1"/>
                  </a:lnTo>
                  <a:lnTo>
                    <a:pt x="607" y="1"/>
                  </a:lnTo>
                  <a:lnTo>
                    <a:pt x="607" y="1"/>
                  </a:lnTo>
                  <a:lnTo>
                    <a:pt x="698" y="31"/>
                  </a:lnTo>
                  <a:lnTo>
                    <a:pt x="759" y="92"/>
                  </a:lnTo>
                  <a:lnTo>
                    <a:pt x="759" y="122"/>
                  </a:lnTo>
                  <a:lnTo>
                    <a:pt x="759" y="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4"/>
            <p:cNvSpPr/>
            <p:nvPr/>
          </p:nvSpPr>
          <p:spPr>
            <a:xfrm>
              <a:off x="3146600" y="1434350"/>
              <a:ext cx="19750" cy="9125"/>
            </a:xfrm>
            <a:custGeom>
              <a:avLst/>
              <a:gdLst/>
              <a:ahLst/>
              <a:cxnLst/>
              <a:rect l="l" t="t" r="r" b="b"/>
              <a:pathLst>
                <a:path w="790" h="365" extrusionOk="0">
                  <a:moveTo>
                    <a:pt x="273" y="0"/>
                  </a:moveTo>
                  <a:lnTo>
                    <a:pt x="152" y="30"/>
                  </a:lnTo>
                  <a:lnTo>
                    <a:pt x="61" y="61"/>
                  </a:lnTo>
                  <a:lnTo>
                    <a:pt x="0" y="91"/>
                  </a:lnTo>
                  <a:lnTo>
                    <a:pt x="0" y="122"/>
                  </a:lnTo>
                  <a:lnTo>
                    <a:pt x="0" y="152"/>
                  </a:lnTo>
                  <a:lnTo>
                    <a:pt x="152" y="243"/>
                  </a:lnTo>
                  <a:lnTo>
                    <a:pt x="395" y="334"/>
                  </a:lnTo>
                  <a:lnTo>
                    <a:pt x="607" y="364"/>
                  </a:lnTo>
                  <a:lnTo>
                    <a:pt x="789" y="334"/>
                  </a:lnTo>
                  <a:lnTo>
                    <a:pt x="759" y="273"/>
                  </a:lnTo>
                  <a:lnTo>
                    <a:pt x="698" y="213"/>
                  </a:lnTo>
                  <a:lnTo>
                    <a:pt x="546" y="61"/>
                  </a:lnTo>
                  <a:lnTo>
                    <a:pt x="486" y="30"/>
                  </a:lnTo>
                  <a:lnTo>
                    <a:pt x="425" y="30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4"/>
            <p:cNvSpPr/>
            <p:nvPr/>
          </p:nvSpPr>
          <p:spPr>
            <a:xfrm>
              <a:off x="3146600" y="1434350"/>
              <a:ext cx="19750" cy="9125"/>
            </a:xfrm>
            <a:custGeom>
              <a:avLst/>
              <a:gdLst/>
              <a:ahLst/>
              <a:cxnLst/>
              <a:rect l="l" t="t" r="r" b="b"/>
              <a:pathLst>
                <a:path w="790" h="365" fill="none" extrusionOk="0">
                  <a:moveTo>
                    <a:pt x="0" y="152"/>
                  </a:moveTo>
                  <a:lnTo>
                    <a:pt x="0" y="152"/>
                  </a:lnTo>
                  <a:lnTo>
                    <a:pt x="152" y="243"/>
                  </a:lnTo>
                  <a:lnTo>
                    <a:pt x="395" y="334"/>
                  </a:lnTo>
                  <a:lnTo>
                    <a:pt x="607" y="364"/>
                  </a:lnTo>
                  <a:lnTo>
                    <a:pt x="789" y="334"/>
                  </a:lnTo>
                  <a:lnTo>
                    <a:pt x="789" y="334"/>
                  </a:lnTo>
                  <a:lnTo>
                    <a:pt x="759" y="273"/>
                  </a:lnTo>
                  <a:lnTo>
                    <a:pt x="698" y="213"/>
                  </a:lnTo>
                  <a:lnTo>
                    <a:pt x="698" y="213"/>
                  </a:lnTo>
                  <a:lnTo>
                    <a:pt x="546" y="61"/>
                  </a:lnTo>
                  <a:lnTo>
                    <a:pt x="546" y="61"/>
                  </a:lnTo>
                  <a:lnTo>
                    <a:pt x="486" y="30"/>
                  </a:lnTo>
                  <a:lnTo>
                    <a:pt x="486" y="30"/>
                  </a:lnTo>
                  <a:lnTo>
                    <a:pt x="455" y="30"/>
                  </a:lnTo>
                  <a:lnTo>
                    <a:pt x="455" y="30"/>
                  </a:lnTo>
                  <a:lnTo>
                    <a:pt x="425" y="30"/>
                  </a:lnTo>
                  <a:lnTo>
                    <a:pt x="425" y="30"/>
                  </a:lnTo>
                  <a:lnTo>
                    <a:pt x="364" y="0"/>
                  </a:lnTo>
                  <a:lnTo>
                    <a:pt x="364" y="0"/>
                  </a:lnTo>
                  <a:lnTo>
                    <a:pt x="273" y="0"/>
                  </a:lnTo>
                  <a:lnTo>
                    <a:pt x="152" y="30"/>
                  </a:lnTo>
                  <a:lnTo>
                    <a:pt x="152" y="30"/>
                  </a:lnTo>
                  <a:lnTo>
                    <a:pt x="61" y="61"/>
                  </a:lnTo>
                  <a:lnTo>
                    <a:pt x="0" y="91"/>
                  </a:lnTo>
                  <a:lnTo>
                    <a:pt x="0" y="122"/>
                  </a:lnTo>
                  <a:lnTo>
                    <a:pt x="0" y="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4"/>
            <p:cNvSpPr/>
            <p:nvPr/>
          </p:nvSpPr>
          <p:spPr>
            <a:xfrm>
              <a:off x="3170100" y="1488200"/>
              <a:ext cx="12175" cy="7625"/>
            </a:xfrm>
            <a:custGeom>
              <a:avLst/>
              <a:gdLst/>
              <a:ahLst/>
              <a:cxnLst/>
              <a:rect l="l" t="t" r="r" b="b"/>
              <a:pathLst>
                <a:path w="487" h="305" extrusionOk="0">
                  <a:moveTo>
                    <a:pt x="213" y="1"/>
                  </a:moveTo>
                  <a:lnTo>
                    <a:pt x="122" y="61"/>
                  </a:lnTo>
                  <a:lnTo>
                    <a:pt x="31" y="92"/>
                  </a:lnTo>
                  <a:lnTo>
                    <a:pt x="1" y="152"/>
                  </a:lnTo>
                  <a:lnTo>
                    <a:pt x="1" y="213"/>
                  </a:lnTo>
                  <a:lnTo>
                    <a:pt x="1" y="243"/>
                  </a:lnTo>
                  <a:lnTo>
                    <a:pt x="31" y="274"/>
                  </a:lnTo>
                  <a:lnTo>
                    <a:pt x="153" y="304"/>
                  </a:lnTo>
                  <a:lnTo>
                    <a:pt x="274" y="274"/>
                  </a:lnTo>
                  <a:lnTo>
                    <a:pt x="365" y="243"/>
                  </a:lnTo>
                  <a:lnTo>
                    <a:pt x="426" y="183"/>
                  </a:lnTo>
                  <a:lnTo>
                    <a:pt x="486" y="122"/>
                  </a:lnTo>
                  <a:lnTo>
                    <a:pt x="486" y="61"/>
                  </a:lnTo>
                  <a:lnTo>
                    <a:pt x="456" y="31"/>
                  </a:lnTo>
                  <a:lnTo>
                    <a:pt x="426" y="31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4"/>
            <p:cNvSpPr/>
            <p:nvPr/>
          </p:nvSpPr>
          <p:spPr>
            <a:xfrm>
              <a:off x="3170100" y="1488200"/>
              <a:ext cx="12175" cy="7625"/>
            </a:xfrm>
            <a:custGeom>
              <a:avLst/>
              <a:gdLst/>
              <a:ahLst/>
              <a:cxnLst/>
              <a:rect l="l" t="t" r="r" b="b"/>
              <a:pathLst>
                <a:path w="487" h="305" fill="none" extrusionOk="0">
                  <a:moveTo>
                    <a:pt x="335" y="1"/>
                  </a:moveTo>
                  <a:lnTo>
                    <a:pt x="335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122" y="61"/>
                  </a:lnTo>
                  <a:lnTo>
                    <a:pt x="31" y="92"/>
                  </a:lnTo>
                  <a:lnTo>
                    <a:pt x="1" y="152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243"/>
                  </a:lnTo>
                  <a:lnTo>
                    <a:pt x="31" y="274"/>
                  </a:lnTo>
                  <a:lnTo>
                    <a:pt x="153" y="304"/>
                  </a:lnTo>
                  <a:lnTo>
                    <a:pt x="153" y="304"/>
                  </a:lnTo>
                  <a:lnTo>
                    <a:pt x="274" y="274"/>
                  </a:lnTo>
                  <a:lnTo>
                    <a:pt x="274" y="274"/>
                  </a:lnTo>
                  <a:lnTo>
                    <a:pt x="365" y="243"/>
                  </a:lnTo>
                  <a:lnTo>
                    <a:pt x="426" y="183"/>
                  </a:lnTo>
                  <a:lnTo>
                    <a:pt x="486" y="122"/>
                  </a:lnTo>
                  <a:lnTo>
                    <a:pt x="486" y="61"/>
                  </a:lnTo>
                  <a:lnTo>
                    <a:pt x="486" y="61"/>
                  </a:lnTo>
                  <a:lnTo>
                    <a:pt x="456" y="31"/>
                  </a:lnTo>
                  <a:lnTo>
                    <a:pt x="426" y="31"/>
                  </a:lnTo>
                  <a:lnTo>
                    <a:pt x="3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4"/>
            <p:cNvSpPr/>
            <p:nvPr/>
          </p:nvSpPr>
          <p:spPr>
            <a:xfrm>
              <a:off x="3038100" y="1485925"/>
              <a:ext cx="12175" cy="8375"/>
            </a:xfrm>
            <a:custGeom>
              <a:avLst/>
              <a:gdLst/>
              <a:ahLst/>
              <a:cxnLst/>
              <a:rect l="l" t="t" r="r" b="b"/>
              <a:pathLst>
                <a:path w="487" h="335" extrusionOk="0">
                  <a:moveTo>
                    <a:pt x="122" y="1"/>
                  </a:moveTo>
                  <a:lnTo>
                    <a:pt x="31" y="31"/>
                  </a:lnTo>
                  <a:lnTo>
                    <a:pt x="1" y="61"/>
                  </a:lnTo>
                  <a:lnTo>
                    <a:pt x="1" y="122"/>
                  </a:lnTo>
                  <a:lnTo>
                    <a:pt x="31" y="183"/>
                  </a:lnTo>
                  <a:lnTo>
                    <a:pt x="92" y="243"/>
                  </a:lnTo>
                  <a:lnTo>
                    <a:pt x="183" y="304"/>
                  </a:lnTo>
                  <a:lnTo>
                    <a:pt x="335" y="334"/>
                  </a:lnTo>
                  <a:lnTo>
                    <a:pt x="426" y="304"/>
                  </a:lnTo>
                  <a:lnTo>
                    <a:pt x="456" y="274"/>
                  </a:lnTo>
                  <a:lnTo>
                    <a:pt x="486" y="213"/>
                  </a:lnTo>
                  <a:lnTo>
                    <a:pt x="426" y="152"/>
                  </a:lnTo>
                  <a:lnTo>
                    <a:pt x="365" y="92"/>
                  </a:lnTo>
                  <a:lnTo>
                    <a:pt x="274" y="6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rgbClr val="FFF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4"/>
            <p:cNvSpPr/>
            <p:nvPr/>
          </p:nvSpPr>
          <p:spPr>
            <a:xfrm>
              <a:off x="3038100" y="1485925"/>
              <a:ext cx="12175" cy="8375"/>
            </a:xfrm>
            <a:custGeom>
              <a:avLst/>
              <a:gdLst/>
              <a:ahLst/>
              <a:cxnLst/>
              <a:rect l="l" t="t" r="r" b="b"/>
              <a:pathLst>
                <a:path w="487" h="335" fill="none" extrusionOk="0">
                  <a:moveTo>
                    <a:pt x="122" y="1"/>
                  </a:moveTo>
                  <a:lnTo>
                    <a:pt x="122" y="1"/>
                  </a:lnTo>
                  <a:lnTo>
                    <a:pt x="31" y="3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122"/>
                  </a:lnTo>
                  <a:lnTo>
                    <a:pt x="31" y="183"/>
                  </a:lnTo>
                  <a:lnTo>
                    <a:pt x="92" y="243"/>
                  </a:lnTo>
                  <a:lnTo>
                    <a:pt x="183" y="304"/>
                  </a:lnTo>
                  <a:lnTo>
                    <a:pt x="183" y="304"/>
                  </a:lnTo>
                  <a:lnTo>
                    <a:pt x="335" y="334"/>
                  </a:lnTo>
                  <a:lnTo>
                    <a:pt x="335" y="334"/>
                  </a:lnTo>
                  <a:lnTo>
                    <a:pt x="426" y="304"/>
                  </a:lnTo>
                  <a:lnTo>
                    <a:pt x="456" y="274"/>
                  </a:lnTo>
                  <a:lnTo>
                    <a:pt x="456" y="274"/>
                  </a:lnTo>
                  <a:lnTo>
                    <a:pt x="486" y="213"/>
                  </a:lnTo>
                  <a:lnTo>
                    <a:pt x="426" y="152"/>
                  </a:lnTo>
                  <a:lnTo>
                    <a:pt x="365" y="92"/>
                  </a:lnTo>
                  <a:lnTo>
                    <a:pt x="274" y="61"/>
                  </a:lnTo>
                  <a:lnTo>
                    <a:pt x="274" y="61"/>
                  </a:lnTo>
                  <a:lnTo>
                    <a:pt x="1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4"/>
            <p:cNvSpPr/>
            <p:nvPr/>
          </p:nvSpPr>
          <p:spPr>
            <a:xfrm>
              <a:off x="3095000" y="1492000"/>
              <a:ext cx="28850" cy="15200"/>
            </a:xfrm>
            <a:custGeom>
              <a:avLst/>
              <a:gdLst/>
              <a:ahLst/>
              <a:cxnLst/>
              <a:rect l="l" t="t" r="r" b="b"/>
              <a:pathLst>
                <a:path w="1154" h="608" extrusionOk="0">
                  <a:moveTo>
                    <a:pt x="547" y="0"/>
                  </a:moveTo>
                  <a:lnTo>
                    <a:pt x="456" y="31"/>
                  </a:lnTo>
                  <a:lnTo>
                    <a:pt x="304" y="91"/>
                  </a:lnTo>
                  <a:lnTo>
                    <a:pt x="183" y="182"/>
                  </a:lnTo>
                  <a:lnTo>
                    <a:pt x="92" y="334"/>
                  </a:lnTo>
                  <a:lnTo>
                    <a:pt x="31" y="455"/>
                  </a:lnTo>
                  <a:lnTo>
                    <a:pt x="1" y="577"/>
                  </a:lnTo>
                  <a:lnTo>
                    <a:pt x="61" y="455"/>
                  </a:lnTo>
                  <a:lnTo>
                    <a:pt x="152" y="364"/>
                  </a:lnTo>
                  <a:lnTo>
                    <a:pt x="243" y="273"/>
                  </a:lnTo>
                  <a:lnTo>
                    <a:pt x="365" y="182"/>
                  </a:lnTo>
                  <a:lnTo>
                    <a:pt x="486" y="122"/>
                  </a:lnTo>
                  <a:lnTo>
                    <a:pt x="699" y="122"/>
                  </a:lnTo>
                  <a:lnTo>
                    <a:pt x="820" y="182"/>
                  </a:lnTo>
                  <a:lnTo>
                    <a:pt x="911" y="273"/>
                  </a:lnTo>
                  <a:lnTo>
                    <a:pt x="1002" y="364"/>
                  </a:lnTo>
                  <a:lnTo>
                    <a:pt x="1063" y="486"/>
                  </a:lnTo>
                  <a:lnTo>
                    <a:pt x="1154" y="607"/>
                  </a:lnTo>
                  <a:lnTo>
                    <a:pt x="1123" y="486"/>
                  </a:lnTo>
                  <a:lnTo>
                    <a:pt x="1093" y="334"/>
                  </a:lnTo>
                  <a:lnTo>
                    <a:pt x="1002" y="213"/>
                  </a:lnTo>
                  <a:lnTo>
                    <a:pt x="881" y="91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4"/>
            <p:cNvSpPr/>
            <p:nvPr/>
          </p:nvSpPr>
          <p:spPr>
            <a:xfrm>
              <a:off x="3095000" y="1492000"/>
              <a:ext cx="28850" cy="15200"/>
            </a:xfrm>
            <a:custGeom>
              <a:avLst/>
              <a:gdLst/>
              <a:ahLst/>
              <a:cxnLst/>
              <a:rect l="l" t="t" r="r" b="b"/>
              <a:pathLst>
                <a:path w="1154" h="608" fill="none" extrusionOk="0">
                  <a:moveTo>
                    <a:pt x="1154" y="607"/>
                  </a:moveTo>
                  <a:lnTo>
                    <a:pt x="1154" y="607"/>
                  </a:lnTo>
                  <a:lnTo>
                    <a:pt x="1063" y="486"/>
                  </a:lnTo>
                  <a:lnTo>
                    <a:pt x="1002" y="364"/>
                  </a:lnTo>
                  <a:lnTo>
                    <a:pt x="911" y="273"/>
                  </a:lnTo>
                  <a:lnTo>
                    <a:pt x="911" y="273"/>
                  </a:lnTo>
                  <a:lnTo>
                    <a:pt x="820" y="182"/>
                  </a:lnTo>
                  <a:lnTo>
                    <a:pt x="699" y="122"/>
                  </a:lnTo>
                  <a:lnTo>
                    <a:pt x="699" y="122"/>
                  </a:lnTo>
                  <a:lnTo>
                    <a:pt x="608" y="122"/>
                  </a:lnTo>
                  <a:lnTo>
                    <a:pt x="608" y="122"/>
                  </a:lnTo>
                  <a:lnTo>
                    <a:pt x="577" y="122"/>
                  </a:lnTo>
                  <a:lnTo>
                    <a:pt x="577" y="122"/>
                  </a:lnTo>
                  <a:lnTo>
                    <a:pt x="577" y="122"/>
                  </a:lnTo>
                  <a:lnTo>
                    <a:pt x="577" y="122"/>
                  </a:lnTo>
                  <a:lnTo>
                    <a:pt x="547" y="122"/>
                  </a:lnTo>
                  <a:lnTo>
                    <a:pt x="547" y="122"/>
                  </a:lnTo>
                  <a:lnTo>
                    <a:pt x="486" y="122"/>
                  </a:lnTo>
                  <a:lnTo>
                    <a:pt x="486" y="122"/>
                  </a:lnTo>
                  <a:lnTo>
                    <a:pt x="365" y="182"/>
                  </a:lnTo>
                  <a:lnTo>
                    <a:pt x="243" y="273"/>
                  </a:lnTo>
                  <a:lnTo>
                    <a:pt x="243" y="273"/>
                  </a:lnTo>
                  <a:lnTo>
                    <a:pt x="152" y="364"/>
                  </a:lnTo>
                  <a:lnTo>
                    <a:pt x="61" y="455"/>
                  </a:lnTo>
                  <a:lnTo>
                    <a:pt x="61" y="455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31" y="455"/>
                  </a:lnTo>
                  <a:lnTo>
                    <a:pt x="31" y="455"/>
                  </a:lnTo>
                  <a:lnTo>
                    <a:pt x="92" y="334"/>
                  </a:lnTo>
                  <a:lnTo>
                    <a:pt x="183" y="182"/>
                  </a:lnTo>
                  <a:lnTo>
                    <a:pt x="183" y="182"/>
                  </a:lnTo>
                  <a:lnTo>
                    <a:pt x="304" y="91"/>
                  </a:lnTo>
                  <a:lnTo>
                    <a:pt x="456" y="31"/>
                  </a:lnTo>
                  <a:lnTo>
                    <a:pt x="456" y="31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638" y="0"/>
                  </a:lnTo>
                  <a:lnTo>
                    <a:pt x="63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881" y="91"/>
                  </a:lnTo>
                  <a:lnTo>
                    <a:pt x="1002" y="213"/>
                  </a:lnTo>
                  <a:lnTo>
                    <a:pt x="1002" y="213"/>
                  </a:lnTo>
                  <a:lnTo>
                    <a:pt x="1093" y="334"/>
                  </a:lnTo>
                  <a:lnTo>
                    <a:pt x="1123" y="486"/>
                  </a:lnTo>
                  <a:lnTo>
                    <a:pt x="1154" y="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4"/>
            <p:cNvSpPr/>
            <p:nvPr/>
          </p:nvSpPr>
          <p:spPr>
            <a:xfrm>
              <a:off x="3095775" y="1496550"/>
              <a:ext cx="28850" cy="17475"/>
            </a:xfrm>
            <a:custGeom>
              <a:avLst/>
              <a:gdLst/>
              <a:ahLst/>
              <a:cxnLst/>
              <a:rect l="l" t="t" r="r" b="b"/>
              <a:pathLst>
                <a:path w="1154" h="699" extrusionOk="0">
                  <a:moveTo>
                    <a:pt x="759" y="0"/>
                  </a:moveTo>
                  <a:lnTo>
                    <a:pt x="789" y="122"/>
                  </a:lnTo>
                  <a:lnTo>
                    <a:pt x="789" y="243"/>
                  </a:lnTo>
                  <a:lnTo>
                    <a:pt x="759" y="304"/>
                  </a:lnTo>
                  <a:lnTo>
                    <a:pt x="698" y="364"/>
                  </a:lnTo>
                  <a:lnTo>
                    <a:pt x="637" y="395"/>
                  </a:lnTo>
                  <a:lnTo>
                    <a:pt x="395" y="395"/>
                  </a:lnTo>
                  <a:lnTo>
                    <a:pt x="304" y="364"/>
                  </a:lnTo>
                  <a:lnTo>
                    <a:pt x="243" y="334"/>
                  </a:lnTo>
                  <a:lnTo>
                    <a:pt x="212" y="273"/>
                  </a:lnTo>
                  <a:lnTo>
                    <a:pt x="212" y="182"/>
                  </a:lnTo>
                  <a:lnTo>
                    <a:pt x="212" y="91"/>
                  </a:lnTo>
                  <a:lnTo>
                    <a:pt x="152" y="152"/>
                  </a:lnTo>
                  <a:lnTo>
                    <a:pt x="91" y="243"/>
                  </a:lnTo>
                  <a:lnTo>
                    <a:pt x="30" y="364"/>
                  </a:lnTo>
                  <a:lnTo>
                    <a:pt x="0" y="456"/>
                  </a:lnTo>
                  <a:lnTo>
                    <a:pt x="30" y="547"/>
                  </a:lnTo>
                  <a:lnTo>
                    <a:pt x="91" y="607"/>
                  </a:lnTo>
                  <a:lnTo>
                    <a:pt x="152" y="638"/>
                  </a:lnTo>
                  <a:lnTo>
                    <a:pt x="243" y="668"/>
                  </a:lnTo>
                  <a:lnTo>
                    <a:pt x="486" y="698"/>
                  </a:lnTo>
                  <a:lnTo>
                    <a:pt x="789" y="668"/>
                  </a:lnTo>
                  <a:lnTo>
                    <a:pt x="1062" y="577"/>
                  </a:lnTo>
                  <a:lnTo>
                    <a:pt x="1123" y="516"/>
                  </a:lnTo>
                  <a:lnTo>
                    <a:pt x="1153" y="425"/>
                  </a:lnTo>
                  <a:lnTo>
                    <a:pt x="1123" y="334"/>
                  </a:lnTo>
                  <a:lnTo>
                    <a:pt x="1092" y="243"/>
                  </a:lnTo>
                  <a:lnTo>
                    <a:pt x="1123" y="364"/>
                  </a:lnTo>
                  <a:lnTo>
                    <a:pt x="1123" y="425"/>
                  </a:lnTo>
                  <a:lnTo>
                    <a:pt x="1032" y="304"/>
                  </a:lnTo>
                  <a:lnTo>
                    <a:pt x="971" y="182"/>
                  </a:lnTo>
                  <a:lnTo>
                    <a:pt x="880" y="91"/>
                  </a:lnTo>
                  <a:lnTo>
                    <a:pt x="759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4"/>
            <p:cNvSpPr/>
            <p:nvPr/>
          </p:nvSpPr>
          <p:spPr>
            <a:xfrm>
              <a:off x="3095775" y="1496550"/>
              <a:ext cx="28850" cy="17475"/>
            </a:xfrm>
            <a:custGeom>
              <a:avLst/>
              <a:gdLst/>
              <a:ahLst/>
              <a:cxnLst/>
              <a:rect l="l" t="t" r="r" b="b"/>
              <a:pathLst>
                <a:path w="1154" h="699" fill="none" extrusionOk="0">
                  <a:moveTo>
                    <a:pt x="759" y="0"/>
                  </a:moveTo>
                  <a:lnTo>
                    <a:pt x="759" y="0"/>
                  </a:lnTo>
                  <a:lnTo>
                    <a:pt x="789" y="122"/>
                  </a:lnTo>
                  <a:lnTo>
                    <a:pt x="789" y="243"/>
                  </a:lnTo>
                  <a:lnTo>
                    <a:pt x="759" y="304"/>
                  </a:lnTo>
                  <a:lnTo>
                    <a:pt x="698" y="364"/>
                  </a:lnTo>
                  <a:lnTo>
                    <a:pt x="637" y="395"/>
                  </a:lnTo>
                  <a:lnTo>
                    <a:pt x="546" y="395"/>
                  </a:lnTo>
                  <a:lnTo>
                    <a:pt x="546" y="395"/>
                  </a:lnTo>
                  <a:lnTo>
                    <a:pt x="486" y="395"/>
                  </a:lnTo>
                  <a:lnTo>
                    <a:pt x="486" y="395"/>
                  </a:lnTo>
                  <a:lnTo>
                    <a:pt x="395" y="395"/>
                  </a:lnTo>
                  <a:lnTo>
                    <a:pt x="304" y="364"/>
                  </a:lnTo>
                  <a:lnTo>
                    <a:pt x="243" y="334"/>
                  </a:lnTo>
                  <a:lnTo>
                    <a:pt x="212" y="273"/>
                  </a:lnTo>
                  <a:lnTo>
                    <a:pt x="212" y="182"/>
                  </a:lnTo>
                  <a:lnTo>
                    <a:pt x="212" y="61"/>
                  </a:lnTo>
                  <a:lnTo>
                    <a:pt x="212" y="61"/>
                  </a:lnTo>
                  <a:lnTo>
                    <a:pt x="212" y="91"/>
                  </a:lnTo>
                  <a:lnTo>
                    <a:pt x="212" y="91"/>
                  </a:lnTo>
                  <a:lnTo>
                    <a:pt x="152" y="152"/>
                  </a:lnTo>
                  <a:lnTo>
                    <a:pt x="91" y="243"/>
                  </a:lnTo>
                  <a:lnTo>
                    <a:pt x="91" y="243"/>
                  </a:lnTo>
                  <a:lnTo>
                    <a:pt x="30" y="364"/>
                  </a:lnTo>
                  <a:lnTo>
                    <a:pt x="0" y="456"/>
                  </a:lnTo>
                  <a:lnTo>
                    <a:pt x="30" y="547"/>
                  </a:lnTo>
                  <a:lnTo>
                    <a:pt x="91" y="607"/>
                  </a:lnTo>
                  <a:lnTo>
                    <a:pt x="152" y="638"/>
                  </a:lnTo>
                  <a:lnTo>
                    <a:pt x="243" y="668"/>
                  </a:lnTo>
                  <a:lnTo>
                    <a:pt x="486" y="698"/>
                  </a:lnTo>
                  <a:lnTo>
                    <a:pt x="486" y="698"/>
                  </a:lnTo>
                  <a:lnTo>
                    <a:pt x="789" y="668"/>
                  </a:lnTo>
                  <a:lnTo>
                    <a:pt x="1062" y="577"/>
                  </a:lnTo>
                  <a:lnTo>
                    <a:pt x="1062" y="577"/>
                  </a:lnTo>
                  <a:lnTo>
                    <a:pt x="1123" y="516"/>
                  </a:lnTo>
                  <a:lnTo>
                    <a:pt x="1153" y="425"/>
                  </a:lnTo>
                  <a:lnTo>
                    <a:pt x="1123" y="334"/>
                  </a:lnTo>
                  <a:lnTo>
                    <a:pt x="1092" y="243"/>
                  </a:lnTo>
                  <a:lnTo>
                    <a:pt x="1092" y="243"/>
                  </a:lnTo>
                  <a:lnTo>
                    <a:pt x="1123" y="364"/>
                  </a:lnTo>
                  <a:lnTo>
                    <a:pt x="1123" y="425"/>
                  </a:lnTo>
                  <a:lnTo>
                    <a:pt x="1123" y="425"/>
                  </a:lnTo>
                  <a:lnTo>
                    <a:pt x="1123" y="425"/>
                  </a:lnTo>
                  <a:lnTo>
                    <a:pt x="1123" y="425"/>
                  </a:lnTo>
                  <a:lnTo>
                    <a:pt x="1032" y="304"/>
                  </a:lnTo>
                  <a:lnTo>
                    <a:pt x="971" y="182"/>
                  </a:lnTo>
                  <a:lnTo>
                    <a:pt x="880" y="91"/>
                  </a:lnTo>
                  <a:lnTo>
                    <a:pt x="880" y="91"/>
                  </a:lnTo>
                  <a:lnTo>
                    <a:pt x="7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4"/>
            <p:cNvSpPr/>
            <p:nvPr/>
          </p:nvSpPr>
          <p:spPr>
            <a:xfrm>
              <a:off x="3113200" y="149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4"/>
            <p:cNvSpPr/>
            <p:nvPr/>
          </p:nvSpPr>
          <p:spPr>
            <a:xfrm>
              <a:off x="3098050" y="1492000"/>
              <a:ext cx="25800" cy="15200"/>
            </a:xfrm>
            <a:custGeom>
              <a:avLst/>
              <a:gdLst/>
              <a:ahLst/>
              <a:cxnLst/>
              <a:rect l="l" t="t" r="r" b="b"/>
              <a:pathLst>
                <a:path w="1032" h="608" extrusionOk="0">
                  <a:moveTo>
                    <a:pt x="182" y="152"/>
                  </a:moveTo>
                  <a:lnTo>
                    <a:pt x="61" y="304"/>
                  </a:lnTo>
                  <a:lnTo>
                    <a:pt x="0" y="425"/>
                  </a:lnTo>
                  <a:lnTo>
                    <a:pt x="61" y="334"/>
                  </a:lnTo>
                  <a:lnTo>
                    <a:pt x="121" y="273"/>
                  </a:lnTo>
                  <a:lnTo>
                    <a:pt x="121" y="243"/>
                  </a:lnTo>
                  <a:lnTo>
                    <a:pt x="182" y="152"/>
                  </a:lnTo>
                  <a:close/>
                  <a:moveTo>
                    <a:pt x="607" y="0"/>
                  </a:moveTo>
                  <a:lnTo>
                    <a:pt x="668" y="182"/>
                  </a:lnTo>
                  <a:lnTo>
                    <a:pt x="789" y="273"/>
                  </a:lnTo>
                  <a:lnTo>
                    <a:pt x="880" y="364"/>
                  </a:lnTo>
                  <a:lnTo>
                    <a:pt x="941" y="486"/>
                  </a:lnTo>
                  <a:lnTo>
                    <a:pt x="1032" y="607"/>
                  </a:lnTo>
                  <a:lnTo>
                    <a:pt x="1032" y="546"/>
                  </a:lnTo>
                  <a:lnTo>
                    <a:pt x="1001" y="425"/>
                  </a:lnTo>
                  <a:lnTo>
                    <a:pt x="789" y="182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C5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4"/>
            <p:cNvSpPr/>
            <p:nvPr/>
          </p:nvSpPr>
          <p:spPr>
            <a:xfrm>
              <a:off x="3098050" y="1495800"/>
              <a:ext cx="4575" cy="6850"/>
            </a:xfrm>
            <a:custGeom>
              <a:avLst/>
              <a:gdLst/>
              <a:ahLst/>
              <a:cxnLst/>
              <a:rect l="l" t="t" r="r" b="b"/>
              <a:pathLst>
                <a:path w="183" h="274" fill="none" extrusionOk="0">
                  <a:moveTo>
                    <a:pt x="182" y="0"/>
                  </a:moveTo>
                  <a:lnTo>
                    <a:pt x="182" y="0"/>
                  </a:lnTo>
                  <a:lnTo>
                    <a:pt x="61" y="152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61" y="182"/>
                  </a:lnTo>
                  <a:lnTo>
                    <a:pt x="121" y="121"/>
                  </a:lnTo>
                  <a:lnTo>
                    <a:pt x="121" y="121"/>
                  </a:lnTo>
                  <a:lnTo>
                    <a:pt x="121" y="91"/>
                  </a:lnTo>
                  <a:lnTo>
                    <a:pt x="121" y="91"/>
                  </a:lnTo>
                  <a:lnTo>
                    <a:pt x="1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4"/>
            <p:cNvSpPr/>
            <p:nvPr/>
          </p:nvSpPr>
          <p:spPr>
            <a:xfrm>
              <a:off x="3113200" y="1492000"/>
              <a:ext cx="10650" cy="15200"/>
            </a:xfrm>
            <a:custGeom>
              <a:avLst/>
              <a:gdLst/>
              <a:ahLst/>
              <a:cxnLst/>
              <a:rect l="l" t="t" r="r" b="b"/>
              <a:pathLst>
                <a:path w="426" h="60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62" y="182"/>
                  </a:lnTo>
                  <a:lnTo>
                    <a:pt x="62" y="182"/>
                  </a:lnTo>
                  <a:lnTo>
                    <a:pt x="183" y="273"/>
                  </a:lnTo>
                  <a:lnTo>
                    <a:pt x="183" y="273"/>
                  </a:lnTo>
                  <a:lnTo>
                    <a:pt x="274" y="364"/>
                  </a:lnTo>
                  <a:lnTo>
                    <a:pt x="335" y="486"/>
                  </a:lnTo>
                  <a:lnTo>
                    <a:pt x="426" y="607"/>
                  </a:lnTo>
                  <a:lnTo>
                    <a:pt x="426" y="607"/>
                  </a:lnTo>
                  <a:lnTo>
                    <a:pt x="426" y="607"/>
                  </a:lnTo>
                  <a:lnTo>
                    <a:pt x="426" y="607"/>
                  </a:lnTo>
                  <a:lnTo>
                    <a:pt x="426" y="546"/>
                  </a:lnTo>
                  <a:lnTo>
                    <a:pt x="395" y="425"/>
                  </a:lnTo>
                  <a:lnTo>
                    <a:pt x="395" y="425"/>
                  </a:lnTo>
                  <a:lnTo>
                    <a:pt x="183" y="18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4"/>
            <p:cNvSpPr/>
            <p:nvPr/>
          </p:nvSpPr>
          <p:spPr>
            <a:xfrm>
              <a:off x="3131425" y="1457100"/>
              <a:ext cx="53875" cy="32650"/>
            </a:xfrm>
            <a:custGeom>
              <a:avLst/>
              <a:gdLst/>
              <a:ahLst/>
              <a:cxnLst/>
              <a:rect l="l" t="t" r="r" b="b"/>
              <a:pathLst>
                <a:path w="2155" h="1306" extrusionOk="0">
                  <a:moveTo>
                    <a:pt x="911" y="0"/>
                  </a:moveTo>
                  <a:lnTo>
                    <a:pt x="759" y="31"/>
                  </a:lnTo>
                  <a:lnTo>
                    <a:pt x="637" y="61"/>
                  </a:lnTo>
                  <a:lnTo>
                    <a:pt x="516" y="122"/>
                  </a:lnTo>
                  <a:lnTo>
                    <a:pt x="425" y="213"/>
                  </a:lnTo>
                  <a:lnTo>
                    <a:pt x="304" y="334"/>
                  </a:lnTo>
                  <a:lnTo>
                    <a:pt x="213" y="516"/>
                  </a:lnTo>
                  <a:lnTo>
                    <a:pt x="122" y="729"/>
                  </a:lnTo>
                  <a:lnTo>
                    <a:pt x="61" y="1002"/>
                  </a:lnTo>
                  <a:lnTo>
                    <a:pt x="0" y="1305"/>
                  </a:lnTo>
                  <a:lnTo>
                    <a:pt x="0" y="1305"/>
                  </a:lnTo>
                  <a:lnTo>
                    <a:pt x="61" y="1184"/>
                  </a:lnTo>
                  <a:lnTo>
                    <a:pt x="213" y="911"/>
                  </a:lnTo>
                  <a:lnTo>
                    <a:pt x="334" y="759"/>
                  </a:lnTo>
                  <a:lnTo>
                    <a:pt x="486" y="638"/>
                  </a:lnTo>
                  <a:lnTo>
                    <a:pt x="668" y="577"/>
                  </a:lnTo>
                  <a:lnTo>
                    <a:pt x="850" y="577"/>
                  </a:lnTo>
                  <a:lnTo>
                    <a:pt x="1002" y="638"/>
                  </a:lnTo>
                  <a:lnTo>
                    <a:pt x="1153" y="729"/>
                  </a:lnTo>
                  <a:lnTo>
                    <a:pt x="1305" y="820"/>
                  </a:lnTo>
                  <a:lnTo>
                    <a:pt x="1396" y="941"/>
                  </a:lnTo>
                  <a:lnTo>
                    <a:pt x="1548" y="1154"/>
                  </a:lnTo>
                  <a:lnTo>
                    <a:pt x="1578" y="1245"/>
                  </a:lnTo>
                  <a:lnTo>
                    <a:pt x="2155" y="850"/>
                  </a:lnTo>
                  <a:lnTo>
                    <a:pt x="1942" y="607"/>
                  </a:lnTo>
                  <a:lnTo>
                    <a:pt x="1700" y="698"/>
                  </a:lnTo>
                  <a:lnTo>
                    <a:pt x="1578" y="729"/>
                  </a:lnTo>
                  <a:lnTo>
                    <a:pt x="1578" y="729"/>
                  </a:lnTo>
                  <a:lnTo>
                    <a:pt x="1760" y="456"/>
                  </a:lnTo>
                  <a:lnTo>
                    <a:pt x="1548" y="274"/>
                  </a:lnTo>
                  <a:lnTo>
                    <a:pt x="1275" y="122"/>
                  </a:lnTo>
                  <a:lnTo>
                    <a:pt x="1032" y="31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4"/>
            <p:cNvSpPr/>
            <p:nvPr/>
          </p:nvSpPr>
          <p:spPr>
            <a:xfrm>
              <a:off x="3033550" y="1457850"/>
              <a:ext cx="54650" cy="31125"/>
            </a:xfrm>
            <a:custGeom>
              <a:avLst/>
              <a:gdLst/>
              <a:ahLst/>
              <a:cxnLst/>
              <a:rect l="l" t="t" r="r" b="b"/>
              <a:pathLst>
                <a:path w="2186" h="1245" extrusionOk="0">
                  <a:moveTo>
                    <a:pt x="1124" y="1"/>
                  </a:moveTo>
                  <a:lnTo>
                    <a:pt x="850" y="122"/>
                  </a:lnTo>
                  <a:lnTo>
                    <a:pt x="608" y="274"/>
                  </a:lnTo>
                  <a:lnTo>
                    <a:pt x="395" y="456"/>
                  </a:lnTo>
                  <a:lnTo>
                    <a:pt x="577" y="729"/>
                  </a:lnTo>
                  <a:lnTo>
                    <a:pt x="456" y="699"/>
                  </a:lnTo>
                  <a:lnTo>
                    <a:pt x="213" y="608"/>
                  </a:lnTo>
                  <a:lnTo>
                    <a:pt x="1" y="881"/>
                  </a:lnTo>
                  <a:lnTo>
                    <a:pt x="577" y="1245"/>
                  </a:lnTo>
                  <a:lnTo>
                    <a:pt x="638" y="1154"/>
                  </a:lnTo>
                  <a:lnTo>
                    <a:pt x="759" y="941"/>
                  </a:lnTo>
                  <a:lnTo>
                    <a:pt x="850" y="820"/>
                  </a:lnTo>
                  <a:lnTo>
                    <a:pt x="1002" y="699"/>
                  </a:lnTo>
                  <a:lnTo>
                    <a:pt x="1154" y="608"/>
                  </a:lnTo>
                  <a:lnTo>
                    <a:pt x="1306" y="547"/>
                  </a:lnTo>
                  <a:lnTo>
                    <a:pt x="1488" y="547"/>
                  </a:lnTo>
                  <a:lnTo>
                    <a:pt x="1670" y="608"/>
                  </a:lnTo>
                  <a:lnTo>
                    <a:pt x="1822" y="729"/>
                  </a:lnTo>
                  <a:lnTo>
                    <a:pt x="1943" y="850"/>
                  </a:lnTo>
                  <a:lnTo>
                    <a:pt x="2125" y="1124"/>
                  </a:lnTo>
                  <a:lnTo>
                    <a:pt x="2186" y="1245"/>
                  </a:lnTo>
                  <a:lnTo>
                    <a:pt x="2125" y="941"/>
                  </a:lnTo>
                  <a:lnTo>
                    <a:pt x="2034" y="668"/>
                  </a:lnTo>
                  <a:lnTo>
                    <a:pt x="1943" y="456"/>
                  </a:lnTo>
                  <a:lnTo>
                    <a:pt x="1852" y="304"/>
                  </a:lnTo>
                  <a:lnTo>
                    <a:pt x="1730" y="183"/>
                  </a:lnTo>
                  <a:lnTo>
                    <a:pt x="1609" y="92"/>
                  </a:lnTo>
                  <a:lnTo>
                    <a:pt x="1488" y="31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4"/>
            <p:cNvSpPr/>
            <p:nvPr/>
          </p:nvSpPr>
          <p:spPr>
            <a:xfrm>
              <a:off x="3075275" y="1514000"/>
              <a:ext cx="66025" cy="40975"/>
            </a:xfrm>
            <a:custGeom>
              <a:avLst/>
              <a:gdLst/>
              <a:ahLst/>
              <a:cxnLst/>
              <a:rect l="l" t="t" r="r" b="b"/>
              <a:pathLst>
                <a:path w="2641" h="1639" extrusionOk="0">
                  <a:moveTo>
                    <a:pt x="2641" y="0"/>
                  </a:moveTo>
                  <a:lnTo>
                    <a:pt x="2337" y="182"/>
                  </a:lnTo>
                  <a:lnTo>
                    <a:pt x="2064" y="334"/>
                  </a:lnTo>
                  <a:lnTo>
                    <a:pt x="1791" y="455"/>
                  </a:lnTo>
                  <a:lnTo>
                    <a:pt x="1548" y="516"/>
                  </a:lnTo>
                  <a:lnTo>
                    <a:pt x="1336" y="546"/>
                  </a:lnTo>
                  <a:lnTo>
                    <a:pt x="941" y="546"/>
                  </a:lnTo>
                  <a:lnTo>
                    <a:pt x="759" y="516"/>
                  </a:lnTo>
                  <a:lnTo>
                    <a:pt x="456" y="395"/>
                  </a:lnTo>
                  <a:lnTo>
                    <a:pt x="244" y="273"/>
                  </a:lnTo>
                  <a:lnTo>
                    <a:pt x="1" y="91"/>
                  </a:lnTo>
                  <a:lnTo>
                    <a:pt x="61" y="334"/>
                  </a:lnTo>
                  <a:lnTo>
                    <a:pt x="122" y="577"/>
                  </a:lnTo>
                  <a:lnTo>
                    <a:pt x="244" y="880"/>
                  </a:lnTo>
                  <a:lnTo>
                    <a:pt x="395" y="1153"/>
                  </a:lnTo>
                  <a:lnTo>
                    <a:pt x="517" y="1305"/>
                  </a:lnTo>
                  <a:lnTo>
                    <a:pt x="638" y="1426"/>
                  </a:lnTo>
                  <a:lnTo>
                    <a:pt x="790" y="1517"/>
                  </a:lnTo>
                  <a:lnTo>
                    <a:pt x="972" y="1578"/>
                  </a:lnTo>
                  <a:lnTo>
                    <a:pt x="1154" y="1639"/>
                  </a:lnTo>
                  <a:lnTo>
                    <a:pt x="1609" y="1639"/>
                  </a:lnTo>
                  <a:lnTo>
                    <a:pt x="1791" y="1578"/>
                  </a:lnTo>
                  <a:lnTo>
                    <a:pt x="1973" y="1487"/>
                  </a:lnTo>
                  <a:lnTo>
                    <a:pt x="2125" y="1366"/>
                  </a:lnTo>
                  <a:lnTo>
                    <a:pt x="2246" y="1244"/>
                  </a:lnTo>
                  <a:lnTo>
                    <a:pt x="2337" y="1123"/>
                  </a:lnTo>
                  <a:lnTo>
                    <a:pt x="2428" y="971"/>
                  </a:lnTo>
                  <a:lnTo>
                    <a:pt x="2489" y="820"/>
                  </a:lnTo>
                  <a:lnTo>
                    <a:pt x="2580" y="516"/>
                  </a:lnTo>
                  <a:lnTo>
                    <a:pt x="2610" y="243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4"/>
            <p:cNvSpPr/>
            <p:nvPr/>
          </p:nvSpPr>
          <p:spPr>
            <a:xfrm>
              <a:off x="3086650" y="1538275"/>
              <a:ext cx="44800" cy="16700"/>
            </a:xfrm>
            <a:custGeom>
              <a:avLst/>
              <a:gdLst/>
              <a:ahLst/>
              <a:cxnLst/>
              <a:rect l="l" t="t" r="r" b="b"/>
              <a:pathLst>
                <a:path w="1792" h="668" extrusionOk="0">
                  <a:moveTo>
                    <a:pt x="638" y="0"/>
                  </a:moveTo>
                  <a:lnTo>
                    <a:pt x="395" y="61"/>
                  </a:lnTo>
                  <a:lnTo>
                    <a:pt x="183" y="152"/>
                  </a:lnTo>
                  <a:lnTo>
                    <a:pt x="1" y="273"/>
                  </a:lnTo>
                  <a:lnTo>
                    <a:pt x="183" y="425"/>
                  </a:lnTo>
                  <a:lnTo>
                    <a:pt x="365" y="577"/>
                  </a:lnTo>
                  <a:lnTo>
                    <a:pt x="608" y="638"/>
                  </a:lnTo>
                  <a:lnTo>
                    <a:pt x="911" y="668"/>
                  </a:lnTo>
                  <a:lnTo>
                    <a:pt x="1215" y="638"/>
                  </a:lnTo>
                  <a:lnTo>
                    <a:pt x="1427" y="546"/>
                  </a:lnTo>
                  <a:lnTo>
                    <a:pt x="1640" y="425"/>
                  </a:lnTo>
                  <a:lnTo>
                    <a:pt x="1791" y="273"/>
                  </a:lnTo>
                  <a:lnTo>
                    <a:pt x="1609" y="152"/>
                  </a:lnTo>
                  <a:lnTo>
                    <a:pt x="1397" y="61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4"/>
            <p:cNvSpPr/>
            <p:nvPr/>
          </p:nvSpPr>
          <p:spPr>
            <a:xfrm>
              <a:off x="3100325" y="1564050"/>
              <a:ext cx="21250" cy="4600"/>
            </a:xfrm>
            <a:custGeom>
              <a:avLst/>
              <a:gdLst/>
              <a:ahLst/>
              <a:cxnLst/>
              <a:rect l="l" t="t" r="r" b="b"/>
              <a:pathLst>
                <a:path w="850" h="184" extrusionOk="0">
                  <a:moveTo>
                    <a:pt x="850" y="1"/>
                  </a:moveTo>
                  <a:lnTo>
                    <a:pt x="789" y="31"/>
                  </a:lnTo>
                  <a:lnTo>
                    <a:pt x="637" y="62"/>
                  </a:lnTo>
                  <a:lnTo>
                    <a:pt x="213" y="62"/>
                  </a:lnTo>
                  <a:lnTo>
                    <a:pt x="61" y="31"/>
                  </a:lnTo>
                  <a:lnTo>
                    <a:pt x="0" y="31"/>
                  </a:lnTo>
                  <a:lnTo>
                    <a:pt x="61" y="62"/>
                  </a:lnTo>
                  <a:lnTo>
                    <a:pt x="213" y="122"/>
                  </a:lnTo>
                  <a:lnTo>
                    <a:pt x="425" y="183"/>
                  </a:lnTo>
                  <a:lnTo>
                    <a:pt x="516" y="183"/>
                  </a:lnTo>
                  <a:lnTo>
                    <a:pt x="668" y="153"/>
                  </a:lnTo>
                  <a:lnTo>
                    <a:pt x="728" y="122"/>
                  </a:lnTo>
                  <a:lnTo>
                    <a:pt x="789" y="62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4"/>
            <p:cNvSpPr/>
            <p:nvPr/>
          </p:nvSpPr>
          <p:spPr>
            <a:xfrm>
              <a:off x="3066175" y="1510950"/>
              <a:ext cx="12175" cy="8375"/>
            </a:xfrm>
            <a:custGeom>
              <a:avLst/>
              <a:gdLst/>
              <a:ahLst/>
              <a:cxnLst/>
              <a:rect l="l" t="t" r="r" b="b"/>
              <a:pathLst>
                <a:path w="487" h="335" extrusionOk="0">
                  <a:moveTo>
                    <a:pt x="486" y="1"/>
                  </a:moveTo>
                  <a:lnTo>
                    <a:pt x="456" y="31"/>
                  </a:lnTo>
                  <a:lnTo>
                    <a:pt x="395" y="122"/>
                  </a:lnTo>
                  <a:lnTo>
                    <a:pt x="334" y="183"/>
                  </a:lnTo>
                  <a:lnTo>
                    <a:pt x="274" y="213"/>
                  </a:lnTo>
                  <a:lnTo>
                    <a:pt x="152" y="274"/>
                  </a:lnTo>
                  <a:lnTo>
                    <a:pt x="61" y="304"/>
                  </a:lnTo>
                  <a:lnTo>
                    <a:pt x="1" y="335"/>
                  </a:lnTo>
                  <a:lnTo>
                    <a:pt x="183" y="335"/>
                  </a:lnTo>
                  <a:lnTo>
                    <a:pt x="304" y="304"/>
                  </a:lnTo>
                  <a:lnTo>
                    <a:pt x="334" y="304"/>
                  </a:lnTo>
                  <a:lnTo>
                    <a:pt x="395" y="274"/>
                  </a:lnTo>
                  <a:lnTo>
                    <a:pt x="456" y="153"/>
                  </a:lnTo>
                  <a:lnTo>
                    <a:pt x="486" y="62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4"/>
            <p:cNvSpPr/>
            <p:nvPr/>
          </p:nvSpPr>
          <p:spPr>
            <a:xfrm>
              <a:off x="3138250" y="1509450"/>
              <a:ext cx="10650" cy="9125"/>
            </a:xfrm>
            <a:custGeom>
              <a:avLst/>
              <a:gdLst/>
              <a:ahLst/>
              <a:cxnLst/>
              <a:rect l="l" t="t" r="r" b="b"/>
              <a:pathLst>
                <a:path w="426" h="365" extrusionOk="0">
                  <a:moveTo>
                    <a:pt x="0" y="0"/>
                  </a:moveTo>
                  <a:lnTo>
                    <a:pt x="0" y="61"/>
                  </a:lnTo>
                  <a:lnTo>
                    <a:pt x="31" y="152"/>
                  </a:lnTo>
                  <a:lnTo>
                    <a:pt x="91" y="243"/>
                  </a:lnTo>
                  <a:lnTo>
                    <a:pt x="122" y="273"/>
                  </a:lnTo>
                  <a:lnTo>
                    <a:pt x="273" y="334"/>
                  </a:lnTo>
                  <a:lnTo>
                    <a:pt x="395" y="364"/>
                  </a:lnTo>
                  <a:lnTo>
                    <a:pt x="425" y="364"/>
                  </a:lnTo>
                  <a:lnTo>
                    <a:pt x="395" y="334"/>
                  </a:lnTo>
                  <a:lnTo>
                    <a:pt x="304" y="273"/>
                  </a:lnTo>
                  <a:lnTo>
                    <a:pt x="213" y="182"/>
                  </a:lnTo>
                  <a:lnTo>
                    <a:pt x="91" y="91"/>
                  </a:lnTo>
                  <a:lnTo>
                    <a:pt x="31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4"/>
            <p:cNvSpPr/>
            <p:nvPr/>
          </p:nvSpPr>
          <p:spPr>
            <a:xfrm>
              <a:off x="3154175" y="1317525"/>
              <a:ext cx="161600" cy="116850"/>
            </a:xfrm>
            <a:custGeom>
              <a:avLst/>
              <a:gdLst/>
              <a:ahLst/>
              <a:cxnLst/>
              <a:rect l="l" t="t" r="r" b="b"/>
              <a:pathLst>
                <a:path w="6464" h="4674" extrusionOk="0">
                  <a:moveTo>
                    <a:pt x="2003" y="0"/>
                  </a:moveTo>
                  <a:lnTo>
                    <a:pt x="1730" y="31"/>
                  </a:lnTo>
                  <a:lnTo>
                    <a:pt x="1487" y="91"/>
                  </a:lnTo>
                  <a:lnTo>
                    <a:pt x="1275" y="182"/>
                  </a:lnTo>
                  <a:lnTo>
                    <a:pt x="1063" y="304"/>
                  </a:lnTo>
                  <a:lnTo>
                    <a:pt x="881" y="455"/>
                  </a:lnTo>
                  <a:lnTo>
                    <a:pt x="698" y="607"/>
                  </a:lnTo>
                  <a:lnTo>
                    <a:pt x="456" y="941"/>
                  </a:lnTo>
                  <a:lnTo>
                    <a:pt x="243" y="1214"/>
                  </a:lnTo>
                  <a:lnTo>
                    <a:pt x="122" y="1517"/>
                  </a:lnTo>
                  <a:lnTo>
                    <a:pt x="31" y="1821"/>
                  </a:lnTo>
                  <a:lnTo>
                    <a:pt x="1" y="2094"/>
                  </a:lnTo>
                  <a:lnTo>
                    <a:pt x="1" y="2337"/>
                  </a:lnTo>
                  <a:lnTo>
                    <a:pt x="31" y="2579"/>
                  </a:lnTo>
                  <a:lnTo>
                    <a:pt x="92" y="2792"/>
                  </a:lnTo>
                  <a:lnTo>
                    <a:pt x="183" y="2974"/>
                  </a:lnTo>
                  <a:lnTo>
                    <a:pt x="274" y="3156"/>
                  </a:lnTo>
                  <a:lnTo>
                    <a:pt x="395" y="3308"/>
                  </a:lnTo>
                  <a:lnTo>
                    <a:pt x="638" y="3581"/>
                  </a:lnTo>
                  <a:lnTo>
                    <a:pt x="850" y="3763"/>
                  </a:lnTo>
                  <a:lnTo>
                    <a:pt x="1093" y="3915"/>
                  </a:lnTo>
                  <a:lnTo>
                    <a:pt x="1336" y="4127"/>
                  </a:lnTo>
                  <a:lnTo>
                    <a:pt x="1609" y="4309"/>
                  </a:lnTo>
                  <a:lnTo>
                    <a:pt x="1852" y="4430"/>
                  </a:lnTo>
                  <a:lnTo>
                    <a:pt x="2094" y="4552"/>
                  </a:lnTo>
                  <a:lnTo>
                    <a:pt x="2337" y="4612"/>
                  </a:lnTo>
                  <a:lnTo>
                    <a:pt x="2610" y="4673"/>
                  </a:lnTo>
                  <a:lnTo>
                    <a:pt x="3065" y="4673"/>
                  </a:lnTo>
                  <a:lnTo>
                    <a:pt x="3308" y="4643"/>
                  </a:lnTo>
                  <a:lnTo>
                    <a:pt x="3551" y="4612"/>
                  </a:lnTo>
                  <a:lnTo>
                    <a:pt x="3763" y="4521"/>
                  </a:lnTo>
                  <a:lnTo>
                    <a:pt x="3976" y="4430"/>
                  </a:lnTo>
                  <a:lnTo>
                    <a:pt x="4400" y="4218"/>
                  </a:lnTo>
                  <a:lnTo>
                    <a:pt x="4795" y="3975"/>
                  </a:lnTo>
                  <a:lnTo>
                    <a:pt x="5159" y="3672"/>
                  </a:lnTo>
                  <a:lnTo>
                    <a:pt x="5493" y="3368"/>
                  </a:lnTo>
                  <a:lnTo>
                    <a:pt x="5766" y="3095"/>
                  </a:lnTo>
                  <a:lnTo>
                    <a:pt x="6009" y="2792"/>
                  </a:lnTo>
                  <a:lnTo>
                    <a:pt x="6342" y="2367"/>
                  </a:lnTo>
                  <a:lnTo>
                    <a:pt x="6464" y="2185"/>
                  </a:lnTo>
                  <a:lnTo>
                    <a:pt x="6221" y="2306"/>
                  </a:lnTo>
                  <a:lnTo>
                    <a:pt x="5978" y="2337"/>
                  </a:lnTo>
                  <a:lnTo>
                    <a:pt x="5736" y="2337"/>
                  </a:lnTo>
                  <a:lnTo>
                    <a:pt x="5523" y="2276"/>
                  </a:lnTo>
                  <a:lnTo>
                    <a:pt x="5311" y="2185"/>
                  </a:lnTo>
                  <a:lnTo>
                    <a:pt x="5098" y="2033"/>
                  </a:lnTo>
                  <a:lnTo>
                    <a:pt x="4886" y="1851"/>
                  </a:lnTo>
                  <a:lnTo>
                    <a:pt x="4674" y="1669"/>
                  </a:lnTo>
                  <a:lnTo>
                    <a:pt x="4218" y="1244"/>
                  </a:lnTo>
                  <a:lnTo>
                    <a:pt x="3763" y="789"/>
                  </a:lnTo>
                  <a:lnTo>
                    <a:pt x="3490" y="607"/>
                  </a:lnTo>
                  <a:lnTo>
                    <a:pt x="3217" y="395"/>
                  </a:lnTo>
                  <a:lnTo>
                    <a:pt x="2914" y="243"/>
                  </a:lnTo>
                  <a:lnTo>
                    <a:pt x="2610" y="122"/>
                  </a:lnTo>
                  <a:lnTo>
                    <a:pt x="2307" y="31"/>
                  </a:lnTo>
                  <a:lnTo>
                    <a:pt x="2003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4"/>
            <p:cNvSpPr/>
            <p:nvPr/>
          </p:nvSpPr>
          <p:spPr>
            <a:xfrm>
              <a:off x="3154175" y="1317525"/>
              <a:ext cx="161600" cy="116850"/>
            </a:xfrm>
            <a:custGeom>
              <a:avLst/>
              <a:gdLst/>
              <a:ahLst/>
              <a:cxnLst/>
              <a:rect l="l" t="t" r="r" b="b"/>
              <a:pathLst>
                <a:path w="6464" h="4674" fill="none" extrusionOk="0">
                  <a:moveTo>
                    <a:pt x="122" y="1517"/>
                  </a:moveTo>
                  <a:lnTo>
                    <a:pt x="122" y="1517"/>
                  </a:lnTo>
                  <a:lnTo>
                    <a:pt x="243" y="1214"/>
                  </a:lnTo>
                  <a:lnTo>
                    <a:pt x="456" y="941"/>
                  </a:lnTo>
                  <a:lnTo>
                    <a:pt x="698" y="607"/>
                  </a:lnTo>
                  <a:lnTo>
                    <a:pt x="881" y="455"/>
                  </a:lnTo>
                  <a:lnTo>
                    <a:pt x="1063" y="304"/>
                  </a:lnTo>
                  <a:lnTo>
                    <a:pt x="1275" y="182"/>
                  </a:lnTo>
                  <a:lnTo>
                    <a:pt x="1487" y="91"/>
                  </a:lnTo>
                  <a:lnTo>
                    <a:pt x="1730" y="31"/>
                  </a:lnTo>
                  <a:lnTo>
                    <a:pt x="2003" y="0"/>
                  </a:lnTo>
                  <a:lnTo>
                    <a:pt x="2307" y="31"/>
                  </a:lnTo>
                  <a:lnTo>
                    <a:pt x="2610" y="122"/>
                  </a:lnTo>
                  <a:lnTo>
                    <a:pt x="2610" y="122"/>
                  </a:lnTo>
                  <a:lnTo>
                    <a:pt x="2914" y="243"/>
                  </a:lnTo>
                  <a:lnTo>
                    <a:pt x="3217" y="395"/>
                  </a:lnTo>
                  <a:lnTo>
                    <a:pt x="3490" y="607"/>
                  </a:lnTo>
                  <a:lnTo>
                    <a:pt x="3763" y="789"/>
                  </a:lnTo>
                  <a:lnTo>
                    <a:pt x="4218" y="1244"/>
                  </a:lnTo>
                  <a:lnTo>
                    <a:pt x="4674" y="1669"/>
                  </a:lnTo>
                  <a:lnTo>
                    <a:pt x="4886" y="1851"/>
                  </a:lnTo>
                  <a:lnTo>
                    <a:pt x="5098" y="2033"/>
                  </a:lnTo>
                  <a:lnTo>
                    <a:pt x="5311" y="2185"/>
                  </a:lnTo>
                  <a:lnTo>
                    <a:pt x="5523" y="2276"/>
                  </a:lnTo>
                  <a:lnTo>
                    <a:pt x="5736" y="2337"/>
                  </a:lnTo>
                  <a:lnTo>
                    <a:pt x="5978" y="2337"/>
                  </a:lnTo>
                  <a:lnTo>
                    <a:pt x="6221" y="2306"/>
                  </a:lnTo>
                  <a:lnTo>
                    <a:pt x="6464" y="2185"/>
                  </a:lnTo>
                  <a:lnTo>
                    <a:pt x="6464" y="2185"/>
                  </a:lnTo>
                  <a:lnTo>
                    <a:pt x="6342" y="2367"/>
                  </a:lnTo>
                  <a:lnTo>
                    <a:pt x="6009" y="2792"/>
                  </a:lnTo>
                  <a:lnTo>
                    <a:pt x="5766" y="3095"/>
                  </a:lnTo>
                  <a:lnTo>
                    <a:pt x="5493" y="3368"/>
                  </a:lnTo>
                  <a:lnTo>
                    <a:pt x="5159" y="3672"/>
                  </a:lnTo>
                  <a:lnTo>
                    <a:pt x="4795" y="3975"/>
                  </a:lnTo>
                  <a:lnTo>
                    <a:pt x="4400" y="4218"/>
                  </a:lnTo>
                  <a:lnTo>
                    <a:pt x="3976" y="4430"/>
                  </a:lnTo>
                  <a:lnTo>
                    <a:pt x="3763" y="4521"/>
                  </a:lnTo>
                  <a:lnTo>
                    <a:pt x="3551" y="4612"/>
                  </a:lnTo>
                  <a:lnTo>
                    <a:pt x="3308" y="4643"/>
                  </a:lnTo>
                  <a:lnTo>
                    <a:pt x="3065" y="4673"/>
                  </a:lnTo>
                  <a:lnTo>
                    <a:pt x="2853" y="4673"/>
                  </a:lnTo>
                  <a:lnTo>
                    <a:pt x="2610" y="4673"/>
                  </a:lnTo>
                  <a:lnTo>
                    <a:pt x="2337" y="4612"/>
                  </a:lnTo>
                  <a:lnTo>
                    <a:pt x="2094" y="4552"/>
                  </a:lnTo>
                  <a:lnTo>
                    <a:pt x="1852" y="4430"/>
                  </a:lnTo>
                  <a:lnTo>
                    <a:pt x="1609" y="4309"/>
                  </a:lnTo>
                  <a:lnTo>
                    <a:pt x="1336" y="4127"/>
                  </a:lnTo>
                  <a:lnTo>
                    <a:pt x="1093" y="3915"/>
                  </a:lnTo>
                  <a:lnTo>
                    <a:pt x="1093" y="3915"/>
                  </a:lnTo>
                  <a:lnTo>
                    <a:pt x="850" y="3763"/>
                  </a:lnTo>
                  <a:lnTo>
                    <a:pt x="638" y="3581"/>
                  </a:lnTo>
                  <a:lnTo>
                    <a:pt x="395" y="3308"/>
                  </a:lnTo>
                  <a:lnTo>
                    <a:pt x="274" y="3156"/>
                  </a:lnTo>
                  <a:lnTo>
                    <a:pt x="183" y="2974"/>
                  </a:lnTo>
                  <a:lnTo>
                    <a:pt x="92" y="2792"/>
                  </a:lnTo>
                  <a:lnTo>
                    <a:pt x="31" y="2579"/>
                  </a:lnTo>
                  <a:lnTo>
                    <a:pt x="1" y="2337"/>
                  </a:lnTo>
                  <a:lnTo>
                    <a:pt x="1" y="2094"/>
                  </a:lnTo>
                  <a:lnTo>
                    <a:pt x="31" y="1821"/>
                  </a:lnTo>
                  <a:lnTo>
                    <a:pt x="122" y="1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4"/>
            <p:cNvSpPr/>
            <p:nvPr/>
          </p:nvSpPr>
          <p:spPr>
            <a:xfrm>
              <a:off x="3154175" y="1355450"/>
              <a:ext cx="161600" cy="78925"/>
            </a:xfrm>
            <a:custGeom>
              <a:avLst/>
              <a:gdLst/>
              <a:ahLst/>
              <a:cxnLst/>
              <a:rect l="l" t="t" r="r" b="b"/>
              <a:pathLst>
                <a:path w="6464" h="3157" extrusionOk="0">
                  <a:moveTo>
                    <a:pt x="2914" y="3156"/>
                  </a:moveTo>
                  <a:lnTo>
                    <a:pt x="2914" y="3156"/>
                  </a:lnTo>
                  <a:lnTo>
                    <a:pt x="2914" y="3156"/>
                  </a:lnTo>
                  <a:lnTo>
                    <a:pt x="2914" y="3156"/>
                  </a:lnTo>
                  <a:lnTo>
                    <a:pt x="2914" y="3156"/>
                  </a:lnTo>
                  <a:lnTo>
                    <a:pt x="2914" y="3156"/>
                  </a:lnTo>
                  <a:close/>
                  <a:moveTo>
                    <a:pt x="4340" y="2762"/>
                  </a:moveTo>
                  <a:lnTo>
                    <a:pt x="4340" y="2762"/>
                  </a:lnTo>
                  <a:lnTo>
                    <a:pt x="4340" y="2762"/>
                  </a:lnTo>
                  <a:lnTo>
                    <a:pt x="4340" y="2762"/>
                  </a:lnTo>
                  <a:lnTo>
                    <a:pt x="4006" y="2913"/>
                  </a:lnTo>
                  <a:lnTo>
                    <a:pt x="3642" y="3065"/>
                  </a:lnTo>
                  <a:lnTo>
                    <a:pt x="3278" y="3126"/>
                  </a:lnTo>
                  <a:lnTo>
                    <a:pt x="2914" y="3156"/>
                  </a:lnTo>
                  <a:lnTo>
                    <a:pt x="2914" y="3156"/>
                  </a:lnTo>
                  <a:lnTo>
                    <a:pt x="3278" y="3126"/>
                  </a:lnTo>
                  <a:lnTo>
                    <a:pt x="3642" y="3065"/>
                  </a:lnTo>
                  <a:lnTo>
                    <a:pt x="4006" y="2913"/>
                  </a:lnTo>
                  <a:lnTo>
                    <a:pt x="4340" y="2762"/>
                  </a:lnTo>
                  <a:close/>
                  <a:moveTo>
                    <a:pt x="6342" y="729"/>
                  </a:moveTo>
                  <a:lnTo>
                    <a:pt x="6342" y="729"/>
                  </a:lnTo>
                  <a:lnTo>
                    <a:pt x="6130" y="820"/>
                  </a:lnTo>
                  <a:lnTo>
                    <a:pt x="5887" y="850"/>
                  </a:lnTo>
                  <a:lnTo>
                    <a:pt x="5887" y="850"/>
                  </a:lnTo>
                  <a:lnTo>
                    <a:pt x="5857" y="820"/>
                  </a:lnTo>
                  <a:lnTo>
                    <a:pt x="5857" y="820"/>
                  </a:lnTo>
                  <a:lnTo>
                    <a:pt x="5857" y="820"/>
                  </a:lnTo>
                  <a:lnTo>
                    <a:pt x="5857" y="820"/>
                  </a:lnTo>
                  <a:lnTo>
                    <a:pt x="5887" y="850"/>
                  </a:lnTo>
                  <a:lnTo>
                    <a:pt x="5887" y="850"/>
                  </a:lnTo>
                  <a:lnTo>
                    <a:pt x="6130" y="820"/>
                  </a:lnTo>
                  <a:lnTo>
                    <a:pt x="6342" y="729"/>
                  </a:lnTo>
                  <a:close/>
                  <a:moveTo>
                    <a:pt x="6464" y="668"/>
                  </a:moveTo>
                  <a:lnTo>
                    <a:pt x="6464" y="668"/>
                  </a:lnTo>
                  <a:lnTo>
                    <a:pt x="6191" y="1062"/>
                  </a:lnTo>
                  <a:lnTo>
                    <a:pt x="5887" y="1427"/>
                  </a:lnTo>
                  <a:lnTo>
                    <a:pt x="5493" y="1851"/>
                  </a:lnTo>
                  <a:lnTo>
                    <a:pt x="5493" y="1851"/>
                  </a:lnTo>
                  <a:lnTo>
                    <a:pt x="5493" y="1851"/>
                  </a:lnTo>
                  <a:lnTo>
                    <a:pt x="5493" y="1851"/>
                  </a:lnTo>
                  <a:lnTo>
                    <a:pt x="5887" y="1427"/>
                  </a:lnTo>
                  <a:lnTo>
                    <a:pt x="6191" y="1062"/>
                  </a:lnTo>
                  <a:lnTo>
                    <a:pt x="6464" y="668"/>
                  </a:lnTo>
                  <a:close/>
                  <a:moveTo>
                    <a:pt x="122" y="0"/>
                  </a:moveTo>
                  <a:lnTo>
                    <a:pt x="122" y="0"/>
                  </a:lnTo>
                  <a:lnTo>
                    <a:pt x="122" y="0"/>
                  </a:lnTo>
                  <a:lnTo>
                    <a:pt x="31" y="273"/>
                  </a:lnTo>
                  <a:lnTo>
                    <a:pt x="1" y="486"/>
                  </a:lnTo>
                  <a:lnTo>
                    <a:pt x="1" y="486"/>
                  </a:lnTo>
                  <a:lnTo>
                    <a:pt x="1" y="486"/>
                  </a:lnTo>
                  <a:lnTo>
                    <a:pt x="31" y="273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0"/>
                  </a:moveTo>
                  <a:lnTo>
                    <a:pt x="122" y="0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4"/>
            <p:cNvSpPr/>
            <p:nvPr/>
          </p:nvSpPr>
          <p:spPr>
            <a:xfrm>
              <a:off x="3227000" y="143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4"/>
            <p:cNvSpPr/>
            <p:nvPr/>
          </p:nvSpPr>
          <p:spPr>
            <a:xfrm>
              <a:off x="3227000" y="1424475"/>
              <a:ext cx="35675" cy="9900"/>
            </a:xfrm>
            <a:custGeom>
              <a:avLst/>
              <a:gdLst/>
              <a:ahLst/>
              <a:cxnLst/>
              <a:rect l="l" t="t" r="r" b="b"/>
              <a:pathLst>
                <a:path w="1427" h="396" fill="none" extrusionOk="0">
                  <a:moveTo>
                    <a:pt x="1427" y="1"/>
                  </a:moveTo>
                  <a:lnTo>
                    <a:pt x="1427" y="1"/>
                  </a:lnTo>
                  <a:lnTo>
                    <a:pt x="1427" y="1"/>
                  </a:lnTo>
                  <a:lnTo>
                    <a:pt x="1427" y="1"/>
                  </a:lnTo>
                  <a:lnTo>
                    <a:pt x="1093" y="152"/>
                  </a:lnTo>
                  <a:lnTo>
                    <a:pt x="729" y="304"/>
                  </a:lnTo>
                  <a:lnTo>
                    <a:pt x="365" y="365"/>
                  </a:lnTo>
                  <a:lnTo>
                    <a:pt x="1" y="395"/>
                  </a:lnTo>
                  <a:lnTo>
                    <a:pt x="1" y="395"/>
                  </a:lnTo>
                  <a:lnTo>
                    <a:pt x="365" y="365"/>
                  </a:lnTo>
                  <a:lnTo>
                    <a:pt x="729" y="304"/>
                  </a:lnTo>
                  <a:lnTo>
                    <a:pt x="1093" y="152"/>
                  </a:lnTo>
                  <a:lnTo>
                    <a:pt x="14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4"/>
            <p:cNvSpPr/>
            <p:nvPr/>
          </p:nvSpPr>
          <p:spPr>
            <a:xfrm>
              <a:off x="3300575" y="1373650"/>
              <a:ext cx="12175" cy="3075"/>
            </a:xfrm>
            <a:custGeom>
              <a:avLst/>
              <a:gdLst/>
              <a:ahLst/>
              <a:cxnLst/>
              <a:rect l="l" t="t" r="r" b="b"/>
              <a:pathLst>
                <a:path w="487" h="123" fill="none" extrusionOk="0">
                  <a:moveTo>
                    <a:pt x="486" y="1"/>
                  </a:moveTo>
                  <a:lnTo>
                    <a:pt x="486" y="1"/>
                  </a:lnTo>
                  <a:lnTo>
                    <a:pt x="274" y="9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274" y="92"/>
                  </a:lnTo>
                  <a:lnTo>
                    <a:pt x="4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4"/>
            <p:cNvSpPr/>
            <p:nvPr/>
          </p:nvSpPr>
          <p:spPr>
            <a:xfrm>
              <a:off x="3291475" y="1372125"/>
              <a:ext cx="24300" cy="29625"/>
            </a:xfrm>
            <a:custGeom>
              <a:avLst/>
              <a:gdLst/>
              <a:ahLst/>
              <a:cxnLst/>
              <a:rect l="l" t="t" r="r" b="b"/>
              <a:pathLst>
                <a:path w="972" h="1185" fill="none" extrusionOk="0">
                  <a:moveTo>
                    <a:pt x="972" y="1"/>
                  </a:moveTo>
                  <a:lnTo>
                    <a:pt x="972" y="1"/>
                  </a:lnTo>
                  <a:lnTo>
                    <a:pt x="699" y="395"/>
                  </a:lnTo>
                  <a:lnTo>
                    <a:pt x="395" y="760"/>
                  </a:lnTo>
                  <a:lnTo>
                    <a:pt x="1" y="1184"/>
                  </a:lnTo>
                  <a:lnTo>
                    <a:pt x="1" y="1184"/>
                  </a:lnTo>
                  <a:lnTo>
                    <a:pt x="1" y="1184"/>
                  </a:lnTo>
                  <a:lnTo>
                    <a:pt x="1" y="1184"/>
                  </a:lnTo>
                  <a:lnTo>
                    <a:pt x="395" y="760"/>
                  </a:lnTo>
                  <a:lnTo>
                    <a:pt x="699" y="395"/>
                  </a:lnTo>
                  <a:lnTo>
                    <a:pt x="97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4"/>
            <p:cNvSpPr/>
            <p:nvPr/>
          </p:nvSpPr>
          <p:spPr>
            <a:xfrm>
              <a:off x="3154175" y="1355450"/>
              <a:ext cx="3050" cy="12150"/>
            </a:xfrm>
            <a:custGeom>
              <a:avLst/>
              <a:gdLst/>
              <a:ahLst/>
              <a:cxnLst/>
              <a:rect l="l" t="t" r="r" b="b"/>
              <a:pathLst>
                <a:path w="122" h="486" fill="none" extrusionOk="0">
                  <a:moveTo>
                    <a:pt x="122" y="0"/>
                  </a:moveTo>
                  <a:lnTo>
                    <a:pt x="122" y="0"/>
                  </a:lnTo>
                  <a:lnTo>
                    <a:pt x="122" y="0"/>
                  </a:lnTo>
                  <a:lnTo>
                    <a:pt x="31" y="273"/>
                  </a:lnTo>
                  <a:lnTo>
                    <a:pt x="1" y="486"/>
                  </a:lnTo>
                  <a:lnTo>
                    <a:pt x="1" y="486"/>
                  </a:lnTo>
                  <a:lnTo>
                    <a:pt x="1" y="486"/>
                  </a:lnTo>
                  <a:lnTo>
                    <a:pt x="31" y="273"/>
                  </a:lnTo>
                  <a:lnTo>
                    <a:pt x="122" y="0"/>
                  </a:lnTo>
                  <a:lnTo>
                    <a:pt x="1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4"/>
            <p:cNvSpPr/>
            <p:nvPr/>
          </p:nvSpPr>
          <p:spPr>
            <a:xfrm>
              <a:off x="3157200" y="135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4"/>
            <p:cNvSpPr/>
            <p:nvPr/>
          </p:nvSpPr>
          <p:spPr>
            <a:xfrm>
              <a:off x="3154175" y="1319800"/>
              <a:ext cx="161600" cy="114575"/>
            </a:xfrm>
            <a:custGeom>
              <a:avLst/>
              <a:gdLst/>
              <a:ahLst/>
              <a:cxnLst/>
              <a:rect l="l" t="t" r="r" b="b"/>
              <a:pathLst>
                <a:path w="6464" h="4583" extrusionOk="0">
                  <a:moveTo>
                    <a:pt x="1457" y="0"/>
                  </a:moveTo>
                  <a:lnTo>
                    <a:pt x="1305" y="91"/>
                  </a:lnTo>
                  <a:lnTo>
                    <a:pt x="1154" y="152"/>
                  </a:lnTo>
                  <a:lnTo>
                    <a:pt x="850" y="364"/>
                  </a:lnTo>
                  <a:lnTo>
                    <a:pt x="638" y="607"/>
                  </a:lnTo>
                  <a:lnTo>
                    <a:pt x="456" y="850"/>
                  </a:lnTo>
                  <a:lnTo>
                    <a:pt x="304" y="1062"/>
                  </a:lnTo>
                  <a:lnTo>
                    <a:pt x="183" y="1244"/>
                  </a:lnTo>
                  <a:lnTo>
                    <a:pt x="122" y="1426"/>
                  </a:lnTo>
                  <a:lnTo>
                    <a:pt x="31" y="1699"/>
                  </a:lnTo>
                  <a:lnTo>
                    <a:pt x="1" y="1912"/>
                  </a:lnTo>
                  <a:lnTo>
                    <a:pt x="486" y="2003"/>
                  </a:lnTo>
                  <a:lnTo>
                    <a:pt x="698" y="2094"/>
                  </a:lnTo>
                  <a:lnTo>
                    <a:pt x="911" y="2155"/>
                  </a:lnTo>
                  <a:lnTo>
                    <a:pt x="1093" y="2276"/>
                  </a:lnTo>
                  <a:lnTo>
                    <a:pt x="1275" y="2397"/>
                  </a:lnTo>
                  <a:lnTo>
                    <a:pt x="1457" y="2519"/>
                  </a:lnTo>
                  <a:lnTo>
                    <a:pt x="1609" y="2670"/>
                  </a:lnTo>
                  <a:lnTo>
                    <a:pt x="1761" y="2822"/>
                  </a:lnTo>
                  <a:lnTo>
                    <a:pt x="1882" y="3004"/>
                  </a:lnTo>
                  <a:lnTo>
                    <a:pt x="2003" y="3217"/>
                  </a:lnTo>
                  <a:lnTo>
                    <a:pt x="2125" y="3429"/>
                  </a:lnTo>
                  <a:lnTo>
                    <a:pt x="2307" y="3884"/>
                  </a:lnTo>
                  <a:lnTo>
                    <a:pt x="2428" y="4430"/>
                  </a:lnTo>
                  <a:lnTo>
                    <a:pt x="2428" y="4461"/>
                  </a:lnTo>
                  <a:lnTo>
                    <a:pt x="2428" y="4552"/>
                  </a:lnTo>
                  <a:lnTo>
                    <a:pt x="2671" y="4582"/>
                  </a:lnTo>
                  <a:lnTo>
                    <a:pt x="2914" y="4582"/>
                  </a:lnTo>
                  <a:lnTo>
                    <a:pt x="3278" y="4552"/>
                  </a:lnTo>
                  <a:lnTo>
                    <a:pt x="3642" y="4491"/>
                  </a:lnTo>
                  <a:lnTo>
                    <a:pt x="4006" y="4339"/>
                  </a:lnTo>
                  <a:lnTo>
                    <a:pt x="4340" y="4188"/>
                  </a:lnTo>
                  <a:lnTo>
                    <a:pt x="4340" y="4188"/>
                  </a:lnTo>
                  <a:lnTo>
                    <a:pt x="4036" y="4309"/>
                  </a:lnTo>
                  <a:lnTo>
                    <a:pt x="3672" y="4430"/>
                  </a:lnTo>
                  <a:lnTo>
                    <a:pt x="3308" y="4491"/>
                  </a:lnTo>
                  <a:lnTo>
                    <a:pt x="2974" y="4521"/>
                  </a:lnTo>
                  <a:lnTo>
                    <a:pt x="2883" y="4521"/>
                  </a:lnTo>
                  <a:lnTo>
                    <a:pt x="2640" y="4491"/>
                  </a:lnTo>
                  <a:lnTo>
                    <a:pt x="2549" y="4461"/>
                  </a:lnTo>
                  <a:lnTo>
                    <a:pt x="2640" y="4430"/>
                  </a:lnTo>
                  <a:lnTo>
                    <a:pt x="2883" y="4430"/>
                  </a:lnTo>
                  <a:lnTo>
                    <a:pt x="3247" y="4370"/>
                  </a:lnTo>
                  <a:lnTo>
                    <a:pt x="3642" y="4279"/>
                  </a:lnTo>
                  <a:lnTo>
                    <a:pt x="4006" y="4127"/>
                  </a:lnTo>
                  <a:lnTo>
                    <a:pt x="4340" y="3945"/>
                  </a:lnTo>
                  <a:lnTo>
                    <a:pt x="4613" y="3763"/>
                  </a:lnTo>
                  <a:lnTo>
                    <a:pt x="4704" y="3702"/>
                  </a:lnTo>
                  <a:lnTo>
                    <a:pt x="4886" y="3550"/>
                  </a:lnTo>
                  <a:lnTo>
                    <a:pt x="5189" y="3338"/>
                  </a:lnTo>
                  <a:lnTo>
                    <a:pt x="5493" y="3065"/>
                  </a:lnTo>
                  <a:lnTo>
                    <a:pt x="6009" y="2519"/>
                  </a:lnTo>
                  <a:lnTo>
                    <a:pt x="6191" y="2337"/>
                  </a:lnTo>
                  <a:lnTo>
                    <a:pt x="6282" y="2246"/>
                  </a:lnTo>
                  <a:lnTo>
                    <a:pt x="6251" y="2337"/>
                  </a:lnTo>
                  <a:lnTo>
                    <a:pt x="6100" y="2549"/>
                  </a:lnTo>
                  <a:lnTo>
                    <a:pt x="5857" y="2853"/>
                  </a:lnTo>
                  <a:lnTo>
                    <a:pt x="5584" y="3156"/>
                  </a:lnTo>
                  <a:lnTo>
                    <a:pt x="5493" y="3277"/>
                  </a:lnTo>
                  <a:lnTo>
                    <a:pt x="5887" y="2853"/>
                  </a:lnTo>
                  <a:lnTo>
                    <a:pt x="6191" y="2488"/>
                  </a:lnTo>
                  <a:lnTo>
                    <a:pt x="6464" y="2094"/>
                  </a:lnTo>
                  <a:lnTo>
                    <a:pt x="6342" y="2155"/>
                  </a:lnTo>
                  <a:lnTo>
                    <a:pt x="6130" y="2246"/>
                  </a:lnTo>
                  <a:lnTo>
                    <a:pt x="5887" y="2276"/>
                  </a:lnTo>
                  <a:lnTo>
                    <a:pt x="5857" y="2246"/>
                  </a:lnTo>
                  <a:lnTo>
                    <a:pt x="5341" y="2488"/>
                  </a:lnTo>
                  <a:lnTo>
                    <a:pt x="4795" y="2670"/>
                  </a:lnTo>
                  <a:lnTo>
                    <a:pt x="4249" y="2792"/>
                  </a:lnTo>
                  <a:lnTo>
                    <a:pt x="3976" y="2822"/>
                  </a:lnTo>
                  <a:lnTo>
                    <a:pt x="3703" y="2853"/>
                  </a:lnTo>
                  <a:lnTo>
                    <a:pt x="3460" y="2822"/>
                  </a:lnTo>
                  <a:lnTo>
                    <a:pt x="3217" y="2792"/>
                  </a:lnTo>
                  <a:lnTo>
                    <a:pt x="3005" y="2762"/>
                  </a:lnTo>
                  <a:lnTo>
                    <a:pt x="2762" y="2670"/>
                  </a:lnTo>
                  <a:lnTo>
                    <a:pt x="2549" y="2579"/>
                  </a:lnTo>
                  <a:lnTo>
                    <a:pt x="2307" y="2458"/>
                  </a:lnTo>
                  <a:lnTo>
                    <a:pt x="2094" y="2306"/>
                  </a:lnTo>
                  <a:lnTo>
                    <a:pt x="1882" y="2155"/>
                  </a:lnTo>
                  <a:lnTo>
                    <a:pt x="1700" y="1912"/>
                  </a:lnTo>
                  <a:lnTo>
                    <a:pt x="1518" y="1669"/>
                  </a:lnTo>
                  <a:lnTo>
                    <a:pt x="1396" y="1426"/>
                  </a:lnTo>
                  <a:lnTo>
                    <a:pt x="1305" y="1123"/>
                  </a:lnTo>
                  <a:lnTo>
                    <a:pt x="1275" y="850"/>
                  </a:lnTo>
                  <a:lnTo>
                    <a:pt x="1275" y="577"/>
                  </a:lnTo>
                  <a:lnTo>
                    <a:pt x="1336" y="273"/>
                  </a:lnTo>
                  <a:lnTo>
                    <a:pt x="1457" y="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4"/>
            <p:cNvSpPr/>
            <p:nvPr/>
          </p:nvSpPr>
          <p:spPr>
            <a:xfrm>
              <a:off x="3154175" y="1319800"/>
              <a:ext cx="161600" cy="114575"/>
            </a:xfrm>
            <a:custGeom>
              <a:avLst/>
              <a:gdLst/>
              <a:ahLst/>
              <a:cxnLst/>
              <a:rect l="l" t="t" r="r" b="b"/>
              <a:pathLst>
                <a:path w="6464" h="4583" fill="none" extrusionOk="0">
                  <a:moveTo>
                    <a:pt x="1457" y="0"/>
                  </a:moveTo>
                  <a:lnTo>
                    <a:pt x="1457" y="0"/>
                  </a:lnTo>
                  <a:lnTo>
                    <a:pt x="1305" y="91"/>
                  </a:lnTo>
                  <a:lnTo>
                    <a:pt x="1154" y="152"/>
                  </a:lnTo>
                  <a:lnTo>
                    <a:pt x="850" y="364"/>
                  </a:lnTo>
                  <a:lnTo>
                    <a:pt x="638" y="607"/>
                  </a:lnTo>
                  <a:lnTo>
                    <a:pt x="456" y="850"/>
                  </a:lnTo>
                  <a:lnTo>
                    <a:pt x="304" y="1062"/>
                  </a:lnTo>
                  <a:lnTo>
                    <a:pt x="183" y="1244"/>
                  </a:lnTo>
                  <a:lnTo>
                    <a:pt x="122" y="1426"/>
                  </a:lnTo>
                  <a:lnTo>
                    <a:pt x="122" y="1426"/>
                  </a:lnTo>
                  <a:lnTo>
                    <a:pt x="122" y="1426"/>
                  </a:lnTo>
                  <a:lnTo>
                    <a:pt x="122" y="1426"/>
                  </a:lnTo>
                  <a:lnTo>
                    <a:pt x="122" y="1426"/>
                  </a:lnTo>
                  <a:lnTo>
                    <a:pt x="122" y="1426"/>
                  </a:lnTo>
                  <a:lnTo>
                    <a:pt x="122" y="1426"/>
                  </a:lnTo>
                  <a:lnTo>
                    <a:pt x="31" y="1699"/>
                  </a:lnTo>
                  <a:lnTo>
                    <a:pt x="1" y="1912"/>
                  </a:lnTo>
                  <a:lnTo>
                    <a:pt x="1" y="1912"/>
                  </a:lnTo>
                  <a:lnTo>
                    <a:pt x="486" y="2003"/>
                  </a:lnTo>
                  <a:lnTo>
                    <a:pt x="698" y="2094"/>
                  </a:lnTo>
                  <a:lnTo>
                    <a:pt x="911" y="2155"/>
                  </a:lnTo>
                  <a:lnTo>
                    <a:pt x="1093" y="2276"/>
                  </a:lnTo>
                  <a:lnTo>
                    <a:pt x="1275" y="2397"/>
                  </a:lnTo>
                  <a:lnTo>
                    <a:pt x="1457" y="2519"/>
                  </a:lnTo>
                  <a:lnTo>
                    <a:pt x="1609" y="2670"/>
                  </a:lnTo>
                  <a:lnTo>
                    <a:pt x="1761" y="2822"/>
                  </a:lnTo>
                  <a:lnTo>
                    <a:pt x="1882" y="3004"/>
                  </a:lnTo>
                  <a:lnTo>
                    <a:pt x="2003" y="3217"/>
                  </a:lnTo>
                  <a:lnTo>
                    <a:pt x="2125" y="3429"/>
                  </a:lnTo>
                  <a:lnTo>
                    <a:pt x="2307" y="3884"/>
                  </a:lnTo>
                  <a:lnTo>
                    <a:pt x="2428" y="4430"/>
                  </a:lnTo>
                  <a:lnTo>
                    <a:pt x="2428" y="4430"/>
                  </a:lnTo>
                  <a:lnTo>
                    <a:pt x="2428" y="4461"/>
                  </a:lnTo>
                  <a:lnTo>
                    <a:pt x="2428" y="4461"/>
                  </a:lnTo>
                  <a:lnTo>
                    <a:pt x="2428" y="4552"/>
                  </a:lnTo>
                  <a:lnTo>
                    <a:pt x="2428" y="4552"/>
                  </a:lnTo>
                  <a:lnTo>
                    <a:pt x="2671" y="4582"/>
                  </a:lnTo>
                  <a:lnTo>
                    <a:pt x="2914" y="4582"/>
                  </a:lnTo>
                  <a:lnTo>
                    <a:pt x="2914" y="4582"/>
                  </a:lnTo>
                  <a:lnTo>
                    <a:pt x="2914" y="4582"/>
                  </a:lnTo>
                  <a:lnTo>
                    <a:pt x="2914" y="4582"/>
                  </a:lnTo>
                  <a:lnTo>
                    <a:pt x="2914" y="4582"/>
                  </a:lnTo>
                  <a:lnTo>
                    <a:pt x="2914" y="4582"/>
                  </a:lnTo>
                  <a:lnTo>
                    <a:pt x="3278" y="4552"/>
                  </a:lnTo>
                  <a:lnTo>
                    <a:pt x="3642" y="4491"/>
                  </a:lnTo>
                  <a:lnTo>
                    <a:pt x="4006" y="4339"/>
                  </a:lnTo>
                  <a:lnTo>
                    <a:pt x="4340" y="4188"/>
                  </a:lnTo>
                  <a:lnTo>
                    <a:pt x="4340" y="4188"/>
                  </a:lnTo>
                  <a:lnTo>
                    <a:pt x="4036" y="4309"/>
                  </a:lnTo>
                  <a:lnTo>
                    <a:pt x="3672" y="4430"/>
                  </a:lnTo>
                  <a:lnTo>
                    <a:pt x="3672" y="4430"/>
                  </a:lnTo>
                  <a:lnTo>
                    <a:pt x="3308" y="4491"/>
                  </a:lnTo>
                  <a:lnTo>
                    <a:pt x="2974" y="4521"/>
                  </a:lnTo>
                  <a:lnTo>
                    <a:pt x="2974" y="4521"/>
                  </a:lnTo>
                  <a:lnTo>
                    <a:pt x="2883" y="4521"/>
                  </a:lnTo>
                  <a:lnTo>
                    <a:pt x="2883" y="4521"/>
                  </a:lnTo>
                  <a:lnTo>
                    <a:pt x="2640" y="4491"/>
                  </a:lnTo>
                  <a:lnTo>
                    <a:pt x="2549" y="4461"/>
                  </a:lnTo>
                  <a:lnTo>
                    <a:pt x="2549" y="4461"/>
                  </a:lnTo>
                  <a:lnTo>
                    <a:pt x="2640" y="4430"/>
                  </a:lnTo>
                  <a:lnTo>
                    <a:pt x="2883" y="4430"/>
                  </a:lnTo>
                  <a:lnTo>
                    <a:pt x="2883" y="4430"/>
                  </a:lnTo>
                  <a:lnTo>
                    <a:pt x="3247" y="4370"/>
                  </a:lnTo>
                  <a:lnTo>
                    <a:pt x="3642" y="4279"/>
                  </a:lnTo>
                  <a:lnTo>
                    <a:pt x="3642" y="4279"/>
                  </a:lnTo>
                  <a:lnTo>
                    <a:pt x="4006" y="4127"/>
                  </a:lnTo>
                  <a:lnTo>
                    <a:pt x="4340" y="3945"/>
                  </a:lnTo>
                  <a:lnTo>
                    <a:pt x="4340" y="3945"/>
                  </a:lnTo>
                  <a:lnTo>
                    <a:pt x="4613" y="3763"/>
                  </a:lnTo>
                  <a:lnTo>
                    <a:pt x="4613" y="3763"/>
                  </a:lnTo>
                  <a:lnTo>
                    <a:pt x="4704" y="3702"/>
                  </a:lnTo>
                  <a:lnTo>
                    <a:pt x="4704" y="3702"/>
                  </a:lnTo>
                  <a:lnTo>
                    <a:pt x="4886" y="3550"/>
                  </a:lnTo>
                  <a:lnTo>
                    <a:pt x="4886" y="3550"/>
                  </a:lnTo>
                  <a:lnTo>
                    <a:pt x="5189" y="3338"/>
                  </a:lnTo>
                  <a:lnTo>
                    <a:pt x="5493" y="3065"/>
                  </a:lnTo>
                  <a:lnTo>
                    <a:pt x="5493" y="3065"/>
                  </a:lnTo>
                  <a:lnTo>
                    <a:pt x="6009" y="2519"/>
                  </a:lnTo>
                  <a:lnTo>
                    <a:pt x="6191" y="2337"/>
                  </a:lnTo>
                  <a:lnTo>
                    <a:pt x="6282" y="2246"/>
                  </a:lnTo>
                  <a:lnTo>
                    <a:pt x="6282" y="2246"/>
                  </a:lnTo>
                  <a:lnTo>
                    <a:pt x="6282" y="2246"/>
                  </a:lnTo>
                  <a:lnTo>
                    <a:pt x="6282" y="2246"/>
                  </a:lnTo>
                  <a:lnTo>
                    <a:pt x="6251" y="2337"/>
                  </a:lnTo>
                  <a:lnTo>
                    <a:pt x="6100" y="2549"/>
                  </a:lnTo>
                  <a:lnTo>
                    <a:pt x="5857" y="2853"/>
                  </a:lnTo>
                  <a:lnTo>
                    <a:pt x="5584" y="3156"/>
                  </a:lnTo>
                  <a:lnTo>
                    <a:pt x="5584" y="3156"/>
                  </a:lnTo>
                  <a:lnTo>
                    <a:pt x="5493" y="3277"/>
                  </a:lnTo>
                  <a:lnTo>
                    <a:pt x="5493" y="3277"/>
                  </a:lnTo>
                  <a:lnTo>
                    <a:pt x="5887" y="2853"/>
                  </a:lnTo>
                  <a:lnTo>
                    <a:pt x="6191" y="2488"/>
                  </a:lnTo>
                  <a:lnTo>
                    <a:pt x="6464" y="2094"/>
                  </a:lnTo>
                  <a:lnTo>
                    <a:pt x="6464" y="2094"/>
                  </a:lnTo>
                  <a:lnTo>
                    <a:pt x="6464" y="2094"/>
                  </a:lnTo>
                  <a:lnTo>
                    <a:pt x="6464" y="2094"/>
                  </a:lnTo>
                  <a:lnTo>
                    <a:pt x="6342" y="2155"/>
                  </a:lnTo>
                  <a:lnTo>
                    <a:pt x="6342" y="2155"/>
                  </a:lnTo>
                  <a:lnTo>
                    <a:pt x="6130" y="2246"/>
                  </a:lnTo>
                  <a:lnTo>
                    <a:pt x="5887" y="2276"/>
                  </a:lnTo>
                  <a:lnTo>
                    <a:pt x="5887" y="2276"/>
                  </a:lnTo>
                  <a:lnTo>
                    <a:pt x="5857" y="2246"/>
                  </a:lnTo>
                  <a:lnTo>
                    <a:pt x="5857" y="2246"/>
                  </a:lnTo>
                  <a:lnTo>
                    <a:pt x="5341" y="2488"/>
                  </a:lnTo>
                  <a:lnTo>
                    <a:pt x="4795" y="2670"/>
                  </a:lnTo>
                  <a:lnTo>
                    <a:pt x="4249" y="2792"/>
                  </a:lnTo>
                  <a:lnTo>
                    <a:pt x="3976" y="2822"/>
                  </a:lnTo>
                  <a:lnTo>
                    <a:pt x="3703" y="2853"/>
                  </a:lnTo>
                  <a:lnTo>
                    <a:pt x="3703" y="2853"/>
                  </a:lnTo>
                  <a:lnTo>
                    <a:pt x="3460" y="2822"/>
                  </a:lnTo>
                  <a:lnTo>
                    <a:pt x="3217" y="2792"/>
                  </a:lnTo>
                  <a:lnTo>
                    <a:pt x="3005" y="2762"/>
                  </a:lnTo>
                  <a:lnTo>
                    <a:pt x="2762" y="2670"/>
                  </a:lnTo>
                  <a:lnTo>
                    <a:pt x="2549" y="2579"/>
                  </a:lnTo>
                  <a:lnTo>
                    <a:pt x="2307" y="2458"/>
                  </a:lnTo>
                  <a:lnTo>
                    <a:pt x="2094" y="2306"/>
                  </a:lnTo>
                  <a:lnTo>
                    <a:pt x="1882" y="2155"/>
                  </a:lnTo>
                  <a:lnTo>
                    <a:pt x="1882" y="2155"/>
                  </a:lnTo>
                  <a:lnTo>
                    <a:pt x="1700" y="1912"/>
                  </a:lnTo>
                  <a:lnTo>
                    <a:pt x="1518" y="1669"/>
                  </a:lnTo>
                  <a:lnTo>
                    <a:pt x="1396" y="1426"/>
                  </a:lnTo>
                  <a:lnTo>
                    <a:pt x="1305" y="1123"/>
                  </a:lnTo>
                  <a:lnTo>
                    <a:pt x="1275" y="850"/>
                  </a:lnTo>
                  <a:lnTo>
                    <a:pt x="1275" y="577"/>
                  </a:lnTo>
                  <a:lnTo>
                    <a:pt x="1336" y="273"/>
                  </a:lnTo>
                  <a:lnTo>
                    <a:pt x="14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4"/>
            <p:cNvSpPr/>
            <p:nvPr/>
          </p:nvSpPr>
          <p:spPr>
            <a:xfrm>
              <a:off x="3168600" y="1316000"/>
              <a:ext cx="126700" cy="56925"/>
            </a:xfrm>
            <a:custGeom>
              <a:avLst/>
              <a:gdLst/>
              <a:ahLst/>
              <a:cxnLst/>
              <a:rect l="l" t="t" r="r" b="b"/>
              <a:pathLst>
                <a:path w="5068" h="2277" extrusionOk="0">
                  <a:moveTo>
                    <a:pt x="1578" y="0"/>
                  </a:moveTo>
                  <a:lnTo>
                    <a:pt x="1275" y="31"/>
                  </a:lnTo>
                  <a:lnTo>
                    <a:pt x="1001" y="92"/>
                  </a:lnTo>
                  <a:lnTo>
                    <a:pt x="759" y="183"/>
                  </a:lnTo>
                  <a:lnTo>
                    <a:pt x="516" y="334"/>
                  </a:lnTo>
                  <a:lnTo>
                    <a:pt x="334" y="456"/>
                  </a:lnTo>
                  <a:lnTo>
                    <a:pt x="91" y="698"/>
                  </a:lnTo>
                  <a:lnTo>
                    <a:pt x="0" y="789"/>
                  </a:lnTo>
                  <a:lnTo>
                    <a:pt x="121" y="729"/>
                  </a:lnTo>
                  <a:lnTo>
                    <a:pt x="395" y="547"/>
                  </a:lnTo>
                  <a:lnTo>
                    <a:pt x="577" y="425"/>
                  </a:lnTo>
                  <a:lnTo>
                    <a:pt x="789" y="304"/>
                  </a:lnTo>
                  <a:lnTo>
                    <a:pt x="1032" y="213"/>
                  </a:lnTo>
                  <a:lnTo>
                    <a:pt x="1305" y="183"/>
                  </a:lnTo>
                  <a:lnTo>
                    <a:pt x="1548" y="183"/>
                  </a:lnTo>
                  <a:lnTo>
                    <a:pt x="1821" y="243"/>
                  </a:lnTo>
                  <a:lnTo>
                    <a:pt x="2033" y="304"/>
                  </a:lnTo>
                  <a:lnTo>
                    <a:pt x="2215" y="425"/>
                  </a:lnTo>
                  <a:lnTo>
                    <a:pt x="2488" y="577"/>
                  </a:lnTo>
                  <a:lnTo>
                    <a:pt x="2579" y="668"/>
                  </a:lnTo>
                  <a:lnTo>
                    <a:pt x="2943" y="941"/>
                  </a:lnTo>
                  <a:lnTo>
                    <a:pt x="3732" y="1609"/>
                  </a:lnTo>
                  <a:lnTo>
                    <a:pt x="4188" y="1943"/>
                  </a:lnTo>
                  <a:lnTo>
                    <a:pt x="4400" y="2064"/>
                  </a:lnTo>
                  <a:lnTo>
                    <a:pt x="4612" y="2155"/>
                  </a:lnTo>
                  <a:lnTo>
                    <a:pt x="4794" y="2246"/>
                  </a:lnTo>
                  <a:lnTo>
                    <a:pt x="4946" y="2276"/>
                  </a:lnTo>
                  <a:lnTo>
                    <a:pt x="5068" y="2276"/>
                  </a:lnTo>
                  <a:lnTo>
                    <a:pt x="4946" y="2216"/>
                  </a:lnTo>
                  <a:lnTo>
                    <a:pt x="4643" y="2094"/>
                  </a:lnTo>
                  <a:lnTo>
                    <a:pt x="4461" y="1973"/>
                  </a:lnTo>
                  <a:lnTo>
                    <a:pt x="4248" y="1821"/>
                  </a:lnTo>
                  <a:lnTo>
                    <a:pt x="3823" y="1487"/>
                  </a:lnTo>
                  <a:lnTo>
                    <a:pt x="3095" y="789"/>
                  </a:lnTo>
                  <a:lnTo>
                    <a:pt x="2731" y="486"/>
                  </a:lnTo>
                  <a:lnTo>
                    <a:pt x="2610" y="395"/>
                  </a:lnTo>
                  <a:lnTo>
                    <a:pt x="2306" y="243"/>
                  </a:lnTo>
                  <a:lnTo>
                    <a:pt x="2094" y="122"/>
                  </a:lnTo>
                  <a:lnTo>
                    <a:pt x="1851" y="61"/>
                  </a:lnTo>
                  <a:lnTo>
                    <a:pt x="157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4"/>
            <p:cNvSpPr/>
            <p:nvPr/>
          </p:nvSpPr>
          <p:spPr>
            <a:xfrm>
              <a:off x="3250525" y="1373650"/>
              <a:ext cx="62225" cy="15200"/>
            </a:xfrm>
            <a:custGeom>
              <a:avLst/>
              <a:gdLst/>
              <a:ahLst/>
              <a:cxnLst/>
              <a:rect l="l" t="t" r="r" b="b"/>
              <a:pathLst>
                <a:path w="2489" h="608" extrusionOk="0">
                  <a:moveTo>
                    <a:pt x="2488" y="1"/>
                  </a:moveTo>
                  <a:lnTo>
                    <a:pt x="2428" y="31"/>
                  </a:lnTo>
                  <a:lnTo>
                    <a:pt x="2276" y="61"/>
                  </a:lnTo>
                  <a:lnTo>
                    <a:pt x="1882" y="213"/>
                  </a:lnTo>
                  <a:lnTo>
                    <a:pt x="1639" y="274"/>
                  </a:lnTo>
                  <a:lnTo>
                    <a:pt x="1457" y="334"/>
                  </a:lnTo>
                  <a:lnTo>
                    <a:pt x="1275" y="365"/>
                  </a:lnTo>
                  <a:lnTo>
                    <a:pt x="1062" y="395"/>
                  </a:lnTo>
                  <a:lnTo>
                    <a:pt x="880" y="425"/>
                  </a:lnTo>
                  <a:lnTo>
                    <a:pt x="61" y="425"/>
                  </a:lnTo>
                  <a:lnTo>
                    <a:pt x="0" y="456"/>
                  </a:lnTo>
                  <a:lnTo>
                    <a:pt x="61" y="486"/>
                  </a:lnTo>
                  <a:lnTo>
                    <a:pt x="213" y="516"/>
                  </a:lnTo>
                  <a:lnTo>
                    <a:pt x="395" y="577"/>
                  </a:lnTo>
                  <a:lnTo>
                    <a:pt x="637" y="608"/>
                  </a:lnTo>
                  <a:lnTo>
                    <a:pt x="1093" y="608"/>
                  </a:lnTo>
                  <a:lnTo>
                    <a:pt x="1305" y="577"/>
                  </a:lnTo>
                  <a:lnTo>
                    <a:pt x="1517" y="516"/>
                  </a:lnTo>
                  <a:lnTo>
                    <a:pt x="1942" y="365"/>
                  </a:lnTo>
                  <a:lnTo>
                    <a:pt x="2155" y="274"/>
                  </a:lnTo>
                  <a:lnTo>
                    <a:pt x="2306" y="152"/>
                  </a:lnTo>
                  <a:lnTo>
                    <a:pt x="2428" y="61"/>
                  </a:lnTo>
                  <a:lnTo>
                    <a:pt x="248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4"/>
            <p:cNvSpPr/>
            <p:nvPr/>
          </p:nvSpPr>
          <p:spPr>
            <a:xfrm>
              <a:off x="3217900" y="1375925"/>
              <a:ext cx="93325" cy="56925"/>
            </a:xfrm>
            <a:custGeom>
              <a:avLst/>
              <a:gdLst/>
              <a:ahLst/>
              <a:cxnLst/>
              <a:rect l="l" t="t" r="r" b="b"/>
              <a:pathLst>
                <a:path w="3733" h="2277" extrusionOk="0">
                  <a:moveTo>
                    <a:pt x="3733" y="1"/>
                  </a:moveTo>
                  <a:lnTo>
                    <a:pt x="3672" y="61"/>
                  </a:lnTo>
                  <a:lnTo>
                    <a:pt x="3490" y="274"/>
                  </a:lnTo>
                  <a:lnTo>
                    <a:pt x="2944" y="820"/>
                  </a:lnTo>
                  <a:lnTo>
                    <a:pt x="2640" y="1093"/>
                  </a:lnTo>
                  <a:lnTo>
                    <a:pt x="2337" y="1305"/>
                  </a:lnTo>
                  <a:lnTo>
                    <a:pt x="2155" y="1457"/>
                  </a:lnTo>
                  <a:lnTo>
                    <a:pt x="2064" y="1518"/>
                  </a:lnTo>
                  <a:lnTo>
                    <a:pt x="1791" y="1700"/>
                  </a:lnTo>
                  <a:lnTo>
                    <a:pt x="1457" y="1882"/>
                  </a:lnTo>
                  <a:lnTo>
                    <a:pt x="1093" y="2034"/>
                  </a:lnTo>
                  <a:lnTo>
                    <a:pt x="698" y="2125"/>
                  </a:lnTo>
                  <a:lnTo>
                    <a:pt x="334" y="2185"/>
                  </a:lnTo>
                  <a:lnTo>
                    <a:pt x="91" y="2185"/>
                  </a:lnTo>
                  <a:lnTo>
                    <a:pt x="0" y="2216"/>
                  </a:lnTo>
                  <a:lnTo>
                    <a:pt x="91" y="2246"/>
                  </a:lnTo>
                  <a:lnTo>
                    <a:pt x="334" y="2276"/>
                  </a:lnTo>
                  <a:lnTo>
                    <a:pt x="729" y="2246"/>
                  </a:lnTo>
                  <a:lnTo>
                    <a:pt x="1123" y="2185"/>
                  </a:lnTo>
                  <a:lnTo>
                    <a:pt x="1548" y="2034"/>
                  </a:lnTo>
                  <a:lnTo>
                    <a:pt x="1882" y="1882"/>
                  </a:lnTo>
                  <a:lnTo>
                    <a:pt x="2185" y="1700"/>
                  </a:lnTo>
                  <a:lnTo>
                    <a:pt x="2276" y="1639"/>
                  </a:lnTo>
                  <a:lnTo>
                    <a:pt x="2489" y="1488"/>
                  </a:lnTo>
                  <a:lnTo>
                    <a:pt x="2762" y="1214"/>
                  </a:lnTo>
                  <a:lnTo>
                    <a:pt x="3035" y="911"/>
                  </a:lnTo>
                  <a:lnTo>
                    <a:pt x="3308" y="608"/>
                  </a:lnTo>
                  <a:lnTo>
                    <a:pt x="3551" y="304"/>
                  </a:lnTo>
                  <a:lnTo>
                    <a:pt x="3702" y="92"/>
                  </a:lnTo>
                  <a:lnTo>
                    <a:pt x="3733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4"/>
            <p:cNvSpPr/>
            <p:nvPr/>
          </p:nvSpPr>
          <p:spPr>
            <a:xfrm>
              <a:off x="3217900" y="1375925"/>
              <a:ext cx="93325" cy="56925"/>
            </a:xfrm>
            <a:custGeom>
              <a:avLst/>
              <a:gdLst/>
              <a:ahLst/>
              <a:cxnLst/>
              <a:rect l="l" t="t" r="r" b="b"/>
              <a:pathLst>
                <a:path w="3733" h="2277" fill="none" extrusionOk="0">
                  <a:moveTo>
                    <a:pt x="0" y="2216"/>
                  </a:moveTo>
                  <a:lnTo>
                    <a:pt x="0" y="2216"/>
                  </a:lnTo>
                  <a:lnTo>
                    <a:pt x="91" y="2185"/>
                  </a:lnTo>
                  <a:lnTo>
                    <a:pt x="334" y="2185"/>
                  </a:lnTo>
                  <a:lnTo>
                    <a:pt x="334" y="2185"/>
                  </a:lnTo>
                  <a:lnTo>
                    <a:pt x="698" y="2125"/>
                  </a:lnTo>
                  <a:lnTo>
                    <a:pt x="1093" y="2034"/>
                  </a:lnTo>
                  <a:lnTo>
                    <a:pt x="1093" y="2034"/>
                  </a:lnTo>
                  <a:lnTo>
                    <a:pt x="1457" y="1882"/>
                  </a:lnTo>
                  <a:lnTo>
                    <a:pt x="1791" y="1700"/>
                  </a:lnTo>
                  <a:lnTo>
                    <a:pt x="1791" y="1700"/>
                  </a:lnTo>
                  <a:lnTo>
                    <a:pt x="2064" y="1518"/>
                  </a:lnTo>
                  <a:lnTo>
                    <a:pt x="2064" y="1518"/>
                  </a:lnTo>
                  <a:lnTo>
                    <a:pt x="2155" y="1457"/>
                  </a:lnTo>
                  <a:lnTo>
                    <a:pt x="2155" y="1457"/>
                  </a:lnTo>
                  <a:lnTo>
                    <a:pt x="2337" y="1305"/>
                  </a:lnTo>
                  <a:lnTo>
                    <a:pt x="2337" y="1305"/>
                  </a:lnTo>
                  <a:lnTo>
                    <a:pt x="2640" y="1093"/>
                  </a:lnTo>
                  <a:lnTo>
                    <a:pt x="2944" y="820"/>
                  </a:lnTo>
                  <a:lnTo>
                    <a:pt x="2944" y="820"/>
                  </a:lnTo>
                  <a:lnTo>
                    <a:pt x="3490" y="274"/>
                  </a:lnTo>
                  <a:lnTo>
                    <a:pt x="3672" y="61"/>
                  </a:lnTo>
                  <a:lnTo>
                    <a:pt x="3733" y="1"/>
                  </a:lnTo>
                  <a:lnTo>
                    <a:pt x="3733" y="1"/>
                  </a:lnTo>
                  <a:lnTo>
                    <a:pt x="3702" y="92"/>
                  </a:lnTo>
                  <a:lnTo>
                    <a:pt x="3551" y="304"/>
                  </a:lnTo>
                  <a:lnTo>
                    <a:pt x="3308" y="608"/>
                  </a:lnTo>
                  <a:lnTo>
                    <a:pt x="3035" y="911"/>
                  </a:lnTo>
                  <a:lnTo>
                    <a:pt x="3035" y="911"/>
                  </a:lnTo>
                  <a:lnTo>
                    <a:pt x="2762" y="1214"/>
                  </a:lnTo>
                  <a:lnTo>
                    <a:pt x="2489" y="1488"/>
                  </a:lnTo>
                  <a:lnTo>
                    <a:pt x="2489" y="1488"/>
                  </a:lnTo>
                  <a:lnTo>
                    <a:pt x="2276" y="1639"/>
                  </a:lnTo>
                  <a:lnTo>
                    <a:pt x="2276" y="1639"/>
                  </a:lnTo>
                  <a:lnTo>
                    <a:pt x="2185" y="1700"/>
                  </a:lnTo>
                  <a:lnTo>
                    <a:pt x="2185" y="1700"/>
                  </a:lnTo>
                  <a:lnTo>
                    <a:pt x="1882" y="1882"/>
                  </a:lnTo>
                  <a:lnTo>
                    <a:pt x="1882" y="1882"/>
                  </a:lnTo>
                  <a:lnTo>
                    <a:pt x="1548" y="2034"/>
                  </a:lnTo>
                  <a:lnTo>
                    <a:pt x="1123" y="2185"/>
                  </a:lnTo>
                  <a:lnTo>
                    <a:pt x="1123" y="2185"/>
                  </a:lnTo>
                  <a:lnTo>
                    <a:pt x="729" y="2246"/>
                  </a:lnTo>
                  <a:lnTo>
                    <a:pt x="334" y="2276"/>
                  </a:lnTo>
                  <a:lnTo>
                    <a:pt x="334" y="2276"/>
                  </a:lnTo>
                  <a:lnTo>
                    <a:pt x="91" y="2246"/>
                  </a:lnTo>
                  <a:lnTo>
                    <a:pt x="0" y="2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4"/>
            <p:cNvSpPr/>
            <p:nvPr/>
          </p:nvSpPr>
          <p:spPr>
            <a:xfrm>
              <a:off x="2905350" y="1316000"/>
              <a:ext cx="160850" cy="114575"/>
            </a:xfrm>
            <a:custGeom>
              <a:avLst/>
              <a:gdLst/>
              <a:ahLst/>
              <a:cxnLst/>
              <a:rect l="l" t="t" r="r" b="b"/>
              <a:pathLst>
                <a:path w="6434" h="4583" extrusionOk="0">
                  <a:moveTo>
                    <a:pt x="4401" y="0"/>
                  </a:moveTo>
                  <a:lnTo>
                    <a:pt x="4067" y="61"/>
                  </a:lnTo>
                  <a:lnTo>
                    <a:pt x="3763" y="152"/>
                  </a:lnTo>
                  <a:lnTo>
                    <a:pt x="3430" y="274"/>
                  </a:lnTo>
                  <a:lnTo>
                    <a:pt x="3156" y="425"/>
                  </a:lnTo>
                  <a:lnTo>
                    <a:pt x="2853" y="607"/>
                  </a:lnTo>
                  <a:lnTo>
                    <a:pt x="2337" y="971"/>
                  </a:lnTo>
                  <a:lnTo>
                    <a:pt x="1852" y="1336"/>
                  </a:lnTo>
                  <a:lnTo>
                    <a:pt x="1609" y="1518"/>
                  </a:lnTo>
                  <a:lnTo>
                    <a:pt x="1366" y="1639"/>
                  </a:lnTo>
                  <a:lnTo>
                    <a:pt x="1154" y="1760"/>
                  </a:lnTo>
                  <a:lnTo>
                    <a:pt x="911" y="1851"/>
                  </a:lnTo>
                  <a:lnTo>
                    <a:pt x="699" y="1882"/>
                  </a:lnTo>
                  <a:lnTo>
                    <a:pt x="456" y="1851"/>
                  </a:lnTo>
                  <a:lnTo>
                    <a:pt x="243" y="1791"/>
                  </a:lnTo>
                  <a:lnTo>
                    <a:pt x="1" y="1639"/>
                  </a:lnTo>
                  <a:lnTo>
                    <a:pt x="92" y="1821"/>
                  </a:lnTo>
                  <a:lnTo>
                    <a:pt x="365" y="2307"/>
                  </a:lnTo>
                  <a:lnTo>
                    <a:pt x="577" y="2610"/>
                  </a:lnTo>
                  <a:lnTo>
                    <a:pt x="820" y="2944"/>
                  </a:lnTo>
                  <a:lnTo>
                    <a:pt x="1123" y="3278"/>
                  </a:lnTo>
                  <a:lnTo>
                    <a:pt x="1427" y="3611"/>
                  </a:lnTo>
                  <a:lnTo>
                    <a:pt x="1791" y="3915"/>
                  </a:lnTo>
                  <a:lnTo>
                    <a:pt x="2185" y="4188"/>
                  </a:lnTo>
                  <a:lnTo>
                    <a:pt x="2398" y="4309"/>
                  </a:lnTo>
                  <a:lnTo>
                    <a:pt x="2610" y="4400"/>
                  </a:lnTo>
                  <a:lnTo>
                    <a:pt x="2823" y="4461"/>
                  </a:lnTo>
                  <a:lnTo>
                    <a:pt x="3065" y="4522"/>
                  </a:lnTo>
                  <a:lnTo>
                    <a:pt x="3278" y="4552"/>
                  </a:lnTo>
                  <a:lnTo>
                    <a:pt x="3521" y="4582"/>
                  </a:lnTo>
                  <a:lnTo>
                    <a:pt x="3794" y="4552"/>
                  </a:lnTo>
                  <a:lnTo>
                    <a:pt x="4036" y="4522"/>
                  </a:lnTo>
                  <a:lnTo>
                    <a:pt x="4310" y="4431"/>
                  </a:lnTo>
                  <a:lnTo>
                    <a:pt x="4583" y="4340"/>
                  </a:lnTo>
                  <a:lnTo>
                    <a:pt x="4856" y="4188"/>
                  </a:lnTo>
                  <a:lnTo>
                    <a:pt x="5129" y="4006"/>
                  </a:lnTo>
                  <a:lnTo>
                    <a:pt x="5372" y="3885"/>
                  </a:lnTo>
                  <a:lnTo>
                    <a:pt x="5614" y="3733"/>
                  </a:lnTo>
                  <a:lnTo>
                    <a:pt x="5887" y="3490"/>
                  </a:lnTo>
                  <a:lnTo>
                    <a:pt x="6009" y="3369"/>
                  </a:lnTo>
                  <a:lnTo>
                    <a:pt x="6130" y="3187"/>
                  </a:lnTo>
                  <a:lnTo>
                    <a:pt x="6252" y="3005"/>
                  </a:lnTo>
                  <a:lnTo>
                    <a:pt x="6343" y="2822"/>
                  </a:lnTo>
                  <a:lnTo>
                    <a:pt x="6403" y="2580"/>
                  </a:lnTo>
                  <a:lnTo>
                    <a:pt x="6434" y="2337"/>
                  </a:lnTo>
                  <a:lnTo>
                    <a:pt x="6434" y="2064"/>
                  </a:lnTo>
                  <a:lnTo>
                    <a:pt x="6403" y="1760"/>
                  </a:lnTo>
                  <a:lnTo>
                    <a:pt x="6282" y="1457"/>
                  </a:lnTo>
                  <a:lnTo>
                    <a:pt x="6130" y="1123"/>
                  </a:lnTo>
                  <a:lnTo>
                    <a:pt x="5918" y="759"/>
                  </a:lnTo>
                  <a:lnTo>
                    <a:pt x="5766" y="607"/>
                  </a:lnTo>
                  <a:lnTo>
                    <a:pt x="5584" y="425"/>
                  </a:lnTo>
                  <a:lnTo>
                    <a:pt x="5402" y="274"/>
                  </a:lnTo>
                  <a:lnTo>
                    <a:pt x="5190" y="152"/>
                  </a:lnTo>
                  <a:lnTo>
                    <a:pt x="4947" y="92"/>
                  </a:lnTo>
                  <a:lnTo>
                    <a:pt x="4704" y="31"/>
                  </a:lnTo>
                  <a:lnTo>
                    <a:pt x="4401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4"/>
            <p:cNvSpPr/>
            <p:nvPr/>
          </p:nvSpPr>
          <p:spPr>
            <a:xfrm>
              <a:off x="2905350" y="1316000"/>
              <a:ext cx="160850" cy="114575"/>
            </a:xfrm>
            <a:custGeom>
              <a:avLst/>
              <a:gdLst/>
              <a:ahLst/>
              <a:cxnLst/>
              <a:rect l="l" t="t" r="r" b="b"/>
              <a:pathLst>
                <a:path w="6434" h="4583" fill="none" extrusionOk="0">
                  <a:moveTo>
                    <a:pt x="6403" y="1760"/>
                  </a:moveTo>
                  <a:lnTo>
                    <a:pt x="6403" y="1760"/>
                  </a:lnTo>
                  <a:lnTo>
                    <a:pt x="6282" y="1457"/>
                  </a:lnTo>
                  <a:lnTo>
                    <a:pt x="6130" y="1123"/>
                  </a:lnTo>
                  <a:lnTo>
                    <a:pt x="5918" y="759"/>
                  </a:lnTo>
                  <a:lnTo>
                    <a:pt x="5766" y="607"/>
                  </a:lnTo>
                  <a:lnTo>
                    <a:pt x="5584" y="425"/>
                  </a:lnTo>
                  <a:lnTo>
                    <a:pt x="5402" y="274"/>
                  </a:lnTo>
                  <a:lnTo>
                    <a:pt x="5190" y="152"/>
                  </a:lnTo>
                  <a:lnTo>
                    <a:pt x="4947" y="92"/>
                  </a:lnTo>
                  <a:lnTo>
                    <a:pt x="4704" y="31"/>
                  </a:lnTo>
                  <a:lnTo>
                    <a:pt x="4401" y="0"/>
                  </a:lnTo>
                  <a:lnTo>
                    <a:pt x="4067" y="61"/>
                  </a:lnTo>
                  <a:lnTo>
                    <a:pt x="4067" y="61"/>
                  </a:lnTo>
                  <a:lnTo>
                    <a:pt x="3763" y="152"/>
                  </a:lnTo>
                  <a:lnTo>
                    <a:pt x="3430" y="274"/>
                  </a:lnTo>
                  <a:lnTo>
                    <a:pt x="3156" y="425"/>
                  </a:lnTo>
                  <a:lnTo>
                    <a:pt x="2853" y="607"/>
                  </a:lnTo>
                  <a:lnTo>
                    <a:pt x="2337" y="971"/>
                  </a:lnTo>
                  <a:lnTo>
                    <a:pt x="1852" y="1336"/>
                  </a:lnTo>
                  <a:lnTo>
                    <a:pt x="1609" y="1518"/>
                  </a:lnTo>
                  <a:lnTo>
                    <a:pt x="1366" y="1639"/>
                  </a:lnTo>
                  <a:lnTo>
                    <a:pt x="1154" y="1760"/>
                  </a:lnTo>
                  <a:lnTo>
                    <a:pt x="911" y="1851"/>
                  </a:lnTo>
                  <a:lnTo>
                    <a:pt x="699" y="1882"/>
                  </a:lnTo>
                  <a:lnTo>
                    <a:pt x="456" y="1851"/>
                  </a:lnTo>
                  <a:lnTo>
                    <a:pt x="243" y="1791"/>
                  </a:lnTo>
                  <a:lnTo>
                    <a:pt x="1" y="1639"/>
                  </a:lnTo>
                  <a:lnTo>
                    <a:pt x="1" y="1639"/>
                  </a:lnTo>
                  <a:lnTo>
                    <a:pt x="92" y="1821"/>
                  </a:lnTo>
                  <a:lnTo>
                    <a:pt x="365" y="2307"/>
                  </a:lnTo>
                  <a:lnTo>
                    <a:pt x="577" y="2610"/>
                  </a:lnTo>
                  <a:lnTo>
                    <a:pt x="820" y="2944"/>
                  </a:lnTo>
                  <a:lnTo>
                    <a:pt x="1123" y="3278"/>
                  </a:lnTo>
                  <a:lnTo>
                    <a:pt x="1427" y="3611"/>
                  </a:lnTo>
                  <a:lnTo>
                    <a:pt x="1791" y="3915"/>
                  </a:lnTo>
                  <a:lnTo>
                    <a:pt x="2185" y="4188"/>
                  </a:lnTo>
                  <a:lnTo>
                    <a:pt x="2398" y="4309"/>
                  </a:lnTo>
                  <a:lnTo>
                    <a:pt x="2610" y="4400"/>
                  </a:lnTo>
                  <a:lnTo>
                    <a:pt x="2823" y="4461"/>
                  </a:lnTo>
                  <a:lnTo>
                    <a:pt x="3065" y="4522"/>
                  </a:lnTo>
                  <a:lnTo>
                    <a:pt x="3278" y="4552"/>
                  </a:lnTo>
                  <a:lnTo>
                    <a:pt x="3521" y="4582"/>
                  </a:lnTo>
                  <a:lnTo>
                    <a:pt x="3794" y="4552"/>
                  </a:lnTo>
                  <a:lnTo>
                    <a:pt x="4036" y="4522"/>
                  </a:lnTo>
                  <a:lnTo>
                    <a:pt x="4310" y="4431"/>
                  </a:lnTo>
                  <a:lnTo>
                    <a:pt x="4583" y="4340"/>
                  </a:lnTo>
                  <a:lnTo>
                    <a:pt x="4856" y="4188"/>
                  </a:lnTo>
                  <a:lnTo>
                    <a:pt x="5129" y="4006"/>
                  </a:lnTo>
                  <a:lnTo>
                    <a:pt x="5129" y="4006"/>
                  </a:lnTo>
                  <a:lnTo>
                    <a:pt x="5372" y="3885"/>
                  </a:lnTo>
                  <a:lnTo>
                    <a:pt x="5614" y="3733"/>
                  </a:lnTo>
                  <a:lnTo>
                    <a:pt x="5887" y="3490"/>
                  </a:lnTo>
                  <a:lnTo>
                    <a:pt x="6009" y="3369"/>
                  </a:lnTo>
                  <a:lnTo>
                    <a:pt x="6130" y="3187"/>
                  </a:lnTo>
                  <a:lnTo>
                    <a:pt x="6252" y="3005"/>
                  </a:lnTo>
                  <a:lnTo>
                    <a:pt x="6343" y="2822"/>
                  </a:lnTo>
                  <a:lnTo>
                    <a:pt x="6403" y="2580"/>
                  </a:lnTo>
                  <a:lnTo>
                    <a:pt x="6434" y="2337"/>
                  </a:lnTo>
                  <a:lnTo>
                    <a:pt x="6434" y="2064"/>
                  </a:lnTo>
                  <a:lnTo>
                    <a:pt x="6403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4"/>
            <p:cNvSpPr/>
            <p:nvPr/>
          </p:nvSpPr>
          <p:spPr>
            <a:xfrm>
              <a:off x="2951625" y="1360000"/>
              <a:ext cx="113825" cy="70575"/>
            </a:xfrm>
            <a:custGeom>
              <a:avLst/>
              <a:gdLst/>
              <a:ahLst/>
              <a:cxnLst/>
              <a:rect l="l" t="t" r="r" b="b"/>
              <a:pathLst>
                <a:path w="4553" h="2823" extrusionOk="0">
                  <a:moveTo>
                    <a:pt x="1670" y="2822"/>
                  </a:moveTo>
                  <a:lnTo>
                    <a:pt x="1670" y="2822"/>
                  </a:lnTo>
                  <a:lnTo>
                    <a:pt x="1670" y="2822"/>
                  </a:lnTo>
                  <a:lnTo>
                    <a:pt x="1670" y="2822"/>
                  </a:lnTo>
                  <a:lnTo>
                    <a:pt x="1670" y="2822"/>
                  </a:lnTo>
                  <a:lnTo>
                    <a:pt x="1670" y="2822"/>
                  </a:lnTo>
                  <a:close/>
                  <a:moveTo>
                    <a:pt x="1" y="2216"/>
                  </a:moveTo>
                  <a:lnTo>
                    <a:pt x="1" y="2216"/>
                  </a:lnTo>
                  <a:lnTo>
                    <a:pt x="395" y="2458"/>
                  </a:lnTo>
                  <a:lnTo>
                    <a:pt x="790" y="2640"/>
                  </a:lnTo>
                  <a:lnTo>
                    <a:pt x="1002" y="2701"/>
                  </a:lnTo>
                  <a:lnTo>
                    <a:pt x="1214" y="2762"/>
                  </a:lnTo>
                  <a:lnTo>
                    <a:pt x="1427" y="2792"/>
                  </a:lnTo>
                  <a:lnTo>
                    <a:pt x="1670" y="2822"/>
                  </a:lnTo>
                  <a:lnTo>
                    <a:pt x="1670" y="2822"/>
                  </a:lnTo>
                  <a:lnTo>
                    <a:pt x="1427" y="2792"/>
                  </a:lnTo>
                  <a:lnTo>
                    <a:pt x="1214" y="2762"/>
                  </a:lnTo>
                  <a:lnTo>
                    <a:pt x="1002" y="2701"/>
                  </a:lnTo>
                  <a:lnTo>
                    <a:pt x="790" y="2640"/>
                  </a:lnTo>
                  <a:lnTo>
                    <a:pt x="395" y="2458"/>
                  </a:lnTo>
                  <a:lnTo>
                    <a:pt x="1" y="2216"/>
                  </a:lnTo>
                  <a:lnTo>
                    <a:pt x="1" y="2216"/>
                  </a:lnTo>
                  <a:lnTo>
                    <a:pt x="1" y="2216"/>
                  </a:lnTo>
                  <a:close/>
                  <a:moveTo>
                    <a:pt x="4552" y="0"/>
                  </a:moveTo>
                  <a:lnTo>
                    <a:pt x="4552" y="0"/>
                  </a:lnTo>
                  <a:lnTo>
                    <a:pt x="4552" y="0"/>
                  </a:lnTo>
                  <a:lnTo>
                    <a:pt x="4552" y="0"/>
                  </a:lnTo>
                  <a:lnTo>
                    <a:pt x="4552" y="0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4"/>
            <p:cNvSpPr/>
            <p:nvPr/>
          </p:nvSpPr>
          <p:spPr>
            <a:xfrm>
              <a:off x="2993350" y="143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4"/>
            <p:cNvSpPr/>
            <p:nvPr/>
          </p:nvSpPr>
          <p:spPr>
            <a:xfrm>
              <a:off x="2951625" y="1415375"/>
              <a:ext cx="41750" cy="15200"/>
            </a:xfrm>
            <a:custGeom>
              <a:avLst/>
              <a:gdLst/>
              <a:ahLst/>
              <a:cxnLst/>
              <a:rect l="l" t="t" r="r" b="b"/>
              <a:pathLst>
                <a:path w="1670" h="6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95" y="243"/>
                  </a:lnTo>
                  <a:lnTo>
                    <a:pt x="790" y="425"/>
                  </a:lnTo>
                  <a:lnTo>
                    <a:pt x="1002" y="486"/>
                  </a:lnTo>
                  <a:lnTo>
                    <a:pt x="1214" y="547"/>
                  </a:lnTo>
                  <a:lnTo>
                    <a:pt x="1427" y="577"/>
                  </a:lnTo>
                  <a:lnTo>
                    <a:pt x="1670" y="607"/>
                  </a:lnTo>
                  <a:lnTo>
                    <a:pt x="1670" y="607"/>
                  </a:lnTo>
                  <a:lnTo>
                    <a:pt x="1427" y="577"/>
                  </a:lnTo>
                  <a:lnTo>
                    <a:pt x="1214" y="547"/>
                  </a:lnTo>
                  <a:lnTo>
                    <a:pt x="1002" y="486"/>
                  </a:lnTo>
                  <a:lnTo>
                    <a:pt x="790" y="425"/>
                  </a:lnTo>
                  <a:lnTo>
                    <a:pt x="395" y="24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4"/>
            <p:cNvSpPr/>
            <p:nvPr/>
          </p:nvSpPr>
          <p:spPr>
            <a:xfrm>
              <a:off x="3065425" y="136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4"/>
            <p:cNvSpPr/>
            <p:nvPr/>
          </p:nvSpPr>
          <p:spPr>
            <a:xfrm>
              <a:off x="2937225" y="1324350"/>
              <a:ext cx="128225" cy="106225"/>
            </a:xfrm>
            <a:custGeom>
              <a:avLst/>
              <a:gdLst/>
              <a:ahLst/>
              <a:cxnLst/>
              <a:rect l="l" t="t" r="r" b="b"/>
              <a:pathLst>
                <a:path w="5129" h="4249" extrusionOk="0">
                  <a:moveTo>
                    <a:pt x="4006" y="0"/>
                  </a:moveTo>
                  <a:lnTo>
                    <a:pt x="4036" y="243"/>
                  </a:lnTo>
                  <a:lnTo>
                    <a:pt x="4036" y="516"/>
                  </a:lnTo>
                  <a:lnTo>
                    <a:pt x="4006" y="789"/>
                  </a:lnTo>
                  <a:lnTo>
                    <a:pt x="3945" y="1062"/>
                  </a:lnTo>
                  <a:lnTo>
                    <a:pt x="3824" y="1305"/>
                  </a:lnTo>
                  <a:lnTo>
                    <a:pt x="3672" y="1517"/>
                  </a:lnTo>
                  <a:lnTo>
                    <a:pt x="3490" y="1730"/>
                  </a:lnTo>
                  <a:lnTo>
                    <a:pt x="3247" y="1912"/>
                  </a:lnTo>
                  <a:lnTo>
                    <a:pt x="2883" y="2124"/>
                  </a:lnTo>
                  <a:lnTo>
                    <a:pt x="2519" y="2276"/>
                  </a:lnTo>
                  <a:lnTo>
                    <a:pt x="2124" y="2367"/>
                  </a:lnTo>
                  <a:lnTo>
                    <a:pt x="1730" y="2397"/>
                  </a:lnTo>
                  <a:lnTo>
                    <a:pt x="1457" y="2397"/>
                  </a:lnTo>
                  <a:lnTo>
                    <a:pt x="1184" y="2337"/>
                  </a:lnTo>
                  <a:lnTo>
                    <a:pt x="880" y="2276"/>
                  </a:lnTo>
                  <a:lnTo>
                    <a:pt x="607" y="2185"/>
                  </a:lnTo>
                  <a:lnTo>
                    <a:pt x="364" y="2185"/>
                  </a:lnTo>
                  <a:lnTo>
                    <a:pt x="152" y="2124"/>
                  </a:lnTo>
                  <a:lnTo>
                    <a:pt x="61" y="2124"/>
                  </a:lnTo>
                  <a:lnTo>
                    <a:pt x="91" y="2306"/>
                  </a:lnTo>
                  <a:lnTo>
                    <a:pt x="91" y="2337"/>
                  </a:lnTo>
                  <a:lnTo>
                    <a:pt x="91" y="2367"/>
                  </a:lnTo>
                  <a:lnTo>
                    <a:pt x="91" y="2397"/>
                  </a:lnTo>
                  <a:lnTo>
                    <a:pt x="91" y="2428"/>
                  </a:lnTo>
                  <a:lnTo>
                    <a:pt x="61" y="2458"/>
                  </a:lnTo>
                  <a:lnTo>
                    <a:pt x="61" y="2488"/>
                  </a:lnTo>
                  <a:lnTo>
                    <a:pt x="61" y="2519"/>
                  </a:lnTo>
                  <a:lnTo>
                    <a:pt x="61" y="2549"/>
                  </a:lnTo>
                  <a:lnTo>
                    <a:pt x="61" y="2580"/>
                  </a:lnTo>
                  <a:lnTo>
                    <a:pt x="31" y="2701"/>
                  </a:lnTo>
                  <a:lnTo>
                    <a:pt x="0" y="2853"/>
                  </a:lnTo>
                  <a:lnTo>
                    <a:pt x="91" y="2944"/>
                  </a:lnTo>
                  <a:lnTo>
                    <a:pt x="273" y="3126"/>
                  </a:lnTo>
                  <a:lnTo>
                    <a:pt x="364" y="3186"/>
                  </a:lnTo>
                  <a:lnTo>
                    <a:pt x="607" y="3399"/>
                  </a:lnTo>
                  <a:lnTo>
                    <a:pt x="910" y="3611"/>
                  </a:lnTo>
                  <a:lnTo>
                    <a:pt x="1275" y="3824"/>
                  </a:lnTo>
                  <a:lnTo>
                    <a:pt x="1639" y="3975"/>
                  </a:lnTo>
                  <a:lnTo>
                    <a:pt x="1973" y="4066"/>
                  </a:lnTo>
                  <a:lnTo>
                    <a:pt x="2246" y="4097"/>
                  </a:lnTo>
                  <a:lnTo>
                    <a:pt x="2337" y="4127"/>
                  </a:lnTo>
                  <a:lnTo>
                    <a:pt x="2155" y="4157"/>
                  </a:lnTo>
                  <a:lnTo>
                    <a:pt x="1973" y="4157"/>
                  </a:lnTo>
                  <a:lnTo>
                    <a:pt x="1608" y="4097"/>
                  </a:lnTo>
                  <a:lnTo>
                    <a:pt x="1184" y="3945"/>
                  </a:lnTo>
                  <a:lnTo>
                    <a:pt x="880" y="3793"/>
                  </a:lnTo>
                  <a:lnTo>
                    <a:pt x="577" y="3642"/>
                  </a:lnTo>
                  <a:lnTo>
                    <a:pt x="971" y="3884"/>
                  </a:lnTo>
                  <a:lnTo>
                    <a:pt x="1366" y="4066"/>
                  </a:lnTo>
                  <a:lnTo>
                    <a:pt x="1578" y="4127"/>
                  </a:lnTo>
                  <a:lnTo>
                    <a:pt x="1790" y="4188"/>
                  </a:lnTo>
                  <a:lnTo>
                    <a:pt x="2003" y="4218"/>
                  </a:lnTo>
                  <a:lnTo>
                    <a:pt x="2246" y="4248"/>
                  </a:lnTo>
                  <a:lnTo>
                    <a:pt x="2549" y="4218"/>
                  </a:lnTo>
                  <a:lnTo>
                    <a:pt x="2883" y="4157"/>
                  </a:lnTo>
                  <a:lnTo>
                    <a:pt x="2913" y="3884"/>
                  </a:lnTo>
                  <a:lnTo>
                    <a:pt x="2974" y="3672"/>
                  </a:lnTo>
                  <a:lnTo>
                    <a:pt x="3065" y="3429"/>
                  </a:lnTo>
                  <a:lnTo>
                    <a:pt x="3156" y="3217"/>
                  </a:lnTo>
                  <a:lnTo>
                    <a:pt x="3277" y="3035"/>
                  </a:lnTo>
                  <a:lnTo>
                    <a:pt x="3399" y="2822"/>
                  </a:lnTo>
                  <a:lnTo>
                    <a:pt x="3672" y="2488"/>
                  </a:lnTo>
                  <a:lnTo>
                    <a:pt x="4006" y="2185"/>
                  </a:lnTo>
                  <a:lnTo>
                    <a:pt x="4339" y="1942"/>
                  </a:lnTo>
                  <a:lnTo>
                    <a:pt x="4734" y="1730"/>
                  </a:lnTo>
                  <a:lnTo>
                    <a:pt x="5128" y="1578"/>
                  </a:lnTo>
                  <a:lnTo>
                    <a:pt x="5128" y="1426"/>
                  </a:lnTo>
                  <a:lnTo>
                    <a:pt x="5037" y="1153"/>
                  </a:lnTo>
                  <a:lnTo>
                    <a:pt x="4916" y="880"/>
                  </a:lnTo>
                  <a:lnTo>
                    <a:pt x="4734" y="577"/>
                  </a:lnTo>
                  <a:lnTo>
                    <a:pt x="4643" y="486"/>
                  </a:lnTo>
                  <a:lnTo>
                    <a:pt x="4400" y="273"/>
                  </a:lnTo>
                  <a:lnTo>
                    <a:pt x="4218" y="122"/>
                  </a:lnTo>
                  <a:lnTo>
                    <a:pt x="4006" y="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4"/>
            <p:cNvSpPr/>
            <p:nvPr/>
          </p:nvSpPr>
          <p:spPr>
            <a:xfrm>
              <a:off x="2937225" y="1324350"/>
              <a:ext cx="128225" cy="106225"/>
            </a:xfrm>
            <a:custGeom>
              <a:avLst/>
              <a:gdLst/>
              <a:ahLst/>
              <a:cxnLst/>
              <a:rect l="l" t="t" r="r" b="b"/>
              <a:pathLst>
                <a:path w="5129" h="4249" fill="none" extrusionOk="0">
                  <a:moveTo>
                    <a:pt x="4006" y="0"/>
                  </a:moveTo>
                  <a:lnTo>
                    <a:pt x="4006" y="0"/>
                  </a:lnTo>
                  <a:lnTo>
                    <a:pt x="4036" y="243"/>
                  </a:lnTo>
                  <a:lnTo>
                    <a:pt x="4036" y="516"/>
                  </a:lnTo>
                  <a:lnTo>
                    <a:pt x="4006" y="789"/>
                  </a:lnTo>
                  <a:lnTo>
                    <a:pt x="3945" y="1062"/>
                  </a:lnTo>
                  <a:lnTo>
                    <a:pt x="3824" y="1305"/>
                  </a:lnTo>
                  <a:lnTo>
                    <a:pt x="3672" y="1517"/>
                  </a:lnTo>
                  <a:lnTo>
                    <a:pt x="3490" y="1730"/>
                  </a:lnTo>
                  <a:lnTo>
                    <a:pt x="3247" y="1912"/>
                  </a:lnTo>
                  <a:lnTo>
                    <a:pt x="3247" y="1912"/>
                  </a:lnTo>
                  <a:lnTo>
                    <a:pt x="2883" y="2124"/>
                  </a:lnTo>
                  <a:lnTo>
                    <a:pt x="2519" y="2276"/>
                  </a:lnTo>
                  <a:lnTo>
                    <a:pt x="2124" y="2367"/>
                  </a:lnTo>
                  <a:lnTo>
                    <a:pt x="1730" y="2397"/>
                  </a:lnTo>
                  <a:lnTo>
                    <a:pt x="1730" y="2397"/>
                  </a:lnTo>
                  <a:lnTo>
                    <a:pt x="1457" y="2397"/>
                  </a:lnTo>
                  <a:lnTo>
                    <a:pt x="1184" y="2337"/>
                  </a:lnTo>
                  <a:lnTo>
                    <a:pt x="880" y="2276"/>
                  </a:lnTo>
                  <a:lnTo>
                    <a:pt x="607" y="2185"/>
                  </a:lnTo>
                  <a:lnTo>
                    <a:pt x="607" y="2185"/>
                  </a:lnTo>
                  <a:lnTo>
                    <a:pt x="607" y="2185"/>
                  </a:lnTo>
                  <a:lnTo>
                    <a:pt x="607" y="2185"/>
                  </a:lnTo>
                  <a:lnTo>
                    <a:pt x="364" y="2185"/>
                  </a:lnTo>
                  <a:lnTo>
                    <a:pt x="152" y="2124"/>
                  </a:lnTo>
                  <a:lnTo>
                    <a:pt x="152" y="2124"/>
                  </a:lnTo>
                  <a:lnTo>
                    <a:pt x="61" y="2124"/>
                  </a:lnTo>
                  <a:lnTo>
                    <a:pt x="61" y="2124"/>
                  </a:lnTo>
                  <a:lnTo>
                    <a:pt x="91" y="2306"/>
                  </a:lnTo>
                  <a:lnTo>
                    <a:pt x="91" y="2306"/>
                  </a:lnTo>
                  <a:lnTo>
                    <a:pt x="91" y="2306"/>
                  </a:lnTo>
                  <a:lnTo>
                    <a:pt x="91" y="2306"/>
                  </a:lnTo>
                  <a:lnTo>
                    <a:pt x="91" y="2306"/>
                  </a:lnTo>
                  <a:lnTo>
                    <a:pt x="91" y="2306"/>
                  </a:lnTo>
                  <a:lnTo>
                    <a:pt x="91" y="2306"/>
                  </a:lnTo>
                  <a:lnTo>
                    <a:pt x="91" y="2306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3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67"/>
                  </a:lnTo>
                  <a:lnTo>
                    <a:pt x="91" y="2397"/>
                  </a:lnTo>
                  <a:lnTo>
                    <a:pt x="91" y="2397"/>
                  </a:lnTo>
                  <a:lnTo>
                    <a:pt x="91" y="2397"/>
                  </a:lnTo>
                  <a:lnTo>
                    <a:pt x="91" y="2397"/>
                  </a:lnTo>
                  <a:lnTo>
                    <a:pt x="91" y="2397"/>
                  </a:lnTo>
                  <a:lnTo>
                    <a:pt x="91" y="2397"/>
                  </a:lnTo>
                  <a:lnTo>
                    <a:pt x="91" y="2397"/>
                  </a:lnTo>
                  <a:lnTo>
                    <a:pt x="91" y="2397"/>
                  </a:lnTo>
                  <a:lnTo>
                    <a:pt x="91" y="2397"/>
                  </a:lnTo>
                  <a:lnTo>
                    <a:pt x="91" y="2397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58"/>
                  </a:lnTo>
                  <a:lnTo>
                    <a:pt x="61" y="2488"/>
                  </a:lnTo>
                  <a:lnTo>
                    <a:pt x="61" y="2488"/>
                  </a:lnTo>
                  <a:lnTo>
                    <a:pt x="61" y="2488"/>
                  </a:lnTo>
                  <a:lnTo>
                    <a:pt x="61" y="2488"/>
                  </a:lnTo>
                  <a:lnTo>
                    <a:pt x="61" y="2488"/>
                  </a:lnTo>
                  <a:lnTo>
                    <a:pt x="61" y="2488"/>
                  </a:lnTo>
                  <a:lnTo>
                    <a:pt x="61" y="2488"/>
                  </a:lnTo>
                  <a:lnTo>
                    <a:pt x="61" y="2488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1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49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61" y="2580"/>
                  </a:lnTo>
                  <a:lnTo>
                    <a:pt x="31" y="2701"/>
                  </a:lnTo>
                  <a:lnTo>
                    <a:pt x="0" y="2853"/>
                  </a:lnTo>
                  <a:lnTo>
                    <a:pt x="0" y="2853"/>
                  </a:lnTo>
                  <a:lnTo>
                    <a:pt x="91" y="2944"/>
                  </a:lnTo>
                  <a:lnTo>
                    <a:pt x="91" y="2944"/>
                  </a:lnTo>
                  <a:lnTo>
                    <a:pt x="273" y="3126"/>
                  </a:lnTo>
                  <a:lnTo>
                    <a:pt x="273" y="3126"/>
                  </a:lnTo>
                  <a:lnTo>
                    <a:pt x="364" y="3186"/>
                  </a:lnTo>
                  <a:lnTo>
                    <a:pt x="364" y="3186"/>
                  </a:lnTo>
                  <a:lnTo>
                    <a:pt x="607" y="3399"/>
                  </a:lnTo>
                  <a:lnTo>
                    <a:pt x="607" y="3399"/>
                  </a:lnTo>
                  <a:lnTo>
                    <a:pt x="910" y="3611"/>
                  </a:lnTo>
                  <a:lnTo>
                    <a:pt x="1275" y="3824"/>
                  </a:lnTo>
                  <a:lnTo>
                    <a:pt x="1275" y="3824"/>
                  </a:lnTo>
                  <a:lnTo>
                    <a:pt x="1639" y="3975"/>
                  </a:lnTo>
                  <a:lnTo>
                    <a:pt x="1973" y="4066"/>
                  </a:lnTo>
                  <a:lnTo>
                    <a:pt x="1973" y="4066"/>
                  </a:lnTo>
                  <a:lnTo>
                    <a:pt x="2246" y="4097"/>
                  </a:lnTo>
                  <a:lnTo>
                    <a:pt x="2337" y="4127"/>
                  </a:lnTo>
                  <a:lnTo>
                    <a:pt x="2337" y="4127"/>
                  </a:lnTo>
                  <a:lnTo>
                    <a:pt x="2155" y="4157"/>
                  </a:lnTo>
                  <a:lnTo>
                    <a:pt x="2155" y="4157"/>
                  </a:lnTo>
                  <a:lnTo>
                    <a:pt x="1973" y="4157"/>
                  </a:lnTo>
                  <a:lnTo>
                    <a:pt x="1973" y="4157"/>
                  </a:lnTo>
                  <a:lnTo>
                    <a:pt x="1608" y="4097"/>
                  </a:lnTo>
                  <a:lnTo>
                    <a:pt x="1184" y="3945"/>
                  </a:lnTo>
                  <a:lnTo>
                    <a:pt x="1184" y="3945"/>
                  </a:lnTo>
                  <a:lnTo>
                    <a:pt x="880" y="3793"/>
                  </a:lnTo>
                  <a:lnTo>
                    <a:pt x="577" y="3642"/>
                  </a:lnTo>
                  <a:lnTo>
                    <a:pt x="577" y="3642"/>
                  </a:lnTo>
                  <a:lnTo>
                    <a:pt x="971" y="3884"/>
                  </a:lnTo>
                  <a:lnTo>
                    <a:pt x="1366" y="4066"/>
                  </a:lnTo>
                  <a:lnTo>
                    <a:pt x="1578" y="4127"/>
                  </a:lnTo>
                  <a:lnTo>
                    <a:pt x="1790" y="4188"/>
                  </a:lnTo>
                  <a:lnTo>
                    <a:pt x="2003" y="4218"/>
                  </a:lnTo>
                  <a:lnTo>
                    <a:pt x="2246" y="4248"/>
                  </a:lnTo>
                  <a:lnTo>
                    <a:pt x="2246" y="4248"/>
                  </a:lnTo>
                  <a:lnTo>
                    <a:pt x="2246" y="4248"/>
                  </a:lnTo>
                  <a:lnTo>
                    <a:pt x="2246" y="4248"/>
                  </a:lnTo>
                  <a:lnTo>
                    <a:pt x="2246" y="4248"/>
                  </a:lnTo>
                  <a:lnTo>
                    <a:pt x="2246" y="4248"/>
                  </a:lnTo>
                  <a:lnTo>
                    <a:pt x="2549" y="4218"/>
                  </a:lnTo>
                  <a:lnTo>
                    <a:pt x="2883" y="4157"/>
                  </a:lnTo>
                  <a:lnTo>
                    <a:pt x="2883" y="4157"/>
                  </a:lnTo>
                  <a:lnTo>
                    <a:pt x="2913" y="3884"/>
                  </a:lnTo>
                  <a:lnTo>
                    <a:pt x="2974" y="3672"/>
                  </a:lnTo>
                  <a:lnTo>
                    <a:pt x="3065" y="3429"/>
                  </a:lnTo>
                  <a:lnTo>
                    <a:pt x="3156" y="3217"/>
                  </a:lnTo>
                  <a:lnTo>
                    <a:pt x="3277" y="3035"/>
                  </a:lnTo>
                  <a:lnTo>
                    <a:pt x="3399" y="2822"/>
                  </a:lnTo>
                  <a:lnTo>
                    <a:pt x="3672" y="2488"/>
                  </a:lnTo>
                  <a:lnTo>
                    <a:pt x="4006" y="2185"/>
                  </a:lnTo>
                  <a:lnTo>
                    <a:pt x="4339" y="1942"/>
                  </a:lnTo>
                  <a:lnTo>
                    <a:pt x="4734" y="1730"/>
                  </a:lnTo>
                  <a:lnTo>
                    <a:pt x="5128" y="1578"/>
                  </a:lnTo>
                  <a:lnTo>
                    <a:pt x="5128" y="1578"/>
                  </a:lnTo>
                  <a:lnTo>
                    <a:pt x="5128" y="1426"/>
                  </a:lnTo>
                  <a:lnTo>
                    <a:pt x="5128" y="1426"/>
                  </a:lnTo>
                  <a:lnTo>
                    <a:pt x="5128" y="1426"/>
                  </a:lnTo>
                  <a:lnTo>
                    <a:pt x="5128" y="1426"/>
                  </a:lnTo>
                  <a:lnTo>
                    <a:pt x="5128" y="1426"/>
                  </a:lnTo>
                  <a:lnTo>
                    <a:pt x="5128" y="1426"/>
                  </a:lnTo>
                  <a:lnTo>
                    <a:pt x="5037" y="1153"/>
                  </a:lnTo>
                  <a:lnTo>
                    <a:pt x="4916" y="880"/>
                  </a:lnTo>
                  <a:lnTo>
                    <a:pt x="4734" y="577"/>
                  </a:lnTo>
                  <a:lnTo>
                    <a:pt x="4734" y="577"/>
                  </a:lnTo>
                  <a:lnTo>
                    <a:pt x="4643" y="486"/>
                  </a:lnTo>
                  <a:lnTo>
                    <a:pt x="4643" y="486"/>
                  </a:lnTo>
                  <a:lnTo>
                    <a:pt x="4400" y="273"/>
                  </a:lnTo>
                  <a:lnTo>
                    <a:pt x="4400" y="273"/>
                  </a:lnTo>
                  <a:lnTo>
                    <a:pt x="4218" y="122"/>
                  </a:lnTo>
                  <a:lnTo>
                    <a:pt x="40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4"/>
            <p:cNvSpPr/>
            <p:nvPr/>
          </p:nvSpPr>
          <p:spPr>
            <a:xfrm>
              <a:off x="2925850" y="1314475"/>
              <a:ext cx="129725" cy="46300"/>
            </a:xfrm>
            <a:custGeom>
              <a:avLst/>
              <a:gdLst/>
              <a:ahLst/>
              <a:cxnLst/>
              <a:rect l="l" t="t" r="r" b="b"/>
              <a:pathLst>
                <a:path w="5189" h="1852" extrusionOk="0">
                  <a:moveTo>
                    <a:pt x="3459" y="1"/>
                  </a:moveTo>
                  <a:lnTo>
                    <a:pt x="3186" y="61"/>
                  </a:lnTo>
                  <a:lnTo>
                    <a:pt x="2974" y="122"/>
                  </a:lnTo>
                  <a:lnTo>
                    <a:pt x="2640" y="274"/>
                  </a:lnTo>
                  <a:lnTo>
                    <a:pt x="2549" y="335"/>
                  </a:lnTo>
                  <a:lnTo>
                    <a:pt x="2124" y="608"/>
                  </a:lnTo>
                  <a:lnTo>
                    <a:pt x="1305" y="1184"/>
                  </a:lnTo>
                  <a:lnTo>
                    <a:pt x="850" y="1488"/>
                  </a:lnTo>
                  <a:lnTo>
                    <a:pt x="637" y="1609"/>
                  </a:lnTo>
                  <a:lnTo>
                    <a:pt x="425" y="1700"/>
                  </a:lnTo>
                  <a:lnTo>
                    <a:pt x="121" y="1791"/>
                  </a:lnTo>
                  <a:lnTo>
                    <a:pt x="0" y="1852"/>
                  </a:lnTo>
                  <a:lnTo>
                    <a:pt x="121" y="1852"/>
                  </a:lnTo>
                  <a:lnTo>
                    <a:pt x="273" y="1821"/>
                  </a:lnTo>
                  <a:lnTo>
                    <a:pt x="455" y="1761"/>
                  </a:lnTo>
                  <a:lnTo>
                    <a:pt x="668" y="1700"/>
                  </a:lnTo>
                  <a:lnTo>
                    <a:pt x="910" y="1609"/>
                  </a:lnTo>
                  <a:lnTo>
                    <a:pt x="1396" y="1336"/>
                  </a:lnTo>
                  <a:lnTo>
                    <a:pt x="2245" y="759"/>
                  </a:lnTo>
                  <a:lnTo>
                    <a:pt x="2640" y="517"/>
                  </a:lnTo>
                  <a:lnTo>
                    <a:pt x="2761" y="456"/>
                  </a:lnTo>
                  <a:lnTo>
                    <a:pt x="3034" y="335"/>
                  </a:lnTo>
                  <a:lnTo>
                    <a:pt x="3247" y="244"/>
                  </a:lnTo>
                  <a:lnTo>
                    <a:pt x="3490" y="183"/>
                  </a:lnTo>
                  <a:lnTo>
                    <a:pt x="3732" y="183"/>
                  </a:lnTo>
                  <a:lnTo>
                    <a:pt x="3975" y="213"/>
                  </a:lnTo>
                  <a:lnTo>
                    <a:pt x="4248" y="274"/>
                  </a:lnTo>
                  <a:lnTo>
                    <a:pt x="4461" y="395"/>
                  </a:lnTo>
                  <a:lnTo>
                    <a:pt x="4673" y="517"/>
                  </a:lnTo>
                  <a:lnTo>
                    <a:pt x="4855" y="668"/>
                  </a:lnTo>
                  <a:lnTo>
                    <a:pt x="5098" y="881"/>
                  </a:lnTo>
                  <a:lnTo>
                    <a:pt x="5189" y="972"/>
                  </a:lnTo>
                  <a:lnTo>
                    <a:pt x="5128" y="850"/>
                  </a:lnTo>
                  <a:lnTo>
                    <a:pt x="4916" y="608"/>
                  </a:lnTo>
                  <a:lnTo>
                    <a:pt x="4734" y="456"/>
                  </a:lnTo>
                  <a:lnTo>
                    <a:pt x="4521" y="274"/>
                  </a:lnTo>
                  <a:lnTo>
                    <a:pt x="4309" y="153"/>
                  </a:lnTo>
                  <a:lnTo>
                    <a:pt x="4036" y="61"/>
                  </a:lnTo>
                  <a:lnTo>
                    <a:pt x="3732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4"/>
            <p:cNvSpPr/>
            <p:nvPr/>
          </p:nvSpPr>
          <p:spPr>
            <a:xfrm>
              <a:off x="2925850" y="1314475"/>
              <a:ext cx="129725" cy="46300"/>
            </a:xfrm>
            <a:custGeom>
              <a:avLst/>
              <a:gdLst/>
              <a:ahLst/>
              <a:cxnLst/>
              <a:rect l="l" t="t" r="r" b="b"/>
              <a:pathLst>
                <a:path w="5189" h="1852" fill="none" extrusionOk="0">
                  <a:moveTo>
                    <a:pt x="0" y="1852"/>
                  </a:moveTo>
                  <a:lnTo>
                    <a:pt x="0" y="1852"/>
                  </a:lnTo>
                  <a:lnTo>
                    <a:pt x="121" y="1852"/>
                  </a:lnTo>
                  <a:lnTo>
                    <a:pt x="273" y="1821"/>
                  </a:lnTo>
                  <a:lnTo>
                    <a:pt x="455" y="1761"/>
                  </a:lnTo>
                  <a:lnTo>
                    <a:pt x="455" y="1761"/>
                  </a:lnTo>
                  <a:lnTo>
                    <a:pt x="668" y="1700"/>
                  </a:lnTo>
                  <a:lnTo>
                    <a:pt x="910" y="1609"/>
                  </a:lnTo>
                  <a:lnTo>
                    <a:pt x="1396" y="1336"/>
                  </a:lnTo>
                  <a:lnTo>
                    <a:pt x="1396" y="1336"/>
                  </a:lnTo>
                  <a:lnTo>
                    <a:pt x="2245" y="759"/>
                  </a:lnTo>
                  <a:lnTo>
                    <a:pt x="2245" y="759"/>
                  </a:lnTo>
                  <a:lnTo>
                    <a:pt x="2640" y="517"/>
                  </a:lnTo>
                  <a:lnTo>
                    <a:pt x="2640" y="517"/>
                  </a:lnTo>
                  <a:lnTo>
                    <a:pt x="2761" y="456"/>
                  </a:lnTo>
                  <a:lnTo>
                    <a:pt x="3034" y="335"/>
                  </a:lnTo>
                  <a:lnTo>
                    <a:pt x="3034" y="335"/>
                  </a:lnTo>
                  <a:lnTo>
                    <a:pt x="3247" y="244"/>
                  </a:lnTo>
                  <a:lnTo>
                    <a:pt x="3490" y="183"/>
                  </a:lnTo>
                  <a:lnTo>
                    <a:pt x="3732" y="183"/>
                  </a:lnTo>
                  <a:lnTo>
                    <a:pt x="3975" y="213"/>
                  </a:lnTo>
                  <a:lnTo>
                    <a:pt x="3975" y="213"/>
                  </a:lnTo>
                  <a:lnTo>
                    <a:pt x="4248" y="274"/>
                  </a:lnTo>
                  <a:lnTo>
                    <a:pt x="4461" y="395"/>
                  </a:lnTo>
                  <a:lnTo>
                    <a:pt x="4673" y="517"/>
                  </a:lnTo>
                  <a:lnTo>
                    <a:pt x="4855" y="668"/>
                  </a:lnTo>
                  <a:lnTo>
                    <a:pt x="4855" y="668"/>
                  </a:lnTo>
                  <a:lnTo>
                    <a:pt x="5098" y="881"/>
                  </a:lnTo>
                  <a:lnTo>
                    <a:pt x="5098" y="881"/>
                  </a:lnTo>
                  <a:lnTo>
                    <a:pt x="5189" y="972"/>
                  </a:lnTo>
                  <a:lnTo>
                    <a:pt x="5189" y="972"/>
                  </a:lnTo>
                  <a:lnTo>
                    <a:pt x="5128" y="850"/>
                  </a:lnTo>
                  <a:lnTo>
                    <a:pt x="5128" y="850"/>
                  </a:lnTo>
                  <a:lnTo>
                    <a:pt x="4916" y="608"/>
                  </a:lnTo>
                  <a:lnTo>
                    <a:pt x="4916" y="608"/>
                  </a:lnTo>
                  <a:lnTo>
                    <a:pt x="4734" y="456"/>
                  </a:lnTo>
                  <a:lnTo>
                    <a:pt x="4521" y="274"/>
                  </a:lnTo>
                  <a:lnTo>
                    <a:pt x="4309" y="153"/>
                  </a:lnTo>
                  <a:lnTo>
                    <a:pt x="4036" y="61"/>
                  </a:lnTo>
                  <a:lnTo>
                    <a:pt x="4036" y="61"/>
                  </a:lnTo>
                  <a:lnTo>
                    <a:pt x="3732" y="1"/>
                  </a:lnTo>
                  <a:lnTo>
                    <a:pt x="3459" y="1"/>
                  </a:lnTo>
                  <a:lnTo>
                    <a:pt x="3459" y="1"/>
                  </a:lnTo>
                  <a:lnTo>
                    <a:pt x="3186" y="61"/>
                  </a:lnTo>
                  <a:lnTo>
                    <a:pt x="2974" y="122"/>
                  </a:lnTo>
                  <a:lnTo>
                    <a:pt x="2974" y="122"/>
                  </a:lnTo>
                  <a:lnTo>
                    <a:pt x="2640" y="274"/>
                  </a:lnTo>
                  <a:lnTo>
                    <a:pt x="2640" y="274"/>
                  </a:lnTo>
                  <a:lnTo>
                    <a:pt x="2549" y="335"/>
                  </a:lnTo>
                  <a:lnTo>
                    <a:pt x="2549" y="335"/>
                  </a:lnTo>
                  <a:lnTo>
                    <a:pt x="2124" y="608"/>
                  </a:lnTo>
                  <a:lnTo>
                    <a:pt x="2124" y="608"/>
                  </a:lnTo>
                  <a:lnTo>
                    <a:pt x="1305" y="1184"/>
                  </a:lnTo>
                  <a:lnTo>
                    <a:pt x="1305" y="1184"/>
                  </a:lnTo>
                  <a:lnTo>
                    <a:pt x="850" y="1488"/>
                  </a:lnTo>
                  <a:lnTo>
                    <a:pt x="637" y="1609"/>
                  </a:lnTo>
                  <a:lnTo>
                    <a:pt x="425" y="1700"/>
                  </a:lnTo>
                  <a:lnTo>
                    <a:pt x="425" y="1700"/>
                  </a:lnTo>
                  <a:lnTo>
                    <a:pt x="121" y="1791"/>
                  </a:lnTo>
                  <a:lnTo>
                    <a:pt x="0" y="18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4"/>
            <p:cNvSpPr/>
            <p:nvPr/>
          </p:nvSpPr>
          <p:spPr>
            <a:xfrm>
              <a:off x="2908400" y="1359250"/>
              <a:ext cx="59950" cy="19750"/>
            </a:xfrm>
            <a:custGeom>
              <a:avLst/>
              <a:gdLst/>
              <a:ahLst/>
              <a:cxnLst/>
              <a:rect l="l" t="t" r="r" b="b"/>
              <a:pathLst>
                <a:path w="2398" h="790" extrusionOk="0">
                  <a:moveTo>
                    <a:pt x="0" y="0"/>
                  </a:moveTo>
                  <a:lnTo>
                    <a:pt x="30" y="61"/>
                  </a:lnTo>
                  <a:lnTo>
                    <a:pt x="152" y="152"/>
                  </a:lnTo>
                  <a:lnTo>
                    <a:pt x="304" y="273"/>
                  </a:lnTo>
                  <a:lnTo>
                    <a:pt x="486" y="425"/>
                  </a:lnTo>
                  <a:lnTo>
                    <a:pt x="910" y="637"/>
                  </a:lnTo>
                  <a:lnTo>
                    <a:pt x="1092" y="698"/>
                  </a:lnTo>
                  <a:lnTo>
                    <a:pt x="1305" y="728"/>
                  </a:lnTo>
                  <a:lnTo>
                    <a:pt x="1517" y="789"/>
                  </a:lnTo>
                  <a:lnTo>
                    <a:pt x="2185" y="789"/>
                  </a:lnTo>
                  <a:lnTo>
                    <a:pt x="2337" y="759"/>
                  </a:lnTo>
                  <a:lnTo>
                    <a:pt x="2397" y="728"/>
                  </a:lnTo>
                  <a:lnTo>
                    <a:pt x="2337" y="728"/>
                  </a:lnTo>
                  <a:lnTo>
                    <a:pt x="2185" y="698"/>
                  </a:lnTo>
                  <a:lnTo>
                    <a:pt x="1760" y="637"/>
                  </a:lnTo>
                  <a:lnTo>
                    <a:pt x="1548" y="607"/>
                  </a:lnTo>
                  <a:lnTo>
                    <a:pt x="1335" y="546"/>
                  </a:lnTo>
                  <a:lnTo>
                    <a:pt x="1153" y="486"/>
                  </a:lnTo>
                  <a:lnTo>
                    <a:pt x="971" y="425"/>
                  </a:lnTo>
                  <a:lnTo>
                    <a:pt x="789" y="364"/>
                  </a:lnTo>
                  <a:lnTo>
                    <a:pt x="577" y="273"/>
                  </a:lnTo>
                  <a:lnTo>
                    <a:pt x="182" y="9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4"/>
            <p:cNvSpPr/>
            <p:nvPr/>
          </p:nvSpPr>
          <p:spPr>
            <a:xfrm>
              <a:off x="2908400" y="1359250"/>
              <a:ext cx="59950" cy="19750"/>
            </a:xfrm>
            <a:custGeom>
              <a:avLst/>
              <a:gdLst/>
              <a:ahLst/>
              <a:cxnLst/>
              <a:rect l="l" t="t" r="r" b="b"/>
              <a:pathLst>
                <a:path w="2398" h="790" fill="none" extrusionOk="0">
                  <a:moveTo>
                    <a:pt x="2397" y="728"/>
                  </a:moveTo>
                  <a:lnTo>
                    <a:pt x="2397" y="728"/>
                  </a:lnTo>
                  <a:lnTo>
                    <a:pt x="2337" y="728"/>
                  </a:lnTo>
                  <a:lnTo>
                    <a:pt x="2185" y="698"/>
                  </a:lnTo>
                  <a:lnTo>
                    <a:pt x="1760" y="637"/>
                  </a:lnTo>
                  <a:lnTo>
                    <a:pt x="1760" y="637"/>
                  </a:lnTo>
                  <a:lnTo>
                    <a:pt x="1548" y="607"/>
                  </a:lnTo>
                  <a:lnTo>
                    <a:pt x="1335" y="546"/>
                  </a:lnTo>
                  <a:lnTo>
                    <a:pt x="1335" y="546"/>
                  </a:lnTo>
                  <a:lnTo>
                    <a:pt x="1153" y="486"/>
                  </a:lnTo>
                  <a:lnTo>
                    <a:pt x="1153" y="486"/>
                  </a:lnTo>
                  <a:lnTo>
                    <a:pt x="971" y="425"/>
                  </a:lnTo>
                  <a:lnTo>
                    <a:pt x="971" y="425"/>
                  </a:lnTo>
                  <a:lnTo>
                    <a:pt x="789" y="364"/>
                  </a:lnTo>
                  <a:lnTo>
                    <a:pt x="577" y="273"/>
                  </a:lnTo>
                  <a:lnTo>
                    <a:pt x="577" y="273"/>
                  </a:lnTo>
                  <a:lnTo>
                    <a:pt x="182" y="91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0" y="61"/>
                  </a:lnTo>
                  <a:lnTo>
                    <a:pt x="152" y="152"/>
                  </a:lnTo>
                  <a:lnTo>
                    <a:pt x="304" y="273"/>
                  </a:lnTo>
                  <a:lnTo>
                    <a:pt x="486" y="425"/>
                  </a:lnTo>
                  <a:lnTo>
                    <a:pt x="486" y="425"/>
                  </a:lnTo>
                  <a:lnTo>
                    <a:pt x="910" y="637"/>
                  </a:lnTo>
                  <a:lnTo>
                    <a:pt x="1092" y="698"/>
                  </a:lnTo>
                  <a:lnTo>
                    <a:pt x="1092" y="698"/>
                  </a:lnTo>
                  <a:lnTo>
                    <a:pt x="1305" y="728"/>
                  </a:lnTo>
                  <a:lnTo>
                    <a:pt x="1305" y="728"/>
                  </a:lnTo>
                  <a:lnTo>
                    <a:pt x="1517" y="789"/>
                  </a:lnTo>
                  <a:lnTo>
                    <a:pt x="1760" y="789"/>
                  </a:lnTo>
                  <a:lnTo>
                    <a:pt x="1760" y="789"/>
                  </a:lnTo>
                  <a:lnTo>
                    <a:pt x="2003" y="789"/>
                  </a:lnTo>
                  <a:lnTo>
                    <a:pt x="2185" y="789"/>
                  </a:lnTo>
                  <a:lnTo>
                    <a:pt x="2337" y="759"/>
                  </a:lnTo>
                  <a:lnTo>
                    <a:pt x="2397" y="7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4"/>
            <p:cNvSpPr/>
            <p:nvPr/>
          </p:nvSpPr>
          <p:spPr>
            <a:xfrm>
              <a:off x="2909150" y="1361525"/>
              <a:ext cx="86500" cy="66775"/>
            </a:xfrm>
            <a:custGeom>
              <a:avLst/>
              <a:gdLst/>
              <a:ahLst/>
              <a:cxnLst/>
              <a:rect l="l" t="t" r="r" b="b"/>
              <a:pathLst>
                <a:path w="3460" h="2671" extrusionOk="0">
                  <a:moveTo>
                    <a:pt x="0" y="0"/>
                  </a:moveTo>
                  <a:lnTo>
                    <a:pt x="31" y="91"/>
                  </a:lnTo>
                  <a:lnTo>
                    <a:pt x="152" y="334"/>
                  </a:lnTo>
                  <a:lnTo>
                    <a:pt x="334" y="637"/>
                  </a:lnTo>
                  <a:lnTo>
                    <a:pt x="577" y="1001"/>
                  </a:lnTo>
                  <a:lnTo>
                    <a:pt x="820" y="1335"/>
                  </a:lnTo>
                  <a:lnTo>
                    <a:pt x="1062" y="1608"/>
                  </a:lnTo>
                  <a:lnTo>
                    <a:pt x="1245" y="1790"/>
                  </a:lnTo>
                  <a:lnTo>
                    <a:pt x="1336" y="1851"/>
                  </a:lnTo>
                  <a:lnTo>
                    <a:pt x="1609" y="2094"/>
                  </a:lnTo>
                  <a:lnTo>
                    <a:pt x="1942" y="2276"/>
                  </a:lnTo>
                  <a:lnTo>
                    <a:pt x="2307" y="2458"/>
                  </a:lnTo>
                  <a:lnTo>
                    <a:pt x="2731" y="2610"/>
                  </a:lnTo>
                  <a:lnTo>
                    <a:pt x="3096" y="2670"/>
                  </a:lnTo>
                  <a:lnTo>
                    <a:pt x="3369" y="2670"/>
                  </a:lnTo>
                  <a:lnTo>
                    <a:pt x="3460" y="2640"/>
                  </a:lnTo>
                  <a:lnTo>
                    <a:pt x="3369" y="2610"/>
                  </a:lnTo>
                  <a:lnTo>
                    <a:pt x="3096" y="2579"/>
                  </a:lnTo>
                  <a:lnTo>
                    <a:pt x="2762" y="2488"/>
                  </a:lnTo>
                  <a:lnTo>
                    <a:pt x="2398" y="2337"/>
                  </a:lnTo>
                  <a:lnTo>
                    <a:pt x="2033" y="2124"/>
                  </a:lnTo>
                  <a:lnTo>
                    <a:pt x="1730" y="1912"/>
                  </a:lnTo>
                  <a:lnTo>
                    <a:pt x="1487" y="1699"/>
                  </a:lnTo>
                  <a:lnTo>
                    <a:pt x="1396" y="1639"/>
                  </a:lnTo>
                  <a:lnTo>
                    <a:pt x="1214" y="1457"/>
                  </a:lnTo>
                  <a:lnTo>
                    <a:pt x="971" y="1214"/>
                  </a:lnTo>
                  <a:lnTo>
                    <a:pt x="698" y="880"/>
                  </a:lnTo>
                  <a:lnTo>
                    <a:pt x="243" y="273"/>
                  </a:lnTo>
                  <a:lnTo>
                    <a:pt x="6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4"/>
            <p:cNvSpPr/>
            <p:nvPr/>
          </p:nvSpPr>
          <p:spPr>
            <a:xfrm>
              <a:off x="2909150" y="1361525"/>
              <a:ext cx="86500" cy="66775"/>
            </a:xfrm>
            <a:custGeom>
              <a:avLst/>
              <a:gdLst/>
              <a:ahLst/>
              <a:cxnLst/>
              <a:rect l="l" t="t" r="r" b="b"/>
              <a:pathLst>
                <a:path w="3460" h="2671" fill="none" extrusionOk="0">
                  <a:moveTo>
                    <a:pt x="3460" y="2640"/>
                  </a:moveTo>
                  <a:lnTo>
                    <a:pt x="3460" y="2640"/>
                  </a:lnTo>
                  <a:lnTo>
                    <a:pt x="3369" y="2610"/>
                  </a:lnTo>
                  <a:lnTo>
                    <a:pt x="3096" y="2579"/>
                  </a:lnTo>
                  <a:lnTo>
                    <a:pt x="3096" y="2579"/>
                  </a:lnTo>
                  <a:lnTo>
                    <a:pt x="2762" y="2488"/>
                  </a:lnTo>
                  <a:lnTo>
                    <a:pt x="2398" y="2337"/>
                  </a:lnTo>
                  <a:lnTo>
                    <a:pt x="2398" y="2337"/>
                  </a:lnTo>
                  <a:lnTo>
                    <a:pt x="2033" y="2124"/>
                  </a:lnTo>
                  <a:lnTo>
                    <a:pt x="1730" y="1912"/>
                  </a:lnTo>
                  <a:lnTo>
                    <a:pt x="1730" y="1912"/>
                  </a:lnTo>
                  <a:lnTo>
                    <a:pt x="1487" y="1699"/>
                  </a:lnTo>
                  <a:lnTo>
                    <a:pt x="1487" y="1699"/>
                  </a:lnTo>
                  <a:lnTo>
                    <a:pt x="1396" y="1639"/>
                  </a:lnTo>
                  <a:lnTo>
                    <a:pt x="1396" y="1639"/>
                  </a:lnTo>
                  <a:lnTo>
                    <a:pt x="1214" y="1457"/>
                  </a:lnTo>
                  <a:lnTo>
                    <a:pt x="1214" y="1457"/>
                  </a:lnTo>
                  <a:lnTo>
                    <a:pt x="971" y="1214"/>
                  </a:lnTo>
                  <a:lnTo>
                    <a:pt x="698" y="880"/>
                  </a:lnTo>
                  <a:lnTo>
                    <a:pt x="698" y="880"/>
                  </a:lnTo>
                  <a:lnTo>
                    <a:pt x="243" y="273"/>
                  </a:lnTo>
                  <a:lnTo>
                    <a:pt x="61" y="6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1" y="91"/>
                  </a:lnTo>
                  <a:lnTo>
                    <a:pt x="152" y="334"/>
                  </a:lnTo>
                  <a:lnTo>
                    <a:pt x="334" y="637"/>
                  </a:lnTo>
                  <a:lnTo>
                    <a:pt x="577" y="1001"/>
                  </a:lnTo>
                  <a:lnTo>
                    <a:pt x="577" y="1001"/>
                  </a:lnTo>
                  <a:lnTo>
                    <a:pt x="820" y="1335"/>
                  </a:lnTo>
                  <a:lnTo>
                    <a:pt x="1062" y="1608"/>
                  </a:lnTo>
                  <a:lnTo>
                    <a:pt x="1062" y="1608"/>
                  </a:lnTo>
                  <a:lnTo>
                    <a:pt x="1245" y="1790"/>
                  </a:lnTo>
                  <a:lnTo>
                    <a:pt x="1245" y="1790"/>
                  </a:lnTo>
                  <a:lnTo>
                    <a:pt x="1336" y="1851"/>
                  </a:lnTo>
                  <a:lnTo>
                    <a:pt x="1336" y="1851"/>
                  </a:lnTo>
                  <a:lnTo>
                    <a:pt x="1609" y="2094"/>
                  </a:lnTo>
                  <a:lnTo>
                    <a:pt x="1609" y="2094"/>
                  </a:lnTo>
                  <a:lnTo>
                    <a:pt x="1942" y="2276"/>
                  </a:lnTo>
                  <a:lnTo>
                    <a:pt x="2307" y="2458"/>
                  </a:lnTo>
                  <a:lnTo>
                    <a:pt x="2307" y="2458"/>
                  </a:lnTo>
                  <a:lnTo>
                    <a:pt x="2731" y="2610"/>
                  </a:lnTo>
                  <a:lnTo>
                    <a:pt x="3096" y="2670"/>
                  </a:lnTo>
                  <a:lnTo>
                    <a:pt x="3096" y="2670"/>
                  </a:lnTo>
                  <a:lnTo>
                    <a:pt x="3369" y="2670"/>
                  </a:lnTo>
                  <a:lnTo>
                    <a:pt x="3460" y="26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4"/>
            <p:cNvSpPr/>
            <p:nvPr/>
          </p:nvSpPr>
          <p:spPr>
            <a:xfrm>
              <a:off x="3021425" y="1394900"/>
              <a:ext cx="172975" cy="110025"/>
            </a:xfrm>
            <a:custGeom>
              <a:avLst/>
              <a:gdLst/>
              <a:ahLst/>
              <a:cxnLst/>
              <a:rect l="l" t="t" r="r" b="b"/>
              <a:pathLst>
                <a:path w="6919" h="4401" extrusionOk="0">
                  <a:moveTo>
                    <a:pt x="3702" y="0"/>
                  </a:moveTo>
                  <a:lnTo>
                    <a:pt x="3278" y="425"/>
                  </a:lnTo>
                  <a:lnTo>
                    <a:pt x="2853" y="759"/>
                  </a:lnTo>
                  <a:lnTo>
                    <a:pt x="2489" y="1032"/>
                  </a:lnTo>
                  <a:lnTo>
                    <a:pt x="2185" y="1214"/>
                  </a:lnTo>
                  <a:lnTo>
                    <a:pt x="1882" y="1366"/>
                  </a:lnTo>
                  <a:lnTo>
                    <a:pt x="1639" y="1426"/>
                  </a:lnTo>
                  <a:lnTo>
                    <a:pt x="1396" y="1487"/>
                  </a:lnTo>
                  <a:lnTo>
                    <a:pt x="1002" y="1487"/>
                  </a:lnTo>
                  <a:lnTo>
                    <a:pt x="850" y="1426"/>
                  </a:lnTo>
                  <a:lnTo>
                    <a:pt x="729" y="1366"/>
                  </a:lnTo>
                  <a:lnTo>
                    <a:pt x="638" y="1487"/>
                  </a:lnTo>
                  <a:lnTo>
                    <a:pt x="547" y="1608"/>
                  </a:lnTo>
                  <a:lnTo>
                    <a:pt x="395" y="1973"/>
                  </a:lnTo>
                  <a:lnTo>
                    <a:pt x="273" y="2367"/>
                  </a:lnTo>
                  <a:lnTo>
                    <a:pt x="182" y="2762"/>
                  </a:lnTo>
                  <a:lnTo>
                    <a:pt x="61" y="3520"/>
                  </a:lnTo>
                  <a:lnTo>
                    <a:pt x="0" y="3884"/>
                  </a:lnTo>
                  <a:lnTo>
                    <a:pt x="31" y="4370"/>
                  </a:lnTo>
                  <a:lnTo>
                    <a:pt x="31" y="4400"/>
                  </a:lnTo>
                  <a:lnTo>
                    <a:pt x="61" y="4066"/>
                  </a:lnTo>
                  <a:lnTo>
                    <a:pt x="182" y="3338"/>
                  </a:lnTo>
                  <a:lnTo>
                    <a:pt x="273" y="2913"/>
                  </a:lnTo>
                  <a:lnTo>
                    <a:pt x="425" y="2488"/>
                  </a:lnTo>
                  <a:lnTo>
                    <a:pt x="577" y="2124"/>
                  </a:lnTo>
                  <a:lnTo>
                    <a:pt x="668" y="2003"/>
                  </a:lnTo>
                  <a:lnTo>
                    <a:pt x="759" y="1882"/>
                  </a:lnTo>
                  <a:lnTo>
                    <a:pt x="880" y="1942"/>
                  </a:lnTo>
                  <a:lnTo>
                    <a:pt x="1032" y="2003"/>
                  </a:lnTo>
                  <a:lnTo>
                    <a:pt x="1487" y="2003"/>
                  </a:lnTo>
                  <a:lnTo>
                    <a:pt x="1396" y="1973"/>
                  </a:lnTo>
                  <a:lnTo>
                    <a:pt x="1396" y="1912"/>
                  </a:lnTo>
                  <a:lnTo>
                    <a:pt x="1457" y="1821"/>
                  </a:lnTo>
                  <a:lnTo>
                    <a:pt x="1609" y="1700"/>
                  </a:lnTo>
                  <a:lnTo>
                    <a:pt x="1669" y="1669"/>
                  </a:lnTo>
                  <a:lnTo>
                    <a:pt x="1700" y="1639"/>
                  </a:lnTo>
                  <a:lnTo>
                    <a:pt x="2003" y="1639"/>
                  </a:lnTo>
                  <a:lnTo>
                    <a:pt x="2124" y="1700"/>
                  </a:lnTo>
                  <a:lnTo>
                    <a:pt x="2155" y="1760"/>
                  </a:lnTo>
                  <a:lnTo>
                    <a:pt x="2489" y="1548"/>
                  </a:lnTo>
                  <a:lnTo>
                    <a:pt x="2853" y="1305"/>
                  </a:lnTo>
                  <a:lnTo>
                    <a:pt x="3278" y="941"/>
                  </a:lnTo>
                  <a:lnTo>
                    <a:pt x="3733" y="516"/>
                  </a:lnTo>
                  <a:lnTo>
                    <a:pt x="3915" y="820"/>
                  </a:lnTo>
                  <a:lnTo>
                    <a:pt x="4127" y="1093"/>
                  </a:lnTo>
                  <a:lnTo>
                    <a:pt x="4431" y="1426"/>
                  </a:lnTo>
                  <a:lnTo>
                    <a:pt x="4825" y="1791"/>
                  </a:lnTo>
                  <a:lnTo>
                    <a:pt x="5037" y="1942"/>
                  </a:lnTo>
                  <a:lnTo>
                    <a:pt x="5250" y="2064"/>
                  </a:lnTo>
                  <a:lnTo>
                    <a:pt x="5493" y="2185"/>
                  </a:lnTo>
                  <a:lnTo>
                    <a:pt x="5766" y="2276"/>
                  </a:lnTo>
                  <a:lnTo>
                    <a:pt x="6039" y="2337"/>
                  </a:lnTo>
                  <a:lnTo>
                    <a:pt x="6342" y="2367"/>
                  </a:lnTo>
                  <a:lnTo>
                    <a:pt x="6524" y="2367"/>
                  </a:lnTo>
                  <a:lnTo>
                    <a:pt x="6737" y="2337"/>
                  </a:lnTo>
                  <a:lnTo>
                    <a:pt x="6797" y="2671"/>
                  </a:lnTo>
                  <a:lnTo>
                    <a:pt x="6858" y="3035"/>
                  </a:lnTo>
                  <a:lnTo>
                    <a:pt x="6919" y="3490"/>
                  </a:lnTo>
                  <a:lnTo>
                    <a:pt x="6888" y="2853"/>
                  </a:lnTo>
                  <a:lnTo>
                    <a:pt x="6797" y="2337"/>
                  </a:lnTo>
                  <a:lnTo>
                    <a:pt x="6706" y="1821"/>
                  </a:lnTo>
                  <a:lnTo>
                    <a:pt x="6494" y="1851"/>
                  </a:lnTo>
                  <a:lnTo>
                    <a:pt x="6312" y="1851"/>
                  </a:lnTo>
                  <a:lnTo>
                    <a:pt x="5978" y="1821"/>
                  </a:lnTo>
                  <a:lnTo>
                    <a:pt x="5705" y="1760"/>
                  </a:lnTo>
                  <a:lnTo>
                    <a:pt x="5705" y="1791"/>
                  </a:lnTo>
                  <a:lnTo>
                    <a:pt x="5766" y="1851"/>
                  </a:lnTo>
                  <a:lnTo>
                    <a:pt x="5796" y="1912"/>
                  </a:lnTo>
                  <a:lnTo>
                    <a:pt x="5644" y="1942"/>
                  </a:lnTo>
                  <a:lnTo>
                    <a:pt x="5493" y="1912"/>
                  </a:lnTo>
                  <a:lnTo>
                    <a:pt x="5311" y="1882"/>
                  </a:lnTo>
                  <a:lnTo>
                    <a:pt x="5129" y="1821"/>
                  </a:lnTo>
                  <a:lnTo>
                    <a:pt x="5007" y="1730"/>
                  </a:lnTo>
                  <a:lnTo>
                    <a:pt x="5007" y="1700"/>
                  </a:lnTo>
                  <a:lnTo>
                    <a:pt x="5007" y="1669"/>
                  </a:lnTo>
                  <a:lnTo>
                    <a:pt x="5068" y="1639"/>
                  </a:lnTo>
                  <a:lnTo>
                    <a:pt x="5159" y="1608"/>
                  </a:lnTo>
                  <a:lnTo>
                    <a:pt x="5280" y="1578"/>
                  </a:lnTo>
                  <a:lnTo>
                    <a:pt x="4916" y="1366"/>
                  </a:lnTo>
                  <a:lnTo>
                    <a:pt x="4613" y="1123"/>
                  </a:lnTo>
                  <a:lnTo>
                    <a:pt x="4340" y="850"/>
                  </a:lnTo>
                  <a:lnTo>
                    <a:pt x="4127" y="607"/>
                  </a:lnTo>
                  <a:lnTo>
                    <a:pt x="3793" y="18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4"/>
            <p:cNvSpPr/>
            <p:nvPr/>
          </p:nvSpPr>
          <p:spPr>
            <a:xfrm>
              <a:off x="3021425" y="1394900"/>
              <a:ext cx="172975" cy="110025"/>
            </a:xfrm>
            <a:custGeom>
              <a:avLst/>
              <a:gdLst/>
              <a:ahLst/>
              <a:cxnLst/>
              <a:rect l="l" t="t" r="r" b="b"/>
              <a:pathLst>
                <a:path w="6919" h="4401" fill="none" extrusionOk="0">
                  <a:moveTo>
                    <a:pt x="3702" y="0"/>
                  </a:moveTo>
                  <a:lnTo>
                    <a:pt x="3702" y="0"/>
                  </a:lnTo>
                  <a:lnTo>
                    <a:pt x="3278" y="425"/>
                  </a:lnTo>
                  <a:lnTo>
                    <a:pt x="2853" y="759"/>
                  </a:lnTo>
                  <a:lnTo>
                    <a:pt x="2489" y="1032"/>
                  </a:lnTo>
                  <a:lnTo>
                    <a:pt x="2185" y="1214"/>
                  </a:lnTo>
                  <a:lnTo>
                    <a:pt x="1882" y="1366"/>
                  </a:lnTo>
                  <a:lnTo>
                    <a:pt x="1639" y="1426"/>
                  </a:lnTo>
                  <a:lnTo>
                    <a:pt x="1396" y="1487"/>
                  </a:lnTo>
                  <a:lnTo>
                    <a:pt x="1214" y="1487"/>
                  </a:lnTo>
                  <a:lnTo>
                    <a:pt x="1214" y="1487"/>
                  </a:lnTo>
                  <a:lnTo>
                    <a:pt x="1002" y="1487"/>
                  </a:lnTo>
                  <a:lnTo>
                    <a:pt x="850" y="1426"/>
                  </a:lnTo>
                  <a:lnTo>
                    <a:pt x="729" y="1366"/>
                  </a:lnTo>
                  <a:lnTo>
                    <a:pt x="729" y="1366"/>
                  </a:lnTo>
                  <a:lnTo>
                    <a:pt x="638" y="1487"/>
                  </a:lnTo>
                  <a:lnTo>
                    <a:pt x="547" y="1608"/>
                  </a:lnTo>
                  <a:lnTo>
                    <a:pt x="395" y="1973"/>
                  </a:lnTo>
                  <a:lnTo>
                    <a:pt x="273" y="2367"/>
                  </a:lnTo>
                  <a:lnTo>
                    <a:pt x="182" y="2762"/>
                  </a:lnTo>
                  <a:lnTo>
                    <a:pt x="61" y="3520"/>
                  </a:lnTo>
                  <a:lnTo>
                    <a:pt x="0" y="3884"/>
                  </a:lnTo>
                  <a:lnTo>
                    <a:pt x="0" y="3884"/>
                  </a:lnTo>
                  <a:lnTo>
                    <a:pt x="31" y="4370"/>
                  </a:lnTo>
                  <a:lnTo>
                    <a:pt x="31" y="4400"/>
                  </a:lnTo>
                  <a:lnTo>
                    <a:pt x="31" y="4400"/>
                  </a:lnTo>
                  <a:lnTo>
                    <a:pt x="61" y="4066"/>
                  </a:lnTo>
                  <a:lnTo>
                    <a:pt x="182" y="3338"/>
                  </a:lnTo>
                  <a:lnTo>
                    <a:pt x="273" y="2913"/>
                  </a:lnTo>
                  <a:lnTo>
                    <a:pt x="425" y="2488"/>
                  </a:lnTo>
                  <a:lnTo>
                    <a:pt x="577" y="2124"/>
                  </a:lnTo>
                  <a:lnTo>
                    <a:pt x="668" y="2003"/>
                  </a:lnTo>
                  <a:lnTo>
                    <a:pt x="759" y="1882"/>
                  </a:lnTo>
                  <a:lnTo>
                    <a:pt x="759" y="1882"/>
                  </a:lnTo>
                  <a:lnTo>
                    <a:pt x="880" y="1942"/>
                  </a:lnTo>
                  <a:lnTo>
                    <a:pt x="1032" y="2003"/>
                  </a:lnTo>
                  <a:lnTo>
                    <a:pt x="1244" y="2003"/>
                  </a:lnTo>
                  <a:lnTo>
                    <a:pt x="1244" y="2003"/>
                  </a:lnTo>
                  <a:lnTo>
                    <a:pt x="1487" y="2003"/>
                  </a:lnTo>
                  <a:lnTo>
                    <a:pt x="1487" y="2003"/>
                  </a:lnTo>
                  <a:lnTo>
                    <a:pt x="1396" y="1973"/>
                  </a:lnTo>
                  <a:lnTo>
                    <a:pt x="1396" y="1973"/>
                  </a:lnTo>
                  <a:lnTo>
                    <a:pt x="1396" y="1912"/>
                  </a:lnTo>
                  <a:lnTo>
                    <a:pt x="1457" y="1821"/>
                  </a:lnTo>
                  <a:lnTo>
                    <a:pt x="1457" y="1821"/>
                  </a:lnTo>
                  <a:lnTo>
                    <a:pt x="1609" y="1700"/>
                  </a:lnTo>
                  <a:lnTo>
                    <a:pt x="1609" y="1700"/>
                  </a:lnTo>
                  <a:lnTo>
                    <a:pt x="1669" y="1669"/>
                  </a:lnTo>
                  <a:lnTo>
                    <a:pt x="1669" y="1669"/>
                  </a:lnTo>
                  <a:lnTo>
                    <a:pt x="1700" y="1639"/>
                  </a:lnTo>
                  <a:lnTo>
                    <a:pt x="1700" y="1639"/>
                  </a:lnTo>
                  <a:lnTo>
                    <a:pt x="1730" y="1639"/>
                  </a:lnTo>
                  <a:lnTo>
                    <a:pt x="1730" y="1639"/>
                  </a:lnTo>
                  <a:lnTo>
                    <a:pt x="1791" y="1639"/>
                  </a:lnTo>
                  <a:lnTo>
                    <a:pt x="1791" y="1639"/>
                  </a:lnTo>
                  <a:lnTo>
                    <a:pt x="1851" y="1639"/>
                  </a:lnTo>
                  <a:lnTo>
                    <a:pt x="1851" y="1639"/>
                  </a:lnTo>
                  <a:lnTo>
                    <a:pt x="2003" y="1639"/>
                  </a:lnTo>
                  <a:lnTo>
                    <a:pt x="2003" y="1639"/>
                  </a:lnTo>
                  <a:lnTo>
                    <a:pt x="2124" y="1700"/>
                  </a:lnTo>
                  <a:lnTo>
                    <a:pt x="2155" y="1760"/>
                  </a:lnTo>
                  <a:lnTo>
                    <a:pt x="2155" y="1760"/>
                  </a:lnTo>
                  <a:lnTo>
                    <a:pt x="2489" y="1548"/>
                  </a:lnTo>
                  <a:lnTo>
                    <a:pt x="2853" y="1305"/>
                  </a:lnTo>
                  <a:lnTo>
                    <a:pt x="3278" y="941"/>
                  </a:lnTo>
                  <a:lnTo>
                    <a:pt x="3733" y="516"/>
                  </a:lnTo>
                  <a:lnTo>
                    <a:pt x="3733" y="516"/>
                  </a:lnTo>
                  <a:lnTo>
                    <a:pt x="3915" y="820"/>
                  </a:lnTo>
                  <a:lnTo>
                    <a:pt x="4127" y="1093"/>
                  </a:lnTo>
                  <a:lnTo>
                    <a:pt x="4431" y="1426"/>
                  </a:lnTo>
                  <a:lnTo>
                    <a:pt x="4825" y="1791"/>
                  </a:lnTo>
                  <a:lnTo>
                    <a:pt x="5037" y="1942"/>
                  </a:lnTo>
                  <a:lnTo>
                    <a:pt x="5250" y="2064"/>
                  </a:lnTo>
                  <a:lnTo>
                    <a:pt x="5493" y="2185"/>
                  </a:lnTo>
                  <a:lnTo>
                    <a:pt x="5766" y="2276"/>
                  </a:lnTo>
                  <a:lnTo>
                    <a:pt x="6039" y="2337"/>
                  </a:lnTo>
                  <a:lnTo>
                    <a:pt x="6342" y="2367"/>
                  </a:lnTo>
                  <a:lnTo>
                    <a:pt x="6342" y="2367"/>
                  </a:lnTo>
                  <a:lnTo>
                    <a:pt x="6524" y="2367"/>
                  </a:lnTo>
                  <a:lnTo>
                    <a:pt x="6737" y="2337"/>
                  </a:lnTo>
                  <a:lnTo>
                    <a:pt x="6737" y="2337"/>
                  </a:lnTo>
                  <a:lnTo>
                    <a:pt x="6797" y="2671"/>
                  </a:lnTo>
                  <a:lnTo>
                    <a:pt x="6858" y="3035"/>
                  </a:lnTo>
                  <a:lnTo>
                    <a:pt x="6919" y="3490"/>
                  </a:lnTo>
                  <a:lnTo>
                    <a:pt x="6919" y="3490"/>
                  </a:lnTo>
                  <a:lnTo>
                    <a:pt x="6888" y="2853"/>
                  </a:lnTo>
                  <a:lnTo>
                    <a:pt x="6797" y="2337"/>
                  </a:lnTo>
                  <a:lnTo>
                    <a:pt x="6706" y="1821"/>
                  </a:lnTo>
                  <a:lnTo>
                    <a:pt x="6706" y="1821"/>
                  </a:lnTo>
                  <a:lnTo>
                    <a:pt x="6494" y="1851"/>
                  </a:lnTo>
                  <a:lnTo>
                    <a:pt x="6312" y="1851"/>
                  </a:lnTo>
                  <a:lnTo>
                    <a:pt x="6312" y="1851"/>
                  </a:lnTo>
                  <a:lnTo>
                    <a:pt x="5978" y="1821"/>
                  </a:lnTo>
                  <a:lnTo>
                    <a:pt x="5705" y="1760"/>
                  </a:lnTo>
                  <a:lnTo>
                    <a:pt x="5705" y="1760"/>
                  </a:lnTo>
                  <a:lnTo>
                    <a:pt x="5705" y="1791"/>
                  </a:lnTo>
                  <a:lnTo>
                    <a:pt x="5705" y="1791"/>
                  </a:lnTo>
                  <a:lnTo>
                    <a:pt x="5766" y="1851"/>
                  </a:lnTo>
                  <a:lnTo>
                    <a:pt x="5796" y="1912"/>
                  </a:lnTo>
                  <a:lnTo>
                    <a:pt x="5796" y="1912"/>
                  </a:lnTo>
                  <a:lnTo>
                    <a:pt x="5644" y="1942"/>
                  </a:lnTo>
                  <a:lnTo>
                    <a:pt x="5644" y="1942"/>
                  </a:lnTo>
                  <a:lnTo>
                    <a:pt x="5493" y="1912"/>
                  </a:lnTo>
                  <a:lnTo>
                    <a:pt x="5311" y="1882"/>
                  </a:lnTo>
                  <a:lnTo>
                    <a:pt x="5129" y="1821"/>
                  </a:lnTo>
                  <a:lnTo>
                    <a:pt x="5007" y="1730"/>
                  </a:lnTo>
                  <a:lnTo>
                    <a:pt x="5007" y="1730"/>
                  </a:lnTo>
                  <a:lnTo>
                    <a:pt x="5007" y="1700"/>
                  </a:lnTo>
                  <a:lnTo>
                    <a:pt x="5007" y="1669"/>
                  </a:lnTo>
                  <a:lnTo>
                    <a:pt x="5068" y="1639"/>
                  </a:lnTo>
                  <a:lnTo>
                    <a:pt x="5159" y="1608"/>
                  </a:lnTo>
                  <a:lnTo>
                    <a:pt x="5159" y="1608"/>
                  </a:lnTo>
                  <a:lnTo>
                    <a:pt x="5280" y="1578"/>
                  </a:lnTo>
                  <a:lnTo>
                    <a:pt x="5280" y="1578"/>
                  </a:lnTo>
                  <a:lnTo>
                    <a:pt x="4916" y="1366"/>
                  </a:lnTo>
                  <a:lnTo>
                    <a:pt x="4613" y="1123"/>
                  </a:lnTo>
                  <a:lnTo>
                    <a:pt x="4340" y="850"/>
                  </a:lnTo>
                  <a:lnTo>
                    <a:pt x="4127" y="607"/>
                  </a:lnTo>
                  <a:lnTo>
                    <a:pt x="3793" y="182"/>
                  </a:lnTo>
                  <a:lnTo>
                    <a:pt x="37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4"/>
            <p:cNvSpPr/>
            <p:nvPr/>
          </p:nvSpPr>
          <p:spPr>
            <a:xfrm>
              <a:off x="3056325" y="1435850"/>
              <a:ext cx="18975" cy="9125"/>
            </a:xfrm>
            <a:custGeom>
              <a:avLst/>
              <a:gdLst/>
              <a:ahLst/>
              <a:cxnLst/>
              <a:rect l="l" t="t" r="r" b="b"/>
              <a:pathLst>
                <a:path w="759" h="365" extrusionOk="0">
                  <a:moveTo>
                    <a:pt x="304" y="1"/>
                  </a:moveTo>
                  <a:lnTo>
                    <a:pt x="273" y="31"/>
                  </a:lnTo>
                  <a:lnTo>
                    <a:pt x="213" y="62"/>
                  </a:lnTo>
                  <a:lnTo>
                    <a:pt x="61" y="183"/>
                  </a:lnTo>
                  <a:lnTo>
                    <a:pt x="0" y="274"/>
                  </a:lnTo>
                  <a:lnTo>
                    <a:pt x="0" y="335"/>
                  </a:lnTo>
                  <a:lnTo>
                    <a:pt x="91" y="365"/>
                  </a:lnTo>
                  <a:lnTo>
                    <a:pt x="395" y="274"/>
                  </a:lnTo>
                  <a:lnTo>
                    <a:pt x="759" y="122"/>
                  </a:lnTo>
                  <a:lnTo>
                    <a:pt x="728" y="62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6720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4"/>
            <p:cNvSpPr/>
            <p:nvPr/>
          </p:nvSpPr>
          <p:spPr>
            <a:xfrm>
              <a:off x="3056325" y="1435850"/>
              <a:ext cx="18975" cy="9125"/>
            </a:xfrm>
            <a:custGeom>
              <a:avLst/>
              <a:gdLst/>
              <a:ahLst/>
              <a:cxnLst/>
              <a:rect l="l" t="t" r="r" b="b"/>
              <a:pathLst>
                <a:path w="759" h="365" fill="none" extrusionOk="0">
                  <a:moveTo>
                    <a:pt x="455" y="1"/>
                  </a:moveTo>
                  <a:lnTo>
                    <a:pt x="455" y="1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334" y="1"/>
                  </a:lnTo>
                  <a:lnTo>
                    <a:pt x="334" y="1"/>
                  </a:lnTo>
                  <a:lnTo>
                    <a:pt x="304" y="1"/>
                  </a:lnTo>
                  <a:lnTo>
                    <a:pt x="304" y="1"/>
                  </a:lnTo>
                  <a:lnTo>
                    <a:pt x="273" y="31"/>
                  </a:lnTo>
                  <a:lnTo>
                    <a:pt x="273" y="31"/>
                  </a:lnTo>
                  <a:lnTo>
                    <a:pt x="213" y="62"/>
                  </a:lnTo>
                  <a:lnTo>
                    <a:pt x="213" y="62"/>
                  </a:lnTo>
                  <a:lnTo>
                    <a:pt x="61" y="183"/>
                  </a:lnTo>
                  <a:lnTo>
                    <a:pt x="61" y="183"/>
                  </a:lnTo>
                  <a:lnTo>
                    <a:pt x="0" y="274"/>
                  </a:lnTo>
                  <a:lnTo>
                    <a:pt x="0" y="335"/>
                  </a:lnTo>
                  <a:lnTo>
                    <a:pt x="0" y="335"/>
                  </a:lnTo>
                  <a:lnTo>
                    <a:pt x="91" y="365"/>
                  </a:lnTo>
                  <a:lnTo>
                    <a:pt x="91" y="365"/>
                  </a:lnTo>
                  <a:lnTo>
                    <a:pt x="395" y="274"/>
                  </a:lnTo>
                  <a:lnTo>
                    <a:pt x="759" y="122"/>
                  </a:lnTo>
                  <a:lnTo>
                    <a:pt x="759" y="122"/>
                  </a:lnTo>
                  <a:lnTo>
                    <a:pt x="728" y="62"/>
                  </a:lnTo>
                  <a:lnTo>
                    <a:pt x="607" y="1"/>
                  </a:lnTo>
                  <a:lnTo>
                    <a:pt x="607" y="1"/>
                  </a:lnTo>
                  <a:lnTo>
                    <a:pt x="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4"/>
            <p:cNvSpPr/>
            <p:nvPr/>
          </p:nvSpPr>
          <p:spPr>
            <a:xfrm>
              <a:off x="3146600" y="1434350"/>
              <a:ext cx="19750" cy="9125"/>
            </a:xfrm>
            <a:custGeom>
              <a:avLst/>
              <a:gdLst/>
              <a:ahLst/>
              <a:cxnLst/>
              <a:rect l="l" t="t" r="r" b="b"/>
              <a:pathLst>
                <a:path w="790" h="365" extrusionOk="0">
                  <a:moveTo>
                    <a:pt x="273" y="0"/>
                  </a:moveTo>
                  <a:lnTo>
                    <a:pt x="152" y="30"/>
                  </a:lnTo>
                  <a:lnTo>
                    <a:pt x="61" y="61"/>
                  </a:lnTo>
                  <a:lnTo>
                    <a:pt x="0" y="91"/>
                  </a:lnTo>
                  <a:lnTo>
                    <a:pt x="0" y="122"/>
                  </a:lnTo>
                  <a:lnTo>
                    <a:pt x="0" y="152"/>
                  </a:lnTo>
                  <a:lnTo>
                    <a:pt x="122" y="243"/>
                  </a:lnTo>
                  <a:lnTo>
                    <a:pt x="304" y="304"/>
                  </a:lnTo>
                  <a:lnTo>
                    <a:pt x="486" y="334"/>
                  </a:lnTo>
                  <a:lnTo>
                    <a:pt x="637" y="364"/>
                  </a:lnTo>
                  <a:lnTo>
                    <a:pt x="789" y="334"/>
                  </a:lnTo>
                  <a:lnTo>
                    <a:pt x="759" y="273"/>
                  </a:lnTo>
                  <a:lnTo>
                    <a:pt x="698" y="213"/>
                  </a:lnTo>
                  <a:lnTo>
                    <a:pt x="698" y="182"/>
                  </a:lnTo>
                  <a:lnTo>
                    <a:pt x="455" y="9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6720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4"/>
            <p:cNvSpPr/>
            <p:nvPr/>
          </p:nvSpPr>
          <p:spPr>
            <a:xfrm>
              <a:off x="3146600" y="1434350"/>
              <a:ext cx="19750" cy="9125"/>
            </a:xfrm>
            <a:custGeom>
              <a:avLst/>
              <a:gdLst/>
              <a:ahLst/>
              <a:cxnLst/>
              <a:rect l="l" t="t" r="r" b="b"/>
              <a:pathLst>
                <a:path w="790" h="365" fill="none" extrusionOk="0">
                  <a:moveTo>
                    <a:pt x="273" y="0"/>
                  </a:moveTo>
                  <a:lnTo>
                    <a:pt x="273" y="0"/>
                  </a:lnTo>
                  <a:lnTo>
                    <a:pt x="152" y="30"/>
                  </a:lnTo>
                  <a:lnTo>
                    <a:pt x="152" y="30"/>
                  </a:lnTo>
                  <a:lnTo>
                    <a:pt x="61" y="61"/>
                  </a:lnTo>
                  <a:lnTo>
                    <a:pt x="0" y="91"/>
                  </a:lnTo>
                  <a:lnTo>
                    <a:pt x="0" y="122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122" y="243"/>
                  </a:lnTo>
                  <a:lnTo>
                    <a:pt x="304" y="304"/>
                  </a:lnTo>
                  <a:lnTo>
                    <a:pt x="486" y="334"/>
                  </a:lnTo>
                  <a:lnTo>
                    <a:pt x="637" y="364"/>
                  </a:lnTo>
                  <a:lnTo>
                    <a:pt x="637" y="364"/>
                  </a:lnTo>
                  <a:lnTo>
                    <a:pt x="789" y="334"/>
                  </a:lnTo>
                  <a:lnTo>
                    <a:pt x="789" y="334"/>
                  </a:lnTo>
                  <a:lnTo>
                    <a:pt x="759" y="273"/>
                  </a:lnTo>
                  <a:lnTo>
                    <a:pt x="698" y="213"/>
                  </a:lnTo>
                  <a:lnTo>
                    <a:pt x="698" y="213"/>
                  </a:lnTo>
                  <a:lnTo>
                    <a:pt x="698" y="182"/>
                  </a:lnTo>
                  <a:lnTo>
                    <a:pt x="698" y="182"/>
                  </a:lnTo>
                  <a:lnTo>
                    <a:pt x="455" y="91"/>
                  </a:lnTo>
                  <a:lnTo>
                    <a:pt x="2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4"/>
            <p:cNvSpPr/>
            <p:nvPr/>
          </p:nvSpPr>
          <p:spPr>
            <a:xfrm>
              <a:off x="3194375" y="1493500"/>
              <a:ext cx="3825" cy="16725"/>
            </a:xfrm>
            <a:custGeom>
              <a:avLst/>
              <a:gdLst/>
              <a:ahLst/>
              <a:cxnLst/>
              <a:rect l="l" t="t" r="r" b="b"/>
              <a:pathLst>
                <a:path w="153" h="669" extrusionOk="0">
                  <a:moveTo>
                    <a:pt x="153" y="1"/>
                  </a:moveTo>
                  <a:lnTo>
                    <a:pt x="31" y="122"/>
                  </a:lnTo>
                  <a:lnTo>
                    <a:pt x="31" y="395"/>
                  </a:lnTo>
                  <a:lnTo>
                    <a:pt x="1" y="669"/>
                  </a:lnTo>
                  <a:lnTo>
                    <a:pt x="1" y="669"/>
                  </a:lnTo>
                  <a:lnTo>
                    <a:pt x="92" y="57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4"/>
            <p:cNvSpPr/>
            <p:nvPr/>
          </p:nvSpPr>
          <p:spPr>
            <a:xfrm>
              <a:off x="3194375" y="1493500"/>
              <a:ext cx="3825" cy="16725"/>
            </a:xfrm>
            <a:custGeom>
              <a:avLst/>
              <a:gdLst/>
              <a:ahLst/>
              <a:cxnLst/>
              <a:rect l="l" t="t" r="r" b="b"/>
              <a:pathLst>
                <a:path w="153" h="669" fill="none" extrusionOk="0">
                  <a:moveTo>
                    <a:pt x="153" y="1"/>
                  </a:moveTo>
                  <a:lnTo>
                    <a:pt x="153" y="1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395"/>
                  </a:lnTo>
                  <a:lnTo>
                    <a:pt x="1" y="669"/>
                  </a:lnTo>
                  <a:lnTo>
                    <a:pt x="1" y="669"/>
                  </a:lnTo>
                  <a:lnTo>
                    <a:pt x="92" y="578"/>
                  </a:lnTo>
                  <a:lnTo>
                    <a:pt x="92" y="578"/>
                  </a:lnTo>
                  <a:lnTo>
                    <a:pt x="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4"/>
            <p:cNvSpPr/>
            <p:nvPr/>
          </p:nvSpPr>
          <p:spPr>
            <a:xfrm>
              <a:off x="3008525" y="1358475"/>
              <a:ext cx="207125" cy="138850"/>
            </a:xfrm>
            <a:custGeom>
              <a:avLst/>
              <a:gdLst/>
              <a:ahLst/>
              <a:cxnLst/>
              <a:rect l="l" t="t" r="r" b="b"/>
              <a:pathLst>
                <a:path w="8285" h="5554" extrusionOk="0">
                  <a:moveTo>
                    <a:pt x="3308" y="1"/>
                  </a:moveTo>
                  <a:lnTo>
                    <a:pt x="2823" y="92"/>
                  </a:lnTo>
                  <a:lnTo>
                    <a:pt x="2307" y="213"/>
                  </a:lnTo>
                  <a:lnTo>
                    <a:pt x="1821" y="395"/>
                  </a:lnTo>
                  <a:lnTo>
                    <a:pt x="1578" y="517"/>
                  </a:lnTo>
                  <a:lnTo>
                    <a:pt x="1366" y="668"/>
                  </a:lnTo>
                  <a:lnTo>
                    <a:pt x="1154" y="820"/>
                  </a:lnTo>
                  <a:lnTo>
                    <a:pt x="941" y="1002"/>
                  </a:lnTo>
                  <a:lnTo>
                    <a:pt x="759" y="1184"/>
                  </a:lnTo>
                  <a:lnTo>
                    <a:pt x="577" y="1397"/>
                  </a:lnTo>
                  <a:lnTo>
                    <a:pt x="425" y="1639"/>
                  </a:lnTo>
                  <a:lnTo>
                    <a:pt x="304" y="1882"/>
                  </a:lnTo>
                  <a:lnTo>
                    <a:pt x="183" y="2125"/>
                  </a:lnTo>
                  <a:lnTo>
                    <a:pt x="92" y="2428"/>
                  </a:lnTo>
                  <a:lnTo>
                    <a:pt x="31" y="2732"/>
                  </a:lnTo>
                  <a:lnTo>
                    <a:pt x="1" y="3035"/>
                  </a:lnTo>
                  <a:lnTo>
                    <a:pt x="1" y="3369"/>
                  </a:lnTo>
                  <a:lnTo>
                    <a:pt x="31" y="3733"/>
                  </a:lnTo>
                  <a:lnTo>
                    <a:pt x="92" y="4097"/>
                  </a:lnTo>
                  <a:lnTo>
                    <a:pt x="213" y="4492"/>
                  </a:lnTo>
                  <a:lnTo>
                    <a:pt x="334" y="4916"/>
                  </a:lnTo>
                  <a:lnTo>
                    <a:pt x="516" y="5341"/>
                  </a:lnTo>
                  <a:lnTo>
                    <a:pt x="547" y="5008"/>
                  </a:lnTo>
                  <a:lnTo>
                    <a:pt x="668" y="4279"/>
                  </a:lnTo>
                  <a:lnTo>
                    <a:pt x="759" y="3854"/>
                  </a:lnTo>
                  <a:lnTo>
                    <a:pt x="911" y="3430"/>
                  </a:lnTo>
                  <a:lnTo>
                    <a:pt x="1063" y="3096"/>
                  </a:lnTo>
                  <a:lnTo>
                    <a:pt x="1154" y="2944"/>
                  </a:lnTo>
                  <a:lnTo>
                    <a:pt x="1245" y="2823"/>
                  </a:lnTo>
                  <a:lnTo>
                    <a:pt x="1275" y="2853"/>
                  </a:lnTo>
                  <a:lnTo>
                    <a:pt x="1396" y="2914"/>
                  </a:lnTo>
                  <a:lnTo>
                    <a:pt x="1639" y="2944"/>
                  </a:lnTo>
                  <a:lnTo>
                    <a:pt x="1943" y="2944"/>
                  </a:lnTo>
                  <a:lnTo>
                    <a:pt x="2125" y="2914"/>
                  </a:lnTo>
                  <a:lnTo>
                    <a:pt x="2337" y="2823"/>
                  </a:lnTo>
                  <a:lnTo>
                    <a:pt x="2580" y="2732"/>
                  </a:lnTo>
                  <a:lnTo>
                    <a:pt x="2853" y="2580"/>
                  </a:lnTo>
                  <a:lnTo>
                    <a:pt x="3156" y="2368"/>
                  </a:lnTo>
                  <a:lnTo>
                    <a:pt x="3490" y="2125"/>
                  </a:lnTo>
                  <a:lnTo>
                    <a:pt x="3824" y="1821"/>
                  </a:lnTo>
                  <a:lnTo>
                    <a:pt x="4218" y="1457"/>
                  </a:lnTo>
                  <a:lnTo>
                    <a:pt x="4431" y="1791"/>
                  </a:lnTo>
                  <a:lnTo>
                    <a:pt x="4704" y="2125"/>
                  </a:lnTo>
                  <a:lnTo>
                    <a:pt x="5038" y="2489"/>
                  </a:lnTo>
                  <a:lnTo>
                    <a:pt x="5250" y="2671"/>
                  </a:lnTo>
                  <a:lnTo>
                    <a:pt x="5493" y="2853"/>
                  </a:lnTo>
                  <a:lnTo>
                    <a:pt x="5736" y="3005"/>
                  </a:lnTo>
                  <a:lnTo>
                    <a:pt x="5978" y="3126"/>
                  </a:lnTo>
                  <a:lnTo>
                    <a:pt x="6282" y="3248"/>
                  </a:lnTo>
                  <a:lnTo>
                    <a:pt x="6585" y="3308"/>
                  </a:lnTo>
                  <a:lnTo>
                    <a:pt x="6889" y="3308"/>
                  </a:lnTo>
                  <a:lnTo>
                    <a:pt x="7222" y="3278"/>
                  </a:lnTo>
                  <a:lnTo>
                    <a:pt x="7283" y="3490"/>
                  </a:lnTo>
                  <a:lnTo>
                    <a:pt x="7344" y="4037"/>
                  </a:lnTo>
                  <a:lnTo>
                    <a:pt x="7404" y="4401"/>
                  </a:lnTo>
                  <a:lnTo>
                    <a:pt x="7435" y="4795"/>
                  </a:lnTo>
                  <a:lnTo>
                    <a:pt x="7435" y="5190"/>
                  </a:lnTo>
                  <a:lnTo>
                    <a:pt x="7404" y="5554"/>
                  </a:lnTo>
                  <a:lnTo>
                    <a:pt x="7587" y="5402"/>
                  </a:lnTo>
                  <a:lnTo>
                    <a:pt x="7738" y="5220"/>
                  </a:lnTo>
                  <a:lnTo>
                    <a:pt x="7951" y="4916"/>
                  </a:lnTo>
                  <a:lnTo>
                    <a:pt x="8102" y="4552"/>
                  </a:lnTo>
                  <a:lnTo>
                    <a:pt x="8193" y="4340"/>
                  </a:lnTo>
                  <a:lnTo>
                    <a:pt x="8254" y="4097"/>
                  </a:lnTo>
                  <a:lnTo>
                    <a:pt x="8284" y="3854"/>
                  </a:lnTo>
                  <a:lnTo>
                    <a:pt x="8284" y="3551"/>
                  </a:lnTo>
                  <a:lnTo>
                    <a:pt x="8284" y="3248"/>
                  </a:lnTo>
                  <a:lnTo>
                    <a:pt x="8254" y="2914"/>
                  </a:lnTo>
                  <a:lnTo>
                    <a:pt x="8193" y="2580"/>
                  </a:lnTo>
                  <a:lnTo>
                    <a:pt x="8102" y="2246"/>
                  </a:lnTo>
                  <a:lnTo>
                    <a:pt x="7981" y="1973"/>
                  </a:lnTo>
                  <a:lnTo>
                    <a:pt x="7860" y="1700"/>
                  </a:lnTo>
                  <a:lnTo>
                    <a:pt x="7708" y="1457"/>
                  </a:lnTo>
                  <a:lnTo>
                    <a:pt x="7556" y="1245"/>
                  </a:lnTo>
                  <a:lnTo>
                    <a:pt x="7374" y="1063"/>
                  </a:lnTo>
                  <a:lnTo>
                    <a:pt x="7192" y="881"/>
                  </a:lnTo>
                  <a:lnTo>
                    <a:pt x="6949" y="729"/>
                  </a:lnTo>
                  <a:lnTo>
                    <a:pt x="6737" y="608"/>
                  </a:lnTo>
                  <a:lnTo>
                    <a:pt x="6464" y="517"/>
                  </a:lnTo>
                  <a:lnTo>
                    <a:pt x="6191" y="426"/>
                  </a:lnTo>
                  <a:lnTo>
                    <a:pt x="5918" y="395"/>
                  </a:lnTo>
                  <a:lnTo>
                    <a:pt x="5614" y="365"/>
                  </a:lnTo>
                  <a:lnTo>
                    <a:pt x="5280" y="335"/>
                  </a:lnTo>
                  <a:lnTo>
                    <a:pt x="4947" y="365"/>
                  </a:lnTo>
                  <a:lnTo>
                    <a:pt x="4795" y="244"/>
                  </a:lnTo>
                  <a:lnTo>
                    <a:pt x="4613" y="183"/>
                  </a:lnTo>
                  <a:lnTo>
                    <a:pt x="4431" y="122"/>
                  </a:lnTo>
                  <a:lnTo>
                    <a:pt x="4218" y="61"/>
                  </a:lnTo>
                  <a:lnTo>
                    <a:pt x="3794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4"/>
            <p:cNvSpPr/>
            <p:nvPr/>
          </p:nvSpPr>
          <p:spPr>
            <a:xfrm>
              <a:off x="3008525" y="1358475"/>
              <a:ext cx="207125" cy="138850"/>
            </a:xfrm>
            <a:custGeom>
              <a:avLst/>
              <a:gdLst/>
              <a:ahLst/>
              <a:cxnLst/>
              <a:rect l="l" t="t" r="r" b="b"/>
              <a:pathLst>
                <a:path w="8285" h="5554" fill="none" extrusionOk="0">
                  <a:moveTo>
                    <a:pt x="516" y="5341"/>
                  </a:moveTo>
                  <a:lnTo>
                    <a:pt x="516" y="5341"/>
                  </a:lnTo>
                  <a:lnTo>
                    <a:pt x="547" y="5008"/>
                  </a:lnTo>
                  <a:lnTo>
                    <a:pt x="668" y="4279"/>
                  </a:lnTo>
                  <a:lnTo>
                    <a:pt x="759" y="3854"/>
                  </a:lnTo>
                  <a:lnTo>
                    <a:pt x="911" y="3430"/>
                  </a:lnTo>
                  <a:lnTo>
                    <a:pt x="1063" y="3096"/>
                  </a:lnTo>
                  <a:lnTo>
                    <a:pt x="1154" y="2944"/>
                  </a:lnTo>
                  <a:lnTo>
                    <a:pt x="1245" y="2823"/>
                  </a:lnTo>
                  <a:lnTo>
                    <a:pt x="1245" y="2823"/>
                  </a:lnTo>
                  <a:lnTo>
                    <a:pt x="1275" y="2853"/>
                  </a:lnTo>
                  <a:lnTo>
                    <a:pt x="1396" y="2914"/>
                  </a:lnTo>
                  <a:lnTo>
                    <a:pt x="1639" y="2944"/>
                  </a:lnTo>
                  <a:lnTo>
                    <a:pt x="1760" y="2944"/>
                  </a:lnTo>
                  <a:lnTo>
                    <a:pt x="1943" y="2944"/>
                  </a:lnTo>
                  <a:lnTo>
                    <a:pt x="2125" y="2914"/>
                  </a:lnTo>
                  <a:lnTo>
                    <a:pt x="2337" y="2823"/>
                  </a:lnTo>
                  <a:lnTo>
                    <a:pt x="2580" y="2732"/>
                  </a:lnTo>
                  <a:lnTo>
                    <a:pt x="2853" y="2580"/>
                  </a:lnTo>
                  <a:lnTo>
                    <a:pt x="3156" y="2368"/>
                  </a:lnTo>
                  <a:lnTo>
                    <a:pt x="3490" y="2125"/>
                  </a:lnTo>
                  <a:lnTo>
                    <a:pt x="3824" y="1821"/>
                  </a:lnTo>
                  <a:lnTo>
                    <a:pt x="4218" y="1457"/>
                  </a:lnTo>
                  <a:lnTo>
                    <a:pt x="4218" y="1457"/>
                  </a:lnTo>
                  <a:lnTo>
                    <a:pt x="4431" y="1791"/>
                  </a:lnTo>
                  <a:lnTo>
                    <a:pt x="4704" y="2125"/>
                  </a:lnTo>
                  <a:lnTo>
                    <a:pt x="5038" y="2489"/>
                  </a:lnTo>
                  <a:lnTo>
                    <a:pt x="5250" y="2671"/>
                  </a:lnTo>
                  <a:lnTo>
                    <a:pt x="5493" y="2853"/>
                  </a:lnTo>
                  <a:lnTo>
                    <a:pt x="5736" y="3005"/>
                  </a:lnTo>
                  <a:lnTo>
                    <a:pt x="5978" y="3126"/>
                  </a:lnTo>
                  <a:lnTo>
                    <a:pt x="6282" y="3248"/>
                  </a:lnTo>
                  <a:lnTo>
                    <a:pt x="6585" y="3308"/>
                  </a:lnTo>
                  <a:lnTo>
                    <a:pt x="6889" y="3308"/>
                  </a:lnTo>
                  <a:lnTo>
                    <a:pt x="7222" y="3278"/>
                  </a:lnTo>
                  <a:lnTo>
                    <a:pt x="7222" y="3278"/>
                  </a:lnTo>
                  <a:lnTo>
                    <a:pt x="7283" y="3490"/>
                  </a:lnTo>
                  <a:lnTo>
                    <a:pt x="7344" y="4037"/>
                  </a:lnTo>
                  <a:lnTo>
                    <a:pt x="7404" y="4401"/>
                  </a:lnTo>
                  <a:lnTo>
                    <a:pt x="7435" y="4795"/>
                  </a:lnTo>
                  <a:lnTo>
                    <a:pt x="7435" y="5190"/>
                  </a:lnTo>
                  <a:lnTo>
                    <a:pt x="7404" y="5554"/>
                  </a:lnTo>
                  <a:lnTo>
                    <a:pt x="7404" y="5554"/>
                  </a:lnTo>
                  <a:lnTo>
                    <a:pt x="7587" y="5402"/>
                  </a:lnTo>
                  <a:lnTo>
                    <a:pt x="7738" y="5220"/>
                  </a:lnTo>
                  <a:lnTo>
                    <a:pt x="7951" y="4916"/>
                  </a:lnTo>
                  <a:lnTo>
                    <a:pt x="8102" y="4552"/>
                  </a:lnTo>
                  <a:lnTo>
                    <a:pt x="8193" y="4340"/>
                  </a:lnTo>
                  <a:lnTo>
                    <a:pt x="8254" y="4097"/>
                  </a:lnTo>
                  <a:lnTo>
                    <a:pt x="8284" y="3854"/>
                  </a:lnTo>
                  <a:lnTo>
                    <a:pt x="8284" y="3551"/>
                  </a:lnTo>
                  <a:lnTo>
                    <a:pt x="8284" y="3248"/>
                  </a:lnTo>
                  <a:lnTo>
                    <a:pt x="8254" y="2914"/>
                  </a:lnTo>
                  <a:lnTo>
                    <a:pt x="8254" y="2914"/>
                  </a:lnTo>
                  <a:lnTo>
                    <a:pt x="8193" y="2580"/>
                  </a:lnTo>
                  <a:lnTo>
                    <a:pt x="8102" y="2246"/>
                  </a:lnTo>
                  <a:lnTo>
                    <a:pt x="7981" y="1973"/>
                  </a:lnTo>
                  <a:lnTo>
                    <a:pt x="7860" y="1700"/>
                  </a:lnTo>
                  <a:lnTo>
                    <a:pt x="7708" y="1457"/>
                  </a:lnTo>
                  <a:lnTo>
                    <a:pt x="7556" y="1245"/>
                  </a:lnTo>
                  <a:lnTo>
                    <a:pt x="7374" y="1063"/>
                  </a:lnTo>
                  <a:lnTo>
                    <a:pt x="7192" y="881"/>
                  </a:lnTo>
                  <a:lnTo>
                    <a:pt x="6949" y="729"/>
                  </a:lnTo>
                  <a:lnTo>
                    <a:pt x="6737" y="608"/>
                  </a:lnTo>
                  <a:lnTo>
                    <a:pt x="6464" y="517"/>
                  </a:lnTo>
                  <a:lnTo>
                    <a:pt x="6191" y="426"/>
                  </a:lnTo>
                  <a:lnTo>
                    <a:pt x="5918" y="395"/>
                  </a:lnTo>
                  <a:lnTo>
                    <a:pt x="5614" y="365"/>
                  </a:lnTo>
                  <a:lnTo>
                    <a:pt x="5280" y="335"/>
                  </a:lnTo>
                  <a:lnTo>
                    <a:pt x="4947" y="365"/>
                  </a:lnTo>
                  <a:lnTo>
                    <a:pt x="4947" y="365"/>
                  </a:lnTo>
                  <a:lnTo>
                    <a:pt x="4795" y="244"/>
                  </a:lnTo>
                  <a:lnTo>
                    <a:pt x="4613" y="183"/>
                  </a:lnTo>
                  <a:lnTo>
                    <a:pt x="4431" y="122"/>
                  </a:lnTo>
                  <a:lnTo>
                    <a:pt x="4218" y="61"/>
                  </a:lnTo>
                  <a:lnTo>
                    <a:pt x="3794" y="1"/>
                  </a:lnTo>
                  <a:lnTo>
                    <a:pt x="3308" y="1"/>
                  </a:lnTo>
                  <a:lnTo>
                    <a:pt x="2823" y="92"/>
                  </a:lnTo>
                  <a:lnTo>
                    <a:pt x="2307" y="213"/>
                  </a:lnTo>
                  <a:lnTo>
                    <a:pt x="1821" y="395"/>
                  </a:lnTo>
                  <a:lnTo>
                    <a:pt x="1578" y="517"/>
                  </a:lnTo>
                  <a:lnTo>
                    <a:pt x="1366" y="668"/>
                  </a:lnTo>
                  <a:lnTo>
                    <a:pt x="1154" y="820"/>
                  </a:lnTo>
                  <a:lnTo>
                    <a:pt x="941" y="1002"/>
                  </a:lnTo>
                  <a:lnTo>
                    <a:pt x="759" y="1184"/>
                  </a:lnTo>
                  <a:lnTo>
                    <a:pt x="577" y="1397"/>
                  </a:lnTo>
                  <a:lnTo>
                    <a:pt x="425" y="1639"/>
                  </a:lnTo>
                  <a:lnTo>
                    <a:pt x="304" y="1882"/>
                  </a:lnTo>
                  <a:lnTo>
                    <a:pt x="183" y="2125"/>
                  </a:lnTo>
                  <a:lnTo>
                    <a:pt x="92" y="2428"/>
                  </a:lnTo>
                  <a:lnTo>
                    <a:pt x="31" y="2732"/>
                  </a:lnTo>
                  <a:lnTo>
                    <a:pt x="1" y="3035"/>
                  </a:lnTo>
                  <a:lnTo>
                    <a:pt x="1" y="3369"/>
                  </a:lnTo>
                  <a:lnTo>
                    <a:pt x="31" y="3733"/>
                  </a:lnTo>
                  <a:lnTo>
                    <a:pt x="92" y="4097"/>
                  </a:lnTo>
                  <a:lnTo>
                    <a:pt x="213" y="4492"/>
                  </a:lnTo>
                  <a:lnTo>
                    <a:pt x="334" y="4916"/>
                  </a:lnTo>
                  <a:lnTo>
                    <a:pt x="516" y="53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4"/>
            <p:cNvSpPr/>
            <p:nvPr/>
          </p:nvSpPr>
          <p:spPr>
            <a:xfrm>
              <a:off x="3214875" y="1430550"/>
              <a:ext cx="25" cy="3050"/>
            </a:xfrm>
            <a:custGeom>
              <a:avLst/>
              <a:gdLst/>
              <a:ahLst/>
              <a:cxnLst/>
              <a:rect l="l" t="t" r="r" b="b"/>
              <a:pathLst>
                <a:path w="1" h="122" extrusionOk="0"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1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4"/>
            <p:cNvSpPr/>
            <p:nvPr/>
          </p:nvSpPr>
          <p:spPr>
            <a:xfrm>
              <a:off x="3214875" y="1430550"/>
              <a:ext cx="25" cy="3050"/>
            </a:xfrm>
            <a:custGeom>
              <a:avLst/>
              <a:gdLst/>
              <a:ahLst/>
              <a:cxnLst/>
              <a:rect l="l" t="t" r="r" b="b"/>
              <a:pathLst>
                <a:path w="1" h="12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4"/>
            <p:cNvSpPr/>
            <p:nvPr/>
          </p:nvSpPr>
          <p:spPr>
            <a:xfrm>
              <a:off x="3021425" y="1491225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8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4"/>
            <p:cNvSpPr/>
            <p:nvPr/>
          </p:nvSpPr>
          <p:spPr>
            <a:xfrm>
              <a:off x="3021425" y="149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4"/>
            <p:cNvSpPr/>
            <p:nvPr/>
          </p:nvSpPr>
          <p:spPr>
            <a:xfrm>
              <a:off x="3021425" y="149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4"/>
            <p:cNvSpPr/>
            <p:nvPr/>
          </p:nvSpPr>
          <p:spPr>
            <a:xfrm>
              <a:off x="3008525" y="1362275"/>
              <a:ext cx="207125" cy="135050"/>
            </a:xfrm>
            <a:custGeom>
              <a:avLst/>
              <a:gdLst/>
              <a:ahLst/>
              <a:cxnLst/>
              <a:rect l="l" t="t" r="r" b="b"/>
              <a:pathLst>
                <a:path w="8285" h="5402" extrusionOk="0">
                  <a:moveTo>
                    <a:pt x="4582" y="0"/>
                  </a:moveTo>
                  <a:lnTo>
                    <a:pt x="4522" y="183"/>
                  </a:lnTo>
                  <a:lnTo>
                    <a:pt x="4431" y="365"/>
                  </a:lnTo>
                  <a:lnTo>
                    <a:pt x="4340" y="547"/>
                  </a:lnTo>
                  <a:lnTo>
                    <a:pt x="4218" y="698"/>
                  </a:lnTo>
                  <a:lnTo>
                    <a:pt x="3976" y="941"/>
                  </a:lnTo>
                  <a:lnTo>
                    <a:pt x="3733" y="1184"/>
                  </a:lnTo>
                  <a:lnTo>
                    <a:pt x="3460" y="1366"/>
                  </a:lnTo>
                  <a:lnTo>
                    <a:pt x="3187" y="1578"/>
                  </a:lnTo>
                  <a:lnTo>
                    <a:pt x="2883" y="1730"/>
                  </a:lnTo>
                  <a:lnTo>
                    <a:pt x="2580" y="1882"/>
                  </a:lnTo>
                  <a:lnTo>
                    <a:pt x="1943" y="2155"/>
                  </a:lnTo>
                  <a:lnTo>
                    <a:pt x="1730" y="2216"/>
                  </a:lnTo>
                  <a:lnTo>
                    <a:pt x="1518" y="2246"/>
                  </a:lnTo>
                  <a:lnTo>
                    <a:pt x="1366" y="2246"/>
                  </a:lnTo>
                  <a:lnTo>
                    <a:pt x="1184" y="2216"/>
                  </a:lnTo>
                  <a:lnTo>
                    <a:pt x="1032" y="2155"/>
                  </a:lnTo>
                  <a:lnTo>
                    <a:pt x="880" y="2064"/>
                  </a:lnTo>
                  <a:lnTo>
                    <a:pt x="577" y="1882"/>
                  </a:lnTo>
                  <a:lnTo>
                    <a:pt x="334" y="1639"/>
                  </a:lnTo>
                  <a:lnTo>
                    <a:pt x="183" y="1973"/>
                  </a:lnTo>
                  <a:lnTo>
                    <a:pt x="92" y="2337"/>
                  </a:lnTo>
                  <a:lnTo>
                    <a:pt x="31" y="2731"/>
                  </a:lnTo>
                  <a:lnTo>
                    <a:pt x="1" y="3156"/>
                  </a:lnTo>
                  <a:lnTo>
                    <a:pt x="31" y="3611"/>
                  </a:lnTo>
                  <a:lnTo>
                    <a:pt x="122" y="4097"/>
                  </a:lnTo>
                  <a:lnTo>
                    <a:pt x="304" y="4613"/>
                  </a:lnTo>
                  <a:lnTo>
                    <a:pt x="516" y="5159"/>
                  </a:lnTo>
                  <a:lnTo>
                    <a:pt x="516" y="5189"/>
                  </a:lnTo>
                  <a:lnTo>
                    <a:pt x="547" y="4856"/>
                  </a:lnTo>
                  <a:lnTo>
                    <a:pt x="668" y="4127"/>
                  </a:lnTo>
                  <a:lnTo>
                    <a:pt x="759" y="3702"/>
                  </a:lnTo>
                  <a:lnTo>
                    <a:pt x="911" y="3278"/>
                  </a:lnTo>
                  <a:lnTo>
                    <a:pt x="1063" y="2944"/>
                  </a:lnTo>
                  <a:lnTo>
                    <a:pt x="1154" y="2792"/>
                  </a:lnTo>
                  <a:lnTo>
                    <a:pt x="1245" y="2671"/>
                  </a:lnTo>
                  <a:lnTo>
                    <a:pt x="1366" y="2731"/>
                  </a:lnTo>
                  <a:lnTo>
                    <a:pt x="1518" y="2792"/>
                  </a:lnTo>
                  <a:lnTo>
                    <a:pt x="1912" y="2792"/>
                  </a:lnTo>
                  <a:lnTo>
                    <a:pt x="2155" y="2731"/>
                  </a:lnTo>
                  <a:lnTo>
                    <a:pt x="2398" y="2671"/>
                  </a:lnTo>
                  <a:lnTo>
                    <a:pt x="2701" y="2519"/>
                  </a:lnTo>
                  <a:lnTo>
                    <a:pt x="3005" y="2337"/>
                  </a:lnTo>
                  <a:lnTo>
                    <a:pt x="3369" y="2064"/>
                  </a:lnTo>
                  <a:lnTo>
                    <a:pt x="3794" y="1730"/>
                  </a:lnTo>
                  <a:lnTo>
                    <a:pt x="4218" y="1305"/>
                  </a:lnTo>
                  <a:lnTo>
                    <a:pt x="4400" y="1609"/>
                  </a:lnTo>
                  <a:lnTo>
                    <a:pt x="4613" y="1882"/>
                  </a:lnTo>
                  <a:lnTo>
                    <a:pt x="4916" y="2246"/>
                  </a:lnTo>
                  <a:lnTo>
                    <a:pt x="5311" y="2580"/>
                  </a:lnTo>
                  <a:lnTo>
                    <a:pt x="5523" y="2731"/>
                  </a:lnTo>
                  <a:lnTo>
                    <a:pt x="5736" y="2883"/>
                  </a:lnTo>
                  <a:lnTo>
                    <a:pt x="5978" y="2974"/>
                  </a:lnTo>
                  <a:lnTo>
                    <a:pt x="6251" y="3065"/>
                  </a:lnTo>
                  <a:lnTo>
                    <a:pt x="6524" y="3126"/>
                  </a:lnTo>
                  <a:lnTo>
                    <a:pt x="6828" y="3156"/>
                  </a:lnTo>
                  <a:lnTo>
                    <a:pt x="7010" y="3156"/>
                  </a:lnTo>
                  <a:lnTo>
                    <a:pt x="7222" y="3126"/>
                  </a:lnTo>
                  <a:lnTo>
                    <a:pt x="7313" y="3672"/>
                  </a:lnTo>
                  <a:lnTo>
                    <a:pt x="7404" y="4249"/>
                  </a:lnTo>
                  <a:lnTo>
                    <a:pt x="7435" y="4916"/>
                  </a:lnTo>
                  <a:lnTo>
                    <a:pt x="7404" y="5402"/>
                  </a:lnTo>
                  <a:lnTo>
                    <a:pt x="7556" y="5280"/>
                  </a:lnTo>
                  <a:lnTo>
                    <a:pt x="7678" y="5129"/>
                  </a:lnTo>
                  <a:lnTo>
                    <a:pt x="7860" y="4916"/>
                  </a:lnTo>
                  <a:lnTo>
                    <a:pt x="8011" y="4643"/>
                  </a:lnTo>
                  <a:lnTo>
                    <a:pt x="8163" y="4279"/>
                  </a:lnTo>
                  <a:lnTo>
                    <a:pt x="8254" y="3854"/>
                  </a:lnTo>
                  <a:lnTo>
                    <a:pt x="8284" y="3611"/>
                  </a:lnTo>
                  <a:lnTo>
                    <a:pt x="8284" y="3369"/>
                  </a:lnTo>
                  <a:lnTo>
                    <a:pt x="8284" y="3126"/>
                  </a:lnTo>
                  <a:lnTo>
                    <a:pt x="8254" y="2853"/>
                  </a:lnTo>
                  <a:lnTo>
                    <a:pt x="8254" y="2762"/>
                  </a:lnTo>
                  <a:lnTo>
                    <a:pt x="8254" y="2731"/>
                  </a:lnTo>
                  <a:lnTo>
                    <a:pt x="8193" y="2519"/>
                  </a:lnTo>
                  <a:lnTo>
                    <a:pt x="7920" y="2549"/>
                  </a:lnTo>
                  <a:lnTo>
                    <a:pt x="7678" y="2549"/>
                  </a:lnTo>
                  <a:lnTo>
                    <a:pt x="7253" y="2519"/>
                  </a:lnTo>
                  <a:lnTo>
                    <a:pt x="6858" y="2458"/>
                  </a:lnTo>
                  <a:lnTo>
                    <a:pt x="6494" y="2337"/>
                  </a:lnTo>
                  <a:lnTo>
                    <a:pt x="6130" y="2155"/>
                  </a:lnTo>
                  <a:lnTo>
                    <a:pt x="5766" y="1942"/>
                  </a:lnTo>
                  <a:lnTo>
                    <a:pt x="5462" y="1700"/>
                  </a:lnTo>
                  <a:lnTo>
                    <a:pt x="5189" y="1396"/>
                  </a:lnTo>
                  <a:lnTo>
                    <a:pt x="4947" y="1063"/>
                  </a:lnTo>
                  <a:lnTo>
                    <a:pt x="4825" y="820"/>
                  </a:lnTo>
                  <a:lnTo>
                    <a:pt x="4765" y="577"/>
                  </a:lnTo>
                  <a:lnTo>
                    <a:pt x="4734" y="334"/>
                  </a:lnTo>
                  <a:lnTo>
                    <a:pt x="4734" y="92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4"/>
            <p:cNvSpPr/>
            <p:nvPr/>
          </p:nvSpPr>
          <p:spPr>
            <a:xfrm>
              <a:off x="3008525" y="1362275"/>
              <a:ext cx="207125" cy="135050"/>
            </a:xfrm>
            <a:custGeom>
              <a:avLst/>
              <a:gdLst/>
              <a:ahLst/>
              <a:cxnLst/>
              <a:rect l="l" t="t" r="r" b="b"/>
              <a:pathLst>
                <a:path w="8285" h="5402" fill="none" extrusionOk="0">
                  <a:moveTo>
                    <a:pt x="4582" y="0"/>
                  </a:moveTo>
                  <a:lnTo>
                    <a:pt x="4582" y="0"/>
                  </a:lnTo>
                  <a:lnTo>
                    <a:pt x="4522" y="183"/>
                  </a:lnTo>
                  <a:lnTo>
                    <a:pt x="4431" y="365"/>
                  </a:lnTo>
                  <a:lnTo>
                    <a:pt x="4340" y="547"/>
                  </a:lnTo>
                  <a:lnTo>
                    <a:pt x="4218" y="698"/>
                  </a:lnTo>
                  <a:lnTo>
                    <a:pt x="4218" y="698"/>
                  </a:lnTo>
                  <a:lnTo>
                    <a:pt x="3976" y="941"/>
                  </a:lnTo>
                  <a:lnTo>
                    <a:pt x="3733" y="1184"/>
                  </a:lnTo>
                  <a:lnTo>
                    <a:pt x="3460" y="1366"/>
                  </a:lnTo>
                  <a:lnTo>
                    <a:pt x="3187" y="1578"/>
                  </a:lnTo>
                  <a:lnTo>
                    <a:pt x="2883" y="1730"/>
                  </a:lnTo>
                  <a:lnTo>
                    <a:pt x="2580" y="1882"/>
                  </a:lnTo>
                  <a:lnTo>
                    <a:pt x="1943" y="2155"/>
                  </a:lnTo>
                  <a:lnTo>
                    <a:pt x="1943" y="2155"/>
                  </a:lnTo>
                  <a:lnTo>
                    <a:pt x="1730" y="2216"/>
                  </a:lnTo>
                  <a:lnTo>
                    <a:pt x="1518" y="2246"/>
                  </a:lnTo>
                  <a:lnTo>
                    <a:pt x="1518" y="2246"/>
                  </a:lnTo>
                  <a:lnTo>
                    <a:pt x="1366" y="2246"/>
                  </a:lnTo>
                  <a:lnTo>
                    <a:pt x="1184" y="2216"/>
                  </a:lnTo>
                  <a:lnTo>
                    <a:pt x="1032" y="2155"/>
                  </a:lnTo>
                  <a:lnTo>
                    <a:pt x="880" y="2064"/>
                  </a:lnTo>
                  <a:lnTo>
                    <a:pt x="577" y="1882"/>
                  </a:lnTo>
                  <a:lnTo>
                    <a:pt x="334" y="1639"/>
                  </a:lnTo>
                  <a:lnTo>
                    <a:pt x="334" y="1639"/>
                  </a:lnTo>
                  <a:lnTo>
                    <a:pt x="183" y="1973"/>
                  </a:lnTo>
                  <a:lnTo>
                    <a:pt x="92" y="2337"/>
                  </a:lnTo>
                  <a:lnTo>
                    <a:pt x="31" y="2731"/>
                  </a:lnTo>
                  <a:lnTo>
                    <a:pt x="1" y="3156"/>
                  </a:lnTo>
                  <a:lnTo>
                    <a:pt x="31" y="3611"/>
                  </a:lnTo>
                  <a:lnTo>
                    <a:pt x="122" y="4097"/>
                  </a:lnTo>
                  <a:lnTo>
                    <a:pt x="304" y="4613"/>
                  </a:lnTo>
                  <a:lnTo>
                    <a:pt x="516" y="5159"/>
                  </a:lnTo>
                  <a:lnTo>
                    <a:pt x="516" y="5159"/>
                  </a:lnTo>
                  <a:lnTo>
                    <a:pt x="516" y="5159"/>
                  </a:lnTo>
                  <a:lnTo>
                    <a:pt x="516" y="5159"/>
                  </a:lnTo>
                  <a:lnTo>
                    <a:pt x="516" y="5189"/>
                  </a:lnTo>
                  <a:lnTo>
                    <a:pt x="516" y="5189"/>
                  </a:lnTo>
                  <a:lnTo>
                    <a:pt x="516" y="5189"/>
                  </a:lnTo>
                  <a:lnTo>
                    <a:pt x="516" y="5189"/>
                  </a:lnTo>
                  <a:lnTo>
                    <a:pt x="516" y="5189"/>
                  </a:lnTo>
                  <a:lnTo>
                    <a:pt x="547" y="4856"/>
                  </a:lnTo>
                  <a:lnTo>
                    <a:pt x="668" y="4127"/>
                  </a:lnTo>
                  <a:lnTo>
                    <a:pt x="759" y="3702"/>
                  </a:lnTo>
                  <a:lnTo>
                    <a:pt x="911" y="3278"/>
                  </a:lnTo>
                  <a:lnTo>
                    <a:pt x="1063" y="2944"/>
                  </a:lnTo>
                  <a:lnTo>
                    <a:pt x="1154" y="2792"/>
                  </a:lnTo>
                  <a:lnTo>
                    <a:pt x="1245" y="2671"/>
                  </a:lnTo>
                  <a:lnTo>
                    <a:pt x="1245" y="2671"/>
                  </a:lnTo>
                  <a:lnTo>
                    <a:pt x="1366" y="2731"/>
                  </a:lnTo>
                  <a:lnTo>
                    <a:pt x="1518" y="2792"/>
                  </a:lnTo>
                  <a:lnTo>
                    <a:pt x="1730" y="2792"/>
                  </a:lnTo>
                  <a:lnTo>
                    <a:pt x="1730" y="2792"/>
                  </a:lnTo>
                  <a:lnTo>
                    <a:pt x="1912" y="2792"/>
                  </a:lnTo>
                  <a:lnTo>
                    <a:pt x="2155" y="2731"/>
                  </a:lnTo>
                  <a:lnTo>
                    <a:pt x="2398" y="2671"/>
                  </a:lnTo>
                  <a:lnTo>
                    <a:pt x="2701" y="2519"/>
                  </a:lnTo>
                  <a:lnTo>
                    <a:pt x="3005" y="2337"/>
                  </a:lnTo>
                  <a:lnTo>
                    <a:pt x="3369" y="2064"/>
                  </a:lnTo>
                  <a:lnTo>
                    <a:pt x="3794" y="1730"/>
                  </a:lnTo>
                  <a:lnTo>
                    <a:pt x="4218" y="1305"/>
                  </a:lnTo>
                  <a:lnTo>
                    <a:pt x="4218" y="1305"/>
                  </a:lnTo>
                  <a:lnTo>
                    <a:pt x="4400" y="1609"/>
                  </a:lnTo>
                  <a:lnTo>
                    <a:pt x="4613" y="1882"/>
                  </a:lnTo>
                  <a:lnTo>
                    <a:pt x="4916" y="2246"/>
                  </a:lnTo>
                  <a:lnTo>
                    <a:pt x="5311" y="2580"/>
                  </a:lnTo>
                  <a:lnTo>
                    <a:pt x="5523" y="2731"/>
                  </a:lnTo>
                  <a:lnTo>
                    <a:pt x="5736" y="2883"/>
                  </a:lnTo>
                  <a:lnTo>
                    <a:pt x="5978" y="2974"/>
                  </a:lnTo>
                  <a:lnTo>
                    <a:pt x="6251" y="3065"/>
                  </a:lnTo>
                  <a:lnTo>
                    <a:pt x="6524" y="3126"/>
                  </a:lnTo>
                  <a:lnTo>
                    <a:pt x="6828" y="3156"/>
                  </a:lnTo>
                  <a:lnTo>
                    <a:pt x="6828" y="3156"/>
                  </a:lnTo>
                  <a:lnTo>
                    <a:pt x="7010" y="3156"/>
                  </a:lnTo>
                  <a:lnTo>
                    <a:pt x="7222" y="3126"/>
                  </a:lnTo>
                  <a:lnTo>
                    <a:pt x="7222" y="3126"/>
                  </a:lnTo>
                  <a:lnTo>
                    <a:pt x="7313" y="3672"/>
                  </a:lnTo>
                  <a:lnTo>
                    <a:pt x="7404" y="4249"/>
                  </a:lnTo>
                  <a:lnTo>
                    <a:pt x="7435" y="4916"/>
                  </a:lnTo>
                  <a:lnTo>
                    <a:pt x="7435" y="4916"/>
                  </a:lnTo>
                  <a:lnTo>
                    <a:pt x="7404" y="5402"/>
                  </a:lnTo>
                  <a:lnTo>
                    <a:pt x="7404" y="5402"/>
                  </a:lnTo>
                  <a:lnTo>
                    <a:pt x="7556" y="5280"/>
                  </a:lnTo>
                  <a:lnTo>
                    <a:pt x="7678" y="5129"/>
                  </a:lnTo>
                  <a:lnTo>
                    <a:pt x="7860" y="4916"/>
                  </a:lnTo>
                  <a:lnTo>
                    <a:pt x="8011" y="4643"/>
                  </a:lnTo>
                  <a:lnTo>
                    <a:pt x="8163" y="4279"/>
                  </a:lnTo>
                  <a:lnTo>
                    <a:pt x="8254" y="3854"/>
                  </a:lnTo>
                  <a:lnTo>
                    <a:pt x="8284" y="3611"/>
                  </a:lnTo>
                  <a:lnTo>
                    <a:pt x="8284" y="3369"/>
                  </a:lnTo>
                  <a:lnTo>
                    <a:pt x="8284" y="3369"/>
                  </a:lnTo>
                  <a:lnTo>
                    <a:pt x="8284" y="3126"/>
                  </a:lnTo>
                  <a:lnTo>
                    <a:pt x="8254" y="2853"/>
                  </a:lnTo>
                  <a:lnTo>
                    <a:pt x="8254" y="2853"/>
                  </a:lnTo>
                  <a:lnTo>
                    <a:pt x="8254" y="2762"/>
                  </a:lnTo>
                  <a:lnTo>
                    <a:pt x="8254" y="2762"/>
                  </a:lnTo>
                  <a:lnTo>
                    <a:pt x="8254" y="2731"/>
                  </a:lnTo>
                  <a:lnTo>
                    <a:pt x="8254" y="2731"/>
                  </a:lnTo>
                  <a:lnTo>
                    <a:pt x="8193" y="2519"/>
                  </a:lnTo>
                  <a:lnTo>
                    <a:pt x="8193" y="2519"/>
                  </a:lnTo>
                  <a:lnTo>
                    <a:pt x="7920" y="2549"/>
                  </a:lnTo>
                  <a:lnTo>
                    <a:pt x="7678" y="2549"/>
                  </a:lnTo>
                  <a:lnTo>
                    <a:pt x="7678" y="2549"/>
                  </a:lnTo>
                  <a:lnTo>
                    <a:pt x="7253" y="2519"/>
                  </a:lnTo>
                  <a:lnTo>
                    <a:pt x="6858" y="2458"/>
                  </a:lnTo>
                  <a:lnTo>
                    <a:pt x="6494" y="2337"/>
                  </a:lnTo>
                  <a:lnTo>
                    <a:pt x="6130" y="2155"/>
                  </a:lnTo>
                  <a:lnTo>
                    <a:pt x="5766" y="1942"/>
                  </a:lnTo>
                  <a:lnTo>
                    <a:pt x="5462" y="1700"/>
                  </a:lnTo>
                  <a:lnTo>
                    <a:pt x="5189" y="1396"/>
                  </a:lnTo>
                  <a:lnTo>
                    <a:pt x="4947" y="1063"/>
                  </a:lnTo>
                  <a:lnTo>
                    <a:pt x="4947" y="1063"/>
                  </a:lnTo>
                  <a:lnTo>
                    <a:pt x="4825" y="820"/>
                  </a:lnTo>
                  <a:lnTo>
                    <a:pt x="4765" y="577"/>
                  </a:lnTo>
                  <a:lnTo>
                    <a:pt x="4734" y="334"/>
                  </a:lnTo>
                  <a:lnTo>
                    <a:pt x="4734" y="92"/>
                  </a:lnTo>
                  <a:lnTo>
                    <a:pt x="4734" y="92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4"/>
            <p:cNvSpPr/>
            <p:nvPr/>
          </p:nvSpPr>
          <p:spPr>
            <a:xfrm>
              <a:off x="3110925" y="1385025"/>
              <a:ext cx="85000" cy="59200"/>
            </a:xfrm>
            <a:custGeom>
              <a:avLst/>
              <a:gdLst/>
              <a:ahLst/>
              <a:cxnLst/>
              <a:rect l="l" t="t" r="r" b="b"/>
              <a:pathLst>
                <a:path w="3400" h="2368" extrusionOk="0">
                  <a:moveTo>
                    <a:pt x="1" y="1"/>
                  </a:moveTo>
                  <a:lnTo>
                    <a:pt x="1" y="122"/>
                  </a:lnTo>
                  <a:lnTo>
                    <a:pt x="62" y="365"/>
                  </a:lnTo>
                  <a:lnTo>
                    <a:pt x="213" y="699"/>
                  </a:lnTo>
                  <a:lnTo>
                    <a:pt x="395" y="1063"/>
                  </a:lnTo>
                  <a:lnTo>
                    <a:pt x="669" y="1397"/>
                  </a:lnTo>
                  <a:lnTo>
                    <a:pt x="942" y="1639"/>
                  </a:lnTo>
                  <a:lnTo>
                    <a:pt x="1124" y="1821"/>
                  </a:lnTo>
                  <a:lnTo>
                    <a:pt x="1215" y="1882"/>
                  </a:lnTo>
                  <a:lnTo>
                    <a:pt x="1306" y="1943"/>
                  </a:lnTo>
                  <a:lnTo>
                    <a:pt x="1518" y="2064"/>
                  </a:lnTo>
                  <a:lnTo>
                    <a:pt x="1852" y="2216"/>
                  </a:lnTo>
                  <a:lnTo>
                    <a:pt x="2277" y="2337"/>
                  </a:lnTo>
                  <a:lnTo>
                    <a:pt x="2702" y="2368"/>
                  </a:lnTo>
                  <a:lnTo>
                    <a:pt x="2884" y="2368"/>
                  </a:lnTo>
                  <a:lnTo>
                    <a:pt x="3066" y="2337"/>
                  </a:lnTo>
                  <a:lnTo>
                    <a:pt x="3308" y="2277"/>
                  </a:lnTo>
                  <a:lnTo>
                    <a:pt x="3399" y="2246"/>
                  </a:lnTo>
                  <a:lnTo>
                    <a:pt x="3308" y="2246"/>
                  </a:lnTo>
                  <a:lnTo>
                    <a:pt x="3035" y="2277"/>
                  </a:lnTo>
                  <a:lnTo>
                    <a:pt x="2702" y="2246"/>
                  </a:lnTo>
                  <a:lnTo>
                    <a:pt x="2307" y="2186"/>
                  </a:lnTo>
                  <a:lnTo>
                    <a:pt x="1913" y="2064"/>
                  </a:lnTo>
                  <a:lnTo>
                    <a:pt x="1609" y="1912"/>
                  </a:lnTo>
                  <a:lnTo>
                    <a:pt x="1397" y="1761"/>
                  </a:lnTo>
                  <a:lnTo>
                    <a:pt x="1336" y="1700"/>
                  </a:lnTo>
                  <a:lnTo>
                    <a:pt x="1245" y="1670"/>
                  </a:lnTo>
                  <a:lnTo>
                    <a:pt x="1063" y="1518"/>
                  </a:lnTo>
                  <a:lnTo>
                    <a:pt x="790" y="1275"/>
                  </a:lnTo>
                  <a:lnTo>
                    <a:pt x="517" y="972"/>
                  </a:lnTo>
                  <a:lnTo>
                    <a:pt x="304" y="638"/>
                  </a:lnTo>
                  <a:lnTo>
                    <a:pt x="153" y="335"/>
                  </a:lnTo>
                  <a:lnTo>
                    <a:pt x="31" y="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4"/>
            <p:cNvSpPr/>
            <p:nvPr/>
          </p:nvSpPr>
          <p:spPr>
            <a:xfrm>
              <a:off x="3031275" y="1391850"/>
              <a:ext cx="81200" cy="43275"/>
            </a:xfrm>
            <a:custGeom>
              <a:avLst/>
              <a:gdLst/>
              <a:ahLst/>
              <a:cxnLst/>
              <a:rect l="l" t="t" r="r" b="b"/>
              <a:pathLst>
                <a:path w="3248" h="1731" extrusionOk="0">
                  <a:moveTo>
                    <a:pt x="3248" y="1"/>
                  </a:moveTo>
                  <a:lnTo>
                    <a:pt x="3005" y="213"/>
                  </a:lnTo>
                  <a:lnTo>
                    <a:pt x="2792" y="456"/>
                  </a:lnTo>
                  <a:lnTo>
                    <a:pt x="2519" y="668"/>
                  </a:lnTo>
                  <a:lnTo>
                    <a:pt x="2216" y="911"/>
                  </a:lnTo>
                  <a:lnTo>
                    <a:pt x="1973" y="1093"/>
                  </a:lnTo>
                  <a:lnTo>
                    <a:pt x="1700" y="1245"/>
                  </a:lnTo>
                  <a:lnTo>
                    <a:pt x="1427" y="1397"/>
                  </a:lnTo>
                  <a:lnTo>
                    <a:pt x="1154" y="1518"/>
                  </a:lnTo>
                  <a:lnTo>
                    <a:pt x="1002" y="1548"/>
                  </a:lnTo>
                  <a:lnTo>
                    <a:pt x="820" y="1579"/>
                  </a:lnTo>
                  <a:lnTo>
                    <a:pt x="638" y="1609"/>
                  </a:lnTo>
                  <a:lnTo>
                    <a:pt x="486" y="1579"/>
                  </a:lnTo>
                  <a:lnTo>
                    <a:pt x="335" y="1518"/>
                  </a:lnTo>
                  <a:lnTo>
                    <a:pt x="213" y="1427"/>
                  </a:lnTo>
                  <a:lnTo>
                    <a:pt x="62" y="1275"/>
                  </a:lnTo>
                  <a:lnTo>
                    <a:pt x="1" y="1215"/>
                  </a:lnTo>
                  <a:lnTo>
                    <a:pt x="31" y="1306"/>
                  </a:lnTo>
                  <a:lnTo>
                    <a:pt x="153" y="1488"/>
                  </a:lnTo>
                  <a:lnTo>
                    <a:pt x="274" y="1579"/>
                  </a:lnTo>
                  <a:lnTo>
                    <a:pt x="456" y="1670"/>
                  </a:lnTo>
                  <a:lnTo>
                    <a:pt x="638" y="1730"/>
                  </a:lnTo>
                  <a:lnTo>
                    <a:pt x="1033" y="1730"/>
                  </a:lnTo>
                  <a:lnTo>
                    <a:pt x="1215" y="1670"/>
                  </a:lnTo>
                  <a:lnTo>
                    <a:pt x="1518" y="1548"/>
                  </a:lnTo>
                  <a:lnTo>
                    <a:pt x="1791" y="1427"/>
                  </a:lnTo>
                  <a:lnTo>
                    <a:pt x="2064" y="1245"/>
                  </a:lnTo>
                  <a:lnTo>
                    <a:pt x="2337" y="1033"/>
                  </a:lnTo>
                  <a:lnTo>
                    <a:pt x="2610" y="790"/>
                  </a:lnTo>
                  <a:lnTo>
                    <a:pt x="2853" y="517"/>
                  </a:lnTo>
                  <a:lnTo>
                    <a:pt x="3066" y="274"/>
                  </a:lnTo>
                  <a:lnTo>
                    <a:pt x="3217" y="92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4"/>
            <p:cNvSpPr/>
            <p:nvPr/>
          </p:nvSpPr>
          <p:spPr>
            <a:xfrm>
              <a:off x="3004725" y="1365300"/>
              <a:ext cx="51625" cy="110025"/>
            </a:xfrm>
            <a:custGeom>
              <a:avLst/>
              <a:gdLst/>
              <a:ahLst/>
              <a:cxnLst/>
              <a:rect l="l" t="t" r="r" b="b"/>
              <a:pathLst>
                <a:path w="2065" h="4401" extrusionOk="0">
                  <a:moveTo>
                    <a:pt x="1943" y="1"/>
                  </a:moveTo>
                  <a:lnTo>
                    <a:pt x="1791" y="31"/>
                  </a:lnTo>
                  <a:lnTo>
                    <a:pt x="1639" y="92"/>
                  </a:lnTo>
                  <a:lnTo>
                    <a:pt x="1457" y="183"/>
                  </a:lnTo>
                  <a:lnTo>
                    <a:pt x="1275" y="304"/>
                  </a:lnTo>
                  <a:lnTo>
                    <a:pt x="1093" y="456"/>
                  </a:lnTo>
                  <a:lnTo>
                    <a:pt x="911" y="638"/>
                  </a:lnTo>
                  <a:lnTo>
                    <a:pt x="608" y="1033"/>
                  </a:lnTo>
                  <a:lnTo>
                    <a:pt x="365" y="1397"/>
                  </a:lnTo>
                  <a:lnTo>
                    <a:pt x="213" y="1670"/>
                  </a:lnTo>
                  <a:lnTo>
                    <a:pt x="183" y="1761"/>
                  </a:lnTo>
                  <a:lnTo>
                    <a:pt x="153" y="1882"/>
                  </a:lnTo>
                  <a:lnTo>
                    <a:pt x="61" y="2186"/>
                  </a:lnTo>
                  <a:lnTo>
                    <a:pt x="1" y="2610"/>
                  </a:lnTo>
                  <a:lnTo>
                    <a:pt x="1" y="2853"/>
                  </a:lnTo>
                  <a:lnTo>
                    <a:pt x="31" y="3096"/>
                  </a:lnTo>
                  <a:lnTo>
                    <a:pt x="122" y="3581"/>
                  </a:lnTo>
                  <a:lnTo>
                    <a:pt x="213" y="4006"/>
                  </a:lnTo>
                  <a:lnTo>
                    <a:pt x="304" y="4279"/>
                  </a:lnTo>
                  <a:lnTo>
                    <a:pt x="335" y="4401"/>
                  </a:lnTo>
                  <a:lnTo>
                    <a:pt x="335" y="4279"/>
                  </a:lnTo>
                  <a:lnTo>
                    <a:pt x="304" y="3976"/>
                  </a:lnTo>
                  <a:lnTo>
                    <a:pt x="213" y="3581"/>
                  </a:lnTo>
                  <a:lnTo>
                    <a:pt x="183" y="3096"/>
                  </a:lnTo>
                  <a:lnTo>
                    <a:pt x="183" y="2853"/>
                  </a:lnTo>
                  <a:lnTo>
                    <a:pt x="183" y="2610"/>
                  </a:lnTo>
                  <a:lnTo>
                    <a:pt x="244" y="2216"/>
                  </a:lnTo>
                  <a:lnTo>
                    <a:pt x="335" y="1943"/>
                  </a:lnTo>
                  <a:lnTo>
                    <a:pt x="365" y="1852"/>
                  </a:lnTo>
                  <a:lnTo>
                    <a:pt x="395" y="1730"/>
                  </a:lnTo>
                  <a:lnTo>
                    <a:pt x="517" y="1488"/>
                  </a:lnTo>
                  <a:lnTo>
                    <a:pt x="729" y="1124"/>
                  </a:lnTo>
                  <a:lnTo>
                    <a:pt x="1002" y="729"/>
                  </a:lnTo>
                  <a:lnTo>
                    <a:pt x="1336" y="395"/>
                  </a:lnTo>
                  <a:lnTo>
                    <a:pt x="1518" y="274"/>
                  </a:lnTo>
                  <a:lnTo>
                    <a:pt x="1670" y="153"/>
                  </a:lnTo>
                  <a:lnTo>
                    <a:pt x="1821" y="92"/>
                  </a:lnTo>
                  <a:lnTo>
                    <a:pt x="1943" y="62"/>
                  </a:lnTo>
                  <a:lnTo>
                    <a:pt x="2064" y="31"/>
                  </a:lnTo>
                  <a:lnTo>
                    <a:pt x="1943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4"/>
            <p:cNvSpPr/>
            <p:nvPr/>
          </p:nvSpPr>
          <p:spPr>
            <a:xfrm>
              <a:off x="3159475" y="1368350"/>
              <a:ext cx="56175" cy="86500"/>
            </a:xfrm>
            <a:custGeom>
              <a:avLst/>
              <a:gdLst/>
              <a:ahLst/>
              <a:cxnLst/>
              <a:rect l="l" t="t" r="r" b="b"/>
              <a:pathLst>
                <a:path w="2247" h="3460" extrusionOk="0">
                  <a:moveTo>
                    <a:pt x="122" y="0"/>
                  </a:moveTo>
                  <a:lnTo>
                    <a:pt x="1" y="31"/>
                  </a:lnTo>
                  <a:lnTo>
                    <a:pt x="122" y="61"/>
                  </a:lnTo>
                  <a:lnTo>
                    <a:pt x="365" y="91"/>
                  </a:lnTo>
                  <a:lnTo>
                    <a:pt x="517" y="152"/>
                  </a:lnTo>
                  <a:lnTo>
                    <a:pt x="669" y="213"/>
                  </a:lnTo>
                  <a:lnTo>
                    <a:pt x="851" y="304"/>
                  </a:lnTo>
                  <a:lnTo>
                    <a:pt x="1002" y="455"/>
                  </a:lnTo>
                  <a:lnTo>
                    <a:pt x="1154" y="577"/>
                  </a:lnTo>
                  <a:lnTo>
                    <a:pt x="1275" y="728"/>
                  </a:lnTo>
                  <a:lnTo>
                    <a:pt x="1488" y="1032"/>
                  </a:lnTo>
                  <a:lnTo>
                    <a:pt x="1640" y="1335"/>
                  </a:lnTo>
                  <a:lnTo>
                    <a:pt x="1791" y="1639"/>
                  </a:lnTo>
                  <a:lnTo>
                    <a:pt x="1943" y="1973"/>
                  </a:lnTo>
                  <a:lnTo>
                    <a:pt x="2034" y="2367"/>
                  </a:lnTo>
                  <a:lnTo>
                    <a:pt x="2125" y="2762"/>
                  </a:lnTo>
                  <a:lnTo>
                    <a:pt x="2155" y="3095"/>
                  </a:lnTo>
                  <a:lnTo>
                    <a:pt x="2125" y="3368"/>
                  </a:lnTo>
                  <a:lnTo>
                    <a:pt x="2125" y="3459"/>
                  </a:lnTo>
                  <a:lnTo>
                    <a:pt x="2186" y="3368"/>
                  </a:lnTo>
                  <a:lnTo>
                    <a:pt x="2216" y="3126"/>
                  </a:lnTo>
                  <a:lnTo>
                    <a:pt x="2246" y="2731"/>
                  </a:lnTo>
                  <a:lnTo>
                    <a:pt x="2186" y="2337"/>
                  </a:lnTo>
                  <a:lnTo>
                    <a:pt x="2095" y="1912"/>
                  </a:lnTo>
                  <a:lnTo>
                    <a:pt x="1973" y="1548"/>
                  </a:lnTo>
                  <a:lnTo>
                    <a:pt x="1822" y="1244"/>
                  </a:lnTo>
                  <a:lnTo>
                    <a:pt x="1640" y="911"/>
                  </a:lnTo>
                  <a:lnTo>
                    <a:pt x="1397" y="637"/>
                  </a:lnTo>
                  <a:lnTo>
                    <a:pt x="1245" y="486"/>
                  </a:lnTo>
                  <a:lnTo>
                    <a:pt x="1093" y="334"/>
                  </a:lnTo>
                  <a:lnTo>
                    <a:pt x="911" y="213"/>
                  </a:lnTo>
                  <a:lnTo>
                    <a:pt x="729" y="122"/>
                  </a:lnTo>
                  <a:lnTo>
                    <a:pt x="547" y="6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4"/>
            <p:cNvSpPr/>
            <p:nvPr/>
          </p:nvSpPr>
          <p:spPr>
            <a:xfrm>
              <a:off x="3318025" y="1379725"/>
              <a:ext cx="229125" cy="285250"/>
            </a:xfrm>
            <a:custGeom>
              <a:avLst/>
              <a:gdLst/>
              <a:ahLst/>
              <a:cxnLst/>
              <a:rect l="l" t="t" r="r" b="b"/>
              <a:pathLst>
                <a:path w="9165" h="11410" extrusionOk="0">
                  <a:moveTo>
                    <a:pt x="3005" y="0"/>
                  </a:moveTo>
                  <a:lnTo>
                    <a:pt x="2853" y="31"/>
                  </a:lnTo>
                  <a:lnTo>
                    <a:pt x="2762" y="61"/>
                  </a:lnTo>
                  <a:lnTo>
                    <a:pt x="2641" y="122"/>
                  </a:lnTo>
                  <a:lnTo>
                    <a:pt x="2550" y="182"/>
                  </a:lnTo>
                  <a:lnTo>
                    <a:pt x="2398" y="334"/>
                  </a:lnTo>
                  <a:lnTo>
                    <a:pt x="2307" y="486"/>
                  </a:lnTo>
                  <a:lnTo>
                    <a:pt x="2034" y="516"/>
                  </a:lnTo>
                  <a:lnTo>
                    <a:pt x="1791" y="547"/>
                  </a:lnTo>
                  <a:lnTo>
                    <a:pt x="1457" y="638"/>
                  </a:lnTo>
                  <a:lnTo>
                    <a:pt x="1124" y="729"/>
                  </a:lnTo>
                  <a:lnTo>
                    <a:pt x="759" y="911"/>
                  </a:lnTo>
                  <a:lnTo>
                    <a:pt x="608" y="1032"/>
                  </a:lnTo>
                  <a:lnTo>
                    <a:pt x="456" y="1153"/>
                  </a:lnTo>
                  <a:lnTo>
                    <a:pt x="335" y="1305"/>
                  </a:lnTo>
                  <a:lnTo>
                    <a:pt x="213" y="1487"/>
                  </a:lnTo>
                  <a:lnTo>
                    <a:pt x="122" y="1700"/>
                  </a:lnTo>
                  <a:lnTo>
                    <a:pt x="62" y="1942"/>
                  </a:lnTo>
                  <a:lnTo>
                    <a:pt x="1" y="2185"/>
                  </a:lnTo>
                  <a:lnTo>
                    <a:pt x="1" y="2458"/>
                  </a:lnTo>
                  <a:lnTo>
                    <a:pt x="1" y="2762"/>
                  </a:lnTo>
                  <a:lnTo>
                    <a:pt x="31" y="3035"/>
                  </a:lnTo>
                  <a:lnTo>
                    <a:pt x="92" y="3308"/>
                  </a:lnTo>
                  <a:lnTo>
                    <a:pt x="183" y="3581"/>
                  </a:lnTo>
                  <a:lnTo>
                    <a:pt x="304" y="3854"/>
                  </a:lnTo>
                  <a:lnTo>
                    <a:pt x="456" y="4066"/>
                  </a:lnTo>
                  <a:lnTo>
                    <a:pt x="668" y="4249"/>
                  </a:lnTo>
                  <a:lnTo>
                    <a:pt x="911" y="4400"/>
                  </a:lnTo>
                  <a:lnTo>
                    <a:pt x="1184" y="4522"/>
                  </a:lnTo>
                  <a:lnTo>
                    <a:pt x="1518" y="4552"/>
                  </a:lnTo>
                  <a:lnTo>
                    <a:pt x="1882" y="4552"/>
                  </a:lnTo>
                  <a:lnTo>
                    <a:pt x="2307" y="4461"/>
                  </a:lnTo>
                  <a:lnTo>
                    <a:pt x="2337" y="4764"/>
                  </a:lnTo>
                  <a:lnTo>
                    <a:pt x="2459" y="5553"/>
                  </a:lnTo>
                  <a:lnTo>
                    <a:pt x="2550" y="6069"/>
                  </a:lnTo>
                  <a:lnTo>
                    <a:pt x="2702" y="6676"/>
                  </a:lnTo>
                  <a:lnTo>
                    <a:pt x="2853" y="7283"/>
                  </a:lnTo>
                  <a:lnTo>
                    <a:pt x="3066" y="7951"/>
                  </a:lnTo>
                  <a:lnTo>
                    <a:pt x="3278" y="8588"/>
                  </a:lnTo>
                  <a:lnTo>
                    <a:pt x="3551" y="9225"/>
                  </a:lnTo>
                  <a:lnTo>
                    <a:pt x="3885" y="9801"/>
                  </a:lnTo>
                  <a:lnTo>
                    <a:pt x="4037" y="10075"/>
                  </a:lnTo>
                  <a:lnTo>
                    <a:pt x="4249" y="10317"/>
                  </a:lnTo>
                  <a:lnTo>
                    <a:pt x="4431" y="10560"/>
                  </a:lnTo>
                  <a:lnTo>
                    <a:pt x="4644" y="10773"/>
                  </a:lnTo>
                  <a:lnTo>
                    <a:pt x="4856" y="10955"/>
                  </a:lnTo>
                  <a:lnTo>
                    <a:pt x="5099" y="11106"/>
                  </a:lnTo>
                  <a:lnTo>
                    <a:pt x="5341" y="11258"/>
                  </a:lnTo>
                  <a:lnTo>
                    <a:pt x="5615" y="11349"/>
                  </a:lnTo>
                  <a:lnTo>
                    <a:pt x="5888" y="11410"/>
                  </a:lnTo>
                  <a:lnTo>
                    <a:pt x="6464" y="11410"/>
                  </a:lnTo>
                  <a:lnTo>
                    <a:pt x="6737" y="11349"/>
                  </a:lnTo>
                  <a:lnTo>
                    <a:pt x="6980" y="11228"/>
                  </a:lnTo>
                  <a:lnTo>
                    <a:pt x="7223" y="11106"/>
                  </a:lnTo>
                  <a:lnTo>
                    <a:pt x="7435" y="10955"/>
                  </a:lnTo>
                  <a:lnTo>
                    <a:pt x="7617" y="10773"/>
                  </a:lnTo>
                  <a:lnTo>
                    <a:pt x="7799" y="10560"/>
                  </a:lnTo>
                  <a:lnTo>
                    <a:pt x="7981" y="10317"/>
                  </a:lnTo>
                  <a:lnTo>
                    <a:pt x="8133" y="10044"/>
                  </a:lnTo>
                  <a:lnTo>
                    <a:pt x="8254" y="9771"/>
                  </a:lnTo>
                  <a:lnTo>
                    <a:pt x="8497" y="9195"/>
                  </a:lnTo>
                  <a:lnTo>
                    <a:pt x="8710" y="8557"/>
                  </a:lnTo>
                  <a:lnTo>
                    <a:pt x="8861" y="7890"/>
                  </a:lnTo>
                  <a:lnTo>
                    <a:pt x="8952" y="7253"/>
                  </a:lnTo>
                  <a:lnTo>
                    <a:pt x="9043" y="6615"/>
                  </a:lnTo>
                  <a:lnTo>
                    <a:pt x="9104" y="6008"/>
                  </a:lnTo>
                  <a:lnTo>
                    <a:pt x="9134" y="5493"/>
                  </a:lnTo>
                  <a:lnTo>
                    <a:pt x="9165" y="4673"/>
                  </a:lnTo>
                  <a:lnTo>
                    <a:pt x="9165" y="4370"/>
                  </a:lnTo>
                  <a:lnTo>
                    <a:pt x="6009" y="3490"/>
                  </a:lnTo>
                  <a:lnTo>
                    <a:pt x="6009" y="7617"/>
                  </a:lnTo>
                  <a:lnTo>
                    <a:pt x="4006" y="3581"/>
                  </a:lnTo>
                  <a:lnTo>
                    <a:pt x="4158" y="3338"/>
                  </a:lnTo>
                  <a:lnTo>
                    <a:pt x="4310" y="3095"/>
                  </a:lnTo>
                  <a:lnTo>
                    <a:pt x="4431" y="2731"/>
                  </a:lnTo>
                  <a:lnTo>
                    <a:pt x="4461" y="2549"/>
                  </a:lnTo>
                  <a:lnTo>
                    <a:pt x="4492" y="2337"/>
                  </a:lnTo>
                  <a:lnTo>
                    <a:pt x="4492" y="2094"/>
                  </a:lnTo>
                  <a:lnTo>
                    <a:pt x="4461" y="1851"/>
                  </a:lnTo>
                  <a:lnTo>
                    <a:pt x="4401" y="1609"/>
                  </a:lnTo>
                  <a:lnTo>
                    <a:pt x="4310" y="1336"/>
                  </a:lnTo>
                  <a:lnTo>
                    <a:pt x="4188" y="1062"/>
                  </a:lnTo>
                  <a:lnTo>
                    <a:pt x="4006" y="759"/>
                  </a:lnTo>
                  <a:lnTo>
                    <a:pt x="3824" y="516"/>
                  </a:lnTo>
                  <a:lnTo>
                    <a:pt x="3612" y="304"/>
                  </a:lnTo>
                  <a:lnTo>
                    <a:pt x="3460" y="182"/>
                  </a:lnTo>
                  <a:lnTo>
                    <a:pt x="3278" y="91"/>
                  </a:lnTo>
                  <a:lnTo>
                    <a:pt x="3126" y="31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4"/>
            <p:cNvSpPr/>
            <p:nvPr/>
          </p:nvSpPr>
          <p:spPr>
            <a:xfrm>
              <a:off x="3318025" y="1379725"/>
              <a:ext cx="229125" cy="285250"/>
            </a:xfrm>
            <a:custGeom>
              <a:avLst/>
              <a:gdLst/>
              <a:ahLst/>
              <a:cxnLst/>
              <a:rect l="l" t="t" r="r" b="b"/>
              <a:pathLst>
                <a:path w="9165" h="11410" fill="none" extrusionOk="0">
                  <a:moveTo>
                    <a:pt x="6009" y="3490"/>
                  </a:moveTo>
                  <a:lnTo>
                    <a:pt x="6009" y="7617"/>
                  </a:lnTo>
                  <a:lnTo>
                    <a:pt x="4006" y="3581"/>
                  </a:lnTo>
                  <a:lnTo>
                    <a:pt x="4006" y="3581"/>
                  </a:lnTo>
                  <a:lnTo>
                    <a:pt x="4158" y="3338"/>
                  </a:lnTo>
                  <a:lnTo>
                    <a:pt x="4310" y="3095"/>
                  </a:lnTo>
                  <a:lnTo>
                    <a:pt x="4431" y="2731"/>
                  </a:lnTo>
                  <a:lnTo>
                    <a:pt x="4461" y="2549"/>
                  </a:lnTo>
                  <a:lnTo>
                    <a:pt x="4492" y="2337"/>
                  </a:lnTo>
                  <a:lnTo>
                    <a:pt x="4492" y="2094"/>
                  </a:lnTo>
                  <a:lnTo>
                    <a:pt x="4461" y="1851"/>
                  </a:lnTo>
                  <a:lnTo>
                    <a:pt x="4401" y="1609"/>
                  </a:lnTo>
                  <a:lnTo>
                    <a:pt x="4310" y="1336"/>
                  </a:lnTo>
                  <a:lnTo>
                    <a:pt x="4188" y="1062"/>
                  </a:lnTo>
                  <a:lnTo>
                    <a:pt x="4006" y="759"/>
                  </a:lnTo>
                  <a:lnTo>
                    <a:pt x="4006" y="759"/>
                  </a:lnTo>
                  <a:lnTo>
                    <a:pt x="3824" y="516"/>
                  </a:lnTo>
                  <a:lnTo>
                    <a:pt x="3612" y="304"/>
                  </a:lnTo>
                  <a:lnTo>
                    <a:pt x="3460" y="182"/>
                  </a:lnTo>
                  <a:lnTo>
                    <a:pt x="3278" y="91"/>
                  </a:lnTo>
                  <a:lnTo>
                    <a:pt x="3126" y="31"/>
                  </a:lnTo>
                  <a:lnTo>
                    <a:pt x="3005" y="0"/>
                  </a:lnTo>
                  <a:lnTo>
                    <a:pt x="2853" y="31"/>
                  </a:lnTo>
                  <a:lnTo>
                    <a:pt x="2762" y="61"/>
                  </a:lnTo>
                  <a:lnTo>
                    <a:pt x="2641" y="122"/>
                  </a:lnTo>
                  <a:lnTo>
                    <a:pt x="2550" y="182"/>
                  </a:lnTo>
                  <a:lnTo>
                    <a:pt x="2398" y="334"/>
                  </a:lnTo>
                  <a:lnTo>
                    <a:pt x="2307" y="486"/>
                  </a:lnTo>
                  <a:lnTo>
                    <a:pt x="2307" y="486"/>
                  </a:lnTo>
                  <a:lnTo>
                    <a:pt x="2034" y="516"/>
                  </a:lnTo>
                  <a:lnTo>
                    <a:pt x="1791" y="547"/>
                  </a:lnTo>
                  <a:lnTo>
                    <a:pt x="1457" y="638"/>
                  </a:lnTo>
                  <a:lnTo>
                    <a:pt x="1124" y="729"/>
                  </a:lnTo>
                  <a:lnTo>
                    <a:pt x="759" y="911"/>
                  </a:lnTo>
                  <a:lnTo>
                    <a:pt x="608" y="1032"/>
                  </a:lnTo>
                  <a:lnTo>
                    <a:pt x="456" y="1153"/>
                  </a:lnTo>
                  <a:lnTo>
                    <a:pt x="335" y="1305"/>
                  </a:lnTo>
                  <a:lnTo>
                    <a:pt x="213" y="1487"/>
                  </a:lnTo>
                  <a:lnTo>
                    <a:pt x="213" y="1487"/>
                  </a:lnTo>
                  <a:lnTo>
                    <a:pt x="122" y="1700"/>
                  </a:lnTo>
                  <a:lnTo>
                    <a:pt x="62" y="1942"/>
                  </a:lnTo>
                  <a:lnTo>
                    <a:pt x="1" y="2185"/>
                  </a:lnTo>
                  <a:lnTo>
                    <a:pt x="1" y="2458"/>
                  </a:lnTo>
                  <a:lnTo>
                    <a:pt x="1" y="2762"/>
                  </a:lnTo>
                  <a:lnTo>
                    <a:pt x="31" y="3035"/>
                  </a:lnTo>
                  <a:lnTo>
                    <a:pt x="92" y="3308"/>
                  </a:lnTo>
                  <a:lnTo>
                    <a:pt x="183" y="3581"/>
                  </a:lnTo>
                  <a:lnTo>
                    <a:pt x="304" y="3854"/>
                  </a:lnTo>
                  <a:lnTo>
                    <a:pt x="456" y="4066"/>
                  </a:lnTo>
                  <a:lnTo>
                    <a:pt x="668" y="4249"/>
                  </a:lnTo>
                  <a:lnTo>
                    <a:pt x="911" y="4400"/>
                  </a:lnTo>
                  <a:lnTo>
                    <a:pt x="1184" y="4522"/>
                  </a:lnTo>
                  <a:lnTo>
                    <a:pt x="1518" y="4552"/>
                  </a:lnTo>
                  <a:lnTo>
                    <a:pt x="1882" y="4552"/>
                  </a:lnTo>
                  <a:lnTo>
                    <a:pt x="2307" y="4461"/>
                  </a:lnTo>
                  <a:lnTo>
                    <a:pt x="2307" y="4461"/>
                  </a:lnTo>
                  <a:lnTo>
                    <a:pt x="2337" y="4764"/>
                  </a:lnTo>
                  <a:lnTo>
                    <a:pt x="2459" y="5553"/>
                  </a:lnTo>
                  <a:lnTo>
                    <a:pt x="2550" y="6069"/>
                  </a:lnTo>
                  <a:lnTo>
                    <a:pt x="2702" y="6676"/>
                  </a:lnTo>
                  <a:lnTo>
                    <a:pt x="2853" y="7283"/>
                  </a:lnTo>
                  <a:lnTo>
                    <a:pt x="3066" y="7951"/>
                  </a:lnTo>
                  <a:lnTo>
                    <a:pt x="3278" y="8588"/>
                  </a:lnTo>
                  <a:lnTo>
                    <a:pt x="3551" y="9225"/>
                  </a:lnTo>
                  <a:lnTo>
                    <a:pt x="3885" y="9801"/>
                  </a:lnTo>
                  <a:lnTo>
                    <a:pt x="4037" y="10075"/>
                  </a:lnTo>
                  <a:lnTo>
                    <a:pt x="4249" y="10317"/>
                  </a:lnTo>
                  <a:lnTo>
                    <a:pt x="4431" y="10560"/>
                  </a:lnTo>
                  <a:lnTo>
                    <a:pt x="4644" y="10773"/>
                  </a:lnTo>
                  <a:lnTo>
                    <a:pt x="4856" y="10955"/>
                  </a:lnTo>
                  <a:lnTo>
                    <a:pt x="5099" y="11106"/>
                  </a:lnTo>
                  <a:lnTo>
                    <a:pt x="5341" y="11258"/>
                  </a:lnTo>
                  <a:lnTo>
                    <a:pt x="5615" y="11349"/>
                  </a:lnTo>
                  <a:lnTo>
                    <a:pt x="5888" y="11410"/>
                  </a:lnTo>
                  <a:lnTo>
                    <a:pt x="6161" y="11410"/>
                  </a:lnTo>
                  <a:lnTo>
                    <a:pt x="6161" y="11410"/>
                  </a:lnTo>
                  <a:lnTo>
                    <a:pt x="6464" y="11410"/>
                  </a:lnTo>
                  <a:lnTo>
                    <a:pt x="6737" y="11349"/>
                  </a:lnTo>
                  <a:lnTo>
                    <a:pt x="6980" y="11228"/>
                  </a:lnTo>
                  <a:lnTo>
                    <a:pt x="7223" y="11106"/>
                  </a:lnTo>
                  <a:lnTo>
                    <a:pt x="7435" y="10955"/>
                  </a:lnTo>
                  <a:lnTo>
                    <a:pt x="7617" y="10773"/>
                  </a:lnTo>
                  <a:lnTo>
                    <a:pt x="7799" y="10560"/>
                  </a:lnTo>
                  <a:lnTo>
                    <a:pt x="7981" y="10317"/>
                  </a:lnTo>
                  <a:lnTo>
                    <a:pt x="8133" y="10044"/>
                  </a:lnTo>
                  <a:lnTo>
                    <a:pt x="8254" y="9771"/>
                  </a:lnTo>
                  <a:lnTo>
                    <a:pt x="8497" y="9195"/>
                  </a:lnTo>
                  <a:lnTo>
                    <a:pt x="8710" y="8557"/>
                  </a:lnTo>
                  <a:lnTo>
                    <a:pt x="8861" y="7890"/>
                  </a:lnTo>
                  <a:lnTo>
                    <a:pt x="8952" y="7253"/>
                  </a:lnTo>
                  <a:lnTo>
                    <a:pt x="9043" y="6615"/>
                  </a:lnTo>
                  <a:lnTo>
                    <a:pt x="9104" y="6008"/>
                  </a:lnTo>
                  <a:lnTo>
                    <a:pt x="9134" y="5493"/>
                  </a:lnTo>
                  <a:lnTo>
                    <a:pt x="9165" y="4673"/>
                  </a:lnTo>
                  <a:lnTo>
                    <a:pt x="9165" y="4370"/>
                  </a:lnTo>
                  <a:lnTo>
                    <a:pt x="6009" y="34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4"/>
            <p:cNvSpPr/>
            <p:nvPr/>
          </p:nvSpPr>
          <p:spPr>
            <a:xfrm>
              <a:off x="3358250" y="1491225"/>
              <a:ext cx="17475" cy="2300"/>
            </a:xfrm>
            <a:custGeom>
              <a:avLst/>
              <a:gdLst/>
              <a:ahLst/>
              <a:cxnLst/>
              <a:rect l="l" t="t" r="r" b="b"/>
              <a:pathLst>
                <a:path w="699" h="92" extrusionOk="0">
                  <a:moveTo>
                    <a:pt x="698" y="1"/>
                  </a:moveTo>
                  <a:lnTo>
                    <a:pt x="698" y="1"/>
                  </a:lnTo>
                  <a:lnTo>
                    <a:pt x="334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334" y="92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4"/>
            <p:cNvSpPr/>
            <p:nvPr/>
          </p:nvSpPr>
          <p:spPr>
            <a:xfrm>
              <a:off x="3358250" y="1491225"/>
              <a:ext cx="17475" cy="2300"/>
            </a:xfrm>
            <a:custGeom>
              <a:avLst/>
              <a:gdLst/>
              <a:ahLst/>
              <a:cxnLst/>
              <a:rect l="l" t="t" r="r" b="b"/>
              <a:pathLst>
                <a:path w="699" h="92" fill="none" extrusionOk="0">
                  <a:moveTo>
                    <a:pt x="698" y="1"/>
                  </a:moveTo>
                  <a:lnTo>
                    <a:pt x="698" y="1"/>
                  </a:lnTo>
                  <a:lnTo>
                    <a:pt x="334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334" y="92"/>
                  </a:lnTo>
                  <a:lnTo>
                    <a:pt x="6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4"/>
            <p:cNvSpPr/>
            <p:nvPr/>
          </p:nvSpPr>
          <p:spPr>
            <a:xfrm>
              <a:off x="3344575" y="1491225"/>
              <a:ext cx="13700" cy="2300"/>
            </a:xfrm>
            <a:custGeom>
              <a:avLst/>
              <a:gdLst/>
              <a:ahLst/>
              <a:cxnLst/>
              <a:rect l="l" t="t" r="r" b="b"/>
              <a:pathLst>
                <a:path w="548" h="92" extrusionOk="0">
                  <a:moveTo>
                    <a:pt x="62" y="31"/>
                  </a:moveTo>
                  <a:lnTo>
                    <a:pt x="62" y="31"/>
                  </a:lnTo>
                  <a:lnTo>
                    <a:pt x="274" y="92"/>
                  </a:lnTo>
                  <a:lnTo>
                    <a:pt x="547" y="92"/>
                  </a:lnTo>
                  <a:lnTo>
                    <a:pt x="547" y="92"/>
                  </a:lnTo>
                  <a:lnTo>
                    <a:pt x="547" y="92"/>
                  </a:lnTo>
                  <a:lnTo>
                    <a:pt x="274" y="92"/>
                  </a:lnTo>
                  <a:lnTo>
                    <a:pt x="62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31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1" y="31"/>
                  </a:move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9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4"/>
            <p:cNvSpPr/>
            <p:nvPr/>
          </p:nvSpPr>
          <p:spPr>
            <a:xfrm>
              <a:off x="3346100" y="1492000"/>
              <a:ext cx="12175" cy="1525"/>
            </a:xfrm>
            <a:custGeom>
              <a:avLst/>
              <a:gdLst/>
              <a:ahLst/>
              <a:cxnLst/>
              <a:rect l="l" t="t" r="r" b="b"/>
              <a:pathLst>
                <a:path w="487" h="6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13" y="61"/>
                  </a:lnTo>
                  <a:lnTo>
                    <a:pt x="486" y="61"/>
                  </a:lnTo>
                  <a:lnTo>
                    <a:pt x="486" y="61"/>
                  </a:lnTo>
                  <a:lnTo>
                    <a:pt x="486" y="61"/>
                  </a:lnTo>
                  <a:lnTo>
                    <a:pt x="213" y="6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4"/>
            <p:cNvSpPr/>
            <p:nvPr/>
          </p:nvSpPr>
          <p:spPr>
            <a:xfrm>
              <a:off x="3345350" y="14920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4"/>
            <p:cNvSpPr/>
            <p:nvPr/>
          </p:nvSpPr>
          <p:spPr>
            <a:xfrm>
              <a:off x="3345350" y="149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4"/>
            <p:cNvSpPr/>
            <p:nvPr/>
          </p:nvSpPr>
          <p:spPr>
            <a:xfrm>
              <a:off x="3345350" y="149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4"/>
            <p:cNvSpPr/>
            <p:nvPr/>
          </p:nvSpPr>
          <p:spPr>
            <a:xfrm>
              <a:off x="3345350" y="149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4"/>
            <p:cNvSpPr/>
            <p:nvPr/>
          </p:nvSpPr>
          <p:spPr>
            <a:xfrm>
              <a:off x="3344575" y="149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4"/>
            <p:cNvSpPr/>
            <p:nvPr/>
          </p:nvSpPr>
          <p:spPr>
            <a:xfrm>
              <a:off x="3344575" y="149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4"/>
            <p:cNvSpPr/>
            <p:nvPr/>
          </p:nvSpPr>
          <p:spPr>
            <a:xfrm>
              <a:off x="3318025" y="1379725"/>
              <a:ext cx="217750" cy="285250"/>
            </a:xfrm>
            <a:custGeom>
              <a:avLst/>
              <a:gdLst/>
              <a:ahLst/>
              <a:cxnLst/>
              <a:rect l="l" t="t" r="r" b="b"/>
              <a:pathLst>
                <a:path w="8710" h="11410" extrusionOk="0">
                  <a:moveTo>
                    <a:pt x="2914" y="0"/>
                  </a:moveTo>
                  <a:lnTo>
                    <a:pt x="3066" y="152"/>
                  </a:lnTo>
                  <a:lnTo>
                    <a:pt x="3187" y="304"/>
                  </a:lnTo>
                  <a:lnTo>
                    <a:pt x="3308" y="486"/>
                  </a:lnTo>
                  <a:lnTo>
                    <a:pt x="3399" y="698"/>
                  </a:lnTo>
                  <a:lnTo>
                    <a:pt x="3430" y="911"/>
                  </a:lnTo>
                  <a:lnTo>
                    <a:pt x="3460" y="1153"/>
                  </a:lnTo>
                  <a:lnTo>
                    <a:pt x="3460" y="1366"/>
                  </a:lnTo>
                  <a:lnTo>
                    <a:pt x="3399" y="1578"/>
                  </a:lnTo>
                  <a:lnTo>
                    <a:pt x="3399" y="1609"/>
                  </a:lnTo>
                  <a:lnTo>
                    <a:pt x="3369" y="1609"/>
                  </a:lnTo>
                  <a:lnTo>
                    <a:pt x="3369" y="1639"/>
                  </a:lnTo>
                  <a:lnTo>
                    <a:pt x="3339" y="1700"/>
                  </a:lnTo>
                  <a:lnTo>
                    <a:pt x="3339" y="1760"/>
                  </a:lnTo>
                  <a:lnTo>
                    <a:pt x="3430" y="1669"/>
                  </a:lnTo>
                  <a:lnTo>
                    <a:pt x="3551" y="1487"/>
                  </a:lnTo>
                  <a:lnTo>
                    <a:pt x="3612" y="1427"/>
                  </a:lnTo>
                  <a:lnTo>
                    <a:pt x="3612" y="1518"/>
                  </a:lnTo>
                  <a:lnTo>
                    <a:pt x="3521" y="1730"/>
                  </a:lnTo>
                  <a:lnTo>
                    <a:pt x="3399" y="1912"/>
                  </a:lnTo>
                  <a:lnTo>
                    <a:pt x="3248" y="2094"/>
                  </a:lnTo>
                  <a:lnTo>
                    <a:pt x="3096" y="2398"/>
                  </a:lnTo>
                  <a:lnTo>
                    <a:pt x="3096" y="2458"/>
                  </a:lnTo>
                  <a:lnTo>
                    <a:pt x="3157" y="2610"/>
                  </a:lnTo>
                  <a:lnTo>
                    <a:pt x="3217" y="2701"/>
                  </a:lnTo>
                  <a:lnTo>
                    <a:pt x="3248" y="2762"/>
                  </a:lnTo>
                  <a:lnTo>
                    <a:pt x="3278" y="2822"/>
                  </a:lnTo>
                  <a:lnTo>
                    <a:pt x="3339" y="2913"/>
                  </a:lnTo>
                  <a:lnTo>
                    <a:pt x="3490" y="3035"/>
                  </a:lnTo>
                  <a:lnTo>
                    <a:pt x="3551" y="3065"/>
                  </a:lnTo>
                  <a:lnTo>
                    <a:pt x="3551" y="3126"/>
                  </a:lnTo>
                  <a:lnTo>
                    <a:pt x="3339" y="3126"/>
                  </a:lnTo>
                  <a:lnTo>
                    <a:pt x="3217" y="3065"/>
                  </a:lnTo>
                  <a:lnTo>
                    <a:pt x="3157" y="3004"/>
                  </a:lnTo>
                  <a:lnTo>
                    <a:pt x="3157" y="3095"/>
                  </a:lnTo>
                  <a:lnTo>
                    <a:pt x="3096" y="3247"/>
                  </a:lnTo>
                  <a:lnTo>
                    <a:pt x="2944" y="3399"/>
                  </a:lnTo>
                  <a:lnTo>
                    <a:pt x="2762" y="3520"/>
                  </a:lnTo>
                  <a:lnTo>
                    <a:pt x="2550" y="3611"/>
                  </a:lnTo>
                  <a:lnTo>
                    <a:pt x="2307" y="3672"/>
                  </a:lnTo>
                  <a:lnTo>
                    <a:pt x="2095" y="3733"/>
                  </a:lnTo>
                  <a:lnTo>
                    <a:pt x="1700" y="3763"/>
                  </a:lnTo>
                  <a:lnTo>
                    <a:pt x="942" y="3763"/>
                  </a:lnTo>
                  <a:lnTo>
                    <a:pt x="790" y="3702"/>
                  </a:lnTo>
                  <a:lnTo>
                    <a:pt x="911" y="3702"/>
                  </a:lnTo>
                  <a:lnTo>
                    <a:pt x="1184" y="3672"/>
                  </a:lnTo>
                  <a:lnTo>
                    <a:pt x="1579" y="3611"/>
                  </a:lnTo>
                  <a:lnTo>
                    <a:pt x="2034" y="3520"/>
                  </a:lnTo>
                  <a:lnTo>
                    <a:pt x="2277" y="3490"/>
                  </a:lnTo>
                  <a:lnTo>
                    <a:pt x="2489" y="3399"/>
                  </a:lnTo>
                  <a:lnTo>
                    <a:pt x="2671" y="3308"/>
                  </a:lnTo>
                  <a:lnTo>
                    <a:pt x="2793" y="3217"/>
                  </a:lnTo>
                  <a:lnTo>
                    <a:pt x="2853" y="3126"/>
                  </a:lnTo>
                  <a:lnTo>
                    <a:pt x="2884" y="3035"/>
                  </a:lnTo>
                  <a:lnTo>
                    <a:pt x="2884" y="2974"/>
                  </a:lnTo>
                  <a:lnTo>
                    <a:pt x="2884" y="2883"/>
                  </a:lnTo>
                  <a:lnTo>
                    <a:pt x="2853" y="2792"/>
                  </a:lnTo>
                  <a:lnTo>
                    <a:pt x="2823" y="2731"/>
                  </a:lnTo>
                  <a:lnTo>
                    <a:pt x="2550" y="2944"/>
                  </a:lnTo>
                  <a:lnTo>
                    <a:pt x="2246" y="3095"/>
                  </a:lnTo>
                  <a:lnTo>
                    <a:pt x="1913" y="3187"/>
                  </a:lnTo>
                  <a:lnTo>
                    <a:pt x="1579" y="3217"/>
                  </a:lnTo>
                  <a:lnTo>
                    <a:pt x="1275" y="3217"/>
                  </a:lnTo>
                  <a:lnTo>
                    <a:pt x="1063" y="3156"/>
                  </a:lnTo>
                  <a:lnTo>
                    <a:pt x="851" y="3095"/>
                  </a:lnTo>
                  <a:lnTo>
                    <a:pt x="638" y="2974"/>
                  </a:lnTo>
                  <a:lnTo>
                    <a:pt x="456" y="2853"/>
                  </a:lnTo>
                  <a:lnTo>
                    <a:pt x="274" y="2731"/>
                  </a:lnTo>
                  <a:lnTo>
                    <a:pt x="122" y="2549"/>
                  </a:lnTo>
                  <a:lnTo>
                    <a:pt x="1" y="2367"/>
                  </a:lnTo>
                  <a:lnTo>
                    <a:pt x="1" y="2671"/>
                  </a:lnTo>
                  <a:lnTo>
                    <a:pt x="31" y="3004"/>
                  </a:lnTo>
                  <a:lnTo>
                    <a:pt x="92" y="3308"/>
                  </a:lnTo>
                  <a:lnTo>
                    <a:pt x="183" y="3611"/>
                  </a:lnTo>
                  <a:lnTo>
                    <a:pt x="335" y="3884"/>
                  </a:lnTo>
                  <a:lnTo>
                    <a:pt x="517" y="4127"/>
                  </a:lnTo>
                  <a:lnTo>
                    <a:pt x="759" y="4340"/>
                  </a:lnTo>
                  <a:lnTo>
                    <a:pt x="911" y="4400"/>
                  </a:lnTo>
                  <a:lnTo>
                    <a:pt x="1063" y="4461"/>
                  </a:lnTo>
                  <a:lnTo>
                    <a:pt x="1063" y="4491"/>
                  </a:lnTo>
                  <a:lnTo>
                    <a:pt x="1124" y="4491"/>
                  </a:lnTo>
                  <a:lnTo>
                    <a:pt x="1336" y="4552"/>
                  </a:lnTo>
                  <a:lnTo>
                    <a:pt x="1943" y="4552"/>
                  </a:lnTo>
                  <a:lnTo>
                    <a:pt x="2307" y="4461"/>
                  </a:lnTo>
                  <a:lnTo>
                    <a:pt x="2337" y="4825"/>
                  </a:lnTo>
                  <a:lnTo>
                    <a:pt x="2519" y="4795"/>
                  </a:lnTo>
                  <a:lnTo>
                    <a:pt x="2914" y="4795"/>
                  </a:lnTo>
                  <a:lnTo>
                    <a:pt x="3096" y="4825"/>
                  </a:lnTo>
                  <a:lnTo>
                    <a:pt x="3278" y="4916"/>
                  </a:lnTo>
                  <a:lnTo>
                    <a:pt x="3460" y="5007"/>
                  </a:lnTo>
                  <a:lnTo>
                    <a:pt x="3642" y="5129"/>
                  </a:lnTo>
                  <a:lnTo>
                    <a:pt x="3794" y="5280"/>
                  </a:lnTo>
                  <a:lnTo>
                    <a:pt x="3946" y="5462"/>
                  </a:lnTo>
                  <a:lnTo>
                    <a:pt x="4097" y="5705"/>
                  </a:lnTo>
                  <a:lnTo>
                    <a:pt x="4795" y="7101"/>
                  </a:lnTo>
                  <a:lnTo>
                    <a:pt x="5432" y="8527"/>
                  </a:lnTo>
                  <a:lnTo>
                    <a:pt x="5736" y="9225"/>
                  </a:lnTo>
                  <a:lnTo>
                    <a:pt x="6009" y="9923"/>
                  </a:lnTo>
                  <a:lnTo>
                    <a:pt x="6252" y="10651"/>
                  </a:lnTo>
                  <a:lnTo>
                    <a:pt x="6464" y="11410"/>
                  </a:lnTo>
                  <a:lnTo>
                    <a:pt x="6677" y="11349"/>
                  </a:lnTo>
                  <a:lnTo>
                    <a:pt x="6889" y="11288"/>
                  </a:lnTo>
                  <a:lnTo>
                    <a:pt x="7101" y="11197"/>
                  </a:lnTo>
                  <a:lnTo>
                    <a:pt x="7283" y="11076"/>
                  </a:lnTo>
                  <a:lnTo>
                    <a:pt x="7466" y="10924"/>
                  </a:lnTo>
                  <a:lnTo>
                    <a:pt x="7617" y="10773"/>
                  </a:lnTo>
                  <a:lnTo>
                    <a:pt x="7769" y="10590"/>
                  </a:lnTo>
                  <a:lnTo>
                    <a:pt x="7921" y="10408"/>
                  </a:lnTo>
                  <a:lnTo>
                    <a:pt x="8163" y="9984"/>
                  </a:lnTo>
                  <a:lnTo>
                    <a:pt x="8376" y="9498"/>
                  </a:lnTo>
                  <a:lnTo>
                    <a:pt x="8558" y="8982"/>
                  </a:lnTo>
                  <a:lnTo>
                    <a:pt x="8710" y="8466"/>
                  </a:lnTo>
                  <a:lnTo>
                    <a:pt x="8710" y="8254"/>
                  </a:lnTo>
                  <a:lnTo>
                    <a:pt x="8497" y="7526"/>
                  </a:lnTo>
                  <a:lnTo>
                    <a:pt x="8163" y="6403"/>
                  </a:lnTo>
                  <a:lnTo>
                    <a:pt x="8103" y="6191"/>
                  </a:lnTo>
                  <a:lnTo>
                    <a:pt x="7617" y="4734"/>
                  </a:lnTo>
                  <a:lnTo>
                    <a:pt x="7101" y="4734"/>
                  </a:lnTo>
                  <a:lnTo>
                    <a:pt x="6677" y="4673"/>
                  </a:lnTo>
                  <a:lnTo>
                    <a:pt x="6312" y="4582"/>
                  </a:lnTo>
                  <a:lnTo>
                    <a:pt x="6009" y="4522"/>
                  </a:lnTo>
                  <a:lnTo>
                    <a:pt x="6009" y="7617"/>
                  </a:lnTo>
                  <a:lnTo>
                    <a:pt x="4006" y="3581"/>
                  </a:lnTo>
                  <a:lnTo>
                    <a:pt x="4097" y="3460"/>
                  </a:lnTo>
                  <a:lnTo>
                    <a:pt x="4249" y="3187"/>
                  </a:lnTo>
                  <a:lnTo>
                    <a:pt x="4340" y="2974"/>
                  </a:lnTo>
                  <a:lnTo>
                    <a:pt x="4401" y="2731"/>
                  </a:lnTo>
                  <a:lnTo>
                    <a:pt x="4461" y="2489"/>
                  </a:lnTo>
                  <a:lnTo>
                    <a:pt x="4492" y="2185"/>
                  </a:lnTo>
                  <a:lnTo>
                    <a:pt x="4461" y="1851"/>
                  </a:lnTo>
                  <a:lnTo>
                    <a:pt x="4401" y="1518"/>
                  </a:lnTo>
                  <a:lnTo>
                    <a:pt x="4249" y="1153"/>
                  </a:lnTo>
                  <a:lnTo>
                    <a:pt x="4006" y="759"/>
                  </a:lnTo>
                  <a:lnTo>
                    <a:pt x="3703" y="395"/>
                  </a:lnTo>
                  <a:lnTo>
                    <a:pt x="3581" y="273"/>
                  </a:lnTo>
                  <a:lnTo>
                    <a:pt x="3460" y="182"/>
                  </a:lnTo>
                  <a:lnTo>
                    <a:pt x="3308" y="91"/>
                  </a:lnTo>
                  <a:lnTo>
                    <a:pt x="3217" y="61"/>
                  </a:lnTo>
                  <a:lnTo>
                    <a:pt x="3096" y="31"/>
                  </a:lnTo>
                  <a:lnTo>
                    <a:pt x="2975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4"/>
            <p:cNvSpPr/>
            <p:nvPr/>
          </p:nvSpPr>
          <p:spPr>
            <a:xfrm>
              <a:off x="3318025" y="1379725"/>
              <a:ext cx="217750" cy="285250"/>
            </a:xfrm>
            <a:custGeom>
              <a:avLst/>
              <a:gdLst/>
              <a:ahLst/>
              <a:cxnLst/>
              <a:rect l="l" t="t" r="r" b="b"/>
              <a:pathLst>
                <a:path w="8710" h="11410" fill="none" extrusionOk="0">
                  <a:moveTo>
                    <a:pt x="2975" y="0"/>
                  </a:moveTo>
                  <a:lnTo>
                    <a:pt x="2975" y="0"/>
                  </a:lnTo>
                  <a:lnTo>
                    <a:pt x="2914" y="0"/>
                  </a:lnTo>
                  <a:lnTo>
                    <a:pt x="2914" y="0"/>
                  </a:lnTo>
                  <a:lnTo>
                    <a:pt x="3066" y="152"/>
                  </a:lnTo>
                  <a:lnTo>
                    <a:pt x="3187" y="304"/>
                  </a:lnTo>
                  <a:lnTo>
                    <a:pt x="3308" y="486"/>
                  </a:lnTo>
                  <a:lnTo>
                    <a:pt x="3399" y="698"/>
                  </a:lnTo>
                  <a:lnTo>
                    <a:pt x="3399" y="698"/>
                  </a:lnTo>
                  <a:lnTo>
                    <a:pt x="3430" y="911"/>
                  </a:lnTo>
                  <a:lnTo>
                    <a:pt x="3460" y="1153"/>
                  </a:lnTo>
                  <a:lnTo>
                    <a:pt x="3460" y="1366"/>
                  </a:lnTo>
                  <a:lnTo>
                    <a:pt x="3399" y="1578"/>
                  </a:lnTo>
                  <a:lnTo>
                    <a:pt x="3399" y="1578"/>
                  </a:lnTo>
                  <a:lnTo>
                    <a:pt x="3399" y="1578"/>
                  </a:lnTo>
                  <a:lnTo>
                    <a:pt x="3399" y="1578"/>
                  </a:lnTo>
                  <a:lnTo>
                    <a:pt x="3399" y="1578"/>
                  </a:lnTo>
                  <a:lnTo>
                    <a:pt x="3399" y="1578"/>
                  </a:lnTo>
                  <a:lnTo>
                    <a:pt x="3399" y="1578"/>
                  </a:lnTo>
                  <a:lnTo>
                    <a:pt x="3399" y="1578"/>
                  </a:lnTo>
                  <a:lnTo>
                    <a:pt x="3399" y="1578"/>
                  </a:lnTo>
                  <a:lnTo>
                    <a:pt x="3399" y="1578"/>
                  </a:lnTo>
                  <a:lnTo>
                    <a:pt x="3399" y="1609"/>
                  </a:lnTo>
                  <a:lnTo>
                    <a:pt x="3399" y="1609"/>
                  </a:lnTo>
                  <a:lnTo>
                    <a:pt x="3399" y="1609"/>
                  </a:lnTo>
                  <a:lnTo>
                    <a:pt x="3399" y="1609"/>
                  </a:lnTo>
                  <a:lnTo>
                    <a:pt x="3399" y="1609"/>
                  </a:lnTo>
                  <a:lnTo>
                    <a:pt x="3399" y="1609"/>
                  </a:lnTo>
                  <a:lnTo>
                    <a:pt x="3399" y="1609"/>
                  </a:lnTo>
                  <a:lnTo>
                    <a:pt x="3399" y="1609"/>
                  </a:lnTo>
                  <a:lnTo>
                    <a:pt x="3399" y="1609"/>
                  </a:lnTo>
                  <a:lnTo>
                    <a:pt x="3399" y="1609"/>
                  </a:lnTo>
                  <a:lnTo>
                    <a:pt x="3369" y="1609"/>
                  </a:lnTo>
                  <a:lnTo>
                    <a:pt x="3369" y="1609"/>
                  </a:lnTo>
                  <a:lnTo>
                    <a:pt x="3369" y="1609"/>
                  </a:lnTo>
                  <a:lnTo>
                    <a:pt x="3369" y="1609"/>
                  </a:lnTo>
                  <a:lnTo>
                    <a:pt x="3369" y="1609"/>
                  </a:lnTo>
                  <a:lnTo>
                    <a:pt x="3369" y="1609"/>
                  </a:lnTo>
                  <a:lnTo>
                    <a:pt x="3369" y="1609"/>
                  </a:lnTo>
                  <a:lnTo>
                    <a:pt x="3369" y="160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69" y="1639"/>
                  </a:lnTo>
                  <a:lnTo>
                    <a:pt x="3339" y="1700"/>
                  </a:lnTo>
                  <a:lnTo>
                    <a:pt x="3339" y="1700"/>
                  </a:lnTo>
                  <a:lnTo>
                    <a:pt x="3339" y="1760"/>
                  </a:lnTo>
                  <a:lnTo>
                    <a:pt x="3339" y="1760"/>
                  </a:lnTo>
                  <a:lnTo>
                    <a:pt x="3430" y="1669"/>
                  </a:lnTo>
                  <a:lnTo>
                    <a:pt x="3430" y="1669"/>
                  </a:lnTo>
                  <a:lnTo>
                    <a:pt x="3551" y="1487"/>
                  </a:lnTo>
                  <a:lnTo>
                    <a:pt x="3612" y="1427"/>
                  </a:lnTo>
                  <a:lnTo>
                    <a:pt x="3612" y="1427"/>
                  </a:lnTo>
                  <a:lnTo>
                    <a:pt x="3612" y="1427"/>
                  </a:lnTo>
                  <a:lnTo>
                    <a:pt x="3612" y="1427"/>
                  </a:lnTo>
                  <a:lnTo>
                    <a:pt x="3612" y="1518"/>
                  </a:lnTo>
                  <a:lnTo>
                    <a:pt x="3521" y="1730"/>
                  </a:lnTo>
                  <a:lnTo>
                    <a:pt x="3521" y="1730"/>
                  </a:lnTo>
                  <a:lnTo>
                    <a:pt x="3399" y="1912"/>
                  </a:lnTo>
                  <a:lnTo>
                    <a:pt x="3248" y="2094"/>
                  </a:lnTo>
                  <a:lnTo>
                    <a:pt x="3248" y="2094"/>
                  </a:lnTo>
                  <a:lnTo>
                    <a:pt x="3096" y="2398"/>
                  </a:lnTo>
                  <a:lnTo>
                    <a:pt x="3096" y="2398"/>
                  </a:lnTo>
                  <a:lnTo>
                    <a:pt x="3096" y="2458"/>
                  </a:lnTo>
                  <a:lnTo>
                    <a:pt x="3096" y="2458"/>
                  </a:lnTo>
                  <a:lnTo>
                    <a:pt x="3157" y="2610"/>
                  </a:lnTo>
                  <a:lnTo>
                    <a:pt x="3217" y="2701"/>
                  </a:lnTo>
                  <a:lnTo>
                    <a:pt x="3217" y="2701"/>
                  </a:lnTo>
                  <a:lnTo>
                    <a:pt x="3248" y="2762"/>
                  </a:lnTo>
                  <a:lnTo>
                    <a:pt x="3248" y="2762"/>
                  </a:lnTo>
                  <a:lnTo>
                    <a:pt x="3278" y="2822"/>
                  </a:lnTo>
                  <a:lnTo>
                    <a:pt x="3278" y="2822"/>
                  </a:lnTo>
                  <a:lnTo>
                    <a:pt x="3339" y="2913"/>
                  </a:lnTo>
                  <a:lnTo>
                    <a:pt x="3339" y="2913"/>
                  </a:lnTo>
                  <a:lnTo>
                    <a:pt x="3490" y="3035"/>
                  </a:lnTo>
                  <a:lnTo>
                    <a:pt x="3551" y="3065"/>
                  </a:lnTo>
                  <a:lnTo>
                    <a:pt x="3551" y="3126"/>
                  </a:lnTo>
                  <a:lnTo>
                    <a:pt x="3551" y="3126"/>
                  </a:lnTo>
                  <a:lnTo>
                    <a:pt x="3490" y="3126"/>
                  </a:lnTo>
                  <a:lnTo>
                    <a:pt x="3490" y="3126"/>
                  </a:lnTo>
                  <a:lnTo>
                    <a:pt x="3460" y="3126"/>
                  </a:lnTo>
                  <a:lnTo>
                    <a:pt x="3460" y="3126"/>
                  </a:lnTo>
                  <a:lnTo>
                    <a:pt x="3460" y="3126"/>
                  </a:lnTo>
                  <a:lnTo>
                    <a:pt x="3460" y="3126"/>
                  </a:lnTo>
                  <a:lnTo>
                    <a:pt x="3339" y="3126"/>
                  </a:lnTo>
                  <a:lnTo>
                    <a:pt x="3217" y="3065"/>
                  </a:lnTo>
                  <a:lnTo>
                    <a:pt x="3217" y="3065"/>
                  </a:lnTo>
                  <a:lnTo>
                    <a:pt x="3157" y="3004"/>
                  </a:lnTo>
                  <a:lnTo>
                    <a:pt x="3157" y="3004"/>
                  </a:lnTo>
                  <a:lnTo>
                    <a:pt x="3157" y="3095"/>
                  </a:lnTo>
                  <a:lnTo>
                    <a:pt x="3157" y="3095"/>
                  </a:lnTo>
                  <a:lnTo>
                    <a:pt x="3096" y="3247"/>
                  </a:lnTo>
                  <a:lnTo>
                    <a:pt x="2944" y="3399"/>
                  </a:lnTo>
                  <a:lnTo>
                    <a:pt x="2944" y="3399"/>
                  </a:lnTo>
                  <a:lnTo>
                    <a:pt x="2762" y="3520"/>
                  </a:lnTo>
                  <a:lnTo>
                    <a:pt x="2550" y="3611"/>
                  </a:lnTo>
                  <a:lnTo>
                    <a:pt x="2307" y="3672"/>
                  </a:lnTo>
                  <a:lnTo>
                    <a:pt x="2095" y="3733"/>
                  </a:lnTo>
                  <a:lnTo>
                    <a:pt x="2095" y="3733"/>
                  </a:lnTo>
                  <a:lnTo>
                    <a:pt x="1700" y="3763"/>
                  </a:lnTo>
                  <a:lnTo>
                    <a:pt x="1366" y="3763"/>
                  </a:lnTo>
                  <a:lnTo>
                    <a:pt x="1366" y="3763"/>
                  </a:lnTo>
                  <a:lnTo>
                    <a:pt x="942" y="3763"/>
                  </a:lnTo>
                  <a:lnTo>
                    <a:pt x="790" y="3702"/>
                  </a:lnTo>
                  <a:lnTo>
                    <a:pt x="790" y="3702"/>
                  </a:lnTo>
                  <a:lnTo>
                    <a:pt x="911" y="3702"/>
                  </a:lnTo>
                  <a:lnTo>
                    <a:pt x="1184" y="3672"/>
                  </a:lnTo>
                  <a:lnTo>
                    <a:pt x="1579" y="3611"/>
                  </a:lnTo>
                  <a:lnTo>
                    <a:pt x="2034" y="3520"/>
                  </a:lnTo>
                  <a:lnTo>
                    <a:pt x="2034" y="3520"/>
                  </a:lnTo>
                  <a:lnTo>
                    <a:pt x="2277" y="3490"/>
                  </a:lnTo>
                  <a:lnTo>
                    <a:pt x="2489" y="3399"/>
                  </a:lnTo>
                  <a:lnTo>
                    <a:pt x="2671" y="3308"/>
                  </a:lnTo>
                  <a:lnTo>
                    <a:pt x="2793" y="3217"/>
                  </a:lnTo>
                  <a:lnTo>
                    <a:pt x="2793" y="3217"/>
                  </a:lnTo>
                  <a:lnTo>
                    <a:pt x="2853" y="3126"/>
                  </a:lnTo>
                  <a:lnTo>
                    <a:pt x="2884" y="3035"/>
                  </a:lnTo>
                  <a:lnTo>
                    <a:pt x="2884" y="2974"/>
                  </a:lnTo>
                  <a:lnTo>
                    <a:pt x="2884" y="2974"/>
                  </a:lnTo>
                  <a:lnTo>
                    <a:pt x="2884" y="2974"/>
                  </a:lnTo>
                  <a:lnTo>
                    <a:pt x="2884" y="2974"/>
                  </a:lnTo>
                  <a:lnTo>
                    <a:pt x="2884" y="2883"/>
                  </a:lnTo>
                  <a:lnTo>
                    <a:pt x="2884" y="2883"/>
                  </a:lnTo>
                  <a:lnTo>
                    <a:pt x="2853" y="2792"/>
                  </a:lnTo>
                  <a:lnTo>
                    <a:pt x="2853" y="2792"/>
                  </a:lnTo>
                  <a:lnTo>
                    <a:pt x="2823" y="2731"/>
                  </a:lnTo>
                  <a:lnTo>
                    <a:pt x="2823" y="2731"/>
                  </a:lnTo>
                  <a:lnTo>
                    <a:pt x="2550" y="2944"/>
                  </a:lnTo>
                  <a:lnTo>
                    <a:pt x="2246" y="3095"/>
                  </a:lnTo>
                  <a:lnTo>
                    <a:pt x="1913" y="3187"/>
                  </a:lnTo>
                  <a:lnTo>
                    <a:pt x="1579" y="3217"/>
                  </a:lnTo>
                  <a:lnTo>
                    <a:pt x="1518" y="3217"/>
                  </a:lnTo>
                  <a:lnTo>
                    <a:pt x="1518" y="3217"/>
                  </a:lnTo>
                  <a:lnTo>
                    <a:pt x="1275" y="3217"/>
                  </a:lnTo>
                  <a:lnTo>
                    <a:pt x="1063" y="3156"/>
                  </a:lnTo>
                  <a:lnTo>
                    <a:pt x="851" y="3095"/>
                  </a:lnTo>
                  <a:lnTo>
                    <a:pt x="638" y="2974"/>
                  </a:lnTo>
                  <a:lnTo>
                    <a:pt x="456" y="2853"/>
                  </a:lnTo>
                  <a:lnTo>
                    <a:pt x="274" y="2731"/>
                  </a:lnTo>
                  <a:lnTo>
                    <a:pt x="122" y="2549"/>
                  </a:lnTo>
                  <a:lnTo>
                    <a:pt x="1" y="2367"/>
                  </a:lnTo>
                  <a:lnTo>
                    <a:pt x="1" y="2367"/>
                  </a:lnTo>
                  <a:lnTo>
                    <a:pt x="1" y="2671"/>
                  </a:lnTo>
                  <a:lnTo>
                    <a:pt x="31" y="3004"/>
                  </a:lnTo>
                  <a:lnTo>
                    <a:pt x="92" y="3308"/>
                  </a:lnTo>
                  <a:lnTo>
                    <a:pt x="183" y="3611"/>
                  </a:lnTo>
                  <a:lnTo>
                    <a:pt x="335" y="3884"/>
                  </a:lnTo>
                  <a:lnTo>
                    <a:pt x="517" y="4127"/>
                  </a:lnTo>
                  <a:lnTo>
                    <a:pt x="759" y="4340"/>
                  </a:lnTo>
                  <a:lnTo>
                    <a:pt x="911" y="4400"/>
                  </a:lnTo>
                  <a:lnTo>
                    <a:pt x="1063" y="4461"/>
                  </a:lnTo>
                  <a:lnTo>
                    <a:pt x="1063" y="4461"/>
                  </a:lnTo>
                  <a:lnTo>
                    <a:pt x="1063" y="4461"/>
                  </a:lnTo>
                  <a:lnTo>
                    <a:pt x="1063" y="4461"/>
                  </a:lnTo>
                  <a:lnTo>
                    <a:pt x="1063" y="4491"/>
                  </a:lnTo>
                  <a:lnTo>
                    <a:pt x="1063" y="4491"/>
                  </a:lnTo>
                  <a:lnTo>
                    <a:pt x="1063" y="4491"/>
                  </a:lnTo>
                  <a:lnTo>
                    <a:pt x="106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093" y="4491"/>
                  </a:lnTo>
                  <a:lnTo>
                    <a:pt x="1124" y="4491"/>
                  </a:lnTo>
                  <a:lnTo>
                    <a:pt x="1124" y="4491"/>
                  </a:lnTo>
                  <a:lnTo>
                    <a:pt x="1124" y="4491"/>
                  </a:lnTo>
                  <a:lnTo>
                    <a:pt x="1124" y="4491"/>
                  </a:lnTo>
                  <a:lnTo>
                    <a:pt x="1336" y="4552"/>
                  </a:lnTo>
                  <a:lnTo>
                    <a:pt x="1609" y="4552"/>
                  </a:lnTo>
                  <a:lnTo>
                    <a:pt x="1609" y="4552"/>
                  </a:lnTo>
                  <a:lnTo>
                    <a:pt x="1609" y="4552"/>
                  </a:lnTo>
                  <a:lnTo>
                    <a:pt x="1609" y="4552"/>
                  </a:lnTo>
                  <a:lnTo>
                    <a:pt x="1609" y="4552"/>
                  </a:lnTo>
                  <a:lnTo>
                    <a:pt x="1943" y="4552"/>
                  </a:lnTo>
                  <a:lnTo>
                    <a:pt x="2307" y="4461"/>
                  </a:lnTo>
                  <a:lnTo>
                    <a:pt x="2307" y="4461"/>
                  </a:lnTo>
                  <a:lnTo>
                    <a:pt x="2307" y="4461"/>
                  </a:lnTo>
                  <a:lnTo>
                    <a:pt x="2337" y="4825"/>
                  </a:lnTo>
                  <a:lnTo>
                    <a:pt x="2337" y="4825"/>
                  </a:lnTo>
                  <a:lnTo>
                    <a:pt x="2519" y="4795"/>
                  </a:lnTo>
                  <a:lnTo>
                    <a:pt x="2702" y="4795"/>
                  </a:lnTo>
                  <a:lnTo>
                    <a:pt x="2702" y="4795"/>
                  </a:lnTo>
                  <a:lnTo>
                    <a:pt x="2914" y="4795"/>
                  </a:lnTo>
                  <a:lnTo>
                    <a:pt x="3096" y="4825"/>
                  </a:lnTo>
                  <a:lnTo>
                    <a:pt x="3278" y="4916"/>
                  </a:lnTo>
                  <a:lnTo>
                    <a:pt x="3460" y="5007"/>
                  </a:lnTo>
                  <a:lnTo>
                    <a:pt x="3642" y="5129"/>
                  </a:lnTo>
                  <a:lnTo>
                    <a:pt x="3794" y="5280"/>
                  </a:lnTo>
                  <a:lnTo>
                    <a:pt x="3946" y="5462"/>
                  </a:lnTo>
                  <a:lnTo>
                    <a:pt x="4097" y="5705"/>
                  </a:lnTo>
                  <a:lnTo>
                    <a:pt x="4097" y="5705"/>
                  </a:lnTo>
                  <a:lnTo>
                    <a:pt x="4795" y="7101"/>
                  </a:lnTo>
                  <a:lnTo>
                    <a:pt x="5432" y="8527"/>
                  </a:lnTo>
                  <a:lnTo>
                    <a:pt x="5736" y="9225"/>
                  </a:lnTo>
                  <a:lnTo>
                    <a:pt x="6009" y="9923"/>
                  </a:lnTo>
                  <a:lnTo>
                    <a:pt x="6252" y="10651"/>
                  </a:lnTo>
                  <a:lnTo>
                    <a:pt x="6464" y="11410"/>
                  </a:lnTo>
                  <a:lnTo>
                    <a:pt x="6464" y="11410"/>
                  </a:lnTo>
                  <a:lnTo>
                    <a:pt x="6677" y="11349"/>
                  </a:lnTo>
                  <a:lnTo>
                    <a:pt x="6889" y="11288"/>
                  </a:lnTo>
                  <a:lnTo>
                    <a:pt x="7101" y="11197"/>
                  </a:lnTo>
                  <a:lnTo>
                    <a:pt x="7283" y="11076"/>
                  </a:lnTo>
                  <a:lnTo>
                    <a:pt x="7466" y="10924"/>
                  </a:lnTo>
                  <a:lnTo>
                    <a:pt x="7617" y="10773"/>
                  </a:lnTo>
                  <a:lnTo>
                    <a:pt x="7769" y="10590"/>
                  </a:lnTo>
                  <a:lnTo>
                    <a:pt x="7921" y="10408"/>
                  </a:lnTo>
                  <a:lnTo>
                    <a:pt x="8163" y="9984"/>
                  </a:lnTo>
                  <a:lnTo>
                    <a:pt x="8376" y="9498"/>
                  </a:lnTo>
                  <a:lnTo>
                    <a:pt x="8558" y="8982"/>
                  </a:lnTo>
                  <a:lnTo>
                    <a:pt x="8710" y="8466"/>
                  </a:lnTo>
                  <a:lnTo>
                    <a:pt x="8710" y="8466"/>
                  </a:lnTo>
                  <a:lnTo>
                    <a:pt x="8710" y="8254"/>
                  </a:lnTo>
                  <a:lnTo>
                    <a:pt x="8710" y="8254"/>
                  </a:lnTo>
                  <a:lnTo>
                    <a:pt x="8497" y="7526"/>
                  </a:lnTo>
                  <a:lnTo>
                    <a:pt x="8163" y="6403"/>
                  </a:lnTo>
                  <a:lnTo>
                    <a:pt x="8163" y="6403"/>
                  </a:lnTo>
                  <a:lnTo>
                    <a:pt x="8163" y="6403"/>
                  </a:lnTo>
                  <a:lnTo>
                    <a:pt x="8163" y="6403"/>
                  </a:lnTo>
                  <a:lnTo>
                    <a:pt x="8103" y="6191"/>
                  </a:lnTo>
                  <a:lnTo>
                    <a:pt x="8103" y="6191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617" y="4734"/>
                  </a:lnTo>
                  <a:lnTo>
                    <a:pt x="7101" y="4734"/>
                  </a:lnTo>
                  <a:lnTo>
                    <a:pt x="6677" y="4673"/>
                  </a:lnTo>
                  <a:lnTo>
                    <a:pt x="6312" y="4582"/>
                  </a:lnTo>
                  <a:lnTo>
                    <a:pt x="6009" y="4522"/>
                  </a:lnTo>
                  <a:lnTo>
                    <a:pt x="6009" y="7617"/>
                  </a:lnTo>
                  <a:lnTo>
                    <a:pt x="4006" y="3581"/>
                  </a:lnTo>
                  <a:lnTo>
                    <a:pt x="4006" y="3581"/>
                  </a:lnTo>
                  <a:lnTo>
                    <a:pt x="4006" y="3581"/>
                  </a:lnTo>
                  <a:lnTo>
                    <a:pt x="4097" y="3460"/>
                  </a:lnTo>
                  <a:lnTo>
                    <a:pt x="4249" y="3187"/>
                  </a:lnTo>
                  <a:lnTo>
                    <a:pt x="4340" y="2974"/>
                  </a:lnTo>
                  <a:lnTo>
                    <a:pt x="4401" y="2731"/>
                  </a:lnTo>
                  <a:lnTo>
                    <a:pt x="4461" y="2489"/>
                  </a:lnTo>
                  <a:lnTo>
                    <a:pt x="4492" y="2185"/>
                  </a:lnTo>
                  <a:lnTo>
                    <a:pt x="4492" y="2185"/>
                  </a:lnTo>
                  <a:lnTo>
                    <a:pt x="4461" y="1851"/>
                  </a:lnTo>
                  <a:lnTo>
                    <a:pt x="4401" y="1518"/>
                  </a:lnTo>
                  <a:lnTo>
                    <a:pt x="4249" y="1153"/>
                  </a:lnTo>
                  <a:lnTo>
                    <a:pt x="4006" y="759"/>
                  </a:lnTo>
                  <a:lnTo>
                    <a:pt x="4006" y="759"/>
                  </a:lnTo>
                  <a:lnTo>
                    <a:pt x="4006" y="759"/>
                  </a:lnTo>
                  <a:lnTo>
                    <a:pt x="3703" y="395"/>
                  </a:lnTo>
                  <a:lnTo>
                    <a:pt x="3581" y="273"/>
                  </a:lnTo>
                  <a:lnTo>
                    <a:pt x="3460" y="182"/>
                  </a:lnTo>
                  <a:lnTo>
                    <a:pt x="3308" y="91"/>
                  </a:lnTo>
                  <a:lnTo>
                    <a:pt x="3217" y="61"/>
                  </a:lnTo>
                  <a:lnTo>
                    <a:pt x="3096" y="31"/>
                  </a:lnTo>
                  <a:lnTo>
                    <a:pt x="29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4"/>
            <p:cNvSpPr/>
            <p:nvPr/>
          </p:nvSpPr>
          <p:spPr>
            <a:xfrm>
              <a:off x="3324100" y="1382750"/>
              <a:ext cx="84225" cy="91075"/>
            </a:xfrm>
            <a:custGeom>
              <a:avLst/>
              <a:gdLst/>
              <a:ahLst/>
              <a:cxnLst/>
              <a:rect l="l" t="t" r="r" b="b"/>
              <a:pathLst>
                <a:path w="3369" h="3643" extrusionOk="0">
                  <a:moveTo>
                    <a:pt x="2701" y="1"/>
                  </a:moveTo>
                  <a:lnTo>
                    <a:pt x="2641" y="31"/>
                  </a:lnTo>
                  <a:lnTo>
                    <a:pt x="2459" y="152"/>
                  </a:lnTo>
                  <a:lnTo>
                    <a:pt x="2246" y="365"/>
                  </a:lnTo>
                  <a:lnTo>
                    <a:pt x="2125" y="517"/>
                  </a:lnTo>
                  <a:lnTo>
                    <a:pt x="2034" y="668"/>
                  </a:lnTo>
                  <a:lnTo>
                    <a:pt x="1912" y="577"/>
                  </a:lnTo>
                  <a:lnTo>
                    <a:pt x="1730" y="517"/>
                  </a:lnTo>
                  <a:lnTo>
                    <a:pt x="1487" y="456"/>
                  </a:lnTo>
                  <a:lnTo>
                    <a:pt x="1123" y="456"/>
                  </a:lnTo>
                  <a:lnTo>
                    <a:pt x="1063" y="486"/>
                  </a:lnTo>
                  <a:lnTo>
                    <a:pt x="850" y="547"/>
                  </a:lnTo>
                  <a:lnTo>
                    <a:pt x="638" y="638"/>
                  </a:lnTo>
                  <a:lnTo>
                    <a:pt x="425" y="759"/>
                  </a:lnTo>
                  <a:lnTo>
                    <a:pt x="243" y="911"/>
                  </a:lnTo>
                  <a:lnTo>
                    <a:pt x="92" y="1063"/>
                  </a:lnTo>
                  <a:lnTo>
                    <a:pt x="31" y="1184"/>
                  </a:lnTo>
                  <a:lnTo>
                    <a:pt x="1" y="1245"/>
                  </a:lnTo>
                  <a:lnTo>
                    <a:pt x="61" y="1215"/>
                  </a:lnTo>
                  <a:lnTo>
                    <a:pt x="183" y="1123"/>
                  </a:lnTo>
                  <a:lnTo>
                    <a:pt x="334" y="1032"/>
                  </a:lnTo>
                  <a:lnTo>
                    <a:pt x="516" y="911"/>
                  </a:lnTo>
                  <a:lnTo>
                    <a:pt x="729" y="820"/>
                  </a:lnTo>
                  <a:lnTo>
                    <a:pt x="911" y="790"/>
                  </a:lnTo>
                  <a:lnTo>
                    <a:pt x="1063" y="759"/>
                  </a:lnTo>
                  <a:lnTo>
                    <a:pt x="1093" y="729"/>
                  </a:lnTo>
                  <a:lnTo>
                    <a:pt x="1154" y="729"/>
                  </a:lnTo>
                  <a:lnTo>
                    <a:pt x="1275" y="699"/>
                  </a:lnTo>
                  <a:lnTo>
                    <a:pt x="1487" y="668"/>
                  </a:lnTo>
                  <a:lnTo>
                    <a:pt x="1700" y="699"/>
                  </a:lnTo>
                  <a:lnTo>
                    <a:pt x="1852" y="729"/>
                  </a:lnTo>
                  <a:lnTo>
                    <a:pt x="2003" y="790"/>
                  </a:lnTo>
                  <a:lnTo>
                    <a:pt x="1912" y="1093"/>
                  </a:lnTo>
                  <a:lnTo>
                    <a:pt x="1882" y="1366"/>
                  </a:lnTo>
                  <a:lnTo>
                    <a:pt x="1882" y="1397"/>
                  </a:lnTo>
                  <a:lnTo>
                    <a:pt x="1670" y="1336"/>
                  </a:lnTo>
                  <a:lnTo>
                    <a:pt x="1275" y="1336"/>
                  </a:lnTo>
                  <a:lnTo>
                    <a:pt x="1093" y="1366"/>
                  </a:lnTo>
                  <a:lnTo>
                    <a:pt x="911" y="1457"/>
                  </a:lnTo>
                  <a:lnTo>
                    <a:pt x="729" y="1548"/>
                  </a:lnTo>
                  <a:lnTo>
                    <a:pt x="547" y="1670"/>
                  </a:lnTo>
                  <a:lnTo>
                    <a:pt x="395" y="1821"/>
                  </a:lnTo>
                  <a:lnTo>
                    <a:pt x="334" y="1912"/>
                  </a:lnTo>
                  <a:lnTo>
                    <a:pt x="304" y="1973"/>
                  </a:lnTo>
                  <a:lnTo>
                    <a:pt x="304" y="1973"/>
                  </a:lnTo>
                  <a:lnTo>
                    <a:pt x="365" y="1943"/>
                  </a:lnTo>
                  <a:lnTo>
                    <a:pt x="486" y="1882"/>
                  </a:lnTo>
                  <a:lnTo>
                    <a:pt x="638" y="1791"/>
                  </a:lnTo>
                  <a:lnTo>
                    <a:pt x="790" y="1730"/>
                  </a:lnTo>
                  <a:lnTo>
                    <a:pt x="1002" y="1670"/>
                  </a:lnTo>
                  <a:lnTo>
                    <a:pt x="1154" y="1609"/>
                  </a:lnTo>
                  <a:lnTo>
                    <a:pt x="1305" y="1609"/>
                  </a:lnTo>
                  <a:lnTo>
                    <a:pt x="1487" y="1579"/>
                  </a:lnTo>
                  <a:lnTo>
                    <a:pt x="1821" y="1579"/>
                  </a:lnTo>
                  <a:lnTo>
                    <a:pt x="1912" y="1609"/>
                  </a:lnTo>
                  <a:lnTo>
                    <a:pt x="1912" y="1670"/>
                  </a:lnTo>
                  <a:lnTo>
                    <a:pt x="1973" y="1761"/>
                  </a:lnTo>
                  <a:lnTo>
                    <a:pt x="2003" y="1852"/>
                  </a:lnTo>
                  <a:lnTo>
                    <a:pt x="2094" y="1973"/>
                  </a:lnTo>
                  <a:lnTo>
                    <a:pt x="2216" y="2094"/>
                  </a:lnTo>
                  <a:lnTo>
                    <a:pt x="2307" y="2155"/>
                  </a:lnTo>
                  <a:lnTo>
                    <a:pt x="2398" y="2186"/>
                  </a:lnTo>
                  <a:lnTo>
                    <a:pt x="2550" y="2186"/>
                  </a:lnTo>
                  <a:lnTo>
                    <a:pt x="2701" y="2155"/>
                  </a:lnTo>
                  <a:lnTo>
                    <a:pt x="2671" y="2337"/>
                  </a:lnTo>
                  <a:lnTo>
                    <a:pt x="2671" y="2368"/>
                  </a:lnTo>
                  <a:lnTo>
                    <a:pt x="2489" y="2246"/>
                  </a:lnTo>
                  <a:lnTo>
                    <a:pt x="2276" y="2216"/>
                  </a:lnTo>
                  <a:lnTo>
                    <a:pt x="2034" y="2186"/>
                  </a:lnTo>
                  <a:lnTo>
                    <a:pt x="1791" y="2216"/>
                  </a:lnTo>
                  <a:lnTo>
                    <a:pt x="1548" y="2277"/>
                  </a:lnTo>
                  <a:lnTo>
                    <a:pt x="1336" y="2337"/>
                  </a:lnTo>
                  <a:lnTo>
                    <a:pt x="1123" y="2428"/>
                  </a:lnTo>
                  <a:lnTo>
                    <a:pt x="941" y="2519"/>
                  </a:lnTo>
                  <a:lnTo>
                    <a:pt x="820" y="2610"/>
                  </a:lnTo>
                  <a:lnTo>
                    <a:pt x="729" y="2701"/>
                  </a:lnTo>
                  <a:lnTo>
                    <a:pt x="668" y="2823"/>
                  </a:lnTo>
                  <a:lnTo>
                    <a:pt x="759" y="2762"/>
                  </a:lnTo>
                  <a:lnTo>
                    <a:pt x="850" y="2701"/>
                  </a:lnTo>
                  <a:lnTo>
                    <a:pt x="1002" y="2610"/>
                  </a:lnTo>
                  <a:lnTo>
                    <a:pt x="1366" y="2489"/>
                  </a:lnTo>
                  <a:lnTo>
                    <a:pt x="1579" y="2428"/>
                  </a:lnTo>
                  <a:lnTo>
                    <a:pt x="1821" y="2398"/>
                  </a:lnTo>
                  <a:lnTo>
                    <a:pt x="2034" y="2398"/>
                  </a:lnTo>
                  <a:lnTo>
                    <a:pt x="2246" y="2428"/>
                  </a:lnTo>
                  <a:lnTo>
                    <a:pt x="2428" y="2489"/>
                  </a:lnTo>
                  <a:lnTo>
                    <a:pt x="2550" y="2580"/>
                  </a:lnTo>
                  <a:lnTo>
                    <a:pt x="2610" y="2671"/>
                  </a:lnTo>
                  <a:lnTo>
                    <a:pt x="2641" y="2762"/>
                  </a:lnTo>
                  <a:lnTo>
                    <a:pt x="2641" y="2853"/>
                  </a:lnTo>
                  <a:lnTo>
                    <a:pt x="2641" y="2914"/>
                  </a:lnTo>
                  <a:lnTo>
                    <a:pt x="2610" y="3005"/>
                  </a:lnTo>
                  <a:lnTo>
                    <a:pt x="2550" y="3096"/>
                  </a:lnTo>
                  <a:lnTo>
                    <a:pt x="2428" y="3187"/>
                  </a:lnTo>
                  <a:lnTo>
                    <a:pt x="2246" y="3278"/>
                  </a:lnTo>
                  <a:lnTo>
                    <a:pt x="2034" y="3369"/>
                  </a:lnTo>
                  <a:lnTo>
                    <a:pt x="1791" y="3399"/>
                  </a:lnTo>
                  <a:lnTo>
                    <a:pt x="1336" y="3490"/>
                  </a:lnTo>
                  <a:lnTo>
                    <a:pt x="941" y="3551"/>
                  </a:lnTo>
                  <a:lnTo>
                    <a:pt x="668" y="3581"/>
                  </a:lnTo>
                  <a:lnTo>
                    <a:pt x="547" y="3581"/>
                  </a:lnTo>
                  <a:lnTo>
                    <a:pt x="668" y="3612"/>
                  </a:lnTo>
                  <a:lnTo>
                    <a:pt x="941" y="3642"/>
                  </a:lnTo>
                  <a:lnTo>
                    <a:pt x="1366" y="3642"/>
                  </a:lnTo>
                  <a:lnTo>
                    <a:pt x="1852" y="3612"/>
                  </a:lnTo>
                  <a:lnTo>
                    <a:pt x="2064" y="3551"/>
                  </a:lnTo>
                  <a:lnTo>
                    <a:pt x="2307" y="3490"/>
                  </a:lnTo>
                  <a:lnTo>
                    <a:pt x="2519" y="3399"/>
                  </a:lnTo>
                  <a:lnTo>
                    <a:pt x="2701" y="3278"/>
                  </a:lnTo>
                  <a:lnTo>
                    <a:pt x="2853" y="3126"/>
                  </a:lnTo>
                  <a:lnTo>
                    <a:pt x="2914" y="2974"/>
                  </a:lnTo>
                  <a:lnTo>
                    <a:pt x="2914" y="2883"/>
                  </a:lnTo>
                  <a:lnTo>
                    <a:pt x="2974" y="2944"/>
                  </a:lnTo>
                  <a:lnTo>
                    <a:pt x="3096" y="3005"/>
                  </a:lnTo>
                  <a:lnTo>
                    <a:pt x="3308" y="3005"/>
                  </a:lnTo>
                  <a:lnTo>
                    <a:pt x="3308" y="2944"/>
                  </a:lnTo>
                  <a:lnTo>
                    <a:pt x="3247" y="2914"/>
                  </a:lnTo>
                  <a:lnTo>
                    <a:pt x="3096" y="2792"/>
                  </a:lnTo>
                  <a:lnTo>
                    <a:pt x="3035" y="2701"/>
                  </a:lnTo>
                  <a:lnTo>
                    <a:pt x="3005" y="2641"/>
                  </a:lnTo>
                  <a:lnTo>
                    <a:pt x="2974" y="2580"/>
                  </a:lnTo>
                  <a:lnTo>
                    <a:pt x="2914" y="2489"/>
                  </a:lnTo>
                  <a:lnTo>
                    <a:pt x="2853" y="2337"/>
                  </a:lnTo>
                  <a:lnTo>
                    <a:pt x="2823" y="2125"/>
                  </a:lnTo>
                  <a:lnTo>
                    <a:pt x="2974" y="2003"/>
                  </a:lnTo>
                  <a:lnTo>
                    <a:pt x="3096" y="1852"/>
                  </a:lnTo>
                  <a:lnTo>
                    <a:pt x="3278" y="1609"/>
                  </a:lnTo>
                  <a:lnTo>
                    <a:pt x="3369" y="1397"/>
                  </a:lnTo>
                  <a:lnTo>
                    <a:pt x="3369" y="1306"/>
                  </a:lnTo>
                  <a:lnTo>
                    <a:pt x="3308" y="1366"/>
                  </a:lnTo>
                  <a:lnTo>
                    <a:pt x="3187" y="1548"/>
                  </a:lnTo>
                  <a:lnTo>
                    <a:pt x="3005" y="1761"/>
                  </a:lnTo>
                  <a:lnTo>
                    <a:pt x="2883" y="1852"/>
                  </a:lnTo>
                  <a:lnTo>
                    <a:pt x="2732" y="1943"/>
                  </a:lnTo>
                  <a:lnTo>
                    <a:pt x="2580" y="1973"/>
                  </a:lnTo>
                  <a:lnTo>
                    <a:pt x="2459" y="1973"/>
                  </a:lnTo>
                  <a:lnTo>
                    <a:pt x="2367" y="1912"/>
                  </a:lnTo>
                  <a:lnTo>
                    <a:pt x="2307" y="1852"/>
                  </a:lnTo>
                  <a:lnTo>
                    <a:pt x="2276" y="1761"/>
                  </a:lnTo>
                  <a:lnTo>
                    <a:pt x="2216" y="1670"/>
                  </a:lnTo>
                  <a:lnTo>
                    <a:pt x="2185" y="1639"/>
                  </a:lnTo>
                  <a:lnTo>
                    <a:pt x="2185" y="1609"/>
                  </a:lnTo>
                  <a:lnTo>
                    <a:pt x="2155" y="1518"/>
                  </a:lnTo>
                  <a:lnTo>
                    <a:pt x="2125" y="1336"/>
                  </a:lnTo>
                  <a:lnTo>
                    <a:pt x="2125" y="1154"/>
                  </a:lnTo>
                  <a:lnTo>
                    <a:pt x="2155" y="911"/>
                  </a:lnTo>
                  <a:lnTo>
                    <a:pt x="2246" y="941"/>
                  </a:lnTo>
                  <a:lnTo>
                    <a:pt x="2216" y="881"/>
                  </a:lnTo>
                  <a:lnTo>
                    <a:pt x="2185" y="820"/>
                  </a:lnTo>
                  <a:lnTo>
                    <a:pt x="2216" y="759"/>
                  </a:lnTo>
                  <a:lnTo>
                    <a:pt x="2276" y="608"/>
                  </a:lnTo>
                  <a:lnTo>
                    <a:pt x="2367" y="456"/>
                  </a:lnTo>
                  <a:lnTo>
                    <a:pt x="2519" y="213"/>
                  </a:lnTo>
                  <a:lnTo>
                    <a:pt x="2671" y="61"/>
                  </a:lnTo>
                  <a:lnTo>
                    <a:pt x="2701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4"/>
            <p:cNvSpPr/>
            <p:nvPr/>
          </p:nvSpPr>
          <p:spPr>
            <a:xfrm>
              <a:off x="3324100" y="1382750"/>
              <a:ext cx="84225" cy="91075"/>
            </a:xfrm>
            <a:custGeom>
              <a:avLst/>
              <a:gdLst/>
              <a:ahLst/>
              <a:cxnLst/>
              <a:rect l="l" t="t" r="r" b="b"/>
              <a:pathLst>
                <a:path w="3369" h="3643" fill="none" extrusionOk="0">
                  <a:moveTo>
                    <a:pt x="2974" y="2944"/>
                  </a:moveTo>
                  <a:lnTo>
                    <a:pt x="2974" y="2944"/>
                  </a:lnTo>
                  <a:lnTo>
                    <a:pt x="3096" y="3005"/>
                  </a:lnTo>
                  <a:lnTo>
                    <a:pt x="3217" y="3005"/>
                  </a:lnTo>
                  <a:lnTo>
                    <a:pt x="3217" y="3005"/>
                  </a:lnTo>
                  <a:lnTo>
                    <a:pt x="3278" y="3005"/>
                  </a:lnTo>
                  <a:lnTo>
                    <a:pt x="3308" y="3005"/>
                  </a:lnTo>
                  <a:lnTo>
                    <a:pt x="3308" y="3005"/>
                  </a:lnTo>
                  <a:lnTo>
                    <a:pt x="3308" y="2944"/>
                  </a:lnTo>
                  <a:lnTo>
                    <a:pt x="3247" y="2914"/>
                  </a:lnTo>
                  <a:lnTo>
                    <a:pt x="3096" y="2792"/>
                  </a:lnTo>
                  <a:lnTo>
                    <a:pt x="3096" y="2792"/>
                  </a:lnTo>
                  <a:lnTo>
                    <a:pt x="3035" y="2701"/>
                  </a:lnTo>
                  <a:lnTo>
                    <a:pt x="3035" y="2701"/>
                  </a:lnTo>
                  <a:lnTo>
                    <a:pt x="3005" y="2641"/>
                  </a:lnTo>
                  <a:lnTo>
                    <a:pt x="3005" y="2641"/>
                  </a:lnTo>
                  <a:lnTo>
                    <a:pt x="2974" y="2580"/>
                  </a:lnTo>
                  <a:lnTo>
                    <a:pt x="2974" y="2580"/>
                  </a:lnTo>
                  <a:lnTo>
                    <a:pt x="2914" y="2489"/>
                  </a:lnTo>
                  <a:lnTo>
                    <a:pt x="2853" y="2337"/>
                  </a:lnTo>
                  <a:lnTo>
                    <a:pt x="2853" y="2337"/>
                  </a:lnTo>
                  <a:lnTo>
                    <a:pt x="2823" y="2125"/>
                  </a:lnTo>
                  <a:lnTo>
                    <a:pt x="2823" y="2125"/>
                  </a:lnTo>
                  <a:lnTo>
                    <a:pt x="2823" y="2125"/>
                  </a:lnTo>
                  <a:lnTo>
                    <a:pt x="2974" y="2003"/>
                  </a:lnTo>
                  <a:lnTo>
                    <a:pt x="3096" y="1852"/>
                  </a:lnTo>
                  <a:lnTo>
                    <a:pt x="3278" y="1609"/>
                  </a:lnTo>
                  <a:lnTo>
                    <a:pt x="3278" y="1609"/>
                  </a:lnTo>
                  <a:lnTo>
                    <a:pt x="3369" y="1397"/>
                  </a:lnTo>
                  <a:lnTo>
                    <a:pt x="3369" y="1306"/>
                  </a:lnTo>
                  <a:lnTo>
                    <a:pt x="3369" y="1306"/>
                  </a:lnTo>
                  <a:lnTo>
                    <a:pt x="3308" y="1366"/>
                  </a:lnTo>
                  <a:lnTo>
                    <a:pt x="3187" y="1548"/>
                  </a:lnTo>
                  <a:lnTo>
                    <a:pt x="3187" y="1548"/>
                  </a:lnTo>
                  <a:lnTo>
                    <a:pt x="3005" y="1761"/>
                  </a:lnTo>
                  <a:lnTo>
                    <a:pt x="2883" y="1852"/>
                  </a:lnTo>
                  <a:lnTo>
                    <a:pt x="2732" y="1943"/>
                  </a:lnTo>
                  <a:lnTo>
                    <a:pt x="2732" y="1943"/>
                  </a:lnTo>
                  <a:lnTo>
                    <a:pt x="2580" y="1973"/>
                  </a:lnTo>
                  <a:lnTo>
                    <a:pt x="2459" y="1973"/>
                  </a:lnTo>
                  <a:lnTo>
                    <a:pt x="2459" y="1973"/>
                  </a:lnTo>
                  <a:lnTo>
                    <a:pt x="2367" y="1912"/>
                  </a:lnTo>
                  <a:lnTo>
                    <a:pt x="2307" y="1852"/>
                  </a:lnTo>
                  <a:lnTo>
                    <a:pt x="2307" y="1852"/>
                  </a:lnTo>
                  <a:lnTo>
                    <a:pt x="2276" y="1761"/>
                  </a:lnTo>
                  <a:lnTo>
                    <a:pt x="2216" y="1670"/>
                  </a:lnTo>
                  <a:lnTo>
                    <a:pt x="2216" y="1670"/>
                  </a:lnTo>
                  <a:lnTo>
                    <a:pt x="2185" y="1639"/>
                  </a:lnTo>
                  <a:lnTo>
                    <a:pt x="2185" y="1639"/>
                  </a:lnTo>
                  <a:lnTo>
                    <a:pt x="2185" y="1609"/>
                  </a:lnTo>
                  <a:lnTo>
                    <a:pt x="2185" y="1609"/>
                  </a:lnTo>
                  <a:lnTo>
                    <a:pt x="2155" y="1518"/>
                  </a:lnTo>
                  <a:lnTo>
                    <a:pt x="2125" y="1336"/>
                  </a:lnTo>
                  <a:lnTo>
                    <a:pt x="2125" y="1336"/>
                  </a:lnTo>
                  <a:lnTo>
                    <a:pt x="2125" y="1154"/>
                  </a:lnTo>
                  <a:lnTo>
                    <a:pt x="2155" y="911"/>
                  </a:lnTo>
                  <a:lnTo>
                    <a:pt x="2155" y="911"/>
                  </a:lnTo>
                  <a:lnTo>
                    <a:pt x="2246" y="941"/>
                  </a:lnTo>
                  <a:lnTo>
                    <a:pt x="2246" y="941"/>
                  </a:lnTo>
                  <a:lnTo>
                    <a:pt x="2216" y="881"/>
                  </a:lnTo>
                  <a:lnTo>
                    <a:pt x="2216" y="881"/>
                  </a:lnTo>
                  <a:lnTo>
                    <a:pt x="2185" y="820"/>
                  </a:lnTo>
                  <a:lnTo>
                    <a:pt x="2185" y="820"/>
                  </a:lnTo>
                  <a:lnTo>
                    <a:pt x="2216" y="759"/>
                  </a:lnTo>
                  <a:lnTo>
                    <a:pt x="2216" y="759"/>
                  </a:lnTo>
                  <a:lnTo>
                    <a:pt x="2276" y="608"/>
                  </a:lnTo>
                  <a:lnTo>
                    <a:pt x="2367" y="456"/>
                  </a:lnTo>
                  <a:lnTo>
                    <a:pt x="2519" y="213"/>
                  </a:lnTo>
                  <a:lnTo>
                    <a:pt x="2519" y="213"/>
                  </a:lnTo>
                  <a:lnTo>
                    <a:pt x="2671" y="61"/>
                  </a:lnTo>
                  <a:lnTo>
                    <a:pt x="2701" y="1"/>
                  </a:lnTo>
                  <a:lnTo>
                    <a:pt x="2701" y="1"/>
                  </a:lnTo>
                  <a:lnTo>
                    <a:pt x="2641" y="31"/>
                  </a:lnTo>
                  <a:lnTo>
                    <a:pt x="2459" y="152"/>
                  </a:lnTo>
                  <a:lnTo>
                    <a:pt x="2459" y="152"/>
                  </a:lnTo>
                  <a:lnTo>
                    <a:pt x="2246" y="365"/>
                  </a:lnTo>
                  <a:lnTo>
                    <a:pt x="2125" y="517"/>
                  </a:lnTo>
                  <a:lnTo>
                    <a:pt x="2034" y="668"/>
                  </a:lnTo>
                  <a:lnTo>
                    <a:pt x="2034" y="668"/>
                  </a:lnTo>
                  <a:lnTo>
                    <a:pt x="1912" y="577"/>
                  </a:lnTo>
                  <a:lnTo>
                    <a:pt x="1730" y="517"/>
                  </a:lnTo>
                  <a:lnTo>
                    <a:pt x="1730" y="517"/>
                  </a:lnTo>
                  <a:lnTo>
                    <a:pt x="1487" y="456"/>
                  </a:lnTo>
                  <a:lnTo>
                    <a:pt x="1275" y="456"/>
                  </a:lnTo>
                  <a:lnTo>
                    <a:pt x="1275" y="456"/>
                  </a:lnTo>
                  <a:lnTo>
                    <a:pt x="1123" y="456"/>
                  </a:lnTo>
                  <a:lnTo>
                    <a:pt x="1123" y="456"/>
                  </a:lnTo>
                  <a:lnTo>
                    <a:pt x="1063" y="486"/>
                  </a:lnTo>
                  <a:lnTo>
                    <a:pt x="1063" y="486"/>
                  </a:lnTo>
                  <a:lnTo>
                    <a:pt x="850" y="547"/>
                  </a:lnTo>
                  <a:lnTo>
                    <a:pt x="638" y="638"/>
                  </a:lnTo>
                  <a:lnTo>
                    <a:pt x="425" y="759"/>
                  </a:lnTo>
                  <a:lnTo>
                    <a:pt x="425" y="759"/>
                  </a:lnTo>
                  <a:lnTo>
                    <a:pt x="243" y="911"/>
                  </a:lnTo>
                  <a:lnTo>
                    <a:pt x="92" y="1063"/>
                  </a:lnTo>
                  <a:lnTo>
                    <a:pt x="92" y="1063"/>
                  </a:lnTo>
                  <a:lnTo>
                    <a:pt x="31" y="1184"/>
                  </a:lnTo>
                  <a:lnTo>
                    <a:pt x="1" y="1245"/>
                  </a:lnTo>
                  <a:lnTo>
                    <a:pt x="1" y="1245"/>
                  </a:lnTo>
                  <a:lnTo>
                    <a:pt x="61" y="1215"/>
                  </a:lnTo>
                  <a:lnTo>
                    <a:pt x="183" y="1123"/>
                  </a:lnTo>
                  <a:lnTo>
                    <a:pt x="183" y="1123"/>
                  </a:lnTo>
                  <a:lnTo>
                    <a:pt x="334" y="1032"/>
                  </a:lnTo>
                  <a:lnTo>
                    <a:pt x="516" y="911"/>
                  </a:lnTo>
                  <a:lnTo>
                    <a:pt x="516" y="911"/>
                  </a:lnTo>
                  <a:lnTo>
                    <a:pt x="729" y="820"/>
                  </a:lnTo>
                  <a:lnTo>
                    <a:pt x="911" y="790"/>
                  </a:lnTo>
                  <a:lnTo>
                    <a:pt x="911" y="790"/>
                  </a:lnTo>
                  <a:lnTo>
                    <a:pt x="1063" y="759"/>
                  </a:lnTo>
                  <a:lnTo>
                    <a:pt x="1063" y="759"/>
                  </a:lnTo>
                  <a:lnTo>
                    <a:pt x="1093" y="729"/>
                  </a:lnTo>
                  <a:lnTo>
                    <a:pt x="1093" y="729"/>
                  </a:lnTo>
                  <a:lnTo>
                    <a:pt x="1154" y="729"/>
                  </a:lnTo>
                  <a:lnTo>
                    <a:pt x="1154" y="729"/>
                  </a:lnTo>
                  <a:lnTo>
                    <a:pt x="1275" y="699"/>
                  </a:lnTo>
                  <a:lnTo>
                    <a:pt x="1275" y="699"/>
                  </a:lnTo>
                  <a:lnTo>
                    <a:pt x="1487" y="668"/>
                  </a:lnTo>
                  <a:lnTo>
                    <a:pt x="1700" y="699"/>
                  </a:lnTo>
                  <a:lnTo>
                    <a:pt x="1700" y="699"/>
                  </a:lnTo>
                  <a:lnTo>
                    <a:pt x="1852" y="729"/>
                  </a:lnTo>
                  <a:lnTo>
                    <a:pt x="2003" y="790"/>
                  </a:lnTo>
                  <a:lnTo>
                    <a:pt x="2003" y="790"/>
                  </a:lnTo>
                  <a:lnTo>
                    <a:pt x="1912" y="1093"/>
                  </a:lnTo>
                  <a:lnTo>
                    <a:pt x="1882" y="1366"/>
                  </a:lnTo>
                  <a:lnTo>
                    <a:pt x="1882" y="1366"/>
                  </a:lnTo>
                  <a:lnTo>
                    <a:pt x="1882" y="1397"/>
                  </a:lnTo>
                  <a:lnTo>
                    <a:pt x="1882" y="1397"/>
                  </a:lnTo>
                  <a:lnTo>
                    <a:pt x="1670" y="1336"/>
                  </a:lnTo>
                  <a:lnTo>
                    <a:pt x="1457" y="1336"/>
                  </a:lnTo>
                  <a:lnTo>
                    <a:pt x="1457" y="1336"/>
                  </a:lnTo>
                  <a:lnTo>
                    <a:pt x="1275" y="1336"/>
                  </a:lnTo>
                  <a:lnTo>
                    <a:pt x="1275" y="1336"/>
                  </a:lnTo>
                  <a:lnTo>
                    <a:pt x="1093" y="1366"/>
                  </a:lnTo>
                  <a:lnTo>
                    <a:pt x="1093" y="1366"/>
                  </a:lnTo>
                  <a:lnTo>
                    <a:pt x="911" y="1457"/>
                  </a:lnTo>
                  <a:lnTo>
                    <a:pt x="729" y="1548"/>
                  </a:lnTo>
                  <a:lnTo>
                    <a:pt x="729" y="1548"/>
                  </a:lnTo>
                  <a:lnTo>
                    <a:pt x="547" y="1670"/>
                  </a:lnTo>
                  <a:lnTo>
                    <a:pt x="395" y="1821"/>
                  </a:lnTo>
                  <a:lnTo>
                    <a:pt x="395" y="1821"/>
                  </a:lnTo>
                  <a:lnTo>
                    <a:pt x="334" y="1912"/>
                  </a:lnTo>
                  <a:lnTo>
                    <a:pt x="304" y="1973"/>
                  </a:lnTo>
                  <a:lnTo>
                    <a:pt x="304" y="1973"/>
                  </a:lnTo>
                  <a:lnTo>
                    <a:pt x="365" y="1943"/>
                  </a:lnTo>
                  <a:lnTo>
                    <a:pt x="486" y="1882"/>
                  </a:lnTo>
                  <a:lnTo>
                    <a:pt x="638" y="1791"/>
                  </a:lnTo>
                  <a:lnTo>
                    <a:pt x="790" y="1730"/>
                  </a:lnTo>
                  <a:lnTo>
                    <a:pt x="790" y="1730"/>
                  </a:lnTo>
                  <a:lnTo>
                    <a:pt x="1002" y="1670"/>
                  </a:lnTo>
                  <a:lnTo>
                    <a:pt x="1154" y="1609"/>
                  </a:lnTo>
                  <a:lnTo>
                    <a:pt x="1154" y="1609"/>
                  </a:lnTo>
                  <a:lnTo>
                    <a:pt x="1305" y="1609"/>
                  </a:lnTo>
                  <a:lnTo>
                    <a:pt x="1305" y="1609"/>
                  </a:lnTo>
                  <a:lnTo>
                    <a:pt x="1487" y="1579"/>
                  </a:lnTo>
                  <a:lnTo>
                    <a:pt x="1487" y="1579"/>
                  </a:lnTo>
                  <a:lnTo>
                    <a:pt x="1639" y="1579"/>
                  </a:lnTo>
                  <a:lnTo>
                    <a:pt x="1821" y="1579"/>
                  </a:lnTo>
                  <a:lnTo>
                    <a:pt x="1821" y="1579"/>
                  </a:lnTo>
                  <a:lnTo>
                    <a:pt x="1912" y="1609"/>
                  </a:lnTo>
                  <a:lnTo>
                    <a:pt x="1912" y="1609"/>
                  </a:lnTo>
                  <a:lnTo>
                    <a:pt x="1912" y="1670"/>
                  </a:lnTo>
                  <a:lnTo>
                    <a:pt x="1912" y="1670"/>
                  </a:lnTo>
                  <a:lnTo>
                    <a:pt x="1973" y="1761"/>
                  </a:lnTo>
                  <a:lnTo>
                    <a:pt x="1973" y="1761"/>
                  </a:lnTo>
                  <a:lnTo>
                    <a:pt x="2003" y="1852"/>
                  </a:lnTo>
                  <a:lnTo>
                    <a:pt x="2094" y="1973"/>
                  </a:lnTo>
                  <a:lnTo>
                    <a:pt x="2094" y="1973"/>
                  </a:lnTo>
                  <a:lnTo>
                    <a:pt x="2216" y="2094"/>
                  </a:lnTo>
                  <a:lnTo>
                    <a:pt x="2307" y="2155"/>
                  </a:lnTo>
                  <a:lnTo>
                    <a:pt x="2398" y="2186"/>
                  </a:lnTo>
                  <a:lnTo>
                    <a:pt x="2398" y="2186"/>
                  </a:lnTo>
                  <a:lnTo>
                    <a:pt x="2550" y="2186"/>
                  </a:lnTo>
                  <a:lnTo>
                    <a:pt x="2701" y="2155"/>
                  </a:lnTo>
                  <a:lnTo>
                    <a:pt x="2701" y="2155"/>
                  </a:lnTo>
                  <a:lnTo>
                    <a:pt x="2671" y="2337"/>
                  </a:lnTo>
                  <a:lnTo>
                    <a:pt x="2671" y="2368"/>
                  </a:lnTo>
                  <a:lnTo>
                    <a:pt x="2671" y="2368"/>
                  </a:lnTo>
                  <a:lnTo>
                    <a:pt x="2489" y="2246"/>
                  </a:lnTo>
                  <a:lnTo>
                    <a:pt x="2276" y="2216"/>
                  </a:lnTo>
                  <a:lnTo>
                    <a:pt x="2276" y="2216"/>
                  </a:lnTo>
                  <a:lnTo>
                    <a:pt x="2034" y="2186"/>
                  </a:lnTo>
                  <a:lnTo>
                    <a:pt x="1791" y="2216"/>
                  </a:lnTo>
                  <a:lnTo>
                    <a:pt x="1791" y="2216"/>
                  </a:lnTo>
                  <a:lnTo>
                    <a:pt x="1548" y="2277"/>
                  </a:lnTo>
                  <a:lnTo>
                    <a:pt x="1336" y="2337"/>
                  </a:lnTo>
                  <a:lnTo>
                    <a:pt x="1123" y="2428"/>
                  </a:lnTo>
                  <a:lnTo>
                    <a:pt x="941" y="2519"/>
                  </a:lnTo>
                  <a:lnTo>
                    <a:pt x="941" y="2519"/>
                  </a:lnTo>
                  <a:lnTo>
                    <a:pt x="820" y="2610"/>
                  </a:lnTo>
                  <a:lnTo>
                    <a:pt x="820" y="2610"/>
                  </a:lnTo>
                  <a:lnTo>
                    <a:pt x="729" y="2701"/>
                  </a:lnTo>
                  <a:lnTo>
                    <a:pt x="729" y="2701"/>
                  </a:lnTo>
                  <a:lnTo>
                    <a:pt x="668" y="2823"/>
                  </a:lnTo>
                  <a:lnTo>
                    <a:pt x="668" y="2823"/>
                  </a:lnTo>
                  <a:lnTo>
                    <a:pt x="759" y="2762"/>
                  </a:lnTo>
                  <a:lnTo>
                    <a:pt x="759" y="2762"/>
                  </a:lnTo>
                  <a:lnTo>
                    <a:pt x="850" y="2701"/>
                  </a:lnTo>
                  <a:lnTo>
                    <a:pt x="850" y="2701"/>
                  </a:lnTo>
                  <a:lnTo>
                    <a:pt x="1002" y="2610"/>
                  </a:lnTo>
                  <a:lnTo>
                    <a:pt x="1002" y="2610"/>
                  </a:lnTo>
                  <a:lnTo>
                    <a:pt x="1366" y="2489"/>
                  </a:lnTo>
                  <a:lnTo>
                    <a:pt x="1579" y="2428"/>
                  </a:lnTo>
                  <a:lnTo>
                    <a:pt x="1821" y="2398"/>
                  </a:lnTo>
                  <a:lnTo>
                    <a:pt x="1821" y="2398"/>
                  </a:lnTo>
                  <a:lnTo>
                    <a:pt x="2034" y="2398"/>
                  </a:lnTo>
                  <a:lnTo>
                    <a:pt x="2246" y="2428"/>
                  </a:lnTo>
                  <a:lnTo>
                    <a:pt x="2246" y="2428"/>
                  </a:lnTo>
                  <a:lnTo>
                    <a:pt x="2428" y="2489"/>
                  </a:lnTo>
                  <a:lnTo>
                    <a:pt x="2550" y="2580"/>
                  </a:lnTo>
                  <a:lnTo>
                    <a:pt x="2550" y="2580"/>
                  </a:lnTo>
                  <a:lnTo>
                    <a:pt x="2610" y="2671"/>
                  </a:lnTo>
                  <a:lnTo>
                    <a:pt x="2610" y="2671"/>
                  </a:lnTo>
                  <a:lnTo>
                    <a:pt x="2641" y="2762"/>
                  </a:lnTo>
                  <a:lnTo>
                    <a:pt x="2641" y="2762"/>
                  </a:lnTo>
                  <a:lnTo>
                    <a:pt x="2641" y="2853"/>
                  </a:lnTo>
                  <a:lnTo>
                    <a:pt x="2641" y="2853"/>
                  </a:lnTo>
                  <a:lnTo>
                    <a:pt x="2641" y="2914"/>
                  </a:lnTo>
                  <a:lnTo>
                    <a:pt x="2610" y="3005"/>
                  </a:lnTo>
                  <a:lnTo>
                    <a:pt x="2550" y="3096"/>
                  </a:lnTo>
                  <a:lnTo>
                    <a:pt x="2550" y="3096"/>
                  </a:lnTo>
                  <a:lnTo>
                    <a:pt x="2428" y="3187"/>
                  </a:lnTo>
                  <a:lnTo>
                    <a:pt x="2246" y="3278"/>
                  </a:lnTo>
                  <a:lnTo>
                    <a:pt x="2034" y="3369"/>
                  </a:lnTo>
                  <a:lnTo>
                    <a:pt x="1791" y="3399"/>
                  </a:lnTo>
                  <a:lnTo>
                    <a:pt x="1791" y="3399"/>
                  </a:lnTo>
                  <a:lnTo>
                    <a:pt x="1336" y="3490"/>
                  </a:lnTo>
                  <a:lnTo>
                    <a:pt x="941" y="3551"/>
                  </a:lnTo>
                  <a:lnTo>
                    <a:pt x="668" y="3581"/>
                  </a:lnTo>
                  <a:lnTo>
                    <a:pt x="547" y="3581"/>
                  </a:lnTo>
                  <a:lnTo>
                    <a:pt x="547" y="3581"/>
                  </a:lnTo>
                  <a:lnTo>
                    <a:pt x="668" y="3612"/>
                  </a:lnTo>
                  <a:lnTo>
                    <a:pt x="941" y="3642"/>
                  </a:lnTo>
                  <a:lnTo>
                    <a:pt x="1366" y="3642"/>
                  </a:lnTo>
                  <a:lnTo>
                    <a:pt x="1852" y="3612"/>
                  </a:lnTo>
                  <a:lnTo>
                    <a:pt x="1852" y="3612"/>
                  </a:lnTo>
                  <a:lnTo>
                    <a:pt x="2064" y="3551"/>
                  </a:lnTo>
                  <a:lnTo>
                    <a:pt x="2307" y="3490"/>
                  </a:lnTo>
                  <a:lnTo>
                    <a:pt x="2519" y="3399"/>
                  </a:lnTo>
                  <a:lnTo>
                    <a:pt x="2701" y="3278"/>
                  </a:lnTo>
                  <a:lnTo>
                    <a:pt x="2701" y="3278"/>
                  </a:lnTo>
                  <a:lnTo>
                    <a:pt x="2853" y="3126"/>
                  </a:lnTo>
                  <a:lnTo>
                    <a:pt x="2914" y="2974"/>
                  </a:lnTo>
                  <a:lnTo>
                    <a:pt x="2914" y="2974"/>
                  </a:lnTo>
                  <a:lnTo>
                    <a:pt x="2914" y="2883"/>
                  </a:lnTo>
                  <a:lnTo>
                    <a:pt x="2914" y="2883"/>
                  </a:lnTo>
                  <a:lnTo>
                    <a:pt x="2974" y="29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4"/>
            <p:cNvSpPr/>
            <p:nvPr/>
          </p:nvSpPr>
          <p:spPr>
            <a:xfrm>
              <a:off x="3317275" y="1447250"/>
              <a:ext cx="66025" cy="47050"/>
            </a:xfrm>
            <a:custGeom>
              <a:avLst/>
              <a:gdLst/>
              <a:ahLst/>
              <a:cxnLst/>
              <a:rect l="l" t="t" r="r" b="b"/>
              <a:pathLst>
                <a:path w="2641" h="1882" extrusionOk="0">
                  <a:moveTo>
                    <a:pt x="31" y="0"/>
                  </a:moveTo>
                  <a:lnTo>
                    <a:pt x="1" y="61"/>
                  </a:lnTo>
                  <a:lnTo>
                    <a:pt x="1" y="273"/>
                  </a:lnTo>
                  <a:lnTo>
                    <a:pt x="31" y="577"/>
                  </a:lnTo>
                  <a:lnTo>
                    <a:pt x="92" y="759"/>
                  </a:lnTo>
                  <a:lnTo>
                    <a:pt x="152" y="910"/>
                  </a:lnTo>
                  <a:lnTo>
                    <a:pt x="334" y="1214"/>
                  </a:lnTo>
                  <a:lnTo>
                    <a:pt x="547" y="1457"/>
                  </a:lnTo>
                  <a:lnTo>
                    <a:pt x="638" y="1548"/>
                  </a:lnTo>
                  <a:lnTo>
                    <a:pt x="729" y="1578"/>
                  </a:lnTo>
                  <a:lnTo>
                    <a:pt x="789" y="1639"/>
                  </a:lnTo>
                  <a:lnTo>
                    <a:pt x="881" y="1669"/>
                  </a:lnTo>
                  <a:lnTo>
                    <a:pt x="1063" y="1760"/>
                  </a:lnTo>
                  <a:lnTo>
                    <a:pt x="1366" y="1851"/>
                  </a:lnTo>
                  <a:lnTo>
                    <a:pt x="1730" y="1881"/>
                  </a:lnTo>
                  <a:lnTo>
                    <a:pt x="2064" y="1851"/>
                  </a:lnTo>
                  <a:lnTo>
                    <a:pt x="2367" y="1760"/>
                  </a:lnTo>
                  <a:lnTo>
                    <a:pt x="2549" y="1669"/>
                  </a:lnTo>
                  <a:lnTo>
                    <a:pt x="2640" y="1608"/>
                  </a:lnTo>
                  <a:lnTo>
                    <a:pt x="2549" y="1608"/>
                  </a:lnTo>
                  <a:lnTo>
                    <a:pt x="2337" y="1669"/>
                  </a:lnTo>
                  <a:lnTo>
                    <a:pt x="2064" y="1699"/>
                  </a:lnTo>
                  <a:lnTo>
                    <a:pt x="1730" y="1699"/>
                  </a:lnTo>
                  <a:lnTo>
                    <a:pt x="1427" y="1639"/>
                  </a:lnTo>
                  <a:lnTo>
                    <a:pt x="1154" y="1548"/>
                  </a:lnTo>
                  <a:lnTo>
                    <a:pt x="1002" y="1457"/>
                  </a:lnTo>
                  <a:lnTo>
                    <a:pt x="941" y="1426"/>
                  </a:lnTo>
                  <a:lnTo>
                    <a:pt x="881" y="1365"/>
                  </a:lnTo>
                  <a:lnTo>
                    <a:pt x="698" y="1274"/>
                  </a:lnTo>
                  <a:lnTo>
                    <a:pt x="516" y="1092"/>
                  </a:lnTo>
                  <a:lnTo>
                    <a:pt x="304" y="819"/>
                  </a:lnTo>
                  <a:lnTo>
                    <a:pt x="243" y="698"/>
                  </a:lnTo>
                  <a:lnTo>
                    <a:pt x="183" y="546"/>
                  </a:lnTo>
                  <a:lnTo>
                    <a:pt x="92" y="273"/>
                  </a:lnTo>
                  <a:lnTo>
                    <a:pt x="61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4"/>
            <p:cNvSpPr/>
            <p:nvPr/>
          </p:nvSpPr>
          <p:spPr>
            <a:xfrm>
              <a:off x="3397700" y="1398675"/>
              <a:ext cx="87250" cy="212450"/>
            </a:xfrm>
            <a:custGeom>
              <a:avLst/>
              <a:gdLst/>
              <a:ahLst/>
              <a:cxnLst/>
              <a:rect l="l" t="t" r="r" b="b"/>
              <a:pathLst>
                <a:path w="3490" h="8498" extrusionOk="0">
                  <a:moveTo>
                    <a:pt x="728" y="1"/>
                  </a:moveTo>
                  <a:lnTo>
                    <a:pt x="759" y="92"/>
                  </a:lnTo>
                  <a:lnTo>
                    <a:pt x="880" y="274"/>
                  </a:lnTo>
                  <a:lnTo>
                    <a:pt x="1001" y="578"/>
                  </a:lnTo>
                  <a:lnTo>
                    <a:pt x="1123" y="911"/>
                  </a:lnTo>
                  <a:lnTo>
                    <a:pt x="1153" y="1245"/>
                  </a:lnTo>
                  <a:lnTo>
                    <a:pt x="1123" y="1549"/>
                  </a:lnTo>
                  <a:lnTo>
                    <a:pt x="1092" y="1761"/>
                  </a:lnTo>
                  <a:lnTo>
                    <a:pt x="1062" y="1852"/>
                  </a:lnTo>
                  <a:lnTo>
                    <a:pt x="1062" y="1913"/>
                  </a:lnTo>
                  <a:lnTo>
                    <a:pt x="1001" y="2125"/>
                  </a:lnTo>
                  <a:lnTo>
                    <a:pt x="880" y="2368"/>
                  </a:lnTo>
                  <a:lnTo>
                    <a:pt x="728" y="2671"/>
                  </a:lnTo>
                  <a:lnTo>
                    <a:pt x="607" y="2550"/>
                  </a:lnTo>
                  <a:lnTo>
                    <a:pt x="698" y="2702"/>
                  </a:lnTo>
                  <a:lnTo>
                    <a:pt x="486" y="2975"/>
                  </a:lnTo>
                  <a:lnTo>
                    <a:pt x="243" y="3187"/>
                  </a:lnTo>
                  <a:lnTo>
                    <a:pt x="61" y="3308"/>
                  </a:lnTo>
                  <a:lnTo>
                    <a:pt x="0" y="3369"/>
                  </a:lnTo>
                  <a:lnTo>
                    <a:pt x="91" y="3369"/>
                  </a:lnTo>
                  <a:lnTo>
                    <a:pt x="303" y="3278"/>
                  </a:lnTo>
                  <a:lnTo>
                    <a:pt x="546" y="3096"/>
                  </a:lnTo>
                  <a:lnTo>
                    <a:pt x="789" y="2884"/>
                  </a:lnTo>
                  <a:lnTo>
                    <a:pt x="1092" y="3369"/>
                  </a:lnTo>
                  <a:lnTo>
                    <a:pt x="1426" y="3976"/>
                  </a:lnTo>
                  <a:lnTo>
                    <a:pt x="1699" y="4522"/>
                  </a:lnTo>
                  <a:lnTo>
                    <a:pt x="1912" y="4977"/>
                  </a:lnTo>
                  <a:lnTo>
                    <a:pt x="2124" y="5463"/>
                  </a:lnTo>
                  <a:lnTo>
                    <a:pt x="2367" y="5918"/>
                  </a:lnTo>
                  <a:lnTo>
                    <a:pt x="2822" y="6980"/>
                  </a:lnTo>
                  <a:lnTo>
                    <a:pt x="3277" y="8012"/>
                  </a:lnTo>
                  <a:lnTo>
                    <a:pt x="3429" y="8376"/>
                  </a:lnTo>
                  <a:lnTo>
                    <a:pt x="3490" y="8497"/>
                  </a:lnTo>
                  <a:lnTo>
                    <a:pt x="3490" y="8346"/>
                  </a:lnTo>
                  <a:lnTo>
                    <a:pt x="3368" y="7981"/>
                  </a:lnTo>
                  <a:lnTo>
                    <a:pt x="3004" y="6889"/>
                  </a:lnTo>
                  <a:lnTo>
                    <a:pt x="2579" y="5827"/>
                  </a:lnTo>
                  <a:lnTo>
                    <a:pt x="2397" y="5342"/>
                  </a:lnTo>
                  <a:lnTo>
                    <a:pt x="2154" y="4886"/>
                  </a:lnTo>
                  <a:lnTo>
                    <a:pt x="1881" y="4401"/>
                  </a:lnTo>
                  <a:lnTo>
                    <a:pt x="1578" y="3885"/>
                  </a:lnTo>
                  <a:lnTo>
                    <a:pt x="1274" y="3369"/>
                  </a:lnTo>
                  <a:lnTo>
                    <a:pt x="1092" y="3126"/>
                  </a:lnTo>
                  <a:lnTo>
                    <a:pt x="941" y="2944"/>
                  </a:lnTo>
                  <a:lnTo>
                    <a:pt x="850" y="2823"/>
                  </a:lnTo>
                  <a:lnTo>
                    <a:pt x="1062" y="2520"/>
                  </a:lnTo>
                  <a:lnTo>
                    <a:pt x="1214" y="2216"/>
                  </a:lnTo>
                  <a:lnTo>
                    <a:pt x="1305" y="1973"/>
                  </a:lnTo>
                  <a:lnTo>
                    <a:pt x="1335" y="1913"/>
                  </a:lnTo>
                  <a:lnTo>
                    <a:pt x="1335" y="1822"/>
                  </a:lnTo>
                  <a:lnTo>
                    <a:pt x="1365" y="1579"/>
                  </a:lnTo>
                  <a:lnTo>
                    <a:pt x="1365" y="1245"/>
                  </a:lnTo>
                  <a:lnTo>
                    <a:pt x="1305" y="851"/>
                  </a:lnTo>
                  <a:lnTo>
                    <a:pt x="1153" y="517"/>
                  </a:lnTo>
                  <a:lnTo>
                    <a:pt x="971" y="213"/>
                  </a:lnTo>
                  <a:lnTo>
                    <a:pt x="819" y="62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4"/>
            <p:cNvSpPr/>
            <p:nvPr/>
          </p:nvSpPr>
          <p:spPr>
            <a:xfrm>
              <a:off x="3751950" y="1453300"/>
              <a:ext cx="191950" cy="454425"/>
            </a:xfrm>
            <a:custGeom>
              <a:avLst/>
              <a:gdLst/>
              <a:ahLst/>
              <a:cxnLst/>
              <a:rect l="l" t="t" r="r" b="b"/>
              <a:pathLst>
                <a:path w="7678" h="18177" extrusionOk="0">
                  <a:moveTo>
                    <a:pt x="2792" y="1"/>
                  </a:moveTo>
                  <a:lnTo>
                    <a:pt x="2155" y="274"/>
                  </a:lnTo>
                  <a:lnTo>
                    <a:pt x="1639" y="486"/>
                  </a:lnTo>
                  <a:lnTo>
                    <a:pt x="1245" y="638"/>
                  </a:lnTo>
                  <a:lnTo>
                    <a:pt x="486" y="881"/>
                  </a:lnTo>
                  <a:lnTo>
                    <a:pt x="1" y="1063"/>
                  </a:lnTo>
                  <a:lnTo>
                    <a:pt x="3612" y="12958"/>
                  </a:lnTo>
                  <a:lnTo>
                    <a:pt x="3551" y="13443"/>
                  </a:lnTo>
                  <a:lnTo>
                    <a:pt x="3490" y="13959"/>
                  </a:lnTo>
                  <a:lnTo>
                    <a:pt x="3460" y="14566"/>
                  </a:lnTo>
                  <a:lnTo>
                    <a:pt x="3430" y="15173"/>
                  </a:lnTo>
                  <a:lnTo>
                    <a:pt x="3460" y="15476"/>
                  </a:lnTo>
                  <a:lnTo>
                    <a:pt x="3490" y="15719"/>
                  </a:lnTo>
                  <a:lnTo>
                    <a:pt x="3551" y="15962"/>
                  </a:lnTo>
                  <a:lnTo>
                    <a:pt x="3642" y="16144"/>
                  </a:lnTo>
                  <a:lnTo>
                    <a:pt x="3763" y="16295"/>
                  </a:lnTo>
                  <a:lnTo>
                    <a:pt x="3885" y="16387"/>
                  </a:lnTo>
                  <a:lnTo>
                    <a:pt x="4036" y="16417"/>
                  </a:lnTo>
                  <a:lnTo>
                    <a:pt x="4127" y="16387"/>
                  </a:lnTo>
                  <a:lnTo>
                    <a:pt x="4249" y="16356"/>
                  </a:lnTo>
                  <a:lnTo>
                    <a:pt x="4310" y="16265"/>
                  </a:lnTo>
                  <a:lnTo>
                    <a:pt x="4370" y="16144"/>
                  </a:lnTo>
                  <a:lnTo>
                    <a:pt x="4401" y="16022"/>
                  </a:lnTo>
                  <a:lnTo>
                    <a:pt x="4461" y="15719"/>
                  </a:lnTo>
                  <a:lnTo>
                    <a:pt x="4461" y="15416"/>
                  </a:lnTo>
                  <a:lnTo>
                    <a:pt x="4461" y="15112"/>
                  </a:lnTo>
                  <a:lnTo>
                    <a:pt x="4431" y="14839"/>
                  </a:lnTo>
                  <a:lnTo>
                    <a:pt x="4643" y="15446"/>
                  </a:lnTo>
                  <a:lnTo>
                    <a:pt x="4886" y="16053"/>
                  </a:lnTo>
                  <a:lnTo>
                    <a:pt x="5190" y="16751"/>
                  </a:lnTo>
                  <a:lnTo>
                    <a:pt x="5341" y="17084"/>
                  </a:lnTo>
                  <a:lnTo>
                    <a:pt x="5523" y="17388"/>
                  </a:lnTo>
                  <a:lnTo>
                    <a:pt x="5705" y="17661"/>
                  </a:lnTo>
                  <a:lnTo>
                    <a:pt x="5918" y="17904"/>
                  </a:lnTo>
                  <a:lnTo>
                    <a:pt x="6100" y="18055"/>
                  </a:lnTo>
                  <a:lnTo>
                    <a:pt x="6312" y="18177"/>
                  </a:lnTo>
                  <a:lnTo>
                    <a:pt x="6494" y="18177"/>
                  </a:lnTo>
                  <a:lnTo>
                    <a:pt x="6585" y="18146"/>
                  </a:lnTo>
                  <a:lnTo>
                    <a:pt x="6676" y="18086"/>
                  </a:lnTo>
                  <a:lnTo>
                    <a:pt x="6828" y="17934"/>
                  </a:lnTo>
                  <a:lnTo>
                    <a:pt x="6949" y="17722"/>
                  </a:lnTo>
                  <a:lnTo>
                    <a:pt x="7041" y="17509"/>
                  </a:lnTo>
                  <a:lnTo>
                    <a:pt x="7071" y="17236"/>
                  </a:lnTo>
                  <a:lnTo>
                    <a:pt x="7071" y="16933"/>
                  </a:lnTo>
                  <a:lnTo>
                    <a:pt x="7041" y="16629"/>
                  </a:lnTo>
                  <a:lnTo>
                    <a:pt x="6919" y="16022"/>
                  </a:lnTo>
                  <a:lnTo>
                    <a:pt x="6767" y="15446"/>
                  </a:lnTo>
                  <a:lnTo>
                    <a:pt x="6585" y="14960"/>
                  </a:lnTo>
                  <a:lnTo>
                    <a:pt x="6403" y="14475"/>
                  </a:lnTo>
                  <a:lnTo>
                    <a:pt x="6585" y="14809"/>
                  </a:lnTo>
                  <a:lnTo>
                    <a:pt x="6949" y="15446"/>
                  </a:lnTo>
                  <a:lnTo>
                    <a:pt x="7162" y="15780"/>
                  </a:lnTo>
                  <a:lnTo>
                    <a:pt x="7374" y="16022"/>
                  </a:lnTo>
                  <a:lnTo>
                    <a:pt x="7465" y="16083"/>
                  </a:lnTo>
                  <a:lnTo>
                    <a:pt x="7556" y="16113"/>
                  </a:lnTo>
                  <a:lnTo>
                    <a:pt x="7617" y="16083"/>
                  </a:lnTo>
                  <a:lnTo>
                    <a:pt x="7678" y="16022"/>
                  </a:lnTo>
                  <a:lnTo>
                    <a:pt x="7678" y="15962"/>
                  </a:lnTo>
                  <a:lnTo>
                    <a:pt x="7678" y="15871"/>
                  </a:lnTo>
                  <a:lnTo>
                    <a:pt x="7647" y="15689"/>
                  </a:lnTo>
                  <a:lnTo>
                    <a:pt x="7556" y="15416"/>
                  </a:lnTo>
                  <a:lnTo>
                    <a:pt x="7405" y="15112"/>
                  </a:lnTo>
                  <a:lnTo>
                    <a:pt x="7010" y="14384"/>
                  </a:lnTo>
                  <a:lnTo>
                    <a:pt x="6555" y="13625"/>
                  </a:lnTo>
                  <a:lnTo>
                    <a:pt x="5645" y="12229"/>
                  </a:lnTo>
                  <a:lnTo>
                    <a:pt x="5250" y="11623"/>
                  </a:lnTo>
                  <a:lnTo>
                    <a:pt x="2792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4"/>
            <p:cNvSpPr/>
            <p:nvPr/>
          </p:nvSpPr>
          <p:spPr>
            <a:xfrm>
              <a:off x="3751950" y="1453300"/>
              <a:ext cx="191950" cy="454425"/>
            </a:xfrm>
            <a:custGeom>
              <a:avLst/>
              <a:gdLst/>
              <a:ahLst/>
              <a:cxnLst/>
              <a:rect l="l" t="t" r="r" b="b"/>
              <a:pathLst>
                <a:path w="7678" h="18177" fill="none" extrusionOk="0">
                  <a:moveTo>
                    <a:pt x="5250" y="11623"/>
                  </a:moveTo>
                  <a:lnTo>
                    <a:pt x="2792" y="1"/>
                  </a:lnTo>
                  <a:lnTo>
                    <a:pt x="2792" y="1"/>
                  </a:lnTo>
                  <a:lnTo>
                    <a:pt x="2155" y="274"/>
                  </a:lnTo>
                  <a:lnTo>
                    <a:pt x="1639" y="486"/>
                  </a:lnTo>
                  <a:lnTo>
                    <a:pt x="1245" y="638"/>
                  </a:lnTo>
                  <a:lnTo>
                    <a:pt x="1245" y="638"/>
                  </a:lnTo>
                  <a:lnTo>
                    <a:pt x="486" y="881"/>
                  </a:lnTo>
                  <a:lnTo>
                    <a:pt x="1" y="1063"/>
                  </a:lnTo>
                  <a:lnTo>
                    <a:pt x="3612" y="12958"/>
                  </a:lnTo>
                  <a:lnTo>
                    <a:pt x="3612" y="12958"/>
                  </a:lnTo>
                  <a:lnTo>
                    <a:pt x="3551" y="13443"/>
                  </a:lnTo>
                  <a:lnTo>
                    <a:pt x="3490" y="13959"/>
                  </a:lnTo>
                  <a:lnTo>
                    <a:pt x="3460" y="14566"/>
                  </a:lnTo>
                  <a:lnTo>
                    <a:pt x="3430" y="15173"/>
                  </a:lnTo>
                  <a:lnTo>
                    <a:pt x="3460" y="15476"/>
                  </a:lnTo>
                  <a:lnTo>
                    <a:pt x="3490" y="15719"/>
                  </a:lnTo>
                  <a:lnTo>
                    <a:pt x="3551" y="15962"/>
                  </a:lnTo>
                  <a:lnTo>
                    <a:pt x="3642" y="16144"/>
                  </a:lnTo>
                  <a:lnTo>
                    <a:pt x="3763" y="16295"/>
                  </a:lnTo>
                  <a:lnTo>
                    <a:pt x="3885" y="16387"/>
                  </a:lnTo>
                  <a:lnTo>
                    <a:pt x="3885" y="16387"/>
                  </a:lnTo>
                  <a:lnTo>
                    <a:pt x="4036" y="16417"/>
                  </a:lnTo>
                  <a:lnTo>
                    <a:pt x="4127" y="16387"/>
                  </a:lnTo>
                  <a:lnTo>
                    <a:pt x="4249" y="16356"/>
                  </a:lnTo>
                  <a:lnTo>
                    <a:pt x="4310" y="16265"/>
                  </a:lnTo>
                  <a:lnTo>
                    <a:pt x="4370" y="16144"/>
                  </a:lnTo>
                  <a:lnTo>
                    <a:pt x="4401" y="16022"/>
                  </a:lnTo>
                  <a:lnTo>
                    <a:pt x="4461" y="15719"/>
                  </a:lnTo>
                  <a:lnTo>
                    <a:pt x="4461" y="15416"/>
                  </a:lnTo>
                  <a:lnTo>
                    <a:pt x="4461" y="15112"/>
                  </a:lnTo>
                  <a:lnTo>
                    <a:pt x="4431" y="14839"/>
                  </a:lnTo>
                  <a:lnTo>
                    <a:pt x="4431" y="14839"/>
                  </a:lnTo>
                  <a:lnTo>
                    <a:pt x="4643" y="15446"/>
                  </a:lnTo>
                  <a:lnTo>
                    <a:pt x="4886" y="16053"/>
                  </a:lnTo>
                  <a:lnTo>
                    <a:pt x="5190" y="16751"/>
                  </a:lnTo>
                  <a:lnTo>
                    <a:pt x="5341" y="17084"/>
                  </a:lnTo>
                  <a:lnTo>
                    <a:pt x="5523" y="17388"/>
                  </a:lnTo>
                  <a:lnTo>
                    <a:pt x="5705" y="17661"/>
                  </a:lnTo>
                  <a:lnTo>
                    <a:pt x="5918" y="17904"/>
                  </a:lnTo>
                  <a:lnTo>
                    <a:pt x="6100" y="18055"/>
                  </a:lnTo>
                  <a:lnTo>
                    <a:pt x="6312" y="18177"/>
                  </a:lnTo>
                  <a:lnTo>
                    <a:pt x="6403" y="18177"/>
                  </a:lnTo>
                  <a:lnTo>
                    <a:pt x="6494" y="18177"/>
                  </a:lnTo>
                  <a:lnTo>
                    <a:pt x="6585" y="18146"/>
                  </a:lnTo>
                  <a:lnTo>
                    <a:pt x="6676" y="18086"/>
                  </a:lnTo>
                  <a:lnTo>
                    <a:pt x="6676" y="18086"/>
                  </a:lnTo>
                  <a:lnTo>
                    <a:pt x="6828" y="17934"/>
                  </a:lnTo>
                  <a:lnTo>
                    <a:pt x="6949" y="17722"/>
                  </a:lnTo>
                  <a:lnTo>
                    <a:pt x="7041" y="17509"/>
                  </a:lnTo>
                  <a:lnTo>
                    <a:pt x="7071" y="17236"/>
                  </a:lnTo>
                  <a:lnTo>
                    <a:pt x="7071" y="16933"/>
                  </a:lnTo>
                  <a:lnTo>
                    <a:pt x="7041" y="16629"/>
                  </a:lnTo>
                  <a:lnTo>
                    <a:pt x="6919" y="16022"/>
                  </a:lnTo>
                  <a:lnTo>
                    <a:pt x="6767" y="15446"/>
                  </a:lnTo>
                  <a:lnTo>
                    <a:pt x="6585" y="14960"/>
                  </a:lnTo>
                  <a:lnTo>
                    <a:pt x="6403" y="14475"/>
                  </a:lnTo>
                  <a:lnTo>
                    <a:pt x="6403" y="14475"/>
                  </a:lnTo>
                  <a:lnTo>
                    <a:pt x="6585" y="14809"/>
                  </a:lnTo>
                  <a:lnTo>
                    <a:pt x="6949" y="15446"/>
                  </a:lnTo>
                  <a:lnTo>
                    <a:pt x="7162" y="15780"/>
                  </a:lnTo>
                  <a:lnTo>
                    <a:pt x="7374" y="16022"/>
                  </a:lnTo>
                  <a:lnTo>
                    <a:pt x="7465" y="16083"/>
                  </a:lnTo>
                  <a:lnTo>
                    <a:pt x="7556" y="16113"/>
                  </a:lnTo>
                  <a:lnTo>
                    <a:pt x="7617" y="16083"/>
                  </a:lnTo>
                  <a:lnTo>
                    <a:pt x="7678" y="16022"/>
                  </a:lnTo>
                  <a:lnTo>
                    <a:pt x="7678" y="16022"/>
                  </a:lnTo>
                  <a:lnTo>
                    <a:pt x="7678" y="15962"/>
                  </a:lnTo>
                  <a:lnTo>
                    <a:pt x="7678" y="15871"/>
                  </a:lnTo>
                  <a:lnTo>
                    <a:pt x="7647" y="15689"/>
                  </a:lnTo>
                  <a:lnTo>
                    <a:pt x="7556" y="15416"/>
                  </a:lnTo>
                  <a:lnTo>
                    <a:pt x="7405" y="15112"/>
                  </a:lnTo>
                  <a:lnTo>
                    <a:pt x="7010" y="14384"/>
                  </a:lnTo>
                  <a:lnTo>
                    <a:pt x="6555" y="13625"/>
                  </a:lnTo>
                  <a:lnTo>
                    <a:pt x="5645" y="12229"/>
                  </a:lnTo>
                  <a:lnTo>
                    <a:pt x="5250" y="11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4"/>
            <p:cNvSpPr/>
            <p:nvPr/>
          </p:nvSpPr>
          <p:spPr>
            <a:xfrm>
              <a:off x="3824025" y="1461650"/>
              <a:ext cx="94850" cy="443800"/>
            </a:xfrm>
            <a:custGeom>
              <a:avLst/>
              <a:gdLst/>
              <a:ahLst/>
              <a:cxnLst/>
              <a:rect l="l" t="t" r="r" b="b"/>
              <a:pathLst>
                <a:path w="3794" h="17752" extrusionOk="0">
                  <a:moveTo>
                    <a:pt x="3793" y="17752"/>
                  </a:moveTo>
                  <a:lnTo>
                    <a:pt x="3793" y="17752"/>
                  </a:lnTo>
                  <a:lnTo>
                    <a:pt x="3793" y="17752"/>
                  </a:lnTo>
                  <a:lnTo>
                    <a:pt x="3793" y="17752"/>
                  </a:lnTo>
                  <a:lnTo>
                    <a:pt x="3793" y="17752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213" y="1032"/>
                  </a:lnTo>
                  <a:lnTo>
                    <a:pt x="213" y="10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4"/>
            <p:cNvSpPr/>
            <p:nvPr/>
          </p:nvSpPr>
          <p:spPr>
            <a:xfrm>
              <a:off x="3918850" y="1905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4"/>
            <p:cNvSpPr/>
            <p:nvPr/>
          </p:nvSpPr>
          <p:spPr>
            <a:xfrm>
              <a:off x="3824025" y="1461650"/>
              <a:ext cx="5325" cy="25825"/>
            </a:xfrm>
            <a:custGeom>
              <a:avLst/>
              <a:gdLst/>
              <a:ahLst/>
              <a:cxnLst/>
              <a:rect l="l" t="t" r="r" b="b"/>
              <a:pathLst>
                <a:path w="213" h="1033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13" y="1032"/>
                  </a:lnTo>
                  <a:lnTo>
                    <a:pt x="213" y="103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54"/>
            <p:cNvSpPr/>
            <p:nvPr/>
          </p:nvSpPr>
          <p:spPr>
            <a:xfrm>
              <a:off x="3755000" y="1461650"/>
              <a:ext cx="169175" cy="446075"/>
            </a:xfrm>
            <a:custGeom>
              <a:avLst/>
              <a:gdLst/>
              <a:ahLst/>
              <a:cxnLst/>
              <a:rect l="l" t="t" r="r" b="b"/>
              <a:pathLst>
                <a:path w="6767" h="17843" extrusionOk="0">
                  <a:moveTo>
                    <a:pt x="2761" y="1"/>
                  </a:moveTo>
                  <a:lnTo>
                    <a:pt x="2458" y="243"/>
                  </a:lnTo>
                  <a:lnTo>
                    <a:pt x="2124" y="456"/>
                  </a:lnTo>
                  <a:lnTo>
                    <a:pt x="1760" y="638"/>
                  </a:lnTo>
                  <a:lnTo>
                    <a:pt x="1366" y="789"/>
                  </a:lnTo>
                  <a:lnTo>
                    <a:pt x="971" y="911"/>
                  </a:lnTo>
                  <a:lnTo>
                    <a:pt x="607" y="1002"/>
                  </a:lnTo>
                  <a:lnTo>
                    <a:pt x="0" y="1123"/>
                  </a:lnTo>
                  <a:lnTo>
                    <a:pt x="3490" y="12624"/>
                  </a:lnTo>
                  <a:lnTo>
                    <a:pt x="3399" y="13261"/>
                  </a:lnTo>
                  <a:lnTo>
                    <a:pt x="3338" y="13898"/>
                  </a:lnTo>
                  <a:lnTo>
                    <a:pt x="3308" y="14596"/>
                  </a:lnTo>
                  <a:lnTo>
                    <a:pt x="3338" y="15082"/>
                  </a:lnTo>
                  <a:lnTo>
                    <a:pt x="3368" y="15324"/>
                  </a:lnTo>
                  <a:lnTo>
                    <a:pt x="3399" y="15537"/>
                  </a:lnTo>
                  <a:lnTo>
                    <a:pt x="3459" y="15719"/>
                  </a:lnTo>
                  <a:lnTo>
                    <a:pt x="3550" y="15870"/>
                  </a:lnTo>
                  <a:lnTo>
                    <a:pt x="3641" y="15992"/>
                  </a:lnTo>
                  <a:lnTo>
                    <a:pt x="3763" y="16053"/>
                  </a:lnTo>
                  <a:lnTo>
                    <a:pt x="3914" y="16083"/>
                  </a:lnTo>
                  <a:lnTo>
                    <a:pt x="4036" y="16053"/>
                  </a:lnTo>
                  <a:lnTo>
                    <a:pt x="4127" y="15992"/>
                  </a:lnTo>
                  <a:lnTo>
                    <a:pt x="4218" y="15901"/>
                  </a:lnTo>
                  <a:lnTo>
                    <a:pt x="4279" y="15779"/>
                  </a:lnTo>
                  <a:lnTo>
                    <a:pt x="4339" y="15476"/>
                  </a:lnTo>
                  <a:lnTo>
                    <a:pt x="4339" y="15142"/>
                  </a:lnTo>
                  <a:lnTo>
                    <a:pt x="4339" y="14687"/>
                  </a:lnTo>
                  <a:lnTo>
                    <a:pt x="4309" y="14505"/>
                  </a:lnTo>
                  <a:lnTo>
                    <a:pt x="4491" y="15021"/>
                  </a:lnTo>
                  <a:lnTo>
                    <a:pt x="4703" y="15567"/>
                  </a:lnTo>
                  <a:lnTo>
                    <a:pt x="4946" y="16174"/>
                  </a:lnTo>
                  <a:lnTo>
                    <a:pt x="5250" y="16781"/>
                  </a:lnTo>
                  <a:lnTo>
                    <a:pt x="5432" y="17084"/>
                  </a:lnTo>
                  <a:lnTo>
                    <a:pt x="5583" y="17327"/>
                  </a:lnTo>
                  <a:lnTo>
                    <a:pt x="5765" y="17539"/>
                  </a:lnTo>
                  <a:lnTo>
                    <a:pt x="5947" y="17721"/>
                  </a:lnTo>
                  <a:lnTo>
                    <a:pt x="6130" y="17812"/>
                  </a:lnTo>
                  <a:lnTo>
                    <a:pt x="6221" y="17843"/>
                  </a:lnTo>
                  <a:lnTo>
                    <a:pt x="6433" y="17843"/>
                  </a:lnTo>
                  <a:lnTo>
                    <a:pt x="6554" y="17752"/>
                  </a:lnTo>
                  <a:lnTo>
                    <a:pt x="6676" y="17661"/>
                  </a:lnTo>
                  <a:lnTo>
                    <a:pt x="6767" y="17539"/>
                  </a:lnTo>
                  <a:lnTo>
                    <a:pt x="6372" y="17054"/>
                  </a:lnTo>
                  <a:lnTo>
                    <a:pt x="6069" y="16568"/>
                  </a:lnTo>
                  <a:lnTo>
                    <a:pt x="5614" y="15749"/>
                  </a:lnTo>
                  <a:lnTo>
                    <a:pt x="5401" y="15294"/>
                  </a:lnTo>
                  <a:lnTo>
                    <a:pt x="5219" y="14839"/>
                  </a:lnTo>
                  <a:lnTo>
                    <a:pt x="5037" y="14384"/>
                  </a:lnTo>
                  <a:lnTo>
                    <a:pt x="4885" y="13898"/>
                  </a:lnTo>
                  <a:lnTo>
                    <a:pt x="4764" y="13413"/>
                  </a:lnTo>
                  <a:lnTo>
                    <a:pt x="4673" y="12957"/>
                  </a:lnTo>
                  <a:lnTo>
                    <a:pt x="4582" y="12806"/>
                  </a:lnTo>
                  <a:lnTo>
                    <a:pt x="4491" y="12654"/>
                  </a:lnTo>
                  <a:lnTo>
                    <a:pt x="3945" y="11410"/>
                  </a:lnTo>
                  <a:lnTo>
                    <a:pt x="3368" y="10105"/>
                  </a:lnTo>
                  <a:lnTo>
                    <a:pt x="2792" y="8800"/>
                  </a:lnTo>
                  <a:lnTo>
                    <a:pt x="2549" y="8133"/>
                  </a:lnTo>
                  <a:lnTo>
                    <a:pt x="2337" y="7465"/>
                  </a:lnTo>
                  <a:lnTo>
                    <a:pt x="2124" y="6798"/>
                  </a:lnTo>
                  <a:lnTo>
                    <a:pt x="1972" y="6130"/>
                  </a:lnTo>
                  <a:lnTo>
                    <a:pt x="1881" y="5462"/>
                  </a:lnTo>
                  <a:lnTo>
                    <a:pt x="1821" y="4765"/>
                  </a:lnTo>
                  <a:lnTo>
                    <a:pt x="1851" y="4067"/>
                  </a:lnTo>
                  <a:lnTo>
                    <a:pt x="1912" y="3399"/>
                  </a:lnTo>
                  <a:lnTo>
                    <a:pt x="1972" y="3035"/>
                  </a:lnTo>
                  <a:lnTo>
                    <a:pt x="2063" y="2701"/>
                  </a:lnTo>
                  <a:lnTo>
                    <a:pt x="2154" y="2367"/>
                  </a:lnTo>
                  <a:lnTo>
                    <a:pt x="2276" y="2003"/>
                  </a:lnTo>
                  <a:lnTo>
                    <a:pt x="2397" y="1730"/>
                  </a:lnTo>
                  <a:lnTo>
                    <a:pt x="2549" y="1457"/>
                  </a:lnTo>
                  <a:lnTo>
                    <a:pt x="2761" y="1245"/>
                  </a:lnTo>
                  <a:lnTo>
                    <a:pt x="2974" y="1032"/>
                  </a:lnTo>
                  <a:lnTo>
                    <a:pt x="2761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54"/>
            <p:cNvSpPr/>
            <p:nvPr/>
          </p:nvSpPr>
          <p:spPr>
            <a:xfrm>
              <a:off x="3755000" y="1461650"/>
              <a:ext cx="169175" cy="446075"/>
            </a:xfrm>
            <a:custGeom>
              <a:avLst/>
              <a:gdLst/>
              <a:ahLst/>
              <a:cxnLst/>
              <a:rect l="l" t="t" r="r" b="b"/>
              <a:pathLst>
                <a:path w="6767" h="17843" fill="none" extrusionOk="0">
                  <a:moveTo>
                    <a:pt x="2761" y="1"/>
                  </a:moveTo>
                  <a:lnTo>
                    <a:pt x="2761" y="1"/>
                  </a:lnTo>
                  <a:lnTo>
                    <a:pt x="2458" y="243"/>
                  </a:lnTo>
                  <a:lnTo>
                    <a:pt x="2124" y="456"/>
                  </a:lnTo>
                  <a:lnTo>
                    <a:pt x="1760" y="638"/>
                  </a:lnTo>
                  <a:lnTo>
                    <a:pt x="1366" y="789"/>
                  </a:lnTo>
                  <a:lnTo>
                    <a:pt x="971" y="911"/>
                  </a:lnTo>
                  <a:lnTo>
                    <a:pt x="607" y="1002"/>
                  </a:lnTo>
                  <a:lnTo>
                    <a:pt x="0" y="1123"/>
                  </a:lnTo>
                  <a:lnTo>
                    <a:pt x="3490" y="12624"/>
                  </a:lnTo>
                  <a:lnTo>
                    <a:pt x="3490" y="12624"/>
                  </a:lnTo>
                  <a:lnTo>
                    <a:pt x="3490" y="12624"/>
                  </a:lnTo>
                  <a:lnTo>
                    <a:pt x="3399" y="13261"/>
                  </a:lnTo>
                  <a:lnTo>
                    <a:pt x="3338" y="13898"/>
                  </a:lnTo>
                  <a:lnTo>
                    <a:pt x="3308" y="14596"/>
                  </a:lnTo>
                  <a:lnTo>
                    <a:pt x="3308" y="14596"/>
                  </a:lnTo>
                  <a:lnTo>
                    <a:pt x="3338" y="15082"/>
                  </a:lnTo>
                  <a:lnTo>
                    <a:pt x="3368" y="15324"/>
                  </a:lnTo>
                  <a:lnTo>
                    <a:pt x="3399" y="15537"/>
                  </a:lnTo>
                  <a:lnTo>
                    <a:pt x="3459" y="15719"/>
                  </a:lnTo>
                  <a:lnTo>
                    <a:pt x="3550" y="15870"/>
                  </a:lnTo>
                  <a:lnTo>
                    <a:pt x="3641" y="15992"/>
                  </a:lnTo>
                  <a:lnTo>
                    <a:pt x="3763" y="16053"/>
                  </a:lnTo>
                  <a:lnTo>
                    <a:pt x="3763" y="16053"/>
                  </a:lnTo>
                  <a:lnTo>
                    <a:pt x="3914" y="16083"/>
                  </a:lnTo>
                  <a:lnTo>
                    <a:pt x="3914" y="16083"/>
                  </a:lnTo>
                  <a:lnTo>
                    <a:pt x="4036" y="16053"/>
                  </a:lnTo>
                  <a:lnTo>
                    <a:pt x="4127" y="15992"/>
                  </a:lnTo>
                  <a:lnTo>
                    <a:pt x="4218" y="15901"/>
                  </a:lnTo>
                  <a:lnTo>
                    <a:pt x="4279" y="15779"/>
                  </a:lnTo>
                  <a:lnTo>
                    <a:pt x="4339" y="15476"/>
                  </a:lnTo>
                  <a:lnTo>
                    <a:pt x="4339" y="15142"/>
                  </a:lnTo>
                  <a:lnTo>
                    <a:pt x="4339" y="15142"/>
                  </a:lnTo>
                  <a:lnTo>
                    <a:pt x="4339" y="14687"/>
                  </a:lnTo>
                  <a:lnTo>
                    <a:pt x="4309" y="14505"/>
                  </a:lnTo>
                  <a:lnTo>
                    <a:pt x="4309" y="14505"/>
                  </a:lnTo>
                  <a:lnTo>
                    <a:pt x="4309" y="14505"/>
                  </a:lnTo>
                  <a:lnTo>
                    <a:pt x="4309" y="14505"/>
                  </a:lnTo>
                  <a:lnTo>
                    <a:pt x="4491" y="15021"/>
                  </a:lnTo>
                  <a:lnTo>
                    <a:pt x="4703" y="15567"/>
                  </a:lnTo>
                  <a:lnTo>
                    <a:pt x="4946" y="16174"/>
                  </a:lnTo>
                  <a:lnTo>
                    <a:pt x="5250" y="16781"/>
                  </a:lnTo>
                  <a:lnTo>
                    <a:pt x="5432" y="17084"/>
                  </a:lnTo>
                  <a:lnTo>
                    <a:pt x="5583" y="17327"/>
                  </a:lnTo>
                  <a:lnTo>
                    <a:pt x="5765" y="17539"/>
                  </a:lnTo>
                  <a:lnTo>
                    <a:pt x="5947" y="17721"/>
                  </a:lnTo>
                  <a:lnTo>
                    <a:pt x="6130" y="17812"/>
                  </a:lnTo>
                  <a:lnTo>
                    <a:pt x="6221" y="17843"/>
                  </a:lnTo>
                  <a:lnTo>
                    <a:pt x="6312" y="17843"/>
                  </a:lnTo>
                  <a:lnTo>
                    <a:pt x="6312" y="17843"/>
                  </a:lnTo>
                  <a:lnTo>
                    <a:pt x="6433" y="17843"/>
                  </a:lnTo>
                  <a:lnTo>
                    <a:pt x="6554" y="17752"/>
                  </a:lnTo>
                  <a:lnTo>
                    <a:pt x="6554" y="17752"/>
                  </a:lnTo>
                  <a:lnTo>
                    <a:pt x="6554" y="17752"/>
                  </a:lnTo>
                  <a:lnTo>
                    <a:pt x="6554" y="17752"/>
                  </a:lnTo>
                  <a:lnTo>
                    <a:pt x="6554" y="17752"/>
                  </a:lnTo>
                  <a:lnTo>
                    <a:pt x="6554" y="17752"/>
                  </a:lnTo>
                  <a:lnTo>
                    <a:pt x="6676" y="17661"/>
                  </a:lnTo>
                  <a:lnTo>
                    <a:pt x="6767" y="17539"/>
                  </a:lnTo>
                  <a:lnTo>
                    <a:pt x="6767" y="17539"/>
                  </a:lnTo>
                  <a:lnTo>
                    <a:pt x="6372" y="17054"/>
                  </a:lnTo>
                  <a:lnTo>
                    <a:pt x="6069" y="16568"/>
                  </a:lnTo>
                  <a:lnTo>
                    <a:pt x="6069" y="16568"/>
                  </a:lnTo>
                  <a:lnTo>
                    <a:pt x="5614" y="15749"/>
                  </a:lnTo>
                  <a:lnTo>
                    <a:pt x="5401" y="15294"/>
                  </a:lnTo>
                  <a:lnTo>
                    <a:pt x="5219" y="14839"/>
                  </a:lnTo>
                  <a:lnTo>
                    <a:pt x="5037" y="14384"/>
                  </a:lnTo>
                  <a:lnTo>
                    <a:pt x="4885" y="13898"/>
                  </a:lnTo>
                  <a:lnTo>
                    <a:pt x="4764" y="13413"/>
                  </a:lnTo>
                  <a:lnTo>
                    <a:pt x="4673" y="12957"/>
                  </a:lnTo>
                  <a:lnTo>
                    <a:pt x="4673" y="12957"/>
                  </a:lnTo>
                  <a:lnTo>
                    <a:pt x="4582" y="12806"/>
                  </a:lnTo>
                  <a:lnTo>
                    <a:pt x="4491" y="12654"/>
                  </a:lnTo>
                  <a:lnTo>
                    <a:pt x="4491" y="12654"/>
                  </a:lnTo>
                  <a:lnTo>
                    <a:pt x="3945" y="11410"/>
                  </a:lnTo>
                  <a:lnTo>
                    <a:pt x="3368" y="10105"/>
                  </a:lnTo>
                  <a:lnTo>
                    <a:pt x="2792" y="8800"/>
                  </a:lnTo>
                  <a:lnTo>
                    <a:pt x="2549" y="8133"/>
                  </a:lnTo>
                  <a:lnTo>
                    <a:pt x="2337" y="7465"/>
                  </a:lnTo>
                  <a:lnTo>
                    <a:pt x="2124" y="6798"/>
                  </a:lnTo>
                  <a:lnTo>
                    <a:pt x="1972" y="6130"/>
                  </a:lnTo>
                  <a:lnTo>
                    <a:pt x="1881" y="5462"/>
                  </a:lnTo>
                  <a:lnTo>
                    <a:pt x="1821" y="4765"/>
                  </a:lnTo>
                  <a:lnTo>
                    <a:pt x="1851" y="4067"/>
                  </a:lnTo>
                  <a:lnTo>
                    <a:pt x="1912" y="3399"/>
                  </a:lnTo>
                  <a:lnTo>
                    <a:pt x="1972" y="3035"/>
                  </a:lnTo>
                  <a:lnTo>
                    <a:pt x="2063" y="2701"/>
                  </a:lnTo>
                  <a:lnTo>
                    <a:pt x="2154" y="2367"/>
                  </a:lnTo>
                  <a:lnTo>
                    <a:pt x="2276" y="2003"/>
                  </a:lnTo>
                  <a:lnTo>
                    <a:pt x="2276" y="2003"/>
                  </a:lnTo>
                  <a:lnTo>
                    <a:pt x="2397" y="1730"/>
                  </a:lnTo>
                  <a:lnTo>
                    <a:pt x="2549" y="1457"/>
                  </a:lnTo>
                  <a:lnTo>
                    <a:pt x="2761" y="1245"/>
                  </a:lnTo>
                  <a:lnTo>
                    <a:pt x="2974" y="1032"/>
                  </a:lnTo>
                  <a:lnTo>
                    <a:pt x="27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4"/>
            <p:cNvSpPr/>
            <p:nvPr/>
          </p:nvSpPr>
          <p:spPr>
            <a:xfrm>
              <a:off x="3836925" y="1773425"/>
              <a:ext cx="73600" cy="133550"/>
            </a:xfrm>
            <a:custGeom>
              <a:avLst/>
              <a:gdLst/>
              <a:ahLst/>
              <a:cxnLst/>
              <a:rect l="l" t="t" r="r" b="b"/>
              <a:pathLst>
                <a:path w="2944" h="5342" extrusionOk="0">
                  <a:moveTo>
                    <a:pt x="243" y="1"/>
                  </a:moveTo>
                  <a:lnTo>
                    <a:pt x="213" y="122"/>
                  </a:lnTo>
                  <a:lnTo>
                    <a:pt x="122" y="456"/>
                  </a:lnTo>
                  <a:lnTo>
                    <a:pt x="61" y="942"/>
                  </a:lnTo>
                  <a:lnTo>
                    <a:pt x="0" y="1488"/>
                  </a:lnTo>
                  <a:lnTo>
                    <a:pt x="0" y="2034"/>
                  </a:lnTo>
                  <a:lnTo>
                    <a:pt x="31" y="2550"/>
                  </a:lnTo>
                  <a:lnTo>
                    <a:pt x="91" y="2884"/>
                  </a:lnTo>
                  <a:lnTo>
                    <a:pt x="122" y="3005"/>
                  </a:lnTo>
                  <a:lnTo>
                    <a:pt x="152" y="3157"/>
                  </a:lnTo>
                  <a:lnTo>
                    <a:pt x="182" y="3278"/>
                  </a:lnTo>
                  <a:lnTo>
                    <a:pt x="273" y="3490"/>
                  </a:lnTo>
                  <a:lnTo>
                    <a:pt x="334" y="3582"/>
                  </a:lnTo>
                  <a:lnTo>
                    <a:pt x="455" y="3703"/>
                  </a:lnTo>
                  <a:lnTo>
                    <a:pt x="546" y="3764"/>
                  </a:lnTo>
                  <a:lnTo>
                    <a:pt x="728" y="3764"/>
                  </a:lnTo>
                  <a:lnTo>
                    <a:pt x="820" y="3733"/>
                  </a:lnTo>
                  <a:lnTo>
                    <a:pt x="911" y="3673"/>
                  </a:lnTo>
                  <a:lnTo>
                    <a:pt x="941" y="3582"/>
                  </a:lnTo>
                  <a:lnTo>
                    <a:pt x="1002" y="3430"/>
                  </a:lnTo>
                  <a:lnTo>
                    <a:pt x="1062" y="3157"/>
                  </a:lnTo>
                  <a:lnTo>
                    <a:pt x="1062" y="2853"/>
                  </a:lnTo>
                  <a:lnTo>
                    <a:pt x="1062" y="2580"/>
                  </a:lnTo>
                  <a:lnTo>
                    <a:pt x="1002" y="2095"/>
                  </a:lnTo>
                  <a:lnTo>
                    <a:pt x="1093" y="2428"/>
                  </a:lnTo>
                  <a:lnTo>
                    <a:pt x="1487" y="3642"/>
                  </a:lnTo>
                  <a:lnTo>
                    <a:pt x="1608" y="3976"/>
                  </a:lnTo>
                  <a:lnTo>
                    <a:pt x="1760" y="4279"/>
                  </a:lnTo>
                  <a:lnTo>
                    <a:pt x="2033" y="4826"/>
                  </a:lnTo>
                  <a:lnTo>
                    <a:pt x="2185" y="5008"/>
                  </a:lnTo>
                  <a:lnTo>
                    <a:pt x="2306" y="5159"/>
                  </a:lnTo>
                  <a:lnTo>
                    <a:pt x="2428" y="5250"/>
                  </a:lnTo>
                  <a:lnTo>
                    <a:pt x="2458" y="5281"/>
                  </a:lnTo>
                  <a:lnTo>
                    <a:pt x="2519" y="5311"/>
                  </a:lnTo>
                  <a:lnTo>
                    <a:pt x="2610" y="5341"/>
                  </a:lnTo>
                  <a:lnTo>
                    <a:pt x="2670" y="5341"/>
                  </a:lnTo>
                  <a:lnTo>
                    <a:pt x="2731" y="5311"/>
                  </a:lnTo>
                  <a:lnTo>
                    <a:pt x="2792" y="5281"/>
                  </a:lnTo>
                  <a:lnTo>
                    <a:pt x="2853" y="5220"/>
                  </a:lnTo>
                  <a:lnTo>
                    <a:pt x="2883" y="5159"/>
                  </a:lnTo>
                  <a:lnTo>
                    <a:pt x="2913" y="5099"/>
                  </a:lnTo>
                  <a:lnTo>
                    <a:pt x="2944" y="4947"/>
                  </a:lnTo>
                  <a:lnTo>
                    <a:pt x="2944" y="4826"/>
                  </a:lnTo>
                  <a:lnTo>
                    <a:pt x="2944" y="4522"/>
                  </a:lnTo>
                  <a:lnTo>
                    <a:pt x="2913" y="4219"/>
                  </a:lnTo>
                  <a:lnTo>
                    <a:pt x="2822" y="3855"/>
                  </a:lnTo>
                  <a:lnTo>
                    <a:pt x="2701" y="3521"/>
                  </a:lnTo>
                  <a:lnTo>
                    <a:pt x="2579" y="3217"/>
                  </a:lnTo>
                  <a:lnTo>
                    <a:pt x="2428" y="2884"/>
                  </a:lnTo>
                  <a:lnTo>
                    <a:pt x="2124" y="2398"/>
                  </a:lnTo>
                  <a:lnTo>
                    <a:pt x="1851" y="2034"/>
                  </a:lnTo>
                  <a:lnTo>
                    <a:pt x="1760" y="1913"/>
                  </a:lnTo>
                  <a:lnTo>
                    <a:pt x="1821" y="2064"/>
                  </a:lnTo>
                  <a:lnTo>
                    <a:pt x="2033" y="2428"/>
                  </a:lnTo>
                  <a:lnTo>
                    <a:pt x="2276" y="2975"/>
                  </a:lnTo>
                  <a:lnTo>
                    <a:pt x="2428" y="3278"/>
                  </a:lnTo>
                  <a:lnTo>
                    <a:pt x="2519" y="3582"/>
                  </a:lnTo>
                  <a:lnTo>
                    <a:pt x="2610" y="3915"/>
                  </a:lnTo>
                  <a:lnTo>
                    <a:pt x="2670" y="4249"/>
                  </a:lnTo>
                  <a:lnTo>
                    <a:pt x="2701" y="4553"/>
                  </a:lnTo>
                  <a:lnTo>
                    <a:pt x="2701" y="4795"/>
                  </a:lnTo>
                  <a:lnTo>
                    <a:pt x="2670" y="5008"/>
                  </a:lnTo>
                  <a:lnTo>
                    <a:pt x="2640" y="5068"/>
                  </a:lnTo>
                  <a:lnTo>
                    <a:pt x="2610" y="5068"/>
                  </a:lnTo>
                  <a:lnTo>
                    <a:pt x="2488" y="4977"/>
                  </a:lnTo>
                  <a:lnTo>
                    <a:pt x="2397" y="4856"/>
                  </a:lnTo>
                  <a:lnTo>
                    <a:pt x="2246" y="4674"/>
                  </a:lnTo>
                  <a:lnTo>
                    <a:pt x="1942" y="4188"/>
                  </a:lnTo>
                  <a:lnTo>
                    <a:pt x="1791" y="3885"/>
                  </a:lnTo>
                  <a:lnTo>
                    <a:pt x="1669" y="3582"/>
                  </a:lnTo>
                  <a:lnTo>
                    <a:pt x="1275" y="2519"/>
                  </a:lnTo>
                  <a:lnTo>
                    <a:pt x="1002" y="1913"/>
                  </a:lnTo>
                  <a:lnTo>
                    <a:pt x="971" y="1700"/>
                  </a:lnTo>
                  <a:lnTo>
                    <a:pt x="971" y="1609"/>
                  </a:lnTo>
                  <a:lnTo>
                    <a:pt x="941" y="1761"/>
                  </a:lnTo>
                  <a:lnTo>
                    <a:pt x="911" y="2095"/>
                  </a:lnTo>
                  <a:lnTo>
                    <a:pt x="911" y="2580"/>
                  </a:lnTo>
                  <a:lnTo>
                    <a:pt x="880" y="2853"/>
                  </a:lnTo>
                  <a:lnTo>
                    <a:pt x="850" y="3126"/>
                  </a:lnTo>
                  <a:lnTo>
                    <a:pt x="820" y="3369"/>
                  </a:lnTo>
                  <a:lnTo>
                    <a:pt x="759" y="3490"/>
                  </a:lnTo>
                  <a:lnTo>
                    <a:pt x="698" y="3551"/>
                  </a:lnTo>
                  <a:lnTo>
                    <a:pt x="637" y="3551"/>
                  </a:lnTo>
                  <a:lnTo>
                    <a:pt x="607" y="3521"/>
                  </a:lnTo>
                  <a:lnTo>
                    <a:pt x="546" y="3460"/>
                  </a:lnTo>
                  <a:lnTo>
                    <a:pt x="516" y="3369"/>
                  </a:lnTo>
                  <a:lnTo>
                    <a:pt x="425" y="3217"/>
                  </a:lnTo>
                  <a:lnTo>
                    <a:pt x="395" y="3066"/>
                  </a:lnTo>
                  <a:lnTo>
                    <a:pt x="364" y="2944"/>
                  </a:lnTo>
                  <a:lnTo>
                    <a:pt x="334" y="2823"/>
                  </a:lnTo>
                  <a:lnTo>
                    <a:pt x="273" y="2519"/>
                  </a:lnTo>
                  <a:lnTo>
                    <a:pt x="213" y="2034"/>
                  </a:lnTo>
                  <a:lnTo>
                    <a:pt x="213" y="1488"/>
                  </a:lnTo>
                  <a:lnTo>
                    <a:pt x="213" y="942"/>
                  </a:lnTo>
                  <a:lnTo>
                    <a:pt x="243" y="456"/>
                  </a:lnTo>
                  <a:lnTo>
                    <a:pt x="243" y="122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4"/>
            <p:cNvSpPr/>
            <p:nvPr/>
          </p:nvSpPr>
          <p:spPr>
            <a:xfrm>
              <a:off x="3883200" y="1741575"/>
              <a:ext cx="59200" cy="166925"/>
            </a:xfrm>
            <a:custGeom>
              <a:avLst/>
              <a:gdLst/>
              <a:ahLst/>
              <a:cxnLst/>
              <a:rect l="l" t="t" r="r" b="b"/>
              <a:pathLst>
                <a:path w="2368" h="6677" extrusionOk="0">
                  <a:moveTo>
                    <a:pt x="0" y="0"/>
                  </a:moveTo>
                  <a:lnTo>
                    <a:pt x="31" y="152"/>
                  </a:lnTo>
                  <a:lnTo>
                    <a:pt x="213" y="516"/>
                  </a:lnTo>
                  <a:lnTo>
                    <a:pt x="486" y="971"/>
                  </a:lnTo>
                  <a:lnTo>
                    <a:pt x="819" y="1518"/>
                  </a:lnTo>
                  <a:lnTo>
                    <a:pt x="1426" y="2519"/>
                  </a:lnTo>
                  <a:lnTo>
                    <a:pt x="1608" y="2853"/>
                  </a:lnTo>
                  <a:lnTo>
                    <a:pt x="1699" y="2974"/>
                  </a:lnTo>
                  <a:lnTo>
                    <a:pt x="1760" y="3126"/>
                  </a:lnTo>
                  <a:lnTo>
                    <a:pt x="1821" y="3247"/>
                  </a:lnTo>
                  <a:lnTo>
                    <a:pt x="1912" y="3460"/>
                  </a:lnTo>
                  <a:lnTo>
                    <a:pt x="2094" y="3945"/>
                  </a:lnTo>
                  <a:lnTo>
                    <a:pt x="2155" y="4249"/>
                  </a:lnTo>
                  <a:lnTo>
                    <a:pt x="2185" y="4370"/>
                  </a:lnTo>
                  <a:lnTo>
                    <a:pt x="2155" y="4461"/>
                  </a:lnTo>
                  <a:lnTo>
                    <a:pt x="2124" y="4461"/>
                  </a:lnTo>
                  <a:lnTo>
                    <a:pt x="2064" y="4431"/>
                  </a:lnTo>
                  <a:lnTo>
                    <a:pt x="2003" y="4370"/>
                  </a:lnTo>
                  <a:lnTo>
                    <a:pt x="1821" y="4158"/>
                  </a:lnTo>
                  <a:lnTo>
                    <a:pt x="1517" y="3702"/>
                  </a:lnTo>
                  <a:lnTo>
                    <a:pt x="1366" y="3429"/>
                  </a:lnTo>
                  <a:lnTo>
                    <a:pt x="1335" y="3338"/>
                  </a:lnTo>
                  <a:lnTo>
                    <a:pt x="1093" y="2731"/>
                  </a:lnTo>
                  <a:lnTo>
                    <a:pt x="1032" y="2549"/>
                  </a:lnTo>
                  <a:lnTo>
                    <a:pt x="971" y="2489"/>
                  </a:lnTo>
                  <a:lnTo>
                    <a:pt x="971" y="2549"/>
                  </a:lnTo>
                  <a:lnTo>
                    <a:pt x="1002" y="2762"/>
                  </a:lnTo>
                  <a:lnTo>
                    <a:pt x="1153" y="3399"/>
                  </a:lnTo>
                  <a:lnTo>
                    <a:pt x="1335" y="4006"/>
                  </a:lnTo>
                  <a:lnTo>
                    <a:pt x="1396" y="4309"/>
                  </a:lnTo>
                  <a:lnTo>
                    <a:pt x="1487" y="4582"/>
                  </a:lnTo>
                  <a:lnTo>
                    <a:pt x="1548" y="4856"/>
                  </a:lnTo>
                  <a:lnTo>
                    <a:pt x="1608" y="5189"/>
                  </a:lnTo>
                  <a:lnTo>
                    <a:pt x="1608" y="5371"/>
                  </a:lnTo>
                  <a:lnTo>
                    <a:pt x="1487" y="4886"/>
                  </a:lnTo>
                  <a:lnTo>
                    <a:pt x="1396" y="4552"/>
                  </a:lnTo>
                  <a:lnTo>
                    <a:pt x="1214" y="4188"/>
                  </a:lnTo>
                  <a:lnTo>
                    <a:pt x="850" y="3490"/>
                  </a:lnTo>
                  <a:lnTo>
                    <a:pt x="455" y="2792"/>
                  </a:lnTo>
                  <a:lnTo>
                    <a:pt x="334" y="2549"/>
                  </a:lnTo>
                  <a:lnTo>
                    <a:pt x="273" y="2489"/>
                  </a:lnTo>
                  <a:lnTo>
                    <a:pt x="273" y="2580"/>
                  </a:lnTo>
                  <a:lnTo>
                    <a:pt x="364" y="2822"/>
                  </a:lnTo>
                  <a:lnTo>
                    <a:pt x="668" y="3581"/>
                  </a:lnTo>
                  <a:lnTo>
                    <a:pt x="1002" y="4309"/>
                  </a:lnTo>
                  <a:lnTo>
                    <a:pt x="1123" y="4643"/>
                  </a:lnTo>
                  <a:lnTo>
                    <a:pt x="1275" y="4977"/>
                  </a:lnTo>
                  <a:lnTo>
                    <a:pt x="1396" y="5311"/>
                  </a:lnTo>
                  <a:lnTo>
                    <a:pt x="1457" y="5705"/>
                  </a:lnTo>
                  <a:lnTo>
                    <a:pt x="1487" y="5918"/>
                  </a:lnTo>
                  <a:lnTo>
                    <a:pt x="1457" y="6130"/>
                  </a:lnTo>
                  <a:lnTo>
                    <a:pt x="1426" y="6282"/>
                  </a:lnTo>
                  <a:lnTo>
                    <a:pt x="1335" y="6433"/>
                  </a:lnTo>
                  <a:lnTo>
                    <a:pt x="1244" y="6555"/>
                  </a:lnTo>
                  <a:lnTo>
                    <a:pt x="1184" y="6615"/>
                  </a:lnTo>
                  <a:lnTo>
                    <a:pt x="1093" y="6676"/>
                  </a:lnTo>
                  <a:lnTo>
                    <a:pt x="1214" y="6676"/>
                  </a:lnTo>
                  <a:lnTo>
                    <a:pt x="1305" y="6615"/>
                  </a:lnTo>
                  <a:lnTo>
                    <a:pt x="1426" y="6494"/>
                  </a:lnTo>
                  <a:lnTo>
                    <a:pt x="1548" y="6342"/>
                  </a:lnTo>
                  <a:lnTo>
                    <a:pt x="1608" y="6160"/>
                  </a:lnTo>
                  <a:lnTo>
                    <a:pt x="1639" y="5978"/>
                  </a:lnTo>
                  <a:lnTo>
                    <a:pt x="1699" y="5827"/>
                  </a:lnTo>
                  <a:lnTo>
                    <a:pt x="1760" y="5523"/>
                  </a:lnTo>
                  <a:lnTo>
                    <a:pt x="1791" y="5159"/>
                  </a:lnTo>
                  <a:lnTo>
                    <a:pt x="1760" y="4825"/>
                  </a:lnTo>
                  <a:lnTo>
                    <a:pt x="1730" y="4522"/>
                  </a:lnTo>
                  <a:lnTo>
                    <a:pt x="1639" y="4218"/>
                  </a:lnTo>
                  <a:lnTo>
                    <a:pt x="1608" y="4067"/>
                  </a:lnTo>
                  <a:lnTo>
                    <a:pt x="1699" y="4249"/>
                  </a:lnTo>
                  <a:lnTo>
                    <a:pt x="1791" y="4370"/>
                  </a:lnTo>
                  <a:lnTo>
                    <a:pt x="1882" y="4491"/>
                  </a:lnTo>
                  <a:lnTo>
                    <a:pt x="1942" y="4552"/>
                  </a:lnTo>
                  <a:lnTo>
                    <a:pt x="2033" y="4613"/>
                  </a:lnTo>
                  <a:lnTo>
                    <a:pt x="2094" y="4643"/>
                  </a:lnTo>
                  <a:lnTo>
                    <a:pt x="2215" y="4643"/>
                  </a:lnTo>
                  <a:lnTo>
                    <a:pt x="2276" y="4613"/>
                  </a:lnTo>
                  <a:lnTo>
                    <a:pt x="2367" y="4491"/>
                  </a:lnTo>
                  <a:lnTo>
                    <a:pt x="2367" y="4400"/>
                  </a:lnTo>
                  <a:lnTo>
                    <a:pt x="2367" y="4218"/>
                  </a:lnTo>
                  <a:lnTo>
                    <a:pt x="2306" y="3885"/>
                  </a:lnTo>
                  <a:lnTo>
                    <a:pt x="2246" y="3611"/>
                  </a:lnTo>
                  <a:lnTo>
                    <a:pt x="2155" y="3369"/>
                  </a:lnTo>
                  <a:lnTo>
                    <a:pt x="2064" y="3156"/>
                  </a:lnTo>
                  <a:lnTo>
                    <a:pt x="2003" y="3005"/>
                  </a:lnTo>
                  <a:lnTo>
                    <a:pt x="1912" y="2853"/>
                  </a:lnTo>
                  <a:lnTo>
                    <a:pt x="1851" y="2731"/>
                  </a:lnTo>
                  <a:lnTo>
                    <a:pt x="1639" y="2398"/>
                  </a:lnTo>
                  <a:lnTo>
                    <a:pt x="971" y="1427"/>
                  </a:lnTo>
                  <a:lnTo>
                    <a:pt x="304" y="456"/>
                  </a:lnTo>
                  <a:lnTo>
                    <a:pt x="91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4"/>
            <p:cNvSpPr/>
            <p:nvPr/>
          </p:nvSpPr>
          <p:spPr>
            <a:xfrm>
              <a:off x="3418925" y="2010125"/>
              <a:ext cx="182850" cy="401325"/>
            </a:xfrm>
            <a:custGeom>
              <a:avLst/>
              <a:gdLst/>
              <a:ahLst/>
              <a:cxnLst/>
              <a:rect l="l" t="t" r="r" b="b"/>
              <a:pathLst>
                <a:path w="7314" h="16053" extrusionOk="0">
                  <a:moveTo>
                    <a:pt x="2944" y="0"/>
                  </a:moveTo>
                  <a:lnTo>
                    <a:pt x="3005" y="820"/>
                  </a:lnTo>
                  <a:lnTo>
                    <a:pt x="3156" y="2853"/>
                  </a:lnTo>
                  <a:lnTo>
                    <a:pt x="3247" y="4097"/>
                  </a:lnTo>
                  <a:lnTo>
                    <a:pt x="3369" y="5371"/>
                  </a:lnTo>
                  <a:lnTo>
                    <a:pt x="3521" y="6585"/>
                  </a:lnTo>
                  <a:lnTo>
                    <a:pt x="3672" y="7647"/>
                  </a:lnTo>
                  <a:lnTo>
                    <a:pt x="3915" y="9255"/>
                  </a:lnTo>
                  <a:lnTo>
                    <a:pt x="4188" y="11349"/>
                  </a:lnTo>
                  <a:lnTo>
                    <a:pt x="4522" y="13928"/>
                  </a:lnTo>
                  <a:lnTo>
                    <a:pt x="3733" y="14110"/>
                  </a:lnTo>
                  <a:lnTo>
                    <a:pt x="2944" y="14292"/>
                  </a:lnTo>
                  <a:lnTo>
                    <a:pt x="2064" y="14565"/>
                  </a:lnTo>
                  <a:lnTo>
                    <a:pt x="1184" y="14838"/>
                  </a:lnTo>
                  <a:lnTo>
                    <a:pt x="820" y="14990"/>
                  </a:lnTo>
                  <a:lnTo>
                    <a:pt x="486" y="15172"/>
                  </a:lnTo>
                  <a:lnTo>
                    <a:pt x="243" y="15324"/>
                  </a:lnTo>
                  <a:lnTo>
                    <a:pt x="61" y="15476"/>
                  </a:lnTo>
                  <a:lnTo>
                    <a:pt x="31" y="15567"/>
                  </a:lnTo>
                  <a:lnTo>
                    <a:pt x="1" y="15627"/>
                  </a:lnTo>
                  <a:lnTo>
                    <a:pt x="31" y="15718"/>
                  </a:lnTo>
                  <a:lnTo>
                    <a:pt x="61" y="15779"/>
                  </a:lnTo>
                  <a:lnTo>
                    <a:pt x="152" y="15870"/>
                  </a:lnTo>
                  <a:lnTo>
                    <a:pt x="243" y="15931"/>
                  </a:lnTo>
                  <a:lnTo>
                    <a:pt x="547" y="15992"/>
                  </a:lnTo>
                  <a:lnTo>
                    <a:pt x="911" y="16052"/>
                  </a:lnTo>
                  <a:lnTo>
                    <a:pt x="1366" y="16052"/>
                  </a:lnTo>
                  <a:lnTo>
                    <a:pt x="1882" y="16022"/>
                  </a:lnTo>
                  <a:lnTo>
                    <a:pt x="2459" y="15961"/>
                  </a:lnTo>
                  <a:lnTo>
                    <a:pt x="3642" y="15809"/>
                  </a:lnTo>
                  <a:lnTo>
                    <a:pt x="4795" y="15627"/>
                  </a:lnTo>
                  <a:lnTo>
                    <a:pt x="5796" y="15415"/>
                  </a:lnTo>
                  <a:lnTo>
                    <a:pt x="6737" y="15233"/>
                  </a:lnTo>
                  <a:lnTo>
                    <a:pt x="6949" y="9377"/>
                  </a:lnTo>
                  <a:lnTo>
                    <a:pt x="7314" y="577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4"/>
            <p:cNvSpPr/>
            <p:nvPr/>
          </p:nvSpPr>
          <p:spPr>
            <a:xfrm>
              <a:off x="3418925" y="2010125"/>
              <a:ext cx="182850" cy="401325"/>
            </a:xfrm>
            <a:custGeom>
              <a:avLst/>
              <a:gdLst/>
              <a:ahLst/>
              <a:cxnLst/>
              <a:rect l="l" t="t" r="r" b="b"/>
              <a:pathLst>
                <a:path w="7314" h="16053" fill="none" extrusionOk="0">
                  <a:moveTo>
                    <a:pt x="2944" y="0"/>
                  </a:moveTo>
                  <a:lnTo>
                    <a:pt x="2944" y="0"/>
                  </a:lnTo>
                  <a:lnTo>
                    <a:pt x="3005" y="820"/>
                  </a:lnTo>
                  <a:lnTo>
                    <a:pt x="3156" y="2853"/>
                  </a:lnTo>
                  <a:lnTo>
                    <a:pt x="3247" y="4097"/>
                  </a:lnTo>
                  <a:lnTo>
                    <a:pt x="3369" y="5371"/>
                  </a:lnTo>
                  <a:lnTo>
                    <a:pt x="3521" y="6585"/>
                  </a:lnTo>
                  <a:lnTo>
                    <a:pt x="3672" y="7647"/>
                  </a:lnTo>
                  <a:lnTo>
                    <a:pt x="3672" y="7647"/>
                  </a:lnTo>
                  <a:lnTo>
                    <a:pt x="3915" y="9255"/>
                  </a:lnTo>
                  <a:lnTo>
                    <a:pt x="4188" y="11349"/>
                  </a:lnTo>
                  <a:lnTo>
                    <a:pt x="4522" y="13928"/>
                  </a:lnTo>
                  <a:lnTo>
                    <a:pt x="4522" y="13928"/>
                  </a:lnTo>
                  <a:lnTo>
                    <a:pt x="3733" y="14110"/>
                  </a:lnTo>
                  <a:lnTo>
                    <a:pt x="2944" y="14292"/>
                  </a:lnTo>
                  <a:lnTo>
                    <a:pt x="2064" y="14565"/>
                  </a:lnTo>
                  <a:lnTo>
                    <a:pt x="1184" y="14838"/>
                  </a:lnTo>
                  <a:lnTo>
                    <a:pt x="820" y="14990"/>
                  </a:lnTo>
                  <a:lnTo>
                    <a:pt x="486" y="15172"/>
                  </a:lnTo>
                  <a:lnTo>
                    <a:pt x="243" y="15324"/>
                  </a:lnTo>
                  <a:lnTo>
                    <a:pt x="61" y="15476"/>
                  </a:lnTo>
                  <a:lnTo>
                    <a:pt x="31" y="15567"/>
                  </a:lnTo>
                  <a:lnTo>
                    <a:pt x="1" y="15627"/>
                  </a:lnTo>
                  <a:lnTo>
                    <a:pt x="31" y="15718"/>
                  </a:lnTo>
                  <a:lnTo>
                    <a:pt x="61" y="15779"/>
                  </a:lnTo>
                  <a:lnTo>
                    <a:pt x="61" y="15779"/>
                  </a:lnTo>
                  <a:lnTo>
                    <a:pt x="152" y="15870"/>
                  </a:lnTo>
                  <a:lnTo>
                    <a:pt x="243" y="15931"/>
                  </a:lnTo>
                  <a:lnTo>
                    <a:pt x="547" y="15992"/>
                  </a:lnTo>
                  <a:lnTo>
                    <a:pt x="911" y="16052"/>
                  </a:lnTo>
                  <a:lnTo>
                    <a:pt x="1366" y="16052"/>
                  </a:lnTo>
                  <a:lnTo>
                    <a:pt x="1882" y="16022"/>
                  </a:lnTo>
                  <a:lnTo>
                    <a:pt x="2459" y="15961"/>
                  </a:lnTo>
                  <a:lnTo>
                    <a:pt x="3642" y="15809"/>
                  </a:lnTo>
                  <a:lnTo>
                    <a:pt x="4795" y="15627"/>
                  </a:lnTo>
                  <a:lnTo>
                    <a:pt x="5796" y="15415"/>
                  </a:lnTo>
                  <a:lnTo>
                    <a:pt x="6737" y="15233"/>
                  </a:lnTo>
                  <a:lnTo>
                    <a:pt x="6737" y="15233"/>
                  </a:lnTo>
                  <a:lnTo>
                    <a:pt x="6949" y="9377"/>
                  </a:lnTo>
                  <a:lnTo>
                    <a:pt x="7314" y="577"/>
                  </a:lnTo>
                  <a:lnTo>
                    <a:pt x="29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4"/>
            <p:cNvSpPr/>
            <p:nvPr/>
          </p:nvSpPr>
          <p:spPr>
            <a:xfrm>
              <a:off x="3494025" y="2026800"/>
              <a:ext cx="107750" cy="327750"/>
            </a:xfrm>
            <a:custGeom>
              <a:avLst/>
              <a:gdLst/>
              <a:ahLst/>
              <a:cxnLst/>
              <a:rect l="l" t="t" r="r" b="b"/>
              <a:pathLst>
                <a:path w="4310" h="13110" extrusionOk="0">
                  <a:moveTo>
                    <a:pt x="1" y="1"/>
                  </a:moveTo>
                  <a:lnTo>
                    <a:pt x="31" y="668"/>
                  </a:lnTo>
                  <a:lnTo>
                    <a:pt x="274" y="699"/>
                  </a:lnTo>
                  <a:lnTo>
                    <a:pt x="517" y="759"/>
                  </a:lnTo>
                  <a:lnTo>
                    <a:pt x="1002" y="941"/>
                  </a:lnTo>
                  <a:lnTo>
                    <a:pt x="1457" y="1184"/>
                  </a:lnTo>
                  <a:lnTo>
                    <a:pt x="1852" y="1488"/>
                  </a:lnTo>
                  <a:lnTo>
                    <a:pt x="2064" y="1639"/>
                  </a:lnTo>
                  <a:lnTo>
                    <a:pt x="2216" y="1821"/>
                  </a:lnTo>
                  <a:lnTo>
                    <a:pt x="2398" y="2034"/>
                  </a:lnTo>
                  <a:lnTo>
                    <a:pt x="2550" y="2246"/>
                  </a:lnTo>
                  <a:lnTo>
                    <a:pt x="2671" y="2459"/>
                  </a:lnTo>
                  <a:lnTo>
                    <a:pt x="2792" y="2701"/>
                  </a:lnTo>
                  <a:lnTo>
                    <a:pt x="2883" y="2944"/>
                  </a:lnTo>
                  <a:lnTo>
                    <a:pt x="2974" y="3187"/>
                  </a:lnTo>
                  <a:lnTo>
                    <a:pt x="3096" y="3763"/>
                  </a:lnTo>
                  <a:lnTo>
                    <a:pt x="3217" y="4340"/>
                  </a:lnTo>
                  <a:lnTo>
                    <a:pt x="3308" y="4886"/>
                  </a:lnTo>
                  <a:lnTo>
                    <a:pt x="3399" y="5463"/>
                  </a:lnTo>
                  <a:lnTo>
                    <a:pt x="3490" y="6616"/>
                  </a:lnTo>
                  <a:lnTo>
                    <a:pt x="3521" y="7769"/>
                  </a:lnTo>
                  <a:lnTo>
                    <a:pt x="3490" y="8922"/>
                  </a:lnTo>
                  <a:lnTo>
                    <a:pt x="3430" y="10045"/>
                  </a:lnTo>
                  <a:lnTo>
                    <a:pt x="3308" y="11198"/>
                  </a:lnTo>
                  <a:lnTo>
                    <a:pt x="3126" y="12351"/>
                  </a:lnTo>
                  <a:lnTo>
                    <a:pt x="3035" y="12745"/>
                  </a:lnTo>
                  <a:lnTo>
                    <a:pt x="2883" y="13109"/>
                  </a:lnTo>
                  <a:lnTo>
                    <a:pt x="3794" y="13079"/>
                  </a:lnTo>
                  <a:lnTo>
                    <a:pt x="4036" y="6707"/>
                  </a:lnTo>
                  <a:lnTo>
                    <a:pt x="4310" y="183"/>
                  </a:lnTo>
                  <a:lnTo>
                    <a:pt x="3794" y="395"/>
                  </a:lnTo>
                  <a:lnTo>
                    <a:pt x="3278" y="547"/>
                  </a:lnTo>
                  <a:lnTo>
                    <a:pt x="2823" y="608"/>
                  </a:lnTo>
                  <a:lnTo>
                    <a:pt x="2368" y="638"/>
                  </a:lnTo>
                  <a:lnTo>
                    <a:pt x="1973" y="638"/>
                  </a:lnTo>
                  <a:lnTo>
                    <a:pt x="1639" y="577"/>
                  </a:lnTo>
                  <a:lnTo>
                    <a:pt x="1306" y="517"/>
                  </a:lnTo>
                  <a:lnTo>
                    <a:pt x="1002" y="426"/>
                  </a:lnTo>
                  <a:lnTo>
                    <a:pt x="699" y="335"/>
                  </a:lnTo>
                  <a:lnTo>
                    <a:pt x="426" y="2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4"/>
            <p:cNvSpPr/>
            <p:nvPr/>
          </p:nvSpPr>
          <p:spPr>
            <a:xfrm>
              <a:off x="3494025" y="2026800"/>
              <a:ext cx="107750" cy="327750"/>
            </a:xfrm>
            <a:custGeom>
              <a:avLst/>
              <a:gdLst/>
              <a:ahLst/>
              <a:cxnLst/>
              <a:rect l="l" t="t" r="r" b="b"/>
              <a:pathLst>
                <a:path w="4310" h="131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1" y="668"/>
                  </a:lnTo>
                  <a:lnTo>
                    <a:pt x="31" y="668"/>
                  </a:lnTo>
                  <a:lnTo>
                    <a:pt x="274" y="699"/>
                  </a:lnTo>
                  <a:lnTo>
                    <a:pt x="517" y="759"/>
                  </a:lnTo>
                  <a:lnTo>
                    <a:pt x="1002" y="941"/>
                  </a:lnTo>
                  <a:lnTo>
                    <a:pt x="1457" y="1184"/>
                  </a:lnTo>
                  <a:lnTo>
                    <a:pt x="1852" y="1488"/>
                  </a:lnTo>
                  <a:lnTo>
                    <a:pt x="2064" y="1639"/>
                  </a:lnTo>
                  <a:lnTo>
                    <a:pt x="2216" y="1821"/>
                  </a:lnTo>
                  <a:lnTo>
                    <a:pt x="2398" y="2034"/>
                  </a:lnTo>
                  <a:lnTo>
                    <a:pt x="2550" y="2246"/>
                  </a:lnTo>
                  <a:lnTo>
                    <a:pt x="2671" y="2459"/>
                  </a:lnTo>
                  <a:lnTo>
                    <a:pt x="2792" y="2701"/>
                  </a:lnTo>
                  <a:lnTo>
                    <a:pt x="2883" y="2944"/>
                  </a:lnTo>
                  <a:lnTo>
                    <a:pt x="2974" y="3187"/>
                  </a:lnTo>
                  <a:lnTo>
                    <a:pt x="2974" y="3187"/>
                  </a:lnTo>
                  <a:lnTo>
                    <a:pt x="3096" y="3763"/>
                  </a:lnTo>
                  <a:lnTo>
                    <a:pt x="3217" y="4340"/>
                  </a:lnTo>
                  <a:lnTo>
                    <a:pt x="3308" y="4886"/>
                  </a:lnTo>
                  <a:lnTo>
                    <a:pt x="3399" y="5463"/>
                  </a:lnTo>
                  <a:lnTo>
                    <a:pt x="3490" y="6616"/>
                  </a:lnTo>
                  <a:lnTo>
                    <a:pt x="3521" y="7769"/>
                  </a:lnTo>
                  <a:lnTo>
                    <a:pt x="3490" y="8922"/>
                  </a:lnTo>
                  <a:lnTo>
                    <a:pt x="3430" y="10045"/>
                  </a:lnTo>
                  <a:lnTo>
                    <a:pt x="3308" y="11198"/>
                  </a:lnTo>
                  <a:lnTo>
                    <a:pt x="3126" y="12351"/>
                  </a:lnTo>
                  <a:lnTo>
                    <a:pt x="3126" y="12351"/>
                  </a:lnTo>
                  <a:lnTo>
                    <a:pt x="3035" y="12745"/>
                  </a:lnTo>
                  <a:lnTo>
                    <a:pt x="2883" y="13109"/>
                  </a:lnTo>
                  <a:lnTo>
                    <a:pt x="3794" y="13079"/>
                  </a:lnTo>
                  <a:lnTo>
                    <a:pt x="3794" y="13079"/>
                  </a:lnTo>
                  <a:lnTo>
                    <a:pt x="4036" y="6707"/>
                  </a:lnTo>
                  <a:lnTo>
                    <a:pt x="4310" y="183"/>
                  </a:lnTo>
                  <a:lnTo>
                    <a:pt x="4310" y="183"/>
                  </a:lnTo>
                  <a:lnTo>
                    <a:pt x="3794" y="395"/>
                  </a:lnTo>
                  <a:lnTo>
                    <a:pt x="3278" y="547"/>
                  </a:lnTo>
                  <a:lnTo>
                    <a:pt x="2823" y="608"/>
                  </a:lnTo>
                  <a:lnTo>
                    <a:pt x="2368" y="638"/>
                  </a:lnTo>
                  <a:lnTo>
                    <a:pt x="2368" y="638"/>
                  </a:lnTo>
                  <a:lnTo>
                    <a:pt x="1973" y="638"/>
                  </a:lnTo>
                  <a:lnTo>
                    <a:pt x="1639" y="577"/>
                  </a:lnTo>
                  <a:lnTo>
                    <a:pt x="1306" y="517"/>
                  </a:lnTo>
                  <a:lnTo>
                    <a:pt x="1002" y="426"/>
                  </a:lnTo>
                  <a:lnTo>
                    <a:pt x="699" y="335"/>
                  </a:lnTo>
                  <a:lnTo>
                    <a:pt x="426" y="21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4"/>
            <p:cNvSpPr/>
            <p:nvPr/>
          </p:nvSpPr>
          <p:spPr>
            <a:xfrm>
              <a:off x="3414375" y="2325700"/>
              <a:ext cx="177550" cy="90300"/>
            </a:xfrm>
            <a:custGeom>
              <a:avLst/>
              <a:gdLst/>
              <a:ahLst/>
              <a:cxnLst/>
              <a:rect l="l" t="t" r="r" b="b"/>
              <a:pathLst>
                <a:path w="7102" h="3612" extrusionOk="0">
                  <a:moveTo>
                    <a:pt x="4765" y="0"/>
                  </a:moveTo>
                  <a:lnTo>
                    <a:pt x="4643" y="31"/>
                  </a:lnTo>
                  <a:lnTo>
                    <a:pt x="4522" y="91"/>
                  </a:lnTo>
                  <a:lnTo>
                    <a:pt x="4400" y="152"/>
                  </a:lnTo>
                  <a:lnTo>
                    <a:pt x="4340" y="243"/>
                  </a:lnTo>
                  <a:lnTo>
                    <a:pt x="4309" y="334"/>
                  </a:lnTo>
                  <a:lnTo>
                    <a:pt x="4309" y="456"/>
                  </a:lnTo>
                  <a:lnTo>
                    <a:pt x="4309" y="547"/>
                  </a:lnTo>
                  <a:lnTo>
                    <a:pt x="4370" y="759"/>
                  </a:lnTo>
                  <a:lnTo>
                    <a:pt x="4461" y="971"/>
                  </a:lnTo>
                  <a:lnTo>
                    <a:pt x="4583" y="1153"/>
                  </a:lnTo>
                  <a:lnTo>
                    <a:pt x="4704" y="1305"/>
                  </a:lnTo>
                  <a:lnTo>
                    <a:pt x="4006" y="1396"/>
                  </a:lnTo>
                  <a:lnTo>
                    <a:pt x="3278" y="1487"/>
                  </a:lnTo>
                  <a:lnTo>
                    <a:pt x="2458" y="1669"/>
                  </a:lnTo>
                  <a:lnTo>
                    <a:pt x="2034" y="1760"/>
                  </a:lnTo>
                  <a:lnTo>
                    <a:pt x="1609" y="1882"/>
                  </a:lnTo>
                  <a:lnTo>
                    <a:pt x="1214" y="2033"/>
                  </a:lnTo>
                  <a:lnTo>
                    <a:pt x="881" y="2185"/>
                  </a:lnTo>
                  <a:lnTo>
                    <a:pt x="547" y="2367"/>
                  </a:lnTo>
                  <a:lnTo>
                    <a:pt x="304" y="2580"/>
                  </a:lnTo>
                  <a:lnTo>
                    <a:pt x="183" y="2701"/>
                  </a:lnTo>
                  <a:lnTo>
                    <a:pt x="122" y="2792"/>
                  </a:lnTo>
                  <a:lnTo>
                    <a:pt x="31" y="2913"/>
                  </a:lnTo>
                  <a:lnTo>
                    <a:pt x="1" y="3035"/>
                  </a:lnTo>
                  <a:lnTo>
                    <a:pt x="1" y="3156"/>
                  </a:lnTo>
                  <a:lnTo>
                    <a:pt x="31" y="3278"/>
                  </a:lnTo>
                  <a:lnTo>
                    <a:pt x="122" y="3369"/>
                  </a:lnTo>
                  <a:lnTo>
                    <a:pt x="213" y="3429"/>
                  </a:lnTo>
                  <a:lnTo>
                    <a:pt x="365" y="3490"/>
                  </a:lnTo>
                  <a:lnTo>
                    <a:pt x="547" y="3551"/>
                  </a:lnTo>
                  <a:lnTo>
                    <a:pt x="972" y="3581"/>
                  </a:lnTo>
                  <a:lnTo>
                    <a:pt x="1518" y="3611"/>
                  </a:lnTo>
                  <a:lnTo>
                    <a:pt x="2094" y="3581"/>
                  </a:lnTo>
                  <a:lnTo>
                    <a:pt x="2732" y="3520"/>
                  </a:lnTo>
                  <a:lnTo>
                    <a:pt x="3399" y="3460"/>
                  </a:lnTo>
                  <a:lnTo>
                    <a:pt x="4734" y="3247"/>
                  </a:lnTo>
                  <a:lnTo>
                    <a:pt x="5887" y="3035"/>
                  </a:lnTo>
                  <a:lnTo>
                    <a:pt x="7040" y="2822"/>
                  </a:lnTo>
                  <a:lnTo>
                    <a:pt x="7101" y="1123"/>
                  </a:lnTo>
                  <a:lnTo>
                    <a:pt x="7101" y="1123"/>
                  </a:lnTo>
                  <a:lnTo>
                    <a:pt x="5675" y="1184"/>
                  </a:lnTo>
                  <a:lnTo>
                    <a:pt x="5614" y="971"/>
                  </a:lnTo>
                  <a:lnTo>
                    <a:pt x="5554" y="759"/>
                  </a:lnTo>
                  <a:lnTo>
                    <a:pt x="5432" y="516"/>
                  </a:lnTo>
                  <a:lnTo>
                    <a:pt x="5311" y="304"/>
                  </a:lnTo>
                  <a:lnTo>
                    <a:pt x="5220" y="213"/>
                  </a:lnTo>
                  <a:lnTo>
                    <a:pt x="5129" y="122"/>
                  </a:lnTo>
                  <a:lnTo>
                    <a:pt x="5007" y="61"/>
                  </a:lnTo>
                  <a:lnTo>
                    <a:pt x="4916" y="31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4"/>
            <p:cNvSpPr/>
            <p:nvPr/>
          </p:nvSpPr>
          <p:spPr>
            <a:xfrm>
              <a:off x="3414375" y="2325700"/>
              <a:ext cx="177550" cy="90300"/>
            </a:xfrm>
            <a:custGeom>
              <a:avLst/>
              <a:gdLst/>
              <a:ahLst/>
              <a:cxnLst/>
              <a:rect l="l" t="t" r="r" b="b"/>
              <a:pathLst>
                <a:path w="7102" h="3612" fill="none" extrusionOk="0">
                  <a:moveTo>
                    <a:pt x="4704" y="1305"/>
                  </a:moveTo>
                  <a:lnTo>
                    <a:pt x="4704" y="1305"/>
                  </a:lnTo>
                  <a:lnTo>
                    <a:pt x="4583" y="1153"/>
                  </a:lnTo>
                  <a:lnTo>
                    <a:pt x="4461" y="971"/>
                  </a:lnTo>
                  <a:lnTo>
                    <a:pt x="4370" y="759"/>
                  </a:lnTo>
                  <a:lnTo>
                    <a:pt x="4309" y="547"/>
                  </a:lnTo>
                  <a:lnTo>
                    <a:pt x="4309" y="456"/>
                  </a:lnTo>
                  <a:lnTo>
                    <a:pt x="4309" y="334"/>
                  </a:lnTo>
                  <a:lnTo>
                    <a:pt x="4340" y="243"/>
                  </a:lnTo>
                  <a:lnTo>
                    <a:pt x="4400" y="152"/>
                  </a:lnTo>
                  <a:lnTo>
                    <a:pt x="4522" y="91"/>
                  </a:lnTo>
                  <a:lnTo>
                    <a:pt x="4643" y="31"/>
                  </a:lnTo>
                  <a:lnTo>
                    <a:pt x="4643" y="31"/>
                  </a:lnTo>
                  <a:lnTo>
                    <a:pt x="4765" y="0"/>
                  </a:lnTo>
                  <a:lnTo>
                    <a:pt x="4916" y="31"/>
                  </a:lnTo>
                  <a:lnTo>
                    <a:pt x="5007" y="61"/>
                  </a:lnTo>
                  <a:lnTo>
                    <a:pt x="5129" y="122"/>
                  </a:lnTo>
                  <a:lnTo>
                    <a:pt x="5220" y="213"/>
                  </a:lnTo>
                  <a:lnTo>
                    <a:pt x="5311" y="304"/>
                  </a:lnTo>
                  <a:lnTo>
                    <a:pt x="5432" y="516"/>
                  </a:lnTo>
                  <a:lnTo>
                    <a:pt x="5554" y="759"/>
                  </a:lnTo>
                  <a:lnTo>
                    <a:pt x="5614" y="971"/>
                  </a:lnTo>
                  <a:lnTo>
                    <a:pt x="5675" y="1184"/>
                  </a:lnTo>
                  <a:lnTo>
                    <a:pt x="7101" y="1123"/>
                  </a:lnTo>
                  <a:lnTo>
                    <a:pt x="7040" y="2822"/>
                  </a:lnTo>
                  <a:lnTo>
                    <a:pt x="7040" y="2822"/>
                  </a:lnTo>
                  <a:lnTo>
                    <a:pt x="5887" y="3035"/>
                  </a:lnTo>
                  <a:lnTo>
                    <a:pt x="4734" y="3247"/>
                  </a:lnTo>
                  <a:lnTo>
                    <a:pt x="3399" y="3460"/>
                  </a:lnTo>
                  <a:lnTo>
                    <a:pt x="2732" y="3520"/>
                  </a:lnTo>
                  <a:lnTo>
                    <a:pt x="2094" y="3581"/>
                  </a:lnTo>
                  <a:lnTo>
                    <a:pt x="1518" y="3611"/>
                  </a:lnTo>
                  <a:lnTo>
                    <a:pt x="972" y="3581"/>
                  </a:lnTo>
                  <a:lnTo>
                    <a:pt x="547" y="3551"/>
                  </a:lnTo>
                  <a:lnTo>
                    <a:pt x="365" y="3490"/>
                  </a:lnTo>
                  <a:lnTo>
                    <a:pt x="213" y="3429"/>
                  </a:lnTo>
                  <a:lnTo>
                    <a:pt x="122" y="3369"/>
                  </a:lnTo>
                  <a:lnTo>
                    <a:pt x="31" y="3278"/>
                  </a:lnTo>
                  <a:lnTo>
                    <a:pt x="1" y="3156"/>
                  </a:lnTo>
                  <a:lnTo>
                    <a:pt x="1" y="3035"/>
                  </a:lnTo>
                  <a:lnTo>
                    <a:pt x="1" y="3035"/>
                  </a:lnTo>
                  <a:lnTo>
                    <a:pt x="31" y="2913"/>
                  </a:lnTo>
                  <a:lnTo>
                    <a:pt x="122" y="2792"/>
                  </a:lnTo>
                  <a:lnTo>
                    <a:pt x="183" y="2701"/>
                  </a:lnTo>
                  <a:lnTo>
                    <a:pt x="304" y="2580"/>
                  </a:lnTo>
                  <a:lnTo>
                    <a:pt x="547" y="2367"/>
                  </a:lnTo>
                  <a:lnTo>
                    <a:pt x="881" y="2185"/>
                  </a:lnTo>
                  <a:lnTo>
                    <a:pt x="1214" y="2033"/>
                  </a:lnTo>
                  <a:lnTo>
                    <a:pt x="1609" y="1882"/>
                  </a:lnTo>
                  <a:lnTo>
                    <a:pt x="2034" y="1760"/>
                  </a:lnTo>
                  <a:lnTo>
                    <a:pt x="2458" y="1669"/>
                  </a:lnTo>
                  <a:lnTo>
                    <a:pt x="3278" y="1487"/>
                  </a:lnTo>
                  <a:lnTo>
                    <a:pt x="4006" y="1396"/>
                  </a:lnTo>
                  <a:lnTo>
                    <a:pt x="4704" y="13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4"/>
            <p:cNvSpPr/>
            <p:nvPr/>
          </p:nvSpPr>
          <p:spPr>
            <a:xfrm>
              <a:off x="3414375" y="2397000"/>
              <a:ext cx="34925" cy="19000"/>
            </a:xfrm>
            <a:custGeom>
              <a:avLst/>
              <a:gdLst/>
              <a:ahLst/>
              <a:cxnLst/>
              <a:rect l="l" t="t" r="r" b="b"/>
              <a:pathLst>
                <a:path w="1397" h="760" extrusionOk="0">
                  <a:moveTo>
                    <a:pt x="1366" y="759"/>
                  </a:moveTo>
                  <a:lnTo>
                    <a:pt x="1366" y="759"/>
                  </a:lnTo>
                  <a:lnTo>
                    <a:pt x="1396" y="759"/>
                  </a:lnTo>
                  <a:lnTo>
                    <a:pt x="1396" y="759"/>
                  </a:lnTo>
                  <a:lnTo>
                    <a:pt x="1396" y="759"/>
                  </a:lnTo>
                  <a:lnTo>
                    <a:pt x="1366" y="759"/>
                  </a:lnTo>
                  <a:close/>
                  <a:moveTo>
                    <a:pt x="1" y="213"/>
                  </a:moveTo>
                  <a:lnTo>
                    <a:pt x="1" y="213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213"/>
                  </a:lnTo>
                  <a:close/>
                  <a:moveTo>
                    <a:pt x="61" y="1"/>
                  </a:moveTo>
                  <a:lnTo>
                    <a:pt x="61" y="1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4"/>
            <p:cNvSpPr/>
            <p:nvPr/>
          </p:nvSpPr>
          <p:spPr>
            <a:xfrm>
              <a:off x="3448525" y="241597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4"/>
            <p:cNvSpPr/>
            <p:nvPr/>
          </p:nvSpPr>
          <p:spPr>
            <a:xfrm>
              <a:off x="3414375" y="240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4"/>
            <p:cNvSpPr/>
            <p:nvPr/>
          </p:nvSpPr>
          <p:spPr>
            <a:xfrm>
              <a:off x="3414375" y="2397000"/>
              <a:ext cx="1550" cy="4575"/>
            </a:xfrm>
            <a:custGeom>
              <a:avLst/>
              <a:gdLst/>
              <a:ahLst/>
              <a:cxnLst/>
              <a:rect l="l" t="t" r="r" b="b"/>
              <a:pathLst>
                <a:path w="62" h="183" fill="none" extrusionOk="0">
                  <a:moveTo>
                    <a:pt x="61" y="1"/>
                  </a:moveTo>
                  <a:lnTo>
                    <a:pt x="61" y="1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4"/>
            <p:cNvSpPr/>
            <p:nvPr/>
          </p:nvSpPr>
          <p:spPr>
            <a:xfrm>
              <a:off x="3414375" y="2340875"/>
              <a:ext cx="177550" cy="75125"/>
            </a:xfrm>
            <a:custGeom>
              <a:avLst/>
              <a:gdLst/>
              <a:ahLst/>
              <a:cxnLst/>
              <a:rect l="l" t="t" r="r" b="b"/>
              <a:pathLst>
                <a:path w="7102" h="3005" extrusionOk="0">
                  <a:moveTo>
                    <a:pt x="5463" y="0"/>
                  </a:moveTo>
                  <a:lnTo>
                    <a:pt x="5220" y="364"/>
                  </a:lnTo>
                  <a:lnTo>
                    <a:pt x="4916" y="728"/>
                  </a:lnTo>
                  <a:lnTo>
                    <a:pt x="4583" y="1032"/>
                  </a:lnTo>
                  <a:lnTo>
                    <a:pt x="4218" y="1305"/>
                  </a:lnTo>
                  <a:lnTo>
                    <a:pt x="3794" y="1517"/>
                  </a:lnTo>
                  <a:lnTo>
                    <a:pt x="3369" y="1700"/>
                  </a:lnTo>
                  <a:lnTo>
                    <a:pt x="2883" y="1791"/>
                  </a:lnTo>
                  <a:lnTo>
                    <a:pt x="2398" y="1821"/>
                  </a:lnTo>
                  <a:lnTo>
                    <a:pt x="2367" y="1821"/>
                  </a:lnTo>
                  <a:lnTo>
                    <a:pt x="2003" y="1791"/>
                  </a:lnTo>
                  <a:lnTo>
                    <a:pt x="1670" y="1730"/>
                  </a:lnTo>
                  <a:lnTo>
                    <a:pt x="1336" y="1639"/>
                  </a:lnTo>
                  <a:lnTo>
                    <a:pt x="1002" y="1517"/>
                  </a:lnTo>
                  <a:lnTo>
                    <a:pt x="698" y="1669"/>
                  </a:lnTo>
                  <a:lnTo>
                    <a:pt x="425" y="1851"/>
                  </a:lnTo>
                  <a:lnTo>
                    <a:pt x="213" y="2033"/>
                  </a:lnTo>
                  <a:lnTo>
                    <a:pt x="61" y="2246"/>
                  </a:lnTo>
                  <a:lnTo>
                    <a:pt x="1" y="2428"/>
                  </a:lnTo>
                  <a:lnTo>
                    <a:pt x="1" y="2458"/>
                  </a:lnTo>
                  <a:lnTo>
                    <a:pt x="1" y="2610"/>
                  </a:lnTo>
                  <a:lnTo>
                    <a:pt x="61" y="2701"/>
                  </a:lnTo>
                  <a:lnTo>
                    <a:pt x="183" y="2792"/>
                  </a:lnTo>
                  <a:lnTo>
                    <a:pt x="334" y="2883"/>
                  </a:lnTo>
                  <a:lnTo>
                    <a:pt x="547" y="2944"/>
                  </a:lnTo>
                  <a:lnTo>
                    <a:pt x="790" y="2974"/>
                  </a:lnTo>
                  <a:lnTo>
                    <a:pt x="1366" y="3004"/>
                  </a:lnTo>
                  <a:lnTo>
                    <a:pt x="1396" y="3004"/>
                  </a:lnTo>
                  <a:lnTo>
                    <a:pt x="2216" y="2974"/>
                  </a:lnTo>
                  <a:lnTo>
                    <a:pt x="3126" y="2883"/>
                  </a:lnTo>
                  <a:lnTo>
                    <a:pt x="4067" y="2762"/>
                  </a:lnTo>
                  <a:lnTo>
                    <a:pt x="4977" y="2610"/>
                  </a:lnTo>
                  <a:lnTo>
                    <a:pt x="6434" y="2337"/>
                  </a:lnTo>
                  <a:lnTo>
                    <a:pt x="7040" y="2215"/>
                  </a:lnTo>
                  <a:lnTo>
                    <a:pt x="7101" y="516"/>
                  </a:lnTo>
                  <a:lnTo>
                    <a:pt x="6980" y="516"/>
                  </a:lnTo>
                  <a:lnTo>
                    <a:pt x="6069" y="546"/>
                  </a:lnTo>
                  <a:lnTo>
                    <a:pt x="5675" y="577"/>
                  </a:lnTo>
                  <a:lnTo>
                    <a:pt x="5614" y="395"/>
                  </a:lnTo>
                  <a:lnTo>
                    <a:pt x="5554" y="213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4"/>
            <p:cNvSpPr/>
            <p:nvPr/>
          </p:nvSpPr>
          <p:spPr>
            <a:xfrm>
              <a:off x="3414375" y="2340875"/>
              <a:ext cx="177550" cy="75125"/>
            </a:xfrm>
            <a:custGeom>
              <a:avLst/>
              <a:gdLst/>
              <a:ahLst/>
              <a:cxnLst/>
              <a:rect l="l" t="t" r="r" b="b"/>
              <a:pathLst>
                <a:path w="7102" h="3005" fill="none" extrusionOk="0">
                  <a:moveTo>
                    <a:pt x="5463" y="0"/>
                  </a:moveTo>
                  <a:lnTo>
                    <a:pt x="5463" y="0"/>
                  </a:lnTo>
                  <a:lnTo>
                    <a:pt x="5220" y="364"/>
                  </a:lnTo>
                  <a:lnTo>
                    <a:pt x="4916" y="728"/>
                  </a:lnTo>
                  <a:lnTo>
                    <a:pt x="4583" y="1032"/>
                  </a:lnTo>
                  <a:lnTo>
                    <a:pt x="4218" y="1305"/>
                  </a:lnTo>
                  <a:lnTo>
                    <a:pt x="3794" y="1517"/>
                  </a:lnTo>
                  <a:lnTo>
                    <a:pt x="3369" y="1700"/>
                  </a:lnTo>
                  <a:lnTo>
                    <a:pt x="2883" y="1791"/>
                  </a:lnTo>
                  <a:lnTo>
                    <a:pt x="2398" y="1821"/>
                  </a:lnTo>
                  <a:lnTo>
                    <a:pt x="2367" y="1821"/>
                  </a:lnTo>
                  <a:lnTo>
                    <a:pt x="2367" y="1821"/>
                  </a:lnTo>
                  <a:lnTo>
                    <a:pt x="2003" y="1791"/>
                  </a:lnTo>
                  <a:lnTo>
                    <a:pt x="1670" y="1730"/>
                  </a:lnTo>
                  <a:lnTo>
                    <a:pt x="1336" y="1639"/>
                  </a:lnTo>
                  <a:lnTo>
                    <a:pt x="1002" y="1517"/>
                  </a:lnTo>
                  <a:lnTo>
                    <a:pt x="1002" y="1517"/>
                  </a:lnTo>
                  <a:lnTo>
                    <a:pt x="698" y="1669"/>
                  </a:lnTo>
                  <a:lnTo>
                    <a:pt x="425" y="1851"/>
                  </a:lnTo>
                  <a:lnTo>
                    <a:pt x="213" y="2033"/>
                  </a:lnTo>
                  <a:lnTo>
                    <a:pt x="61" y="2246"/>
                  </a:lnTo>
                  <a:lnTo>
                    <a:pt x="61" y="2246"/>
                  </a:lnTo>
                  <a:lnTo>
                    <a:pt x="1" y="2428"/>
                  </a:lnTo>
                  <a:lnTo>
                    <a:pt x="1" y="2428"/>
                  </a:lnTo>
                  <a:lnTo>
                    <a:pt x="1" y="2428"/>
                  </a:lnTo>
                  <a:lnTo>
                    <a:pt x="1" y="2458"/>
                  </a:lnTo>
                  <a:lnTo>
                    <a:pt x="1" y="2458"/>
                  </a:lnTo>
                  <a:lnTo>
                    <a:pt x="1" y="2458"/>
                  </a:lnTo>
                  <a:lnTo>
                    <a:pt x="1" y="2458"/>
                  </a:lnTo>
                  <a:lnTo>
                    <a:pt x="1" y="2610"/>
                  </a:lnTo>
                  <a:lnTo>
                    <a:pt x="61" y="2701"/>
                  </a:lnTo>
                  <a:lnTo>
                    <a:pt x="183" y="2792"/>
                  </a:lnTo>
                  <a:lnTo>
                    <a:pt x="334" y="2883"/>
                  </a:lnTo>
                  <a:lnTo>
                    <a:pt x="547" y="2944"/>
                  </a:lnTo>
                  <a:lnTo>
                    <a:pt x="790" y="2974"/>
                  </a:lnTo>
                  <a:lnTo>
                    <a:pt x="1366" y="3004"/>
                  </a:lnTo>
                  <a:lnTo>
                    <a:pt x="1366" y="3004"/>
                  </a:lnTo>
                  <a:lnTo>
                    <a:pt x="1396" y="3004"/>
                  </a:lnTo>
                  <a:lnTo>
                    <a:pt x="1396" y="3004"/>
                  </a:lnTo>
                  <a:lnTo>
                    <a:pt x="2216" y="2974"/>
                  </a:lnTo>
                  <a:lnTo>
                    <a:pt x="3126" y="2883"/>
                  </a:lnTo>
                  <a:lnTo>
                    <a:pt x="4067" y="2762"/>
                  </a:lnTo>
                  <a:lnTo>
                    <a:pt x="4977" y="2610"/>
                  </a:lnTo>
                  <a:lnTo>
                    <a:pt x="6434" y="2337"/>
                  </a:lnTo>
                  <a:lnTo>
                    <a:pt x="7040" y="2215"/>
                  </a:lnTo>
                  <a:lnTo>
                    <a:pt x="7101" y="516"/>
                  </a:lnTo>
                  <a:lnTo>
                    <a:pt x="6980" y="516"/>
                  </a:lnTo>
                  <a:lnTo>
                    <a:pt x="6069" y="546"/>
                  </a:lnTo>
                  <a:lnTo>
                    <a:pt x="5675" y="577"/>
                  </a:lnTo>
                  <a:lnTo>
                    <a:pt x="5675" y="577"/>
                  </a:lnTo>
                  <a:lnTo>
                    <a:pt x="5675" y="577"/>
                  </a:lnTo>
                  <a:lnTo>
                    <a:pt x="5614" y="395"/>
                  </a:lnTo>
                  <a:lnTo>
                    <a:pt x="5554" y="213"/>
                  </a:lnTo>
                  <a:lnTo>
                    <a:pt x="54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4"/>
            <p:cNvSpPr/>
            <p:nvPr/>
          </p:nvSpPr>
          <p:spPr>
            <a:xfrm>
              <a:off x="3414375" y="2384875"/>
              <a:ext cx="176775" cy="31125"/>
            </a:xfrm>
            <a:custGeom>
              <a:avLst/>
              <a:gdLst/>
              <a:ahLst/>
              <a:cxnLst/>
              <a:rect l="l" t="t" r="r" b="b"/>
              <a:pathLst>
                <a:path w="7071" h="1245" extrusionOk="0">
                  <a:moveTo>
                    <a:pt x="7071" y="0"/>
                  </a:moveTo>
                  <a:lnTo>
                    <a:pt x="6494" y="152"/>
                  </a:lnTo>
                  <a:lnTo>
                    <a:pt x="5827" y="304"/>
                  </a:lnTo>
                  <a:lnTo>
                    <a:pt x="5038" y="425"/>
                  </a:lnTo>
                  <a:lnTo>
                    <a:pt x="4097" y="577"/>
                  </a:lnTo>
                  <a:lnTo>
                    <a:pt x="3247" y="668"/>
                  </a:lnTo>
                  <a:lnTo>
                    <a:pt x="2519" y="698"/>
                  </a:lnTo>
                  <a:lnTo>
                    <a:pt x="1882" y="728"/>
                  </a:lnTo>
                  <a:lnTo>
                    <a:pt x="1366" y="698"/>
                  </a:lnTo>
                  <a:lnTo>
                    <a:pt x="911" y="668"/>
                  </a:lnTo>
                  <a:lnTo>
                    <a:pt x="577" y="607"/>
                  </a:lnTo>
                  <a:lnTo>
                    <a:pt x="304" y="546"/>
                  </a:lnTo>
                  <a:lnTo>
                    <a:pt x="92" y="455"/>
                  </a:lnTo>
                  <a:lnTo>
                    <a:pt x="31" y="577"/>
                  </a:lnTo>
                  <a:lnTo>
                    <a:pt x="1" y="668"/>
                  </a:lnTo>
                  <a:lnTo>
                    <a:pt x="1" y="789"/>
                  </a:lnTo>
                  <a:lnTo>
                    <a:pt x="31" y="911"/>
                  </a:lnTo>
                  <a:lnTo>
                    <a:pt x="122" y="1002"/>
                  </a:lnTo>
                  <a:lnTo>
                    <a:pt x="213" y="1062"/>
                  </a:lnTo>
                  <a:lnTo>
                    <a:pt x="365" y="1123"/>
                  </a:lnTo>
                  <a:lnTo>
                    <a:pt x="547" y="1184"/>
                  </a:lnTo>
                  <a:lnTo>
                    <a:pt x="972" y="1214"/>
                  </a:lnTo>
                  <a:lnTo>
                    <a:pt x="1518" y="1244"/>
                  </a:lnTo>
                  <a:lnTo>
                    <a:pt x="2094" y="1214"/>
                  </a:lnTo>
                  <a:lnTo>
                    <a:pt x="2732" y="1153"/>
                  </a:lnTo>
                  <a:lnTo>
                    <a:pt x="3399" y="1093"/>
                  </a:lnTo>
                  <a:lnTo>
                    <a:pt x="4734" y="880"/>
                  </a:lnTo>
                  <a:lnTo>
                    <a:pt x="5887" y="668"/>
                  </a:lnTo>
                  <a:lnTo>
                    <a:pt x="7040" y="455"/>
                  </a:lnTo>
                  <a:lnTo>
                    <a:pt x="7071" y="0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4"/>
            <p:cNvSpPr/>
            <p:nvPr/>
          </p:nvSpPr>
          <p:spPr>
            <a:xfrm>
              <a:off x="3490225" y="2362875"/>
              <a:ext cx="25825" cy="22025"/>
            </a:xfrm>
            <a:custGeom>
              <a:avLst/>
              <a:gdLst/>
              <a:ahLst/>
              <a:cxnLst/>
              <a:rect l="l" t="t" r="r" b="b"/>
              <a:pathLst>
                <a:path w="1033" h="881" extrusionOk="0">
                  <a:moveTo>
                    <a:pt x="122" y="0"/>
                  </a:moveTo>
                  <a:lnTo>
                    <a:pt x="31" y="31"/>
                  </a:lnTo>
                  <a:lnTo>
                    <a:pt x="1" y="61"/>
                  </a:lnTo>
                  <a:lnTo>
                    <a:pt x="31" y="91"/>
                  </a:lnTo>
                  <a:lnTo>
                    <a:pt x="122" y="122"/>
                  </a:lnTo>
                  <a:lnTo>
                    <a:pt x="335" y="213"/>
                  </a:lnTo>
                  <a:lnTo>
                    <a:pt x="517" y="304"/>
                  </a:lnTo>
                  <a:lnTo>
                    <a:pt x="608" y="364"/>
                  </a:lnTo>
                  <a:lnTo>
                    <a:pt x="699" y="425"/>
                  </a:lnTo>
                  <a:lnTo>
                    <a:pt x="760" y="486"/>
                  </a:lnTo>
                  <a:lnTo>
                    <a:pt x="851" y="577"/>
                  </a:lnTo>
                  <a:lnTo>
                    <a:pt x="911" y="668"/>
                  </a:lnTo>
                  <a:lnTo>
                    <a:pt x="942" y="759"/>
                  </a:lnTo>
                  <a:lnTo>
                    <a:pt x="972" y="850"/>
                  </a:lnTo>
                  <a:lnTo>
                    <a:pt x="1002" y="880"/>
                  </a:lnTo>
                  <a:lnTo>
                    <a:pt x="1033" y="850"/>
                  </a:lnTo>
                  <a:lnTo>
                    <a:pt x="1033" y="759"/>
                  </a:lnTo>
                  <a:lnTo>
                    <a:pt x="1033" y="637"/>
                  </a:lnTo>
                  <a:lnTo>
                    <a:pt x="1002" y="486"/>
                  </a:lnTo>
                  <a:lnTo>
                    <a:pt x="942" y="334"/>
                  </a:lnTo>
                  <a:lnTo>
                    <a:pt x="851" y="243"/>
                  </a:lnTo>
                  <a:lnTo>
                    <a:pt x="760" y="152"/>
                  </a:lnTo>
                  <a:lnTo>
                    <a:pt x="638" y="91"/>
                  </a:lnTo>
                  <a:lnTo>
                    <a:pt x="517" y="61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4"/>
            <p:cNvSpPr/>
            <p:nvPr/>
          </p:nvSpPr>
          <p:spPr>
            <a:xfrm>
              <a:off x="3513000" y="2359825"/>
              <a:ext cx="17475" cy="16725"/>
            </a:xfrm>
            <a:custGeom>
              <a:avLst/>
              <a:gdLst/>
              <a:ahLst/>
              <a:cxnLst/>
              <a:rect l="l" t="t" r="r" b="b"/>
              <a:pathLst>
                <a:path w="699" h="669" extrusionOk="0">
                  <a:moveTo>
                    <a:pt x="91" y="1"/>
                  </a:moveTo>
                  <a:lnTo>
                    <a:pt x="31" y="31"/>
                  </a:lnTo>
                  <a:lnTo>
                    <a:pt x="0" y="31"/>
                  </a:lnTo>
                  <a:lnTo>
                    <a:pt x="31" y="62"/>
                  </a:lnTo>
                  <a:lnTo>
                    <a:pt x="61" y="122"/>
                  </a:lnTo>
                  <a:lnTo>
                    <a:pt x="213" y="213"/>
                  </a:lnTo>
                  <a:lnTo>
                    <a:pt x="304" y="304"/>
                  </a:lnTo>
                  <a:lnTo>
                    <a:pt x="364" y="335"/>
                  </a:lnTo>
                  <a:lnTo>
                    <a:pt x="395" y="395"/>
                  </a:lnTo>
                  <a:lnTo>
                    <a:pt x="516" y="486"/>
                  </a:lnTo>
                  <a:lnTo>
                    <a:pt x="607" y="608"/>
                  </a:lnTo>
                  <a:lnTo>
                    <a:pt x="638" y="668"/>
                  </a:lnTo>
                  <a:lnTo>
                    <a:pt x="668" y="668"/>
                  </a:lnTo>
                  <a:lnTo>
                    <a:pt x="698" y="638"/>
                  </a:lnTo>
                  <a:lnTo>
                    <a:pt x="698" y="577"/>
                  </a:lnTo>
                  <a:lnTo>
                    <a:pt x="698" y="486"/>
                  </a:lnTo>
                  <a:lnTo>
                    <a:pt x="668" y="395"/>
                  </a:lnTo>
                  <a:lnTo>
                    <a:pt x="577" y="213"/>
                  </a:lnTo>
                  <a:lnTo>
                    <a:pt x="547" y="153"/>
                  </a:lnTo>
                  <a:lnTo>
                    <a:pt x="455" y="92"/>
                  </a:lnTo>
                  <a:lnTo>
                    <a:pt x="273" y="31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4"/>
            <p:cNvSpPr/>
            <p:nvPr/>
          </p:nvSpPr>
          <p:spPr>
            <a:xfrm>
              <a:off x="3527400" y="2355275"/>
              <a:ext cx="20525" cy="19000"/>
            </a:xfrm>
            <a:custGeom>
              <a:avLst/>
              <a:gdLst/>
              <a:ahLst/>
              <a:cxnLst/>
              <a:rect l="l" t="t" r="r" b="b"/>
              <a:pathLst>
                <a:path w="821" h="760" extrusionOk="0">
                  <a:moveTo>
                    <a:pt x="92" y="1"/>
                  </a:moveTo>
                  <a:lnTo>
                    <a:pt x="31" y="31"/>
                  </a:lnTo>
                  <a:lnTo>
                    <a:pt x="1" y="61"/>
                  </a:lnTo>
                  <a:lnTo>
                    <a:pt x="31" y="61"/>
                  </a:lnTo>
                  <a:lnTo>
                    <a:pt x="92" y="92"/>
                  </a:lnTo>
                  <a:lnTo>
                    <a:pt x="274" y="183"/>
                  </a:lnTo>
                  <a:lnTo>
                    <a:pt x="395" y="304"/>
                  </a:lnTo>
                  <a:lnTo>
                    <a:pt x="456" y="335"/>
                  </a:lnTo>
                  <a:lnTo>
                    <a:pt x="517" y="395"/>
                  </a:lnTo>
                  <a:lnTo>
                    <a:pt x="608" y="517"/>
                  </a:lnTo>
                  <a:lnTo>
                    <a:pt x="699" y="699"/>
                  </a:lnTo>
                  <a:lnTo>
                    <a:pt x="759" y="759"/>
                  </a:lnTo>
                  <a:lnTo>
                    <a:pt x="790" y="759"/>
                  </a:lnTo>
                  <a:lnTo>
                    <a:pt x="790" y="729"/>
                  </a:lnTo>
                  <a:lnTo>
                    <a:pt x="820" y="668"/>
                  </a:lnTo>
                  <a:lnTo>
                    <a:pt x="820" y="577"/>
                  </a:lnTo>
                  <a:lnTo>
                    <a:pt x="790" y="456"/>
                  </a:lnTo>
                  <a:lnTo>
                    <a:pt x="759" y="335"/>
                  </a:lnTo>
                  <a:lnTo>
                    <a:pt x="699" y="244"/>
                  </a:lnTo>
                  <a:lnTo>
                    <a:pt x="638" y="152"/>
                  </a:lnTo>
                  <a:lnTo>
                    <a:pt x="547" y="92"/>
                  </a:lnTo>
                  <a:lnTo>
                    <a:pt x="456" y="31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4"/>
            <p:cNvSpPr/>
            <p:nvPr/>
          </p:nvSpPr>
          <p:spPr>
            <a:xfrm>
              <a:off x="3701875" y="2017700"/>
              <a:ext cx="170725" cy="411950"/>
            </a:xfrm>
            <a:custGeom>
              <a:avLst/>
              <a:gdLst/>
              <a:ahLst/>
              <a:cxnLst/>
              <a:rect l="l" t="t" r="r" b="b"/>
              <a:pathLst>
                <a:path w="6829" h="16478" extrusionOk="0">
                  <a:moveTo>
                    <a:pt x="4371" y="1"/>
                  </a:moveTo>
                  <a:lnTo>
                    <a:pt x="1" y="334"/>
                  </a:lnTo>
                  <a:lnTo>
                    <a:pt x="213" y="1123"/>
                  </a:lnTo>
                  <a:lnTo>
                    <a:pt x="760" y="3065"/>
                  </a:lnTo>
                  <a:lnTo>
                    <a:pt x="1124" y="4279"/>
                  </a:lnTo>
                  <a:lnTo>
                    <a:pt x="1488" y="5493"/>
                  </a:lnTo>
                  <a:lnTo>
                    <a:pt x="1882" y="6646"/>
                  </a:lnTo>
                  <a:lnTo>
                    <a:pt x="2277" y="7647"/>
                  </a:lnTo>
                  <a:lnTo>
                    <a:pt x="2853" y="9195"/>
                  </a:lnTo>
                  <a:lnTo>
                    <a:pt x="3551" y="11198"/>
                  </a:lnTo>
                  <a:lnTo>
                    <a:pt x="4401" y="13625"/>
                  </a:lnTo>
                  <a:lnTo>
                    <a:pt x="3642" y="13959"/>
                  </a:lnTo>
                  <a:lnTo>
                    <a:pt x="2914" y="14323"/>
                  </a:lnTo>
                  <a:lnTo>
                    <a:pt x="2095" y="14748"/>
                  </a:lnTo>
                  <a:lnTo>
                    <a:pt x="1336" y="15203"/>
                  </a:lnTo>
                  <a:lnTo>
                    <a:pt x="1002" y="15446"/>
                  </a:lnTo>
                  <a:lnTo>
                    <a:pt x="699" y="15658"/>
                  </a:lnTo>
                  <a:lnTo>
                    <a:pt x="486" y="15871"/>
                  </a:lnTo>
                  <a:lnTo>
                    <a:pt x="365" y="16053"/>
                  </a:lnTo>
                  <a:lnTo>
                    <a:pt x="335" y="16144"/>
                  </a:lnTo>
                  <a:lnTo>
                    <a:pt x="335" y="16235"/>
                  </a:lnTo>
                  <a:lnTo>
                    <a:pt x="365" y="16295"/>
                  </a:lnTo>
                  <a:lnTo>
                    <a:pt x="426" y="16386"/>
                  </a:lnTo>
                  <a:lnTo>
                    <a:pt x="517" y="16417"/>
                  </a:lnTo>
                  <a:lnTo>
                    <a:pt x="608" y="16477"/>
                  </a:lnTo>
                  <a:lnTo>
                    <a:pt x="911" y="16477"/>
                  </a:lnTo>
                  <a:lnTo>
                    <a:pt x="1306" y="16447"/>
                  </a:lnTo>
                  <a:lnTo>
                    <a:pt x="1761" y="16356"/>
                  </a:lnTo>
                  <a:lnTo>
                    <a:pt x="2246" y="16235"/>
                  </a:lnTo>
                  <a:lnTo>
                    <a:pt x="2793" y="16053"/>
                  </a:lnTo>
                  <a:lnTo>
                    <a:pt x="3915" y="15658"/>
                  </a:lnTo>
                  <a:lnTo>
                    <a:pt x="5008" y="15233"/>
                  </a:lnTo>
                  <a:lnTo>
                    <a:pt x="5948" y="14839"/>
                  </a:lnTo>
                  <a:lnTo>
                    <a:pt x="6828" y="14444"/>
                  </a:lnTo>
                  <a:lnTo>
                    <a:pt x="5857" y="8679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54"/>
            <p:cNvSpPr/>
            <p:nvPr/>
          </p:nvSpPr>
          <p:spPr>
            <a:xfrm>
              <a:off x="3701875" y="2017700"/>
              <a:ext cx="170725" cy="411950"/>
            </a:xfrm>
            <a:custGeom>
              <a:avLst/>
              <a:gdLst/>
              <a:ahLst/>
              <a:cxnLst/>
              <a:rect l="l" t="t" r="r" b="b"/>
              <a:pathLst>
                <a:path w="6829" h="16478" fill="none" extrusionOk="0">
                  <a:moveTo>
                    <a:pt x="1" y="334"/>
                  </a:moveTo>
                  <a:lnTo>
                    <a:pt x="1" y="334"/>
                  </a:lnTo>
                  <a:lnTo>
                    <a:pt x="213" y="1123"/>
                  </a:lnTo>
                  <a:lnTo>
                    <a:pt x="760" y="3065"/>
                  </a:lnTo>
                  <a:lnTo>
                    <a:pt x="1124" y="4279"/>
                  </a:lnTo>
                  <a:lnTo>
                    <a:pt x="1488" y="5493"/>
                  </a:lnTo>
                  <a:lnTo>
                    <a:pt x="1882" y="6646"/>
                  </a:lnTo>
                  <a:lnTo>
                    <a:pt x="2277" y="7647"/>
                  </a:lnTo>
                  <a:lnTo>
                    <a:pt x="2277" y="7647"/>
                  </a:lnTo>
                  <a:lnTo>
                    <a:pt x="2853" y="9195"/>
                  </a:lnTo>
                  <a:lnTo>
                    <a:pt x="3551" y="11198"/>
                  </a:lnTo>
                  <a:lnTo>
                    <a:pt x="4401" y="13625"/>
                  </a:lnTo>
                  <a:lnTo>
                    <a:pt x="4401" y="13625"/>
                  </a:lnTo>
                  <a:lnTo>
                    <a:pt x="3642" y="13959"/>
                  </a:lnTo>
                  <a:lnTo>
                    <a:pt x="2914" y="14323"/>
                  </a:lnTo>
                  <a:lnTo>
                    <a:pt x="2095" y="14748"/>
                  </a:lnTo>
                  <a:lnTo>
                    <a:pt x="1336" y="15203"/>
                  </a:lnTo>
                  <a:lnTo>
                    <a:pt x="1002" y="15446"/>
                  </a:lnTo>
                  <a:lnTo>
                    <a:pt x="699" y="15658"/>
                  </a:lnTo>
                  <a:lnTo>
                    <a:pt x="486" y="15871"/>
                  </a:lnTo>
                  <a:lnTo>
                    <a:pt x="365" y="16053"/>
                  </a:lnTo>
                  <a:lnTo>
                    <a:pt x="335" y="16144"/>
                  </a:lnTo>
                  <a:lnTo>
                    <a:pt x="335" y="16235"/>
                  </a:lnTo>
                  <a:lnTo>
                    <a:pt x="365" y="16295"/>
                  </a:lnTo>
                  <a:lnTo>
                    <a:pt x="426" y="16386"/>
                  </a:lnTo>
                  <a:lnTo>
                    <a:pt x="426" y="16386"/>
                  </a:lnTo>
                  <a:lnTo>
                    <a:pt x="517" y="16417"/>
                  </a:lnTo>
                  <a:lnTo>
                    <a:pt x="608" y="16477"/>
                  </a:lnTo>
                  <a:lnTo>
                    <a:pt x="911" y="16477"/>
                  </a:lnTo>
                  <a:lnTo>
                    <a:pt x="1306" y="16447"/>
                  </a:lnTo>
                  <a:lnTo>
                    <a:pt x="1761" y="16356"/>
                  </a:lnTo>
                  <a:lnTo>
                    <a:pt x="2246" y="16235"/>
                  </a:lnTo>
                  <a:lnTo>
                    <a:pt x="2793" y="16053"/>
                  </a:lnTo>
                  <a:lnTo>
                    <a:pt x="3915" y="15658"/>
                  </a:lnTo>
                  <a:lnTo>
                    <a:pt x="5008" y="15233"/>
                  </a:lnTo>
                  <a:lnTo>
                    <a:pt x="5948" y="14839"/>
                  </a:lnTo>
                  <a:lnTo>
                    <a:pt x="6828" y="14444"/>
                  </a:lnTo>
                  <a:lnTo>
                    <a:pt x="6828" y="14444"/>
                  </a:lnTo>
                  <a:lnTo>
                    <a:pt x="5857" y="8679"/>
                  </a:lnTo>
                  <a:lnTo>
                    <a:pt x="4371" y="1"/>
                  </a:lnTo>
                  <a:lnTo>
                    <a:pt x="1" y="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4"/>
            <p:cNvSpPr/>
            <p:nvPr/>
          </p:nvSpPr>
          <p:spPr>
            <a:xfrm>
              <a:off x="3703400" y="2025300"/>
              <a:ext cx="163125" cy="323175"/>
            </a:xfrm>
            <a:custGeom>
              <a:avLst/>
              <a:gdLst/>
              <a:ahLst/>
              <a:cxnLst/>
              <a:rect l="l" t="t" r="r" b="b"/>
              <a:pathLst>
                <a:path w="6525" h="12927" extrusionOk="0">
                  <a:moveTo>
                    <a:pt x="4370" y="0"/>
                  </a:moveTo>
                  <a:lnTo>
                    <a:pt x="4097" y="152"/>
                  </a:lnTo>
                  <a:lnTo>
                    <a:pt x="3794" y="273"/>
                  </a:lnTo>
                  <a:lnTo>
                    <a:pt x="3521" y="395"/>
                  </a:lnTo>
                  <a:lnTo>
                    <a:pt x="3217" y="455"/>
                  </a:lnTo>
                  <a:lnTo>
                    <a:pt x="2914" y="516"/>
                  </a:lnTo>
                  <a:lnTo>
                    <a:pt x="2610" y="577"/>
                  </a:lnTo>
                  <a:lnTo>
                    <a:pt x="2034" y="607"/>
                  </a:lnTo>
                  <a:lnTo>
                    <a:pt x="1427" y="577"/>
                  </a:lnTo>
                  <a:lnTo>
                    <a:pt x="850" y="486"/>
                  </a:lnTo>
                  <a:lnTo>
                    <a:pt x="365" y="395"/>
                  </a:lnTo>
                  <a:lnTo>
                    <a:pt x="1" y="304"/>
                  </a:lnTo>
                  <a:lnTo>
                    <a:pt x="274" y="1305"/>
                  </a:lnTo>
                  <a:lnTo>
                    <a:pt x="547" y="1305"/>
                  </a:lnTo>
                  <a:lnTo>
                    <a:pt x="1002" y="1335"/>
                  </a:lnTo>
                  <a:lnTo>
                    <a:pt x="1488" y="1426"/>
                  </a:lnTo>
                  <a:lnTo>
                    <a:pt x="1943" y="1578"/>
                  </a:lnTo>
                  <a:lnTo>
                    <a:pt x="2368" y="1790"/>
                  </a:lnTo>
                  <a:lnTo>
                    <a:pt x="2762" y="2064"/>
                  </a:lnTo>
                  <a:lnTo>
                    <a:pt x="3096" y="2367"/>
                  </a:lnTo>
                  <a:lnTo>
                    <a:pt x="3430" y="2761"/>
                  </a:lnTo>
                  <a:lnTo>
                    <a:pt x="3551" y="2944"/>
                  </a:lnTo>
                  <a:lnTo>
                    <a:pt x="3672" y="3186"/>
                  </a:lnTo>
                  <a:lnTo>
                    <a:pt x="3915" y="3702"/>
                  </a:lnTo>
                  <a:lnTo>
                    <a:pt x="4158" y="4248"/>
                  </a:lnTo>
                  <a:lnTo>
                    <a:pt x="4370" y="4764"/>
                  </a:lnTo>
                  <a:lnTo>
                    <a:pt x="4552" y="5310"/>
                  </a:lnTo>
                  <a:lnTo>
                    <a:pt x="4886" y="6403"/>
                  </a:lnTo>
                  <a:lnTo>
                    <a:pt x="5159" y="7525"/>
                  </a:lnTo>
                  <a:lnTo>
                    <a:pt x="5372" y="8648"/>
                  </a:lnTo>
                  <a:lnTo>
                    <a:pt x="5523" y="9801"/>
                  </a:lnTo>
                  <a:lnTo>
                    <a:pt x="5645" y="10954"/>
                  </a:lnTo>
                  <a:lnTo>
                    <a:pt x="5736" y="12107"/>
                  </a:lnTo>
                  <a:lnTo>
                    <a:pt x="5736" y="12532"/>
                  </a:lnTo>
                  <a:lnTo>
                    <a:pt x="5645" y="12927"/>
                  </a:lnTo>
                  <a:lnTo>
                    <a:pt x="6525" y="12684"/>
                  </a:lnTo>
                  <a:lnTo>
                    <a:pt x="5463" y="6433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4"/>
            <p:cNvSpPr/>
            <p:nvPr/>
          </p:nvSpPr>
          <p:spPr>
            <a:xfrm>
              <a:off x="3703400" y="2025300"/>
              <a:ext cx="163125" cy="323175"/>
            </a:xfrm>
            <a:custGeom>
              <a:avLst/>
              <a:gdLst/>
              <a:ahLst/>
              <a:cxnLst/>
              <a:rect l="l" t="t" r="r" b="b"/>
              <a:pathLst>
                <a:path w="6525" h="12927" fill="none" extrusionOk="0">
                  <a:moveTo>
                    <a:pt x="4370" y="0"/>
                  </a:moveTo>
                  <a:lnTo>
                    <a:pt x="4370" y="0"/>
                  </a:lnTo>
                  <a:lnTo>
                    <a:pt x="4097" y="152"/>
                  </a:lnTo>
                  <a:lnTo>
                    <a:pt x="3794" y="273"/>
                  </a:lnTo>
                  <a:lnTo>
                    <a:pt x="3521" y="395"/>
                  </a:lnTo>
                  <a:lnTo>
                    <a:pt x="3217" y="455"/>
                  </a:lnTo>
                  <a:lnTo>
                    <a:pt x="2914" y="516"/>
                  </a:lnTo>
                  <a:lnTo>
                    <a:pt x="2610" y="577"/>
                  </a:lnTo>
                  <a:lnTo>
                    <a:pt x="2034" y="607"/>
                  </a:lnTo>
                  <a:lnTo>
                    <a:pt x="2034" y="607"/>
                  </a:lnTo>
                  <a:lnTo>
                    <a:pt x="1427" y="577"/>
                  </a:lnTo>
                  <a:lnTo>
                    <a:pt x="850" y="486"/>
                  </a:lnTo>
                  <a:lnTo>
                    <a:pt x="365" y="395"/>
                  </a:lnTo>
                  <a:lnTo>
                    <a:pt x="1" y="304"/>
                  </a:lnTo>
                  <a:lnTo>
                    <a:pt x="1" y="304"/>
                  </a:lnTo>
                  <a:lnTo>
                    <a:pt x="274" y="1305"/>
                  </a:lnTo>
                  <a:lnTo>
                    <a:pt x="274" y="1305"/>
                  </a:lnTo>
                  <a:lnTo>
                    <a:pt x="547" y="1305"/>
                  </a:lnTo>
                  <a:lnTo>
                    <a:pt x="547" y="1305"/>
                  </a:lnTo>
                  <a:lnTo>
                    <a:pt x="1002" y="1335"/>
                  </a:lnTo>
                  <a:lnTo>
                    <a:pt x="1488" y="1426"/>
                  </a:lnTo>
                  <a:lnTo>
                    <a:pt x="1943" y="1578"/>
                  </a:lnTo>
                  <a:lnTo>
                    <a:pt x="2368" y="1790"/>
                  </a:lnTo>
                  <a:lnTo>
                    <a:pt x="2762" y="2064"/>
                  </a:lnTo>
                  <a:lnTo>
                    <a:pt x="3096" y="2367"/>
                  </a:lnTo>
                  <a:lnTo>
                    <a:pt x="3430" y="2761"/>
                  </a:lnTo>
                  <a:lnTo>
                    <a:pt x="3551" y="2944"/>
                  </a:lnTo>
                  <a:lnTo>
                    <a:pt x="3672" y="3186"/>
                  </a:lnTo>
                  <a:lnTo>
                    <a:pt x="3672" y="3186"/>
                  </a:lnTo>
                  <a:lnTo>
                    <a:pt x="3915" y="3702"/>
                  </a:lnTo>
                  <a:lnTo>
                    <a:pt x="4158" y="4248"/>
                  </a:lnTo>
                  <a:lnTo>
                    <a:pt x="4370" y="4764"/>
                  </a:lnTo>
                  <a:lnTo>
                    <a:pt x="4552" y="5310"/>
                  </a:lnTo>
                  <a:lnTo>
                    <a:pt x="4886" y="6403"/>
                  </a:lnTo>
                  <a:lnTo>
                    <a:pt x="5159" y="7525"/>
                  </a:lnTo>
                  <a:lnTo>
                    <a:pt x="5372" y="8648"/>
                  </a:lnTo>
                  <a:lnTo>
                    <a:pt x="5523" y="9801"/>
                  </a:lnTo>
                  <a:lnTo>
                    <a:pt x="5645" y="10954"/>
                  </a:lnTo>
                  <a:lnTo>
                    <a:pt x="5736" y="12107"/>
                  </a:lnTo>
                  <a:lnTo>
                    <a:pt x="5736" y="12107"/>
                  </a:lnTo>
                  <a:lnTo>
                    <a:pt x="5736" y="12532"/>
                  </a:lnTo>
                  <a:lnTo>
                    <a:pt x="5645" y="12927"/>
                  </a:lnTo>
                  <a:lnTo>
                    <a:pt x="6525" y="12684"/>
                  </a:lnTo>
                  <a:lnTo>
                    <a:pt x="6525" y="12684"/>
                  </a:lnTo>
                  <a:lnTo>
                    <a:pt x="5463" y="6433"/>
                  </a:lnTo>
                  <a:lnTo>
                    <a:pt x="43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4"/>
            <p:cNvSpPr/>
            <p:nvPr/>
          </p:nvSpPr>
          <p:spPr>
            <a:xfrm>
              <a:off x="3705675" y="2326450"/>
              <a:ext cx="170725" cy="108500"/>
            </a:xfrm>
            <a:custGeom>
              <a:avLst/>
              <a:gdLst/>
              <a:ahLst/>
              <a:cxnLst/>
              <a:rect l="l" t="t" r="r" b="b"/>
              <a:pathLst>
                <a:path w="6829" h="4340" extrusionOk="0">
                  <a:moveTo>
                    <a:pt x="4036" y="1"/>
                  </a:moveTo>
                  <a:lnTo>
                    <a:pt x="3915" y="61"/>
                  </a:lnTo>
                  <a:lnTo>
                    <a:pt x="3794" y="152"/>
                  </a:lnTo>
                  <a:lnTo>
                    <a:pt x="3733" y="213"/>
                  </a:lnTo>
                  <a:lnTo>
                    <a:pt x="3672" y="334"/>
                  </a:lnTo>
                  <a:lnTo>
                    <a:pt x="3672" y="426"/>
                  </a:lnTo>
                  <a:lnTo>
                    <a:pt x="3672" y="517"/>
                  </a:lnTo>
                  <a:lnTo>
                    <a:pt x="3703" y="638"/>
                  </a:lnTo>
                  <a:lnTo>
                    <a:pt x="3794" y="820"/>
                  </a:lnTo>
                  <a:lnTo>
                    <a:pt x="3945" y="1002"/>
                  </a:lnTo>
                  <a:lnTo>
                    <a:pt x="4097" y="1154"/>
                  </a:lnTo>
                  <a:lnTo>
                    <a:pt x="4249" y="1275"/>
                  </a:lnTo>
                  <a:lnTo>
                    <a:pt x="3581" y="1518"/>
                  </a:lnTo>
                  <a:lnTo>
                    <a:pt x="2914" y="1761"/>
                  </a:lnTo>
                  <a:lnTo>
                    <a:pt x="2125" y="2094"/>
                  </a:lnTo>
                  <a:lnTo>
                    <a:pt x="1730" y="2277"/>
                  </a:lnTo>
                  <a:lnTo>
                    <a:pt x="1336" y="2489"/>
                  </a:lnTo>
                  <a:lnTo>
                    <a:pt x="1002" y="2701"/>
                  </a:lnTo>
                  <a:lnTo>
                    <a:pt x="668" y="2944"/>
                  </a:lnTo>
                  <a:lnTo>
                    <a:pt x="395" y="3187"/>
                  </a:lnTo>
                  <a:lnTo>
                    <a:pt x="183" y="3430"/>
                  </a:lnTo>
                  <a:lnTo>
                    <a:pt x="122" y="3551"/>
                  </a:lnTo>
                  <a:lnTo>
                    <a:pt x="61" y="3703"/>
                  </a:lnTo>
                  <a:lnTo>
                    <a:pt x="31" y="3824"/>
                  </a:lnTo>
                  <a:lnTo>
                    <a:pt x="1" y="3945"/>
                  </a:lnTo>
                  <a:lnTo>
                    <a:pt x="31" y="4067"/>
                  </a:lnTo>
                  <a:lnTo>
                    <a:pt x="92" y="4158"/>
                  </a:lnTo>
                  <a:lnTo>
                    <a:pt x="183" y="4249"/>
                  </a:lnTo>
                  <a:lnTo>
                    <a:pt x="304" y="4279"/>
                  </a:lnTo>
                  <a:lnTo>
                    <a:pt x="456" y="4310"/>
                  </a:lnTo>
                  <a:lnTo>
                    <a:pt x="638" y="4340"/>
                  </a:lnTo>
                  <a:lnTo>
                    <a:pt x="1063" y="4279"/>
                  </a:lnTo>
                  <a:lnTo>
                    <a:pt x="1579" y="4188"/>
                  </a:lnTo>
                  <a:lnTo>
                    <a:pt x="2155" y="4036"/>
                  </a:lnTo>
                  <a:lnTo>
                    <a:pt x="2792" y="3854"/>
                  </a:lnTo>
                  <a:lnTo>
                    <a:pt x="3430" y="3642"/>
                  </a:lnTo>
                  <a:lnTo>
                    <a:pt x="4674" y="3187"/>
                  </a:lnTo>
                  <a:lnTo>
                    <a:pt x="5766" y="2732"/>
                  </a:lnTo>
                  <a:lnTo>
                    <a:pt x="6828" y="2277"/>
                  </a:lnTo>
                  <a:lnTo>
                    <a:pt x="6555" y="608"/>
                  </a:lnTo>
                  <a:lnTo>
                    <a:pt x="5159" y="972"/>
                  </a:lnTo>
                  <a:lnTo>
                    <a:pt x="5068" y="759"/>
                  </a:lnTo>
                  <a:lnTo>
                    <a:pt x="4947" y="577"/>
                  </a:lnTo>
                  <a:lnTo>
                    <a:pt x="4795" y="365"/>
                  </a:lnTo>
                  <a:lnTo>
                    <a:pt x="4613" y="183"/>
                  </a:lnTo>
                  <a:lnTo>
                    <a:pt x="4522" y="92"/>
                  </a:lnTo>
                  <a:lnTo>
                    <a:pt x="4401" y="31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4"/>
            <p:cNvSpPr/>
            <p:nvPr/>
          </p:nvSpPr>
          <p:spPr>
            <a:xfrm>
              <a:off x="3705675" y="2326450"/>
              <a:ext cx="170725" cy="108500"/>
            </a:xfrm>
            <a:custGeom>
              <a:avLst/>
              <a:gdLst/>
              <a:ahLst/>
              <a:cxnLst/>
              <a:rect l="l" t="t" r="r" b="b"/>
              <a:pathLst>
                <a:path w="6829" h="4340" fill="none" extrusionOk="0">
                  <a:moveTo>
                    <a:pt x="4249" y="1275"/>
                  </a:moveTo>
                  <a:lnTo>
                    <a:pt x="4249" y="1275"/>
                  </a:lnTo>
                  <a:lnTo>
                    <a:pt x="4097" y="1154"/>
                  </a:lnTo>
                  <a:lnTo>
                    <a:pt x="3945" y="1002"/>
                  </a:lnTo>
                  <a:lnTo>
                    <a:pt x="3794" y="820"/>
                  </a:lnTo>
                  <a:lnTo>
                    <a:pt x="3703" y="638"/>
                  </a:lnTo>
                  <a:lnTo>
                    <a:pt x="3672" y="517"/>
                  </a:lnTo>
                  <a:lnTo>
                    <a:pt x="3672" y="426"/>
                  </a:lnTo>
                  <a:lnTo>
                    <a:pt x="3672" y="334"/>
                  </a:lnTo>
                  <a:lnTo>
                    <a:pt x="3733" y="213"/>
                  </a:lnTo>
                  <a:lnTo>
                    <a:pt x="3794" y="152"/>
                  </a:lnTo>
                  <a:lnTo>
                    <a:pt x="3915" y="61"/>
                  </a:lnTo>
                  <a:lnTo>
                    <a:pt x="3915" y="61"/>
                  </a:lnTo>
                  <a:lnTo>
                    <a:pt x="4036" y="1"/>
                  </a:lnTo>
                  <a:lnTo>
                    <a:pt x="4188" y="1"/>
                  </a:lnTo>
                  <a:lnTo>
                    <a:pt x="4310" y="1"/>
                  </a:lnTo>
                  <a:lnTo>
                    <a:pt x="4401" y="31"/>
                  </a:lnTo>
                  <a:lnTo>
                    <a:pt x="4522" y="92"/>
                  </a:lnTo>
                  <a:lnTo>
                    <a:pt x="4613" y="183"/>
                  </a:lnTo>
                  <a:lnTo>
                    <a:pt x="4795" y="365"/>
                  </a:lnTo>
                  <a:lnTo>
                    <a:pt x="4947" y="577"/>
                  </a:lnTo>
                  <a:lnTo>
                    <a:pt x="5068" y="759"/>
                  </a:lnTo>
                  <a:lnTo>
                    <a:pt x="5159" y="972"/>
                  </a:lnTo>
                  <a:lnTo>
                    <a:pt x="6555" y="608"/>
                  </a:lnTo>
                  <a:lnTo>
                    <a:pt x="6828" y="2277"/>
                  </a:lnTo>
                  <a:lnTo>
                    <a:pt x="6828" y="2277"/>
                  </a:lnTo>
                  <a:lnTo>
                    <a:pt x="5766" y="2732"/>
                  </a:lnTo>
                  <a:lnTo>
                    <a:pt x="4674" y="3187"/>
                  </a:lnTo>
                  <a:lnTo>
                    <a:pt x="3430" y="3642"/>
                  </a:lnTo>
                  <a:lnTo>
                    <a:pt x="2792" y="3854"/>
                  </a:lnTo>
                  <a:lnTo>
                    <a:pt x="2155" y="4036"/>
                  </a:lnTo>
                  <a:lnTo>
                    <a:pt x="1579" y="4188"/>
                  </a:lnTo>
                  <a:lnTo>
                    <a:pt x="1063" y="4279"/>
                  </a:lnTo>
                  <a:lnTo>
                    <a:pt x="638" y="4340"/>
                  </a:lnTo>
                  <a:lnTo>
                    <a:pt x="456" y="4310"/>
                  </a:lnTo>
                  <a:lnTo>
                    <a:pt x="304" y="4279"/>
                  </a:lnTo>
                  <a:lnTo>
                    <a:pt x="183" y="4249"/>
                  </a:lnTo>
                  <a:lnTo>
                    <a:pt x="92" y="4158"/>
                  </a:lnTo>
                  <a:lnTo>
                    <a:pt x="31" y="4067"/>
                  </a:lnTo>
                  <a:lnTo>
                    <a:pt x="1" y="3945"/>
                  </a:lnTo>
                  <a:lnTo>
                    <a:pt x="1" y="3945"/>
                  </a:lnTo>
                  <a:lnTo>
                    <a:pt x="31" y="3824"/>
                  </a:lnTo>
                  <a:lnTo>
                    <a:pt x="61" y="3703"/>
                  </a:lnTo>
                  <a:lnTo>
                    <a:pt x="122" y="3551"/>
                  </a:lnTo>
                  <a:lnTo>
                    <a:pt x="183" y="3430"/>
                  </a:lnTo>
                  <a:lnTo>
                    <a:pt x="395" y="3187"/>
                  </a:lnTo>
                  <a:lnTo>
                    <a:pt x="668" y="2944"/>
                  </a:lnTo>
                  <a:lnTo>
                    <a:pt x="1002" y="2701"/>
                  </a:lnTo>
                  <a:lnTo>
                    <a:pt x="1336" y="2489"/>
                  </a:lnTo>
                  <a:lnTo>
                    <a:pt x="1730" y="2277"/>
                  </a:lnTo>
                  <a:lnTo>
                    <a:pt x="2125" y="2094"/>
                  </a:lnTo>
                  <a:lnTo>
                    <a:pt x="2914" y="1761"/>
                  </a:lnTo>
                  <a:lnTo>
                    <a:pt x="3581" y="1518"/>
                  </a:lnTo>
                  <a:lnTo>
                    <a:pt x="4249" y="12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4"/>
            <p:cNvSpPr/>
            <p:nvPr/>
          </p:nvSpPr>
          <p:spPr>
            <a:xfrm>
              <a:off x="3705675" y="2420525"/>
              <a:ext cx="15200" cy="14425"/>
            </a:xfrm>
            <a:custGeom>
              <a:avLst/>
              <a:gdLst/>
              <a:ahLst/>
              <a:cxnLst/>
              <a:rect l="l" t="t" r="r" b="b"/>
              <a:pathLst>
                <a:path w="608" h="577" extrusionOk="0">
                  <a:moveTo>
                    <a:pt x="608" y="577"/>
                  </a:moveTo>
                  <a:lnTo>
                    <a:pt x="608" y="577"/>
                  </a:lnTo>
                  <a:lnTo>
                    <a:pt x="608" y="577"/>
                  </a:lnTo>
                  <a:lnTo>
                    <a:pt x="608" y="577"/>
                  </a:lnTo>
                  <a:lnTo>
                    <a:pt x="608" y="577"/>
                  </a:lnTo>
                  <a:lnTo>
                    <a:pt x="608" y="577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1" y="182"/>
                  </a:lnTo>
                  <a:lnTo>
                    <a:pt x="1" y="182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182"/>
                  </a:lnTo>
                  <a:lnTo>
                    <a:pt x="1" y="18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4"/>
            <p:cNvSpPr/>
            <p:nvPr/>
          </p:nvSpPr>
          <p:spPr>
            <a:xfrm>
              <a:off x="3720850" y="2434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4"/>
            <p:cNvSpPr/>
            <p:nvPr/>
          </p:nvSpPr>
          <p:spPr>
            <a:xfrm>
              <a:off x="3705675" y="2420525"/>
              <a:ext cx="800" cy="5325"/>
            </a:xfrm>
            <a:custGeom>
              <a:avLst/>
              <a:gdLst/>
              <a:ahLst/>
              <a:cxnLst/>
              <a:rect l="l" t="t" r="r" b="b"/>
              <a:pathLst>
                <a:path w="32" h="213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1" y="182"/>
                  </a:lnTo>
                  <a:lnTo>
                    <a:pt x="1" y="182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182"/>
                  </a:lnTo>
                  <a:lnTo>
                    <a:pt x="1" y="182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4"/>
            <p:cNvSpPr/>
            <p:nvPr/>
          </p:nvSpPr>
          <p:spPr>
            <a:xfrm>
              <a:off x="3705675" y="2337075"/>
              <a:ext cx="170725" cy="97875"/>
            </a:xfrm>
            <a:custGeom>
              <a:avLst/>
              <a:gdLst/>
              <a:ahLst/>
              <a:cxnLst/>
              <a:rect l="l" t="t" r="r" b="b"/>
              <a:pathLst>
                <a:path w="6829" h="3915" extrusionOk="0">
                  <a:moveTo>
                    <a:pt x="4856" y="1"/>
                  </a:moveTo>
                  <a:lnTo>
                    <a:pt x="4674" y="425"/>
                  </a:lnTo>
                  <a:lnTo>
                    <a:pt x="4461" y="850"/>
                  </a:lnTo>
                  <a:lnTo>
                    <a:pt x="4188" y="1214"/>
                  </a:lnTo>
                  <a:lnTo>
                    <a:pt x="3885" y="1548"/>
                  </a:lnTo>
                  <a:lnTo>
                    <a:pt x="3521" y="1852"/>
                  </a:lnTo>
                  <a:lnTo>
                    <a:pt x="3126" y="2094"/>
                  </a:lnTo>
                  <a:lnTo>
                    <a:pt x="2701" y="2307"/>
                  </a:lnTo>
                  <a:lnTo>
                    <a:pt x="2216" y="2428"/>
                  </a:lnTo>
                  <a:lnTo>
                    <a:pt x="2185" y="2428"/>
                  </a:lnTo>
                  <a:lnTo>
                    <a:pt x="1852" y="2489"/>
                  </a:lnTo>
                  <a:lnTo>
                    <a:pt x="1488" y="2519"/>
                  </a:lnTo>
                  <a:lnTo>
                    <a:pt x="1154" y="2489"/>
                  </a:lnTo>
                  <a:lnTo>
                    <a:pt x="790" y="2428"/>
                  </a:lnTo>
                  <a:lnTo>
                    <a:pt x="517" y="2640"/>
                  </a:lnTo>
                  <a:lnTo>
                    <a:pt x="304" y="2883"/>
                  </a:lnTo>
                  <a:lnTo>
                    <a:pt x="122" y="3096"/>
                  </a:lnTo>
                  <a:lnTo>
                    <a:pt x="31" y="3338"/>
                  </a:lnTo>
                  <a:lnTo>
                    <a:pt x="1" y="3520"/>
                  </a:lnTo>
                  <a:lnTo>
                    <a:pt x="1" y="3551"/>
                  </a:lnTo>
                  <a:lnTo>
                    <a:pt x="1" y="3642"/>
                  </a:lnTo>
                  <a:lnTo>
                    <a:pt x="61" y="3702"/>
                  </a:lnTo>
                  <a:lnTo>
                    <a:pt x="92" y="3763"/>
                  </a:lnTo>
                  <a:lnTo>
                    <a:pt x="183" y="3824"/>
                  </a:lnTo>
                  <a:lnTo>
                    <a:pt x="365" y="3885"/>
                  </a:lnTo>
                  <a:lnTo>
                    <a:pt x="608" y="3915"/>
                  </a:lnTo>
                  <a:lnTo>
                    <a:pt x="972" y="3885"/>
                  </a:lnTo>
                  <a:lnTo>
                    <a:pt x="1366" y="3824"/>
                  </a:lnTo>
                  <a:lnTo>
                    <a:pt x="1821" y="3702"/>
                  </a:lnTo>
                  <a:lnTo>
                    <a:pt x="2307" y="3581"/>
                  </a:lnTo>
                  <a:lnTo>
                    <a:pt x="3339" y="3247"/>
                  </a:lnTo>
                  <a:lnTo>
                    <a:pt x="4370" y="2883"/>
                  </a:lnTo>
                  <a:lnTo>
                    <a:pt x="5311" y="2489"/>
                  </a:lnTo>
                  <a:lnTo>
                    <a:pt x="6100" y="2155"/>
                  </a:lnTo>
                  <a:lnTo>
                    <a:pt x="6828" y="1852"/>
                  </a:lnTo>
                  <a:lnTo>
                    <a:pt x="6555" y="183"/>
                  </a:lnTo>
                  <a:lnTo>
                    <a:pt x="6434" y="213"/>
                  </a:lnTo>
                  <a:lnTo>
                    <a:pt x="5554" y="456"/>
                  </a:lnTo>
                  <a:lnTo>
                    <a:pt x="5159" y="547"/>
                  </a:lnTo>
                  <a:lnTo>
                    <a:pt x="5068" y="365"/>
                  </a:lnTo>
                  <a:lnTo>
                    <a:pt x="4977" y="213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4"/>
            <p:cNvSpPr/>
            <p:nvPr/>
          </p:nvSpPr>
          <p:spPr>
            <a:xfrm>
              <a:off x="3705675" y="2337075"/>
              <a:ext cx="170725" cy="97875"/>
            </a:xfrm>
            <a:custGeom>
              <a:avLst/>
              <a:gdLst/>
              <a:ahLst/>
              <a:cxnLst/>
              <a:rect l="l" t="t" r="r" b="b"/>
              <a:pathLst>
                <a:path w="6829" h="3915" fill="none" extrusionOk="0">
                  <a:moveTo>
                    <a:pt x="4856" y="1"/>
                  </a:moveTo>
                  <a:lnTo>
                    <a:pt x="4856" y="1"/>
                  </a:lnTo>
                  <a:lnTo>
                    <a:pt x="4674" y="425"/>
                  </a:lnTo>
                  <a:lnTo>
                    <a:pt x="4461" y="850"/>
                  </a:lnTo>
                  <a:lnTo>
                    <a:pt x="4188" y="1214"/>
                  </a:lnTo>
                  <a:lnTo>
                    <a:pt x="3885" y="1548"/>
                  </a:lnTo>
                  <a:lnTo>
                    <a:pt x="3521" y="1852"/>
                  </a:lnTo>
                  <a:lnTo>
                    <a:pt x="3126" y="2094"/>
                  </a:lnTo>
                  <a:lnTo>
                    <a:pt x="2701" y="2307"/>
                  </a:lnTo>
                  <a:lnTo>
                    <a:pt x="2216" y="2428"/>
                  </a:lnTo>
                  <a:lnTo>
                    <a:pt x="2185" y="2428"/>
                  </a:lnTo>
                  <a:lnTo>
                    <a:pt x="2185" y="2428"/>
                  </a:lnTo>
                  <a:lnTo>
                    <a:pt x="1852" y="2489"/>
                  </a:lnTo>
                  <a:lnTo>
                    <a:pt x="1488" y="2519"/>
                  </a:lnTo>
                  <a:lnTo>
                    <a:pt x="1488" y="2519"/>
                  </a:lnTo>
                  <a:lnTo>
                    <a:pt x="1154" y="2489"/>
                  </a:lnTo>
                  <a:lnTo>
                    <a:pt x="790" y="2428"/>
                  </a:lnTo>
                  <a:lnTo>
                    <a:pt x="790" y="2428"/>
                  </a:lnTo>
                  <a:lnTo>
                    <a:pt x="517" y="2640"/>
                  </a:lnTo>
                  <a:lnTo>
                    <a:pt x="304" y="2883"/>
                  </a:lnTo>
                  <a:lnTo>
                    <a:pt x="122" y="3096"/>
                  </a:lnTo>
                  <a:lnTo>
                    <a:pt x="31" y="3338"/>
                  </a:lnTo>
                  <a:lnTo>
                    <a:pt x="31" y="3338"/>
                  </a:lnTo>
                  <a:lnTo>
                    <a:pt x="1" y="3520"/>
                  </a:lnTo>
                  <a:lnTo>
                    <a:pt x="1" y="3520"/>
                  </a:lnTo>
                  <a:lnTo>
                    <a:pt x="1" y="3551"/>
                  </a:lnTo>
                  <a:lnTo>
                    <a:pt x="1" y="3551"/>
                  </a:lnTo>
                  <a:lnTo>
                    <a:pt x="1" y="3642"/>
                  </a:lnTo>
                  <a:lnTo>
                    <a:pt x="61" y="3702"/>
                  </a:lnTo>
                  <a:lnTo>
                    <a:pt x="92" y="3763"/>
                  </a:lnTo>
                  <a:lnTo>
                    <a:pt x="183" y="3824"/>
                  </a:lnTo>
                  <a:lnTo>
                    <a:pt x="365" y="3885"/>
                  </a:lnTo>
                  <a:lnTo>
                    <a:pt x="608" y="3915"/>
                  </a:lnTo>
                  <a:lnTo>
                    <a:pt x="608" y="3915"/>
                  </a:lnTo>
                  <a:lnTo>
                    <a:pt x="608" y="3915"/>
                  </a:lnTo>
                  <a:lnTo>
                    <a:pt x="608" y="3915"/>
                  </a:lnTo>
                  <a:lnTo>
                    <a:pt x="972" y="3885"/>
                  </a:lnTo>
                  <a:lnTo>
                    <a:pt x="1366" y="3824"/>
                  </a:lnTo>
                  <a:lnTo>
                    <a:pt x="1821" y="3702"/>
                  </a:lnTo>
                  <a:lnTo>
                    <a:pt x="2307" y="3581"/>
                  </a:lnTo>
                  <a:lnTo>
                    <a:pt x="3339" y="3247"/>
                  </a:lnTo>
                  <a:lnTo>
                    <a:pt x="4370" y="2883"/>
                  </a:lnTo>
                  <a:lnTo>
                    <a:pt x="5311" y="2489"/>
                  </a:lnTo>
                  <a:lnTo>
                    <a:pt x="6100" y="2155"/>
                  </a:lnTo>
                  <a:lnTo>
                    <a:pt x="6828" y="1852"/>
                  </a:lnTo>
                  <a:lnTo>
                    <a:pt x="6555" y="183"/>
                  </a:lnTo>
                  <a:lnTo>
                    <a:pt x="6434" y="213"/>
                  </a:lnTo>
                  <a:lnTo>
                    <a:pt x="5554" y="456"/>
                  </a:lnTo>
                  <a:lnTo>
                    <a:pt x="5159" y="547"/>
                  </a:lnTo>
                  <a:lnTo>
                    <a:pt x="5159" y="547"/>
                  </a:lnTo>
                  <a:lnTo>
                    <a:pt x="5159" y="547"/>
                  </a:lnTo>
                  <a:lnTo>
                    <a:pt x="5068" y="365"/>
                  </a:lnTo>
                  <a:lnTo>
                    <a:pt x="4977" y="213"/>
                  </a:lnTo>
                  <a:lnTo>
                    <a:pt x="48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4"/>
            <p:cNvSpPr/>
            <p:nvPr/>
          </p:nvSpPr>
          <p:spPr>
            <a:xfrm>
              <a:off x="3705675" y="2371975"/>
              <a:ext cx="170725" cy="62975"/>
            </a:xfrm>
            <a:custGeom>
              <a:avLst/>
              <a:gdLst/>
              <a:ahLst/>
              <a:cxnLst/>
              <a:rect l="l" t="t" r="r" b="b"/>
              <a:pathLst>
                <a:path w="6829" h="2519" extrusionOk="0">
                  <a:moveTo>
                    <a:pt x="6767" y="0"/>
                  </a:moveTo>
                  <a:lnTo>
                    <a:pt x="6252" y="273"/>
                  </a:lnTo>
                  <a:lnTo>
                    <a:pt x="5614" y="547"/>
                  </a:lnTo>
                  <a:lnTo>
                    <a:pt x="4856" y="850"/>
                  </a:lnTo>
                  <a:lnTo>
                    <a:pt x="3976" y="1184"/>
                  </a:lnTo>
                  <a:lnTo>
                    <a:pt x="3156" y="1457"/>
                  </a:lnTo>
                  <a:lnTo>
                    <a:pt x="2459" y="1639"/>
                  </a:lnTo>
                  <a:lnTo>
                    <a:pt x="1852" y="1791"/>
                  </a:lnTo>
                  <a:lnTo>
                    <a:pt x="1336" y="1882"/>
                  </a:lnTo>
                  <a:lnTo>
                    <a:pt x="911" y="1942"/>
                  </a:lnTo>
                  <a:lnTo>
                    <a:pt x="547" y="1973"/>
                  </a:lnTo>
                  <a:lnTo>
                    <a:pt x="274" y="1942"/>
                  </a:lnTo>
                  <a:lnTo>
                    <a:pt x="31" y="1912"/>
                  </a:lnTo>
                  <a:lnTo>
                    <a:pt x="31" y="2033"/>
                  </a:lnTo>
                  <a:lnTo>
                    <a:pt x="1" y="2124"/>
                  </a:lnTo>
                  <a:lnTo>
                    <a:pt x="31" y="2246"/>
                  </a:lnTo>
                  <a:lnTo>
                    <a:pt x="92" y="2337"/>
                  </a:lnTo>
                  <a:lnTo>
                    <a:pt x="183" y="2428"/>
                  </a:lnTo>
                  <a:lnTo>
                    <a:pt x="304" y="2458"/>
                  </a:lnTo>
                  <a:lnTo>
                    <a:pt x="456" y="2489"/>
                  </a:lnTo>
                  <a:lnTo>
                    <a:pt x="638" y="2519"/>
                  </a:lnTo>
                  <a:lnTo>
                    <a:pt x="1063" y="2458"/>
                  </a:lnTo>
                  <a:lnTo>
                    <a:pt x="1579" y="2367"/>
                  </a:lnTo>
                  <a:lnTo>
                    <a:pt x="2155" y="2215"/>
                  </a:lnTo>
                  <a:lnTo>
                    <a:pt x="2792" y="2033"/>
                  </a:lnTo>
                  <a:lnTo>
                    <a:pt x="3430" y="1821"/>
                  </a:lnTo>
                  <a:lnTo>
                    <a:pt x="4674" y="1366"/>
                  </a:lnTo>
                  <a:lnTo>
                    <a:pt x="5766" y="911"/>
                  </a:lnTo>
                  <a:lnTo>
                    <a:pt x="6828" y="456"/>
                  </a:lnTo>
                  <a:lnTo>
                    <a:pt x="6767" y="0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4"/>
            <p:cNvSpPr/>
            <p:nvPr/>
          </p:nvSpPr>
          <p:spPr>
            <a:xfrm>
              <a:off x="3772425" y="2369700"/>
              <a:ext cx="28875" cy="18225"/>
            </a:xfrm>
            <a:custGeom>
              <a:avLst/>
              <a:gdLst/>
              <a:ahLst/>
              <a:cxnLst/>
              <a:rect l="l" t="t" r="r" b="b"/>
              <a:pathLst>
                <a:path w="1155" h="729" extrusionOk="0">
                  <a:moveTo>
                    <a:pt x="365" y="0"/>
                  </a:moveTo>
                  <a:lnTo>
                    <a:pt x="213" y="31"/>
                  </a:lnTo>
                  <a:lnTo>
                    <a:pt x="92" y="61"/>
                  </a:lnTo>
                  <a:lnTo>
                    <a:pt x="31" y="91"/>
                  </a:lnTo>
                  <a:lnTo>
                    <a:pt x="1" y="122"/>
                  </a:lnTo>
                  <a:lnTo>
                    <a:pt x="31" y="152"/>
                  </a:lnTo>
                  <a:lnTo>
                    <a:pt x="122" y="152"/>
                  </a:lnTo>
                  <a:lnTo>
                    <a:pt x="335" y="213"/>
                  </a:lnTo>
                  <a:lnTo>
                    <a:pt x="547" y="273"/>
                  </a:lnTo>
                  <a:lnTo>
                    <a:pt x="638" y="304"/>
                  </a:lnTo>
                  <a:lnTo>
                    <a:pt x="729" y="334"/>
                  </a:lnTo>
                  <a:lnTo>
                    <a:pt x="820" y="395"/>
                  </a:lnTo>
                  <a:lnTo>
                    <a:pt x="911" y="455"/>
                  </a:lnTo>
                  <a:lnTo>
                    <a:pt x="1002" y="547"/>
                  </a:lnTo>
                  <a:lnTo>
                    <a:pt x="1063" y="638"/>
                  </a:lnTo>
                  <a:lnTo>
                    <a:pt x="1093" y="698"/>
                  </a:lnTo>
                  <a:lnTo>
                    <a:pt x="1124" y="729"/>
                  </a:lnTo>
                  <a:lnTo>
                    <a:pt x="1154" y="698"/>
                  </a:lnTo>
                  <a:lnTo>
                    <a:pt x="1154" y="607"/>
                  </a:lnTo>
                  <a:lnTo>
                    <a:pt x="1124" y="486"/>
                  </a:lnTo>
                  <a:lnTo>
                    <a:pt x="1063" y="334"/>
                  </a:lnTo>
                  <a:lnTo>
                    <a:pt x="972" y="213"/>
                  </a:lnTo>
                  <a:lnTo>
                    <a:pt x="851" y="122"/>
                  </a:lnTo>
                  <a:lnTo>
                    <a:pt x="760" y="61"/>
                  </a:lnTo>
                  <a:lnTo>
                    <a:pt x="638" y="31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4"/>
            <p:cNvSpPr/>
            <p:nvPr/>
          </p:nvSpPr>
          <p:spPr>
            <a:xfrm>
              <a:off x="3793675" y="2362875"/>
              <a:ext cx="20500" cy="14425"/>
            </a:xfrm>
            <a:custGeom>
              <a:avLst/>
              <a:gdLst/>
              <a:ahLst/>
              <a:cxnLst/>
              <a:rect l="l" t="t" r="r" b="b"/>
              <a:pathLst>
                <a:path w="820" h="577" extrusionOk="0">
                  <a:moveTo>
                    <a:pt x="274" y="0"/>
                  </a:moveTo>
                  <a:lnTo>
                    <a:pt x="92" y="31"/>
                  </a:lnTo>
                  <a:lnTo>
                    <a:pt x="31" y="61"/>
                  </a:lnTo>
                  <a:lnTo>
                    <a:pt x="1" y="91"/>
                  </a:lnTo>
                  <a:lnTo>
                    <a:pt x="31" y="122"/>
                  </a:lnTo>
                  <a:lnTo>
                    <a:pt x="92" y="152"/>
                  </a:lnTo>
                  <a:lnTo>
                    <a:pt x="213" y="182"/>
                  </a:lnTo>
                  <a:lnTo>
                    <a:pt x="365" y="273"/>
                  </a:lnTo>
                  <a:lnTo>
                    <a:pt x="395" y="304"/>
                  </a:lnTo>
                  <a:lnTo>
                    <a:pt x="456" y="334"/>
                  </a:lnTo>
                  <a:lnTo>
                    <a:pt x="607" y="425"/>
                  </a:lnTo>
                  <a:lnTo>
                    <a:pt x="729" y="516"/>
                  </a:lnTo>
                  <a:lnTo>
                    <a:pt x="759" y="546"/>
                  </a:lnTo>
                  <a:lnTo>
                    <a:pt x="790" y="577"/>
                  </a:lnTo>
                  <a:lnTo>
                    <a:pt x="820" y="546"/>
                  </a:lnTo>
                  <a:lnTo>
                    <a:pt x="820" y="455"/>
                  </a:lnTo>
                  <a:lnTo>
                    <a:pt x="790" y="395"/>
                  </a:lnTo>
                  <a:lnTo>
                    <a:pt x="729" y="304"/>
                  </a:lnTo>
                  <a:lnTo>
                    <a:pt x="607" y="152"/>
                  </a:lnTo>
                  <a:lnTo>
                    <a:pt x="577" y="91"/>
                  </a:lnTo>
                  <a:lnTo>
                    <a:pt x="547" y="91"/>
                  </a:lnTo>
                  <a:lnTo>
                    <a:pt x="45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54"/>
            <p:cNvSpPr/>
            <p:nvPr/>
          </p:nvSpPr>
          <p:spPr>
            <a:xfrm>
              <a:off x="3807325" y="2355275"/>
              <a:ext cx="22800" cy="15950"/>
            </a:xfrm>
            <a:custGeom>
              <a:avLst/>
              <a:gdLst/>
              <a:ahLst/>
              <a:cxnLst/>
              <a:rect l="l" t="t" r="r" b="b"/>
              <a:pathLst>
                <a:path w="912" h="638" extrusionOk="0">
                  <a:moveTo>
                    <a:pt x="183" y="1"/>
                  </a:moveTo>
                  <a:lnTo>
                    <a:pt x="92" y="31"/>
                  </a:lnTo>
                  <a:lnTo>
                    <a:pt x="1" y="61"/>
                  </a:lnTo>
                  <a:lnTo>
                    <a:pt x="1" y="92"/>
                  </a:lnTo>
                  <a:lnTo>
                    <a:pt x="31" y="122"/>
                  </a:lnTo>
                  <a:lnTo>
                    <a:pt x="92" y="122"/>
                  </a:lnTo>
                  <a:lnTo>
                    <a:pt x="274" y="183"/>
                  </a:lnTo>
                  <a:lnTo>
                    <a:pt x="426" y="244"/>
                  </a:lnTo>
                  <a:lnTo>
                    <a:pt x="486" y="304"/>
                  </a:lnTo>
                  <a:lnTo>
                    <a:pt x="547" y="335"/>
                  </a:lnTo>
                  <a:lnTo>
                    <a:pt x="699" y="426"/>
                  </a:lnTo>
                  <a:lnTo>
                    <a:pt x="820" y="577"/>
                  </a:lnTo>
                  <a:lnTo>
                    <a:pt x="850" y="638"/>
                  </a:lnTo>
                  <a:lnTo>
                    <a:pt x="881" y="638"/>
                  </a:lnTo>
                  <a:lnTo>
                    <a:pt x="911" y="608"/>
                  </a:lnTo>
                  <a:lnTo>
                    <a:pt x="911" y="547"/>
                  </a:lnTo>
                  <a:lnTo>
                    <a:pt x="881" y="426"/>
                  </a:lnTo>
                  <a:lnTo>
                    <a:pt x="850" y="335"/>
                  </a:lnTo>
                  <a:lnTo>
                    <a:pt x="759" y="213"/>
                  </a:lnTo>
                  <a:lnTo>
                    <a:pt x="699" y="152"/>
                  </a:lnTo>
                  <a:lnTo>
                    <a:pt x="608" y="61"/>
                  </a:lnTo>
                  <a:lnTo>
                    <a:pt x="517" y="31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54"/>
            <p:cNvSpPr/>
            <p:nvPr/>
          </p:nvSpPr>
          <p:spPr>
            <a:xfrm>
              <a:off x="3478850" y="1640675"/>
              <a:ext cx="338375" cy="402100"/>
            </a:xfrm>
            <a:custGeom>
              <a:avLst/>
              <a:gdLst/>
              <a:ahLst/>
              <a:cxnLst/>
              <a:rect l="l" t="t" r="r" b="b"/>
              <a:pathLst>
                <a:path w="13535" h="16084" extrusionOk="0">
                  <a:moveTo>
                    <a:pt x="8406" y="1"/>
                  </a:moveTo>
                  <a:lnTo>
                    <a:pt x="7769" y="31"/>
                  </a:lnTo>
                  <a:lnTo>
                    <a:pt x="7071" y="122"/>
                  </a:lnTo>
                  <a:lnTo>
                    <a:pt x="6403" y="243"/>
                  </a:lnTo>
                  <a:lnTo>
                    <a:pt x="5706" y="426"/>
                  </a:lnTo>
                  <a:lnTo>
                    <a:pt x="5038" y="638"/>
                  </a:lnTo>
                  <a:lnTo>
                    <a:pt x="4431" y="850"/>
                  </a:lnTo>
                  <a:lnTo>
                    <a:pt x="3369" y="1245"/>
                  </a:lnTo>
                  <a:lnTo>
                    <a:pt x="2641" y="1579"/>
                  </a:lnTo>
                  <a:lnTo>
                    <a:pt x="2368" y="1700"/>
                  </a:lnTo>
                  <a:lnTo>
                    <a:pt x="2034" y="3096"/>
                  </a:lnTo>
                  <a:lnTo>
                    <a:pt x="1700" y="4613"/>
                  </a:lnTo>
                  <a:lnTo>
                    <a:pt x="1336" y="6525"/>
                  </a:lnTo>
                  <a:lnTo>
                    <a:pt x="911" y="8649"/>
                  </a:lnTo>
                  <a:lnTo>
                    <a:pt x="547" y="10864"/>
                  </a:lnTo>
                  <a:lnTo>
                    <a:pt x="365" y="11987"/>
                  </a:lnTo>
                  <a:lnTo>
                    <a:pt x="213" y="13049"/>
                  </a:lnTo>
                  <a:lnTo>
                    <a:pt x="92" y="14080"/>
                  </a:lnTo>
                  <a:lnTo>
                    <a:pt x="1" y="15051"/>
                  </a:lnTo>
                  <a:lnTo>
                    <a:pt x="122" y="15142"/>
                  </a:lnTo>
                  <a:lnTo>
                    <a:pt x="426" y="15324"/>
                  </a:lnTo>
                  <a:lnTo>
                    <a:pt x="911" y="15598"/>
                  </a:lnTo>
                  <a:lnTo>
                    <a:pt x="1215" y="15719"/>
                  </a:lnTo>
                  <a:lnTo>
                    <a:pt x="1548" y="15840"/>
                  </a:lnTo>
                  <a:lnTo>
                    <a:pt x="1913" y="15962"/>
                  </a:lnTo>
                  <a:lnTo>
                    <a:pt x="2307" y="16022"/>
                  </a:lnTo>
                  <a:lnTo>
                    <a:pt x="2732" y="16083"/>
                  </a:lnTo>
                  <a:lnTo>
                    <a:pt x="3187" y="16083"/>
                  </a:lnTo>
                  <a:lnTo>
                    <a:pt x="3642" y="16022"/>
                  </a:lnTo>
                  <a:lnTo>
                    <a:pt x="4128" y="15931"/>
                  </a:lnTo>
                  <a:lnTo>
                    <a:pt x="4643" y="15749"/>
                  </a:lnTo>
                  <a:lnTo>
                    <a:pt x="5159" y="15507"/>
                  </a:lnTo>
                  <a:lnTo>
                    <a:pt x="6859" y="9559"/>
                  </a:lnTo>
                  <a:lnTo>
                    <a:pt x="8679" y="15598"/>
                  </a:lnTo>
                  <a:lnTo>
                    <a:pt x="9165" y="15749"/>
                  </a:lnTo>
                  <a:lnTo>
                    <a:pt x="9711" y="15871"/>
                  </a:lnTo>
                  <a:lnTo>
                    <a:pt x="10409" y="15962"/>
                  </a:lnTo>
                  <a:lnTo>
                    <a:pt x="10773" y="15992"/>
                  </a:lnTo>
                  <a:lnTo>
                    <a:pt x="11167" y="15992"/>
                  </a:lnTo>
                  <a:lnTo>
                    <a:pt x="11562" y="15962"/>
                  </a:lnTo>
                  <a:lnTo>
                    <a:pt x="11987" y="15901"/>
                  </a:lnTo>
                  <a:lnTo>
                    <a:pt x="12381" y="15810"/>
                  </a:lnTo>
                  <a:lnTo>
                    <a:pt x="12806" y="15658"/>
                  </a:lnTo>
                  <a:lnTo>
                    <a:pt x="13170" y="15476"/>
                  </a:lnTo>
                  <a:lnTo>
                    <a:pt x="13534" y="15233"/>
                  </a:lnTo>
                  <a:lnTo>
                    <a:pt x="13322" y="13261"/>
                  </a:lnTo>
                  <a:lnTo>
                    <a:pt x="13079" y="11198"/>
                  </a:lnTo>
                  <a:lnTo>
                    <a:pt x="12715" y="8740"/>
                  </a:lnTo>
                  <a:lnTo>
                    <a:pt x="12503" y="7465"/>
                  </a:lnTo>
                  <a:lnTo>
                    <a:pt x="12290" y="6221"/>
                  </a:lnTo>
                  <a:lnTo>
                    <a:pt x="12017" y="5007"/>
                  </a:lnTo>
                  <a:lnTo>
                    <a:pt x="11744" y="3854"/>
                  </a:lnTo>
                  <a:lnTo>
                    <a:pt x="11471" y="2823"/>
                  </a:lnTo>
                  <a:lnTo>
                    <a:pt x="11167" y="1912"/>
                  </a:lnTo>
                  <a:lnTo>
                    <a:pt x="10985" y="1548"/>
                  </a:lnTo>
                  <a:lnTo>
                    <a:pt x="10834" y="1214"/>
                  </a:lnTo>
                  <a:lnTo>
                    <a:pt x="10652" y="941"/>
                  </a:lnTo>
                  <a:lnTo>
                    <a:pt x="10470" y="699"/>
                  </a:lnTo>
                  <a:lnTo>
                    <a:pt x="10287" y="517"/>
                  </a:lnTo>
                  <a:lnTo>
                    <a:pt x="10075" y="365"/>
                  </a:lnTo>
                  <a:lnTo>
                    <a:pt x="9832" y="243"/>
                  </a:lnTo>
                  <a:lnTo>
                    <a:pt x="9590" y="152"/>
                  </a:lnTo>
                  <a:lnTo>
                    <a:pt x="9316" y="92"/>
                  </a:lnTo>
                  <a:lnTo>
                    <a:pt x="9013" y="31"/>
                  </a:lnTo>
                  <a:lnTo>
                    <a:pt x="8710" y="1"/>
                  </a:lnTo>
                  <a:close/>
                </a:path>
              </a:pathLst>
            </a:custGeom>
            <a:solidFill>
              <a:srgbClr val="FF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54"/>
            <p:cNvSpPr/>
            <p:nvPr/>
          </p:nvSpPr>
          <p:spPr>
            <a:xfrm>
              <a:off x="3478850" y="1640675"/>
              <a:ext cx="338375" cy="402100"/>
            </a:xfrm>
            <a:custGeom>
              <a:avLst/>
              <a:gdLst/>
              <a:ahLst/>
              <a:cxnLst/>
              <a:rect l="l" t="t" r="r" b="b"/>
              <a:pathLst>
                <a:path w="13535" h="16084" fill="none" extrusionOk="0">
                  <a:moveTo>
                    <a:pt x="2368" y="1700"/>
                  </a:moveTo>
                  <a:lnTo>
                    <a:pt x="2368" y="1700"/>
                  </a:lnTo>
                  <a:lnTo>
                    <a:pt x="2034" y="3096"/>
                  </a:lnTo>
                  <a:lnTo>
                    <a:pt x="1700" y="4613"/>
                  </a:lnTo>
                  <a:lnTo>
                    <a:pt x="1336" y="6525"/>
                  </a:lnTo>
                  <a:lnTo>
                    <a:pt x="911" y="8649"/>
                  </a:lnTo>
                  <a:lnTo>
                    <a:pt x="547" y="10864"/>
                  </a:lnTo>
                  <a:lnTo>
                    <a:pt x="365" y="11987"/>
                  </a:lnTo>
                  <a:lnTo>
                    <a:pt x="213" y="13049"/>
                  </a:lnTo>
                  <a:lnTo>
                    <a:pt x="92" y="14080"/>
                  </a:lnTo>
                  <a:lnTo>
                    <a:pt x="1" y="15051"/>
                  </a:lnTo>
                  <a:lnTo>
                    <a:pt x="1" y="15051"/>
                  </a:lnTo>
                  <a:lnTo>
                    <a:pt x="122" y="15142"/>
                  </a:lnTo>
                  <a:lnTo>
                    <a:pt x="426" y="15324"/>
                  </a:lnTo>
                  <a:lnTo>
                    <a:pt x="911" y="15598"/>
                  </a:lnTo>
                  <a:lnTo>
                    <a:pt x="1215" y="15719"/>
                  </a:lnTo>
                  <a:lnTo>
                    <a:pt x="1548" y="15840"/>
                  </a:lnTo>
                  <a:lnTo>
                    <a:pt x="1913" y="15962"/>
                  </a:lnTo>
                  <a:lnTo>
                    <a:pt x="2307" y="16022"/>
                  </a:lnTo>
                  <a:lnTo>
                    <a:pt x="2732" y="16083"/>
                  </a:lnTo>
                  <a:lnTo>
                    <a:pt x="3187" y="16083"/>
                  </a:lnTo>
                  <a:lnTo>
                    <a:pt x="3642" y="16022"/>
                  </a:lnTo>
                  <a:lnTo>
                    <a:pt x="4128" y="15931"/>
                  </a:lnTo>
                  <a:lnTo>
                    <a:pt x="4643" y="15749"/>
                  </a:lnTo>
                  <a:lnTo>
                    <a:pt x="5159" y="15507"/>
                  </a:lnTo>
                  <a:lnTo>
                    <a:pt x="6859" y="9559"/>
                  </a:lnTo>
                  <a:lnTo>
                    <a:pt x="8679" y="15598"/>
                  </a:lnTo>
                  <a:lnTo>
                    <a:pt x="8679" y="15598"/>
                  </a:lnTo>
                  <a:lnTo>
                    <a:pt x="9165" y="15749"/>
                  </a:lnTo>
                  <a:lnTo>
                    <a:pt x="9711" y="15871"/>
                  </a:lnTo>
                  <a:lnTo>
                    <a:pt x="10409" y="15962"/>
                  </a:lnTo>
                  <a:lnTo>
                    <a:pt x="10773" y="15992"/>
                  </a:lnTo>
                  <a:lnTo>
                    <a:pt x="11167" y="15992"/>
                  </a:lnTo>
                  <a:lnTo>
                    <a:pt x="11562" y="15962"/>
                  </a:lnTo>
                  <a:lnTo>
                    <a:pt x="11987" y="15901"/>
                  </a:lnTo>
                  <a:lnTo>
                    <a:pt x="12381" y="15810"/>
                  </a:lnTo>
                  <a:lnTo>
                    <a:pt x="12806" y="15658"/>
                  </a:lnTo>
                  <a:lnTo>
                    <a:pt x="13170" y="15476"/>
                  </a:lnTo>
                  <a:lnTo>
                    <a:pt x="13534" y="15233"/>
                  </a:lnTo>
                  <a:lnTo>
                    <a:pt x="13534" y="15233"/>
                  </a:lnTo>
                  <a:lnTo>
                    <a:pt x="13322" y="13261"/>
                  </a:lnTo>
                  <a:lnTo>
                    <a:pt x="13079" y="11198"/>
                  </a:lnTo>
                  <a:lnTo>
                    <a:pt x="12715" y="8740"/>
                  </a:lnTo>
                  <a:lnTo>
                    <a:pt x="12503" y="7465"/>
                  </a:lnTo>
                  <a:lnTo>
                    <a:pt x="12290" y="6221"/>
                  </a:lnTo>
                  <a:lnTo>
                    <a:pt x="12017" y="5007"/>
                  </a:lnTo>
                  <a:lnTo>
                    <a:pt x="11744" y="3854"/>
                  </a:lnTo>
                  <a:lnTo>
                    <a:pt x="11471" y="2823"/>
                  </a:lnTo>
                  <a:lnTo>
                    <a:pt x="11167" y="1912"/>
                  </a:lnTo>
                  <a:lnTo>
                    <a:pt x="10985" y="1548"/>
                  </a:lnTo>
                  <a:lnTo>
                    <a:pt x="10834" y="1214"/>
                  </a:lnTo>
                  <a:lnTo>
                    <a:pt x="10652" y="941"/>
                  </a:lnTo>
                  <a:lnTo>
                    <a:pt x="10470" y="699"/>
                  </a:lnTo>
                  <a:lnTo>
                    <a:pt x="10470" y="699"/>
                  </a:lnTo>
                  <a:lnTo>
                    <a:pt x="10287" y="517"/>
                  </a:lnTo>
                  <a:lnTo>
                    <a:pt x="10075" y="365"/>
                  </a:lnTo>
                  <a:lnTo>
                    <a:pt x="9832" y="243"/>
                  </a:lnTo>
                  <a:lnTo>
                    <a:pt x="9590" y="152"/>
                  </a:lnTo>
                  <a:lnTo>
                    <a:pt x="9316" y="92"/>
                  </a:lnTo>
                  <a:lnTo>
                    <a:pt x="9013" y="31"/>
                  </a:lnTo>
                  <a:lnTo>
                    <a:pt x="8710" y="1"/>
                  </a:lnTo>
                  <a:lnTo>
                    <a:pt x="8406" y="1"/>
                  </a:lnTo>
                  <a:lnTo>
                    <a:pt x="7769" y="31"/>
                  </a:lnTo>
                  <a:lnTo>
                    <a:pt x="7071" y="122"/>
                  </a:lnTo>
                  <a:lnTo>
                    <a:pt x="6403" y="243"/>
                  </a:lnTo>
                  <a:lnTo>
                    <a:pt x="5706" y="426"/>
                  </a:lnTo>
                  <a:lnTo>
                    <a:pt x="5038" y="638"/>
                  </a:lnTo>
                  <a:lnTo>
                    <a:pt x="4431" y="850"/>
                  </a:lnTo>
                  <a:lnTo>
                    <a:pt x="3369" y="1245"/>
                  </a:lnTo>
                  <a:lnTo>
                    <a:pt x="2641" y="1579"/>
                  </a:lnTo>
                  <a:lnTo>
                    <a:pt x="2368" y="1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54"/>
            <p:cNvSpPr/>
            <p:nvPr/>
          </p:nvSpPr>
          <p:spPr>
            <a:xfrm>
              <a:off x="3530450" y="1683150"/>
              <a:ext cx="286775" cy="345200"/>
            </a:xfrm>
            <a:custGeom>
              <a:avLst/>
              <a:gdLst/>
              <a:ahLst/>
              <a:cxnLst/>
              <a:rect l="l" t="t" r="r" b="b"/>
              <a:pathLst>
                <a:path w="11471" h="13808" extrusionOk="0">
                  <a:moveTo>
                    <a:pt x="11440" y="13565"/>
                  </a:moveTo>
                  <a:lnTo>
                    <a:pt x="11440" y="13565"/>
                  </a:lnTo>
                  <a:lnTo>
                    <a:pt x="11440" y="13565"/>
                  </a:lnTo>
                  <a:lnTo>
                    <a:pt x="11440" y="13565"/>
                  </a:lnTo>
                  <a:lnTo>
                    <a:pt x="11440" y="13565"/>
                  </a:lnTo>
                  <a:close/>
                  <a:moveTo>
                    <a:pt x="11470" y="13534"/>
                  </a:moveTo>
                  <a:lnTo>
                    <a:pt x="11470" y="13534"/>
                  </a:lnTo>
                  <a:lnTo>
                    <a:pt x="11440" y="13565"/>
                  </a:lnTo>
                  <a:lnTo>
                    <a:pt x="11440" y="13565"/>
                  </a:lnTo>
                  <a:lnTo>
                    <a:pt x="11470" y="13534"/>
                  </a:lnTo>
                  <a:close/>
                  <a:moveTo>
                    <a:pt x="4734" y="8103"/>
                  </a:moveTo>
                  <a:lnTo>
                    <a:pt x="3095" y="13808"/>
                  </a:lnTo>
                  <a:lnTo>
                    <a:pt x="4734" y="8103"/>
                  </a:lnTo>
                  <a:lnTo>
                    <a:pt x="4734" y="8103"/>
                  </a:lnTo>
                  <a:lnTo>
                    <a:pt x="4734" y="8103"/>
                  </a:lnTo>
                  <a:close/>
                  <a:moveTo>
                    <a:pt x="304" y="1"/>
                  </a:moveTo>
                  <a:lnTo>
                    <a:pt x="304" y="1"/>
                  </a:lnTo>
                  <a:lnTo>
                    <a:pt x="0" y="1336"/>
                  </a:lnTo>
                  <a:lnTo>
                    <a:pt x="0" y="1336"/>
                  </a:lnTo>
                  <a:lnTo>
                    <a:pt x="0" y="1336"/>
                  </a:lnTo>
                  <a:lnTo>
                    <a:pt x="0" y="1336"/>
                  </a:lnTo>
                  <a:lnTo>
                    <a:pt x="304" y="1"/>
                  </a:lnTo>
                  <a:close/>
                  <a:moveTo>
                    <a:pt x="304" y="1"/>
                  </a:moveTo>
                  <a:lnTo>
                    <a:pt x="304" y="1"/>
                  </a:lnTo>
                  <a:lnTo>
                    <a:pt x="304" y="1"/>
                  </a:lnTo>
                  <a:lnTo>
                    <a:pt x="304" y="1"/>
                  </a:lnTo>
                  <a:lnTo>
                    <a:pt x="304" y="1"/>
                  </a:lnTo>
                  <a:close/>
                  <a:moveTo>
                    <a:pt x="304" y="1"/>
                  </a:moveTo>
                  <a:lnTo>
                    <a:pt x="304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E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4"/>
            <p:cNvSpPr/>
            <p:nvPr/>
          </p:nvSpPr>
          <p:spPr>
            <a:xfrm>
              <a:off x="3816425" y="2022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54"/>
            <p:cNvSpPr/>
            <p:nvPr/>
          </p:nvSpPr>
          <p:spPr>
            <a:xfrm>
              <a:off x="3816425" y="2021500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54"/>
            <p:cNvSpPr/>
            <p:nvPr/>
          </p:nvSpPr>
          <p:spPr>
            <a:xfrm>
              <a:off x="3607825" y="1885700"/>
              <a:ext cx="40975" cy="142650"/>
            </a:xfrm>
            <a:custGeom>
              <a:avLst/>
              <a:gdLst/>
              <a:ahLst/>
              <a:cxnLst/>
              <a:rect l="l" t="t" r="r" b="b"/>
              <a:pathLst>
                <a:path w="1639" h="5706" fill="none" extrusionOk="0">
                  <a:moveTo>
                    <a:pt x="1639" y="1"/>
                  </a:moveTo>
                  <a:lnTo>
                    <a:pt x="0" y="5706"/>
                  </a:lnTo>
                  <a:lnTo>
                    <a:pt x="1639" y="1"/>
                  </a:lnTo>
                  <a:lnTo>
                    <a:pt x="1639" y="1"/>
                  </a:lnTo>
                  <a:lnTo>
                    <a:pt x="16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54"/>
            <p:cNvSpPr/>
            <p:nvPr/>
          </p:nvSpPr>
          <p:spPr>
            <a:xfrm>
              <a:off x="3530450" y="1683150"/>
              <a:ext cx="7600" cy="33425"/>
            </a:xfrm>
            <a:custGeom>
              <a:avLst/>
              <a:gdLst/>
              <a:ahLst/>
              <a:cxnLst/>
              <a:rect l="l" t="t" r="r" b="b"/>
              <a:pathLst>
                <a:path w="304" h="1337" fill="none" extrusionOk="0">
                  <a:moveTo>
                    <a:pt x="304" y="1"/>
                  </a:moveTo>
                  <a:lnTo>
                    <a:pt x="304" y="1"/>
                  </a:lnTo>
                  <a:lnTo>
                    <a:pt x="0" y="1336"/>
                  </a:lnTo>
                  <a:lnTo>
                    <a:pt x="0" y="1336"/>
                  </a:lnTo>
                  <a:lnTo>
                    <a:pt x="0" y="1336"/>
                  </a:lnTo>
                  <a:lnTo>
                    <a:pt x="0" y="1336"/>
                  </a:lnTo>
                  <a:lnTo>
                    <a:pt x="30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54"/>
            <p:cNvSpPr/>
            <p:nvPr/>
          </p:nvSpPr>
          <p:spPr>
            <a:xfrm>
              <a:off x="3538025" y="168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4"/>
            <p:cNvSpPr/>
            <p:nvPr/>
          </p:nvSpPr>
          <p:spPr>
            <a:xfrm>
              <a:off x="3538025" y="168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54"/>
            <p:cNvSpPr/>
            <p:nvPr/>
          </p:nvSpPr>
          <p:spPr>
            <a:xfrm>
              <a:off x="3503900" y="1667225"/>
              <a:ext cx="313325" cy="375550"/>
            </a:xfrm>
            <a:custGeom>
              <a:avLst/>
              <a:gdLst/>
              <a:ahLst/>
              <a:cxnLst/>
              <a:rect l="l" t="t" r="r" b="b"/>
              <a:pathLst>
                <a:path w="12533" h="15022" fill="none" extrusionOk="0">
                  <a:moveTo>
                    <a:pt x="9741" y="1"/>
                  </a:moveTo>
                  <a:lnTo>
                    <a:pt x="9741" y="274"/>
                  </a:lnTo>
                  <a:lnTo>
                    <a:pt x="9741" y="274"/>
                  </a:lnTo>
                  <a:lnTo>
                    <a:pt x="9741" y="274"/>
                  </a:lnTo>
                  <a:lnTo>
                    <a:pt x="9255" y="577"/>
                  </a:lnTo>
                  <a:lnTo>
                    <a:pt x="8709" y="850"/>
                  </a:lnTo>
                  <a:lnTo>
                    <a:pt x="8193" y="1063"/>
                  </a:lnTo>
                  <a:lnTo>
                    <a:pt x="7677" y="1215"/>
                  </a:lnTo>
                  <a:lnTo>
                    <a:pt x="7131" y="1336"/>
                  </a:lnTo>
                  <a:lnTo>
                    <a:pt x="6615" y="1397"/>
                  </a:lnTo>
                  <a:lnTo>
                    <a:pt x="6069" y="1457"/>
                  </a:lnTo>
                  <a:lnTo>
                    <a:pt x="5553" y="1457"/>
                  </a:lnTo>
                  <a:lnTo>
                    <a:pt x="5553" y="1457"/>
                  </a:lnTo>
                  <a:lnTo>
                    <a:pt x="4734" y="1427"/>
                  </a:lnTo>
                  <a:lnTo>
                    <a:pt x="3945" y="1336"/>
                  </a:lnTo>
                  <a:lnTo>
                    <a:pt x="3217" y="1215"/>
                  </a:lnTo>
                  <a:lnTo>
                    <a:pt x="2610" y="1063"/>
                  </a:lnTo>
                  <a:lnTo>
                    <a:pt x="2094" y="911"/>
                  </a:lnTo>
                  <a:lnTo>
                    <a:pt x="1699" y="759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366" y="638"/>
                  </a:lnTo>
                  <a:lnTo>
                    <a:pt x="1062" y="1973"/>
                  </a:lnTo>
                  <a:lnTo>
                    <a:pt x="1062" y="1973"/>
                  </a:lnTo>
                  <a:lnTo>
                    <a:pt x="1426" y="2155"/>
                  </a:lnTo>
                  <a:lnTo>
                    <a:pt x="1760" y="2368"/>
                  </a:lnTo>
                  <a:lnTo>
                    <a:pt x="2094" y="2610"/>
                  </a:lnTo>
                  <a:lnTo>
                    <a:pt x="2397" y="2883"/>
                  </a:lnTo>
                  <a:lnTo>
                    <a:pt x="2640" y="3187"/>
                  </a:lnTo>
                  <a:lnTo>
                    <a:pt x="2883" y="3521"/>
                  </a:lnTo>
                  <a:lnTo>
                    <a:pt x="3065" y="3915"/>
                  </a:lnTo>
                  <a:lnTo>
                    <a:pt x="3186" y="4310"/>
                  </a:lnTo>
                  <a:lnTo>
                    <a:pt x="3186" y="4310"/>
                  </a:lnTo>
                  <a:lnTo>
                    <a:pt x="3308" y="4795"/>
                  </a:lnTo>
                  <a:lnTo>
                    <a:pt x="3429" y="5250"/>
                  </a:lnTo>
                  <a:lnTo>
                    <a:pt x="3581" y="6221"/>
                  </a:lnTo>
                  <a:lnTo>
                    <a:pt x="3672" y="7192"/>
                  </a:lnTo>
                  <a:lnTo>
                    <a:pt x="3672" y="8163"/>
                  </a:lnTo>
                  <a:lnTo>
                    <a:pt x="3641" y="9165"/>
                  </a:lnTo>
                  <a:lnTo>
                    <a:pt x="3520" y="10136"/>
                  </a:lnTo>
                  <a:lnTo>
                    <a:pt x="3338" y="11076"/>
                  </a:lnTo>
                  <a:lnTo>
                    <a:pt x="3095" y="12047"/>
                  </a:lnTo>
                  <a:lnTo>
                    <a:pt x="3095" y="12047"/>
                  </a:lnTo>
                  <a:lnTo>
                    <a:pt x="3004" y="12290"/>
                  </a:lnTo>
                  <a:lnTo>
                    <a:pt x="2913" y="12563"/>
                  </a:lnTo>
                  <a:lnTo>
                    <a:pt x="2792" y="12806"/>
                  </a:lnTo>
                  <a:lnTo>
                    <a:pt x="2640" y="13018"/>
                  </a:lnTo>
                  <a:lnTo>
                    <a:pt x="2488" y="13231"/>
                  </a:lnTo>
                  <a:lnTo>
                    <a:pt x="2306" y="13443"/>
                  </a:lnTo>
                  <a:lnTo>
                    <a:pt x="2124" y="13625"/>
                  </a:lnTo>
                  <a:lnTo>
                    <a:pt x="1942" y="13807"/>
                  </a:lnTo>
                  <a:lnTo>
                    <a:pt x="1730" y="13959"/>
                  </a:lnTo>
                  <a:lnTo>
                    <a:pt x="1487" y="14111"/>
                  </a:lnTo>
                  <a:lnTo>
                    <a:pt x="1275" y="14232"/>
                  </a:lnTo>
                  <a:lnTo>
                    <a:pt x="1032" y="14323"/>
                  </a:lnTo>
                  <a:lnTo>
                    <a:pt x="789" y="14414"/>
                  </a:lnTo>
                  <a:lnTo>
                    <a:pt x="516" y="14505"/>
                  </a:lnTo>
                  <a:lnTo>
                    <a:pt x="273" y="14536"/>
                  </a:lnTo>
                  <a:lnTo>
                    <a:pt x="0" y="14596"/>
                  </a:lnTo>
                  <a:lnTo>
                    <a:pt x="0" y="14596"/>
                  </a:lnTo>
                  <a:lnTo>
                    <a:pt x="425" y="14748"/>
                  </a:lnTo>
                  <a:lnTo>
                    <a:pt x="880" y="14900"/>
                  </a:lnTo>
                  <a:lnTo>
                    <a:pt x="1396" y="14991"/>
                  </a:lnTo>
                  <a:lnTo>
                    <a:pt x="1669" y="15021"/>
                  </a:lnTo>
                  <a:lnTo>
                    <a:pt x="1973" y="15021"/>
                  </a:lnTo>
                  <a:lnTo>
                    <a:pt x="1973" y="15021"/>
                  </a:lnTo>
                  <a:lnTo>
                    <a:pt x="2488" y="14991"/>
                  </a:lnTo>
                  <a:lnTo>
                    <a:pt x="3004" y="14900"/>
                  </a:lnTo>
                  <a:lnTo>
                    <a:pt x="3308" y="14809"/>
                  </a:lnTo>
                  <a:lnTo>
                    <a:pt x="3581" y="14718"/>
                  </a:lnTo>
                  <a:lnTo>
                    <a:pt x="3854" y="14596"/>
                  </a:lnTo>
                  <a:lnTo>
                    <a:pt x="4157" y="14445"/>
                  </a:lnTo>
                  <a:lnTo>
                    <a:pt x="4157" y="14445"/>
                  </a:lnTo>
                  <a:lnTo>
                    <a:pt x="5796" y="8740"/>
                  </a:lnTo>
                  <a:lnTo>
                    <a:pt x="5796" y="8740"/>
                  </a:lnTo>
                  <a:lnTo>
                    <a:pt x="5644" y="8042"/>
                  </a:lnTo>
                  <a:lnTo>
                    <a:pt x="5492" y="7162"/>
                  </a:lnTo>
                  <a:lnTo>
                    <a:pt x="5432" y="6707"/>
                  </a:lnTo>
                  <a:lnTo>
                    <a:pt x="5401" y="6221"/>
                  </a:lnTo>
                  <a:lnTo>
                    <a:pt x="5401" y="5766"/>
                  </a:lnTo>
                  <a:lnTo>
                    <a:pt x="5432" y="5341"/>
                  </a:lnTo>
                  <a:lnTo>
                    <a:pt x="5432" y="5341"/>
                  </a:lnTo>
                  <a:lnTo>
                    <a:pt x="5492" y="5099"/>
                  </a:lnTo>
                  <a:lnTo>
                    <a:pt x="5553" y="4916"/>
                  </a:lnTo>
                  <a:lnTo>
                    <a:pt x="5614" y="4704"/>
                  </a:lnTo>
                  <a:lnTo>
                    <a:pt x="5735" y="4552"/>
                  </a:lnTo>
                  <a:lnTo>
                    <a:pt x="5857" y="4401"/>
                  </a:lnTo>
                  <a:lnTo>
                    <a:pt x="6008" y="4279"/>
                  </a:lnTo>
                  <a:lnTo>
                    <a:pt x="6160" y="4158"/>
                  </a:lnTo>
                  <a:lnTo>
                    <a:pt x="6372" y="4097"/>
                  </a:lnTo>
                  <a:lnTo>
                    <a:pt x="6372" y="4097"/>
                  </a:lnTo>
                  <a:lnTo>
                    <a:pt x="6615" y="4037"/>
                  </a:lnTo>
                  <a:lnTo>
                    <a:pt x="6828" y="4006"/>
                  </a:lnTo>
                  <a:lnTo>
                    <a:pt x="6828" y="4006"/>
                  </a:lnTo>
                  <a:lnTo>
                    <a:pt x="7070" y="4037"/>
                  </a:lnTo>
                  <a:lnTo>
                    <a:pt x="7283" y="4067"/>
                  </a:lnTo>
                  <a:lnTo>
                    <a:pt x="7495" y="4128"/>
                  </a:lnTo>
                  <a:lnTo>
                    <a:pt x="7677" y="4219"/>
                  </a:lnTo>
                  <a:lnTo>
                    <a:pt x="7890" y="4340"/>
                  </a:lnTo>
                  <a:lnTo>
                    <a:pt x="8072" y="4461"/>
                  </a:lnTo>
                  <a:lnTo>
                    <a:pt x="8254" y="4613"/>
                  </a:lnTo>
                  <a:lnTo>
                    <a:pt x="8436" y="4765"/>
                  </a:lnTo>
                  <a:lnTo>
                    <a:pt x="8709" y="5129"/>
                  </a:lnTo>
                  <a:lnTo>
                    <a:pt x="8952" y="5523"/>
                  </a:lnTo>
                  <a:lnTo>
                    <a:pt x="9134" y="5918"/>
                  </a:lnTo>
                  <a:lnTo>
                    <a:pt x="9164" y="6130"/>
                  </a:lnTo>
                  <a:lnTo>
                    <a:pt x="9225" y="6343"/>
                  </a:lnTo>
                  <a:lnTo>
                    <a:pt x="9225" y="6343"/>
                  </a:lnTo>
                  <a:lnTo>
                    <a:pt x="9498" y="7951"/>
                  </a:lnTo>
                  <a:lnTo>
                    <a:pt x="9771" y="9316"/>
                  </a:lnTo>
                  <a:lnTo>
                    <a:pt x="10105" y="10803"/>
                  </a:lnTo>
                  <a:lnTo>
                    <a:pt x="10439" y="12290"/>
                  </a:lnTo>
                  <a:lnTo>
                    <a:pt x="10772" y="13534"/>
                  </a:lnTo>
                  <a:lnTo>
                    <a:pt x="10954" y="14050"/>
                  </a:lnTo>
                  <a:lnTo>
                    <a:pt x="11076" y="14414"/>
                  </a:lnTo>
                  <a:lnTo>
                    <a:pt x="11197" y="14657"/>
                  </a:lnTo>
                  <a:lnTo>
                    <a:pt x="11258" y="14748"/>
                  </a:lnTo>
                  <a:lnTo>
                    <a:pt x="11319" y="14748"/>
                  </a:lnTo>
                  <a:lnTo>
                    <a:pt x="11319" y="14748"/>
                  </a:lnTo>
                  <a:lnTo>
                    <a:pt x="11319" y="14748"/>
                  </a:lnTo>
                  <a:lnTo>
                    <a:pt x="11319" y="14748"/>
                  </a:lnTo>
                  <a:lnTo>
                    <a:pt x="11622" y="14657"/>
                  </a:lnTo>
                  <a:lnTo>
                    <a:pt x="11925" y="14536"/>
                  </a:lnTo>
                  <a:lnTo>
                    <a:pt x="12229" y="14384"/>
                  </a:lnTo>
                  <a:lnTo>
                    <a:pt x="12502" y="14202"/>
                  </a:lnTo>
                  <a:lnTo>
                    <a:pt x="12502" y="14202"/>
                  </a:lnTo>
                  <a:lnTo>
                    <a:pt x="12502" y="14202"/>
                  </a:lnTo>
                  <a:lnTo>
                    <a:pt x="12502" y="14202"/>
                  </a:lnTo>
                  <a:lnTo>
                    <a:pt x="12502" y="14202"/>
                  </a:lnTo>
                  <a:lnTo>
                    <a:pt x="12502" y="14202"/>
                  </a:lnTo>
                  <a:lnTo>
                    <a:pt x="12532" y="14171"/>
                  </a:lnTo>
                  <a:lnTo>
                    <a:pt x="12532" y="14171"/>
                  </a:lnTo>
                  <a:lnTo>
                    <a:pt x="12532" y="14171"/>
                  </a:lnTo>
                  <a:lnTo>
                    <a:pt x="12350" y="12351"/>
                  </a:lnTo>
                  <a:lnTo>
                    <a:pt x="12107" y="10439"/>
                  </a:lnTo>
                  <a:lnTo>
                    <a:pt x="11804" y="8163"/>
                  </a:lnTo>
                  <a:lnTo>
                    <a:pt x="11592" y="6950"/>
                  </a:lnTo>
                  <a:lnTo>
                    <a:pt x="11379" y="5766"/>
                  </a:lnTo>
                  <a:lnTo>
                    <a:pt x="11167" y="4583"/>
                  </a:lnTo>
                  <a:lnTo>
                    <a:pt x="10924" y="3430"/>
                  </a:lnTo>
                  <a:lnTo>
                    <a:pt x="10651" y="2398"/>
                  </a:lnTo>
                  <a:lnTo>
                    <a:pt x="10378" y="1457"/>
                  </a:lnTo>
                  <a:lnTo>
                    <a:pt x="10074" y="638"/>
                  </a:lnTo>
                  <a:lnTo>
                    <a:pt x="9892" y="304"/>
                  </a:lnTo>
                  <a:lnTo>
                    <a:pt x="97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54"/>
            <p:cNvSpPr/>
            <p:nvPr/>
          </p:nvSpPr>
          <p:spPr>
            <a:xfrm>
              <a:off x="3596450" y="1836400"/>
              <a:ext cx="74350" cy="67550"/>
            </a:xfrm>
            <a:custGeom>
              <a:avLst/>
              <a:gdLst/>
              <a:ahLst/>
              <a:cxnLst/>
              <a:rect l="l" t="t" r="r" b="b"/>
              <a:pathLst>
                <a:path w="2974" h="2702" extrusionOk="0">
                  <a:moveTo>
                    <a:pt x="0" y="0"/>
                  </a:moveTo>
                  <a:lnTo>
                    <a:pt x="61" y="61"/>
                  </a:lnTo>
                  <a:lnTo>
                    <a:pt x="273" y="183"/>
                  </a:lnTo>
                  <a:lnTo>
                    <a:pt x="880" y="547"/>
                  </a:lnTo>
                  <a:lnTo>
                    <a:pt x="1184" y="759"/>
                  </a:lnTo>
                  <a:lnTo>
                    <a:pt x="1335" y="850"/>
                  </a:lnTo>
                  <a:lnTo>
                    <a:pt x="1457" y="941"/>
                  </a:lnTo>
                  <a:lnTo>
                    <a:pt x="1699" y="1154"/>
                  </a:lnTo>
                  <a:lnTo>
                    <a:pt x="1912" y="1366"/>
                  </a:lnTo>
                  <a:lnTo>
                    <a:pt x="2155" y="1578"/>
                  </a:lnTo>
                  <a:lnTo>
                    <a:pt x="2397" y="1851"/>
                  </a:lnTo>
                  <a:lnTo>
                    <a:pt x="2610" y="2155"/>
                  </a:lnTo>
                  <a:lnTo>
                    <a:pt x="2792" y="2458"/>
                  </a:lnTo>
                  <a:lnTo>
                    <a:pt x="2913" y="2640"/>
                  </a:lnTo>
                  <a:lnTo>
                    <a:pt x="2974" y="2701"/>
                  </a:lnTo>
                  <a:lnTo>
                    <a:pt x="2974" y="2610"/>
                  </a:lnTo>
                  <a:lnTo>
                    <a:pt x="2883" y="2398"/>
                  </a:lnTo>
                  <a:lnTo>
                    <a:pt x="2731" y="2094"/>
                  </a:lnTo>
                  <a:lnTo>
                    <a:pt x="2549" y="1760"/>
                  </a:lnTo>
                  <a:lnTo>
                    <a:pt x="2337" y="1427"/>
                  </a:lnTo>
                  <a:lnTo>
                    <a:pt x="2094" y="1184"/>
                  </a:lnTo>
                  <a:lnTo>
                    <a:pt x="1851" y="941"/>
                  </a:lnTo>
                  <a:lnTo>
                    <a:pt x="1608" y="759"/>
                  </a:lnTo>
                  <a:lnTo>
                    <a:pt x="1457" y="668"/>
                  </a:lnTo>
                  <a:lnTo>
                    <a:pt x="1305" y="577"/>
                  </a:lnTo>
                  <a:lnTo>
                    <a:pt x="971" y="365"/>
                  </a:lnTo>
                  <a:lnTo>
                    <a:pt x="637" y="213"/>
                  </a:lnTo>
                  <a:lnTo>
                    <a:pt x="304" y="92"/>
                  </a:lnTo>
                  <a:lnTo>
                    <a:pt x="91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4"/>
            <p:cNvSpPr/>
            <p:nvPr/>
          </p:nvSpPr>
          <p:spPr>
            <a:xfrm>
              <a:off x="3483400" y="1991900"/>
              <a:ext cx="119900" cy="31900"/>
            </a:xfrm>
            <a:custGeom>
              <a:avLst/>
              <a:gdLst/>
              <a:ahLst/>
              <a:cxnLst/>
              <a:rect l="l" t="t" r="r" b="b"/>
              <a:pathLst>
                <a:path w="4796" h="1276" extrusionOk="0">
                  <a:moveTo>
                    <a:pt x="1" y="1"/>
                  </a:moveTo>
                  <a:lnTo>
                    <a:pt x="62" y="122"/>
                  </a:lnTo>
                  <a:lnTo>
                    <a:pt x="122" y="213"/>
                  </a:lnTo>
                  <a:lnTo>
                    <a:pt x="244" y="365"/>
                  </a:lnTo>
                  <a:lnTo>
                    <a:pt x="395" y="487"/>
                  </a:lnTo>
                  <a:lnTo>
                    <a:pt x="577" y="638"/>
                  </a:lnTo>
                  <a:lnTo>
                    <a:pt x="790" y="760"/>
                  </a:lnTo>
                  <a:lnTo>
                    <a:pt x="1002" y="881"/>
                  </a:lnTo>
                  <a:lnTo>
                    <a:pt x="1457" y="1063"/>
                  </a:lnTo>
                  <a:lnTo>
                    <a:pt x="1882" y="1184"/>
                  </a:lnTo>
                  <a:lnTo>
                    <a:pt x="2307" y="1245"/>
                  </a:lnTo>
                  <a:lnTo>
                    <a:pt x="2732" y="1275"/>
                  </a:lnTo>
                  <a:lnTo>
                    <a:pt x="3157" y="1275"/>
                  </a:lnTo>
                  <a:lnTo>
                    <a:pt x="3399" y="1245"/>
                  </a:lnTo>
                  <a:lnTo>
                    <a:pt x="3642" y="1215"/>
                  </a:lnTo>
                  <a:lnTo>
                    <a:pt x="3885" y="1154"/>
                  </a:lnTo>
                  <a:lnTo>
                    <a:pt x="4128" y="1063"/>
                  </a:lnTo>
                  <a:lnTo>
                    <a:pt x="4340" y="972"/>
                  </a:lnTo>
                  <a:lnTo>
                    <a:pt x="4492" y="851"/>
                  </a:lnTo>
                  <a:lnTo>
                    <a:pt x="4644" y="760"/>
                  </a:lnTo>
                  <a:lnTo>
                    <a:pt x="4735" y="638"/>
                  </a:lnTo>
                  <a:lnTo>
                    <a:pt x="4795" y="547"/>
                  </a:lnTo>
                  <a:lnTo>
                    <a:pt x="4704" y="608"/>
                  </a:lnTo>
                  <a:lnTo>
                    <a:pt x="4461" y="760"/>
                  </a:lnTo>
                  <a:lnTo>
                    <a:pt x="4279" y="851"/>
                  </a:lnTo>
                  <a:lnTo>
                    <a:pt x="4067" y="911"/>
                  </a:lnTo>
                  <a:lnTo>
                    <a:pt x="3855" y="972"/>
                  </a:lnTo>
                  <a:lnTo>
                    <a:pt x="3612" y="1002"/>
                  </a:lnTo>
                  <a:lnTo>
                    <a:pt x="3126" y="1063"/>
                  </a:lnTo>
                  <a:lnTo>
                    <a:pt x="2732" y="1033"/>
                  </a:lnTo>
                  <a:lnTo>
                    <a:pt x="2337" y="1002"/>
                  </a:lnTo>
                  <a:lnTo>
                    <a:pt x="1943" y="942"/>
                  </a:lnTo>
                  <a:lnTo>
                    <a:pt x="1548" y="851"/>
                  </a:lnTo>
                  <a:lnTo>
                    <a:pt x="1093" y="699"/>
                  </a:lnTo>
                  <a:lnTo>
                    <a:pt x="668" y="487"/>
                  </a:lnTo>
                  <a:lnTo>
                    <a:pt x="335" y="274"/>
                  </a:lnTo>
                  <a:lnTo>
                    <a:pt x="92" y="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4"/>
            <p:cNvSpPr/>
            <p:nvPr/>
          </p:nvSpPr>
          <p:spPr>
            <a:xfrm>
              <a:off x="3691275" y="2001025"/>
              <a:ext cx="115325" cy="25800"/>
            </a:xfrm>
            <a:custGeom>
              <a:avLst/>
              <a:gdLst/>
              <a:ahLst/>
              <a:cxnLst/>
              <a:rect l="l" t="t" r="r" b="b"/>
              <a:pathLst>
                <a:path w="4613" h="1032" extrusionOk="0">
                  <a:moveTo>
                    <a:pt x="4612" y="0"/>
                  </a:moveTo>
                  <a:lnTo>
                    <a:pt x="4521" y="61"/>
                  </a:lnTo>
                  <a:lnTo>
                    <a:pt x="4430" y="152"/>
                  </a:lnTo>
                  <a:lnTo>
                    <a:pt x="4309" y="243"/>
                  </a:lnTo>
                  <a:lnTo>
                    <a:pt x="4157" y="364"/>
                  </a:lnTo>
                  <a:lnTo>
                    <a:pt x="3975" y="455"/>
                  </a:lnTo>
                  <a:lnTo>
                    <a:pt x="3581" y="637"/>
                  </a:lnTo>
                  <a:lnTo>
                    <a:pt x="3156" y="728"/>
                  </a:lnTo>
                  <a:lnTo>
                    <a:pt x="2761" y="759"/>
                  </a:lnTo>
                  <a:lnTo>
                    <a:pt x="2003" y="759"/>
                  </a:lnTo>
                  <a:lnTo>
                    <a:pt x="1639" y="728"/>
                  </a:lnTo>
                  <a:lnTo>
                    <a:pt x="1184" y="637"/>
                  </a:lnTo>
                  <a:lnTo>
                    <a:pt x="759" y="546"/>
                  </a:lnTo>
                  <a:lnTo>
                    <a:pt x="364" y="455"/>
                  </a:lnTo>
                  <a:lnTo>
                    <a:pt x="91" y="395"/>
                  </a:lnTo>
                  <a:lnTo>
                    <a:pt x="0" y="364"/>
                  </a:lnTo>
                  <a:lnTo>
                    <a:pt x="91" y="425"/>
                  </a:lnTo>
                  <a:lnTo>
                    <a:pt x="334" y="546"/>
                  </a:lnTo>
                  <a:lnTo>
                    <a:pt x="698" y="698"/>
                  </a:lnTo>
                  <a:lnTo>
                    <a:pt x="1153" y="850"/>
                  </a:lnTo>
                  <a:lnTo>
                    <a:pt x="1608" y="941"/>
                  </a:lnTo>
                  <a:lnTo>
                    <a:pt x="2003" y="1001"/>
                  </a:lnTo>
                  <a:lnTo>
                    <a:pt x="2276" y="1032"/>
                  </a:lnTo>
                  <a:lnTo>
                    <a:pt x="2397" y="1032"/>
                  </a:lnTo>
                  <a:lnTo>
                    <a:pt x="2792" y="1001"/>
                  </a:lnTo>
                  <a:lnTo>
                    <a:pt x="3186" y="941"/>
                  </a:lnTo>
                  <a:lnTo>
                    <a:pt x="3399" y="880"/>
                  </a:lnTo>
                  <a:lnTo>
                    <a:pt x="3641" y="819"/>
                  </a:lnTo>
                  <a:lnTo>
                    <a:pt x="3854" y="698"/>
                  </a:lnTo>
                  <a:lnTo>
                    <a:pt x="4066" y="577"/>
                  </a:lnTo>
                  <a:lnTo>
                    <a:pt x="4218" y="455"/>
                  </a:lnTo>
                  <a:lnTo>
                    <a:pt x="4370" y="334"/>
                  </a:lnTo>
                  <a:lnTo>
                    <a:pt x="4491" y="213"/>
                  </a:lnTo>
                  <a:lnTo>
                    <a:pt x="4552" y="91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4"/>
            <p:cNvSpPr/>
            <p:nvPr/>
          </p:nvSpPr>
          <p:spPr>
            <a:xfrm>
              <a:off x="3684450" y="1708200"/>
              <a:ext cx="74350" cy="41750"/>
            </a:xfrm>
            <a:custGeom>
              <a:avLst/>
              <a:gdLst/>
              <a:ahLst/>
              <a:cxnLst/>
              <a:rect l="l" t="t" r="r" b="b"/>
              <a:pathLst>
                <a:path w="2974" h="1670" extrusionOk="0">
                  <a:moveTo>
                    <a:pt x="0" y="0"/>
                  </a:moveTo>
                  <a:lnTo>
                    <a:pt x="0" y="61"/>
                  </a:lnTo>
                  <a:lnTo>
                    <a:pt x="91" y="273"/>
                  </a:lnTo>
                  <a:lnTo>
                    <a:pt x="212" y="547"/>
                  </a:lnTo>
                  <a:lnTo>
                    <a:pt x="425" y="820"/>
                  </a:lnTo>
                  <a:lnTo>
                    <a:pt x="668" y="1062"/>
                  </a:lnTo>
                  <a:lnTo>
                    <a:pt x="910" y="1244"/>
                  </a:lnTo>
                  <a:lnTo>
                    <a:pt x="1092" y="1366"/>
                  </a:lnTo>
                  <a:lnTo>
                    <a:pt x="1153" y="1427"/>
                  </a:lnTo>
                  <a:lnTo>
                    <a:pt x="1214" y="1457"/>
                  </a:lnTo>
                  <a:lnTo>
                    <a:pt x="1426" y="1548"/>
                  </a:lnTo>
                  <a:lnTo>
                    <a:pt x="1730" y="1639"/>
                  </a:lnTo>
                  <a:lnTo>
                    <a:pt x="1881" y="1669"/>
                  </a:lnTo>
                  <a:lnTo>
                    <a:pt x="2428" y="1669"/>
                  </a:lnTo>
                  <a:lnTo>
                    <a:pt x="2579" y="1639"/>
                  </a:lnTo>
                  <a:lnTo>
                    <a:pt x="2731" y="1578"/>
                  </a:lnTo>
                  <a:lnTo>
                    <a:pt x="2913" y="1487"/>
                  </a:lnTo>
                  <a:lnTo>
                    <a:pt x="2974" y="1427"/>
                  </a:lnTo>
                  <a:lnTo>
                    <a:pt x="2883" y="1427"/>
                  </a:lnTo>
                  <a:lnTo>
                    <a:pt x="2701" y="1487"/>
                  </a:lnTo>
                  <a:lnTo>
                    <a:pt x="2428" y="1518"/>
                  </a:lnTo>
                  <a:lnTo>
                    <a:pt x="2094" y="1487"/>
                  </a:lnTo>
                  <a:lnTo>
                    <a:pt x="1790" y="1427"/>
                  </a:lnTo>
                  <a:lnTo>
                    <a:pt x="1517" y="1305"/>
                  </a:lnTo>
                  <a:lnTo>
                    <a:pt x="1335" y="1214"/>
                  </a:lnTo>
                  <a:lnTo>
                    <a:pt x="1275" y="1184"/>
                  </a:lnTo>
                  <a:lnTo>
                    <a:pt x="1214" y="1153"/>
                  </a:lnTo>
                  <a:lnTo>
                    <a:pt x="1062" y="1062"/>
                  </a:lnTo>
                  <a:lnTo>
                    <a:pt x="819" y="880"/>
                  </a:lnTo>
                  <a:lnTo>
                    <a:pt x="577" y="668"/>
                  </a:lnTo>
                  <a:lnTo>
                    <a:pt x="334" y="456"/>
                  </a:lnTo>
                  <a:lnTo>
                    <a:pt x="182" y="213"/>
                  </a:lnTo>
                  <a:lnTo>
                    <a:pt x="6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4"/>
            <p:cNvSpPr/>
            <p:nvPr/>
          </p:nvSpPr>
          <p:spPr>
            <a:xfrm>
              <a:off x="3524375" y="1701375"/>
              <a:ext cx="37200" cy="48575"/>
            </a:xfrm>
            <a:custGeom>
              <a:avLst/>
              <a:gdLst/>
              <a:ahLst/>
              <a:cxnLst/>
              <a:rect l="l" t="t" r="r" b="b"/>
              <a:pathLst>
                <a:path w="1488" h="1943" extrusionOk="0">
                  <a:moveTo>
                    <a:pt x="1336" y="0"/>
                  </a:moveTo>
                  <a:lnTo>
                    <a:pt x="1336" y="61"/>
                  </a:lnTo>
                  <a:lnTo>
                    <a:pt x="1366" y="213"/>
                  </a:lnTo>
                  <a:lnTo>
                    <a:pt x="1336" y="425"/>
                  </a:lnTo>
                  <a:lnTo>
                    <a:pt x="1305" y="637"/>
                  </a:lnTo>
                  <a:lnTo>
                    <a:pt x="1214" y="850"/>
                  </a:lnTo>
                  <a:lnTo>
                    <a:pt x="1123" y="1032"/>
                  </a:lnTo>
                  <a:lnTo>
                    <a:pt x="1032" y="1153"/>
                  </a:lnTo>
                  <a:lnTo>
                    <a:pt x="1002" y="1214"/>
                  </a:lnTo>
                  <a:lnTo>
                    <a:pt x="971" y="1244"/>
                  </a:lnTo>
                  <a:lnTo>
                    <a:pt x="911" y="1366"/>
                  </a:lnTo>
                  <a:lnTo>
                    <a:pt x="759" y="1517"/>
                  </a:lnTo>
                  <a:lnTo>
                    <a:pt x="577" y="1669"/>
                  </a:lnTo>
                  <a:lnTo>
                    <a:pt x="395" y="1791"/>
                  </a:lnTo>
                  <a:lnTo>
                    <a:pt x="213" y="1851"/>
                  </a:lnTo>
                  <a:lnTo>
                    <a:pt x="122" y="1882"/>
                  </a:lnTo>
                  <a:lnTo>
                    <a:pt x="0" y="1882"/>
                  </a:lnTo>
                  <a:lnTo>
                    <a:pt x="61" y="1912"/>
                  </a:lnTo>
                  <a:lnTo>
                    <a:pt x="122" y="1942"/>
                  </a:lnTo>
                  <a:lnTo>
                    <a:pt x="213" y="1942"/>
                  </a:lnTo>
                  <a:lnTo>
                    <a:pt x="456" y="1912"/>
                  </a:lnTo>
                  <a:lnTo>
                    <a:pt x="698" y="1821"/>
                  </a:lnTo>
                  <a:lnTo>
                    <a:pt x="911" y="1669"/>
                  </a:lnTo>
                  <a:lnTo>
                    <a:pt x="1093" y="1517"/>
                  </a:lnTo>
                  <a:lnTo>
                    <a:pt x="1184" y="1396"/>
                  </a:lnTo>
                  <a:lnTo>
                    <a:pt x="1245" y="1366"/>
                  </a:lnTo>
                  <a:lnTo>
                    <a:pt x="1275" y="1305"/>
                  </a:lnTo>
                  <a:lnTo>
                    <a:pt x="1336" y="1153"/>
                  </a:lnTo>
                  <a:lnTo>
                    <a:pt x="1427" y="941"/>
                  </a:lnTo>
                  <a:lnTo>
                    <a:pt x="1457" y="820"/>
                  </a:lnTo>
                  <a:lnTo>
                    <a:pt x="1487" y="668"/>
                  </a:lnTo>
                  <a:lnTo>
                    <a:pt x="1487" y="546"/>
                  </a:lnTo>
                  <a:lnTo>
                    <a:pt x="1487" y="425"/>
                  </a:lnTo>
                  <a:lnTo>
                    <a:pt x="1457" y="182"/>
                  </a:lnTo>
                  <a:lnTo>
                    <a:pt x="1396" y="31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DE6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4"/>
            <p:cNvSpPr/>
            <p:nvPr/>
          </p:nvSpPr>
          <p:spPr>
            <a:xfrm>
              <a:off x="3454575" y="1241650"/>
              <a:ext cx="374025" cy="462025"/>
            </a:xfrm>
            <a:custGeom>
              <a:avLst/>
              <a:gdLst/>
              <a:ahLst/>
              <a:cxnLst/>
              <a:rect l="l" t="t" r="r" b="b"/>
              <a:pathLst>
                <a:path w="14961" h="18481" extrusionOk="0">
                  <a:moveTo>
                    <a:pt x="7860" y="1"/>
                  </a:moveTo>
                  <a:lnTo>
                    <a:pt x="7132" y="31"/>
                  </a:lnTo>
                  <a:lnTo>
                    <a:pt x="6555" y="61"/>
                  </a:lnTo>
                  <a:lnTo>
                    <a:pt x="6130" y="92"/>
                  </a:lnTo>
                  <a:lnTo>
                    <a:pt x="5766" y="152"/>
                  </a:lnTo>
                  <a:lnTo>
                    <a:pt x="5099" y="213"/>
                  </a:lnTo>
                  <a:lnTo>
                    <a:pt x="4401" y="304"/>
                  </a:lnTo>
                  <a:lnTo>
                    <a:pt x="3612" y="486"/>
                  </a:lnTo>
                  <a:lnTo>
                    <a:pt x="3187" y="608"/>
                  </a:lnTo>
                  <a:lnTo>
                    <a:pt x="2762" y="729"/>
                  </a:lnTo>
                  <a:lnTo>
                    <a:pt x="2337" y="911"/>
                  </a:lnTo>
                  <a:lnTo>
                    <a:pt x="1973" y="1124"/>
                  </a:lnTo>
                  <a:lnTo>
                    <a:pt x="1609" y="1336"/>
                  </a:lnTo>
                  <a:lnTo>
                    <a:pt x="1306" y="1609"/>
                  </a:lnTo>
                  <a:lnTo>
                    <a:pt x="1184" y="1730"/>
                  </a:lnTo>
                  <a:lnTo>
                    <a:pt x="1063" y="1882"/>
                  </a:lnTo>
                  <a:lnTo>
                    <a:pt x="972" y="2064"/>
                  </a:lnTo>
                  <a:lnTo>
                    <a:pt x="881" y="2246"/>
                  </a:lnTo>
                  <a:lnTo>
                    <a:pt x="759" y="2641"/>
                  </a:lnTo>
                  <a:lnTo>
                    <a:pt x="638" y="3096"/>
                  </a:lnTo>
                  <a:lnTo>
                    <a:pt x="547" y="3642"/>
                  </a:lnTo>
                  <a:lnTo>
                    <a:pt x="456" y="4219"/>
                  </a:lnTo>
                  <a:lnTo>
                    <a:pt x="304" y="5463"/>
                  </a:lnTo>
                  <a:lnTo>
                    <a:pt x="183" y="6737"/>
                  </a:lnTo>
                  <a:lnTo>
                    <a:pt x="92" y="7921"/>
                  </a:lnTo>
                  <a:lnTo>
                    <a:pt x="31" y="8892"/>
                  </a:lnTo>
                  <a:lnTo>
                    <a:pt x="1" y="9802"/>
                  </a:lnTo>
                  <a:lnTo>
                    <a:pt x="122" y="9893"/>
                  </a:lnTo>
                  <a:lnTo>
                    <a:pt x="547" y="10045"/>
                  </a:lnTo>
                  <a:lnTo>
                    <a:pt x="850" y="10105"/>
                  </a:lnTo>
                  <a:lnTo>
                    <a:pt x="1215" y="10196"/>
                  </a:lnTo>
                  <a:lnTo>
                    <a:pt x="1639" y="10257"/>
                  </a:lnTo>
                  <a:lnTo>
                    <a:pt x="2155" y="10257"/>
                  </a:lnTo>
                  <a:lnTo>
                    <a:pt x="2671" y="11805"/>
                  </a:lnTo>
                  <a:lnTo>
                    <a:pt x="3035" y="12988"/>
                  </a:lnTo>
                  <a:lnTo>
                    <a:pt x="3157" y="13474"/>
                  </a:lnTo>
                  <a:lnTo>
                    <a:pt x="3248" y="13777"/>
                  </a:lnTo>
                  <a:lnTo>
                    <a:pt x="3278" y="14111"/>
                  </a:lnTo>
                  <a:lnTo>
                    <a:pt x="3278" y="14627"/>
                  </a:lnTo>
                  <a:lnTo>
                    <a:pt x="3308" y="15931"/>
                  </a:lnTo>
                  <a:lnTo>
                    <a:pt x="3339" y="17661"/>
                  </a:lnTo>
                  <a:lnTo>
                    <a:pt x="3551" y="17752"/>
                  </a:lnTo>
                  <a:lnTo>
                    <a:pt x="4128" y="17934"/>
                  </a:lnTo>
                  <a:lnTo>
                    <a:pt x="4552" y="18055"/>
                  </a:lnTo>
                  <a:lnTo>
                    <a:pt x="5038" y="18177"/>
                  </a:lnTo>
                  <a:lnTo>
                    <a:pt x="5584" y="18298"/>
                  </a:lnTo>
                  <a:lnTo>
                    <a:pt x="6161" y="18389"/>
                  </a:lnTo>
                  <a:lnTo>
                    <a:pt x="6798" y="18450"/>
                  </a:lnTo>
                  <a:lnTo>
                    <a:pt x="7465" y="18480"/>
                  </a:lnTo>
                  <a:lnTo>
                    <a:pt x="8163" y="18450"/>
                  </a:lnTo>
                  <a:lnTo>
                    <a:pt x="8892" y="18389"/>
                  </a:lnTo>
                  <a:lnTo>
                    <a:pt x="9620" y="18238"/>
                  </a:lnTo>
                  <a:lnTo>
                    <a:pt x="9954" y="18146"/>
                  </a:lnTo>
                  <a:lnTo>
                    <a:pt x="10318" y="18025"/>
                  </a:lnTo>
                  <a:lnTo>
                    <a:pt x="10682" y="17873"/>
                  </a:lnTo>
                  <a:lnTo>
                    <a:pt x="11046" y="17691"/>
                  </a:lnTo>
                  <a:lnTo>
                    <a:pt x="11380" y="17509"/>
                  </a:lnTo>
                  <a:lnTo>
                    <a:pt x="11714" y="17297"/>
                  </a:lnTo>
                  <a:lnTo>
                    <a:pt x="11623" y="9984"/>
                  </a:lnTo>
                  <a:lnTo>
                    <a:pt x="12047" y="9923"/>
                  </a:lnTo>
                  <a:lnTo>
                    <a:pt x="12472" y="9832"/>
                  </a:lnTo>
                  <a:lnTo>
                    <a:pt x="12988" y="9711"/>
                  </a:lnTo>
                  <a:lnTo>
                    <a:pt x="13565" y="9529"/>
                  </a:lnTo>
                  <a:lnTo>
                    <a:pt x="13838" y="9407"/>
                  </a:lnTo>
                  <a:lnTo>
                    <a:pt x="14111" y="9256"/>
                  </a:lnTo>
                  <a:lnTo>
                    <a:pt x="14354" y="9104"/>
                  </a:lnTo>
                  <a:lnTo>
                    <a:pt x="14596" y="8952"/>
                  </a:lnTo>
                  <a:lnTo>
                    <a:pt x="14809" y="8770"/>
                  </a:lnTo>
                  <a:lnTo>
                    <a:pt x="14960" y="8558"/>
                  </a:lnTo>
                  <a:lnTo>
                    <a:pt x="14930" y="8194"/>
                  </a:lnTo>
                  <a:lnTo>
                    <a:pt x="14748" y="7283"/>
                  </a:lnTo>
                  <a:lnTo>
                    <a:pt x="14475" y="5979"/>
                  </a:lnTo>
                  <a:lnTo>
                    <a:pt x="14263" y="5250"/>
                  </a:lnTo>
                  <a:lnTo>
                    <a:pt x="14050" y="4492"/>
                  </a:lnTo>
                  <a:lnTo>
                    <a:pt x="13777" y="3733"/>
                  </a:lnTo>
                  <a:lnTo>
                    <a:pt x="13474" y="2974"/>
                  </a:lnTo>
                  <a:lnTo>
                    <a:pt x="13140" y="2277"/>
                  </a:lnTo>
                  <a:lnTo>
                    <a:pt x="12958" y="1943"/>
                  </a:lnTo>
                  <a:lnTo>
                    <a:pt x="12776" y="1609"/>
                  </a:lnTo>
                  <a:lnTo>
                    <a:pt x="12563" y="1336"/>
                  </a:lnTo>
                  <a:lnTo>
                    <a:pt x="12351" y="1063"/>
                  </a:lnTo>
                  <a:lnTo>
                    <a:pt x="12108" y="820"/>
                  </a:lnTo>
                  <a:lnTo>
                    <a:pt x="11865" y="608"/>
                  </a:lnTo>
                  <a:lnTo>
                    <a:pt x="11623" y="456"/>
                  </a:lnTo>
                  <a:lnTo>
                    <a:pt x="11380" y="304"/>
                  </a:lnTo>
                  <a:lnTo>
                    <a:pt x="11107" y="213"/>
                  </a:lnTo>
                  <a:lnTo>
                    <a:pt x="10803" y="152"/>
                  </a:lnTo>
                  <a:lnTo>
                    <a:pt x="9711" y="61"/>
                  </a:lnTo>
                  <a:lnTo>
                    <a:pt x="8740" y="1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4"/>
            <p:cNvSpPr/>
            <p:nvPr/>
          </p:nvSpPr>
          <p:spPr>
            <a:xfrm>
              <a:off x="3454575" y="1241650"/>
              <a:ext cx="374025" cy="462025"/>
            </a:xfrm>
            <a:custGeom>
              <a:avLst/>
              <a:gdLst/>
              <a:ahLst/>
              <a:cxnLst/>
              <a:rect l="l" t="t" r="r" b="b"/>
              <a:pathLst>
                <a:path w="14961" h="18481" fill="none" extrusionOk="0">
                  <a:moveTo>
                    <a:pt x="5766" y="152"/>
                  </a:moveTo>
                  <a:lnTo>
                    <a:pt x="5766" y="152"/>
                  </a:lnTo>
                  <a:lnTo>
                    <a:pt x="5099" y="213"/>
                  </a:lnTo>
                  <a:lnTo>
                    <a:pt x="4401" y="304"/>
                  </a:lnTo>
                  <a:lnTo>
                    <a:pt x="3612" y="486"/>
                  </a:lnTo>
                  <a:lnTo>
                    <a:pt x="3187" y="608"/>
                  </a:lnTo>
                  <a:lnTo>
                    <a:pt x="2762" y="729"/>
                  </a:lnTo>
                  <a:lnTo>
                    <a:pt x="2337" y="911"/>
                  </a:lnTo>
                  <a:lnTo>
                    <a:pt x="1973" y="1124"/>
                  </a:lnTo>
                  <a:lnTo>
                    <a:pt x="1609" y="1336"/>
                  </a:lnTo>
                  <a:lnTo>
                    <a:pt x="1306" y="1609"/>
                  </a:lnTo>
                  <a:lnTo>
                    <a:pt x="1184" y="1730"/>
                  </a:lnTo>
                  <a:lnTo>
                    <a:pt x="1063" y="1882"/>
                  </a:lnTo>
                  <a:lnTo>
                    <a:pt x="972" y="2064"/>
                  </a:lnTo>
                  <a:lnTo>
                    <a:pt x="881" y="2246"/>
                  </a:lnTo>
                  <a:lnTo>
                    <a:pt x="881" y="2246"/>
                  </a:lnTo>
                  <a:lnTo>
                    <a:pt x="759" y="2641"/>
                  </a:lnTo>
                  <a:lnTo>
                    <a:pt x="638" y="3096"/>
                  </a:lnTo>
                  <a:lnTo>
                    <a:pt x="547" y="3642"/>
                  </a:lnTo>
                  <a:lnTo>
                    <a:pt x="456" y="4219"/>
                  </a:lnTo>
                  <a:lnTo>
                    <a:pt x="304" y="5463"/>
                  </a:lnTo>
                  <a:lnTo>
                    <a:pt x="183" y="6737"/>
                  </a:lnTo>
                  <a:lnTo>
                    <a:pt x="92" y="7921"/>
                  </a:lnTo>
                  <a:lnTo>
                    <a:pt x="31" y="8892"/>
                  </a:lnTo>
                  <a:lnTo>
                    <a:pt x="1" y="9802"/>
                  </a:lnTo>
                  <a:lnTo>
                    <a:pt x="1" y="9802"/>
                  </a:lnTo>
                  <a:lnTo>
                    <a:pt x="122" y="9893"/>
                  </a:lnTo>
                  <a:lnTo>
                    <a:pt x="547" y="10045"/>
                  </a:lnTo>
                  <a:lnTo>
                    <a:pt x="850" y="10105"/>
                  </a:lnTo>
                  <a:lnTo>
                    <a:pt x="1215" y="10196"/>
                  </a:lnTo>
                  <a:lnTo>
                    <a:pt x="1639" y="10257"/>
                  </a:lnTo>
                  <a:lnTo>
                    <a:pt x="2155" y="10257"/>
                  </a:lnTo>
                  <a:lnTo>
                    <a:pt x="2155" y="10257"/>
                  </a:lnTo>
                  <a:lnTo>
                    <a:pt x="2671" y="11805"/>
                  </a:lnTo>
                  <a:lnTo>
                    <a:pt x="3035" y="12988"/>
                  </a:lnTo>
                  <a:lnTo>
                    <a:pt x="3157" y="13474"/>
                  </a:lnTo>
                  <a:lnTo>
                    <a:pt x="3248" y="13777"/>
                  </a:lnTo>
                  <a:lnTo>
                    <a:pt x="3248" y="13777"/>
                  </a:lnTo>
                  <a:lnTo>
                    <a:pt x="3278" y="14111"/>
                  </a:lnTo>
                  <a:lnTo>
                    <a:pt x="3278" y="14627"/>
                  </a:lnTo>
                  <a:lnTo>
                    <a:pt x="3308" y="15931"/>
                  </a:lnTo>
                  <a:lnTo>
                    <a:pt x="3339" y="17661"/>
                  </a:lnTo>
                  <a:lnTo>
                    <a:pt x="3339" y="17661"/>
                  </a:lnTo>
                  <a:lnTo>
                    <a:pt x="3551" y="17752"/>
                  </a:lnTo>
                  <a:lnTo>
                    <a:pt x="4128" y="17934"/>
                  </a:lnTo>
                  <a:lnTo>
                    <a:pt x="4552" y="18055"/>
                  </a:lnTo>
                  <a:lnTo>
                    <a:pt x="5038" y="18177"/>
                  </a:lnTo>
                  <a:lnTo>
                    <a:pt x="5584" y="18298"/>
                  </a:lnTo>
                  <a:lnTo>
                    <a:pt x="6161" y="18389"/>
                  </a:lnTo>
                  <a:lnTo>
                    <a:pt x="6798" y="18450"/>
                  </a:lnTo>
                  <a:lnTo>
                    <a:pt x="7465" y="18480"/>
                  </a:lnTo>
                  <a:lnTo>
                    <a:pt x="8163" y="18450"/>
                  </a:lnTo>
                  <a:lnTo>
                    <a:pt x="8892" y="18389"/>
                  </a:lnTo>
                  <a:lnTo>
                    <a:pt x="9620" y="18238"/>
                  </a:lnTo>
                  <a:lnTo>
                    <a:pt x="9954" y="18146"/>
                  </a:lnTo>
                  <a:lnTo>
                    <a:pt x="10318" y="18025"/>
                  </a:lnTo>
                  <a:lnTo>
                    <a:pt x="10682" y="17873"/>
                  </a:lnTo>
                  <a:lnTo>
                    <a:pt x="11046" y="17691"/>
                  </a:lnTo>
                  <a:lnTo>
                    <a:pt x="11380" y="17509"/>
                  </a:lnTo>
                  <a:lnTo>
                    <a:pt x="11714" y="17297"/>
                  </a:lnTo>
                  <a:lnTo>
                    <a:pt x="11623" y="9984"/>
                  </a:lnTo>
                  <a:lnTo>
                    <a:pt x="11623" y="9984"/>
                  </a:lnTo>
                  <a:lnTo>
                    <a:pt x="12047" y="9923"/>
                  </a:lnTo>
                  <a:lnTo>
                    <a:pt x="12472" y="9832"/>
                  </a:lnTo>
                  <a:lnTo>
                    <a:pt x="12988" y="9711"/>
                  </a:lnTo>
                  <a:lnTo>
                    <a:pt x="13565" y="9529"/>
                  </a:lnTo>
                  <a:lnTo>
                    <a:pt x="13838" y="9407"/>
                  </a:lnTo>
                  <a:lnTo>
                    <a:pt x="14111" y="9256"/>
                  </a:lnTo>
                  <a:lnTo>
                    <a:pt x="14354" y="9104"/>
                  </a:lnTo>
                  <a:lnTo>
                    <a:pt x="14596" y="8952"/>
                  </a:lnTo>
                  <a:lnTo>
                    <a:pt x="14809" y="8770"/>
                  </a:lnTo>
                  <a:lnTo>
                    <a:pt x="14960" y="8558"/>
                  </a:lnTo>
                  <a:lnTo>
                    <a:pt x="14960" y="8558"/>
                  </a:lnTo>
                  <a:lnTo>
                    <a:pt x="14930" y="8194"/>
                  </a:lnTo>
                  <a:lnTo>
                    <a:pt x="14748" y="7283"/>
                  </a:lnTo>
                  <a:lnTo>
                    <a:pt x="14475" y="5979"/>
                  </a:lnTo>
                  <a:lnTo>
                    <a:pt x="14263" y="5250"/>
                  </a:lnTo>
                  <a:lnTo>
                    <a:pt x="14050" y="4492"/>
                  </a:lnTo>
                  <a:lnTo>
                    <a:pt x="13777" y="3733"/>
                  </a:lnTo>
                  <a:lnTo>
                    <a:pt x="13474" y="2974"/>
                  </a:lnTo>
                  <a:lnTo>
                    <a:pt x="13140" y="2277"/>
                  </a:lnTo>
                  <a:lnTo>
                    <a:pt x="12958" y="1943"/>
                  </a:lnTo>
                  <a:lnTo>
                    <a:pt x="12776" y="1609"/>
                  </a:lnTo>
                  <a:lnTo>
                    <a:pt x="12563" y="1336"/>
                  </a:lnTo>
                  <a:lnTo>
                    <a:pt x="12351" y="1063"/>
                  </a:lnTo>
                  <a:lnTo>
                    <a:pt x="12108" y="820"/>
                  </a:lnTo>
                  <a:lnTo>
                    <a:pt x="11865" y="608"/>
                  </a:lnTo>
                  <a:lnTo>
                    <a:pt x="11623" y="456"/>
                  </a:lnTo>
                  <a:lnTo>
                    <a:pt x="11380" y="304"/>
                  </a:lnTo>
                  <a:lnTo>
                    <a:pt x="11107" y="213"/>
                  </a:lnTo>
                  <a:lnTo>
                    <a:pt x="10803" y="152"/>
                  </a:lnTo>
                  <a:lnTo>
                    <a:pt x="10803" y="152"/>
                  </a:lnTo>
                  <a:lnTo>
                    <a:pt x="9711" y="61"/>
                  </a:lnTo>
                  <a:lnTo>
                    <a:pt x="8740" y="1"/>
                  </a:lnTo>
                  <a:lnTo>
                    <a:pt x="7860" y="1"/>
                  </a:lnTo>
                  <a:lnTo>
                    <a:pt x="7132" y="31"/>
                  </a:lnTo>
                  <a:lnTo>
                    <a:pt x="6555" y="61"/>
                  </a:lnTo>
                  <a:lnTo>
                    <a:pt x="6130" y="92"/>
                  </a:lnTo>
                  <a:lnTo>
                    <a:pt x="5766" y="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4"/>
            <p:cNvSpPr/>
            <p:nvPr/>
          </p:nvSpPr>
          <p:spPr>
            <a:xfrm>
              <a:off x="3454575" y="1455575"/>
              <a:ext cx="374025" cy="31125"/>
            </a:xfrm>
            <a:custGeom>
              <a:avLst/>
              <a:gdLst/>
              <a:ahLst/>
              <a:cxnLst/>
              <a:rect l="l" t="t" r="r" b="b"/>
              <a:pathLst>
                <a:path w="14961" h="1245" extrusionOk="0">
                  <a:moveTo>
                    <a:pt x="1" y="1245"/>
                  </a:moveTo>
                  <a:lnTo>
                    <a:pt x="1" y="1245"/>
                  </a:lnTo>
                  <a:lnTo>
                    <a:pt x="1" y="1245"/>
                  </a:lnTo>
                  <a:lnTo>
                    <a:pt x="1" y="1245"/>
                  </a:lnTo>
                  <a:lnTo>
                    <a:pt x="1" y="1245"/>
                  </a:lnTo>
                  <a:close/>
                  <a:moveTo>
                    <a:pt x="1" y="1245"/>
                  </a:moveTo>
                  <a:lnTo>
                    <a:pt x="1" y="1245"/>
                  </a:lnTo>
                  <a:lnTo>
                    <a:pt x="1" y="1245"/>
                  </a:lnTo>
                  <a:lnTo>
                    <a:pt x="1" y="1245"/>
                  </a:lnTo>
                  <a:lnTo>
                    <a:pt x="1" y="1245"/>
                  </a:lnTo>
                  <a:close/>
                  <a:moveTo>
                    <a:pt x="1" y="1245"/>
                  </a:moveTo>
                  <a:lnTo>
                    <a:pt x="1" y="1245"/>
                  </a:lnTo>
                  <a:lnTo>
                    <a:pt x="1" y="1245"/>
                  </a:lnTo>
                  <a:lnTo>
                    <a:pt x="1" y="1245"/>
                  </a:lnTo>
                  <a:lnTo>
                    <a:pt x="1" y="1245"/>
                  </a:lnTo>
                  <a:close/>
                  <a:moveTo>
                    <a:pt x="14960" y="1"/>
                  </a:move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close/>
                  <a:moveTo>
                    <a:pt x="14960" y="1"/>
                  </a:move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close/>
                  <a:moveTo>
                    <a:pt x="14960" y="1"/>
                  </a:move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close/>
                  <a:moveTo>
                    <a:pt x="14960" y="1"/>
                  </a:move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close/>
                  <a:moveTo>
                    <a:pt x="14960" y="1"/>
                  </a:move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CA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4"/>
            <p:cNvSpPr/>
            <p:nvPr/>
          </p:nvSpPr>
          <p:spPr>
            <a:xfrm>
              <a:off x="3454575" y="1486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4"/>
            <p:cNvSpPr/>
            <p:nvPr/>
          </p:nvSpPr>
          <p:spPr>
            <a:xfrm>
              <a:off x="3454575" y="1486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4"/>
            <p:cNvSpPr/>
            <p:nvPr/>
          </p:nvSpPr>
          <p:spPr>
            <a:xfrm>
              <a:off x="3454575" y="1486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4"/>
            <p:cNvSpPr/>
            <p:nvPr/>
          </p:nvSpPr>
          <p:spPr>
            <a:xfrm>
              <a:off x="3828575" y="145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4"/>
            <p:cNvSpPr/>
            <p:nvPr/>
          </p:nvSpPr>
          <p:spPr>
            <a:xfrm>
              <a:off x="3828575" y="145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4"/>
            <p:cNvSpPr/>
            <p:nvPr/>
          </p:nvSpPr>
          <p:spPr>
            <a:xfrm>
              <a:off x="3828575" y="145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4"/>
            <p:cNvSpPr/>
            <p:nvPr/>
          </p:nvSpPr>
          <p:spPr>
            <a:xfrm>
              <a:off x="3828575" y="145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4"/>
            <p:cNvSpPr/>
            <p:nvPr/>
          </p:nvSpPr>
          <p:spPr>
            <a:xfrm>
              <a:off x="3828575" y="145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4"/>
            <p:cNvSpPr/>
            <p:nvPr/>
          </p:nvSpPr>
          <p:spPr>
            <a:xfrm>
              <a:off x="3508450" y="1498075"/>
              <a:ext cx="13675" cy="41725"/>
            </a:xfrm>
            <a:custGeom>
              <a:avLst/>
              <a:gdLst/>
              <a:ahLst/>
              <a:cxnLst/>
              <a:rect l="l" t="t" r="r" b="b"/>
              <a:pathLst>
                <a:path w="547" h="1669" extrusionOk="0">
                  <a:moveTo>
                    <a:pt x="486" y="1457"/>
                  </a:moveTo>
                  <a:lnTo>
                    <a:pt x="486" y="1457"/>
                  </a:lnTo>
                  <a:lnTo>
                    <a:pt x="546" y="1669"/>
                  </a:lnTo>
                  <a:lnTo>
                    <a:pt x="546" y="1669"/>
                  </a:lnTo>
                  <a:lnTo>
                    <a:pt x="546" y="1669"/>
                  </a:lnTo>
                  <a:lnTo>
                    <a:pt x="486" y="1457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E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4"/>
            <p:cNvSpPr/>
            <p:nvPr/>
          </p:nvSpPr>
          <p:spPr>
            <a:xfrm>
              <a:off x="3520575" y="1534475"/>
              <a:ext cx="1550" cy="5325"/>
            </a:xfrm>
            <a:custGeom>
              <a:avLst/>
              <a:gdLst/>
              <a:ahLst/>
              <a:cxnLst/>
              <a:rect l="l" t="t" r="r" b="b"/>
              <a:pathLst>
                <a:path w="62" h="21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1" y="213"/>
                  </a:lnTo>
                  <a:lnTo>
                    <a:pt x="61" y="213"/>
                  </a:lnTo>
                  <a:lnTo>
                    <a:pt x="61" y="21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4"/>
            <p:cNvSpPr/>
            <p:nvPr/>
          </p:nvSpPr>
          <p:spPr>
            <a:xfrm>
              <a:off x="3508450" y="1498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4"/>
            <p:cNvSpPr/>
            <p:nvPr/>
          </p:nvSpPr>
          <p:spPr>
            <a:xfrm>
              <a:off x="3508450" y="1498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4"/>
            <p:cNvSpPr/>
            <p:nvPr/>
          </p:nvSpPr>
          <p:spPr>
            <a:xfrm>
              <a:off x="3508450" y="1498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4"/>
            <p:cNvSpPr/>
            <p:nvPr/>
          </p:nvSpPr>
          <p:spPr>
            <a:xfrm>
              <a:off x="3454575" y="1254550"/>
              <a:ext cx="374025" cy="433950"/>
            </a:xfrm>
            <a:custGeom>
              <a:avLst/>
              <a:gdLst/>
              <a:ahLst/>
              <a:cxnLst/>
              <a:rect l="l" t="t" r="r" b="b"/>
              <a:pathLst>
                <a:path w="14961" h="17358" fill="none" extrusionOk="0">
                  <a:moveTo>
                    <a:pt x="11744" y="1"/>
                  </a:moveTo>
                  <a:lnTo>
                    <a:pt x="11744" y="1"/>
                  </a:lnTo>
                  <a:lnTo>
                    <a:pt x="11805" y="577"/>
                  </a:lnTo>
                  <a:lnTo>
                    <a:pt x="11835" y="1184"/>
                  </a:lnTo>
                  <a:lnTo>
                    <a:pt x="11835" y="1184"/>
                  </a:lnTo>
                  <a:lnTo>
                    <a:pt x="11835" y="1548"/>
                  </a:lnTo>
                  <a:lnTo>
                    <a:pt x="11805" y="1882"/>
                  </a:lnTo>
                  <a:lnTo>
                    <a:pt x="11683" y="2580"/>
                  </a:lnTo>
                  <a:lnTo>
                    <a:pt x="11501" y="3247"/>
                  </a:lnTo>
                  <a:lnTo>
                    <a:pt x="11258" y="3915"/>
                  </a:lnTo>
                  <a:lnTo>
                    <a:pt x="10955" y="4522"/>
                  </a:lnTo>
                  <a:lnTo>
                    <a:pt x="10621" y="5098"/>
                  </a:lnTo>
                  <a:lnTo>
                    <a:pt x="10196" y="5645"/>
                  </a:lnTo>
                  <a:lnTo>
                    <a:pt x="9741" y="6160"/>
                  </a:lnTo>
                  <a:lnTo>
                    <a:pt x="9256" y="6616"/>
                  </a:lnTo>
                  <a:lnTo>
                    <a:pt x="8710" y="7010"/>
                  </a:lnTo>
                  <a:lnTo>
                    <a:pt x="8103" y="7374"/>
                  </a:lnTo>
                  <a:lnTo>
                    <a:pt x="7496" y="7678"/>
                  </a:lnTo>
                  <a:lnTo>
                    <a:pt x="6859" y="7920"/>
                  </a:lnTo>
                  <a:lnTo>
                    <a:pt x="6191" y="8102"/>
                  </a:lnTo>
                  <a:lnTo>
                    <a:pt x="5493" y="8194"/>
                  </a:lnTo>
                  <a:lnTo>
                    <a:pt x="5129" y="8224"/>
                  </a:lnTo>
                  <a:lnTo>
                    <a:pt x="4765" y="8224"/>
                  </a:lnTo>
                  <a:lnTo>
                    <a:pt x="4765" y="8224"/>
                  </a:lnTo>
                  <a:lnTo>
                    <a:pt x="4128" y="8194"/>
                  </a:lnTo>
                  <a:lnTo>
                    <a:pt x="3490" y="8102"/>
                  </a:lnTo>
                  <a:lnTo>
                    <a:pt x="2884" y="7951"/>
                  </a:lnTo>
                  <a:lnTo>
                    <a:pt x="2277" y="7769"/>
                  </a:lnTo>
                  <a:lnTo>
                    <a:pt x="1700" y="7496"/>
                  </a:lnTo>
                  <a:lnTo>
                    <a:pt x="1154" y="7222"/>
                  </a:lnTo>
                  <a:lnTo>
                    <a:pt x="638" y="6858"/>
                  </a:lnTo>
                  <a:lnTo>
                    <a:pt x="153" y="6464"/>
                  </a:lnTo>
                  <a:lnTo>
                    <a:pt x="153" y="6464"/>
                  </a:lnTo>
                  <a:lnTo>
                    <a:pt x="31" y="843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" y="9286"/>
                  </a:lnTo>
                  <a:lnTo>
                    <a:pt x="122" y="9377"/>
                  </a:lnTo>
                  <a:lnTo>
                    <a:pt x="547" y="9529"/>
                  </a:lnTo>
                  <a:lnTo>
                    <a:pt x="850" y="9589"/>
                  </a:lnTo>
                  <a:lnTo>
                    <a:pt x="1215" y="9680"/>
                  </a:lnTo>
                  <a:lnTo>
                    <a:pt x="1639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155" y="9741"/>
                  </a:lnTo>
                  <a:lnTo>
                    <a:pt x="2641" y="11198"/>
                  </a:lnTo>
                  <a:lnTo>
                    <a:pt x="2641" y="11198"/>
                  </a:lnTo>
                  <a:lnTo>
                    <a:pt x="2701" y="11410"/>
                  </a:lnTo>
                  <a:lnTo>
                    <a:pt x="2701" y="11410"/>
                  </a:lnTo>
                  <a:lnTo>
                    <a:pt x="3187" y="11380"/>
                  </a:lnTo>
                  <a:lnTo>
                    <a:pt x="3703" y="11349"/>
                  </a:lnTo>
                  <a:lnTo>
                    <a:pt x="3703" y="11349"/>
                  </a:lnTo>
                  <a:lnTo>
                    <a:pt x="4401" y="11380"/>
                  </a:lnTo>
                  <a:lnTo>
                    <a:pt x="5068" y="11501"/>
                  </a:lnTo>
                  <a:lnTo>
                    <a:pt x="5736" y="11653"/>
                  </a:lnTo>
                  <a:lnTo>
                    <a:pt x="6403" y="11895"/>
                  </a:lnTo>
                  <a:lnTo>
                    <a:pt x="7010" y="12169"/>
                  </a:lnTo>
                  <a:lnTo>
                    <a:pt x="7617" y="12533"/>
                  </a:lnTo>
                  <a:lnTo>
                    <a:pt x="8163" y="12958"/>
                  </a:lnTo>
                  <a:lnTo>
                    <a:pt x="8679" y="13413"/>
                  </a:lnTo>
                  <a:lnTo>
                    <a:pt x="8679" y="13413"/>
                  </a:lnTo>
                  <a:lnTo>
                    <a:pt x="9074" y="13837"/>
                  </a:lnTo>
                  <a:lnTo>
                    <a:pt x="9407" y="14262"/>
                  </a:lnTo>
                  <a:lnTo>
                    <a:pt x="9711" y="14748"/>
                  </a:lnTo>
                  <a:lnTo>
                    <a:pt x="9984" y="15233"/>
                  </a:lnTo>
                  <a:lnTo>
                    <a:pt x="10227" y="15749"/>
                  </a:lnTo>
                  <a:lnTo>
                    <a:pt x="10409" y="16265"/>
                  </a:lnTo>
                  <a:lnTo>
                    <a:pt x="10561" y="16811"/>
                  </a:lnTo>
                  <a:lnTo>
                    <a:pt x="10682" y="17357"/>
                  </a:lnTo>
                  <a:lnTo>
                    <a:pt x="10682" y="17357"/>
                  </a:lnTo>
                  <a:lnTo>
                    <a:pt x="11198" y="17115"/>
                  </a:lnTo>
                  <a:lnTo>
                    <a:pt x="11714" y="16781"/>
                  </a:lnTo>
                  <a:lnTo>
                    <a:pt x="11623" y="9468"/>
                  </a:lnTo>
                  <a:lnTo>
                    <a:pt x="11623" y="9468"/>
                  </a:lnTo>
                  <a:lnTo>
                    <a:pt x="11623" y="9468"/>
                  </a:lnTo>
                  <a:lnTo>
                    <a:pt x="12047" y="9407"/>
                  </a:lnTo>
                  <a:lnTo>
                    <a:pt x="12472" y="9316"/>
                  </a:lnTo>
                  <a:lnTo>
                    <a:pt x="12988" y="9195"/>
                  </a:lnTo>
                  <a:lnTo>
                    <a:pt x="13565" y="9013"/>
                  </a:lnTo>
                  <a:lnTo>
                    <a:pt x="13838" y="8891"/>
                  </a:lnTo>
                  <a:lnTo>
                    <a:pt x="14111" y="8740"/>
                  </a:lnTo>
                  <a:lnTo>
                    <a:pt x="14354" y="8588"/>
                  </a:lnTo>
                  <a:lnTo>
                    <a:pt x="14596" y="8436"/>
                  </a:lnTo>
                  <a:lnTo>
                    <a:pt x="14809" y="8254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60" y="8042"/>
                  </a:lnTo>
                  <a:lnTo>
                    <a:pt x="14930" y="7678"/>
                  </a:lnTo>
                  <a:lnTo>
                    <a:pt x="14778" y="6919"/>
                  </a:lnTo>
                  <a:lnTo>
                    <a:pt x="14536" y="5827"/>
                  </a:lnTo>
                  <a:lnTo>
                    <a:pt x="14384" y="5189"/>
                  </a:lnTo>
                  <a:lnTo>
                    <a:pt x="14202" y="4522"/>
                  </a:lnTo>
                  <a:lnTo>
                    <a:pt x="14020" y="3854"/>
                  </a:lnTo>
                  <a:lnTo>
                    <a:pt x="13777" y="3187"/>
                  </a:lnTo>
                  <a:lnTo>
                    <a:pt x="13504" y="2519"/>
                  </a:lnTo>
                  <a:lnTo>
                    <a:pt x="13231" y="1882"/>
                  </a:lnTo>
                  <a:lnTo>
                    <a:pt x="12897" y="1305"/>
                  </a:lnTo>
                  <a:lnTo>
                    <a:pt x="12533" y="790"/>
                  </a:lnTo>
                  <a:lnTo>
                    <a:pt x="12351" y="547"/>
                  </a:lnTo>
                  <a:lnTo>
                    <a:pt x="12138" y="334"/>
                  </a:lnTo>
                  <a:lnTo>
                    <a:pt x="11956" y="152"/>
                  </a:lnTo>
                  <a:lnTo>
                    <a:pt x="117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54"/>
            <p:cNvSpPr/>
            <p:nvPr/>
          </p:nvSpPr>
          <p:spPr>
            <a:xfrm>
              <a:off x="3484175" y="1325100"/>
              <a:ext cx="56925" cy="275400"/>
            </a:xfrm>
            <a:custGeom>
              <a:avLst/>
              <a:gdLst/>
              <a:ahLst/>
              <a:cxnLst/>
              <a:rect l="l" t="t" r="r" b="b"/>
              <a:pathLst>
                <a:path w="2277" h="11016" extrusionOk="0">
                  <a:moveTo>
                    <a:pt x="213" y="1"/>
                  </a:moveTo>
                  <a:lnTo>
                    <a:pt x="152" y="243"/>
                  </a:lnTo>
                  <a:lnTo>
                    <a:pt x="122" y="516"/>
                  </a:lnTo>
                  <a:lnTo>
                    <a:pt x="61" y="881"/>
                  </a:lnTo>
                  <a:lnTo>
                    <a:pt x="31" y="1305"/>
                  </a:lnTo>
                  <a:lnTo>
                    <a:pt x="0" y="1791"/>
                  </a:lnTo>
                  <a:lnTo>
                    <a:pt x="31" y="2307"/>
                  </a:lnTo>
                  <a:lnTo>
                    <a:pt x="61" y="2823"/>
                  </a:lnTo>
                  <a:lnTo>
                    <a:pt x="122" y="3338"/>
                  </a:lnTo>
                  <a:lnTo>
                    <a:pt x="213" y="3854"/>
                  </a:lnTo>
                  <a:lnTo>
                    <a:pt x="425" y="4734"/>
                  </a:lnTo>
                  <a:lnTo>
                    <a:pt x="577" y="5372"/>
                  </a:lnTo>
                  <a:lnTo>
                    <a:pt x="637" y="5584"/>
                  </a:lnTo>
                  <a:lnTo>
                    <a:pt x="941" y="6434"/>
                  </a:lnTo>
                  <a:lnTo>
                    <a:pt x="1548" y="8285"/>
                  </a:lnTo>
                  <a:lnTo>
                    <a:pt x="1851" y="9286"/>
                  </a:lnTo>
                  <a:lnTo>
                    <a:pt x="2064" y="10166"/>
                  </a:lnTo>
                  <a:lnTo>
                    <a:pt x="2215" y="10773"/>
                  </a:lnTo>
                  <a:lnTo>
                    <a:pt x="2276" y="11015"/>
                  </a:lnTo>
                  <a:lnTo>
                    <a:pt x="2246" y="10773"/>
                  </a:lnTo>
                  <a:lnTo>
                    <a:pt x="2215" y="10500"/>
                  </a:lnTo>
                  <a:lnTo>
                    <a:pt x="2185" y="10136"/>
                  </a:lnTo>
                  <a:lnTo>
                    <a:pt x="2003" y="9225"/>
                  </a:lnTo>
                  <a:lnTo>
                    <a:pt x="1730" y="8224"/>
                  </a:lnTo>
                  <a:lnTo>
                    <a:pt x="1153" y="6373"/>
                  </a:lnTo>
                  <a:lnTo>
                    <a:pt x="911" y="5523"/>
                  </a:lnTo>
                  <a:lnTo>
                    <a:pt x="850" y="5280"/>
                  </a:lnTo>
                  <a:lnTo>
                    <a:pt x="668" y="4674"/>
                  </a:lnTo>
                  <a:lnTo>
                    <a:pt x="455" y="3824"/>
                  </a:lnTo>
                  <a:lnTo>
                    <a:pt x="243" y="2792"/>
                  </a:lnTo>
                  <a:lnTo>
                    <a:pt x="182" y="2276"/>
                  </a:lnTo>
                  <a:lnTo>
                    <a:pt x="152" y="1791"/>
                  </a:lnTo>
                  <a:lnTo>
                    <a:pt x="152" y="1305"/>
                  </a:lnTo>
                  <a:lnTo>
                    <a:pt x="152" y="881"/>
                  </a:lnTo>
                  <a:lnTo>
                    <a:pt x="213" y="243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6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54"/>
            <p:cNvSpPr/>
            <p:nvPr/>
          </p:nvSpPr>
          <p:spPr>
            <a:xfrm>
              <a:off x="3701125" y="1283375"/>
              <a:ext cx="37950" cy="204100"/>
            </a:xfrm>
            <a:custGeom>
              <a:avLst/>
              <a:gdLst/>
              <a:ahLst/>
              <a:cxnLst/>
              <a:rect l="l" t="t" r="r" b="b"/>
              <a:pathLst>
                <a:path w="1518" h="8164" extrusionOk="0">
                  <a:moveTo>
                    <a:pt x="456" y="1"/>
                  </a:moveTo>
                  <a:lnTo>
                    <a:pt x="365" y="152"/>
                  </a:lnTo>
                  <a:lnTo>
                    <a:pt x="304" y="365"/>
                  </a:lnTo>
                  <a:lnTo>
                    <a:pt x="213" y="608"/>
                  </a:lnTo>
                  <a:lnTo>
                    <a:pt x="122" y="911"/>
                  </a:lnTo>
                  <a:lnTo>
                    <a:pt x="61" y="1275"/>
                  </a:lnTo>
                  <a:lnTo>
                    <a:pt x="1" y="2064"/>
                  </a:lnTo>
                  <a:lnTo>
                    <a:pt x="1" y="2459"/>
                  </a:lnTo>
                  <a:lnTo>
                    <a:pt x="1" y="2823"/>
                  </a:lnTo>
                  <a:lnTo>
                    <a:pt x="61" y="3521"/>
                  </a:lnTo>
                  <a:lnTo>
                    <a:pt x="152" y="4158"/>
                  </a:lnTo>
                  <a:lnTo>
                    <a:pt x="183" y="4340"/>
                  </a:lnTo>
                  <a:lnTo>
                    <a:pt x="304" y="4825"/>
                  </a:lnTo>
                  <a:lnTo>
                    <a:pt x="486" y="5463"/>
                  </a:lnTo>
                  <a:lnTo>
                    <a:pt x="729" y="6221"/>
                  </a:lnTo>
                  <a:lnTo>
                    <a:pt x="972" y="6949"/>
                  </a:lnTo>
                  <a:lnTo>
                    <a:pt x="1245" y="7587"/>
                  </a:lnTo>
                  <a:lnTo>
                    <a:pt x="1427" y="8012"/>
                  </a:lnTo>
                  <a:lnTo>
                    <a:pt x="1518" y="8163"/>
                  </a:lnTo>
                  <a:lnTo>
                    <a:pt x="1487" y="7981"/>
                  </a:lnTo>
                  <a:lnTo>
                    <a:pt x="1336" y="7526"/>
                  </a:lnTo>
                  <a:lnTo>
                    <a:pt x="911" y="6161"/>
                  </a:lnTo>
                  <a:lnTo>
                    <a:pt x="699" y="5402"/>
                  </a:lnTo>
                  <a:lnTo>
                    <a:pt x="547" y="4765"/>
                  </a:lnTo>
                  <a:lnTo>
                    <a:pt x="456" y="4310"/>
                  </a:lnTo>
                  <a:lnTo>
                    <a:pt x="425" y="4127"/>
                  </a:lnTo>
                  <a:lnTo>
                    <a:pt x="304" y="3490"/>
                  </a:lnTo>
                  <a:lnTo>
                    <a:pt x="243" y="2823"/>
                  </a:lnTo>
                  <a:lnTo>
                    <a:pt x="183" y="2064"/>
                  </a:lnTo>
                  <a:lnTo>
                    <a:pt x="213" y="1305"/>
                  </a:lnTo>
                  <a:lnTo>
                    <a:pt x="274" y="941"/>
                  </a:lnTo>
                  <a:lnTo>
                    <a:pt x="304" y="638"/>
                  </a:lnTo>
                  <a:lnTo>
                    <a:pt x="365" y="365"/>
                  </a:lnTo>
                  <a:lnTo>
                    <a:pt x="425" y="183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006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54"/>
            <p:cNvSpPr/>
            <p:nvPr/>
          </p:nvSpPr>
          <p:spPr>
            <a:xfrm>
              <a:off x="3570650" y="1266700"/>
              <a:ext cx="79675" cy="19750"/>
            </a:xfrm>
            <a:custGeom>
              <a:avLst/>
              <a:gdLst/>
              <a:ahLst/>
              <a:cxnLst/>
              <a:rect l="l" t="t" r="r" b="b"/>
              <a:pathLst>
                <a:path w="3187" h="790" extrusionOk="0">
                  <a:moveTo>
                    <a:pt x="3187" y="0"/>
                  </a:moveTo>
                  <a:lnTo>
                    <a:pt x="3126" y="30"/>
                  </a:lnTo>
                  <a:lnTo>
                    <a:pt x="2944" y="91"/>
                  </a:lnTo>
                  <a:lnTo>
                    <a:pt x="2701" y="213"/>
                  </a:lnTo>
                  <a:lnTo>
                    <a:pt x="2398" y="334"/>
                  </a:lnTo>
                  <a:lnTo>
                    <a:pt x="2094" y="425"/>
                  </a:lnTo>
                  <a:lnTo>
                    <a:pt x="1821" y="486"/>
                  </a:lnTo>
                  <a:lnTo>
                    <a:pt x="1639" y="486"/>
                  </a:lnTo>
                  <a:lnTo>
                    <a:pt x="1578" y="516"/>
                  </a:lnTo>
                  <a:lnTo>
                    <a:pt x="1032" y="516"/>
                  </a:lnTo>
                  <a:lnTo>
                    <a:pt x="759" y="455"/>
                  </a:lnTo>
                  <a:lnTo>
                    <a:pt x="456" y="364"/>
                  </a:lnTo>
                  <a:lnTo>
                    <a:pt x="243" y="213"/>
                  </a:lnTo>
                  <a:lnTo>
                    <a:pt x="91" y="91"/>
                  </a:lnTo>
                  <a:lnTo>
                    <a:pt x="0" y="61"/>
                  </a:lnTo>
                  <a:lnTo>
                    <a:pt x="31" y="122"/>
                  </a:lnTo>
                  <a:lnTo>
                    <a:pt x="152" y="304"/>
                  </a:lnTo>
                  <a:lnTo>
                    <a:pt x="395" y="486"/>
                  </a:lnTo>
                  <a:lnTo>
                    <a:pt x="516" y="577"/>
                  </a:lnTo>
                  <a:lnTo>
                    <a:pt x="698" y="637"/>
                  </a:lnTo>
                  <a:lnTo>
                    <a:pt x="1002" y="728"/>
                  </a:lnTo>
                  <a:lnTo>
                    <a:pt x="1305" y="789"/>
                  </a:lnTo>
                  <a:lnTo>
                    <a:pt x="1518" y="789"/>
                  </a:lnTo>
                  <a:lnTo>
                    <a:pt x="1609" y="759"/>
                  </a:lnTo>
                  <a:lnTo>
                    <a:pt x="1669" y="759"/>
                  </a:lnTo>
                  <a:lnTo>
                    <a:pt x="1882" y="728"/>
                  </a:lnTo>
                  <a:lnTo>
                    <a:pt x="2155" y="637"/>
                  </a:lnTo>
                  <a:lnTo>
                    <a:pt x="2458" y="516"/>
                  </a:lnTo>
                  <a:lnTo>
                    <a:pt x="2762" y="364"/>
                  </a:lnTo>
                  <a:lnTo>
                    <a:pt x="3005" y="182"/>
                  </a:lnTo>
                  <a:lnTo>
                    <a:pt x="3156" y="61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006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54"/>
            <p:cNvSpPr/>
            <p:nvPr/>
          </p:nvSpPr>
          <p:spPr>
            <a:xfrm>
              <a:off x="3456850" y="1485925"/>
              <a:ext cx="50850" cy="14450"/>
            </a:xfrm>
            <a:custGeom>
              <a:avLst/>
              <a:gdLst/>
              <a:ahLst/>
              <a:cxnLst/>
              <a:rect l="l" t="t" r="r" b="b"/>
              <a:pathLst>
                <a:path w="2034" h="578" extrusionOk="0">
                  <a:moveTo>
                    <a:pt x="1" y="1"/>
                  </a:moveTo>
                  <a:lnTo>
                    <a:pt x="1" y="61"/>
                  </a:lnTo>
                  <a:lnTo>
                    <a:pt x="92" y="152"/>
                  </a:lnTo>
                  <a:lnTo>
                    <a:pt x="213" y="274"/>
                  </a:lnTo>
                  <a:lnTo>
                    <a:pt x="395" y="395"/>
                  </a:lnTo>
                  <a:lnTo>
                    <a:pt x="608" y="486"/>
                  </a:lnTo>
                  <a:lnTo>
                    <a:pt x="759" y="516"/>
                  </a:lnTo>
                  <a:lnTo>
                    <a:pt x="881" y="577"/>
                  </a:lnTo>
                  <a:lnTo>
                    <a:pt x="1306" y="577"/>
                  </a:lnTo>
                  <a:lnTo>
                    <a:pt x="1518" y="547"/>
                  </a:lnTo>
                  <a:lnTo>
                    <a:pt x="1700" y="516"/>
                  </a:lnTo>
                  <a:lnTo>
                    <a:pt x="1882" y="456"/>
                  </a:lnTo>
                  <a:lnTo>
                    <a:pt x="2004" y="395"/>
                  </a:lnTo>
                  <a:lnTo>
                    <a:pt x="2034" y="365"/>
                  </a:lnTo>
                  <a:lnTo>
                    <a:pt x="1306" y="365"/>
                  </a:lnTo>
                  <a:lnTo>
                    <a:pt x="1124" y="334"/>
                  </a:lnTo>
                  <a:lnTo>
                    <a:pt x="972" y="304"/>
                  </a:lnTo>
                  <a:lnTo>
                    <a:pt x="942" y="304"/>
                  </a:lnTo>
                  <a:lnTo>
                    <a:pt x="820" y="274"/>
                  </a:lnTo>
                  <a:lnTo>
                    <a:pt x="668" y="274"/>
                  </a:lnTo>
                  <a:lnTo>
                    <a:pt x="486" y="213"/>
                  </a:lnTo>
                  <a:lnTo>
                    <a:pt x="304" y="152"/>
                  </a:lnTo>
                  <a:lnTo>
                    <a:pt x="153" y="61"/>
                  </a:lnTo>
                  <a:lnTo>
                    <a:pt x="3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6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4"/>
            <p:cNvSpPr/>
            <p:nvPr/>
          </p:nvSpPr>
          <p:spPr>
            <a:xfrm>
              <a:off x="3550175" y="1669500"/>
              <a:ext cx="163875" cy="24300"/>
            </a:xfrm>
            <a:custGeom>
              <a:avLst/>
              <a:gdLst/>
              <a:ahLst/>
              <a:cxnLst/>
              <a:rect l="l" t="t" r="r" b="b"/>
              <a:pathLst>
                <a:path w="6555" h="972" extrusionOk="0">
                  <a:moveTo>
                    <a:pt x="6554" y="1"/>
                  </a:moveTo>
                  <a:lnTo>
                    <a:pt x="6403" y="31"/>
                  </a:lnTo>
                  <a:lnTo>
                    <a:pt x="6008" y="122"/>
                  </a:lnTo>
                  <a:lnTo>
                    <a:pt x="4916" y="486"/>
                  </a:lnTo>
                  <a:lnTo>
                    <a:pt x="4309" y="638"/>
                  </a:lnTo>
                  <a:lnTo>
                    <a:pt x="3793" y="699"/>
                  </a:lnTo>
                  <a:lnTo>
                    <a:pt x="2761" y="699"/>
                  </a:lnTo>
                  <a:lnTo>
                    <a:pt x="2246" y="638"/>
                  </a:lnTo>
                  <a:lnTo>
                    <a:pt x="1639" y="517"/>
                  </a:lnTo>
                  <a:lnTo>
                    <a:pt x="516" y="244"/>
                  </a:lnTo>
                  <a:lnTo>
                    <a:pt x="122" y="153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122" y="183"/>
                  </a:lnTo>
                  <a:lnTo>
                    <a:pt x="486" y="335"/>
                  </a:lnTo>
                  <a:lnTo>
                    <a:pt x="1002" y="517"/>
                  </a:lnTo>
                  <a:lnTo>
                    <a:pt x="1578" y="699"/>
                  </a:lnTo>
                  <a:lnTo>
                    <a:pt x="2185" y="850"/>
                  </a:lnTo>
                  <a:lnTo>
                    <a:pt x="2731" y="941"/>
                  </a:lnTo>
                  <a:lnTo>
                    <a:pt x="2944" y="972"/>
                  </a:lnTo>
                  <a:lnTo>
                    <a:pt x="3429" y="972"/>
                  </a:lnTo>
                  <a:lnTo>
                    <a:pt x="3824" y="941"/>
                  </a:lnTo>
                  <a:lnTo>
                    <a:pt x="4370" y="850"/>
                  </a:lnTo>
                  <a:lnTo>
                    <a:pt x="4673" y="759"/>
                  </a:lnTo>
                  <a:lnTo>
                    <a:pt x="4977" y="668"/>
                  </a:lnTo>
                  <a:lnTo>
                    <a:pt x="5553" y="426"/>
                  </a:lnTo>
                  <a:lnTo>
                    <a:pt x="6069" y="213"/>
                  </a:lnTo>
                  <a:lnTo>
                    <a:pt x="6403" y="92"/>
                  </a:lnTo>
                  <a:lnTo>
                    <a:pt x="6554" y="1"/>
                  </a:lnTo>
                  <a:close/>
                </a:path>
              </a:pathLst>
            </a:custGeom>
            <a:solidFill>
              <a:srgbClr val="006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4"/>
            <p:cNvSpPr/>
            <p:nvPr/>
          </p:nvSpPr>
          <p:spPr>
            <a:xfrm>
              <a:off x="3456850" y="1042900"/>
              <a:ext cx="54650" cy="78175"/>
            </a:xfrm>
            <a:custGeom>
              <a:avLst/>
              <a:gdLst/>
              <a:ahLst/>
              <a:cxnLst/>
              <a:rect l="l" t="t" r="r" b="b"/>
              <a:pathLst>
                <a:path w="2186" h="3127" extrusionOk="0">
                  <a:moveTo>
                    <a:pt x="790" y="1"/>
                  </a:moveTo>
                  <a:lnTo>
                    <a:pt x="668" y="31"/>
                  </a:lnTo>
                  <a:lnTo>
                    <a:pt x="486" y="122"/>
                  </a:lnTo>
                  <a:lnTo>
                    <a:pt x="335" y="243"/>
                  </a:lnTo>
                  <a:lnTo>
                    <a:pt x="213" y="395"/>
                  </a:lnTo>
                  <a:lnTo>
                    <a:pt x="122" y="608"/>
                  </a:lnTo>
                  <a:lnTo>
                    <a:pt x="62" y="850"/>
                  </a:lnTo>
                  <a:lnTo>
                    <a:pt x="1" y="1093"/>
                  </a:lnTo>
                  <a:lnTo>
                    <a:pt x="1" y="1366"/>
                  </a:lnTo>
                  <a:lnTo>
                    <a:pt x="31" y="1670"/>
                  </a:lnTo>
                  <a:lnTo>
                    <a:pt x="92" y="1943"/>
                  </a:lnTo>
                  <a:lnTo>
                    <a:pt x="213" y="2216"/>
                  </a:lnTo>
                  <a:lnTo>
                    <a:pt x="335" y="2459"/>
                  </a:lnTo>
                  <a:lnTo>
                    <a:pt x="547" y="2671"/>
                  </a:lnTo>
                  <a:lnTo>
                    <a:pt x="759" y="2853"/>
                  </a:lnTo>
                  <a:lnTo>
                    <a:pt x="1033" y="3005"/>
                  </a:lnTo>
                  <a:lnTo>
                    <a:pt x="1366" y="3096"/>
                  </a:lnTo>
                  <a:lnTo>
                    <a:pt x="1761" y="3126"/>
                  </a:lnTo>
                  <a:lnTo>
                    <a:pt x="2186" y="3096"/>
                  </a:lnTo>
                  <a:lnTo>
                    <a:pt x="1852" y="759"/>
                  </a:lnTo>
                  <a:lnTo>
                    <a:pt x="1761" y="608"/>
                  </a:lnTo>
                  <a:lnTo>
                    <a:pt x="1639" y="425"/>
                  </a:lnTo>
                  <a:lnTo>
                    <a:pt x="1488" y="274"/>
                  </a:lnTo>
                  <a:lnTo>
                    <a:pt x="1306" y="122"/>
                  </a:lnTo>
                  <a:lnTo>
                    <a:pt x="1184" y="61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4"/>
            <p:cNvSpPr/>
            <p:nvPr/>
          </p:nvSpPr>
          <p:spPr>
            <a:xfrm>
              <a:off x="3456850" y="1042900"/>
              <a:ext cx="54650" cy="78175"/>
            </a:xfrm>
            <a:custGeom>
              <a:avLst/>
              <a:gdLst/>
              <a:ahLst/>
              <a:cxnLst/>
              <a:rect l="l" t="t" r="r" b="b"/>
              <a:pathLst>
                <a:path w="2186" h="3127" fill="none" extrusionOk="0">
                  <a:moveTo>
                    <a:pt x="1852" y="759"/>
                  </a:moveTo>
                  <a:lnTo>
                    <a:pt x="1852" y="759"/>
                  </a:lnTo>
                  <a:lnTo>
                    <a:pt x="1761" y="608"/>
                  </a:lnTo>
                  <a:lnTo>
                    <a:pt x="1639" y="425"/>
                  </a:lnTo>
                  <a:lnTo>
                    <a:pt x="1488" y="274"/>
                  </a:lnTo>
                  <a:lnTo>
                    <a:pt x="1306" y="122"/>
                  </a:lnTo>
                  <a:lnTo>
                    <a:pt x="1184" y="61"/>
                  </a:lnTo>
                  <a:lnTo>
                    <a:pt x="1063" y="1"/>
                  </a:lnTo>
                  <a:lnTo>
                    <a:pt x="942" y="1"/>
                  </a:lnTo>
                  <a:lnTo>
                    <a:pt x="790" y="1"/>
                  </a:lnTo>
                  <a:lnTo>
                    <a:pt x="668" y="31"/>
                  </a:lnTo>
                  <a:lnTo>
                    <a:pt x="486" y="122"/>
                  </a:lnTo>
                  <a:lnTo>
                    <a:pt x="486" y="122"/>
                  </a:lnTo>
                  <a:lnTo>
                    <a:pt x="335" y="243"/>
                  </a:lnTo>
                  <a:lnTo>
                    <a:pt x="213" y="395"/>
                  </a:lnTo>
                  <a:lnTo>
                    <a:pt x="122" y="608"/>
                  </a:lnTo>
                  <a:lnTo>
                    <a:pt x="62" y="850"/>
                  </a:lnTo>
                  <a:lnTo>
                    <a:pt x="1" y="1093"/>
                  </a:lnTo>
                  <a:lnTo>
                    <a:pt x="1" y="1366"/>
                  </a:lnTo>
                  <a:lnTo>
                    <a:pt x="31" y="1670"/>
                  </a:lnTo>
                  <a:lnTo>
                    <a:pt x="92" y="1943"/>
                  </a:lnTo>
                  <a:lnTo>
                    <a:pt x="213" y="2216"/>
                  </a:lnTo>
                  <a:lnTo>
                    <a:pt x="335" y="2459"/>
                  </a:lnTo>
                  <a:lnTo>
                    <a:pt x="547" y="2671"/>
                  </a:lnTo>
                  <a:lnTo>
                    <a:pt x="759" y="2853"/>
                  </a:lnTo>
                  <a:lnTo>
                    <a:pt x="1033" y="3005"/>
                  </a:lnTo>
                  <a:lnTo>
                    <a:pt x="1366" y="3096"/>
                  </a:lnTo>
                  <a:lnTo>
                    <a:pt x="1761" y="3126"/>
                  </a:lnTo>
                  <a:lnTo>
                    <a:pt x="2186" y="3096"/>
                  </a:lnTo>
                  <a:lnTo>
                    <a:pt x="1852" y="7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4"/>
            <p:cNvSpPr/>
            <p:nvPr/>
          </p:nvSpPr>
          <p:spPr>
            <a:xfrm>
              <a:off x="3469000" y="1061875"/>
              <a:ext cx="31875" cy="41750"/>
            </a:xfrm>
            <a:custGeom>
              <a:avLst/>
              <a:gdLst/>
              <a:ahLst/>
              <a:cxnLst/>
              <a:rect l="l" t="t" r="r" b="b"/>
              <a:pathLst>
                <a:path w="1275" h="1670" extrusionOk="0">
                  <a:moveTo>
                    <a:pt x="334" y="0"/>
                  </a:moveTo>
                  <a:lnTo>
                    <a:pt x="213" y="31"/>
                  </a:lnTo>
                  <a:lnTo>
                    <a:pt x="122" y="61"/>
                  </a:lnTo>
                  <a:lnTo>
                    <a:pt x="31" y="152"/>
                  </a:lnTo>
                  <a:lnTo>
                    <a:pt x="0" y="213"/>
                  </a:lnTo>
                  <a:lnTo>
                    <a:pt x="61" y="182"/>
                  </a:lnTo>
                  <a:lnTo>
                    <a:pt x="152" y="122"/>
                  </a:lnTo>
                  <a:lnTo>
                    <a:pt x="243" y="91"/>
                  </a:lnTo>
                  <a:lnTo>
                    <a:pt x="304" y="122"/>
                  </a:lnTo>
                  <a:lnTo>
                    <a:pt x="395" y="152"/>
                  </a:lnTo>
                  <a:lnTo>
                    <a:pt x="486" y="213"/>
                  </a:lnTo>
                  <a:lnTo>
                    <a:pt x="607" y="334"/>
                  </a:lnTo>
                  <a:lnTo>
                    <a:pt x="698" y="486"/>
                  </a:lnTo>
                  <a:lnTo>
                    <a:pt x="789" y="637"/>
                  </a:lnTo>
                  <a:lnTo>
                    <a:pt x="880" y="789"/>
                  </a:lnTo>
                  <a:lnTo>
                    <a:pt x="1062" y="1153"/>
                  </a:lnTo>
                  <a:lnTo>
                    <a:pt x="1214" y="1517"/>
                  </a:lnTo>
                  <a:lnTo>
                    <a:pt x="1275" y="1669"/>
                  </a:lnTo>
                  <a:lnTo>
                    <a:pt x="1275" y="1639"/>
                  </a:lnTo>
                  <a:lnTo>
                    <a:pt x="1275" y="1487"/>
                  </a:lnTo>
                  <a:lnTo>
                    <a:pt x="1244" y="1305"/>
                  </a:lnTo>
                  <a:lnTo>
                    <a:pt x="1184" y="1093"/>
                  </a:lnTo>
                  <a:lnTo>
                    <a:pt x="1032" y="729"/>
                  </a:lnTo>
                  <a:lnTo>
                    <a:pt x="941" y="546"/>
                  </a:lnTo>
                  <a:lnTo>
                    <a:pt x="850" y="395"/>
                  </a:lnTo>
                  <a:lnTo>
                    <a:pt x="729" y="243"/>
                  </a:lnTo>
                  <a:lnTo>
                    <a:pt x="547" y="91"/>
                  </a:lnTo>
                  <a:lnTo>
                    <a:pt x="456" y="31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4"/>
            <p:cNvSpPr/>
            <p:nvPr/>
          </p:nvSpPr>
          <p:spPr>
            <a:xfrm>
              <a:off x="3469000" y="1061875"/>
              <a:ext cx="31875" cy="41750"/>
            </a:xfrm>
            <a:custGeom>
              <a:avLst/>
              <a:gdLst/>
              <a:ahLst/>
              <a:cxnLst/>
              <a:rect l="l" t="t" r="r" b="b"/>
              <a:pathLst>
                <a:path w="1275" h="1670" fill="none" extrusionOk="0">
                  <a:moveTo>
                    <a:pt x="1275" y="1669"/>
                  </a:moveTo>
                  <a:lnTo>
                    <a:pt x="1275" y="1669"/>
                  </a:lnTo>
                  <a:lnTo>
                    <a:pt x="1275" y="1639"/>
                  </a:lnTo>
                  <a:lnTo>
                    <a:pt x="1275" y="1487"/>
                  </a:lnTo>
                  <a:lnTo>
                    <a:pt x="1275" y="1487"/>
                  </a:lnTo>
                  <a:lnTo>
                    <a:pt x="1244" y="1305"/>
                  </a:lnTo>
                  <a:lnTo>
                    <a:pt x="1184" y="1093"/>
                  </a:lnTo>
                  <a:lnTo>
                    <a:pt x="1184" y="1093"/>
                  </a:lnTo>
                  <a:lnTo>
                    <a:pt x="1032" y="729"/>
                  </a:lnTo>
                  <a:lnTo>
                    <a:pt x="1032" y="729"/>
                  </a:lnTo>
                  <a:lnTo>
                    <a:pt x="941" y="546"/>
                  </a:lnTo>
                  <a:lnTo>
                    <a:pt x="941" y="546"/>
                  </a:lnTo>
                  <a:lnTo>
                    <a:pt x="850" y="395"/>
                  </a:lnTo>
                  <a:lnTo>
                    <a:pt x="850" y="395"/>
                  </a:lnTo>
                  <a:lnTo>
                    <a:pt x="729" y="243"/>
                  </a:lnTo>
                  <a:lnTo>
                    <a:pt x="547" y="91"/>
                  </a:lnTo>
                  <a:lnTo>
                    <a:pt x="547" y="91"/>
                  </a:lnTo>
                  <a:lnTo>
                    <a:pt x="456" y="31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13" y="31"/>
                  </a:lnTo>
                  <a:lnTo>
                    <a:pt x="122" y="61"/>
                  </a:lnTo>
                  <a:lnTo>
                    <a:pt x="122" y="61"/>
                  </a:lnTo>
                  <a:lnTo>
                    <a:pt x="31" y="152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61" y="182"/>
                  </a:lnTo>
                  <a:lnTo>
                    <a:pt x="152" y="122"/>
                  </a:lnTo>
                  <a:lnTo>
                    <a:pt x="152" y="122"/>
                  </a:lnTo>
                  <a:lnTo>
                    <a:pt x="243" y="91"/>
                  </a:lnTo>
                  <a:lnTo>
                    <a:pt x="304" y="122"/>
                  </a:lnTo>
                  <a:lnTo>
                    <a:pt x="304" y="122"/>
                  </a:lnTo>
                  <a:lnTo>
                    <a:pt x="395" y="152"/>
                  </a:lnTo>
                  <a:lnTo>
                    <a:pt x="486" y="213"/>
                  </a:lnTo>
                  <a:lnTo>
                    <a:pt x="486" y="213"/>
                  </a:lnTo>
                  <a:lnTo>
                    <a:pt x="607" y="334"/>
                  </a:lnTo>
                  <a:lnTo>
                    <a:pt x="698" y="486"/>
                  </a:lnTo>
                  <a:lnTo>
                    <a:pt x="698" y="486"/>
                  </a:lnTo>
                  <a:lnTo>
                    <a:pt x="789" y="637"/>
                  </a:lnTo>
                  <a:lnTo>
                    <a:pt x="789" y="637"/>
                  </a:lnTo>
                  <a:lnTo>
                    <a:pt x="880" y="789"/>
                  </a:lnTo>
                  <a:lnTo>
                    <a:pt x="880" y="789"/>
                  </a:lnTo>
                  <a:lnTo>
                    <a:pt x="1062" y="1153"/>
                  </a:lnTo>
                  <a:lnTo>
                    <a:pt x="1062" y="1153"/>
                  </a:lnTo>
                  <a:lnTo>
                    <a:pt x="1214" y="1517"/>
                  </a:lnTo>
                  <a:lnTo>
                    <a:pt x="1214" y="1517"/>
                  </a:lnTo>
                  <a:lnTo>
                    <a:pt x="1275" y="16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4"/>
            <p:cNvSpPr/>
            <p:nvPr/>
          </p:nvSpPr>
          <p:spPr>
            <a:xfrm>
              <a:off x="3474300" y="1081600"/>
              <a:ext cx="20525" cy="18225"/>
            </a:xfrm>
            <a:custGeom>
              <a:avLst/>
              <a:gdLst/>
              <a:ahLst/>
              <a:cxnLst/>
              <a:rect l="l" t="t" r="r" b="b"/>
              <a:pathLst>
                <a:path w="821" h="729" extrusionOk="0">
                  <a:moveTo>
                    <a:pt x="517" y="0"/>
                  </a:moveTo>
                  <a:lnTo>
                    <a:pt x="395" y="31"/>
                  </a:lnTo>
                  <a:lnTo>
                    <a:pt x="274" y="61"/>
                  </a:lnTo>
                  <a:lnTo>
                    <a:pt x="183" y="122"/>
                  </a:lnTo>
                  <a:lnTo>
                    <a:pt x="122" y="182"/>
                  </a:lnTo>
                  <a:lnTo>
                    <a:pt x="61" y="273"/>
                  </a:lnTo>
                  <a:lnTo>
                    <a:pt x="31" y="395"/>
                  </a:lnTo>
                  <a:lnTo>
                    <a:pt x="1" y="516"/>
                  </a:lnTo>
                  <a:lnTo>
                    <a:pt x="1" y="637"/>
                  </a:lnTo>
                  <a:lnTo>
                    <a:pt x="31" y="698"/>
                  </a:lnTo>
                  <a:lnTo>
                    <a:pt x="31" y="728"/>
                  </a:lnTo>
                  <a:lnTo>
                    <a:pt x="61" y="698"/>
                  </a:lnTo>
                  <a:lnTo>
                    <a:pt x="61" y="637"/>
                  </a:lnTo>
                  <a:lnTo>
                    <a:pt x="152" y="455"/>
                  </a:lnTo>
                  <a:lnTo>
                    <a:pt x="244" y="304"/>
                  </a:lnTo>
                  <a:lnTo>
                    <a:pt x="304" y="243"/>
                  </a:lnTo>
                  <a:lnTo>
                    <a:pt x="365" y="213"/>
                  </a:lnTo>
                  <a:lnTo>
                    <a:pt x="426" y="152"/>
                  </a:lnTo>
                  <a:lnTo>
                    <a:pt x="820" y="152"/>
                  </a:lnTo>
                  <a:lnTo>
                    <a:pt x="790" y="122"/>
                  </a:lnTo>
                  <a:lnTo>
                    <a:pt x="729" y="91"/>
                  </a:lnTo>
                  <a:lnTo>
                    <a:pt x="638" y="31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4"/>
            <p:cNvSpPr/>
            <p:nvPr/>
          </p:nvSpPr>
          <p:spPr>
            <a:xfrm>
              <a:off x="3474300" y="1081600"/>
              <a:ext cx="20525" cy="18225"/>
            </a:xfrm>
            <a:custGeom>
              <a:avLst/>
              <a:gdLst/>
              <a:ahLst/>
              <a:cxnLst/>
              <a:rect l="l" t="t" r="r" b="b"/>
              <a:pathLst>
                <a:path w="821" h="729" fill="none" extrusionOk="0">
                  <a:moveTo>
                    <a:pt x="31" y="728"/>
                  </a:moveTo>
                  <a:lnTo>
                    <a:pt x="31" y="728"/>
                  </a:lnTo>
                  <a:lnTo>
                    <a:pt x="61" y="698"/>
                  </a:lnTo>
                  <a:lnTo>
                    <a:pt x="61" y="637"/>
                  </a:lnTo>
                  <a:lnTo>
                    <a:pt x="152" y="455"/>
                  </a:lnTo>
                  <a:lnTo>
                    <a:pt x="152" y="455"/>
                  </a:lnTo>
                  <a:lnTo>
                    <a:pt x="244" y="304"/>
                  </a:lnTo>
                  <a:lnTo>
                    <a:pt x="244" y="304"/>
                  </a:lnTo>
                  <a:lnTo>
                    <a:pt x="304" y="243"/>
                  </a:lnTo>
                  <a:lnTo>
                    <a:pt x="304" y="243"/>
                  </a:lnTo>
                  <a:lnTo>
                    <a:pt x="365" y="213"/>
                  </a:lnTo>
                  <a:lnTo>
                    <a:pt x="365" y="213"/>
                  </a:lnTo>
                  <a:lnTo>
                    <a:pt x="426" y="152"/>
                  </a:lnTo>
                  <a:lnTo>
                    <a:pt x="517" y="152"/>
                  </a:lnTo>
                  <a:lnTo>
                    <a:pt x="517" y="152"/>
                  </a:lnTo>
                  <a:lnTo>
                    <a:pt x="638" y="152"/>
                  </a:lnTo>
                  <a:lnTo>
                    <a:pt x="729" y="152"/>
                  </a:lnTo>
                  <a:lnTo>
                    <a:pt x="729" y="152"/>
                  </a:lnTo>
                  <a:lnTo>
                    <a:pt x="820" y="152"/>
                  </a:lnTo>
                  <a:lnTo>
                    <a:pt x="820" y="152"/>
                  </a:lnTo>
                  <a:lnTo>
                    <a:pt x="790" y="122"/>
                  </a:lnTo>
                  <a:lnTo>
                    <a:pt x="729" y="91"/>
                  </a:lnTo>
                  <a:lnTo>
                    <a:pt x="729" y="91"/>
                  </a:lnTo>
                  <a:lnTo>
                    <a:pt x="638" y="31"/>
                  </a:lnTo>
                  <a:lnTo>
                    <a:pt x="517" y="0"/>
                  </a:lnTo>
                  <a:lnTo>
                    <a:pt x="517" y="0"/>
                  </a:lnTo>
                  <a:lnTo>
                    <a:pt x="395" y="31"/>
                  </a:lnTo>
                  <a:lnTo>
                    <a:pt x="274" y="61"/>
                  </a:lnTo>
                  <a:lnTo>
                    <a:pt x="274" y="61"/>
                  </a:lnTo>
                  <a:lnTo>
                    <a:pt x="183" y="122"/>
                  </a:lnTo>
                  <a:lnTo>
                    <a:pt x="183" y="122"/>
                  </a:lnTo>
                  <a:lnTo>
                    <a:pt x="183" y="122"/>
                  </a:lnTo>
                  <a:lnTo>
                    <a:pt x="183" y="122"/>
                  </a:lnTo>
                  <a:lnTo>
                    <a:pt x="122" y="182"/>
                  </a:lnTo>
                  <a:lnTo>
                    <a:pt x="122" y="182"/>
                  </a:lnTo>
                  <a:lnTo>
                    <a:pt x="61" y="273"/>
                  </a:lnTo>
                  <a:lnTo>
                    <a:pt x="31" y="395"/>
                  </a:lnTo>
                  <a:lnTo>
                    <a:pt x="31" y="395"/>
                  </a:lnTo>
                  <a:lnTo>
                    <a:pt x="1" y="516"/>
                  </a:lnTo>
                  <a:lnTo>
                    <a:pt x="1" y="637"/>
                  </a:lnTo>
                  <a:lnTo>
                    <a:pt x="31" y="698"/>
                  </a:lnTo>
                  <a:lnTo>
                    <a:pt x="31" y="7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4"/>
            <p:cNvSpPr/>
            <p:nvPr/>
          </p:nvSpPr>
          <p:spPr>
            <a:xfrm>
              <a:off x="3571400" y="1127875"/>
              <a:ext cx="91825" cy="138850"/>
            </a:xfrm>
            <a:custGeom>
              <a:avLst/>
              <a:gdLst/>
              <a:ahLst/>
              <a:cxnLst/>
              <a:rect l="l" t="t" r="r" b="b"/>
              <a:pathLst>
                <a:path w="3673" h="5554" extrusionOk="0">
                  <a:moveTo>
                    <a:pt x="3672" y="0"/>
                  </a:moveTo>
                  <a:lnTo>
                    <a:pt x="3157" y="213"/>
                  </a:lnTo>
                  <a:lnTo>
                    <a:pt x="2610" y="455"/>
                  </a:lnTo>
                  <a:lnTo>
                    <a:pt x="1973" y="759"/>
                  </a:lnTo>
                  <a:lnTo>
                    <a:pt x="1336" y="1123"/>
                  </a:lnTo>
                  <a:lnTo>
                    <a:pt x="1032" y="1305"/>
                  </a:lnTo>
                  <a:lnTo>
                    <a:pt x="729" y="1517"/>
                  </a:lnTo>
                  <a:lnTo>
                    <a:pt x="486" y="1730"/>
                  </a:lnTo>
                  <a:lnTo>
                    <a:pt x="274" y="1973"/>
                  </a:lnTo>
                  <a:lnTo>
                    <a:pt x="122" y="2185"/>
                  </a:lnTo>
                  <a:lnTo>
                    <a:pt x="1" y="2428"/>
                  </a:lnTo>
                  <a:lnTo>
                    <a:pt x="183" y="4977"/>
                  </a:lnTo>
                  <a:lnTo>
                    <a:pt x="274" y="5037"/>
                  </a:lnTo>
                  <a:lnTo>
                    <a:pt x="486" y="5189"/>
                  </a:lnTo>
                  <a:lnTo>
                    <a:pt x="850" y="5371"/>
                  </a:lnTo>
                  <a:lnTo>
                    <a:pt x="1063" y="5432"/>
                  </a:lnTo>
                  <a:lnTo>
                    <a:pt x="1306" y="5492"/>
                  </a:lnTo>
                  <a:lnTo>
                    <a:pt x="1548" y="5553"/>
                  </a:lnTo>
                  <a:lnTo>
                    <a:pt x="2125" y="5553"/>
                  </a:lnTo>
                  <a:lnTo>
                    <a:pt x="2428" y="5462"/>
                  </a:lnTo>
                  <a:lnTo>
                    <a:pt x="2732" y="5371"/>
                  </a:lnTo>
                  <a:lnTo>
                    <a:pt x="3035" y="5189"/>
                  </a:lnTo>
                  <a:lnTo>
                    <a:pt x="3369" y="4946"/>
                  </a:lnTo>
                  <a:lnTo>
                    <a:pt x="3672" y="4643"/>
                  </a:lnTo>
                  <a:lnTo>
                    <a:pt x="3672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4"/>
            <p:cNvSpPr/>
            <p:nvPr/>
          </p:nvSpPr>
          <p:spPr>
            <a:xfrm>
              <a:off x="3571400" y="1127875"/>
              <a:ext cx="91825" cy="138850"/>
            </a:xfrm>
            <a:custGeom>
              <a:avLst/>
              <a:gdLst/>
              <a:ahLst/>
              <a:cxnLst/>
              <a:rect l="l" t="t" r="r" b="b"/>
              <a:pathLst>
                <a:path w="3673" h="5554" fill="none" extrusionOk="0">
                  <a:moveTo>
                    <a:pt x="1" y="2428"/>
                  </a:moveTo>
                  <a:lnTo>
                    <a:pt x="183" y="4977"/>
                  </a:lnTo>
                  <a:lnTo>
                    <a:pt x="183" y="4977"/>
                  </a:lnTo>
                  <a:lnTo>
                    <a:pt x="274" y="5037"/>
                  </a:lnTo>
                  <a:lnTo>
                    <a:pt x="486" y="5189"/>
                  </a:lnTo>
                  <a:lnTo>
                    <a:pt x="850" y="5371"/>
                  </a:lnTo>
                  <a:lnTo>
                    <a:pt x="1063" y="5432"/>
                  </a:lnTo>
                  <a:lnTo>
                    <a:pt x="1306" y="5492"/>
                  </a:lnTo>
                  <a:lnTo>
                    <a:pt x="1548" y="5553"/>
                  </a:lnTo>
                  <a:lnTo>
                    <a:pt x="1821" y="5553"/>
                  </a:lnTo>
                  <a:lnTo>
                    <a:pt x="2125" y="5553"/>
                  </a:lnTo>
                  <a:lnTo>
                    <a:pt x="2428" y="5462"/>
                  </a:lnTo>
                  <a:lnTo>
                    <a:pt x="2732" y="5371"/>
                  </a:lnTo>
                  <a:lnTo>
                    <a:pt x="3035" y="5189"/>
                  </a:lnTo>
                  <a:lnTo>
                    <a:pt x="3369" y="4946"/>
                  </a:lnTo>
                  <a:lnTo>
                    <a:pt x="3672" y="4643"/>
                  </a:lnTo>
                  <a:lnTo>
                    <a:pt x="3672" y="0"/>
                  </a:lnTo>
                  <a:lnTo>
                    <a:pt x="3672" y="0"/>
                  </a:lnTo>
                  <a:lnTo>
                    <a:pt x="3157" y="213"/>
                  </a:lnTo>
                  <a:lnTo>
                    <a:pt x="2610" y="455"/>
                  </a:lnTo>
                  <a:lnTo>
                    <a:pt x="1973" y="759"/>
                  </a:lnTo>
                  <a:lnTo>
                    <a:pt x="1336" y="1123"/>
                  </a:lnTo>
                  <a:lnTo>
                    <a:pt x="1032" y="1305"/>
                  </a:lnTo>
                  <a:lnTo>
                    <a:pt x="729" y="1517"/>
                  </a:lnTo>
                  <a:lnTo>
                    <a:pt x="486" y="1730"/>
                  </a:lnTo>
                  <a:lnTo>
                    <a:pt x="274" y="1973"/>
                  </a:lnTo>
                  <a:lnTo>
                    <a:pt x="122" y="2185"/>
                  </a:lnTo>
                  <a:lnTo>
                    <a:pt x="1" y="24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4"/>
            <p:cNvSpPr/>
            <p:nvPr/>
          </p:nvSpPr>
          <p:spPr>
            <a:xfrm>
              <a:off x="3572175" y="1196900"/>
              <a:ext cx="25" cy="230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4"/>
            <p:cNvSpPr/>
            <p:nvPr/>
          </p:nvSpPr>
          <p:spPr>
            <a:xfrm>
              <a:off x="3572175" y="1196900"/>
              <a:ext cx="25" cy="2300"/>
            </a:xfrm>
            <a:custGeom>
              <a:avLst/>
              <a:gdLst/>
              <a:ahLst/>
              <a:cxnLst/>
              <a:rect l="l" t="t" r="r" b="b"/>
              <a:pathLst>
                <a:path w="1" h="9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4"/>
            <p:cNvSpPr/>
            <p:nvPr/>
          </p:nvSpPr>
          <p:spPr>
            <a:xfrm>
              <a:off x="3572175" y="1130900"/>
              <a:ext cx="91050" cy="126700"/>
            </a:xfrm>
            <a:custGeom>
              <a:avLst/>
              <a:gdLst/>
              <a:ahLst/>
              <a:cxnLst/>
              <a:rect l="l" t="t" r="r" b="b"/>
              <a:pathLst>
                <a:path w="3642" h="5068" extrusionOk="0">
                  <a:moveTo>
                    <a:pt x="3641" y="1"/>
                  </a:moveTo>
                  <a:lnTo>
                    <a:pt x="3429" y="395"/>
                  </a:lnTo>
                  <a:lnTo>
                    <a:pt x="3217" y="759"/>
                  </a:lnTo>
                  <a:lnTo>
                    <a:pt x="2944" y="1093"/>
                  </a:lnTo>
                  <a:lnTo>
                    <a:pt x="2670" y="1396"/>
                  </a:lnTo>
                  <a:lnTo>
                    <a:pt x="2519" y="1578"/>
                  </a:lnTo>
                  <a:lnTo>
                    <a:pt x="2276" y="1791"/>
                  </a:lnTo>
                  <a:lnTo>
                    <a:pt x="2033" y="1943"/>
                  </a:lnTo>
                  <a:lnTo>
                    <a:pt x="1790" y="2094"/>
                  </a:lnTo>
                  <a:lnTo>
                    <a:pt x="1487" y="2246"/>
                  </a:lnTo>
                  <a:lnTo>
                    <a:pt x="1153" y="2367"/>
                  </a:lnTo>
                  <a:lnTo>
                    <a:pt x="880" y="2458"/>
                  </a:lnTo>
                  <a:lnTo>
                    <a:pt x="607" y="2549"/>
                  </a:lnTo>
                  <a:lnTo>
                    <a:pt x="30" y="2640"/>
                  </a:lnTo>
                  <a:lnTo>
                    <a:pt x="0" y="2640"/>
                  </a:lnTo>
                  <a:lnTo>
                    <a:pt x="0" y="2732"/>
                  </a:lnTo>
                  <a:lnTo>
                    <a:pt x="213" y="2671"/>
                  </a:lnTo>
                  <a:lnTo>
                    <a:pt x="455" y="2580"/>
                  </a:lnTo>
                  <a:lnTo>
                    <a:pt x="668" y="2549"/>
                  </a:lnTo>
                  <a:lnTo>
                    <a:pt x="1123" y="2549"/>
                  </a:lnTo>
                  <a:lnTo>
                    <a:pt x="1335" y="2580"/>
                  </a:lnTo>
                  <a:lnTo>
                    <a:pt x="1548" y="2640"/>
                  </a:lnTo>
                  <a:lnTo>
                    <a:pt x="1730" y="2701"/>
                  </a:lnTo>
                  <a:lnTo>
                    <a:pt x="1912" y="2792"/>
                  </a:lnTo>
                  <a:lnTo>
                    <a:pt x="2094" y="2914"/>
                  </a:lnTo>
                  <a:lnTo>
                    <a:pt x="2246" y="3035"/>
                  </a:lnTo>
                  <a:lnTo>
                    <a:pt x="2397" y="3156"/>
                  </a:lnTo>
                  <a:lnTo>
                    <a:pt x="2549" y="3308"/>
                  </a:lnTo>
                  <a:lnTo>
                    <a:pt x="2670" y="3490"/>
                  </a:lnTo>
                  <a:lnTo>
                    <a:pt x="2761" y="3672"/>
                  </a:lnTo>
                  <a:lnTo>
                    <a:pt x="2852" y="3854"/>
                  </a:lnTo>
                  <a:lnTo>
                    <a:pt x="2944" y="4036"/>
                  </a:lnTo>
                  <a:lnTo>
                    <a:pt x="3004" y="4249"/>
                  </a:lnTo>
                  <a:lnTo>
                    <a:pt x="3035" y="4461"/>
                  </a:lnTo>
                  <a:lnTo>
                    <a:pt x="3035" y="4674"/>
                  </a:lnTo>
                  <a:lnTo>
                    <a:pt x="3035" y="4886"/>
                  </a:lnTo>
                  <a:lnTo>
                    <a:pt x="3004" y="5068"/>
                  </a:lnTo>
                  <a:lnTo>
                    <a:pt x="3308" y="4825"/>
                  </a:lnTo>
                  <a:lnTo>
                    <a:pt x="3641" y="4522"/>
                  </a:lnTo>
                  <a:lnTo>
                    <a:pt x="3641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4"/>
            <p:cNvSpPr/>
            <p:nvPr/>
          </p:nvSpPr>
          <p:spPr>
            <a:xfrm>
              <a:off x="3572175" y="1130900"/>
              <a:ext cx="91050" cy="126700"/>
            </a:xfrm>
            <a:custGeom>
              <a:avLst/>
              <a:gdLst/>
              <a:ahLst/>
              <a:cxnLst/>
              <a:rect l="l" t="t" r="r" b="b"/>
              <a:pathLst>
                <a:path w="3642" h="5068" fill="none" extrusionOk="0">
                  <a:moveTo>
                    <a:pt x="3641" y="1"/>
                  </a:moveTo>
                  <a:lnTo>
                    <a:pt x="3641" y="1"/>
                  </a:lnTo>
                  <a:lnTo>
                    <a:pt x="3429" y="395"/>
                  </a:lnTo>
                  <a:lnTo>
                    <a:pt x="3217" y="759"/>
                  </a:lnTo>
                  <a:lnTo>
                    <a:pt x="2944" y="1093"/>
                  </a:lnTo>
                  <a:lnTo>
                    <a:pt x="2670" y="1396"/>
                  </a:lnTo>
                  <a:lnTo>
                    <a:pt x="2670" y="1396"/>
                  </a:lnTo>
                  <a:lnTo>
                    <a:pt x="2519" y="1578"/>
                  </a:lnTo>
                  <a:lnTo>
                    <a:pt x="2276" y="1791"/>
                  </a:lnTo>
                  <a:lnTo>
                    <a:pt x="2276" y="1791"/>
                  </a:lnTo>
                  <a:lnTo>
                    <a:pt x="2033" y="1943"/>
                  </a:lnTo>
                  <a:lnTo>
                    <a:pt x="1790" y="2094"/>
                  </a:lnTo>
                  <a:lnTo>
                    <a:pt x="1487" y="2246"/>
                  </a:lnTo>
                  <a:lnTo>
                    <a:pt x="1153" y="2367"/>
                  </a:lnTo>
                  <a:lnTo>
                    <a:pt x="1153" y="2367"/>
                  </a:lnTo>
                  <a:lnTo>
                    <a:pt x="880" y="2458"/>
                  </a:lnTo>
                  <a:lnTo>
                    <a:pt x="607" y="2549"/>
                  </a:lnTo>
                  <a:lnTo>
                    <a:pt x="30" y="2640"/>
                  </a:lnTo>
                  <a:lnTo>
                    <a:pt x="30" y="2640"/>
                  </a:lnTo>
                  <a:lnTo>
                    <a:pt x="0" y="2640"/>
                  </a:lnTo>
                  <a:lnTo>
                    <a:pt x="0" y="2732"/>
                  </a:lnTo>
                  <a:lnTo>
                    <a:pt x="0" y="2732"/>
                  </a:lnTo>
                  <a:lnTo>
                    <a:pt x="213" y="2671"/>
                  </a:lnTo>
                  <a:lnTo>
                    <a:pt x="455" y="2580"/>
                  </a:lnTo>
                  <a:lnTo>
                    <a:pt x="668" y="2549"/>
                  </a:lnTo>
                  <a:lnTo>
                    <a:pt x="910" y="2549"/>
                  </a:lnTo>
                  <a:lnTo>
                    <a:pt x="910" y="2549"/>
                  </a:lnTo>
                  <a:lnTo>
                    <a:pt x="910" y="2549"/>
                  </a:lnTo>
                  <a:lnTo>
                    <a:pt x="910" y="2549"/>
                  </a:lnTo>
                  <a:lnTo>
                    <a:pt x="1123" y="2549"/>
                  </a:lnTo>
                  <a:lnTo>
                    <a:pt x="1335" y="2580"/>
                  </a:lnTo>
                  <a:lnTo>
                    <a:pt x="1548" y="2640"/>
                  </a:lnTo>
                  <a:lnTo>
                    <a:pt x="1730" y="2701"/>
                  </a:lnTo>
                  <a:lnTo>
                    <a:pt x="1912" y="2792"/>
                  </a:lnTo>
                  <a:lnTo>
                    <a:pt x="2094" y="2914"/>
                  </a:lnTo>
                  <a:lnTo>
                    <a:pt x="2246" y="3035"/>
                  </a:lnTo>
                  <a:lnTo>
                    <a:pt x="2397" y="3156"/>
                  </a:lnTo>
                  <a:lnTo>
                    <a:pt x="2549" y="3308"/>
                  </a:lnTo>
                  <a:lnTo>
                    <a:pt x="2670" y="3490"/>
                  </a:lnTo>
                  <a:lnTo>
                    <a:pt x="2761" y="3672"/>
                  </a:lnTo>
                  <a:lnTo>
                    <a:pt x="2852" y="3854"/>
                  </a:lnTo>
                  <a:lnTo>
                    <a:pt x="2944" y="4036"/>
                  </a:lnTo>
                  <a:lnTo>
                    <a:pt x="3004" y="4249"/>
                  </a:lnTo>
                  <a:lnTo>
                    <a:pt x="3035" y="4461"/>
                  </a:lnTo>
                  <a:lnTo>
                    <a:pt x="3035" y="4674"/>
                  </a:lnTo>
                  <a:lnTo>
                    <a:pt x="3035" y="4674"/>
                  </a:lnTo>
                  <a:lnTo>
                    <a:pt x="3035" y="4886"/>
                  </a:lnTo>
                  <a:lnTo>
                    <a:pt x="3004" y="5068"/>
                  </a:lnTo>
                  <a:lnTo>
                    <a:pt x="3004" y="5068"/>
                  </a:lnTo>
                  <a:lnTo>
                    <a:pt x="3308" y="4825"/>
                  </a:lnTo>
                  <a:lnTo>
                    <a:pt x="3641" y="4522"/>
                  </a:lnTo>
                  <a:lnTo>
                    <a:pt x="36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4"/>
            <p:cNvSpPr/>
            <p:nvPr/>
          </p:nvSpPr>
          <p:spPr>
            <a:xfrm>
              <a:off x="3476575" y="926850"/>
              <a:ext cx="210925" cy="270825"/>
            </a:xfrm>
            <a:custGeom>
              <a:avLst/>
              <a:gdLst/>
              <a:ahLst/>
              <a:cxnLst/>
              <a:rect l="l" t="t" r="r" b="b"/>
              <a:pathLst>
                <a:path w="8437" h="10833" extrusionOk="0">
                  <a:moveTo>
                    <a:pt x="3794" y="0"/>
                  </a:moveTo>
                  <a:lnTo>
                    <a:pt x="3430" y="30"/>
                  </a:lnTo>
                  <a:lnTo>
                    <a:pt x="3066" y="61"/>
                  </a:lnTo>
                  <a:lnTo>
                    <a:pt x="2732" y="152"/>
                  </a:lnTo>
                  <a:lnTo>
                    <a:pt x="2428" y="243"/>
                  </a:lnTo>
                  <a:lnTo>
                    <a:pt x="2125" y="364"/>
                  </a:lnTo>
                  <a:lnTo>
                    <a:pt x="1821" y="516"/>
                  </a:lnTo>
                  <a:lnTo>
                    <a:pt x="1548" y="698"/>
                  </a:lnTo>
                  <a:lnTo>
                    <a:pt x="1306" y="880"/>
                  </a:lnTo>
                  <a:lnTo>
                    <a:pt x="1093" y="1123"/>
                  </a:lnTo>
                  <a:lnTo>
                    <a:pt x="881" y="1365"/>
                  </a:lnTo>
                  <a:lnTo>
                    <a:pt x="699" y="1639"/>
                  </a:lnTo>
                  <a:lnTo>
                    <a:pt x="517" y="1912"/>
                  </a:lnTo>
                  <a:lnTo>
                    <a:pt x="365" y="2215"/>
                  </a:lnTo>
                  <a:lnTo>
                    <a:pt x="244" y="2549"/>
                  </a:lnTo>
                  <a:lnTo>
                    <a:pt x="153" y="2883"/>
                  </a:lnTo>
                  <a:lnTo>
                    <a:pt x="61" y="3247"/>
                  </a:lnTo>
                  <a:lnTo>
                    <a:pt x="1" y="3611"/>
                  </a:lnTo>
                  <a:lnTo>
                    <a:pt x="1" y="3945"/>
                  </a:lnTo>
                  <a:lnTo>
                    <a:pt x="1" y="4279"/>
                  </a:lnTo>
                  <a:lnTo>
                    <a:pt x="31" y="4643"/>
                  </a:lnTo>
                  <a:lnTo>
                    <a:pt x="92" y="5310"/>
                  </a:lnTo>
                  <a:lnTo>
                    <a:pt x="122" y="5674"/>
                  </a:lnTo>
                  <a:lnTo>
                    <a:pt x="153" y="6008"/>
                  </a:lnTo>
                  <a:lnTo>
                    <a:pt x="122" y="6585"/>
                  </a:lnTo>
                  <a:lnTo>
                    <a:pt x="92" y="7192"/>
                  </a:lnTo>
                  <a:lnTo>
                    <a:pt x="61" y="7768"/>
                  </a:lnTo>
                  <a:lnTo>
                    <a:pt x="61" y="8345"/>
                  </a:lnTo>
                  <a:lnTo>
                    <a:pt x="61" y="8648"/>
                  </a:lnTo>
                  <a:lnTo>
                    <a:pt x="122" y="8951"/>
                  </a:lnTo>
                  <a:lnTo>
                    <a:pt x="213" y="9225"/>
                  </a:lnTo>
                  <a:lnTo>
                    <a:pt x="335" y="9467"/>
                  </a:lnTo>
                  <a:lnTo>
                    <a:pt x="486" y="9710"/>
                  </a:lnTo>
                  <a:lnTo>
                    <a:pt x="638" y="9892"/>
                  </a:lnTo>
                  <a:lnTo>
                    <a:pt x="850" y="10074"/>
                  </a:lnTo>
                  <a:lnTo>
                    <a:pt x="1063" y="10256"/>
                  </a:lnTo>
                  <a:lnTo>
                    <a:pt x="1306" y="10408"/>
                  </a:lnTo>
                  <a:lnTo>
                    <a:pt x="1548" y="10529"/>
                  </a:lnTo>
                  <a:lnTo>
                    <a:pt x="1821" y="10620"/>
                  </a:lnTo>
                  <a:lnTo>
                    <a:pt x="2095" y="10711"/>
                  </a:lnTo>
                  <a:lnTo>
                    <a:pt x="2398" y="10772"/>
                  </a:lnTo>
                  <a:lnTo>
                    <a:pt x="2701" y="10802"/>
                  </a:lnTo>
                  <a:lnTo>
                    <a:pt x="3005" y="10833"/>
                  </a:lnTo>
                  <a:lnTo>
                    <a:pt x="3308" y="10833"/>
                  </a:lnTo>
                  <a:lnTo>
                    <a:pt x="3824" y="10802"/>
                  </a:lnTo>
                  <a:lnTo>
                    <a:pt x="4340" y="10711"/>
                  </a:lnTo>
                  <a:lnTo>
                    <a:pt x="4825" y="10590"/>
                  </a:lnTo>
                  <a:lnTo>
                    <a:pt x="5250" y="10408"/>
                  </a:lnTo>
                  <a:lnTo>
                    <a:pt x="5675" y="10196"/>
                  </a:lnTo>
                  <a:lnTo>
                    <a:pt x="6039" y="9953"/>
                  </a:lnTo>
                  <a:lnTo>
                    <a:pt x="6403" y="9649"/>
                  </a:lnTo>
                  <a:lnTo>
                    <a:pt x="6737" y="9316"/>
                  </a:lnTo>
                  <a:lnTo>
                    <a:pt x="7010" y="8951"/>
                  </a:lnTo>
                  <a:lnTo>
                    <a:pt x="7283" y="8527"/>
                  </a:lnTo>
                  <a:lnTo>
                    <a:pt x="7526" y="8072"/>
                  </a:lnTo>
                  <a:lnTo>
                    <a:pt x="7739" y="7586"/>
                  </a:lnTo>
                  <a:lnTo>
                    <a:pt x="7921" y="7070"/>
                  </a:lnTo>
                  <a:lnTo>
                    <a:pt x="8103" y="6524"/>
                  </a:lnTo>
                  <a:lnTo>
                    <a:pt x="8224" y="5917"/>
                  </a:lnTo>
                  <a:lnTo>
                    <a:pt x="8345" y="5310"/>
                  </a:lnTo>
                  <a:lnTo>
                    <a:pt x="8406" y="4673"/>
                  </a:lnTo>
                  <a:lnTo>
                    <a:pt x="8436" y="4066"/>
                  </a:lnTo>
                  <a:lnTo>
                    <a:pt x="8406" y="3490"/>
                  </a:lnTo>
                  <a:lnTo>
                    <a:pt x="8315" y="2974"/>
                  </a:lnTo>
                  <a:lnTo>
                    <a:pt x="8163" y="2488"/>
                  </a:lnTo>
                  <a:lnTo>
                    <a:pt x="7981" y="2063"/>
                  </a:lnTo>
                  <a:lnTo>
                    <a:pt x="7739" y="1669"/>
                  </a:lnTo>
                  <a:lnTo>
                    <a:pt x="7465" y="1335"/>
                  </a:lnTo>
                  <a:lnTo>
                    <a:pt x="7132" y="1032"/>
                  </a:lnTo>
                  <a:lnTo>
                    <a:pt x="6768" y="759"/>
                  </a:lnTo>
                  <a:lnTo>
                    <a:pt x="6373" y="516"/>
                  </a:lnTo>
                  <a:lnTo>
                    <a:pt x="5918" y="334"/>
                  </a:lnTo>
                  <a:lnTo>
                    <a:pt x="5432" y="212"/>
                  </a:lnTo>
                  <a:lnTo>
                    <a:pt x="4917" y="91"/>
                  </a:lnTo>
                  <a:lnTo>
                    <a:pt x="4370" y="30"/>
                  </a:lnTo>
                  <a:lnTo>
                    <a:pt x="3794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4"/>
            <p:cNvSpPr/>
            <p:nvPr/>
          </p:nvSpPr>
          <p:spPr>
            <a:xfrm>
              <a:off x="3476575" y="926850"/>
              <a:ext cx="210925" cy="270825"/>
            </a:xfrm>
            <a:custGeom>
              <a:avLst/>
              <a:gdLst/>
              <a:ahLst/>
              <a:cxnLst/>
              <a:rect l="l" t="t" r="r" b="b"/>
              <a:pathLst>
                <a:path w="8437" h="10833" fill="none" extrusionOk="0">
                  <a:moveTo>
                    <a:pt x="8345" y="5310"/>
                  </a:moveTo>
                  <a:lnTo>
                    <a:pt x="8345" y="5310"/>
                  </a:lnTo>
                  <a:lnTo>
                    <a:pt x="8224" y="5917"/>
                  </a:lnTo>
                  <a:lnTo>
                    <a:pt x="8103" y="6524"/>
                  </a:lnTo>
                  <a:lnTo>
                    <a:pt x="7921" y="7070"/>
                  </a:lnTo>
                  <a:lnTo>
                    <a:pt x="7739" y="7586"/>
                  </a:lnTo>
                  <a:lnTo>
                    <a:pt x="7526" y="8072"/>
                  </a:lnTo>
                  <a:lnTo>
                    <a:pt x="7283" y="8527"/>
                  </a:lnTo>
                  <a:lnTo>
                    <a:pt x="7010" y="8951"/>
                  </a:lnTo>
                  <a:lnTo>
                    <a:pt x="6737" y="9316"/>
                  </a:lnTo>
                  <a:lnTo>
                    <a:pt x="6403" y="9649"/>
                  </a:lnTo>
                  <a:lnTo>
                    <a:pt x="6039" y="9953"/>
                  </a:lnTo>
                  <a:lnTo>
                    <a:pt x="5675" y="10196"/>
                  </a:lnTo>
                  <a:lnTo>
                    <a:pt x="5250" y="10408"/>
                  </a:lnTo>
                  <a:lnTo>
                    <a:pt x="4825" y="10590"/>
                  </a:lnTo>
                  <a:lnTo>
                    <a:pt x="4340" y="10711"/>
                  </a:lnTo>
                  <a:lnTo>
                    <a:pt x="3824" y="10802"/>
                  </a:lnTo>
                  <a:lnTo>
                    <a:pt x="3308" y="10833"/>
                  </a:lnTo>
                  <a:lnTo>
                    <a:pt x="3308" y="10833"/>
                  </a:lnTo>
                  <a:lnTo>
                    <a:pt x="3005" y="10833"/>
                  </a:lnTo>
                  <a:lnTo>
                    <a:pt x="2701" y="10802"/>
                  </a:lnTo>
                  <a:lnTo>
                    <a:pt x="2398" y="10772"/>
                  </a:lnTo>
                  <a:lnTo>
                    <a:pt x="2095" y="10711"/>
                  </a:lnTo>
                  <a:lnTo>
                    <a:pt x="1821" y="10620"/>
                  </a:lnTo>
                  <a:lnTo>
                    <a:pt x="1548" y="10529"/>
                  </a:lnTo>
                  <a:lnTo>
                    <a:pt x="1306" y="10408"/>
                  </a:lnTo>
                  <a:lnTo>
                    <a:pt x="1063" y="10256"/>
                  </a:lnTo>
                  <a:lnTo>
                    <a:pt x="850" y="10074"/>
                  </a:lnTo>
                  <a:lnTo>
                    <a:pt x="638" y="9892"/>
                  </a:lnTo>
                  <a:lnTo>
                    <a:pt x="486" y="9710"/>
                  </a:lnTo>
                  <a:lnTo>
                    <a:pt x="335" y="9467"/>
                  </a:lnTo>
                  <a:lnTo>
                    <a:pt x="213" y="9225"/>
                  </a:lnTo>
                  <a:lnTo>
                    <a:pt x="122" y="8951"/>
                  </a:lnTo>
                  <a:lnTo>
                    <a:pt x="61" y="8648"/>
                  </a:lnTo>
                  <a:lnTo>
                    <a:pt x="61" y="8345"/>
                  </a:lnTo>
                  <a:lnTo>
                    <a:pt x="61" y="8345"/>
                  </a:lnTo>
                  <a:lnTo>
                    <a:pt x="61" y="7768"/>
                  </a:lnTo>
                  <a:lnTo>
                    <a:pt x="92" y="7192"/>
                  </a:lnTo>
                  <a:lnTo>
                    <a:pt x="122" y="6585"/>
                  </a:lnTo>
                  <a:lnTo>
                    <a:pt x="153" y="6008"/>
                  </a:lnTo>
                  <a:lnTo>
                    <a:pt x="153" y="6008"/>
                  </a:lnTo>
                  <a:lnTo>
                    <a:pt x="122" y="5674"/>
                  </a:lnTo>
                  <a:lnTo>
                    <a:pt x="92" y="5310"/>
                  </a:lnTo>
                  <a:lnTo>
                    <a:pt x="31" y="4643"/>
                  </a:lnTo>
                  <a:lnTo>
                    <a:pt x="1" y="4279"/>
                  </a:lnTo>
                  <a:lnTo>
                    <a:pt x="1" y="3945"/>
                  </a:lnTo>
                  <a:lnTo>
                    <a:pt x="1" y="3611"/>
                  </a:lnTo>
                  <a:lnTo>
                    <a:pt x="61" y="3247"/>
                  </a:lnTo>
                  <a:lnTo>
                    <a:pt x="61" y="3247"/>
                  </a:lnTo>
                  <a:lnTo>
                    <a:pt x="153" y="2883"/>
                  </a:lnTo>
                  <a:lnTo>
                    <a:pt x="244" y="2549"/>
                  </a:lnTo>
                  <a:lnTo>
                    <a:pt x="365" y="2215"/>
                  </a:lnTo>
                  <a:lnTo>
                    <a:pt x="517" y="1912"/>
                  </a:lnTo>
                  <a:lnTo>
                    <a:pt x="699" y="1639"/>
                  </a:lnTo>
                  <a:lnTo>
                    <a:pt x="881" y="1365"/>
                  </a:lnTo>
                  <a:lnTo>
                    <a:pt x="1093" y="1123"/>
                  </a:lnTo>
                  <a:lnTo>
                    <a:pt x="1306" y="880"/>
                  </a:lnTo>
                  <a:lnTo>
                    <a:pt x="1548" y="698"/>
                  </a:lnTo>
                  <a:lnTo>
                    <a:pt x="1821" y="516"/>
                  </a:lnTo>
                  <a:lnTo>
                    <a:pt x="2125" y="364"/>
                  </a:lnTo>
                  <a:lnTo>
                    <a:pt x="2428" y="243"/>
                  </a:lnTo>
                  <a:lnTo>
                    <a:pt x="2732" y="152"/>
                  </a:lnTo>
                  <a:lnTo>
                    <a:pt x="3066" y="61"/>
                  </a:lnTo>
                  <a:lnTo>
                    <a:pt x="3430" y="30"/>
                  </a:lnTo>
                  <a:lnTo>
                    <a:pt x="3794" y="0"/>
                  </a:lnTo>
                  <a:lnTo>
                    <a:pt x="3794" y="0"/>
                  </a:lnTo>
                  <a:lnTo>
                    <a:pt x="4370" y="30"/>
                  </a:lnTo>
                  <a:lnTo>
                    <a:pt x="4917" y="91"/>
                  </a:lnTo>
                  <a:lnTo>
                    <a:pt x="5432" y="212"/>
                  </a:lnTo>
                  <a:lnTo>
                    <a:pt x="5918" y="334"/>
                  </a:lnTo>
                  <a:lnTo>
                    <a:pt x="6373" y="516"/>
                  </a:lnTo>
                  <a:lnTo>
                    <a:pt x="6768" y="759"/>
                  </a:lnTo>
                  <a:lnTo>
                    <a:pt x="7132" y="1032"/>
                  </a:lnTo>
                  <a:lnTo>
                    <a:pt x="7465" y="1335"/>
                  </a:lnTo>
                  <a:lnTo>
                    <a:pt x="7739" y="1669"/>
                  </a:lnTo>
                  <a:lnTo>
                    <a:pt x="7981" y="2063"/>
                  </a:lnTo>
                  <a:lnTo>
                    <a:pt x="8163" y="2488"/>
                  </a:lnTo>
                  <a:lnTo>
                    <a:pt x="8315" y="2974"/>
                  </a:lnTo>
                  <a:lnTo>
                    <a:pt x="8406" y="3490"/>
                  </a:lnTo>
                  <a:lnTo>
                    <a:pt x="8436" y="4066"/>
                  </a:lnTo>
                  <a:lnTo>
                    <a:pt x="8406" y="4673"/>
                  </a:lnTo>
                  <a:lnTo>
                    <a:pt x="8345" y="53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4"/>
            <p:cNvSpPr/>
            <p:nvPr/>
          </p:nvSpPr>
          <p:spPr>
            <a:xfrm>
              <a:off x="3663950" y="1046700"/>
              <a:ext cx="57675" cy="81950"/>
            </a:xfrm>
            <a:custGeom>
              <a:avLst/>
              <a:gdLst/>
              <a:ahLst/>
              <a:cxnLst/>
              <a:rect l="l" t="t" r="r" b="b"/>
              <a:pathLst>
                <a:path w="2307" h="3278" extrusionOk="0">
                  <a:moveTo>
                    <a:pt x="1215" y="0"/>
                  </a:moveTo>
                  <a:lnTo>
                    <a:pt x="1093" y="61"/>
                  </a:lnTo>
                  <a:lnTo>
                    <a:pt x="972" y="122"/>
                  </a:lnTo>
                  <a:lnTo>
                    <a:pt x="759" y="273"/>
                  </a:lnTo>
                  <a:lnTo>
                    <a:pt x="608" y="456"/>
                  </a:lnTo>
                  <a:lnTo>
                    <a:pt x="486" y="638"/>
                  </a:lnTo>
                  <a:lnTo>
                    <a:pt x="395" y="820"/>
                  </a:lnTo>
                  <a:lnTo>
                    <a:pt x="1" y="3247"/>
                  </a:lnTo>
                  <a:lnTo>
                    <a:pt x="244" y="3278"/>
                  </a:lnTo>
                  <a:lnTo>
                    <a:pt x="668" y="3278"/>
                  </a:lnTo>
                  <a:lnTo>
                    <a:pt x="850" y="3247"/>
                  </a:lnTo>
                  <a:lnTo>
                    <a:pt x="1032" y="3217"/>
                  </a:lnTo>
                  <a:lnTo>
                    <a:pt x="1215" y="3156"/>
                  </a:lnTo>
                  <a:lnTo>
                    <a:pt x="1518" y="3004"/>
                  </a:lnTo>
                  <a:lnTo>
                    <a:pt x="1761" y="2822"/>
                  </a:lnTo>
                  <a:lnTo>
                    <a:pt x="1943" y="2580"/>
                  </a:lnTo>
                  <a:lnTo>
                    <a:pt x="2095" y="2337"/>
                  </a:lnTo>
                  <a:lnTo>
                    <a:pt x="2216" y="2033"/>
                  </a:lnTo>
                  <a:lnTo>
                    <a:pt x="2277" y="1760"/>
                  </a:lnTo>
                  <a:lnTo>
                    <a:pt x="2307" y="1457"/>
                  </a:lnTo>
                  <a:lnTo>
                    <a:pt x="2307" y="1153"/>
                  </a:lnTo>
                  <a:lnTo>
                    <a:pt x="2277" y="880"/>
                  </a:lnTo>
                  <a:lnTo>
                    <a:pt x="2186" y="638"/>
                  </a:lnTo>
                  <a:lnTo>
                    <a:pt x="2095" y="425"/>
                  </a:lnTo>
                  <a:lnTo>
                    <a:pt x="1973" y="243"/>
                  </a:lnTo>
                  <a:lnTo>
                    <a:pt x="1791" y="122"/>
                  </a:lnTo>
                  <a:lnTo>
                    <a:pt x="1639" y="61"/>
                  </a:lnTo>
                  <a:lnTo>
                    <a:pt x="1488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4"/>
            <p:cNvSpPr/>
            <p:nvPr/>
          </p:nvSpPr>
          <p:spPr>
            <a:xfrm>
              <a:off x="3663950" y="1046700"/>
              <a:ext cx="57675" cy="81950"/>
            </a:xfrm>
            <a:custGeom>
              <a:avLst/>
              <a:gdLst/>
              <a:ahLst/>
              <a:cxnLst/>
              <a:rect l="l" t="t" r="r" b="b"/>
              <a:pathLst>
                <a:path w="2307" h="3278" fill="none" extrusionOk="0">
                  <a:moveTo>
                    <a:pt x="395" y="820"/>
                  </a:moveTo>
                  <a:lnTo>
                    <a:pt x="395" y="820"/>
                  </a:lnTo>
                  <a:lnTo>
                    <a:pt x="486" y="638"/>
                  </a:lnTo>
                  <a:lnTo>
                    <a:pt x="608" y="456"/>
                  </a:lnTo>
                  <a:lnTo>
                    <a:pt x="759" y="273"/>
                  </a:lnTo>
                  <a:lnTo>
                    <a:pt x="972" y="122"/>
                  </a:lnTo>
                  <a:lnTo>
                    <a:pt x="1093" y="61"/>
                  </a:lnTo>
                  <a:lnTo>
                    <a:pt x="1215" y="0"/>
                  </a:lnTo>
                  <a:lnTo>
                    <a:pt x="1336" y="0"/>
                  </a:lnTo>
                  <a:lnTo>
                    <a:pt x="1488" y="0"/>
                  </a:lnTo>
                  <a:lnTo>
                    <a:pt x="1639" y="61"/>
                  </a:lnTo>
                  <a:lnTo>
                    <a:pt x="1791" y="122"/>
                  </a:lnTo>
                  <a:lnTo>
                    <a:pt x="1791" y="122"/>
                  </a:lnTo>
                  <a:lnTo>
                    <a:pt x="1973" y="243"/>
                  </a:lnTo>
                  <a:lnTo>
                    <a:pt x="2095" y="425"/>
                  </a:lnTo>
                  <a:lnTo>
                    <a:pt x="2186" y="638"/>
                  </a:lnTo>
                  <a:lnTo>
                    <a:pt x="2277" y="880"/>
                  </a:lnTo>
                  <a:lnTo>
                    <a:pt x="2307" y="1153"/>
                  </a:lnTo>
                  <a:lnTo>
                    <a:pt x="2307" y="1457"/>
                  </a:lnTo>
                  <a:lnTo>
                    <a:pt x="2277" y="1760"/>
                  </a:lnTo>
                  <a:lnTo>
                    <a:pt x="2216" y="2033"/>
                  </a:lnTo>
                  <a:lnTo>
                    <a:pt x="2095" y="2337"/>
                  </a:lnTo>
                  <a:lnTo>
                    <a:pt x="1943" y="2580"/>
                  </a:lnTo>
                  <a:lnTo>
                    <a:pt x="1761" y="2822"/>
                  </a:lnTo>
                  <a:lnTo>
                    <a:pt x="1518" y="3004"/>
                  </a:lnTo>
                  <a:lnTo>
                    <a:pt x="1215" y="3156"/>
                  </a:lnTo>
                  <a:lnTo>
                    <a:pt x="1032" y="3217"/>
                  </a:lnTo>
                  <a:lnTo>
                    <a:pt x="850" y="3247"/>
                  </a:lnTo>
                  <a:lnTo>
                    <a:pt x="668" y="3278"/>
                  </a:lnTo>
                  <a:lnTo>
                    <a:pt x="456" y="3278"/>
                  </a:lnTo>
                  <a:lnTo>
                    <a:pt x="244" y="3278"/>
                  </a:lnTo>
                  <a:lnTo>
                    <a:pt x="1" y="3247"/>
                  </a:lnTo>
                  <a:lnTo>
                    <a:pt x="395" y="8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4"/>
            <p:cNvSpPr/>
            <p:nvPr/>
          </p:nvSpPr>
          <p:spPr>
            <a:xfrm>
              <a:off x="3675325" y="1067175"/>
              <a:ext cx="33425" cy="44025"/>
            </a:xfrm>
            <a:custGeom>
              <a:avLst/>
              <a:gdLst/>
              <a:ahLst/>
              <a:cxnLst/>
              <a:rect l="l" t="t" r="r" b="b"/>
              <a:pathLst>
                <a:path w="1337" h="1761" extrusionOk="0">
                  <a:moveTo>
                    <a:pt x="1002" y="1"/>
                  </a:moveTo>
                  <a:lnTo>
                    <a:pt x="881" y="31"/>
                  </a:lnTo>
                  <a:lnTo>
                    <a:pt x="790" y="92"/>
                  </a:lnTo>
                  <a:lnTo>
                    <a:pt x="608" y="243"/>
                  </a:lnTo>
                  <a:lnTo>
                    <a:pt x="456" y="395"/>
                  </a:lnTo>
                  <a:lnTo>
                    <a:pt x="365" y="547"/>
                  </a:lnTo>
                  <a:lnTo>
                    <a:pt x="274" y="729"/>
                  </a:lnTo>
                  <a:lnTo>
                    <a:pt x="122" y="1123"/>
                  </a:lnTo>
                  <a:lnTo>
                    <a:pt x="31" y="1366"/>
                  </a:lnTo>
                  <a:lnTo>
                    <a:pt x="1" y="1548"/>
                  </a:lnTo>
                  <a:lnTo>
                    <a:pt x="1" y="1700"/>
                  </a:lnTo>
                  <a:lnTo>
                    <a:pt x="1" y="1761"/>
                  </a:lnTo>
                  <a:lnTo>
                    <a:pt x="31" y="1700"/>
                  </a:lnTo>
                  <a:lnTo>
                    <a:pt x="92" y="1579"/>
                  </a:lnTo>
                  <a:lnTo>
                    <a:pt x="244" y="1184"/>
                  </a:lnTo>
                  <a:lnTo>
                    <a:pt x="426" y="820"/>
                  </a:lnTo>
                  <a:lnTo>
                    <a:pt x="517" y="638"/>
                  </a:lnTo>
                  <a:lnTo>
                    <a:pt x="608" y="486"/>
                  </a:lnTo>
                  <a:lnTo>
                    <a:pt x="729" y="334"/>
                  </a:lnTo>
                  <a:lnTo>
                    <a:pt x="851" y="183"/>
                  </a:lnTo>
                  <a:lnTo>
                    <a:pt x="942" y="122"/>
                  </a:lnTo>
                  <a:lnTo>
                    <a:pt x="1033" y="92"/>
                  </a:lnTo>
                  <a:lnTo>
                    <a:pt x="1124" y="92"/>
                  </a:lnTo>
                  <a:lnTo>
                    <a:pt x="1184" y="122"/>
                  </a:lnTo>
                  <a:lnTo>
                    <a:pt x="1306" y="183"/>
                  </a:lnTo>
                  <a:lnTo>
                    <a:pt x="1336" y="213"/>
                  </a:lnTo>
                  <a:lnTo>
                    <a:pt x="1336" y="152"/>
                  </a:lnTo>
                  <a:lnTo>
                    <a:pt x="1215" y="61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4"/>
            <p:cNvSpPr/>
            <p:nvPr/>
          </p:nvSpPr>
          <p:spPr>
            <a:xfrm>
              <a:off x="3675325" y="1067175"/>
              <a:ext cx="33425" cy="44025"/>
            </a:xfrm>
            <a:custGeom>
              <a:avLst/>
              <a:gdLst/>
              <a:ahLst/>
              <a:cxnLst/>
              <a:rect l="l" t="t" r="r" b="b"/>
              <a:pathLst>
                <a:path w="1337" h="1761" fill="none" extrusionOk="0">
                  <a:moveTo>
                    <a:pt x="1" y="1761"/>
                  </a:moveTo>
                  <a:lnTo>
                    <a:pt x="1" y="1761"/>
                  </a:lnTo>
                  <a:lnTo>
                    <a:pt x="1" y="1700"/>
                  </a:lnTo>
                  <a:lnTo>
                    <a:pt x="1" y="1548"/>
                  </a:lnTo>
                  <a:lnTo>
                    <a:pt x="1" y="1548"/>
                  </a:lnTo>
                  <a:lnTo>
                    <a:pt x="31" y="1366"/>
                  </a:lnTo>
                  <a:lnTo>
                    <a:pt x="122" y="1123"/>
                  </a:lnTo>
                  <a:lnTo>
                    <a:pt x="122" y="1123"/>
                  </a:lnTo>
                  <a:lnTo>
                    <a:pt x="274" y="729"/>
                  </a:lnTo>
                  <a:lnTo>
                    <a:pt x="274" y="729"/>
                  </a:lnTo>
                  <a:lnTo>
                    <a:pt x="365" y="547"/>
                  </a:lnTo>
                  <a:lnTo>
                    <a:pt x="365" y="547"/>
                  </a:lnTo>
                  <a:lnTo>
                    <a:pt x="456" y="395"/>
                  </a:lnTo>
                  <a:lnTo>
                    <a:pt x="456" y="395"/>
                  </a:lnTo>
                  <a:lnTo>
                    <a:pt x="608" y="243"/>
                  </a:lnTo>
                  <a:lnTo>
                    <a:pt x="790" y="92"/>
                  </a:lnTo>
                  <a:lnTo>
                    <a:pt x="790" y="92"/>
                  </a:lnTo>
                  <a:lnTo>
                    <a:pt x="881" y="31"/>
                  </a:lnTo>
                  <a:lnTo>
                    <a:pt x="1002" y="1"/>
                  </a:lnTo>
                  <a:lnTo>
                    <a:pt x="1002" y="1"/>
                  </a:lnTo>
                  <a:lnTo>
                    <a:pt x="1124" y="1"/>
                  </a:lnTo>
                  <a:lnTo>
                    <a:pt x="1215" y="61"/>
                  </a:lnTo>
                  <a:lnTo>
                    <a:pt x="1215" y="61"/>
                  </a:lnTo>
                  <a:lnTo>
                    <a:pt x="1336" y="152"/>
                  </a:lnTo>
                  <a:lnTo>
                    <a:pt x="1336" y="213"/>
                  </a:lnTo>
                  <a:lnTo>
                    <a:pt x="1336" y="213"/>
                  </a:lnTo>
                  <a:lnTo>
                    <a:pt x="1306" y="183"/>
                  </a:lnTo>
                  <a:lnTo>
                    <a:pt x="1184" y="122"/>
                  </a:lnTo>
                  <a:lnTo>
                    <a:pt x="1184" y="122"/>
                  </a:lnTo>
                  <a:lnTo>
                    <a:pt x="1124" y="92"/>
                  </a:lnTo>
                  <a:lnTo>
                    <a:pt x="1033" y="92"/>
                  </a:lnTo>
                  <a:lnTo>
                    <a:pt x="1033" y="92"/>
                  </a:lnTo>
                  <a:lnTo>
                    <a:pt x="942" y="122"/>
                  </a:lnTo>
                  <a:lnTo>
                    <a:pt x="851" y="183"/>
                  </a:lnTo>
                  <a:lnTo>
                    <a:pt x="851" y="183"/>
                  </a:lnTo>
                  <a:lnTo>
                    <a:pt x="729" y="334"/>
                  </a:lnTo>
                  <a:lnTo>
                    <a:pt x="608" y="486"/>
                  </a:lnTo>
                  <a:lnTo>
                    <a:pt x="608" y="486"/>
                  </a:lnTo>
                  <a:lnTo>
                    <a:pt x="517" y="638"/>
                  </a:lnTo>
                  <a:lnTo>
                    <a:pt x="517" y="638"/>
                  </a:lnTo>
                  <a:lnTo>
                    <a:pt x="426" y="820"/>
                  </a:lnTo>
                  <a:lnTo>
                    <a:pt x="426" y="820"/>
                  </a:lnTo>
                  <a:lnTo>
                    <a:pt x="244" y="1184"/>
                  </a:lnTo>
                  <a:lnTo>
                    <a:pt x="244" y="1184"/>
                  </a:lnTo>
                  <a:lnTo>
                    <a:pt x="92" y="1579"/>
                  </a:lnTo>
                  <a:lnTo>
                    <a:pt x="92" y="1579"/>
                  </a:lnTo>
                  <a:lnTo>
                    <a:pt x="31" y="1700"/>
                  </a:lnTo>
                  <a:lnTo>
                    <a:pt x="1" y="17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4"/>
            <p:cNvSpPr/>
            <p:nvPr/>
          </p:nvSpPr>
          <p:spPr>
            <a:xfrm>
              <a:off x="3682175" y="1087650"/>
              <a:ext cx="21250" cy="19000"/>
            </a:xfrm>
            <a:custGeom>
              <a:avLst/>
              <a:gdLst/>
              <a:ahLst/>
              <a:cxnLst/>
              <a:rect l="l" t="t" r="r" b="b"/>
              <a:pathLst>
                <a:path w="850" h="760" extrusionOk="0">
                  <a:moveTo>
                    <a:pt x="303" y="1"/>
                  </a:moveTo>
                  <a:lnTo>
                    <a:pt x="182" y="31"/>
                  </a:lnTo>
                  <a:lnTo>
                    <a:pt x="91" y="92"/>
                  </a:lnTo>
                  <a:lnTo>
                    <a:pt x="30" y="122"/>
                  </a:lnTo>
                  <a:lnTo>
                    <a:pt x="0" y="153"/>
                  </a:lnTo>
                  <a:lnTo>
                    <a:pt x="91" y="153"/>
                  </a:lnTo>
                  <a:lnTo>
                    <a:pt x="212" y="122"/>
                  </a:lnTo>
                  <a:lnTo>
                    <a:pt x="303" y="153"/>
                  </a:lnTo>
                  <a:lnTo>
                    <a:pt x="395" y="153"/>
                  </a:lnTo>
                  <a:lnTo>
                    <a:pt x="486" y="213"/>
                  </a:lnTo>
                  <a:lnTo>
                    <a:pt x="546" y="244"/>
                  </a:lnTo>
                  <a:lnTo>
                    <a:pt x="607" y="304"/>
                  </a:lnTo>
                  <a:lnTo>
                    <a:pt x="668" y="365"/>
                  </a:lnTo>
                  <a:lnTo>
                    <a:pt x="698" y="456"/>
                  </a:lnTo>
                  <a:lnTo>
                    <a:pt x="789" y="669"/>
                  </a:lnTo>
                  <a:lnTo>
                    <a:pt x="789" y="729"/>
                  </a:lnTo>
                  <a:lnTo>
                    <a:pt x="819" y="760"/>
                  </a:lnTo>
                  <a:lnTo>
                    <a:pt x="819" y="729"/>
                  </a:lnTo>
                  <a:lnTo>
                    <a:pt x="850" y="669"/>
                  </a:lnTo>
                  <a:lnTo>
                    <a:pt x="850" y="547"/>
                  </a:lnTo>
                  <a:lnTo>
                    <a:pt x="850" y="426"/>
                  </a:lnTo>
                  <a:lnTo>
                    <a:pt x="789" y="304"/>
                  </a:lnTo>
                  <a:lnTo>
                    <a:pt x="728" y="183"/>
                  </a:lnTo>
                  <a:lnTo>
                    <a:pt x="668" y="122"/>
                  </a:lnTo>
                  <a:lnTo>
                    <a:pt x="668" y="92"/>
                  </a:lnTo>
                  <a:lnTo>
                    <a:pt x="546" y="62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4"/>
            <p:cNvSpPr/>
            <p:nvPr/>
          </p:nvSpPr>
          <p:spPr>
            <a:xfrm>
              <a:off x="3589625" y="1052775"/>
              <a:ext cx="21250" cy="33400"/>
            </a:xfrm>
            <a:custGeom>
              <a:avLst/>
              <a:gdLst/>
              <a:ahLst/>
              <a:cxnLst/>
              <a:rect l="l" t="t" r="r" b="b"/>
              <a:pathLst>
                <a:path w="850" h="1336" extrusionOk="0">
                  <a:moveTo>
                    <a:pt x="425" y="0"/>
                  </a:moveTo>
                  <a:lnTo>
                    <a:pt x="334" y="30"/>
                  </a:lnTo>
                  <a:lnTo>
                    <a:pt x="243" y="61"/>
                  </a:lnTo>
                  <a:lnTo>
                    <a:pt x="182" y="121"/>
                  </a:lnTo>
                  <a:lnTo>
                    <a:pt x="121" y="213"/>
                  </a:lnTo>
                  <a:lnTo>
                    <a:pt x="30" y="425"/>
                  </a:lnTo>
                  <a:lnTo>
                    <a:pt x="0" y="668"/>
                  </a:lnTo>
                  <a:lnTo>
                    <a:pt x="30" y="941"/>
                  </a:lnTo>
                  <a:lnTo>
                    <a:pt x="121" y="1153"/>
                  </a:lnTo>
                  <a:lnTo>
                    <a:pt x="182" y="1214"/>
                  </a:lnTo>
                  <a:lnTo>
                    <a:pt x="273" y="1305"/>
                  </a:lnTo>
                  <a:lnTo>
                    <a:pt x="334" y="1335"/>
                  </a:lnTo>
                  <a:lnTo>
                    <a:pt x="516" y="1335"/>
                  </a:lnTo>
                  <a:lnTo>
                    <a:pt x="607" y="1275"/>
                  </a:lnTo>
                  <a:lnTo>
                    <a:pt x="668" y="1214"/>
                  </a:lnTo>
                  <a:lnTo>
                    <a:pt x="728" y="1153"/>
                  </a:lnTo>
                  <a:lnTo>
                    <a:pt x="819" y="941"/>
                  </a:lnTo>
                  <a:lnTo>
                    <a:pt x="850" y="668"/>
                  </a:lnTo>
                  <a:lnTo>
                    <a:pt x="819" y="395"/>
                  </a:lnTo>
                  <a:lnTo>
                    <a:pt x="728" y="182"/>
                  </a:lnTo>
                  <a:lnTo>
                    <a:pt x="668" y="121"/>
                  </a:lnTo>
                  <a:lnTo>
                    <a:pt x="577" y="61"/>
                  </a:lnTo>
                  <a:lnTo>
                    <a:pt x="516" y="3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4"/>
            <p:cNvSpPr/>
            <p:nvPr/>
          </p:nvSpPr>
          <p:spPr>
            <a:xfrm>
              <a:off x="3500850" y="1054275"/>
              <a:ext cx="21275" cy="33400"/>
            </a:xfrm>
            <a:custGeom>
              <a:avLst/>
              <a:gdLst/>
              <a:ahLst/>
              <a:cxnLst/>
              <a:rect l="l" t="t" r="r" b="b"/>
              <a:pathLst>
                <a:path w="851" h="1336" extrusionOk="0">
                  <a:moveTo>
                    <a:pt x="426" y="1"/>
                  </a:moveTo>
                  <a:lnTo>
                    <a:pt x="335" y="31"/>
                  </a:lnTo>
                  <a:lnTo>
                    <a:pt x="274" y="61"/>
                  </a:lnTo>
                  <a:lnTo>
                    <a:pt x="183" y="122"/>
                  </a:lnTo>
                  <a:lnTo>
                    <a:pt x="122" y="213"/>
                  </a:lnTo>
                  <a:lnTo>
                    <a:pt x="31" y="426"/>
                  </a:lnTo>
                  <a:lnTo>
                    <a:pt x="1" y="668"/>
                  </a:lnTo>
                  <a:lnTo>
                    <a:pt x="31" y="941"/>
                  </a:lnTo>
                  <a:lnTo>
                    <a:pt x="122" y="1154"/>
                  </a:lnTo>
                  <a:lnTo>
                    <a:pt x="213" y="1215"/>
                  </a:lnTo>
                  <a:lnTo>
                    <a:pt x="274" y="1275"/>
                  </a:lnTo>
                  <a:lnTo>
                    <a:pt x="365" y="1336"/>
                  </a:lnTo>
                  <a:lnTo>
                    <a:pt x="517" y="1336"/>
                  </a:lnTo>
                  <a:lnTo>
                    <a:pt x="608" y="1275"/>
                  </a:lnTo>
                  <a:lnTo>
                    <a:pt x="668" y="1215"/>
                  </a:lnTo>
                  <a:lnTo>
                    <a:pt x="729" y="1154"/>
                  </a:lnTo>
                  <a:lnTo>
                    <a:pt x="820" y="941"/>
                  </a:lnTo>
                  <a:lnTo>
                    <a:pt x="850" y="668"/>
                  </a:lnTo>
                  <a:lnTo>
                    <a:pt x="820" y="395"/>
                  </a:lnTo>
                  <a:lnTo>
                    <a:pt x="729" y="183"/>
                  </a:lnTo>
                  <a:lnTo>
                    <a:pt x="668" y="122"/>
                  </a:lnTo>
                  <a:lnTo>
                    <a:pt x="577" y="61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4"/>
            <p:cNvSpPr/>
            <p:nvPr/>
          </p:nvSpPr>
          <p:spPr>
            <a:xfrm>
              <a:off x="3478100" y="1016350"/>
              <a:ext cx="25050" cy="12175"/>
            </a:xfrm>
            <a:custGeom>
              <a:avLst/>
              <a:gdLst/>
              <a:ahLst/>
              <a:cxnLst/>
              <a:rect l="l" t="t" r="r" b="b"/>
              <a:pathLst>
                <a:path w="1002" h="487" extrusionOk="0">
                  <a:moveTo>
                    <a:pt x="516" y="1"/>
                  </a:moveTo>
                  <a:lnTo>
                    <a:pt x="425" y="31"/>
                  </a:lnTo>
                  <a:lnTo>
                    <a:pt x="395" y="31"/>
                  </a:lnTo>
                  <a:lnTo>
                    <a:pt x="365" y="61"/>
                  </a:lnTo>
                  <a:lnTo>
                    <a:pt x="304" y="92"/>
                  </a:lnTo>
                  <a:lnTo>
                    <a:pt x="183" y="152"/>
                  </a:lnTo>
                  <a:lnTo>
                    <a:pt x="92" y="274"/>
                  </a:lnTo>
                  <a:lnTo>
                    <a:pt x="31" y="365"/>
                  </a:lnTo>
                  <a:lnTo>
                    <a:pt x="0" y="456"/>
                  </a:lnTo>
                  <a:lnTo>
                    <a:pt x="92" y="486"/>
                  </a:lnTo>
                  <a:lnTo>
                    <a:pt x="213" y="486"/>
                  </a:lnTo>
                  <a:lnTo>
                    <a:pt x="516" y="425"/>
                  </a:lnTo>
                  <a:lnTo>
                    <a:pt x="789" y="334"/>
                  </a:lnTo>
                  <a:lnTo>
                    <a:pt x="911" y="274"/>
                  </a:lnTo>
                  <a:lnTo>
                    <a:pt x="971" y="213"/>
                  </a:lnTo>
                  <a:lnTo>
                    <a:pt x="1002" y="183"/>
                  </a:lnTo>
                  <a:lnTo>
                    <a:pt x="971" y="122"/>
                  </a:lnTo>
                  <a:lnTo>
                    <a:pt x="911" y="92"/>
                  </a:lnTo>
                  <a:lnTo>
                    <a:pt x="789" y="31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4"/>
            <p:cNvSpPr/>
            <p:nvPr/>
          </p:nvSpPr>
          <p:spPr>
            <a:xfrm>
              <a:off x="3478100" y="1016350"/>
              <a:ext cx="25050" cy="12175"/>
            </a:xfrm>
            <a:custGeom>
              <a:avLst/>
              <a:gdLst/>
              <a:ahLst/>
              <a:cxnLst/>
              <a:rect l="l" t="t" r="r" b="b"/>
              <a:pathLst>
                <a:path w="1002" h="487" fill="none" extrusionOk="0">
                  <a:moveTo>
                    <a:pt x="971" y="213"/>
                  </a:moveTo>
                  <a:lnTo>
                    <a:pt x="971" y="213"/>
                  </a:lnTo>
                  <a:lnTo>
                    <a:pt x="911" y="274"/>
                  </a:lnTo>
                  <a:lnTo>
                    <a:pt x="789" y="334"/>
                  </a:lnTo>
                  <a:lnTo>
                    <a:pt x="516" y="425"/>
                  </a:lnTo>
                  <a:lnTo>
                    <a:pt x="213" y="486"/>
                  </a:lnTo>
                  <a:lnTo>
                    <a:pt x="92" y="486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31" y="365"/>
                  </a:lnTo>
                  <a:lnTo>
                    <a:pt x="92" y="274"/>
                  </a:lnTo>
                  <a:lnTo>
                    <a:pt x="92" y="274"/>
                  </a:lnTo>
                  <a:lnTo>
                    <a:pt x="183" y="152"/>
                  </a:lnTo>
                  <a:lnTo>
                    <a:pt x="304" y="92"/>
                  </a:lnTo>
                  <a:lnTo>
                    <a:pt x="304" y="92"/>
                  </a:lnTo>
                  <a:lnTo>
                    <a:pt x="365" y="61"/>
                  </a:lnTo>
                  <a:lnTo>
                    <a:pt x="365" y="61"/>
                  </a:lnTo>
                  <a:lnTo>
                    <a:pt x="395" y="31"/>
                  </a:lnTo>
                  <a:lnTo>
                    <a:pt x="395" y="31"/>
                  </a:lnTo>
                  <a:lnTo>
                    <a:pt x="425" y="31"/>
                  </a:lnTo>
                  <a:lnTo>
                    <a:pt x="425" y="31"/>
                  </a:lnTo>
                  <a:lnTo>
                    <a:pt x="516" y="1"/>
                  </a:lnTo>
                  <a:lnTo>
                    <a:pt x="516" y="1"/>
                  </a:lnTo>
                  <a:lnTo>
                    <a:pt x="668" y="1"/>
                  </a:lnTo>
                  <a:lnTo>
                    <a:pt x="789" y="31"/>
                  </a:lnTo>
                  <a:lnTo>
                    <a:pt x="789" y="31"/>
                  </a:lnTo>
                  <a:lnTo>
                    <a:pt x="911" y="92"/>
                  </a:lnTo>
                  <a:lnTo>
                    <a:pt x="971" y="122"/>
                  </a:lnTo>
                  <a:lnTo>
                    <a:pt x="1002" y="183"/>
                  </a:lnTo>
                  <a:lnTo>
                    <a:pt x="971" y="2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4"/>
            <p:cNvSpPr/>
            <p:nvPr/>
          </p:nvSpPr>
          <p:spPr>
            <a:xfrm>
              <a:off x="3594925" y="1017100"/>
              <a:ext cx="25825" cy="11425"/>
            </a:xfrm>
            <a:custGeom>
              <a:avLst/>
              <a:gdLst/>
              <a:ahLst/>
              <a:cxnLst/>
              <a:rect l="l" t="t" r="r" b="b"/>
              <a:pathLst>
                <a:path w="1033" h="457" extrusionOk="0">
                  <a:moveTo>
                    <a:pt x="365" y="1"/>
                  </a:moveTo>
                  <a:lnTo>
                    <a:pt x="213" y="31"/>
                  </a:lnTo>
                  <a:lnTo>
                    <a:pt x="91" y="62"/>
                  </a:lnTo>
                  <a:lnTo>
                    <a:pt x="31" y="122"/>
                  </a:lnTo>
                  <a:lnTo>
                    <a:pt x="0" y="153"/>
                  </a:lnTo>
                  <a:lnTo>
                    <a:pt x="31" y="183"/>
                  </a:lnTo>
                  <a:lnTo>
                    <a:pt x="122" y="244"/>
                  </a:lnTo>
                  <a:lnTo>
                    <a:pt x="213" y="304"/>
                  </a:lnTo>
                  <a:lnTo>
                    <a:pt x="516" y="395"/>
                  </a:lnTo>
                  <a:lnTo>
                    <a:pt x="789" y="456"/>
                  </a:lnTo>
                  <a:lnTo>
                    <a:pt x="911" y="456"/>
                  </a:lnTo>
                  <a:lnTo>
                    <a:pt x="1032" y="426"/>
                  </a:lnTo>
                  <a:lnTo>
                    <a:pt x="971" y="335"/>
                  </a:lnTo>
                  <a:lnTo>
                    <a:pt x="911" y="244"/>
                  </a:lnTo>
                  <a:lnTo>
                    <a:pt x="820" y="153"/>
                  </a:lnTo>
                  <a:lnTo>
                    <a:pt x="729" y="62"/>
                  </a:lnTo>
                  <a:lnTo>
                    <a:pt x="638" y="3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4"/>
            <p:cNvSpPr/>
            <p:nvPr/>
          </p:nvSpPr>
          <p:spPr>
            <a:xfrm>
              <a:off x="3594925" y="1017100"/>
              <a:ext cx="25825" cy="11425"/>
            </a:xfrm>
            <a:custGeom>
              <a:avLst/>
              <a:gdLst/>
              <a:ahLst/>
              <a:cxnLst/>
              <a:rect l="l" t="t" r="r" b="b"/>
              <a:pathLst>
                <a:path w="1033" h="457" fill="none" extrusionOk="0">
                  <a:moveTo>
                    <a:pt x="31" y="183"/>
                  </a:moveTo>
                  <a:lnTo>
                    <a:pt x="31" y="183"/>
                  </a:lnTo>
                  <a:lnTo>
                    <a:pt x="122" y="244"/>
                  </a:lnTo>
                  <a:lnTo>
                    <a:pt x="213" y="304"/>
                  </a:lnTo>
                  <a:lnTo>
                    <a:pt x="516" y="395"/>
                  </a:lnTo>
                  <a:lnTo>
                    <a:pt x="789" y="456"/>
                  </a:lnTo>
                  <a:lnTo>
                    <a:pt x="911" y="456"/>
                  </a:lnTo>
                  <a:lnTo>
                    <a:pt x="1032" y="426"/>
                  </a:lnTo>
                  <a:lnTo>
                    <a:pt x="1032" y="426"/>
                  </a:lnTo>
                  <a:lnTo>
                    <a:pt x="971" y="335"/>
                  </a:lnTo>
                  <a:lnTo>
                    <a:pt x="911" y="244"/>
                  </a:lnTo>
                  <a:lnTo>
                    <a:pt x="911" y="244"/>
                  </a:lnTo>
                  <a:lnTo>
                    <a:pt x="820" y="153"/>
                  </a:lnTo>
                  <a:lnTo>
                    <a:pt x="729" y="62"/>
                  </a:lnTo>
                  <a:lnTo>
                    <a:pt x="729" y="62"/>
                  </a:lnTo>
                  <a:lnTo>
                    <a:pt x="638" y="31"/>
                  </a:lnTo>
                  <a:lnTo>
                    <a:pt x="638" y="31"/>
                  </a:lnTo>
                  <a:lnTo>
                    <a:pt x="607" y="1"/>
                  </a:lnTo>
                  <a:lnTo>
                    <a:pt x="607" y="1"/>
                  </a:lnTo>
                  <a:lnTo>
                    <a:pt x="577" y="1"/>
                  </a:lnTo>
                  <a:lnTo>
                    <a:pt x="577" y="1"/>
                  </a:lnTo>
                  <a:lnTo>
                    <a:pt x="486" y="1"/>
                  </a:lnTo>
                  <a:lnTo>
                    <a:pt x="486" y="1"/>
                  </a:lnTo>
                  <a:lnTo>
                    <a:pt x="365" y="1"/>
                  </a:lnTo>
                  <a:lnTo>
                    <a:pt x="213" y="31"/>
                  </a:lnTo>
                  <a:lnTo>
                    <a:pt x="213" y="31"/>
                  </a:lnTo>
                  <a:lnTo>
                    <a:pt x="91" y="62"/>
                  </a:lnTo>
                  <a:lnTo>
                    <a:pt x="31" y="122"/>
                  </a:lnTo>
                  <a:lnTo>
                    <a:pt x="0" y="153"/>
                  </a:lnTo>
                  <a:lnTo>
                    <a:pt x="31" y="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4"/>
            <p:cNvSpPr/>
            <p:nvPr/>
          </p:nvSpPr>
          <p:spPr>
            <a:xfrm>
              <a:off x="3526650" y="1121800"/>
              <a:ext cx="50100" cy="31875"/>
            </a:xfrm>
            <a:custGeom>
              <a:avLst/>
              <a:gdLst/>
              <a:ahLst/>
              <a:cxnLst/>
              <a:rect l="l" t="t" r="r" b="b"/>
              <a:pathLst>
                <a:path w="2004" h="1275" extrusionOk="0">
                  <a:moveTo>
                    <a:pt x="2003" y="0"/>
                  </a:moveTo>
                  <a:lnTo>
                    <a:pt x="1973" y="61"/>
                  </a:lnTo>
                  <a:lnTo>
                    <a:pt x="1882" y="182"/>
                  </a:lnTo>
                  <a:lnTo>
                    <a:pt x="1760" y="395"/>
                  </a:lnTo>
                  <a:lnTo>
                    <a:pt x="1609" y="607"/>
                  </a:lnTo>
                  <a:lnTo>
                    <a:pt x="1427" y="789"/>
                  </a:lnTo>
                  <a:lnTo>
                    <a:pt x="1245" y="911"/>
                  </a:lnTo>
                  <a:lnTo>
                    <a:pt x="1032" y="1032"/>
                  </a:lnTo>
                  <a:lnTo>
                    <a:pt x="972" y="1032"/>
                  </a:lnTo>
                  <a:lnTo>
                    <a:pt x="850" y="1093"/>
                  </a:lnTo>
                  <a:lnTo>
                    <a:pt x="729" y="1123"/>
                  </a:lnTo>
                  <a:lnTo>
                    <a:pt x="638" y="1123"/>
                  </a:lnTo>
                  <a:lnTo>
                    <a:pt x="516" y="1093"/>
                  </a:lnTo>
                  <a:lnTo>
                    <a:pt x="395" y="1032"/>
                  </a:lnTo>
                  <a:lnTo>
                    <a:pt x="304" y="971"/>
                  </a:lnTo>
                  <a:lnTo>
                    <a:pt x="213" y="880"/>
                  </a:lnTo>
                  <a:lnTo>
                    <a:pt x="92" y="698"/>
                  </a:lnTo>
                  <a:lnTo>
                    <a:pt x="31" y="547"/>
                  </a:lnTo>
                  <a:lnTo>
                    <a:pt x="1" y="486"/>
                  </a:lnTo>
                  <a:lnTo>
                    <a:pt x="1" y="547"/>
                  </a:lnTo>
                  <a:lnTo>
                    <a:pt x="31" y="729"/>
                  </a:lnTo>
                  <a:lnTo>
                    <a:pt x="61" y="820"/>
                  </a:lnTo>
                  <a:lnTo>
                    <a:pt x="122" y="941"/>
                  </a:lnTo>
                  <a:lnTo>
                    <a:pt x="213" y="1062"/>
                  </a:lnTo>
                  <a:lnTo>
                    <a:pt x="334" y="1153"/>
                  </a:lnTo>
                  <a:lnTo>
                    <a:pt x="456" y="1245"/>
                  </a:lnTo>
                  <a:lnTo>
                    <a:pt x="607" y="1275"/>
                  </a:lnTo>
                  <a:lnTo>
                    <a:pt x="880" y="1275"/>
                  </a:lnTo>
                  <a:lnTo>
                    <a:pt x="1063" y="1214"/>
                  </a:lnTo>
                  <a:lnTo>
                    <a:pt x="1123" y="1214"/>
                  </a:lnTo>
                  <a:lnTo>
                    <a:pt x="1184" y="1184"/>
                  </a:lnTo>
                  <a:lnTo>
                    <a:pt x="1336" y="1062"/>
                  </a:lnTo>
                  <a:lnTo>
                    <a:pt x="1518" y="911"/>
                  </a:lnTo>
                  <a:lnTo>
                    <a:pt x="1700" y="698"/>
                  </a:lnTo>
                  <a:lnTo>
                    <a:pt x="1851" y="456"/>
                  </a:lnTo>
                  <a:lnTo>
                    <a:pt x="1973" y="243"/>
                  </a:lnTo>
                  <a:lnTo>
                    <a:pt x="2003" y="61"/>
                  </a:lnTo>
                  <a:lnTo>
                    <a:pt x="2003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4"/>
            <p:cNvSpPr/>
            <p:nvPr/>
          </p:nvSpPr>
          <p:spPr>
            <a:xfrm>
              <a:off x="3525900" y="1094500"/>
              <a:ext cx="38700" cy="22775"/>
            </a:xfrm>
            <a:custGeom>
              <a:avLst/>
              <a:gdLst/>
              <a:ahLst/>
              <a:cxnLst/>
              <a:rect l="l" t="t" r="r" b="b"/>
              <a:pathLst>
                <a:path w="1548" h="911" extrusionOk="0">
                  <a:moveTo>
                    <a:pt x="1093" y="0"/>
                  </a:moveTo>
                  <a:lnTo>
                    <a:pt x="1093" y="61"/>
                  </a:lnTo>
                  <a:lnTo>
                    <a:pt x="1062" y="243"/>
                  </a:lnTo>
                  <a:lnTo>
                    <a:pt x="1032" y="334"/>
                  </a:lnTo>
                  <a:lnTo>
                    <a:pt x="941" y="425"/>
                  </a:lnTo>
                  <a:lnTo>
                    <a:pt x="850" y="486"/>
                  </a:lnTo>
                  <a:lnTo>
                    <a:pt x="668" y="546"/>
                  </a:lnTo>
                  <a:lnTo>
                    <a:pt x="395" y="546"/>
                  </a:lnTo>
                  <a:lnTo>
                    <a:pt x="304" y="486"/>
                  </a:lnTo>
                  <a:lnTo>
                    <a:pt x="213" y="425"/>
                  </a:lnTo>
                  <a:lnTo>
                    <a:pt x="122" y="364"/>
                  </a:lnTo>
                  <a:lnTo>
                    <a:pt x="61" y="243"/>
                  </a:lnTo>
                  <a:lnTo>
                    <a:pt x="31" y="212"/>
                  </a:lnTo>
                  <a:lnTo>
                    <a:pt x="0" y="395"/>
                  </a:lnTo>
                  <a:lnTo>
                    <a:pt x="0" y="546"/>
                  </a:lnTo>
                  <a:lnTo>
                    <a:pt x="31" y="668"/>
                  </a:lnTo>
                  <a:lnTo>
                    <a:pt x="91" y="759"/>
                  </a:lnTo>
                  <a:lnTo>
                    <a:pt x="182" y="850"/>
                  </a:lnTo>
                  <a:lnTo>
                    <a:pt x="273" y="880"/>
                  </a:lnTo>
                  <a:lnTo>
                    <a:pt x="395" y="910"/>
                  </a:lnTo>
                  <a:lnTo>
                    <a:pt x="698" y="910"/>
                  </a:lnTo>
                  <a:lnTo>
                    <a:pt x="880" y="880"/>
                  </a:lnTo>
                  <a:lnTo>
                    <a:pt x="1214" y="789"/>
                  </a:lnTo>
                  <a:lnTo>
                    <a:pt x="1457" y="668"/>
                  </a:lnTo>
                  <a:lnTo>
                    <a:pt x="1517" y="607"/>
                  </a:lnTo>
                  <a:lnTo>
                    <a:pt x="1548" y="577"/>
                  </a:lnTo>
                  <a:lnTo>
                    <a:pt x="1517" y="486"/>
                  </a:lnTo>
                  <a:lnTo>
                    <a:pt x="1487" y="395"/>
                  </a:lnTo>
                  <a:lnTo>
                    <a:pt x="1335" y="212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4"/>
            <p:cNvSpPr/>
            <p:nvPr/>
          </p:nvSpPr>
          <p:spPr>
            <a:xfrm>
              <a:off x="3525900" y="1094500"/>
              <a:ext cx="38700" cy="22775"/>
            </a:xfrm>
            <a:custGeom>
              <a:avLst/>
              <a:gdLst/>
              <a:ahLst/>
              <a:cxnLst/>
              <a:rect l="l" t="t" r="r" b="b"/>
              <a:pathLst>
                <a:path w="1548" h="911" fill="none" extrusionOk="0">
                  <a:moveTo>
                    <a:pt x="1093" y="0"/>
                  </a:moveTo>
                  <a:lnTo>
                    <a:pt x="1093" y="0"/>
                  </a:lnTo>
                  <a:lnTo>
                    <a:pt x="1093" y="61"/>
                  </a:lnTo>
                  <a:lnTo>
                    <a:pt x="1062" y="243"/>
                  </a:lnTo>
                  <a:lnTo>
                    <a:pt x="1032" y="334"/>
                  </a:lnTo>
                  <a:lnTo>
                    <a:pt x="941" y="425"/>
                  </a:lnTo>
                  <a:lnTo>
                    <a:pt x="850" y="486"/>
                  </a:lnTo>
                  <a:lnTo>
                    <a:pt x="668" y="546"/>
                  </a:lnTo>
                  <a:lnTo>
                    <a:pt x="668" y="546"/>
                  </a:lnTo>
                  <a:lnTo>
                    <a:pt x="546" y="546"/>
                  </a:lnTo>
                  <a:lnTo>
                    <a:pt x="546" y="546"/>
                  </a:lnTo>
                  <a:lnTo>
                    <a:pt x="395" y="546"/>
                  </a:lnTo>
                  <a:lnTo>
                    <a:pt x="304" y="486"/>
                  </a:lnTo>
                  <a:lnTo>
                    <a:pt x="213" y="425"/>
                  </a:lnTo>
                  <a:lnTo>
                    <a:pt x="122" y="364"/>
                  </a:lnTo>
                  <a:lnTo>
                    <a:pt x="61" y="243"/>
                  </a:lnTo>
                  <a:lnTo>
                    <a:pt x="31" y="212"/>
                  </a:lnTo>
                  <a:lnTo>
                    <a:pt x="31" y="212"/>
                  </a:lnTo>
                  <a:lnTo>
                    <a:pt x="0" y="395"/>
                  </a:lnTo>
                  <a:lnTo>
                    <a:pt x="0" y="546"/>
                  </a:lnTo>
                  <a:lnTo>
                    <a:pt x="31" y="668"/>
                  </a:lnTo>
                  <a:lnTo>
                    <a:pt x="91" y="759"/>
                  </a:lnTo>
                  <a:lnTo>
                    <a:pt x="182" y="850"/>
                  </a:lnTo>
                  <a:lnTo>
                    <a:pt x="273" y="880"/>
                  </a:lnTo>
                  <a:lnTo>
                    <a:pt x="395" y="910"/>
                  </a:lnTo>
                  <a:lnTo>
                    <a:pt x="546" y="910"/>
                  </a:lnTo>
                  <a:lnTo>
                    <a:pt x="546" y="910"/>
                  </a:lnTo>
                  <a:lnTo>
                    <a:pt x="698" y="910"/>
                  </a:lnTo>
                  <a:lnTo>
                    <a:pt x="880" y="880"/>
                  </a:lnTo>
                  <a:lnTo>
                    <a:pt x="1214" y="789"/>
                  </a:lnTo>
                  <a:lnTo>
                    <a:pt x="1457" y="668"/>
                  </a:lnTo>
                  <a:lnTo>
                    <a:pt x="1517" y="607"/>
                  </a:lnTo>
                  <a:lnTo>
                    <a:pt x="1548" y="577"/>
                  </a:lnTo>
                  <a:lnTo>
                    <a:pt x="1548" y="577"/>
                  </a:lnTo>
                  <a:lnTo>
                    <a:pt x="1517" y="486"/>
                  </a:lnTo>
                  <a:lnTo>
                    <a:pt x="1487" y="395"/>
                  </a:lnTo>
                  <a:lnTo>
                    <a:pt x="1335" y="212"/>
                  </a:lnTo>
                  <a:lnTo>
                    <a:pt x="10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4"/>
            <p:cNvSpPr/>
            <p:nvPr/>
          </p:nvSpPr>
          <p:spPr>
            <a:xfrm>
              <a:off x="3526650" y="1089925"/>
              <a:ext cx="37950" cy="19000"/>
            </a:xfrm>
            <a:custGeom>
              <a:avLst/>
              <a:gdLst/>
              <a:ahLst/>
              <a:cxnLst/>
              <a:rect l="l" t="t" r="r" b="b"/>
              <a:pathLst>
                <a:path w="1518" h="760" extrusionOk="0">
                  <a:moveTo>
                    <a:pt x="607" y="1"/>
                  </a:moveTo>
                  <a:lnTo>
                    <a:pt x="486" y="31"/>
                  </a:lnTo>
                  <a:lnTo>
                    <a:pt x="274" y="62"/>
                  </a:lnTo>
                  <a:lnTo>
                    <a:pt x="183" y="122"/>
                  </a:lnTo>
                  <a:lnTo>
                    <a:pt x="92" y="213"/>
                  </a:lnTo>
                  <a:lnTo>
                    <a:pt x="31" y="304"/>
                  </a:lnTo>
                  <a:lnTo>
                    <a:pt x="1" y="426"/>
                  </a:lnTo>
                  <a:lnTo>
                    <a:pt x="1" y="608"/>
                  </a:lnTo>
                  <a:lnTo>
                    <a:pt x="1" y="729"/>
                  </a:lnTo>
                  <a:lnTo>
                    <a:pt x="31" y="760"/>
                  </a:lnTo>
                  <a:lnTo>
                    <a:pt x="31" y="729"/>
                  </a:lnTo>
                  <a:lnTo>
                    <a:pt x="61" y="608"/>
                  </a:lnTo>
                  <a:lnTo>
                    <a:pt x="92" y="456"/>
                  </a:lnTo>
                  <a:lnTo>
                    <a:pt x="152" y="365"/>
                  </a:lnTo>
                  <a:lnTo>
                    <a:pt x="183" y="304"/>
                  </a:lnTo>
                  <a:lnTo>
                    <a:pt x="274" y="244"/>
                  </a:lnTo>
                  <a:lnTo>
                    <a:pt x="334" y="213"/>
                  </a:lnTo>
                  <a:lnTo>
                    <a:pt x="486" y="183"/>
                  </a:lnTo>
                  <a:lnTo>
                    <a:pt x="638" y="183"/>
                  </a:lnTo>
                  <a:lnTo>
                    <a:pt x="789" y="213"/>
                  </a:lnTo>
                  <a:lnTo>
                    <a:pt x="941" y="274"/>
                  </a:lnTo>
                  <a:lnTo>
                    <a:pt x="1123" y="335"/>
                  </a:lnTo>
                  <a:lnTo>
                    <a:pt x="1275" y="456"/>
                  </a:lnTo>
                  <a:lnTo>
                    <a:pt x="1396" y="578"/>
                  </a:lnTo>
                  <a:lnTo>
                    <a:pt x="1487" y="669"/>
                  </a:lnTo>
                  <a:lnTo>
                    <a:pt x="1518" y="699"/>
                  </a:lnTo>
                  <a:lnTo>
                    <a:pt x="1518" y="669"/>
                  </a:lnTo>
                  <a:lnTo>
                    <a:pt x="1457" y="547"/>
                  </a:lnTo>
                  <a:lnTo>
                    <a:pt x="1336" y="395"/>
                  </a:lnTo>
                  <a:lnTo>
                    <a:pt x="1184" y="244"/>
                  </a:lnTo>
                  <a:lnTo>
                    <a:pt x="1002" y="122"/>
                  </a:lnTo>
                  <a:lnTo>
                    <a:pt x="850" y="62"/>
                  </a:lnTo>
                  <a:lnTo>
                    <a:pt x="668" y="3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4"/>
            <p:cNvSpPr/>
            <p:nvPr/>
          </p:nvSpPr>
          <p:spPr>
            <a:xfrm>
              <a:off x="3476575" y="1086150"/>
              <a:ext cx="166175" cy="112300"/>
            </a:xfrm>
            <a:custGeom>
              <a:avLst/>
              <a:gdLst/>
              <a:ahLst/>
              <a:cxnLst/>
              <a:rect l="l" t="t" r="r" b="b"/>
              <a:pathLst>
                <a:path w="6647" h="4492" extrusionOk="0">
                  <a:moveTo>
                    <a:pt x="183" y="0"/>
                  </a:moveTo>
                  <a:lnTo>
                    <a:pt x="122" y="213"/>
                  </a:lnTo>
                  <a:lnTo>
                    <a:pt x="61" y="789"/>
                  </a:lnTo>
                  <a:lnTo>
                    <a:pt x="31" y="1184"/>
                  </a:lnTo>
                  <a:lnTo>
                    <a:pt x="1" y="1639"/>
                  </a:lnTo>
                  <a:lnTo>
                    <a:pt x="1" y="2094"/>
                  </a:lnTo>
                  <a:lnTo>
                    <a:pt x="1" y="2215"/>
                  </a:lnTo>
                  <a:lnTo>
                    <a:pt x="1" y="2337"/>
                  </a:lnTo>
                  <a:lnTo>
                    <a:pt x="31" y="2579"/>
                  </a:lnTo>
                  <a:lnTo>
                    <a:pt x="92" y="2822"/>
                  </a:lnTo>
                  <a:lnTo>
                    <a:pt x="183" y="3065"/>
                  </a:lnTo>
                  <a:lnTo>
                    <a:pt x="304" y="3277"/>
                  </a:lnTo>
                  <a:lnTo>
                    <a:pt x="456" y="3490"/>
                  </a:lnTo>
                  <a:lnTo>
                    <a:pt x="608" y="3642"/>
                  </a:lnTo>
                  <a:lnTo>
                    <a:pt x="759" y="3793"/>
                  </a:lnTo>
                  <a:lnTo>
                    <a:pt x="911" y="3915"/>
                  </a:lnTo>
                  <a:lnTo>
                    <a:pt x="1093" y="4036"/>
                  </a:lnTo>
                  <a:lnTo>
                    <a:pt x="1397" y="4188"/>
                  </a:lnTo>
                  <a:lnTo>
                    <a:pt x="1639" y="4309"/>
                  </a:lnTo>
                  <a:lnTo>
                    <a:pt x="1852" y="4370"/>
                  </a:lnTo>
                  <a:lnTo>
                    <a:pt x="1912" y="4370"/>
                  </a:lnTo>
                  <a:lnTo>
                    <a:pt x="2064" y="4400"/>
                  </a:lnTo>
                  <a:lnTo>
                    <a:pt x="2337" y="4461"/>
                  </a:lnTo>
                  <a:lnTo>
                    <a:pt x="2671" y="4491"/>
                  </a:lnTo>
                  <a:lnTo>
                    <a:pt x="3066" y="4491"/>
                  </a:lnTo>
                  <a:lnTo>
                    <a:pt x="3521" y="4461"/>
                  </a:lnTo>
                  <a:lnTo>
                    <a:pt x="3976" y="4400"/>
                  </a:lnTo>
                  <a:lnTo>
                    <a:pt x="4461" y="4309"/>
                  </a:lnTo>
                  <a:lnTo>
                    <a:pt x="4947" y="4188"/>
                  </a:lnTo>
                  <a:lnTo>
                    <a:pt x="5372" y="4006"/>
                  </a:lnTo>
                  <a:lnTo>
                    <a:pt x="5766" y="3793"/>
                  </a:lnTo>
                  <a:lnTo>
                    <a:pt x="6100" y="3581"/>
                  </a:lnTo>
                  <a:lnTo>
                    <a:pt x="6343" y="3338"/>
                  </a:lnTo>
                  <a:lnTo>
                    <a:pt x="6525" y="3156"/>
                  </a:lnTo>
                  <a:lnTo>
                    <a:pt x="6616" y="3004"/>
                  </a:lnTo>
                  <a:lnTo>
                    <a:pt x="6646" y="2974"/>
                  </a:lnTo>
                  <a:lnTo>
                    <a:pt x="6494" y="3126"/>
                  </a:lnTo>
                  <a:lnTo>
                    <a:pt x="6312" y="3308"/>
                  </a:lnTo>
                  <a:lnTo>
                    <a:pt x="6070" y="3520"/>
                  </a:lnTo>
                  <a:lnTo>
                    <a:pt x="5736" y="3733"/>
                  </a:lnTo>
                  <a:lnTo>
                    <a:pt x="5341" y="3915"/>
                  </a:lnTo>
                  <a:lnTo>
                    <a:pt x="4886" y="4066"/>
                  </a:lnTo>
                  <a:lnTo>
                    <a:pt x="4431" y="4188"/>
                  </a:lnTo>
                  <a:lnTo>
                    <a:pt x="3976" y="4279"/>
                  </a:lnTo>
                  <a:lnTo>
                    <a:pt x="3490" y="4339"/>
                  </a:lnTo>
                  <a:lnTo>
                    <a:pt x="3066" y="4339"/>
                  </a:lnTo>
                  <a:lnTo>
                    <a:pt x="2671" y="4309"/>
                  </a:lnTo>
                  <a:lnTo>
                    <a:pt x="2337" y="4279"/>
                  </a:lnTo>
                  <a:lnTo>
                    <a:pt x="2095" y="4248"/>
                  </a:lnTo>
                  <a:lnTo>
                    <a:pt x="1882" y="4188"/>
                  </a:lnTo>
                  <a:lnTo>
                    <a:pt x="1670" y="4127"/>
                  </a:lnTo>
                  <a:lnTo>
                    <a:pt x="1457" y="4036"/>
                  </a:lnTo>
                  <a:lnTo>
                    <a:pt x="1154" y="3884"/>
                  </a:lnTo>
                  <a:lnTo>
                    <a:pt x="1002" y="3793"/>
                  </a:lnTo>
                  <a:lnTo>
                    <a:pt x="850" y="3672"/>
                  </a:lnTo>
                  <a:lnTo>
                    <a:pt x="699" y="3551"/>
                  </a:lnTo>
                  <a:lnTo>
                    <a:pt x="547" y="3399"/>
                  </a:lnTo>
                  <a:lnTo>
                    <a:pt x="426" y="3217"/>
                  </a:lnTo>
                  <a:lnTo>
                    <a:pt x="304" y="3004"/>
                  </a:lnTo>
                  <a:lnTo>
                    <a:pt x="213" y="2792"/>
                  </a:lnTo>
                  <a:lnTo>
                    <a:pt x="153" y="2579"/>
                  </a:lnTo>
                  <a:lnTo>
                    <a:pt x="122" y="2337"/>
                  </a:lnTo>
                  <a:lnTo>
                    <a:pt x="92" y="2215"/>
                  </a:lnTo>
                  <a:lnTo>
                    <a:pt x="92" y="2094"/>
                  </a:lnTo>
                  <a:lnTo>
                    <a:pt x="92" y="1639"/>
                  </a:lnTo>
                  <a:lnTo>
                    <a:pt x="122" y="1184"/>
                  </a:lnTo>
                  <a:lnTo>
                    <a:pt x="122" y="820"/>
                  </a:lnTo>
                  <a:lnTo>
                    <a:pt x="183" y="21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4"/>
            <p:cNvSpPr/>
            <p:nvPr/>
          </p:nvSpPr>
          <p:spPr>
            <a:xfrm>
              <a:off x="3476575" y="1086150"/>
              <a:ext cx="166175" cy="112300"/>
            </a:xfrm>
            <a:custGeom>
              <a:avLst/>
              <a:gdLst/>
              <a:ahLst/>
              <a:cxnLst/>
              <a:rect l="l" t="t" r="r" b="b"/>
              <a:pathLst>
                <a:path w="6647" h="4492" fill="none" extrusionOk="0">
                  <a:moveTo>
                    <a:pt x="6646" y="2974"/>
                  </a:moveTo>
                  <a:lnTo>
                    <a:pt x="6646" y="2974"/>
                  </a:lnTo>
                  <a:lnTo>
                    <a:pt x="6616" y="3004"/>
                  </a:lnTo>
                  <a:lnTo>
                    <a:pt x="6616" y="3004"/>
                  </a:lnTo>
                  <a:lnTo>
                    <a:pt x="6525" y="3156"/>
                  </a:lnTo>
                  <a:lnTo>
                    <a:pt x="6525" y="3156"/>
                  </a:lnTo>
                  <a:lnTo>
                    <a:pt x="6343" y="3338"/>
                  </a:lnTo>
                  <a:lnTo>
                    <a:pt x="6100" y="3581"/>
                  </a:lnTo>
                  <a:lnTo>
                    <a:pt x="6100" y="3581"/>
                  </a:lnTo>
                  <a:lnTo>
                    <a:pt x="5766" y="3793"/>
                  </a:lnTo>
                  <a:lnTo>
                    <a:pt x="5372" y="4006"/>
                  </a:lnTo>
                  <a:lnTo>
                    <a:pt x="4947" y="4188"/>
                  </a:lnTo>
                  <a:lnTo>
                    <a:pt x="4461" y="4309"/>
                  </a:lnTo>
                  <a:lnTo>
                    <a:pt x="4461" y="4309"/>
                  </a:lnTo>
                  <a:lnTo>
                    <a:pt x="3976" y="4400"/>
                  </a:lnTo>
                  <a:lnTo>
                    <a:pt x="3521" y="4461"/>
                  </a:lnTo>
                  <a:lnTo>
                    <a:pt x="3066" y="4491"/>
                  </a:lnTo>
                  <a:lnTo>
                    <a:pt x="2671" y="4491"/>
                  </a:lnTo>
                  <a:lnTo>
                    <a:pt x="2671" y="4491"/>
                  </a:lnTo>
                  <a:lnTo>
                    <a:pt x="2337" y="4461"/>
                  </a:lnTo>
                  <a:lnTo>
                    <a:pt x="2064" y="4400"/>
                  </a:lnTo>
                  <a:lnTo>
                    <a:pt x="2064" y="4400"/>
                  </a:lnTo>
                  <a:lnTo>
                    <a:pt x="1912" y="4370"/>
                  </a:lnTo>
                  <a:lnTo>
                    <a:pt x="1912" y="4370"/>
                  </a:lnTo>
                  <a:lnTo>
                    <a:pt x="1852" y="4370"/>
                  </a:lnTo>
                  <a:lnTo>
                    <a:pt x="1852" y="4370"/>
                  </a:lnTo>
                  <a:lnTo>
                    <a:pt x="1639" y="4309"/>
                  </a:lnTo>
                  <a:lnTo>
                    <a:pt x="1639" y="4309"/>
                  </a:lnTo>
                  <a:lnTo>
                    <a:pt x="1397" y="4188"/>
                  </a:lnTo>
                  <a:lnTo>
                    <a:pt x="1397" y="4188"/>
                  </a:lnTo>
                  <a:lnTo>
                    <a:pt x="1093" y="4036"/>
                  </a:lnTo>
                  <a:lnTo>
                    <a:pt x="1093" y="4036"/>
                  </a:lnTo>
                  <a:lnTo>
                    <a:pt x="911" y="3915"/>
                  </a:lnTo>
                  <a:lnTo>
                    <a:pt x="911" y="3915"/>
                  </a:lnTo>
                  <a:lnTo>
                    <a:pt x="759" y="3793"/>
                  </a:lnTo>
                  <a:lnTo>
                    <a:pt x="759" y="3793"/>
                  </a:lnTo>
                  <a:lnTo>
                    <a:pt x="608" y="3642"/>
                  </a:lnTo>
                  <a:lnTo>
                    <a:pt x="608" y="3642"/>
                  </a:lnTo>
                  <a:lnTo>
                    <a:pt x="456" y="3490"/>
                  </a:lnTo>
                  <a:lnTo>
                    <a:pt x="456" y="3490"/>
                  </a:lnTo>
                  <a:lnTo>
                    <a:pt x="304" y="3277"/>
                  </a:lnTo>
                  <a:lnTo>
                    <a:pt x="183" y="3065"/>
                  </a:lnTo>
                  <a:lnTo>
                    <a:pt x="92" y="2822"/>
                  </a:lnTo>
                  <a:lnTo>
                    <a:pt x="31" y="2579"/>
                  </a:lnTo>
                  <a:lnTo>
                    <a:pt x="31" y="2579"/>
                  </a:lnTo>
                  <a:lnTo>
                    <a:pt x="1" y="2337"/>
                  </a:lnTo>
                  <a:lnTo>
                    <a:pt x="1" y="2337"/>
                  </a:lnTo>
                  <a:lnTo>
                    <a:pt x="1" y="2215"/>
                  </a:lnTo>
                  <a:lnTo>
                    <a:pt x="1" y="2094"/>
                  </a:lnTo>
                  <a:lnTo>
                    <a:pt x="1" y="2094"/>
                  </a:lnTo>
                  <a:lnTo>
                    <a:pt x="1" y="1639"/>
                  </a:lnTo>
                  <a:lnTo>
                    <a:pt x="1" y="1639"/>
                  </a:lnTo>
                  <a:lnTo>
                    <a:pt x="31" y="1184"/>
                  </a:lnTo>
                  <a:lnTo>
                    <a:pt x="31" y="1184"/>
                  </a:lnTo>
                  <a:lnTo>
                    <a:pt x="61" y="789"/>
                  </a:lnTo>
                  <a:lnTo>
                    <a:pt x="61" y="789"/>
                  </a:lnTo>
                  <a:lnTo>
                    <a:pt x="122" y="213"/>
                  </a:lnTo>
                  <a:lnTo>
                    <a:pt x="122" y="213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3" y="213"/>
                  </a:lnTo>
                  <a:lnTo>
                    <a:pt x="183" y="213"/>
                  </a:lnTo>
                  <a:lnTo>
                    <a:pt x="122" y="820"/>
                  </a:lnTo>
                  <a:lnTo>
                    <a:pt x="122" y="820"/>
                  </a:lnTo>
                  <a:lnTo>
                    <a:pt x="122" y="1184"/>
                  </a:lnTo>
                  <a:lnTo>
                    <a:pt x="122" y="1184"/>
                  </a:lnTo>
                  <a:lnTo>
                    <a:pt x="92" y="1639"/>
                  </a:lnTo>
                  <a:lnTo>
                    <a:pt x="92" y="1639"/>
                  </a:lnTo>
                  <a:lnTo>
                    <a:pt x="92" y="2094"/>
                  </a:lnTo>
                  <a:lnTo>
                    <a:pt x="92" y="2215"/>
                  </a:lnTo>
                  <a:lnTo>
                    <a:pt x="92" y="2215"/>
                  </a:lnTo>
                  <a:lnTo>
                    <a:pt x="122" y="2337"/>
                  </a:lnTo>
                  <a:lnTo>
                    <a:pt x="122" y="2337"/>
                  </a:lnTo>
                  <a:lnTo>
                    <a:pt x="153" y="2579"/>
                  </a:lnTo>
                  <a:lnTo>
                    <a:pt x="153" y="2579"/>
                  </a:lnTo>
                  <a:lnTo>
                    <a:pt x="213" y="2792"/>
                  </a:lnTo>
                  <a:lnTo>
                    <a:pt x="304" y="3004"/>
                  </a:lnTo>
                  <a:lnTo>
                    <a:pt x="426" y="3217"/>
                  </a:lnTo>
                  <a:lnTo>
                    <a:pt x="547" y="3399"/>
                  </a:lnTo>
                  <a:lnTo>
                    <a:pt x="547" y="3399"/>
                  </a:lnTo>
                  <a:lnTo>
                    <a:pt x="699" y="3551"/>
                  </a:lnTo>
                  <a:lnTo>
                    <a:pt x="699" y="3551"/>
                  </a:lnTo>
                  <a:lnTo>
                    <a:pt x="850" y="3672"/>
                  </a:lnTo>
                  <a:lnTo>
                    <a:pt x="850" y="3672"/>
                  </a:lnTo>
                  <a:lnTo>
                    <a:pt x="1002" y="3793"/>
                  </a:lnTo>
                  <a:lnTo>
                    <a:pt x="1002" y="3793"/>
                  </a:lnTo>
                  <a:lnTo>
                    <a:pt x="1154" y="3884"/>
                  </a:lnTo>
                  <a:lnTo>
                    <a:pt x="1154" y="3884"/>
                  </a:lnTo>
                  <a:lnTo>
                    <a:pt x="1457" y="4036"/>
                  </a:lnTo>
                  <a:lnTo>
                    <a:pt x="1457" y="4036"/>
                  </a:lnTo>
                  <a:lnTo>
                    <a:pt x="1670" y="4127"/>
                  </a:lnTo>
                  <a:lnTo>
                    <a:pt x="1670" y="4127"/>
                  </a:lnTo>
                  <a:lnTo>
                    <a:pt x="1882" y="4188"/>
                  </a:lnTo>
                  <a:lnTo>
                    <a:pt x="1882" y="4188"/>
                  </a:lnTo>
                  <a:lnTo>
                    <a:pt x="2095" y="4248"/>
                  </a:lnTo>
                  <a:lnTo>
                    <a:pt x="2095" y="4248"/>
                  </a:lnTo>
                  <a:lnTo>
                    <a:pt x="2337" y="4279"/>
                  </a:lnTo>
                  <a:lnTo>
                    <a:pt x="2671" y="4309"/>
                  </a:lnTo>
                  <a:lnTo>
                    <a:pt x="2671" y="4309"/>
                  </a:lnTo>
                  <a:lnTo>
                    <a:pt x="3066" y="4339"/>
                  </a:lnTo>
                  <a:lnTo>
                    <a:pt x="3490" y="4339"/>
                  </a:lnTo>
                  <a:lnTo>
                    <a:pt x="3976" y="4279"/>
                  </a:lnTo>
                  <a:lnTo>
                    <a:pt x="4431" y="4188"/>
                  </a:lnTo>
                  <a:lnTo>
                    <a:pt x="4431" y="4188"/>
                  </a:lnTo>
                  <a:lnTo>
                    <a:pt x="4886" y="4066"/>
                  </a:lnTo>
                  <a:lnTo>
                    <a:pt x="5341" y="3915"/>
                  </a:lnTo>
                  <a:lnTo>
                    <a:pt x="5736" y="3733"/>
                  </a:lnTo>
                  <a:lnTo>
                    <a:pt x="6070" y="3520"/>
                  </a:lnTo>
                  <a:lnTo>
                    <a:pt x="6070" y="3520"/>
                  </a:lnTo>
                  <a:lnTo>
                    <a:pt x="6312" y="3308"/>
                  </a:lnTo>
                  <a:lnTo>
                    <a:pt x="6494" y="3126"/>
                  </a:lnTo>
                  <a:lnTo>
                    <a:pt x="6646" y="29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4"/>
            <p:cNvSpPr/>
            <p:nvPr/>
          </p:nvSpPr>
          <p:spPr>
            <a:xfrm>
              <a:off x="3481900" y="965525"/>
              <a:ext cx="189675" cy="125950"/>
            </a:xfrm>
            <a:custGeom>
              <a:avLst/>
              <a:gdLst/>
              <a:ahLst/>
              <a:cxnLst/>
              <a:rect l="l" t="t" r="r" b="b"/>
              <a:pathLst>
                <a:path w="7587" h="5038" extrusionOk="0">
                  <a:moveTo>
                    <a:pt x="637" y="1"/>
                  </a:moveTo>
                  <a:lnTo>
                    <a:pt x="425" y="334"/>
                  </a:lnTo>
                  <a:lnTo>
                    <a:pt x="213" y="729"/>
                  </a:lnTo>
                  <a:lnTo>
                    <a:pt x="0" y="1214"/>
                  </a:lnTo>
                  <a:lnTo>
                    <a:pt x="182" y="881"/>
                  </a:lnTo>
                  <a:lnTo>
                    <a:pt x="304" y="638"/>
                  </a:lnTo>
                  <a:lnTo>
                    <a:pt x="455" y="425"/>
                  </a:lnTo>
                  <a:lnTo>
                    <a:pt x="668" y="577"/>
                  </a:lnTo>
                  <a:lnTo>
                    <a:pt x="880" y="668"/>
                  </a:lnTo>
                  <a:lnTo>
                    <a:pt x="1123" y="759"/>
                  </a:lnTo>
                  <a:lnTo>
                    <a:pt x="1396" y="820"/>
                  </a:lnTo>
                  <a:lnTo>
                    <a:pt x="1669" y="881"/>
                  </a:lnTo>
                  <a:lnTo>
                    <a:pt x="1942" y="911"/>
                  </a:lnTo>
                  <a:lnTo>
                    <a:pt x="2519" y="941"/>
                  </a:lnTo>
                  <a:lnTo>
                    <a:pt x="3065" y="911"/>
                  </a:lnTo>
                  <a:lnTo>
                    <a:pt x="3581" y="881"/>
                  </a:lnTo>
                  <a:lnTo>
                    <a:pt x="4461" y="729"/>
                  </a:lnTo>
                  <a:lnTo>
                    <a:pt x="5128" y="607"/>
                  </a:lnTo>
                  <a:lnTo>
                    <a:pt x="5371" y="547"/>
                  </a:lnTo>
                  <a:lnTo>
                    <a:pt x="5341" y="972"/>
                  </a:lnTo>
                  <a:lnTo>
                    <a:pt x="5371" y="1336"/>
                  </a:lnTo>
                  <a:lnTo>
                    <a:pt x="5432" y="1669"/>
                  </a:lnTo>
                  <a:lnTo>
                    <a:pt x="5523" y="1973"/>
                  </a:lnTo>
                  <a:lnTo>
                    <a:pt x="5644" y="2246"/>
                  </a:lnTo>
                  <a:lnTo>
                    <a:pt x="5766" y="2519"/>
                  </a:lnTo>
                  <a:lnTo>
                    <a:pt x="5917" y="2732"/>
                  </a:lnTo>
                  <a:lnTo>
                    <a:pt x="6069" y="2914"/>
                  </a:lnTo>
                  <a:lnTo>
                    <a:pt x="6372" y="3217"/>
                  </a:lnTo>
                  <a:lnTo>
                    <a:pt x="6615" y="3399"/>
                  </a:lnTo>
                  <a:lnTo>
                    <a:pt x="6828" y="3520"/>
                  </a:lnTo>
                  <a:lnTo>
                    <a:pt x="6888" y="3551"/>
                  </a:lnTo>
                  <a:lnTo>
                    <a:pt x="6858" y="3703"/>
                  </a:lnTo>
                  <a:lnTo>
                    <a:pt x="6828" y="4097"/>
                  </a:lnTo>
                  <a:lnTo>
                    <a:pt x="6828" y="4340"/>
                  </a:lnTo>
                  <a:lnTo>
                    <a:pt x="6858" y="4552"/>
                  </a:lnTo>
                  <a:lnTo>
                    <a:pt x="6949" y="4765"/>
                  </a:lnTo>
                  <a:lnTo>
                    <a:pt x="7010" y="4886"/>
                  </a:lnTo>
                  <a:lnTo>
                    <a:pt x="7070" y="4947"/>
                  </a:lnTo>
                  <a:lnTo>
                    <a:pt x="7161" y="5007"/>
                  </a:lnTo>
                  <a:lnTo>
                    <a:pt x="7283" y="5038"/>
                  </a:lnTo>
                  <a:lnTo>
                    <a:pt x="7404" y="5007"/>
                  </a:lnTo>
                  <a:lnTo>
                    <a:pt x="7526" y="4947"/>
                  </a:lnTo>
                  <a:lnTo>
                    <a:pt x="7586" y="4583"/>
                  </a:lnTo>
                  <a:lnTo>
                    <a:pt x="7465" y="4613"/>
                  </a:lnTo>
                  <a:lnTo>
                    <a:pt x="7343" y="4583"/>
                  </a:lnTo>
                  <a:lnTo>
                    <a:pt x="7252" y="4522"/>
                  </a:lnTo>
                  <a:lnTo>
                    <a:pt x="7131" y="4370"/>
                  </a:lnTo>
                  <a:lnTo>
                    <a:pt x="7070" y="4158"/>
                  </a:lnTo>
                  <a:lnTo>
                    <a:pt x="7010" y="3945"/>
                  </a:lnTo>
                  <a:lnTo>
                    <a:pt x="7010" y="3733"/>
                  </a:lnTo>
                  <a:lnTo>
                    <a:pt x="7010" y="3490"/>
                  </a:lnTo>
                  <a:lnTo>
                    <a:pt x="7040" y="3308"/>
                  </a:lnTo>
                  <a:lnTo>
                    <a:pt x="7070" y="3126"/>
                  </a:lnTo>
                  <a:lnTo>
                    <a:pt x="6828" y="3005"/>
                  </a:lnTo>
                  <a:lnTo>
                    <a:pt x="6585" y="2823"/>
                  </a:lnTo>
                  <a:lnTo>
                    <a:pt x="6312" y="2549"/>
                  </a:lnTo>
                  <a:lnTo>
                    <a:pt x="6160" y="2398"/>
                  </a:lnTo>
                  <a:lnTo>
                    <a:pt x="6008" y="2185"/>
                  </a:lnTo>
                  <a:lnTo>
                    <a:pt x="5887" y="1973"/>
                  </a:lnTo>
                  <a:lnTo>
                    <a:pt x="5766" y="1730"/>
                  </a:lnTo>
                  <a:lnTo>
                    <a:pt x="5675" y="1457"/>
                  </a:lnTo>
                  <a:lnTo>
                    <a:pt x="5584" y="1154"/>
                  </a:lnTo>
                  <a:lnTo>
                    <a:pt x="5553" y="820"/>
                  </a:lnTo>
                  <a:lnTo>
                    <a:pt x="5523" y="456"/>
                  </a:lnTo>
                  <a:lnTo>
                    <a:pt x="5553" y="122"/>
                  </a:lnTo>
                  <a:lnTo>
                    <a:pt x="5250" y="213"/>
                  </a:lnTo>
                  <a:lnTo>
                    <a:pt x="4612" y="334"/>
                  </a:lnTo>
                  <a:lnTo>
                    <a:pt x="3733" y="456"/>
                  </a:lnTo>
                  <a:lnTo>
                    <a:pt x="3217" y="486"/>
                  </a:lnTo>
                  <a:lnTo>
                    <a:pt x="2731" y="516"/>
                  </a:lnTo>
                  <a:lnTo>
                    <a:pt x="2701" y="516"/>
                  </a:lnTo>
                  <a:lnTo>
                    <a:pt x="2124" y="486"/>
                  </a:lnTo>
                  <a:lnTo>
                    <a:pt x="1851" y="456"/>
                  </a:lnTo>
                  <a:lnTo>
                    <a:pt x="1578" y="395"/>
                  </a:lnTo>
                  <a:lnTo>
                    <a:pt x="1305" y="334"/>
                  </a:lnTo>
                  <a:lnTo>
                    <a:pt x="1062" y="243"/>
                  </a:lnTo>
                  <a:lnTo>
                    <a:pt x="850" y="152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4"/>
            <p:cNvSpPr/>
            <p:nvPr/>
          </p:nvSpPr>
          <p:spPr>
            <a:xfrm>
              <a:off x="3481900" y="965525"/>
              <a:ext cx="189675" cy="125950"/>
            </a:xfrm>
            <a:custGeom>
              <a:avLst/>
              <a:gdLst/>
              <a:ahLst/>
              <a:cxnLst/>
              <a:rect l="l" t="t" r="r" b="b"/>
              <a:pathLst>
                <a:path w="7587" h="5038" fill="none" extrusionOk="0">
                  <a:moveTo>
                    <a:pt x="637" y="1"/>
                  </a:moveTo>
                  <a:lnTo>
                    <a:pt x="637" y="1"/>
                  </a:lnTo>
                  <a:lnTo>
                    <a:pt x="425" y="334"/>
                  </a:lnTo>
                  <a:lnTo>
                    <a:pt x="213" y="729"/>
                  </a:lnTo>
                  <a:lnTo>
                    <a:pt x="0" y="1214"/>
                  </a:lnTo>
                  <a:lnTo>
                    <a:pt x="0" y="1214"/>
                  </a:lnTo>
                  <a:lnTo>
                    <a:pt x="182" y="881"/>
                  </a:lnTo>
                  <a:lnTo>
                    <a:pt x="304" y="638"/>
                  </a:lnTo>
                  <a:lnTo>
                    <a:pt x="455" y="425"/>
                  </a:lnTo>
                  <a:lnTo>
                    <a:pt x="455" y="425"/>
                  </a:lnTo>
                  <a:lnTo>
                    <a:pt x="668" y="577"/>
                  </a:lnTo>
                  <a:lnTo>
                    <a:pt x="880" y="668"/>
                  </a:lnTo>
                  <a:lnTo>
                    <a:pt x="1123" y="759"/>
                  </a:lnTo>
                  <a:lnTo>
                    <a:pt x="1396" y="820"/>
                  </a:lnTo>
                  <a:lnTo>
                    <a:pt x="1669" y="881"/>
                  </a:lnTo>
                  <a:lnTo>
                    <a:pt x="1942" y="911"/>
                  </a:lnTo>
                  <a:lnTo>
                    <a:pt x="2519" y="941"/>
                  </a:lnTo>
                  <a:lnTo>
                    <a:pt x="2519" y="941"/>
                  </a:lnTo>
                  <a:lnTo>
                    <a:pt x="3065" y="911"/>
                  </a:lnTo>
                  <a:lnTo>
                    <a:pt x="3581" y="881"/>
                  </a:lnTo>
                  <a:lnTo>
                    <a:pt x="4461" y="729"/>
                  </a:lnTo>
                  <a:lnTo>
                    <a:pt x="5128" y="607"/>
                  </a:lnTo>
                  <a:lnTo>
                    <a:pt x="5371" y="547"/>
                  </a:lnTo>
                  <a:lnTo>
                    <a:pt x="5371" y="547"/>
                  </a:lnTo>
                  <a:lnTo>
                    <a:pt x="5341" y="972"/>
                  </a:lnTo>
                  <a:lnTo>
                    <a:pt x="5371" y="1336"/>
                  </a:lnTo>
                  <a:lnTo>
                    <a:pt x="5432" y="1669"/>
                  </a:lnTo>
                  <a:lnTo>
                    <a:pt x="5523" y="1973"/>
                  </a:lnTo>
                  <a:lnTo>
                    <a:pt x="5644" y="2246"/>
                  </a:lnTo>
                  <a:lnTo>
                    <a:pt x="5766" y="2519"/>
                  </a:lnTo>
                  <a:lnTo>
                    <a:pt x="5917" y="2732"/>
                  </a:lnTo>
                  <a:lnTo>
                    <a:pt x="6069" y="2914"/>
                  </a:lnTo>
                  <a:lnTo>
                    <a:pt x="6372" y="3217"/>
                  </a:lnTo>
                  <a:lnTo>
                    <a:pt x="6615" y="3399"/>
                  </a:lnTo>
                  <a:lnTo>
                    <a:pt x="6828" y="3520"/>
                  </a:lnTo>
                  <a:lnTo>
                    <a:pt x="6888" y="3551"/>
                  </a:lnTo>
                  <a:lnTo>
                    <a:pt x="6888" y="3551"/>
                  </a:lnTo>
                  <a:lnTo>
                    <a:pt x="6858" y="3703"/>
                  </a:lnTo>
                  <a:lnTo>
                    <a:pt x="6828" y="4097"/>
                  </a:lnTo>
                  <a:lnTo>
                    <a:pt x="6828" y="4340"/>
                  </a:lnTo>
                  <a:lnTo>
                    <a:pt x="6858" y="4552"/>
                  </a:lnTo>
                  <a:lnTo>
                    <a:pt x="6949" y="4765"/>
                  </a:lnTo>
                  <a:lnTo>
                    <a:pt x="7010" y="4886"/>
                  </a:lnTo>
                  <a:lnTo>
                    <a:pt x="7070" y="4947"/>
                  </a:lnTo>
                  <a:lnTo>
                    <a:pt x="7070" y="4947"/>
                  </a:lnTo>
                  <a:lnTo>
                    <a:pt x="7161" y="5007"/>
                  </a:lnTo>
                  <a:lnTo>
                    <a:pt x="7283" y="5038"/>
                  </a:lnTo>
                  <a:lnTo>
                    <a:pt x="7283" y="5038"/>
                  </a:lnTo>
                  <a:lnTo>
                    <a:pt x="7404" y="5007"/>
                  </a:lnTo>
                  <a:lnTo>
                    <a:pt x="7526" y="4947"/>
                  </a:lnTo>
                  <a:lnTo>
                    <a:pt x="7586" y="4583"/>
                  </a:lnTo>
                  <a:lnTo>
                    <a:pt x="7586" y="4583"/>
                  </a:lnTo>
                  <a:lnTo>
                    <a:pt x="7465" y="4613"/>
                  </a:lnTo>
                  <a:lnTo>
                    <a:pt x="7465" y="4613"/>
                  </a:lnTo>
                  <a:lnTo>
                    <a:pt x="7465" y="4613"/>
                  </a:lnTo>
                  <a:lnTo>
                    <a:pt x="7465" y="4613"/>
                  </a:lnTo>
                  <a:lnTo>
                    <a:pt x="7465" y="4613"/>
                  </a:lnTo>
                  <a:lnTo>
                    <a:pt x="7465" y="4613"/>
                  </a:lnTo>
                  <a:lnTo>
                    <a:pt x="7465" y="4613"/>
                  </a:lnTo>
                  <a:lnTo>
                    <a:pt x="7465" y="4613"/>
                  </a:lnTo>
                  <a:lnTo>
                    <a:pt x="7343" y="4583"/>
                  </a:lnTo>
                  <a:lnTo>
                    <a:pt x="7252" y="4522"/>
                  </a:lnTo>
                  <a:lnTo>
                    <a:pt x="7252" y="4522"/>
                  </a:lnTo>
                  <a:lnTo>
                    <a:pt x="7131" y="4370"/>
                  </a:lnTo>
                  <a:lnTo>
                    <a:pt x="7070" y="4158"/>
                  </a:lnTo>
                  <a:lnTo>
                    <a:pt x="7010" y="3945"/>
                  </a:lnTo>
                  <a:lnTo>
                    <a:pt x="7010" y="3733"/>
                  </a:lnTo>
                  <a:lnTo>
                    <a:pt x="7010" y="3733"/>
                  </a:lnTo>
                  <a:lnTo>
                    <a:pt x="7010" y="3490"/>
                  </a:lnTo>
                  <a:lnTo>
                    <a:pt x="7040" y="3308"/>
                  </a:lnTo>
                  <a:lnTo>
                    <a:pt x="7070" y="3126"/>
                  </a:lnTo>
                  <a:lnTo>
                    <a:pt x="7070" y="3126"/>
                  </a:lnTo>
                  <a:lnTo>
                    <a:pt x="6828" y="3005"/>
                  </a:lnTo>
                  <a:lnTo>
                    <a:pt x="6585" y="2823"/>
                  </a:lnTo>
                  <a:lnTo>
                    <a:pt x="6312" y="2549"/>
                  </a:lnTo>
                  <a:lnTo>
                    <a:pt x="6160" y="2398"/>
                  </a:lnTo>
                  <a:lnTo>
                    <a:pt x="6008" y="2185"/>
                  </a:lnTo>
                  <a:lnTo>
                    <a:pt x="5887" y="1973"/>
                  </a:lnTo>
                  <a:lnTo>
                    <a:pt x="5766" y="1730"/>
                  </a:lnTo>
                  <a:lnTo>
                    <a:pt x="5675" y="1457"/>
                  </a:lnTo>
                  <a:lnTo>
                    <a:pt x="5584" y="1154"/>
                  </a:lnTo>
                  <a:lnTo>
                    <a:pt x="5553" y="820"/>
                  </a:lnTo>
                  <a:lnTo>
                    <a:pt x="5523" y="456"/>
                  </a:lnTo>
                  <a:lnTo>
                    <a:pt x="5523" y="456"/>
                  </a:lnTo>
                  <a:lnTo>
                    <a:pt x="5553" y="122"/>
                  </a:lnTo>
                  <a:lnTo>
                    <a:pt x="5553" y="122"/>
                  </a:lnTo>
                  <a:lnTo>
                    <a:pt x="5553" y="122"/>
                  </a:lnTo>
                  <a:lnTo>
                    <a:pt x="5553" y="122"/>
                  </a:lnTo>
                  <a:lnTo>
                    <a:pt x="5250" y="213"/>
                  </a:lnTo>
                  <a:lnTo>
                    <a:pt x="4612" y="334"/>
                  </a:lnTo>
                  <a:lnTo>
                    <a:pt x="3733" y="456"/>
                  </a:lnTo>
                  <a:lnTo>
                    <a:pt x="3217" y="486"/>
                  </a:lnTo>
                  <a:lnTo>
                    <a:pt x="2731" y="516"/>
                  </a:lnTo>
                  <a:lnTo>
                    <a:pt x="2731" y="516"/>
                  </a:lnTo>
                  <a:lnTo>
                    <a:pt x="2701" y="516"/>
                  </a:lnTo>
                  <a:lnTo>
                    <a:pt x="2701" y="516"/>
                  </a:lnTo>
                  <a:lnTo>
                    <a:pt x="2701" y="516"/>
                  </a:lnTo>
                  <a:lnTo>
                    <a:pt x="2701" y="516"/>
                  </a:lnTo>
                  <a:lnTo>
                    <a:pt x="2701" y="516"/>
                  </a:lnTo>
                  <a:lnTo>
                    <a:pt x="2701" y="516"/>
                  </a:lnTo>
                  <a:lnTo>
                    <a:pt x="2124" y="486"/>
                  </a:lnTo>
                  <a:lnTo>
                    <a:pt x="1851" y="456"/>
                  </a:lnTo>
                  <a:lnTo>
                    <a:pt x="1578" y="395"/>
                  </a:lnTo>
                  <a:lnTo>
                    <a:pt x="1305" y="334"/>
                  </a:lnTo>
                  <a:lnTo>
                    <a:pt x="1062" y="243"/>
                  </a:lnTo>
                  <a:lnTo>
                    <a:pt x="850" y="152"/>
                  </a:lnTo>
                  <a:lnTo>
                    <a:pt x="6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4"/>
            <p:cNvSpPr/>
            <p:nvPr/>
          </p:nvSpPr>
          <p:spPr>
            <a:xfrm>
              <a:off x="3670025" y="1071725"/>
              <a:ext cx="12925" cy="17475"/>
            </a:xfrm>
            <a:custGeom>
              <a:avLst/>
              <a:gdLst/>
              <a:ahLst/>
              <a:cxnLst/>
              <a:rect l="l" t="t" r="r" b="b"/>
              <a:pathLst>
                <a:path w="517" h="699" extrusionOk="0">
                  <a:moveTo>
                    <a:pt x="516" y="1"/>
                  </a:moveTo>
                  <a:lnTo>
                    <a:pt x="304" y="213"/>
                  </a:lnTo>
                  <a:lnTo>
                    <a:pt x="183" y="274"/>
                  </a:lnTo>
                  <a:lnTo>
                    <a:pt x="61" y="335"/>
                  </a:lnTo>
                  <a:lnTo>
                    <a:pt x="1" y="699"/>
                  </a:lnTo>
                  <a:lnTo>
                    <a:pt x="243" y="517"/>
                  </a:lnTo>
                  <a:lnTo>
                    <a:pt x="456" y="274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4"/>
            <p:cNvSpPr/>
            <p:nvPr/>
          </p:nvSpPr>
          <p:spPr>
            <a:xfrm>
              <a:off x="3670025" y="1071725"/>
              <a:ext cx="12925" cy="17475"/>
            </a:xfrm>
            <a:custGeom>
              <a:avLst/>
              <a:gdLst/>
              <a:ahLst/>
              <a:cxnLst/>
              <a:rect l="l" t="t" r="r" b="b"/>
              <a:pathLst>
                <a:path w="517" h="699" fill="none" extrusionOk="0">
                  <a:moveTo>
                    <a:pt x="516" y="1"/>
                  </a:moveTo>
                  <a:lnTo>
                    <a:pt x="516" y="1"/>
                  </a:lnTo>
                  <a:lnTo>
                    <a:pt x="304" y="213"/>
                  </a:lnTo>
                  <a:lnTo>
                    <a:pt x="183" y="274"/>
                  </a:lnTo>
                  <a:lnTo>
                    <a:pt x="61" y="335"/>
                  </a:lnTo>
                  <a:lnTo>
                    <a:pt x="1" y="699"/>
                  </a:lnTo>
                  <a:lnTo>
                    <a:pt x="1" y="699"/>
                  </a:lnTo>
                  <a:lnTo>
                    <a:pt x="243" y="517"/>
                  </a:lnTo>
                  <a:lnTo>
                    <a:pt x="456" y="274"/>
                  </a:lnTo>
                  <a:lnTo>
                    <a:pt x="456" y="274"/>
                  </a:lnTo>
                  <a:lnTo>
                    <a:pt x="5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4"/>
            <p:cNvSpPr/>
            <p:nvPr/>
          </p:nvSpPr>
          <p:spPr>
            <a:xfrm>
              <a:off x="3456850" y="896500"/>
              <a:ext cx="248850" cy="192700"/>
            </a:xfrm>
            <a:custGeom>
              <a:avLst/>
              <a:gdLst/>
              <a:ahLst/>
              <a:cxnLst/>
              <a:rect l="l" t="t" r="r" b="b"/>
              <a:pathLst>
                <a:path w="9954" h="7708" extrusionOk="0">
                  <a:moveTo>
                    <a:pt x="3217" y="0"/>
                  </a:moveTo>
                  <a:lnTo>
                    <a:pt x="2580" y="31"/>
                  </a:lnTo>
                  <a:lnTo>
                    <a:pt x="2034" y="61"/>
                  </a:lnTo>
                  <a:lnTo>
                    <a:pt x="1579" y="122"/>
                  </a:lnTo>
                  <a:lnTo>
                    <a:pt x="1215" y="213"/>
                  </a:lnTo>
                  <a:lnTo>
                    <a:pt x="972" y="304"/>
                  </a:lnTo>
                  <a:lnTo>
                    <a:pt x="820" y="425"/>
                  </a:lnTo>
                  <a:lnTo>
                    <a:pt x="699" y="546"/>
                  </a:lnTo>
                  <a:lnTo>
                    <a:pt x="608" y="637"/>
                  </a:lnTo>
                  <a:lnTo>
                    <a:pt x="517" y="759"/>
                  </a:lnTo>
                  <a:lnTo>
                    <a:pt x="486" y="880"/>
                  </a:lnTo>
                  <a:lnTo>
                    <a:pt x="456" y="1002"/>
                  </a:lnTo>
                  <a:lnTo>
                    <a:pt x="456" y="1214"/>
                  </a:lnTo>
                  <a:lnTo>
                    <a:pt x="486" y="1426"/>
                  </a:lnTo>
                  <a:lnTo>
                    <a:pt x="517" y="1578"/>
                  </a:lnTo>
                  <a:lnTo>
                    <a:pt x="608" y="1700"/>
                  </a:lnTo>
                  <a:lnTo>
                    <a:pt x="395" y="2064"/>
                  </a:lnTo>
                  <a:lnTo>
                    <a:pt x="244" y="2428"/>
                  </a:lnTo>
                  <a:lnTo>
                    <a:pt x="122" y="2792"/>
                  </a:lnTo>
                  <a:lnTo>
                    <a:pt x="31" y="3156"/>
                  </a:lnTo>
                  <a:lnTo>
                    <a:pt x="1" y="3520"/>
                  </a:lnTo>
                  <a:lnTo>
                    <a:pt x="1" y="3884"/>
                  </a:lnTo>
                  <a:lnTo>
                    <a:pt x="31" y="4218"/>
                  </a:lnTo>
                  <a:lnTo>
                    <a:pt x="62" y="4552"/>
                  </a:lnTo>
                  <a:lnTo>
                    <a:pt x="213" y="5128"/>
                  </a:lnTo>
                  <a:lnTo>
                    <a:pt x="335" y="5584"/>
                  </a:lnTo>
                  <a:lnTo>
                    <a:pt x="517" y="6008"/>
                  </a:lnTo>
                  <a:lnTo>
                    <a:pt x="456" y="6312"/>
                  </a:lnTo>
                  <a:lnTo>
                    <a:pt x="426" y="6555"/>
                  </a:lnTo>
                  <a:lnTo>
                    <a:pt x="426" y="6797"/>
                  </a:lnTo>
                  <a:lnTo>
                    <a:pt x="426" y="7010"/>
                  </a:lnTo>
                  <a:lnTo>
                    <a:pt x="456" y="7161"/>
                  </a:lnTo>
                  <a:lnTo>
                    <a:pt x="517" y="7313"/>
                  </a:lnTo>
                  <a:lnTo>
                    <a:pt x="608" y="7526"/>
                  </a:lnTo>
                  <a:lnTo>
                    <a:pt x="729" y="7647"/>
                  </a:lnTo>
                  <a:lnTo>
                    <a:pt x="850" y="7708"/>
                  </a:lnTo>
                  <a:lnTo>
                    <a:pt x="911" y="7708"/>
                  </a:lnTo>
                  <a:lnTo>
                    <a:pt x="942" y="7677"/>
                  </a:lnTo>
                  <a:lnTo>
                    <a:pt x="972" y="7647"/>
                  </a:lnTo>
                  <a:lnTo>
                    <a:pt x="972" y="7586"/>
                  </a:lnTo>
                  <a:lnTo>
                    <a:pt x="911" y="6646"/>
                  </a:lnTo>
                  <a:lnTo>
                    <a:pt x="850" y="5948"/>
                  </a:lnTo>
                  <a:lnTo>
                    <a:pt x="790" y="5644"/>
                  </a:lnTo>
                  <a:lnTo>
                    <a:pt x="759" y="5341"/>
                  </a:lnTo>
                  <a:lnTo>
                    <a:pt x="759" y="5068"/>
                  </a:lnTo>
                  <a:lnTo>
                    <a:pt x="790" y="4795"/>
                  </a:lnTo>
                  <a:lnTo>
                    <a:pt x="850" y="4491"/>
                  </a:lnTo>
                  <a:lnTo>
                    <a:pt x="911" y="4248"/>
                  </a:lnTo>
                  <a:lnTo>
                    <a:pt x="1093" y="3763"/>
                  </a:lnTo>
                  <a:lnTo>
                    <a:pt x="1275" y="3368"/>
                  </a:lnTo>
                  <a:lnTo>
                    <a:pt x="1457" y="3035"/>
                  </a:lnTo>
                  <a:lnTo>
                    <a:pt x="1639" y="2762"/>
                  </a:lnTo>
                  <a:lnTo>
                    <a:pt x="1943" y="2944"/>
                  </a:lnTo>
                  <a:lnTo>
                    <a:pt x="2246" y="3095"/>
                  </a:lnTo>
                  <a:lnTo>
                    <a:pt x="2610" y="3186"/>
                  </a:lnTo>
                  <a:lnTo>
                    <a:pt x="3005" y="3247"/>
                  </a:lnTo>
                  <a:lnTo>
                    <a:pt x="3399" y="3277"/>
                  </a:lnTo>
                  <a:lnTo>
                    <a:pt x="3824" y="3277"/>
                  </a:lnTo>
                  <a:lnTo>
                    <a:pt x="4219" y="3247"/>
                  </a:lnTo>
                  <a:lnTo>
                    <a:pt x="4613" y="3217"/>
                  </a:lnTo>
                  <a:lnTo>
                    <a:pt x="5372" y="3126"/>
                  </a:lnTo>
                  <a:lnTo>
                    <a:pt x="5979" y="3004"/>
                  </a:lnTo>
                  <a:lnTo>
                    <a:pt x="6555" y="2883"/>
                  </a:lnTo>
                  <a:lnTo>
                    <a:pt x="6525" y="3308"/>
                  </a:lnTo>
                  <a:lnTo>
                    <a:pt x="6555" y="3672"/>
                  </a:lnTo>
                  <a:lnTo>
                    <a:pt x="6616" y="4006"/>
                  </a:lnTo>
                  <a:lnTo>
                    <a:pt x="6707" y="4309"/>
                  </a:lnTo>
                  <a:lnTo>
                    <a:pt x="6828" y="4613"/>
                  </a:lnTo>
                  <a:lnTo>
                    <a:pt x="6950" y="4855"/>
                  </a:lnTo>
                  <a:lnTo>
                    <a:pt x="7101" y="5068"/>
                  </a:lnTo>
                  <a:lnTo>
                    <a:pt x="7253" y="5250"/>
                  </a:lnTo>
                  <a:lnTo>
                    <a:pt x="7557" y="5553"/>
                  </a:lnTo>
                  <a:lnTo>
                    <a:pt x="7799" y="5735"/>
                  </a:lnTo>
                  <a:lnTo>
                    <a:pt x="8012" y="5857"/>
                  </a:lnTo>
                  <a:lnTo>
                    <a:pt x="8072" y="5887"/>
                  </a:lnTo>
                  <a:lnTo>
                    <a:pt x="8042" y="6039"/>
                  </a:lnTo>
                  <a:lnTo>
                    <a:pt x="8012" y="6433"/>
                  </a:lnTo>
                  <a:lnTo>
                    <a:pt x="8012" y="6676"/>
                  </a:lnTo>
                  <a:lnTo>
                    <a:pt x="8042" y="6888"/>
                  </a:lnTo>
                  <a:lnTo>
                    <a:pt x="8133" y="7131"/>
                  </a:lnTo>
                  <a:lnTo>
                    <a:pt x="8194" y="7222"/>
                  </a:lnTo>
                  <a:lnTo>
                    <a:pt x="8254" y="7283"/>
                  </a:lnTo>
                  <a:lnTo>
                    <a:pt x="8345" y="7344"/>
                  </a:lnTo>
                  <a:lnTo>
                    <a:pt x="8436" y="7374"/>
                  </a:lnTo>
                  <a:lnTo>
                    <a:pt x="8528" y="7374"/>
                  </a:lnTo>
                  <a:lnTo>
                    <a:pt x="8619" y="7344"/>
                  </a:lnTo>
                  <a:lnTo>
                    <a:pt x="8831" y="7192"/>
                  </a:lnTo>
                  <a:lnTo>
                    <a:pt x="9043" y="7010"/>
                  </a:lnTo>
                  <a:lnTo>
                    <a:pt x="9225" y="6797"/>
                  </a:lnTo>
                  <a:lnTo>
                    <a:pt x="9347" y="6615"/>
                  </a:lnTo>
                  <a:lnTo>
                    <a:pt x="9499" y="6403"/>
                  </a:lnTo>
                  <a:lnTo>
                    <a:pt x="9590" y="6251"/>
                  </a:lnTo>
                  <a:lnTo>
                    <a:pt x="9681" y="6039"/>
                  </a:lnTo>
                  <a:lnTo>
                    <a:pt x="9741" y="5766"/>
                  </a:lnTo>
                  <a:lnTo>
                    <a:pt x="9802" y="5462"/>
                  </a:lnTo>
                  <a:lnTo>
                    <a:pt x="9893" y="4704"/>
                  </a:lnTo>
                  <a:lnTo>
                    <a:pt x="9954" y="3884"/>
                  </a:lnTo>
                  <a:lnTo>
                    <a:pt x="9923" y="3065"/>
                  </a:lnTo>
                  <a:lnTo>
                    <a:pt x="9893" y="2640"/>
                  </a:lnTo>
                  <a:lnTo>
                    <a:pt x="9863" y="2246"/>
                  </a:lnTo>
                  <a:lnTo>
                    <a:pt x="9772" y="1912"/>
                  </a:lnTo>
                  <a:lnTo>
                    <a:pt x="9711" y="1578"/>
                  </a:lnTo>
                  <a:lnTo>
                    <a:pt x="9590" y="1305"/>
                  </a:lnTo>
                  <a:lnTo>
                    <a:pt x="9499" y="1062"/>
                  </a:lnTo>
                  <a:lnTo>
                    <a:pt x="9408" y="971"/>
                  </a:lnTo>
                  <a:lnTo>
                    <a:pt x="9286" y="880"/>
                  </a:lnTo>
                  <a:lnTo>
                    <a:pt x="9134" y="789"/>
                  </a:lnTo>
                  <a:lnTo>
                    <a:pt x="8952" y="698"/>
                  </a:lnTo>
                  <a:lnTo>
                    <a:pt x="8528" y="546"/>
                  </a:lnTo>
                  <a:lnTo>
                    <a:pt x="8012" y="425"/>
                  </a:lnTo>
                  <a:lnTo>
                    <a:pt x="7405" y="304"/>
                  </a:lnTo>
                  <a:lnTo>
                    <a:pt x="6737" y="213"/>
                  </a:lnTo>
                  <a:lnTo>
                    <a:pt x="6039" y="122"/>
                  </a:lnTo>
                  <a:lnTo>
                    <a:pt x="5311" y="61"/>
                  </a:lnTo>
                  <a:lnTo>
                    <a:pt x="4613" y="31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4"/>
            <p:cNvSpPr/>
            <p:nvPr/>
          </p:nvSpPr>
          <p:spPr>
            <a:xfrm>
              <a:off x="3456850" y="896500"/>
              <a:ext cx="248850" cy="192700"/>
            </a:xfrm>
            <a:custGeom>
              <a:avLst/>
              <a:gdLst/>
              <a:ahLst/>
              <a:cxnLst/>
              <a:rect l="l" t="t" r="r" b="b"/>
              <a:pathLst>
                <a:path w="9954" h="7708" fill="none" extrusionOk="0">
                  <a:moveTo>
                    <a:pt x="9499" y="6403"/>
                  </a:moveTo>
                  <a:lnTo>
                    <a:pt x="9499" y="6403"/>
                  </a:lnTo>
                  <a:lnTo>
                    <a:pt x="9347" y="6615"/>
                  </a:lnTo>
                  <a:lnTo>
                    <a:pt x="9225" y="6797"/>
                  </a:lnTo>
                  <a:lnTo>
                    <a:pt x="9043" y="7010"/>
                  </a:lnTo>
                  <a:lnTo>
                    <a:pt x="8831" y="7192"/>
                  </a:lnTo>
                  <a:lnTo>
                    <a:pt x="8619" y="7344"/>
                  </a:lnTo>
                  <a:lnTo>
                    <a:pt x="8528" y="7374"/>
                  </a:lnTo>
                  <a:lnTo>
                    <a:pt x="8436" y="7374"/>
                  </a:lnTo>
                  <a:lnTo>
                    <a:pt x="8345" y="7344"/>
                  </a:lnTo>
                  <a:lnTo>
                    <a:pt x="8254" y="7283"/>
                  </a:lnTo>
                  <a:lnTo>
                    <a:pt x="8254" y="7283"/>
                  </a:lnTo>
                  <a:lnTo>
                    <a:pt x="8194" y="7222"/>
                  </a:lnTo>
                  <a:lnTo>
                    <a:pt x="8133" y="7131"/>
                  </a:lnTo>
                  <a:lnTo>
                    <a:pt x="8042" y="6888"/>
                  </a:lnTo>
                  <a:lnTo>
                    <a:pt x="8012" y="6676"/>
                  </a:lnTo>
                  <a:lnTo>
                    <a:pt x="8012" y="6433"/>
                  </a:lnTo>
                  <a:lnTo>
                    <a:pt x="8042" y="6039"/>
                  </a:lnTo>
                  <a:lnTo>
                    <a:pt x="8072" y="5887"/>
                  </a:lnTo>
                  <a:lnTo>
                    <a:pt x="8072" y="5887"/>
                  </a:lnTo>
                  <a:lnTo>
                    <a:pt x="8012" y="5857"/>
                  </a:lnTo>
                  <a:lnTo>
                    <a:pt x="7799" y="5735"/>
                  </a:lnTo>
                  <a:lnTo>
                    <a:pt x="7557" y="5553"/>
                  </a:lnTo>
                  <a:lnTo>
                    <a:pt x="7253" y="5250"/>
                  </a:lnTo>
                  <a:lnTo>
                    <a:pt x="7101" y="5068"/>
                  </a:lnTo>
                  <a:lnTo>
                    <a:pt x="6950" y="4855"/>
                  </a:lnTo>
                  <a:lnTo>
                    <a:pt x="6828" y="4613"/>
                  </a:lnTo>
                  <a:lnTo>
                    <a:pt x="6707" y="4309"/>
                  </a:lnTo>
                  <a:lnTo>
                    <a:pt x="6616" y="4006"/>
                  </a:lnTo>
                  <a:lnTo>
                    <a:pt x="6555" y="3672"/>
                  </a:lnTo>
                  <a:lnTo>
                    <a:pt x="6525" y="3308"/>
                  </a:lnTo>
                  <a:lnTo>
                    <a:pt x="6555" y="2883"/>
                  </a:lnTo>
                  <a:lnTo>
                    <a:pt x="6555" y="2883"/>
                  </a:lnTo>
                  <a:lnTo>
                    <a:pt x="5979" y="3004"/>
                  </a:lnTo>
                  <a:lnTo>
                    <a:pt x="5372" y="3126"/>
                  </a:lnTo>
                  <a:lnTo>
                    <a:pt x="4613" y="3217"/>
                  </a:lnTo>
                  <a:lnTo>
                    <a:pt x="4219" y="3247"/>
                  </a:lnTo>
                  <a:lnTo>
                    <a:pt x="3824" y="3277"/>
                  </a:lnTo>
                  <a:lnTo>
                    <a:pt x="3399" y="3277"/>
                  </a:lnTo>
                  <a:lnTo>
                    <a:pt x="3005" y="3247"/>
                  </a:lnTo>
                  <a:lnTo>
                    <a:pt x="2610" y="3186"/>
                  </a:lnTo>
                  <a:lnTo>
                    <a:pt x="2246" y="3095"/>
                  </a:lnTo>
                  <a:lnTo>
                    <a:pt x="1943" y="2944"/>
                  </a:lnTo>
                  <a:lnTo>
                    <a:pt x="1639" y="2762"/>
                  </a:lnTo>
                  <a:lnTo>
                    <a:pt x="1639" y="2762"/>
                  </a:lnTo>
                  <a:lnTo>
                    <a:pt x="1457" y="3035"/>
                  </a:lnTo>
                  <a:lnTo>
                    <a:pt x="1275" y="3368"/>
                  </a:lnTo>
                  <a:lnTo>
                    <a:pt x="1093" y="3763"/>
                  </a:lnTo>
                  <a:lnTo>
                    <a:pt x="911" y="4248"/>
                  </a:lnTo>
                  <a:lnTo>
                    <a:pt x="850" y="4491"/>
                  </a:lnTo>
                  <a:lnTo>
                    <a:pt x="790" y="4795"/>
                  </a:lnTo>
                  <a:lnTo>
                    <a:pt x="759" y="5068"/>
                  </a:lnTo>
                  <a:lnTo>
                    <a:pt x="759" y="5341"/>
                  </a:lnTo>
                  <a:lnTo>
                    <a:pt x="790" y="5644"/>
                  </a:lnTo>
                  <a:lnTo>
                    <a:pt x="850" y="5948"/>
                  </a:lnTo>
                  <a:lnTo>
                    <a:pt x="850" y="5948"/>
                  </a:lnTo>
                  <a:lnTo>
                    <a:pt x="911" y="6646"/>
                  </a:lnTo>
                  <a:lnTo>
                    <a:pt x="972" y="7586"/>
                  </a:lnTo>
                  <a:lnTo>
                    <a:pt x="972" y="7586"/>
                  </a:lnTo>
                  <a:lnTo>
                    <a:pt x="972" y="7647"/>
                  </a:lnTo>
                  <a:lnTo>
                    <a:pt x="942" y="7677"/>
                  </a:lnTo>
                  <a:lnTo>
                    <a:pt x="911" y="7708"/>
                  </a:lnTo>
                  <a:lnTo>
                    <a:pt x="850" y="7708"/>
                  </a:lnTo>
                  <a:lnTo>
                    <a:pt x="729" y="7647"/>
                  </a:lnTo>
                  <a:lnTo>
                    <a:pt x="608" y="7526"/>
                  </a:lnTo>
                  <a:lnTo>
                    <a:pt x="517" y="7313"/>
                  </a:lnTo>
                  <a:lnTo>
                    <a:pt x="456" y="7161"/>
                  </a:lnTo>
                  <a:lnTo>
                    <a:pt x="426" y="7010"/>
                  </a:lnTo>
                  <a:lnTo>
                    <a:pt x="426" y="6797"/>
                  </a:lnTo>
                  <a:lnTo>
                    <a:pt x="426" y="6555"/>
                  </a:lnTo>
                  <a:lnTo>
                    <a:pt x="456" y="6312"/>
                  </a:lnTo>
                  <a:lnTo>
                    <a:pt x="517" y="6008"/>
                  </a:lnTo>
                  <a:lnTo>
                    <a:pt x="517" y="6008"/>
                  </a:lnTo>
                  <a:lnTo>
                    <a:pt x="335" y="5584"/>
                  </a:lnTo>
                  <a:lnTo>
                    <a:pt x="213" y="5128"/>
                  </a:lnTo>
                  <a:lnTo>
                    <a:pt x="62" y="4552"/>
                  </a:lnTo>
                  <a:lnTo>
                    <a:pt x="31" y="4218"/>
                  </a:lnTo>
                  <a:lnTo>
                    <a:pt x="1" y="3884"/>
                  </a:lnTo>
                  <a:lnTo>
                    <a:pt x="1" y="3520"/>
                  </a:lnTo>
                  <a:lnTo>
                    <a:pt x="31" y="3156"/>
                  </a:lnTo>
                  <a:lnTo>
                    <a:pt x="122" y="2792"/>
                  </a:lnTo>
                  <a:lnTo>
                    <a:pt x="244" y="2428"/>
                  </a:lnTo>
                  <a:lnTo>
                    <a:pt x="395" y="2064"/>
                  </a:lnTo>
                  <a:lnTo>
                    <a:pt x="608" y="1700"/>
                  </a:lnTo>
                  <a:lnTo>
                    <a:pt x="608" y="1700"/>
                  </a:lnTo>
                  <a:lnTo>
                    <a:pt x="517" y="1578"/>
                  </a:lnTo>
                  <a:lnTo>
                    <a:pt x="486" y="1426"/>
                  </a:lnTo>
                  <a:lnTo>
                    <a:pt x="456" y="1214"/>
                  </a:lnTo>
                  <a:lnTo>
                    <a:pt x="456" y="1002"/>
                  </a:lnTo>
                  <a:lnTo>
                    <a:pt x="486" y="880"/>
                  </a:lnTo>
                  <a:lnTo>
                    <a:pt x="517" y="759"/>
                  </a:lnTo>
                  <a:lnTo>
                    <a:pt x="608" y="637"/>
                  </a:lnTo>
                  <a:lnTo>
                    <a:pt x="699" y="546"/>
                  </a:lnTo>
                  <a:lnTo>
                    <a:pt x="820" y="425"/>
                  </a:lnTo>
                  <a:lnTo>
                    <a:pt x="972" y="304"/>
                  </a:lnTo>
                  <a:lnTo>
                    <a:pt x="972" y="304"/>
                  </a:lnTo>
                  <a:lnTo>
                    <a:pt x="1215" y="213"/>
                  </a:lnTo>
                  <a:lnTo>
                    <a:pt x="1579" y="122"/>
                  </a:lnTo>
                  <a:lnTo>
                    <a:pt x="2034" y="61"/>
                  </a:lnTo>
                  <a:lnTo>
                    <a:pt x="2580" y="31"/>
                  </a:lnTo>
                  <a:lnTo>
                    <a:pt x="3217" y="0"/>
                  </a:lnTo>
                  <a:lnTo>
                    <a:pt x="3885" y="0"/>
                  </a:lnTo>
                  <a:lnTo>
                    <a:pt x="4613" y="31"/>
                  </a:lnTo>
                  <a:lnTo>
                    <a:pt x="5311" y="61"/>
                  </a:lnTo>
                  <a:lnTo>
                    <a:pt x="6039" y="122"/>
                  </a:lnTo>
                  <a:lnTo>
                    <a:pt x="6737" y="213"/>
                  </a:lnTo>
                  <a:lnTo>
                    <a:pt x="7405" y="304"/>
                  </a:lnTo>
                  <a:lnTo>
                    <a:pt x="8012" y="425"/>
                  </a:lnTo>
                  <a:lnTo>
                    <a:pt x="8528" y="546"/>
                  </a:lnTo>
                  <a:lnTo>
                    <a:pt x="8952" y="698"/>
                  </a:lnTo>
                  <a:lnTo>
                    <a:pt x="9134" y="789"/>
                  </a:lnTo>
                  <a:lnTo>
                    <a:pt x="9286" y="880"/>
                  </a:lnTo>
                  <a:lnTo>
                    <a:pt x="9408" y="971"/>
                  </a:lnTo>
                  <a:lnTo>
                    <a:pt x="9499" y="1062"/>
                  </a:lnTo>
                  <a:lnTo>
                    <a:pt x="9499" y="1062"/>
                  </a:lnTo>
                  <a:lnTo>
                    <a:pt x="9590" y="1305"/>
                  </a:lnTo>
                  <a:lnTo>
                    <a:pt x="9711" y="1578"/>
                  </a:lnTo>
                  <a:lnTo>
                    <a:pt x="9772" y="1912"/>
                  </a:lnTo>
                  <a:lnTo>
                    <a:pt x="9863" y="2246"/>
                  </a:lnTo>
                  <a:lnTo>
                    <a:pt x="9893" y="2640"/>
                  </a:lnTo>
                  <a:lnTo>
                    <a:pt x="9923" y="3065"/>
                  </a:lnTo>
                  <a:lnTo>
                    <a:pt x="9954" y="3884"/>
                  </a:lnTo>
                  <a:lnTo>
                    <a:pt x="9893" y="4704"/>
                  </a:lnTo>
                  <a:lnTo>
                    <a:pt x="9802" y="5462"/>
                  </a:lnTo>
                  <a:lnTo>
                    <a:pt x="9741" y="5766"/>
                  </a:lnTo>
                  <a:lnTo>
                    <a:pt x="9681" y="6039"/>
                  </a:lnTo>
                  <a:lnTo>
                    <a:pt x="9590" y="6251"/>
                  </a:lnTo>
                  <a:lnTo>
                    <a:pt x="9499" y="64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4"/>
            <p:cNvSpPr/>
            <p:nvPr/>
          </p:nvSpPr>
          <p:spPr>
            <a:xfrm>
              <a:off x="3472025" y="93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1BD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4"/>
            <p:cNvSpPr/>
            <p:nvPr/>
          </p:nvSpPr>
          <p:spPr>
            <a:xfrm>
              <a:off x="3472025" y="93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4"/>
            <p:cNvSpPr/>
            <p:nvPr/>
          </p:nvSpPr>
          <p:spPr>
            <a:xfrm>
              <a:off x="3472025" y="93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4"/>
            <p:cNvSpPr/>
            <p:nvPr/>
          </p:nvSpPr>
          <p:spPr>
            <a:xfrm>
              <a:off x="3472025" y="93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4"/>
            <p:cNvSpPr/>
            <p:nvPr/>
          </p:nvSpPr>
          <p:spPr>
            <a:xfrm>
              <a:off x="3549400" y="968550"/>
              <a:ext cx="71350" cy="9900"/>
            </a:xfrm>
            <a:custGeom>
              <a:avLst/>
              <a:gdLst/>
              <a:ahLst/>
              <a:cxnLst/>
              <a:rect l="l" t="t" r="r" b="b"/>
              <a:pathLst>
                <a:path w="2854" h="396" extrusionOk="0">
                  <a:moveTo>
                    <a:pt x="1" y="395"/>
                  </a:moveTo>
                  <a:lnTo>
                    <a:pt x="1" y="395"/>
                  </a:lnTo>
                  <a:lnTo>
                    <a:pt x="1" y="395"/>
                  </a:lnTo>
                  <a:lnTo>
                    <a:pt x="1" y="395"/>
                  </a:lnTo>
                  <a:lnTo>
                    <a:pt x="1" y="395"/>
                  </a:lnTo>
                  <a:lnTo>
                    <a:pt x="1" y="395"/>
                  </a:lnTo>
                  <a:close/>
                  <a:moveTo>
                    <a:pt x="2853" y="1"/>
                  </a:moveTo>
                  <a:lnTo>
                    <a:pt x="2853" y="1"/>
                  </a:lnTo>
                  <a:lnTo>
                    <a:pt x="2550" y="92"/>
                  </a:lnTo>
                  <a:lnTo>
                    <a:pt x="1912" y="213"/>
                  </a:lnTo>
                  <a:lnTo>
                    <a:pt x="1033" y="335"/>
                  </a:lnTo>
                  <a:lnTo>
                    <a:pt x="517" y="365"/>
                  </a:lnTo>
                  <a:lnTo>
                    <a:pt x="31" y="395"/>
                  </a:lnTo>
                  <a:lnTo>
                    <a:pt x="31" y="395"/>
                  </a:lnTo>
                  <a:lnTo>
                    <a:pt x="517" y="365"/>
                  </a:lnTo>
                  <a:lnTo>
                    <a:pt x="1033" y="335"/>
                  </a:lnTo>
                  <a:lnTo>
                    <a:pt x="1912" y="213"/>
                  </a:lnTo>
                  <a:lnTo>
                    <a:pt x="2550" y="92"/>
                  </a:lnTo>
                  <a:lnTo>
                    <a:pt x="2853" y="1"/>
                  </a:lnTo>
                  <a:close/>
                </a:path>
              </a:pathLst>
            </a:custGeom>
            <a:solidFill>
              <a:srgbClr val="CF8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4"/>
            <p:cNvSpPr/>
            <p:nvPr/>
          </p:nvSpPr>
          <p:spPr>
            <a:xfrm>
              <a:off x="3549400" y="97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4"/>
            <p:cNvSpPr/>
            <p:nvPr/>
          </p:nvSpPr>
          <p:spPr>
            <a:xfrm>
              <a:off x="3550175" y="968550"/>
              <a:ext cx="70575" cy="9900"/>
            </a:xfrm>
            <a:custGeom>
              <a:avLst/>
              <a:gdLst/>
              <a:ahLst/>
              <a:cxnLst/>
              <a:rect l="l" t="t" r="r" b="b"/>
              <a:pathLst>
                <a:path w="2823" h="396" fill="none" extrusionOk="0">
                  <a:moveTo>
                    <a:pt x="2822" y="1"/>
                  </a:moveTo>
                  <a:lnTo>
                    <a:pt x="2822" y="1"/>
                  </a:lnTo>
                  <a:lnTo>
                    <a:pt x="2519" y="92"/>
                  </a:lnTo>
                  <a:lnTo>
                    <a:pt x="1881" y="213"/>
                  </a:lnTo>
                  <a:lnTo>
                    <a:pt x="1002" y="335"/>
                  </a:lnTo>
                  <a:lnTo>
                    <a:pt x="486" y="365"/>
                  </a:lnTo>
                  <a:lnTo>
                    <a:pt x="0" y="395"/>
                  </a:lnTo>
                  <a:lnTo>
                    <a:pt x="0" y="395"/>
                  </a:lnTo>
                  <a:lnTo>
                    <a:pt x="486" y="365"/>
                  </a:lnTo>
                  <a:lnTo>
                    <a:pt x="1002" y="335"/>
                  </a:lnTo>
                  <a:lnTo>
                    <a:pt x="1881" y="213"/>
                  </a:lnTo>
                  <a:lnTo>
                    <a:pt x="2519" y="92"/>
                  </a:lnTo>
                  <a:lnTo>
                    <a:pt x="28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4"/>
            <p:cNvSpPr/>
            <p:nvPr/>
          </p:nvSpPr>
          <p:spPr>
            <a:xfrm>
              <a:off x="3682925" y="1051250"/>
              <a:ext cx="14425" cy="20500"/>
            </a:xfrm>
            <a:custGeom>
              <a:avLst/>
              <a:gdLst/>
              <a:ahLst/>
              <a:cxnLst/>
              <a:rect l="l" t="t" r="r" b="b"/>
              <a:pathLst>
                <a:path w="577" h="820" extrusionOk="0">
                  <a:moveTo>
                    <a:pt x="425" y="243"/>
                  </a:moveTo>
                  <a:lnTo>
                    <a:pt x="425" y="243"/>
                  </a:lnTo>
                  <a:lnTo>
                    <a:pt x="304" y="456"/>
                  </a:lnTo>
                  <a:lnTo>
                    <a:pt x="0" y="820"/>
                  </a:lnTo>
                  <a:lnTo>
                    <a:pt x="0" y="820"/>
                  </a:lnTo>
                  <a:lnTo>
                    <a:pt x="0" y="820"/>
                  </a:lnTo>
                  <a:lnTo>
                    <a:pt x="304" y="456"/>
                  </a:lnTo>
                  <a:lnTo>
                    <a:pt x="425" y="243"/>
                  </a:lnTo>
                  <a:close/>
                  <a:moveTo>
                    <a:pt x="456" y="213"/>
                  </a:move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close/>
                  <a:moveTo>
                    <a:pt x="456" y="213"/>
                  </a:move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close/>
                  <a:moveTo>
                    <a:pt x="456" y="213"/>
                  </a:move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close/>
                  <a:moveTo>
                    <a:pt x="456" y="213"/>
                  </a:move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close/>
                  <a:moveTo>
                    <a:pt x="456" y="213"/>
                  </a:move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close/>
                  <a:moveTo>
                    <a:pt x="456" y="213"/>
                  </a:move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close/>
                  <a:moveTo>
                    <a:pt x="456" y="213"/>
                  </a:move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lnTo>
                    <a:pt x="456" y="213"/>
                  </a:lnTo>
                  <a:close/>
                  <a:moveTo>
                    <a:pt x="456" y="182"/>
                  </a:moveTo>
                  <a:lnTo>
                    <a:pt x="456" y="182"/>
                  </a:lnTo>
                  <a:lnTo>
                    <a:pt x="456" y="213"/>
                  </a:lnTo>
                  <a:lnTo>
                    <a:pt x="456" y="213"/>
                  </a:lnTo>
                  <a:lnTo>
                    <a:pt x="456" y="182"/>
                  </a:lnTo>
                  <a:close/>
                  <a:moveTo>
                    <a:pt x="456" y="182"/>
                  </a:moveTo>
                  <a:lnTo>
                    <a:pt x="456" y="182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56" y="182"/>
                  </a:lnTo>
                  <a:close/>
                  <a:moveTo>
                    <a:pt x="456" y="182"/>
                  </a:moveTo>
                  <a:lnTo>
                    <a:pt x="456" y="182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56" y="182"/>
                  </a:lnTo>
                  <a:close/>
                  <a:moveTo>
                    <a:pt x="486" y="182"/>
                  </a:moveTo>
                  <a:lnTo>
                    <a:pt x="486" y="182"/>
                  </a:lnTo>
                  <a:lnTo>
                    <a:pt x="486" y="182"/>
                  </a:lnTo>
                  <a:lnTo>
                    <a:pt x="486" y="182"/>
                  </a:lnTo>
                  <a:lnTo>
                    <a:pt x="486" y="182"/>
                  </a:lnTo>
                  <a:close/>
                  <a:moveTo>
                    <a:pt x="486" y="182"/>
                  </a:moveTo>
                  <a:lnTo>
                    <a:pt x="486" y="182"/>
                  </a:lnTo>
                  <a:lnTo>
                    <a:pt x="486" y="182"/>
                  </a:lnTo>
                  <a:lnTo>
                    <a:pt x="486" y="182"/>
                  </a:lnTo>
                  <a:lnTo>
                    <a:pt x="486" y="182"/>
                  </a:lnTo>
                  <a:close/>
                  <a:moveTo>
                    <a:pt x="486" y="182"/>
                  </a:moveTo>
                  <a:lnTo>
                    <a:pt x="486" y="182"/>
                  </a:lnTo>
                  <a:lnTo>
                    <a:pt x="486" y="182"/>
                  </a:lnTo>
                  <a:lnTo>
                    <a:pt x="486" y="182"/>
                  </a:lnTo>
                  <a:lnTo>
                    <a:pt x="486" y="182"/>
                  </a:lnTo>
                  <a:close/>
                  <a:moveTo>
                    <a:pt x="486" y="182"/>
                  </a:moveTo>
                  <a:lnTo>
                    <a:pt x="486" y="182"/>
                  </a:lnTo>
                  <a:lnTo>
                    <a:pt x="486" y="182"/>
                  </a:lnTo>
                  <a:lnTo>
                    <a:pt x="486" y="182"/>
                  </a:lnTo>
                  <a:lnTo>
                    <a:pt x="486" y="182"/>
                  </a:lnTo>
                  <a:close/>
                  <a:moveTo>
                    <a:pt x="486" y="152"/>
                  </a:moveTo>
                  <a:lnTo>
                    <a:pt x="486" y="152"/>
                  </a:lnTo>
                  <a:lnTo>
                    <a:pt x="486" y="182"/>
                  </a:lnTo>
                  <a:lnTo>
                    <a:pt x="486" y="182"/>
                  </a:lnTo>
                  <a:lnTo>
                    <a:pt x="486" y="152"/>
                  </a:lnTo>
                  <a:close/>
                  <a:moveTo>
                    <a:pt x="486" y="152"/>
                  </a:moveTo>
                  <a:lnTo>
                    <a:pt x="486" y="152"/>
                  </a:lnTo>
                  <a:lnTo>
                    <a:pt x="486" y="152"/>
                  </a:lnTo>
                  <a:lnTo>
                    <a:pt x="486" y="152"/>
                  </a:lnTo>
                  <a:lnTo>
                    <a:pt x="486" y="152"/>
                  </a:lnTo>
                  <a:close/>
                  <a:moveTo>
                    <a:pt x="486" y="152"/>
                  </a:moveTo>
                  <a:lnTo>
                    <a:pt x="486" y="152"/>
                  </a:lnTo>
                  <a:lnTo>
                    <a:pt x="486" y="152"/>
                  </a:lnTo>
                  <a:lnTo>
                    <a:pt x="486" y="152"/>
                  </a:lnTo>
                  <a:lnTo>
                    <a:pt x="486" y="152"/>
                  </a:lnTo>
                  <a:close/>
                  <a:moveTo>
                    <a:pt x="547" y="61"/>
                  </a:moveTo>
                  <a:lnTo>
                    <a:pt x="547" y="61"/>
                  </a:lnTo>
                  <a:lnTo>
                    <a:pt x="486" y="152"/>
                  </a:lnTo>
                  <a:lnTo>
                    <a:pt x="486" y="152"/>
                  </a:lnTo>
                  <a:lnTo>
                    <a:pt x="547" y="61"/>
                  </a:lnTo>
                  <a:close/>
                  <a:moveTo>
                    <a:pt x="547" y="61"/>
                  </a:moveTo>
                  <a:lnTo>
                    <a:pt x="547" y="61"/>
                  </a:lnTo>
                  <a:lnTo>
                    <a:pt x="547" y="61"/>
                  </a:lnTo>
                  <a:lnTo>
                    <a:pt x="547" y="61"/>
                  </a:lnTo>
                  <a:lnTo>
                    <a:pt x="547" y="61"/>
                  </a:lnTo>
                  <a:close/>
                  <a:moveTo>
                    <a:pt x="547" y="61"/>
                  </a:moveTo>
                  <a:lnTo>
                    <a:pt x="547" y="61"/>
                  </a:lnTo>
                  <a:lnTo>
                    <a:pt x="547" y="61"/>
                  </a:lnTo>
                  <a:lnTo>
                    <a:pt x="547" y="61"/>
                  </a:lnTo>
                  <a:lnTo>
                    <a:pt x="547" y="61"/>
                  </a:lnTo>
                  <a:close/>
                  <a:moveTo>
                    <a:pt x="547" y="31"/>
                  </a:moveTo>
                  <a:lnTo>
                    <a:pt x="547" y="31"/>
                  </a:lnTo>
                  <a:lnTo>
                    <a:pt x="547" y="31"/>
                  </a:lnTo>
                  <a:lnTo>
                    <a:pt x="547" y="31"/>
                  </a:lnTo>
                  <a:lnTo>
                    <a:pt x="547" y="31"/>
                  </a:lnTo>
                  <a:close/>
                  <a:moveTo>
                    <a:pt x="547" y="31"/>
                  </a:moveTo>
                  <a:lnTo>
                    <a:pt x="547" y="31"/>
                  </a:lnTo>
                  <a:lnTo>
                    <a:pt x="547" y="31"/>
                  </a:lnTo>
                  <a:lnTo>
                    <a:pt x="547" y="31"/>
                  </a:lnTo>
                  <a:lnTo>
                    <a:pt x="547" y="31"/>
                  </a:lnTo>
                  <a:close/>
                  <a:moveTo>
                    <a:pt x="577" y="31"/>
                  </a:moveTo>
                  <a:lnTo>
                    <a:pt x="577" y="31"/>
                  </a:lnTo>
                  <a:lnTo>
                    <a:pt x="547" y="31"/>
                  </a:lnTo>
                  <a:lnTo>
                    <a:pt x="547" y="31"/>
                  </a:lnTo>
                  <a:lnTo>
                    <a:pt x="577" y="31"/>
                  </a:lnTo>
                  <a:close/>
                  <a:moveTo>
                    <a:pt x="577" y="31"/>
                  </a:moveTo>
                  <a:lnTo>
                    <a:pt x="577" y="31"/>
                  </a:lnTo>
                  <a:lnTo>
                    <a:pt x="577" y="31"/>
                  </a:lnTo>
                  <a:lnTo>
                    <a:pt x="577" y="31"/>
                  </a:lnTo>
                  <a:lnTo>
                    <a:pt x="577" y="31"/>
                  </a:lnTo>
                  <a:close/>
                  <a:moveTo>
                    <a:pt x="577" y="31"/>
                  </a:moveTo>
                  <a:lnTo>
                    <a:pt x="577" y="31"/>
                  </a:lnTo>
                  <a:lnTo>
                    <a:pt x="577" y="31"/>
                  </a:lnTo>
                  <a:lnTo>
                    <a:pt x="577" y="31"/>
                  </a:lnTo>
                  <a:lnTo>
                    <a:pt x="577" y="31"/>
                  </a:lnTo>
                  <a:close/>
                  <a:moveTo>
                    <a:pt x="577" y="0"/>
                  </a:move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close/>
                  <a:moveTo>
                    <a:pt x="577" y="0"/>
                  </a:move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close/>
                  <a:moveTo>
                    <a:pt x="577" y="0"/>
                  </a:move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close/>
                  <a:moveTo>
                    <a:pt x="577" y="0"/>
                  </a:move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D19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4"/>
            <p:cNvSpPr/>
            <p:nvPr/>
          </p:nvSpPr>
          <p:spPr>
            <a:xfrm>
              <a:off x="3682925" y="1057325"/>
              <a:ext cx="10650" cy="14425"/>
            </a:xfrm>
            <a:custGeom>
              <a:avLst/>
              <a:gdLst/>
              <a:ahLst/>
              <a:cxnLst/>
              <a:rect l="l" t="t" r="r" b="b"/>
              <a:pathLst>
                <a:path w="426" h="577" fill="none" extrusionOk="0">
                  <a:moveTo>
                    <a:pt x="425" y="0"/>
                  </a:moveTo>
                  <a:lnTo>
                    <a:pt x="425" y="0"/>
                  </a:lnTo>
                  <a:lnTo>
                    <a:pt x="304" y="213"/>
                  </a:lnTo>
                  <a:lnTo>
                    <a:pt x="0" y="577"/>
                  </a:lnTo>
                  <a:lnTo>
                    <a:pt x="0" y="577"/>
                  </a:lnTo>
                  <a:lnTo>
                    <a:pt x="0" y="577"/>
                  </a:lnTo>
                  <a:lnTo>
                    <a:pt x="304" y="213"/>
                  </a:lnTo>
                  <a:lnTo>
                    <a:pt x="4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4"/>
            <p:cNvSpPr/>
            <p:nvPr/>
          </p:nvSpPr>
          <p:spPr>
            <a:xfrm>
              <a:off x="3694300" y="105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4"/>
            <p:cNvSpPr/>
            <p:nvPr/>
          </p:nvSpPr>
          <p:spPr>
            <a:xfrm>
              <a:off x="3694300" y="105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4"/>
            <p:cNvSpPr/>
            <p:nvPr/>
          </p:nvSpPr>
          <p:spPr>
            <a:xfrm>
              <a:off x="3694300" y="105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4"/>
            <p:cNvSpPr/>
            <p:nvPr/>
          </p:nvSpPr>
          <p:spPr>
            <a:xfrm>
              <a:off x="3694300" y="105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4"/>
            <p:cNvSpPr/>
            <p:nvPr/>
          </p:nvSpPr>
          <p:spPr>
            <a:xfrm>
              <a:off x="3694300" y="105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4"/>
            <p:cNvSpPr/>
            <p:nvPr/>
          </p:nvSpPr>
          <p:spPr>
            <a:xfrm>
              <a:off x="3694300" y="105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4"/>
            <p:cNvSpPr/>
            <p:nvPr/>
          </p:nvSpPr>
          <p:spPr>
            <a:xfrm>
              <a:off x="3694300" y="105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4"/>
            <p:cNvSpPr/>
            <p:nvPr/>
          </p:nvSpPr>
          <p:spPr>
            <a:xfrm>
              <a:off x="3694300" y="105580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4"/>
            <p:cNvSpPr/>
            <p:nvPr/>
          </p:nvSpPr>
          <p:spPr>
            <a:xfrm>
              <a:off x="3694300" y="105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4"/>
            <p:cNvSpPr/>
            <p:nvPr/>
          </p:nvSpPr>
          <p:spPr>
            <a:xfrm>
              <a:off x="3694300" y="105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4"/>
            <p:cNvSpPr/>
            <p:nvPr/>
          </p:nvSpPr>
          <p:spPr>
            <a:xfrm>
              <a:off x="3695050" y="105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4"/>
            <p:cNvSpPr/>
            <p:nvPr/>
          </p:nvSpPr>
          <p:spPr>
            <a:xfrm>
              <a:off x="3695050" y="105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4"/>
            <p:cNvSpPr/>
            <p:nvPr/>
          </p:nvSpPr>
          <p:spPr>
            <a:xfrm>
              <a:off x="3695050" y="105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4"/>
            <p:cNvSpPr/>
            <p:nvPr/>
          </p:nvSpPr>
          <p:spPr>
            <a:xfrm>
              <a:off x="3695050" y="105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4"/>
            <p:cNvSpPr/>
            <p:nvPr/>
          </p:nvSpPr>
          <p:spPr>
            <a:xfrm>
              <a:off x="3695050" y="10550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4"/>
            <p:cNvSpPr/>
            <p:nvPr/>
          </p:nvSpPr>
          <p:spPr>
            <a:xfrm>
              <a:off x="3695050" y="105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4"/>
            <p:cNvSpPr/>
            <p:nvPr/>
          </p:nvSpPr>
          <p:spPr>
            <a:xfrm>
              <a:off x="3695050" y="105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4"/>
            <p:cNvSpPr/>
            <p:nvPr/>
          </p:nvSpPr>
          <p:spPr>
            <a:xfrm>
              <a:off x="3695050" y="1052775"/>
              <a:ext cx="1550" cy="2300"/>
            </a:xfrm>
            <a:custGeom>
              <a:avLst/>
              <a:gdLst/>
              <a:ahLst/>
              <a:cxnLst/>
              <a:rect l="l" t="t" r="r" b="b"/>
              <a:pathLst>
                <a:path w="62" h="92" fill="none" extrusionOk="0">
                  <a:moveTo>
                    <a:pt x="62" y="0"/>
                  </a:moveTo>
                  <a:lnTo>
                    <a:pt x="62" y="0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4"/>
            <p:cNvSpPr/>
            <p:nvPr/>
          </p:nvSpPr>
          <p:spPr>
            <a:xfrm>
              <a:off x="3696575" y="105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4"/>
            <p:cNvSpPr/>
            <p:nvPr/>
          </p:nvSpPr>
          <p:spPr>
            <a:xfrm>
              <a:off x="3696575" y="105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4"/>
            <p:cNvSpPr/>
            <p:nvPr/>
          </p:nvSpPr>
          <p:spPr>
            <a:xfrm>
              <a:off x="3696575" y="10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4"/>
            <p:cNvSpPr/>
            <p:nvPr/>
          </p:nvSpPr>
          <p:spPr>
            <a:xfrm>
              <a:off x="3696575" y="10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4"/>
            <p:cNvSpPr/>
            <p:nvPr/>
          </p:nvSpPr>
          <p:spPr>
            <a:xfrm>
              <a:off x="3696575" y="10520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1" y="1"/>
                  </a:moveTo>
                  <a:lnTo>
                    <a:pt x="3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4"/>
            <p:cNvSpPr/>
            <p:nvPr/>
          </p:nvSpPr>
          <p:spPr>
            <a:xfrm>
              <a:off x="3697325" y="10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4"/>
            <p:cNvSpPr/>
            <p:nvPr/>
          </p:nvSpPr>
          <p:spPr>
            <a:xfrm>
              <a:off x="3697325" y="10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4"/>
            <p:cNvSpPr/>
            <p:nvPr/>
          </p:nvSpPr>
          <p:spPr>
            <a:xfrm>
              <a:off x="3697325" y="105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4"/>
            <p:cNvSpPr/>
            <p:nvPr/>
          </p:nvSpPr>
          <p:spPr>
            <a:xfrm>
              <a:off x="3697325" y="105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4"/>
            <p:cNvSpPr/>
            <p:nvPr/>
          </p:nvSpPr>
          <p:spPr>
            <a:xfrm>
              <a:off x="3697325" y="105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4"/>
            <p:cNvSpPr/>
            <p:nvPr/>
          </p:nvSpPr>
          <p:spPr>
            <a:xfrm>
              <a:off x="3697325" y="105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4"/>
            <p:cNvSpPr/>
            <p:nvPr/>
          </p:nvSpPr>
          <p:spPr>
            <a:xfrm>
              <a:off x="3668500" y="1080075"/>
              <a:ext cx="3075" cy="775"/>
            </a:xfrm>
            <a:custGeom>
              <a:avLst/>
              <a:gdLst/>
              <a:ahLst/>
              <a:cxnLst/>
              <a:rect l="l" t="t" r="r" b="b"/>
              <a:pathLst>
                <a:path w="123" h="31" extrusionOk="0">
                  <a:moveTo>
                    <a:pt x="122" y="1"/>
                  </a:moveTo>
                  <a:lnTo>
                    <a:pt x="122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22" y="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rgbClr val="CF8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4"/>
            <p:cNvSpPr/>
            <p:nvPr/>
          </p:nvSpPr>
          <p:spPr>
            <a:xfrm>
              <a:off x="3668500" y="1080075"/>
              <a:ext cx="3075" cy="775"/>
            </a:xfrm>
            <a:custGeom>
              <a:avLst/>
              <a:gdLst/>
              <a:ahLst/>
              <a:cxnLst/>
              <a:rect l="l" t="t" r="r" b="b"/>
              <a:pathLst>
                <a:path w="123" h="31" fill="none" extrusionOk="0">
                  <a:moveTo>
                    <a:pt x="122" y="1"/>
                  </a:moveTo>
                  <a:lnTo>
                    <a:pt x="122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22" y="1"/>
                  </a:lnTo>
                  <a:lnTo>
                    <a:pt x="1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4"/>
            <p:cNvSpPr/>
            <p:nvPr/>
          </p:nvSpPr>
          <p:spPr>
            <a:xfrm>
              <a:off x="3671550" y="1071725"/>
              <a:ext cx="11400" cy="8375"/>
            </a:xfrm>
            <a:custGeom>
              <a:avLst/>
              <a:gdLst/>
              <a:ahLst/>
              <a:cxnLst/>
              <a:rect l="l" t="t" r="r" b="b"/>
              <a:pathLst>
                <a:path w="456" h="335" extrusionOk="0">
                  <a:moveTo>
                    <a:pt x="455" y="1"/>
                  </a:moveTo>
                  <a:lnTo>
                    <a:pt x="455" y="1"/>
                  </a:lnTo>
                  <a:lnTo>
                    <a:pt x="243" y="213"/>
                  </a:lnTo>
                  <a:lnTo>
                    <a:pt x="122" y="274"/>
                  </a:lnTo>
                  <a:lnTo>
                    <a:pt x="0" y="335"/>
                  </a:lnTo>
                  <a:lnTo>
                    <a:pt x="0" y="335"/>
                  </a:lnTo>
                  <a:lnTo>
                    <a:pt x="0" y="335"/>
                  </a:lnTo>
                  <a:lnTo>
                    <a:pt x="122" y="274"/>
                  </a:lnTo>
                  <a:lnTo>
                    <a:pt x="243" y="213"/>
                  </a:lnTo>
                  <a:lnTo>
                    <a:pt x="455" y="1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CF8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4"/>
            <p:cNvSpPr/>
            <p:nvPr/>
          </p:nvSpPr>
          <p:spPr>
            <a:xfrm>
              <a:off x="3671550" y="1071725"/>
              <a:ext cx="11400" cy="8375"/>
            </a:xfrm>
            <a:custGeom>
              <a:avLst/>
              <a:gdLst/>
              <a:ahLst/>
              <a:cxnLst/>
              <a:rect l="l" t="t" r="r" b="b"/>
              <a:pathLst>
                <a:path w="456" h="335" fill="none" extrusionOk="0">
                  <a:moveTo>
                    <a:pt x="455" y="1"/>
                  </a:moveTo>
                  <a:lnTo>
                    <a:pt x="455" y="1"/>
                  </a:lnTo>
                  <a:lnTo>
                    <a:pt x="243" y="213"/>
                  </a:lnTo>
                  <a:lnTo>
                    <a:pt x="122" y="274"/>
                  </a:lnTo>
                  <a:lnTo>
                    <a:pt x="0" y="335"/>
                  </a:lnTo>
                  <a:lnTo>
                    <a:pt x="0" y="335"/>
                  </a:lnTo>
                  <a:lnTo>
                    <a:pt x="0" y="335"/>
                  </a:lnTo>
                  <a:lnTo>
                    <a:pt x="122" y="274"/>
                  </a:lnTo>
                  <a:lnTo>
                    <a:pt x="243" y="213"/>
                  </a:lnTo>
                  <a:lnTo>
                    <a:pt x="455" y="1"/>
                  </a:lnTo>
                  <a:lnTo>
                    <a:pt x="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4"/>
            <p:cNvSpPr/>
            <p:nvPr/>
          </p:nvSpPr>
          <p:spPr>
            <a:xfrm>
              <a:off x="3668500" y="108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F8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4"/>
            <p:cNvSpPr/>
            <p:nvPr/>
          </p:nvSpPr>
          <p:spPr>
            <a:xfrm>
              <a:off x="3668500" y="108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4"/>
            <p:cNvSpPr/>
            <p:nvPr/>
          </p:nvSpPr>
          <p:spPr>
            <a:xfrm>
              <a:off x="3478100" y="1088425"/>
              <a:ext cx="2300" cy="775"/>
            </a:xfrm>
            <a:custGeom>
              <a:avLst/>
              <a:gdLst/>
              <a:ahLst/>
              <a:cxnLst/>
              <a:rect l="l" t="t" r="r" b="b"/>
              <a:pathLst>
                <a:path w="92" h="31" extrusionOk="0">
                  <a:moveTo>
                    <a:pt x="92" y="0"/>
                  </a:moveTo>
                  <a:lnTo>
                    <a:pt x="92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D14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4"/>
            <p:cNvSpPr/>
            <p:nvPr/>
          </p:nvSpPr>
          <p:spPr>
            <a:xfrm>
              <a:off x="3478100" y="1088425"/>
              <a:ext cx="2300" cy="775"/>
            </a:xfrm>
            <a:custGeom>
              <a:avLst/>
              <a:gdLst/>
              <a:ahLst/>
              <a:cxnLst/>
              <a:rect l="l" t="t" r="r" b="b"/>
              <a:pathLst>
                <a:path w="92" h="31" fill="none" extrusionOk="0">
                  <a:moveTo>
                    <a:pt x="92" y="0"/>
                  </a:moveTo>
                  <a:lnTo>
                    <a:pt x="92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92" y="0"/>
                  </a:lnTo>
                  <a:lnTo>
                    <a:pt x="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4"/>
            <p:cNvSpPr/>
            <p:nvPr/>
          </p:nvSpPr>
          <p:spPr>
            <a:xfrm>
              <a:off x="3480375" y="1086150"/>
              <a:ext cx="775" cy="2300"/>
            </a:xfrm>
            <a:custGeom>
              <a:avLst/>
              <a:gdLst/>
              <a:ahLst/>
              <a:cxnLst/>
              <a:rect l="l" t="t" r="r" b="b"/>
              <a:pathLst>
                <a:path w="31" h="92" extrusionOk="0">
                  <a:moveTo>
                    <a:pt x="1" y="91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D19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4"/>
            <p:cNvSpPr/>
            <p:nvPr/>
          </p:nvSpPr>
          <p:spPr>
            <a:xfrm>
              <a:off x="3480375" y="108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4"/>
            <p:cNvSpPr/>
            <p:nvPr/>
          </p:nvSpPr>
          <p:spPr>
            <a:xfrm>
              <a:off x="3481125" y="1086150"/>
              <a:ext cx="25" cy="1525"/>
            </a:xfrm>
            <a:custGeom>
              <a:avLst/>
              <a:gdLst/>
              <a:ahLst/>
              <a:cxnLst/>
              <a:rect l="l" t="t" r="r" b="b"/>
              <a:pathLst>
                <a:path w="1" h="6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4"/>
            <p:cNvSpPr/>
            <p:nvPr/>
          </p:nvSpPr>
          <p:spPr>
            <a:xfrm>
              <a:off x="3480375" y="1087650"/>
              <a:ext cx="775" cy="800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1"/>
                  </a:moveTo>
                  <a:lnTo>
                    <a:pt x="3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D14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4"/>
            <p:cNvSpPr/>
            <p:nvPr/>
          </p:nvSpPr>
          <p:spPr>
            <a:xfrm>
              <a:off x="3480375" y="1087650"/>
              <a:ext cx="775" cy="800"/>
            </a:xfrm>
            <a:custGeom>
              <a:avLst/>
              <a:gdLst/>
              <a:ahLst/>
              <a:cxnLst/>
              <a:rect l="l" t="t" r="r" b="b"/>
              <a:pathLst>
                <a:path w="31" h="32" fill="none" extrusionOk="0">
                  <a:moveTo>
                    <a:pt x="31" y="1"/>
                  </a:moveTo>
                  <a:lnTo>
                    <a:pt x="3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1"/>
                  </a:lnTo>
                  <a:lnTo>
                    <a:pt x="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4"/>
            <p:cNvSpPr/>
            <p:nvPr/>
          </p:nvSpPr>
          <p:spPr>
            <a:xfrm>
              <a:off x="3478100" y="1089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14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4"/>
            <p:cNvSpPr/>
            <p:nvPr/>
          </p:nvSpPr>
          <p:spPr>
            <a:xfrm>
              <a:off x="3478100" y="1089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4"/>
            <p:cNvSpPr/>
            <p:nvPr/>
          </p:nvSpPr>
          <p:spPr>
            <a:xfrm>
              <a:off x="3459125" y="907125"/>
              <a:ext cx="245825" cy="182075"/>
            </a:xfrm>
            <a:custGeom>
              <a:avLst/>
              <a:gdLst/>
              <a:ahLst/>
              <a:cxnLst/>
              <a:rect l="l" t="t" r="r" b="b"/>
              <a:pathLst>
                <a:path w="9833" h="7283" extrusionOk="0">
                  <a:moveTo>
                    <a:pt x="729" y="0"/>
                  </a:moveTo>
                  <a:lnTo>
                    <a:pt x="608" y="91"/>
                  </a:lnTo>
                  <a:lnTo>
                    <a:pt x="517" y="212"/>
                  </a:lnTo>
                  <a:lnTo>
                    <a:pt x="456" y="304"/>
                  </a:lnTo>
                  <a:lnTo>
                    <a:pt x="395" y="425"/>
                  </a:lnTo>
                  <a:lnTo>
                    <a:pt x="365" y="637"/>
                  </a:lnTo>
                  <a:lnTo>
                    <a:pt x="365" y="850"/>
                  </a:lnTo>
                  <a:lnTo>
                    <a:pt x="395" y="1032"/>
                  </a:lnTo>
                  <a:lnTo>
                    <a:pt x="456" y="1153"/>
                  </a:lnTo>
                  <a:lnTo>
                    <a:pt x="517" y="1275"/>
                  </a:lnTo>
                  <a:lnTo>
                    <a:pt x="365" y="1487"/>
                  </a:lnTo>
                  <a:lnTo>
                    <a:pt x="274" y="1699"/>
                  </a:lnTo>
                  <a:lnTo>
                    <a:pt x="426" y="1942"/>
                  </a:lnTo>
                  <a:lnTo>
                    <a:pt x="577" y="2215"/>
                  </a:lnTo>
                  <a:lnTo>
                    <a:pt x="638" y="2519"/>
                  </a:lnTo>
                  <a:lnTo>
                    <a:pt x="668" y="2822"/>
                  </a:lnTo>
                  <a:lnTo>
                    <a:pt x="668" y="3034"/>
                  </a:lnTo>
                  <a:lnTo>
                    <a:pt x="638" y="3247"/>
                  </a:lnTo>
                  <a:lnTo>
                    <a:pt x="577" y="3429"/>
                  </a:lnTo>
                  <a:lnTo>
                    <a:pt x="486" y="3611"/>
                  </a:lnTo>
                  <a:lnTo>
                    <a:pt x="395" y="3793"/>
                  </a:lnTo>
                  <a:lnTo>
                    <a:pt x="274" y="3945"/>
                  </a:lnTo>
                  <a:lnTo>
                    <a:pt x="153" y="4097"/>
                  </a:lnTo>
                  <a:lnTo>
                    <a:pt x="1" y="4218"/>
                  </a:lnTo>
                  <a:lnTo>
                    <a:pt x="122" y="4764"/>
                  </a:lnTo>
                  <a:lnTo>
                    <a:pt x="274" y="5189"/>
                  </a:lnTo>
                  <a:lnTo>
                    <a:pt x="426" y="5583"/>
                  </a:lnTo>
                  <a:lnTo>
                    <a:pt x="426" y="5614"/>
                  </a:lnTo>
                  <a:lnTo>
                    <a:pt x="335" y="6039"/>
                  </a:lnTo>
                  <a:lnTo>
                    <a:pt x="335" y="6372"/>
                  </a:lnTo>
                  <a:lnTo>
                    <a:pt x="365" y="6676"/>
                  </a:lnTo>
                  <a:lnTo>
                    <a:pt x="426" y="6888"/>
                  </a:lnTo>
                  <a:lnTo>
                    <a:pt x="486" y="7070"/>
                  </a:lnTo>
                  <a:lnTo>
                    <a:pt x="577" y="7192"/>
                  </a:lnTo>
                  <a:lnTo>
                    <a:pt x="668" y="7252"/>
                  </a:lnTo>
                  <a:lnTo>
                    <a:pt x="759" y="7283"/>
                  </a:lnTo>
                  <a:lnTo>
                    <a:pt x="851" y="7252"/>
                  </a:lnTo>
                  <a:lnTo>
                    <a:pt x="881" y="7222"/>
                  </a:lnTo>
                  <a:lnTo>
                    <a:pt x="881" y="7161"/>
                  </a:lnTo>
                  <a:lnTo>
                    <a:pt x="820" y="6221"/>
                  </a:lnTo>
                  <a:lnTo>
                    <a:pt x="759" y="5523"/>
                  </a:lnTo>
                  <a:lnTo>
                    <a:pt x="729" y="5401"/>
                  </a:lnTo>
                  <a:lnTo>
                    <a:pt x="668" y="5098"/>
                  </a:lnTo>
                  <a:lnTo>
                    <a:pt x="668" y="4825"/>
                  </a:lnTo>
                  <a:lnTo>
                    <a:pt x="668" y="4582"/>
                  </a:lnTo>
                  <a:lnTo>
                    <a:pt x="699" y="4339"/>
                  </a:lnTo>
                  <a:lnTo>
                    <a:pt x="790" y="3884"/>
                  </a:lnTo>
                  <a:lnTo>
                    <a:pt x="942" y="3459"/>
                  </a:lnTo>
                  <a:lnTo>
                    <a:pt x="1124" y="3095"/>
                  </a:lnTo>
                  <a:lnTo>
                    <a:pt x="1275" y="2792"/>
                  </a:lnTo>
                  <a:lnTo>
                    <a:pt x="1427" y="2549"/>
                  </a:lnTo>
                  <a:lnTo>
                    <a:pt x="1548" y="2337"/>
                  </a:lnTo>
                  <a:lnTo>
                    <a:pt x="1761" y="2488"/>
                  </a:lnTo>
                  <a:lnTo>
                    <a:pt x="1973" y="2579"/>
                  </a:lnTo>
                  <a:lnTo>
                    <a:pt x="2216" y="2670"/>
                  </a:lnTo>
                  <a:lnTo>
                    <a:pt x="2489" y="2731"/>
                  </a:lnTo>
                  <a:lnTo>
                    <a:pt x="2762" y="2792"/>
                  </a:lnTo>
                  <a:lnTo>
                    <a:pt x="3035" y="2822"/>
                  </a:lnTo>
                  <a:lnTo>
                    <a:pt x="3612" y="2852"/>
                  </a:lnTo>
                  <a:lnTo>
                    <a:pt x="3642" y="2852"/>
                  </a:lnTo>
                  <a:lnTo>
                    <a:pt x="4128" y="2822"/>
                  </a:lnTo>
                  <a:lnTo>
                    <a:pt x="4644" y="2792"/>
                  </a:lnTo>
                  <a:lnTo>
                    <a:pt x="5523" y="2670"/>
                  </a:lnTo>
                  <a:lnTo>
                    <a:pt x="6161" y="2549"/>
                  </a:lnTo>
                  <a:lnTo>
                    <a:pt x="6464" y="2458"/>
                  </a:lnTo>
                  <a:lnTo>
                    <a:pt x="6434" y="2792"/>
                  </a:lnTo>
                  <a:lnTo>
                    <a:pt x="6464" y="3156"/>
                  </a:lnTo>
                  <a:lnTo>
                    <a:pt x="6495" y="3490"/>
                  </a:lnTo>
                  <a:lnTo>
                    <a:pt x="6586" y="3793"/>
                  </a:lnTo>
                  <a:lnTo>
                    <a:pt x="6677" y="4066"/>
                  </a:lnTo>
                  <a:lnTo>
                    <a:pt x="6798" y="4309"/>
                  </a:lnTo>
                  <a:lnTo>
                    <a:pt x="6919" y="4521"/>
                  </a:lnTo>
                  <a:lnTo>
                    <a:pt x="7071" y="4734"/>
                  </a:lnTo>
                  <a:lnTo>
                    <a:pt x="7223" y="4885"/>
                  </a:lnTo>
                  <a:lnTo>
                    <a:pt x="7496" y="5159"/>
                  </a:lnTo>
                  <a:lnTo>
                    <a:pt x="7739" y="5341"/>
                  </a:lnTo>
                  <a:lnTo>
                    <a:pt x="7981" y="5462"/>
                  </a:lnTo>
                  <a:lnTo>
                    <a:pt x="7951" y="5644"/>
                  </a:lnTo>
                  <a:lnTo>
                    <a:pt x="7921" y="5826"/>
                  </a:lnTo>
                  <a:lnTo>
                    <a:pt x="7921" y="6069"/>
                  </a:lnTo>
                  <a:lnTo>
                    <a:pt x="7921" y="6281"/>
                  </a:lnTo>
                  <a:lnTo>
                    <a:pt x="7981" y="6494"/>
                  </a:lnTo>
                  <a:lnTo>
                    <a:pt x="8042" y="6706"/>
                  </a:lnTo>
                  <a:lnTo>
                    <a:pt x="8163" y="6858"/>
                  </a:lnTo>
                  <a:lnTo>
                    <a:pt x="8254" y="6919"/>
                  </a:lnTo>
                  <a:lnTo>
                    <a:pt x="8376" y="6949"/>
                  </a:lnTo>
                  <a:lnTo>
                    <a:pt x="8497" y="6919"/>
                  </a:lnTo>
                  <a:lnTo>
                    <a:pt x="8619" y="6858"/>
                  </a:lnTo>
                  <a:lnTo>
                    <a:pt x="8740" y="6797"/>
                  </a:lnTo>
                  <a:lnTo>
                    <a:pt x="8952" y="6585"/>
                  </a:lnTo>
                  <a:lnTo>
                    <a:pt x="9256" y="6221"/>
                  </a:lnTo>
                  <a:lnTo>
                    <a:pt x="9377" y="6008"/>
                  </a:lnTo>
                  <a:lnTo>
                    <a:pt x="9408" y="5978"/>
                  </a:lnTo>
                  <a:lnTo>
                    <a:pt x="9408" y="5947"/>
                  </a:lnTo>
                  <a:lnTo>
                    <a:pt x="9438" y="5947"/>
                  </a:lnTo>
                  <a:lnTo>
                    <a:pt x="9438" y="5917"/>
                  </a:lnTo>
                  <a:lnTo>
                    <a:pt x="9499" y="5826"/>
                  </a:lnTo>
                  <a:lnTo>
                    <a:pt x="9499" y="5796"/>
                  </a:lnTo>
                  <a:lnTo>
                    <a:pt x="9529" y="5796"/>
                  </a:lnTo>
                  <a:lnTo>
                    <a:pt x="9529" y="5765"/>
                  </a:lnTo>
                  <a:lnTo>
                    <a:pt x="9650" y="5432"/>
                  </a:lnTo>
                  <a:lnTo>
                    <a:pt x="9711" y="5037"/>
                  </a:lnTo>
                  <a:lnTo>
                    <a:pt x="9802" y="4552"/>
                  </a:lnTo>
                  <a:lnTo>
                    <a:pt x="9832" y="4036"/>
                  </a:lnTo>
                  <a:lnTo>
                    <a:pt x="9650" y="4066"/>
                  </a:lnTo>
                  <a:lnTo>
                    <a:pt x="9286" y="4066"/>
                  </a:lnTo>
                  <a:lnTo>
                    <a:pt x="9104" y="4036"/>
                  </a:lnTo>
                  <a:lnTo>
                    <a:pt x="8770" y="3945"/>
                  </a:lnTo>
                  <a:lnTo>
                    <a:pt x="8467" y="3763"/>
                  </a:lnTo>
                  <a:lnTo>
                    <a:pt x="8194" y="3550"/>
                  </a:lnTo>
                  <a:lnTo>
                    <a:pt x="7981" y="3277"/>
                  </a:lnTo>
                  <a:lnTo>
                    <a:pt x="7799" y="2974"/>
                  </a:lnTo>
                  <a:lnTo>
                    <a:pt x="7708" y="2640"/>
                  </a:lnTo>
                  <a:lnTo>
                    <a:pt x="7678" y="2458"/>
                  </a:lnTo>
                  <a:lnTo>
                    <a:pt x="7678" y="2276"/>
                  </a:lnTo>
                  <a:lnTo>
                    <a:pt x="7678" y="1760"/>
                  </a:lnTo>
                  <a:lnTo>
                    <a:pt x="7678" y="1669"/>
                  </a:lnTo>
                  <a:lnTo>
                    <a:pt x="7132" y="1790"/>
                  </a:lnTo>
                  <a:lnTo>
                    <a:pt x="6586" y="1851"/>
                  </a:lnTo>
                  <a:lnTo>
                    <a:pt x="6039" y="1912"/>
                  </a:lnTo>
                  <a:lnTo>
                    <a:pt x="5523" y="1912"/>
                  </a:lnTo>
                  <a:lnTo>
                    <a:pt x="4856" y="1881"/>
                  </a:lnTo>
                  <a:lnTo>
                    <a:pt x="4219" y="1821"/>
                  </a:lnTo>
                  <a:lnTo>
                    <a:pt x="3581" y="1699"/>
                  </a:lnTo>
                  <a:lnTo>
                    <a:pt x="2975" y="1517"/>
                  </a:lnTo>
                  <a:lnTo>
                    <a:pt x="2398" y="1244"/>
                  </a:lnTo>
                  <a:lnTo>
                    <a:pt x="2125" y="1123"/>
                  </a:lnTo>
                  <a:lnTo>
                    <a:pt x="1852" y="941"/>
                  </a:lnTo>
                  <a:lnTo>
                    <a:pt x="1579" y="759"/>
                  </a:lnTo>
                  <a:lnTo>
                    <a:pt x="1336" y="577"/>
                  </a:lnTo>
                  <a:lnTo>
                    <a:pt x="1093" y="364"/>
                  </a:lnTo>
                  <a:lnTo>
                    <a:pt x="851" y="121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551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4"/>
            <p:cNvSpPr/>
            <p:nvPr/>
          </p:nvSpPr>
          <p:spPr>
            <a:xfrm>
              <a:off x="3459125" y="907125"/>
              <a:ext cx="245825" cy="182075"/>
            </a:xfrm>
            <a:custGeom>
              <a:avLst/>
              <a:gdLst/>
              <a:ahLst/>
              <a:cxnLst/>
              <a:rect l="l" t="t" r="r" b="b"/>
              <a:pathLst>
                <a:path w="9833" h="7283" fill="none" extrusionOk="0">
                  <a:moveTo>
                    <a:pt x="729" y="0"/>
                  </a:moveTo>
                  <a:lnTo>
                    <a:pt x="729" y="0"/>
                  </a:lnTo>
                  <a:lnTo>
                    <a:pt x="608" y="91"/>
                  </a:lnTo>
                  <a:lnTo>
                    <a:pt x="517" y="212"/>
                  </a:lnTo>
                  <a:lnTo>
                    <a:pt x="456" y="304"/>
                  </a:lnTo>
                  <a:lnTo>
                    <a:pt x="395" y="425"/>
                  </a:lnTo>
                  <a:lnTo>
                    <a:pt x="365" y="637"/>
                  </a:lnTo>
                  <a:lnTo>
                    <a:pt x="365" y="850"/>
                  </a:lnTo>
                  <a:lnTo>
                    <a:pt x="395" y="1032"/>
                  </a:lnTo>
                  <a:lnTo>
                    <a:pt x="456" y="1153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517" y="1275"/>
                  </a:lnTo>
                  <a:lnTo>
                    <a:pt x="365" y="1487"/>
                  </a:lnTo>
                  <a:lnTo>
                    <a:pt x="274" y="1699"/>
                  </a:lnTo>
                  <a:lnTo>
                    <a:pt x="274" y="1699"/>
                  </a:lnTo>
                  <a:lnTo>
                    <a:pt x="426" y="1942"/>
                  </a:lnTo>
                  <a:lnTo>
                    <a:pt x="577" y="2215"/>
                  </a:lnTo>
                  <a:lnTo>
                    <a:pt x="638" y="2519"/>
                  </a:lnTo>
                  <a:lnTo>
                    <a:pt x="668" y="2822"/>
                  </a:lnTo>
                  <a:lnTo>
                    <a:pt x="668" y="2822"/>
                  </a:lnTo>
                  <a:lnTo>
                    <a:pt x="668" y="3034"/>
                  </a:lnTo>
                  <a:lnTo>
                    <a:pt x="638" y="3247"/>
                  </a:lnTo>
                  <a:lnTo>
                    <a:pt x="577" y="3429"/>
                  </a:lnTo>
                  <a:lnTo>
                    <a:pt x="486" y="3611"/>
                  </a:lnTo>
                  <a:lnTo>
                    <a:pt x="395" y="3793"/>
                  </a:lnTo>
                  <a:lnTo>
                    <a:pt x="274" y="3945"/>
                  </a:lnTo>
                  <a:lnTo>
                    <a:pt x="153" y="4097"/>
                  </a:lnTo>
                  <a:lnTo>
                    <a:pt x="1" y="4218"/>
                  </a:lnTo>
                  <a:lnTo>
                    <a:pt x="1" y="4218"/>
                  </a:lnTo>
                  <a:lnTo>
                    <a:pt x="122" y="4764"/>
                  </a:lnTo>
                  <a:lnTo>
                    <a:pt x="274" y="5189"/>
                  </a:lnTo>
                  <a:lnTo>
                    <a:pt x="426" y="5583"/>
                  </a:lnTo>
                  <a:lnTo>
                    <a:pt x="426" y="5583"/>
                  </a:lnTo>
                  <a:lnTo>
                    <a:pt x="426" y="5583"/>
                  </a:lnTo>
                  <a:lnTo>
                    <a:pt x="426" y="5583"/>
                  </a:lnTo>
                  <a:lnTo>
                    <a:pt x="426" y="5614"/>
                  </a:lnTo>
                  <a:lnTo>
                    <a:pt x="426" y="5614"/>
                  </a:lnTo>
                  <a:lnTo>
                    <a:pt x="335" y="6039"/>
                  </a:lnTo>
                  <a:lnTo>
                    <a:pt x="335" y="6372"/>
                  </a:lnTo>
                  <a:lnTo>
                    <a:pt x="365" y="6676"/>
                  </a:lnTo>
                  <a:lnTo>
                    <a:pt x="426" y="6888"/>
                  </a:lnTo>
                  <a:lnTo>
                    <a:pt x="486" y="7070"/>
                  </a:lnTo>
                  <a:lnTo>
                    <a:pt x="577" y="7192"/>
                  </a:lnTo>
                  <a:lnTo>
                    <a:pt x="668" y="7252"/>
                  </a:lnTo>
                  <a:lnTo>
                    <a:pt x="759" y="7283"/>
                  </a:lnTo>
                  <a:lnTo>
                    <a:pt x="759" y="7283"/>
                  </a:lnTo>
                  <a:lnTo>
                    <a:pt x="759" y="7283"/>
                  </a:lnTo>
                  <a:lnTo>
                    <a:pt x="759" y="7283"/>
                  </a:lnTo>
                  <a:lnTo>
                    <a:pt x="759" y="7283"/>
                  </a:lnTo>
                  <a:lnTo>
                    <a:pt x="759" y="7283"/>
                  </a:lnTo>
                  <a:lnTo>
                    <a:pt x="851" y="7252"/>
                  </a:lnTo>
                  <a:lnTo>
                    <a:pt x="851" y="7252"/>
                  </a:lnTo>
                  <a:lnTo>
                    <a:pt x="851" y="7252"/>
                  </a:lnTo>
                  <a:lnTo>
                    <a:pt x="851" y="7252"/>
                  </a:lnTo>
                  <a:lnTo>
                    <a:pt x="881" y="7222"/>
                  </a:lnTo>
                  <a:lnTo>
                    <a:pt x="881" y="7222"/>
                  </a:lnTo>
                  <a:lnTo>
                    <a:pt x="881" y="7161"/>
                  </a:lnTo>
                  <a:lnTo>
                    <a:pt x="881" y="7161"/>
                  </a:lnTo>
                  <a:lnTo>
                    <a:pt x="881" y="7161"/>
                  </a:lnTo>
                  <a:lnTo>
                    <a:pt x="881" y="7161"/>
                  </a:lnTo>
                  <a:lnTo>
                    <a:pt x="881" y="7161"/>
                  </a:lnTo>
                  <a:lnTo>
                    <a:pt x="820" y="6221"/>
                  </a:lnTo>
                  <a:lnTo>
                    <a:pt x="759" y="5523"/>
                  </a:lnTo>
                  <a:lnTo>
                    <a:pt x="759" y="5523"/>
                  </a:lnTo>
                  <a:lnTo>
                    <a:pt x="729" y="5401"/>
                  </a:lnTo>
                  <a:lnTo>
                    <a:pt x="729" y="5401"/>
                  </a:lnTo>
                  <a:lnTo>
                    <a:pt x="668" y="5098"/>
                  </a:lnTo>
                  <a:lnTo>
                    <a:pt x="668" y="4825"/>
                  </a:lnTo>
                  <a:lnTo>
                    <a:pt x="668" y="4825"/>
                  </a:lnTo>
                  <a:lnTo>
                    <a:pt x="668" y="4582"/>
                  </a:lnTo>
                  <a:lnTo>
                    <a:pt x="699" y="4339"/>
                  </a:lnTo>
                  <a:lnTo>
                    <a:pt x="790" y="3884"/>
                  </a:lnTo>
                  <a:lnTo>
                    <a:pt x="942" y="3459"/>
                  </a:lnTo>
                  <a:lnTo>
                    <a:pt x="1124" y="3095"/>
                  </a:lnTo>
                  <a:lnTo>
                    <a:pt x="1275" y="2792"/>
                  </a:lnTo>
                  <a:lnTo>
                    <a:pt x="1427" y="2549"/>
                  </a:lnTo>
                  <a:lnTo>
                    <a:pt x="1548" y="2337"/>
                  </a:lnTo>
                  <a:lnTo>
                    <a:pt x="1548" y="2337"/>
                  </a:lnTo>
                  <a:lnTo>
                    <a:pt x="1761" y="2488"/>
                  </a:lnTo>
                  <a:lnTo>
                    <a:pt x="1973" y="2579"/>
                  </a:lnTo>
                  <a:lnTo>
                    <a:pt x="2216" y="2670"/>
                  </a:lnTo>
                  <a:lnTo>
                    <a:pt x="2489" y="2731"/>
                  </a:lnTo>
                  <a:lnTo>
                    <a:pt x="2762" y="2792"/>
                  </a:lnTo>
                  <a:lnTo>
                    <a:pt x="3035" y="2822"/>
                  </a:lnTo>
                  <a:lnTo>
                    <a:pt x="3612" y="2852"/>
                  </a:lnTo>
                  <a:lnTo>
                    <a:pt x="3612" y="2852"/>
                  </a:lnTo>
                  <a:lnTo>
                    <a:pt x="3612" y="2852"/>
                  </a:lnTo>
                  <a:lnTo>
                    <a:pt x="3612" y="2852"/>
                  </a:lnTo>
                  <a:lnTo>
                    <a:pt x="3642" y="2852"/>
                  </a:lnTo>
                  <a:lnTo>
                    <a:pt x="3642" y="2852"/>
                  </a:lnTo>
                  <a:lnTo>
                    <a:pt x="4128" y="2822"/>
                  </a:lnTo>
                  <a:lnTo>
                    <a:pt x="4644" y="2792"/>
                  </a:lnTo>
                  <a:lnTo>
                    <a:pt x="5523" y="2670"/>
                  </a:lnTo>
                  <a:lnTo>
                    <a:pt x="6161" y="2549"/>
                  </a:lnTo>
                  <a:lnTo>
                    <a:pt x="6464" y="2458"/>
                  </a:lnTo>
                  <a:lnTo>
                    <a:pt x="6464" y="2458"/>
                  </a:lnTo>
                  <a:lnTo>
                    <a:pt x="6464" y="2458"/>
                  </a:lnTo>
                  <a:lnTo>
                    <a:pt x="6464" y="2458"/>
                  </a:lnTo>
                  <a:lnTo>
                    <a:pt x="6464" y="2458"/>
                  </a:lnTo>
                  <a:lnTo>
                    <a:pt x="6464" y="2458"/>
                  </a:lnTo>
                  <a:lnTo>
                    <a:pt x="6434" y="2792"/>
                  </a:lnTo>
                  <a:lnTo>
                    <a:pt x="6434" y="2792"/>
                  </a:lnTo>
                  <a:lnTo>
                    <a:pt x="6464" y="3156"/>
                  </a:lnTo>
                  <a:lnTo>
                    <a:pt x="6495" y="3490"/>
                  </a:lnTo>
                  <a:lnTo>
                    <a:pt x="6586" y="3793"/>
                  </a:lnTo>
                  <a:lnTo>
                    <a:pt x="6677" y="4066"/>
                  </a:lnTo>
                  <a:lnTo>
                    <a:pt x="6798" y="4309"/>
                  </a:lnTo>
                  <a:lnTo>
                    <a:pt x="6919" y="4521"/>
                  </a:lnTo>
                  <a:lnTo>
                    <a:pt x="7071" y="4734"/>
                  </a:lnTo>
                  <a:lnTo>
                    <a:pt x="7223" y="4885"/>
                  </a:lnTo>
                  <a:lnTo>
                    <a:pt x="7496" y="5159"/>
                  </a:lnTo>
                  <a:lnTo>
                    <a:pt x="7739" y="5341"/>
                  </a:lnTo>
                  <a:lnTo>
                    <a:pt x="7981" y="5462"/>
                  </a:lnTo>
                  <a:lnTo>
                    <a:pt x="7981" y="5462"/>
                  </a:lnTo>
                  <a:lnTo>
                    <a:pt x="7981" y="5462"/>
                  </a:lnTo>
                  <a:lnTo>
                    <a:pt x="7981" y="5462"/>
                  </a:lnTo>
                  <a:lnTo>
                    <a:pt x="7951" y="5644"/>
                  </a:lnTo>
                  <a:lnTo>
                    <a:pt x="7921" y="5826"/>
                  </a:lnTo>
                  <a:lnTo>
                    <a:pt x="7921" y="6069"/>
                  </a:lnTo>
                  <a:lnTo>
                    <a:pt x="7921" y="6069"/>
                  </a:lnTo>
                  <a:lnTo>
                    <a:pt x="7921" y="6281"/>
                  </a:lnTo>
                  <a:lnTo>
                    <a:pt x="7981" y="6494"/>
                  </a:lnTo>
                  <a:lnTo>
                    <a:pt x="8042" y="6706"/>
                  </a:lnTo>
                  <a:lnTo>
                    <a:pt x="8163" y="6858"/>
                  </a:lnTo>
                  <a:lnTo>
                    <a:pt x="8163" y="6858"/>
                  </a:lnTo>
                  <a:lnTo>
                    <a:pt x="8254" y="6919"/>
                  </a:lnTo>
                  <a:lnTo>
                    <a:pt x="8376" y="6949"/>
                  </a:lnTo>
                  <a:lnTo>
                    <a:pt x="8376" y="6949"/>
                  </a:lnTo>
                  <a:lnTo>
                    <a:pt x="8376" y="6949"/>
                  </a:lnTo>
                  <a:lnTo>
                    <a:pt x="8376" y="6949"/>
                  </a:lnTo>
                  <a:lnTo>
                    <a:pt x="8376" y="6949"/>
                  </a:lnTo>
                  <a:lnTo>
                    <a:pt x="8376" y="6949"/>
                  </a:lnTo>
                  <a:lnTo>
                    <a:pt x="8497" y="6919"/>
                  </a:lnTo>
                  <a:lnTo>
                    <a:pt x="8497" y="6919"/>
                  </a:lnTo>
                  <a:lnTo>
                    <a:pt x="8619" y="6858"/>
                  </a:lnTo>
                  <a:lnTo>
                    <a:pt x="8740" y="6797"/>
                  </a:lnTo>
                  <a:lnTo>
                    <a:pt x="8952" y="6585"/>
                  </a:lnTo>
                  <a:lnTo>
                    <a:pt x="8952" y="6585"/>
                  </a:lnTo>
                  <a:lnTo>
                    <a:pt x="9256" y="6221"/>
                  </a:lnTo>
                  <a:lnTo>
                    <a:pt x="9377" y="6008"/>
                  </a:lnTo>
                  <a:lnTo>
                    <a:pt x="9377" y="600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78"/>
                  </a:lnTo>
                  <a:lnTo>
                    <a:pt x="9408" y="5947"/>
                  </a:lnTo>
                  <a:lnTo>
                    <a:pt x="9408" y="5947"/>
                  </a:lnTo>
                  <a:lnTo>
                    <a:pt x="9408" y="5947"/>
                  </a:lnTo>
                  <a:lnTo>
                    <a:pt x="9408" y="5947"/>
                  </a:lnTo>
                  <a:lnTo>
                    <a:pt x="9408" y="5947"/>
                  </a:lnTo>
                  <a:lnTo>
                    <a:pt x="9408" y="5947"/>
                  </a:lnTo>
                  <a:lnTo>
                    <a:pt x="9408" y="5947"/>
                  </a:lnTo>
                  <a:lnTo>
                    <a:pt x="9408" y="5947"/>
                  </a:lnTo>
                  <a:lnTo>
                    <a:pt x="9408" y="5947"/>
                  </a:lnTo>
                  <a:lnTo>
                    <a:pt x="940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4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38" y="5917"/>
                  </a:lnTo>
                  <a:lnTo>
                    <a:pt x="9499" y="5826"/>
                  </a:lnTo>
                  <a:lnTo>
                    <a:pt x="9499" y="5826"/>
                  </a:lnTo>
                  <a:lnTo>
                    <a:pt x="9499" y="5826"/>
                  </a:lnTo>
                  <a:lnTo>
                    <a:pt x="9499" y="5826"/>
                  </a:lnTo>
                  <a:lnTo>
                    <a:pt x="9499" y="5826"/>
                  </a:lnTo>
                  <a:lnTo>
                    <a:pt x="9499" y="5826"/>
                  </a:lnTo>
                  <a:lnTo>
                    <a:pt x="9499" y="5826"/>
                  </a:lnTo>
                  <a:lnTo>
                    <a:pt x="9499" y="5826"/>
                  </a:lnTo>
                  <a:lnTo>
                    <a:pt x="9499" y="5826"/>
                  </a:lnTo>
                  <a:lnTo>
                    <a:pt x="9499" y="5826"/>
                  </a:lnTo>
                  <a:lnTo>
                    <a:pt x="9499" y="5796"/>
                  </a:lnTo>
                  <a:lnTo>
                    <a:pt x="9499" y="5796"/>
                  </a:lnTo>
                  <a:lnTo>
                    <a:pt x="9499" y="5796"/>
                  </a:lnTo>
                  <a:lnTo>
                    <a:pt x="9499" y="5796"/>
                  </a:lnTo>
                  <a:lnTo>
                    <a:pt x="9499" y="5796"/>
                  </a:lnTo>
                  <a:lnTo>
                    <a:pt x="9499" y="5796"/>
                  </a:lnTo>
                  <a:lnTo>
                    <a:pt x="9499" y="5796"/>
                  </a:lnTo>
                  <a:lnTo>
                    <a:pt x="9499" y="5796"/>
                  </a:lnTo>
                  <a:lnTo>
                    <a:pt x="9499" y="5796"/>
                  </a:lnTo>
                  <a:lnTo>
                    <a:pt x="9499" y="5796"/>
                  </a:lnTo>
                  <a:lnTo>
                    <a:pt x="9529" y="5796"/>
                  </a:lnTo>
                  <a:lnTo>
                    <a:pt x="9529" y="5796"/>
                  </a:lnTo>
                  <a:lnTo>
                    <a:pt x="9529" y="5796"/>
                  </a:lnTo>
                  <a:lnTo>
                    <a:pt x="9529" y="5796"/>
                  </a:lnTo>
                  <a:lnTo>
                    <a:pt x="9529" y="5796"/>
                  </a:lnTo>
                  <a:lnTo>
                    <a:pt x="9529" y="5796"/>
                  </a:lnTo>
                  <a:lnTo>
                    <a:pt x="9529" y="5796"/>
                  </a:lnTo>
                  <a:lnTo>
                    <a:pt x="9529" y="5796"/>
                  </a:lnTo>
                  <a:lnTo>
                    <a:pt x="9529" y="5796"/>
                  </a:lnTo>
                  <a:lnTo>
                    <a:pt x="9529" y="5796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529" y="5765"/>
                  </a:lnTo>
                  <a:lnTo>
                    <a:pt x="9650" y="5432"/>
                  </a:lnTo>
                  <a:lnTo>
                    <a:pt x="9711" y="5037"/>
                  </a:lnTo>
                  <a:lnTo>
                    <a:pt x="9802" y="4552"/>
                  </a:lnTo>
                  <a:lnTo>
                    <a:pt x="9832" y="4036"/>
                  </a:lnTo>
                  <a:lnTo>
                    <a:pt x="9832" y="4036"/>
                  </a:lnTo>
                  <a:lnTo>
                    <a:pt x="9650" y="4066"/>
                  </a:lnTo>
                  <a:lnTo>
                    <a:pt x="9468" y="4066"/>
                  </a:lnTo>
                  <a:lnTo>
                    <a:pt x="9468" y="4066"/>
                  </a:lnTo>
                  <a:lnTo>
                    <a:pt x="9286" y="4066"/>
                  </a:lnTo>
                  <a:lnTo>
                    <a:pt x="9104" y="4036"/>
                  </a:lnTo>
                  <a:lnTo>
                    <a:pt x="8770" y="3945"/>
                  </a:lnTo>
                  <a:lnTo>
                    <a:pt x="8467" y="3763"/>
                  </a:lnTo>
                  <a:lnTo>
                    <a:pt x="8194" y="3550"/>
                  </a:lnTo>
                  <a:lnTo>
                    <a:pt x="7981" y="3277"/>
                  </a:lnTo>
                  <a:lnTo>
                    <a:pt x="7799" y="2974"/>
                  </a:lnTo>
                  <a:lnTo>
                    <a:pt x="7708" y="2640"/>
                  </a:lnTo>
                  <a:lnTo>
                    <a:pt x="7678" y="2458"/>
                  </a:lnTo>
                  <a:lnTo>
                    <a:pt x="7678" y="2276"/>
                  </a:lnTo>
                  <a:lnTo>
                    <a:pt x="7678" y="1760"/>
                  </a:lnTo>
                  <a:lnTo>
                    <a:pt x="7678" y="1760"/>
                  </a:lnTo>
                  <a:lnTo>
                    <a:pt x="7678" y="1669"/>
                  </a:lnTo>
                  <a:lnTo>
                    <a:pt x="7678" y="1669"/>
                  </a:lnTo>
                  <a:lnTo>
                    <a:pt x="7132" y="1790"/>
                  </a:lnTo>
                  <a:lnTo>
                    <a:pt x="6586" y="1851"/>
                  </a:lnTo>
                  <a:lnTo>
                    <a:pt x="6039" y="1912"/>
                  </a:lnTo>
                  <a:lnTo>
                    <a:pt x="5523" y="1912"/>
                  </a:lnTo>
                  <a:lnTo>
                    <a:pt x="5523" y="1912"/>
                  </a:lnTo>
                  <a:lnTo>
                    <a:pt x="4856" y="1881"/>
                  </a:lnTo>
                  <a:lnTo>
                    <a:pt x="4219" y="1821"/>
                  </a:lnTo>
                  <a:lnTo>
                    <a:pt x="3581" y="1699"/>
                  </a:lnTo>
                  <a:lnTo>
                    <a:pt x="2975" y="1517"/>
                  </a:lnTo>
                  <a:lnTo>
                    <a:pt x="2398" y="1244"/>
                  </a:lnTo>
                  <a:lnTo>
                    <a:pt x="2125" y="1123"/>
                  </a:lnTo>
                  <a:lnTo>
                    <a:pt x="1852" y="941"/>
                  </a:lnTo>
                  <a:lnTo>
                    <a:pt x="1579" y="759"/>
                  </a:lnTo>
                  <a:lnTo>
                    <a:pt x="1336" y="577"/>
                  </a:lnTo>
                  <a:lnTo>
                    <a:pt x="1093" y="364"/>
                  </a:lnTo>
                  <a:lnTo>
                    <a:pt x="851" y="121"/>
                  </a:lnTo>
                  <a:lnTo>
                    <a:pt x="851" y="121"/>
                  </a:lnTo>
                  <a:lnTo>
                    <a:pt x="7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4"/>
            <p:cNvSpPr/>
            <p:nvPr/>
          </p:nvSpPr>
          <p:spPr>
            <a:xfrm>
              <a:off x="3468250" y="904075"/>
              <a:ext cx="153250" cy="75900"/>
            </a:xfrm>
            <a:custGeom>
              <a:avLst/>
              <a:gdLst/>
              <a:ahLst/>
              <a:cxnLst/>
              <a:rect l="l" t="t" r="r" b="b"/>
              <a:pathLst>
                <a:path w="6130" h="3036" extrusionOk="0">
                  <a:moveTo>
                    <a:pt x="334" y="1"/>
                  </a:moveTo>
                  <a:lnTo>
                    <a:pt x="243" y="122"/>
                  </a:lnTo>
                  <a:lnTo>
                    <a:pt x="182" y="183"/>
                  </a:lnTo>
                  <a:lnTo>
                    <a:pt x="121" y="304"/>
                  </a:lnTo>
                  <a:lnTo>
                    <a:pt x="91" y="395"/>
                  </a:lnTo>
                  <a:lnTo>
                    <a:pt x="30" y="547"/>
                  </a:lnTo>
                  <a:lnTo>
                    <a:pt x="0" y="699"/>
                  </a:lnTo>
                  <a:lnTo>
                    <a:pt x="0" y="850"/>
                  </a:lnTo>
                  <a:lnTo>
                    <a:pt x="30" y="1032"/>
                  </a:lnTo>
                  <a:lnTo>
                    <a:pt x="61" y="1214"/>
                  </a:lnTo>
                  <a:lnTo>
                    <a:pt x="121" y="1366"/>
                  </a:lnTo>
                  <a:lnTo>
                    <a:pt x="212" y="1548"/>
                  </a:lnTo>
                  <a:lnTo>
                    <a:pt x="455" y="1852"/>
                  </a:lnTo>
                  <a:lnTo>
                    <a:pt x="698" y="2125"/>
                  </a:lnTo>
                  <a:lnTo>
                    <a:pt x="1001" y="2368"/>
                  </a:lnTo>
                  <a:lnTo>
                    <a:pt x="1274" y="2550"/>
                  </a:lnTo>
                  <a:lnTo>
                    <a:pt x="1548" y="2701"/>
                  </a:lnTo>
                  <a:lnTo>
                    <a:pt x="1790" y="2792"/>
                  </a:lnTo>
                  <a:lnTo>
                    <a:pt x="2003" y="2883"/>
                  </a:lnTo>
                  <a:lnTo>
                    <a:pt x="2185" y="2914"/>
                  </a:lnTo>
                  <a:lnTo>
                    <a:pt x="2337" y="2944"/>
                  </a:lnTo>
                  <a:lnTo>
                    <a:pt x="2549" y="2974"/>
                  </a:lnTo>
                  <a:lnTo>
                    <a:pt x="2792" y="3005"/>
                  </a:lnTo>
                  <a:lnTo>
                    <a:pt x="3459" y="3035"/>
                  </a:lnTo>
                  <a:lnTo>
                    <a:pt x="4187" y="3005"/>
                  </a:lnTo>
                  <a:lnTo>
                    <a:pt x="4552" y="2944"/>
                  </a:lnTo>
                  <a:lnTo>
                    <a:pt x="4916" y="2883"/>
                  </a:lnTo>
                  <a:lnTo>
                    <a:pt x="5250" y="2823"/>
                  </a:lnTo>
                  <a:lnTo>
                    <a:pt x="5553" y="2732"/>
                  </a:lnTo>
                  <a:lnTo>
                    <a:pt x="5796" y="2641"/>
                  </a:lnTo>
                  <a:lnTo>
                    <a:pt x="5978" y="2550"/>
                  </a:lnTo>
                  <a:lnTo>
                    <a:pt x="6130" y="2459"/>
                  </a:lnTo>
                  <a:lnTo>
                    <a:pt x="6130" y="2459"/>
                  </a:lnTo>
                  <a:lnTo>
                    <a:pt x="5947" y="2519"/>
                  </a:lnTo>
                  <a:lnTo>
                    <a:pt x="5765" y="2580"/>
                  </a:lnTo>
                  <a:lnTo>
                    <a:pt x="5523" y="2641"/>
                  </a:lnTo>
                  <a:lnTo>
                    <a:pt x="5219" y="2701"/>
                  </a:lnTo>
                  <a:lnTo>
                    <a:pt x="4885" y="2732"/>
                  </a:lnTo>
                  <a:lnTo>
                    <a:pt x="4552" y="2792"/>
                  </a:lnTo>
                  <a:lnTo>
                    <a:pt x="4187" y="2823"/>
                  </a:lnTo>
                  <a:lnTo>
                    <a:pt x="3459" y="2823"/>
                  </a:lnTo>
                  <a:lnTo>
                    <a:pt x="2822" y="2762"/>
                  </a:lnTo>
                  <a:lnTo>
                    <a:pt x="2579" y="2732"/>
                  </a:lnTo>
                  <a:lnTo>
                    <a:pt x="2397" y="2701"/>
                  </a:lnTo>
                  <a:lnTo>
                    <a:pt x="2245" y="2641"/>
                  </a:lnTo>
                  <a:lnTo>
                    <a:pt x="2063" y="2610"/>
                  </a:lnTo>
                  <a:lnTo>
                    <a:pt x="1669" y="2489"/>
                  </a:lnTo>
                  <a:lnTo>
                    <a:pt x="1396" y="2337"/>
                  </a:lnTo>
                  <a:lnTo>
                    <a:pt x="1123" y="2185"/>
                  </a:lnTo>
                  <a:lnTo>
                    <a:pt x="850" y="1973"/>
                  </a:lnTo>
                  <a:lnTo>
                    <a:pt x="577" y="1730"/>
                  </a:lnTo>
                  <a:lnTo>
                    <a:pt x="455" y="1609"/>
                  </a:lnTo>
                  <a:lnTo>
                    <a:pt x="364" y="1457"/>
                  </a:lnTo>
                  <a:lnTo>
                    <a:pt x="212" y="1154"/>
                  </a:lnTo>
                  <a:lnTo>
                    <a:pt x="152" y="1002"/>
                  </a:lnTo>
                  <a:lnTo>
                    <a:pt x="152" y="850"/>
                  </a:lnTo>
                  <a:lnTo>
                    <a:pt x="121" y="699"/>
                  </a:lnTo>
                  <a:lnTo>
                    <a:pt x="152" y="577"/>
                  </a:lnTo>
                  <a:lnTo>
                    <a:pt x="182" y="426"/>
                  </a:lnTo>
                  <a:lnTo>
                    <a:pt x="212" y="334"/>
                  </a:lnTo>
                  <a:lnTo>
                    <a:pt x="243" y="243"/>
                  </a:lnTo>
                  <a:lnTo>
                    <a:pt x="273" y="152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4"/>
            <p:cNvSpPr/>
            <p:nvPr/>
          </p:nvSpPr>
          <p:spPr>
            <a:xfrm>
              <a:off x="3618450" y="948075"/>
              <a:ext cx="58425" cy="98650"/>
            </a:xfrm>
            <a:custGeom>
              <a:avLst/>
              <a:gdLst/>
              <a:ahLst/>
              <a:cxnLst/>
              <a:rect l="l" t="t" r="r" b="b"/>
              <a:pathLst>
                <a:path w="2337" h="3946" extrusionOk="0">
                  <a:moveTo>
                    <a:pt x="243" y="1"/>
                  </a:moveTo>
                  <a:lnTo>
                    <a:pt x="182" y="92"/>
                  </a:lnTo>
                  <a:lnTo>
                    <a:pt x="91" y="365"/>
                  </a:lnTo>
                  <a:lnTo>
                    <a:pt x="0" y="790"/>
                  </a:lnTo>
                  <a:lnTo>
                    <a:pt x="0" y="1275"/>
                  </a:lnTo>
                  <a:lnTo>
                    <a:pt x="30" y="1730"/>
                  </a:lnTo>
                  <a:lnTo>
                    <a:pt x="122" y="2155"/>
                  </a:lnTo>
                  <a:lnTo>
                    <a:pt x="213" y="2459"/>
                  </a:lnTo>
                  <a:lnTo>
                    <a:pt x="243" y="2550"/>
                  </a:lnTo>
                  <a:lnTo>
                    <a:pt x="304" y="2671"/>
                  </a:lnTo>
                  <a:lnTo>
                    <a:pt x="455" y="2914"/>
                  </a:lnTo>
                  <a:lnTo>
                    <a:pt x="546" y="3096"/>
                  </a:lnTo>
                  <a:lnTo>
                    <a:pt x="698" y="3278"/>
                  </a:lnTo>
                  <a:lnTo>
                    <a:pt x="880" y="3460"/>
                  </a:lnTo>
                  <a:lnTo>
                    <a:pt x="1062" y="3612"/>
                  </a:lnTo>
                  <a:lnTo>
                    <a:pt x="1275" y="3733"/>
                  </a:lnTo>
                  <a:lnTo>
                    <a:pt x="1487" y="3854"/>
                  </a:lnTo>
                  <a:lnTo>
                    <a:pt x="1699" y="3915"/>
                  </a:lnTo>
                  <a:lnTo>
                    <a:pt x="1912" y="3945"/>
                  </a:lnTo>
                  <a:lnTo>
                    <a:pt x="2215" y="3945"/>
                  </a:lnTo>
                  <a:lnTo>
                    <a:pt x="2337" y="3915"/>
                  </a:lnTo>
                  <a:lnTo>
                    <a:pt x="2215" y="3885"/>
                  </a:lnTo>
                  <a:lnTo>
                    <a:pt x="1942" y="3854"/>
                  </a:lnTo>
                  <a:lnTo>
                    <a:pt x="1760" y="3794"/>
                  </a:lnTo>
                  <a:lnTo>
                    <a:pt x="1548" y="3703"/>
                  </a:lnTo>
                  <a:lnTo>
                    <a:pt x="1366" y="3581"/>
                  </a:lnTo>
                  <a:lnTo>
                    <a:pt x="1184" y="3460"/>
                  </a:lnTo>
                  <a:lnTo>
                    <a:pt x="1001" y="3308"/>
                  </a:lnTo>
                  <a:lnTo>
                    <a:pt x="880" y="3126"/>
                  </a:lnTo>
                  <a:lnTo>
                    <a:pt x="668" y="2792"/>
                  </a:lnTo>
                  <a:lnTo>
                    <a:pt x="546" y="2550"/>
                  </a:lnTo>
                  <a:lnTo>
                    <a:pt x="486" y="2459"/>
                  </a:lnTo>
                  <a:lnTo>
                    <a:pt x="364" y="2094"/>
                  </a:lnTo>
                  <a:lnTo>
                    <a:pt x="243" y="1700"/>
                  </a:lnTo>
                  <a:lnTo>
                    <a:pt x="182" y="1245"/>
                  </a:lnTo>
                  <a:lnTo>
                    <a:pt x="152" y="790"/>
                  </a:lnTo>
                  <a:lnTo>
                    <a:pt x="182" y="395"/>
                  </a:lnTo>
                  <a:lnTo>
                    <a:pt x="243" y="92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4"/>
            <p:cNvSpPr/>
            <p:nvPr/>
          </p:nvSpPr>
          <p:spPr>
            <a:xfrm>
              <a:off x="3654850" y="1039100"/>
              <a:ext cx="41750" cy="41000"/>
            </a:xfrm>
            <a:custGeom>
              <a:avLst/>
              <a:gdLst/>
              <a:ahLst/>
              <a:cxnLst/>
              <a:rect l="l" t="t" r="r" b="b"/>
              <a:pathLst>
                <a:path w="1670" h="1640" extrusionOk="0">
                  <a:moveTo>
                    <a:pt x="1670" y="1"/>
                  </a:moveTo>
                  <a:lnTo>
                    <a:pt x="1639" y="62"/>
                  </a:lnTo>
                  <a:lnTo>
                    <a:pt x="1548" y="244"/>
                  </a:lnTo>
                  <a:lnTo>
                    <a:pt x="1396" y="517"/>
                  </a:lnTo>
                  <a:lnTo>
                    <a:pt x="1245" y="790"/>
                  </a:lnTo>
                  <a:lnTo>
                    <a:pt x="1063" y="1063"/>
                  </a:lnTo>
                  <a:lnTo>
                    <a:pt x="881" y="1245"/>
                  </a:lnTo>
                  <a:lnTo>
                    <a:pt x="790" y="1306"/>
                  </a:lnTo>
                  <a:lnTo>
                    <a:pt x="729" y="1336"/>
                  </a:lnTo>
                  <a:lnTo>
                    <a:pt x="668" y="1366"/>
                  </a:lnTo>
                  <a:lnTo>
                    <a:pt x="638" y="1366"/>
                  </a:lnTo>
                  <a:lnTo>
                    <a:pt x="577" y="1397"/>
                  </a:lnTo>
                  <a:lnTo>
                    <a:pt x="486" y="1397"/>
                  </a:lnTo>
                  <a:lnTo>
                    <a:pt x="395" y="1336"/>
                  </a:lnTo>
                  <a:lnTo>
                    <a:pt x="304" y="1275"/>
                  </a:lnTo>
                  <a:lnTo>
                    <a:pt x="213" y="1184"/>
                  </a:lnTo>
                  <a:lnTo>
                    <a:pt x="183" y="1033"/>
                  </a:lnTo>
                  <a:lnTo>
                    <a:pt x="183" y="881"/>
                  </a:lnTo>
                  <a:lnTo>
                    <a:pt x="183" y="729"/>
                  </a:lnTo>
                  <a:lnTo>
                    <a:pt x="213" y="456"/>
                  </a:lnTo>
                  <a:lnTo>
                    <a:pt x="274" y="274"/>
                  </a:lnTo>
                  <a:lnTo>
                    <a:pt x="274" y="183"/>
                  </a:lnTo>
                  <a:lnTo>
                    <a:pt x="213" y="244"/>
                  </a:lnTo>
                  <a:lnTo>
                    <a:pt x="122" y="426"/>
                  </a:lnTo>
                  <a:lnTo>
                    <a:pt x="31" y="699"/>
                  </a:lnTo>
                  <a:lnTo>
                    <a:pt x="1" y="881"/>
                  </a:lnTo>
                  <a:lnTo>
                    <a:pt x="1" y="1063"/>
                  </a:lnTo>
                  <a:lnTo>
                    <a:pt x="31" y="1245"/>
                  </a:lnTo>
                  <a:lnTo>
                    <a:pt x="61" y="1336"/>
                  </a:lnTo>
                  <a:lnTo>
                    <a:pt x="122" y="1427"/>
                  </a:lnTo>
                  <a:lnTo>
                    <a:pt x="274" y="1548"/>
                  </a:lnTo>
                  <a:lnTo>
                    <a:pt x="425" y="1609"/>
                  </a:lnTo>
                  <a:lnTo>
                    <a:pt x="577" y="1640"/>
                  </a:lnTo>
                  <a:lnTo>
                    <a:pt x="668" y="1640"/>
                  </a:lnTo>
                  <a:lnTo>
                    <a:pt x="759" y="1609"/>
                  </a:lnTo>
                  <a:lnTo>
                    <a:pt x="850" y="1579"/>
                  </a:lnTo>
                  <a:lnTo>
                    <a:pt x="941" y="1518"/>
                  </a:lnTo>
                  <a:lnTo>
                    <a:pt x="1063" y="1427"/>
                  </a:lnTo>
                  <a:lnTo>
                    <a:pt x="1245" y="1184"/>
                  </a:lnTo>
                  <a:lnTo>
                    <a:pt x="1427" y="881"/>
                  </a:lnTo>
                  <a:lnTo>
                    <a:pt x="1548" y="577"/>
                  </a:lnTo>
                  <a:lnTo>
                    <a:pt x="1639" y="304"/>
                  </a:lnTo>
                  <a:lnTo>
                    <a:pt x="1670" y="92"/>
                  </a:lnTo>
                  <a:lnTo>
                    <a:pt x="1670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4"/>
            <p:cNvSpPr/>
            <p:nvPr/>
          </p:nvSpPr>
          <p:spPr>
            <a:xfrm>
              <a:off x="3455350" y="941250"/>
              <a:ext cx="18975" cy="101675"/>
            </a:xfrm>
            <a:custGeom>
              <a:avLst/>
              <a:gdLst/>
              <a:ahLst/>
              <a:cxnLst/>
              <a:rect l="l" t="t" r="r" b="b"/>
              <a:pathLst>
                <a:path w="759" h="4067" extrusionOk="0">
                  <a:moveTo>
                    <a:pt x="728" y="1"/>
                  </a:moveTo>
                  <a:lnTo>
                    <a:pt x="637" y="31"/>
                  </a:lnTo>
                  <a:lnTo>
                    <a:pt x="546" y="92"/>
                  </a:lnTo>
                  <a:lnTo>
                    <a:pt x="425" y="183"/>
                  </a:lnTo>
                  <a:lnTo>
                    <a:pt x="334" y="304"/>
                  </a:lnTo>
                  <a:lnTo>
                    <a:pt x="213" y="486"/>
                  </a:lnTo>
                  <a:lnTo>
                    <a:pt x="152" y="668"/>
                  </a:lnTo>
                  <a:lnTo>
                    <a:pt x="91" y="881"/>
                  </a:lnTo>
                  <a:lnTo>
                    <a:pt x="31" y="1275"/>
                  </a:lnTo>
                  <a:lnTo>
                    <a:pt x="0" y="1639"/>
                  </a:lnTo>
                  <a:lnTo>
                    <a:pt x="0" y="2003"/>
                  </a:lnTo>
                  <a:lnTo>
                    <a:pt x="61" y="2337"/>
                  </a:lnTo>
                  <a:lnTo>
                    <a:pt x="152" y="2671"/>
                  </a:lnTo>
                  <a:lnTo>
                    <a:pt x="273" y="3065"/>
                  </a:lnTo>
                  <a:lnTo>
                    <a:pt x="395" y="3460"/>
                  </a:lnTo>
                  <a:lnTo>
                    <a:pt x="546" y="3763"/>
                  </a:lnTo>
                  <a:lnTo>
                    <a:pt x="698" y="3976"/>
                  </a:lnTo>
                  <a:lnTo>
                    <a:pt x="759" y="4067"/>
                  </a:lnTo>
                  <a:lnTo>
                    <a:pt x="759" y="3945"/>
                  </a:lnTo>
                  <a:lnTo>
                    <a:pt x="668" y="3733"/>
                  </a:lnTo>
                  <a:lnTo>
                    <a:pt x="546" y="3399"/>
                  </a:lnTo>
                  <a:lnTo>
                    <a:pt x="455" y="3035"/>
                  </a:lnTo>
                  <a:lnTo>
                    <a:pt x="364" y="2640"/>
                  </a:lnTo>
                  <a:lnTo>
                    <a:pt x="304" y="2307"/>
                  </a:lnTo>
                  <a:lnTo>
                    <a:pt x="273" y="1973"/>
                  </a:lnTo>
                  <a:lnTo>
                    <a:pt x="243" y="1639"/>
                  </a:lnTo>
                  <a:lnTo>
                    <a:pt x="243" y="1305"/>
                  </a:lnTo>
                  <a:lnTo>
                    <a:pt x="273" y="911"/>
                  </a:lnTo>
                  <a:lnTo>
                    <a:pt x="304" y="729"/>
                  </a:lnTo>
                  <a:lnTo>
                    <a:pt x="364" y="547"/>
                  </a:lnTo>
                  <a:lnTo>
                    <a:pt x="425" y="395"/>
                  </a:lnTo>
                  <a:lnTo>
                    <a:pt x="516" y="243"/>
                  </a:lnTo>
                  <a:lnTo>
                    <a:pt x="668" y="61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4"/>
            <p:cNvSpPr/>
            <p:nvPr/>
          </p:nvSpPr>
          <p:spPr>
            <a:xfrm>
              <a:off x="3467475" y="1039100"/>
              <a:ext cx="17475" cy="48575"/>
            </a:xfrm>
            <a:custGeom>
              <a:avLst/>
              <a:gdLst/>
              <a:ahLst/>
              <a:cxnLst/>
              <a:rect l="l" t="t" r="r" b="b"/>
              <a:pathLst>
                <a:path w="699" h="1943" extrusionOk="0">
                  <a:moveTo>
                    <a:pt x="274" y="1"/>
                  </a:moveTo>
                  <a:lnTo>
                    <a:pt x="243" y="31"/>
                  </a:lnTo>
                  <a:lnTo>
                    <a:pt x="152" y="153"/>
                  </a:lnTo>
                  <a:lnTo>
                    <a:pt x="92" y="335"/>
                  </a:lnTo>
                  <a:lnTo>
                    <a:pt x="61" y="547"/>
                  </a:lnTo>
                  <a:lnTo>
                    <a:pt x="1" y="942"/>
                  </a:lnTo>
                  <a:lnTo>
                    <a:pt x="1" y="1124"/>
                  </a:lnTo>
                  <a:lnTo>
                    <a:pt x="31" y="1306"/>
                  </a:lnTo>
                  <a:lnTo>
                    <a:pt x="92" y="1488"/>
                  </a:lnTo>
                  <a:lnTo>
                    <a:pt x="152" y="1700"/>
                  </a:lnTo>
                  <a:lnTo>
                    <a:pt x="243" y="1822"/>
                  </a:lnTo>
                  <a:lnTo>
                    <a:pt x="334" y="1913"/>
                  </a:lnTo>
                  <a:lnTo>
                    <a:pt x="395" y="1913"/>
                  </a:lnTo>
                  <a:lnTo>
                    <a:pt x="456" y="1943"/>
                  </a:lnTo>
                  <a:lnTo>
                    <a:pt x="577" y="1913"/>
                  </a:lnTo>
                  <a:lnTo>
                    <a:pt x="668" y="1822"/>
                  </a:lnTo>
                  <a:lnTo>
                    <a:pt x="699" y="1761"/>
                  </a:lnTo>
                  <a:lnTo>
                    <a:pt x="638" y="1761"/>
                  </a:lnTo>
                  <a:lnTo>
                    <a:pt x="517" y="1822"/>
                  </a:lnTo>
                  <a:lnTo>
                    <a:pt x="456" y="1822"/>
                  </a:lnTo>
                  <a:lnTo>
                    <a:pt x="425" y="1761"/>
                  </a:lnTo>
                  <a:lnTo>
                    <a:pt x="365" y="1700"/>
                  </a:lnTo>
                  <a:lnTo>
                    <a:pt x="334" y="1640"/>
                  </a:lnTo>
                  <a:lnTo>
                    <a:pt x="304" y="1457"/>
                  </a:lnTo>
                  <a:lnTo>
                    <a:pt x="274" y="1275"/>
                  </a:lnTo>
                  <a:lnTo>
                    <a:pt x="274" y="1093"/>
                  </a:lnTo>
                  <a:lnTo>
                    <a:pt x="243" y="942"/>
                  </a:lnTo>
                  <a:lnTo>
                    <a:pt x="243" y="547"/>
                  </a:lnTo>
                  <a:lnTo>
                    <a:pt x="274" y="183"/>
                  </a:lnTo>
                  <a:lnTo>
                    <a:pt x="274" y="6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4"/>
            <p:cNvSpPr/>
            <p:nvPr/>
          </p:nvSpPr>
          <p:spPr>
            <a:xfrm>
              <a:off x="2692200" y="1991900"/>
              <a:ext cx="223800" cy="415750"/>
            </a:xfrm>
            <a:custGeom>
              <a:avLst/>
              <a:gdLst/>
              <a:ahLst/>
              <a:cxnLst/>
              <a:rect l="l" t="t" r="r" b="b"/>
              <a:pathLst>
                <a:path w="8952" h="16630" extrusionOk="0">
                  <a:moveTo>
                    <a:pt x="4491" y="1"/>
                  </a:moveTo>
                  <a:lnTo>
                    <a:pt x="0" y="972"/>
                  </a:lnTo>
                  <a:lnTo>
                    <a:pt x="1153" y="10166"/>
                  </a:lnTo>
                  <a:lnTo>
                    <a:pt x="1881" y="16235"/>
                  </a:lnTo>
                  <a:lnTo>
                    <a:pt x="2913" y="16356"/>
                  </a:lnTo>
                  <a:lnTo>
                    <a:pt x="3945" y="16478"/>
                  </a:lnTo>
                  <a:lnTo>
                    <a:pt x="5189" y="16569"/>
                  </a:lnTo>
                  <a:lnTo>
                    <a:pt x="6433" y="16630"/>
                  </a:lnTo>
                  <a:lnTo>
                    <a:pt x="7586" y="16630"/>
                  </a:lnTo>
                  <a:lnTo>
                    <a:pt x="8041" y="16569"/>
                  </a:lnTo>
                  <a:lnTo>
                    <a:pt x="8436" y="16508"/>
                  </a:lnTo>
                  <a:lnTo>
                    <a:pt x="8618" y="16447"/>
                  </a:lnTo>
                  <a:lnTo>
                    <a:pt x="8739" y="16387"/>
                  </a:lnTo>
                  <a:lnTo>
                    <a:pt x="8860" y="16326"/>
                  </a:lnTo>
                  <a:lnTo>
                    <a:pt x="8921" y="16235"/>
                  </a:lnTo>
                  <a:lnTo>
                    <a:pt x="8952" y="16144"/>
                  </a:lnTo>
                  <a:lnTo>
                    <a:pt x="8952" y="16083"/>
                  </a:lnTo>
                  <a:lnTo>
                    <a:pt x="8921" y="15992"/>
                  </a:lnTo>
                  <a:lnTo>
                    <a:pt x="8891" y="15901"/>
                  </a:lnTo>
                  <a:lnTo>
                    <a:pt x="8678" y="15750"/>
                  </a:lnTo>
                  <a:lnTo>
                    <a:pt x="8405" y="15628"/>
                  </a:lnTo>
                  <a:lnTo>
                    <a:pt x="8072" y="15476"/>
                  </a:lnTo>
                  <a:lnTo>
                    <a:pt x="7647" y="15355"/>
                  </a:lnTo>
                  <a:lnTo>
                    <a:pt x="6736" y="15112"/>
                  </a:lnTo>
                  <a:lnTo>
                    <a:pt x="5765" y="14930"/>
                  </a:lnTo>
                  <a:lnTo>
                    <a:pt x="4946" y="14809"/>
                  </a:lnTo>
                  <a:lnTo>
                    <a:pt x="4096" y="14687"/>
                  </a:lnTo>
                  <a:lnTo>
                    <a:pt x="4218" y="11957"/>
                  </a:lnTo>
                  <a:lnTo>
                    <a:pt x="4309" y="9772"/>
                  </a:lnTo>
                  <a:lnTo>
                    <a:pt x="4430" y="8042"/>
                  </a:lnTo>
                  <a:lnTo>
                    <a:pt x="4491" y="6919"/>
                  </a:lnTo>
                  <a:lnTo>
                    <a:pt x="4552" y="5615"/>
                  </a:lnTo>
                  <a:lnTo>
                    <a:pt x="4552" y="4280"/>
                  </a:lnTo>
                  <a:lnTo>
                    <a:pt x="4552" y="2975"/>
                  </a:lnTo>
                  <a:lnTo>
                    <a:pt x="4521" y="851"/>
                  </a:lnTo>
                  <a:lnTo>
                    <a:pt x="4491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4"/>
            <p:cNvSpPr/>
            <p:nvPr/>
          </p:nvSpPr>
          <p:spPr>
            <a:xfrm>
              <a:off x="2692200" y="1991900"/>
              <a:ext cx="223800" cy="415750"/>
            </a:xfrm>
            <a:custGeom>
              <a:avLst/>
              <a:gdLst/>
              <a:ahLst/>
              <a:cxnLst/>
              <a:rect l="l" t="t" r="r" b="b"/>
              <a:pathLst>
                <a:path w="8952" h="16630" fill="none" extrusionOk="0">
                  <a:moveTo>
                    <a:pt x="4491" y="1"/>
                  </a:moveTo>
                  <a:lnTo>
                    <a:pt x="4491" y="1"/>
                  </a:lnTo>
                  <a:lnTo>
                    <a:pt x="4521" y="851"/>
                  </a:lnTo>
                  <a:lnTo>
                    <a:pt x="4552" y="2975"/>
                  </a:lnTo>
                  <a:lnTo>
                    <a:pt x="4552" y="4280"/>
                  </a:lnTo>
                  <a:lnTo>
                    <a:pt x="4552" y="5615"/>
                  </a:lnTo>
                  <a:lnTo>
                    <a:pt x="4491" y="6919"/>
                  </a:lnTo>
                  <a:lnTo>
                    <a:pt x="4430" y="8042"/>
                  </a:lnTo>
                  <a:lnTo>
                    <a:pt x="4430" y="8042"/>
                  </a:lnTo>
                  <a:lnTo>
                    <a:pt x="4309" y="9772"/>
                  </a:lnTo>
                  <a:lnTo>
                    <a:pt x="4218" y="11957"/>
                  </a:lnTo>
                  <a:lnTo>
                    <a:pt x="4096" y="14687"/>
                  </a:lnTo>
                  <a:lnTo>
                    <a:pt x="4096" y="14687"/>
                  </a:lnTo>
                  <a:lnTo>
                    <a:pt x="4946" y="14809"/>
                  </a:lnTo>
                  <a:lnTo>
                    <a:pt x="5765" y="14930"/>
                  </a:lnTo>
                  <a:lnTo>
                    <a:pt x="6736" y="15112"/>
                  </a:lnTo>
                  <a:lnTo>
                    <a:pt x="7647" y="15355"/>
                  </a:lnTo>
                  <a:lnTo>
                    <a:pt x="8072" y="15476"/>
                  </a:lnTo>
                  <a:lnTo>
                    <a:pt x="8405" y="15628"/>
                  </a:lnTo>
                  <a:lnTo>
                    <a:pt x="8678" y="15750"/>
                  </a:lnTo>
                  <a:lnTo>
                    <a:pt x="8891" y="15901"/>
                  </a:lnTo>
                  <a:lnTo>
                    <a:pt x="8921" y="15992"/>
                  </a:lnTo>
                  <a:lnTo>
                    <a:pt x="8952" y="16083"/>
                  </a:lnTo>
                  <a:lnTo>
                    <a:pt x="8952" y="16144"/>
                  </a:lnTo>
                  <a:lnTo>
                    <a:pt x="8921" y="16235"/>
                  </a:lnTo>
                  <a:lnTo>
                    <a:pt x="8921" y="16235"/>
                  </a:lnTo>
                  <a:lnTo>
                    <a:pt x="8860" y="16326"/>
                  </a:lnTo>
                  <a:lnTo>
                    <a:pt x="8739" y="16387"/>
                  </a:lnTo>
                  <a:lnTo>
                    <a:pt x="8618" y="16447"/>
                  </a:lnTo>
                  <a:lnTo>
                    <a:pt x="8436" y="16508"/>
                  </a:lnTo>
                  <a:lnTo>
                    <a:pt x="8041" y="16569"/>
                  </a:lnTo>
                  <a:lnTo>
                    <a:pt x="7586" y="16630"/>
                  </a:lnTo>
                  <a:lnTo>
                    <a:pt x="7040" y="16630"/>
                  </a:lnTo>
                  <a:lnTo>
                    <a:pt x="6433" y="16630"/>
                  </a:lnTo>
                  <a:lnTo>
                    <a:pt x="5189" y="16569"/>
                  </a:lnTo>
                  <a:lnTo>
                    <a:pt x="3945" y="16478"/>
                  </a:lnTo>
                  <a:lnTo>
                    <a:pt x="2913" y="16356"/>
                  </a:lnTo>
                  <a:lnTo>
                    <a:pt x="1881" y="16235"/>
                  </a:lnTo>
                  <a:lnTo>
                    <a:pt x="1881" y="16235"/>
                  </a:lnTo>
                  <a:lnTo>
                    <a:pt x="1153" y="10166"/>
                  </a:lnTo>
                  <a:lnTo>
                    <a:pt x="0" y="972"/>
                  </a:lnTo>
                  <a:lnTo>
                    <a:pt x="44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4"/>
            <p:cNvSpPr/>
            <p:nvPr/>
          </p:nvSpPr>
          <p:spPr>
            <a:xfrm>
              <a:off x="2730875" y="2326450"/>
              <a:ext cx="27325" cy="33400"/>
            </a:xfrm>
            <a:custGeom>
              <a:avLst/>
              <a:gdLst/>
              <a:ahLst/>
              <a:cxnLst/>
              <a:rect l="l" t="t" r="r" b="b"/>
              <a:pathLst>
                <a:path w="1093" h="1336" extrusionOk="0">
                  <a:moveTo>
                    <a:pt x="1" y="1"/>
                  </a:moveTo>
                  <a:lnTo>
                    <a:pt x="152" y="1336"/>
                  </a:lnTo>
                  <a:lnTo>
                    <a:pt x="1093" y="1275"/>
                  </a:lnTo>
                  <a:lnTo>
                    <a:pt x="911" y="911"/>
                  </a:lnTo>
                  <a:lnTo>
                    <a:pt x="759" y="517"/>
                  </a:lnTo>
                  <a:lnTo>
                    <a:pt x="668" y="122"/>
                  </a:lnTo>
                  <a:lnTo>
                    <a:pt x="334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4"/>
            <p:cNvSpPr/>
            <p:nvPr/>
          </p:nvSpPr>
          <p:spPr>
            <a:xfrm>
              <a:off x="2730875" y="2326450"/>
              <a:ext cx="27325" cy="33400"/>
            </a:xfrm>
            <a:custGeom>
              <a:avLst/>
              <a:gdLst/>
              <a:ahLst/>
              <a:cxnLst/>
              <a:rect l="l" t="t" r="r" b="b"/>
              <a:pathLst>
                <a:path w="1093" h="133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52" y="1336"/>
                  </a:lnTo>
                  <a:lnTo>
                    <a:pt x="1093" y="1275"/>
                  </a:lnTo>
                  <a:lnTo>
                    <a:pt x="1093" y="1275"/>
                  </a:lnTo>
                  <a:lnTo>
                    <a:pt x="911" y="911"/>
                  </a:lnTo>
                  <a:lnTo>
                    <a:pt x="759" y="517"/>
                  </a:lnTo>
                  <a:lnTo>
                    <a:pt x="759" y="517"/>
                  </a:lnTo>
                  <a:lnTo>
                    <a:pt x="668" y="122"/>
                  </a:lnTo>
                  <a:lnTo>
                    <a:pt x="668" y="122"/>
                  </a:lnTo>
                  <a:lnTo>
                    <a:pt x="334" y="6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4"/>
            <p:cNvSpPr/>
            <p:nvPr/>
          </p:nvSpPr>
          <p:spPr>
            <a:xfrm>
              <a:off x="2731625" y="2325700"/>
              <a:ext cx="189675" cy="87250"/>
            </a:xfrm>
            <a:custGeom>
              <a:avLst/>
              <a:gdLst/>
              <a:ahLst/>
              <a:cxnLst/>
              <a:rect l="l" t="t" r="r" b="b"/>
              <a:pathLst>
                <a:path w="7587" h="3490" extrusionOk="0">
                  <a:moveTo>
                    <a:pt x="2186" y="0"/>
                  </a:moveTo>
                  <a:lnTo>
                    <a:pt x="2064" y="61"/>
                  </a:lnTo>
                  <a:lnTo>
                    <a:pt x="1973" y="122"/>
                  </a:lnTo>
                  <a:lnTo>
                    <a:pt x="1882" y="213"/>
                  </a:lnTo>
                  <a:lnTo>
                    <a:pt x="1791" y="334"/>
                  </a:lnTo>
                  <a:lnTo>
                    <a:pt x="1670" y="577"/>
                  </a:lnTo>
                  <a:lnTo>
                    <a:pt x="1579" y="850"/>
                  </a:lnTo>
                  <a:lnTo>
                    <a:pt x="1548" y="1062"/>
                  </a:lnTo>
                  <a:lnTo>
                    <a:pt x="1518" y="1305"/>
                  </a:lnTo>
                  <a:lnTo>
                    <a:pt x="1" y="1366"/>
                  </a:lnTo>
                  <a:lnTo>
                    <a:pt x="213" y="3126"/>
                  </a:lnTo>
                  <a:lnTo>
                    <a:pt x="1427" y="3247"/>
                  </a:lnTo>
                  <a:lnTo>
                    <a:pt x="2641" y="3369"/>
                  </a:lnTo>
                  <a:lnTo>
                    <a:pt x="4067" y="3460"/>
                  </a:lnTo>
                  <a:lnTo>
                    <a:pt x="4765" y="3490"/>
                  </a:lnTo>
                  <a:lnTo>
                    <a:pt x="5433" y="3490"/>
                  </a:lnTo>
                  <a:lnTo>
                    <a:pt x="6070" y="3460"/>
                  </a:lnTo>
                  <a:lnTo>
                    <a:pt x="6616" y="3399"/>
                  </a:lnTo>
                  <a:lnTo>
                    <a:pt x="7071" y="3308"/>
                  </a:lnTo>
                  <a:lnTo>
                    <a:pt x="7253" y="3247"/>
                  </a:lnTo>
                  <a:lnTo>
                    <a:pt x="7405" y="3156"/>
                  </a:lnTo>
                  <a:lnTo>
                    <a:pt x="7496" y="3065"/>
                  </a:lnTo>
                  <a:lnTo>
                    <a:pt x="7557" y="2974"/>
                  </a:lnTo>
                  <a:lnTo>
                    <a:pt x="7587" y="2883"/>
                  </a:lnTo>
                  <a:lnTo>
                    <a:pt x="7587" y="2731"/>
                  </a:lnTo>
                  <a:lnTo>
                    <a:pt x="7526" y="2610"/>
                  </a:lnTo>
                  <a:lnTo>
                    <a:pt x="7466" y="2489"/>
                  </a:lnTo>
                  <a:lnTo>
                    <a:pt x="7344" y="2367"/>
                  </a:lnTo>
                  <a:lnTo>
                    <a:pt x="7253" y="2276"/>
                  </a:lnTo>
                  <a:lnTo>
                    <a:pt x="6950" y="2094"/>
                  </a:lnTo>
                  <a:lnTo>
                    <a:pt x="6616" y="1912"/>
                  </a:lnTo>
                  <a:lnTo>
                    <a:pt x="6221" y="1791"/>
                  </a:lnTo>
                  <a:lnTo>
                    <a:pt x="5797" y="1669"/>
                  </a:lnTo>
                  <a:lnTo>
                    <a:pt x="5341" y="1578"/>
                  </a:lnTo>
                  <a:lnTo>
                    <a:pt x="4886" y="1518"/>
                  </a:lnTo>
                  <a:lnTo>
                    <a:pt x="4006" y="1396"/>
                  </a:lnTo>
                  <a:lnTo>
                    <a:pt x="3248" y="1366"/>
                  </a:lnTo>
                  <a:lnTo>
                    <a:pt x="2519" y="1335"/>
                  </a:lnTo>
                  <a:lnTo>
                    <a:pt x="2641" y="1153"/>
                  </a:lnTo>
                  <a:lnTo>
                    <a:pt x="2732" y="971"/>
                  </a:lnTo>
                  <a:lnTo>
                    <a:pt x="2823" y="729"/>
                  </a:lnTo>
                  <a:lnTo>
                    <a:pt x="2853" y="516"/>
                  </a:lnTo>
                  <a:lnTo>
                    <a:pt x="2853" y="395"/>
                  </a:lnTo>
                  <a:lnTo>
                    <a:pt x="2823" y="304"/>
                  </a:lnTo>
                  <a:lnTo>
                    <a:pt x="2793" y="213"/>
                  </a:lnTo>
                  <a:lnTo>
                    <a:pt x="2732" y="122"/>
                  </a:lnTo>
                  <a:lnTo>
                    <a:pt x="2611" y="61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4"/>
            <p:cNvSpPr/>
            <p:nvPr/>
          </p:nvSpPr>
          <p:spPr>
            <a:xfrm>
              <a:off x="2731625" y="2325700"/>
              <a:ext cx="189675" cy="87250"/>
            </a:xfrm>
            <a:custGeom>
              <a:avLst/>
              <a:gdLst/>
              <a:ahLst/>
              <a:cxnLst/>
              <a:rect l="l" t="t" r="r" b="b"/>
              <a:pathLst>
                <a:path w="7587" h="3490" fill="none" extrusionOk="0">
                  <a:moveTo>
                    <a:pt x="2519" y="1335"/>
                  </a:moveTo>
                  <a:lnTo>
                    <a:pt x="2519" y="1335"/>
                  </a:lnTo>
                  <a:lnTo>
                    <a:pt x="2641" y="1153"/>
                  </a:lnTo>
                  <a:lnTo>
                    <a:pt x="2732" y="971"/>
                  </a:lnTo>
                  <a:lnTo>
                    <a:pt x="2823" y="729"/>
                  </a:lnTo>
                  <a:lnTo>
                    <a:pt x="2853" y="516"/>
                  </a:lnTo>
                  <a:lnTo>
                    <a:pt x="2853" y="395"/>
                  </a:lnTo>
                  <a:lnTo>
                    <a:pt x="2823" y="304"/>
                  </a:lnTo>
                  <a:lnTo>
                    <a:pt x="2793" y="213"/>
                  </a:lnTo>
                  <a:lnTo>
                    <a:pt x="2732" y="122"/>
                  </a:lnTo>
                  <a:lnTo>
                    <a:pt x="2611" y="61"/>
                  </a:lnTo>
                  <a:lnTo>
                    <a:pt x="2489" y="0"/>
                  </a:lnTo>
                  <a:lnTo>
                    <a:pt x="2489" y="0"/>
                  </a:lnTo>
                  <a:lnTo>
                    <a:pt x="2337" y="0"/>
                  </a:lnTo>
                  <a:lnTo>
                    <a:pt x="2186" y="0"/>
                  </a:lnTo>
                  <a:lnTo>
                    <a:pt x="2064" y="61"/>
                  </a:lnTo>
                  <a:lnTo>
                    <a:pt x="1973" y="122"/>
                  </a:lnTo>
                  <a:lnTo>
                    <a:pt x="1882" y="213"/>
                  </a:lnTo>
                  <a:lnTo>
                    <a:pt x="1791" y="334"/>
                  </a:lnTo>
                  <a:lnTo>
                    <a:pt x="1670" y="577"/>
                  </a:lnTo>
                  <a:lnTo>
                    <a:pt x="1579" y="850"/>
                  </a:lnTo>
                  <a:lnTo>
                    <a:pt x="1548" y="1062"/>
                  </a:lnTo>
                  <a:lnTo>
                    <a:pt x="1518" y="1305"/>
                  </a:lnTo>
                  <a:lnTo>
                    <a:pt x="1" y="1366"/>
                  </a:lnTo>
                  <a:lnTo>
                    <a:pt x="213" y="3126"/>
                  </a:lnTo>
                  <a:lnTo>
                    <a:pt x="213" y="3126"/>
                  </a:lnTo>
                  <a:lnTo>
                    <a:pt x="1427" y="3247"/>
                  </a:lnTo>
                  <a:lnTo>
                    <a:pt x="2641" y="3369"/>
                  </a:lnTo>
                  <a:lnTo>
                    <a:pt x="4067" y="3460"/>
                  </a:lnTo>
                  <a:lnTo>
                    <a:pt x="4765" y="3490"/>
                  </a:lnTo>
                  <a:lnTo>
                    <a:pt x="5433" y="3490"/>
                  </a:lnTo>
                  <a:lnTo>
                    <a:pt x="6070" y="3460"/>
                  </a:lnTo>
                  <a:lnTo>
                    <a:pt x="6616" y="3399"/>
                  </a:lnTo>
                  <a:lnTo>
                    <a:pt x="7071" y="3308"/>
                  </a:lnTo>
                  <a:lnTo>
                    <a:pt x="7253" y="3247"/>
                  </a:lnTo>
                  <a:lnTo>
                    <a:pt x="7405" y="3156"/>
                  </a:lnTo>
                  <a:lnTo>
                    <a:pt x="7496" y="3065"/>
                  </a:lnTo>
                  <a:lnTo>
                    <a:pt x="7557" y="2974"/>
                  </a:lnTo>
                  <a:lnTo>
                    <a:pt x="7587" y="2883"/>
                  </a:lnTo>
                  <a:lnTo>
                    <a:pt x="7587" y="2731"/>
                  </a:lnTo>
                  <a:lnTo>
                    <a:pt x="7587" y="2731"/>
                  </a:lnTo>
                  <a:lnTo>
                    <a:pt x="7526" y="2610"/>
                  </a:lnTo>
                  <a:lnTo>
                    <a:pt x="7466" y="2489"/>
                  </a:lnTo>
                  <a:lnTo>
                    <a:pt x="7344" y="2367"/>
                  </a:lnTo>
                  <a:lnTo>
                    <a:pt x="7253" y="2276"/>
                  </a:lnTo>
                  <a:lnTo>
                    <a:pt x="6950" y="2094"/>
                  </a:lnTo>
                  <a:lnTo>
                    <a:pt x="6616" y="1912"/>
                  </a:lnTo>
                  <a:lnTo>
                    <a:pt x="6221" y="1791"/>
                  </a:lnTo>
                  <a:lnTo>
                    <a:pt x="5797" y="1669"/>
                  </a:lnTo>
                  <a:lnTo>
                    <a:pt x="5341" y="1578"/>
                  </a:lnTo>
                  <a:lnTo>
                    <a:pt x="4886" y="1518"/>
                  </a:lnTo>
                  <a:lnTo>
                    <a:pt x="4006" y="1396"/>
                  </a:lnTo>
                  <a:lnTo>
                    <a:pt x="3248" y="1366"/>
                  </a:lnTo>
                  <a:lnTo>
                    <a:pt x="2519" y="13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4"/>
            <p:cNvSpPr/>
            <p:nvPr/>
          </p:nvSpPr>
          <p:spPr>
            <a:xfrm>
              <a:off x="2736950" y="2387900"/>
              <a:ext cx="184350" cy="25050"/>
            </a:xfrm>
            <a:custGeom>
              <a:avLst/>
              <a:gdLst/>
              <a:ahLst/>
              <a:cxnLst/>
              <a:rect l="l" t="t" r="r" b="b"/>
              <a:pathLst>
                <a:path w="7374" h="1002" extrusionOk="0">
                  <a:moveTo>
                    <a:pt x="4916" y="1002"/>
                  </a:moveTo>
                  <a:lnTo>
                    <a:pt x="4916" y="1002"/>
                  </a:lnTo>
                  <a:lnTo>
                    <a:pt x="4916" y="1002"/>
                  </a:lnTo>
                  <a:lnTo>
                    <a:pt x="4916" y="1002"/>
                  </a:lnTo>
                  <a:lnTo>
                    <a:pt x="4916" y="1002"/>
                  </a:lnTo>
                  <a:lnTo>
                    <a:pt x="4916" y="1002"/>
                  </a:lnTo>
                  <a:close/>
                  <a:moveTo>
                    <a:pt x="0" y="638"/>
                  </a:moveTo>
                  <a:lnTo>
                    <a:pt x="0" y="638"/>
                  </a:lnTo>
                  <a:lnTo>
                    <a:pt x="547" y="698"/>
                  </a:lnTo>
                  <a:lnTo>
                    <a:pt x="1730" y="820"/>
                  </a:lnTo>
                  <a:lnTo>
                    <a:pt x="3277" y="941"/>
                  </a:lnTo>
                  <a:lnTo>
                    <a:pt x="4097" y="972"/>
                  </a:lnTo>
                  <a:lnTo>
                    <a:pt x="4916" y="1002"/>
                  </a:lnTo>
                  <a:lnTo>
                    <a:pt x="4916" y="1002"/>
                  </a:lnTo>
                  <a:lnTo>
                    <a:pt x="4097" y="972"/>
                  </a:lnTo>
                  <a:lnTo>
                    <a:pt x="3277" y="941"/>
                  </a:lnTo>
                  <a:lnTo>
                    <a:pt x="1730" y="820"/>
                  </a:lnTo>
                  <a:lnTo>
                    <a:pt x="547" y="698"/>
                  </a:lnTo>
                  <a:lnTo>
                    <a:pt x="0" y="638"/>
                  </a:lnTo>
                  <a:close/>
                  <a:moveTo>
                    <a:pt x="7374" y="274"/>
                  </a:moveTo>
                  <a:lnTo>
                    <a:pt x="7374" y="274"/>
                  </a:lnTo>
                  <a:lnTo>
                    <a:pt x="7374" y="274"/>
                  </a:lnTo>
                  <a:lnTo>
                    <a:pt x="7374" y="274"/>
                  </a:lnTo>
                  <a:lnTo>
                    <a:pt x="7374" y="274"/>
                  </a:lnTo>
                  <a:close/>
                  <a:moveTo>
                    <a:pt x="7253" y="1"/>
                  </a:moveTo>
                  <a:lnTo>
                    <a:pt x="7253" y="1"/>
                  </a:lnTo>
                  <a:lnTo>
                    <a:pt x="7313" y="122"/>
                  </a:lnTo>
                  <a:lnTo>
                    <a:pt x="7374" y="243"/>
                  </a:lnTo>
                  <a:lnTo>
                    <a:pt x="7374" y="243"/>
                  </a:lnTo>
                  <a:lnTo>
                    <a:pt x="7374" y="243"/>
                  </a:lnTo>
                  <a:lnTo>
                    <a:pt x="7374" y="243"/>
                  </a:lnTo>
                  <a:lnTo>
                    <a:pt x="7313" y="122"/>
                  </a:lnTo>
                  <a:lnTo>
                    <a:pt x="7253" y="1"/>
                  </a:lnTo>
                  <a:close/>
                  <a:moveTo>
                    <a:pt x="7253" y="1"/>
                  </a:moveTo>
                  <a:lnTo>
                    <a:pt x="7253" y="1"/>
                  </a:lnTo>
                  <a:lnTo>
                    <a:pt x="7253" y="1"/>
                  </a:lnTo>
                  <a:lnTo>
                    <a:pt x="7253" y="1"/>
                  </a:lnTo>
                  <a:lnTo>
                    <a:pt x="7253" y="1"/>
                  </a:lnTo>
                  <a:close/>
                </a:path>
              </a:pathLst>
            </a:custGeom>
            <a:solidFill>
              <a:srgbClr val="CA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4"/>
            <p:cNvSpPr/>
            <p:nvPr/>
          </p:nvSpPr>
          <p:spPr>
            <a:xfrm>
              <a:off x="2859850" y="2412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4"/>
            <p:cNvSpPr/>
            <p:nvPr/>
          </p:nvSpPr>
          <p:spPr>
            <a:xfrm>
              <a:off x="2736950" y="2403825"/>
              <a:ext cx="122925" cy="9125"/>
            </a:xfrm>
            <a:custGeom>
              <a:avLst/>
              <a:gdLst/>
              <a:ahLst/>
              <a:cxnLst/>
              <a:rect l="l" t="t" r="r" b="b"/>
              <a:pathLst>
                <a:path w="4917" h="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47" y="61"/>
                  </a:lnTo>
                  <a:lnTo>
                    <a:pt x="1730" y="183"/>
                  </a:lnTo>
                  <a:lnTo>
                    <a:pt x="3277" y="304"/>
                  </a:lnTo>
                  <a:lnTo>
                    <a:pt x="4097" y="335"/>
                  </a:lnTo>
                  <a:lnTo>
                    <a:pt x="4916" y="365"/>
                  </a:lnTo>
                  <a:lnTo>
                    <a:pt x="4916" y="365"/>
                  </a:lnTo>
                  <a:lnTo>
                    <a:pt x="4097" y="335"/>
                  </a:lnTo>
                  <a:lnTo>
                    <a:pt x="3277" y="304"/>
                  </a:lnTo>
                  <a:lnTo>
                    <a:pt x="1730" y="183"/>
                  </a:lnTo>
                  <a:lnTo>
                    <a:pt x="547" y="6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4"/>
            <p:cNvSpPr/>
            <p:nvPr/>
          </p:nvSpPr>
          <p:spPr>
            <a:xfrm>
              <a:off x="2921275" y="2394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4"/>
            <p:cNvSpPr/>
            <p:nvPr/>
          </p:nvSpPr>
          <p:spPr>
            <a:xfrm>
              <a:off x="2918250" y="2387900"/>
              <a:ext cx="3050" cy="6100"/>
            </a:xfrm>
            <a:custGeom>
              <a:avLst/>
              <a:gdLst/>
              <a:ahLst/>
              <a:cxnLst/>
              <a:rect l="l" t="t" r="r" b="b"/>
              <a:pathLst>
                <a:path w="122" h="24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1" y="122"/>
                  </a:lnTo>
                  <a:lnTo>
                    <a:pt x="122" y="243"/>
                  </a:lnTo>
                  <a:lnTo>
                    <a:pt x="122" y="243"/>
                  </a:lnTo>
                  <a:lnTo>
                    <a:pt x="122" y="243"/>
                  </a:lnTo>
                  <a:lnTo>
                    <a:pt x="122" y="243"/>
                  </a:lnTo>
                  <a:lnTo>
                    <a:pt x="61" y="12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4"/>
            <p:cNvSpPr/>
            <p:nvPr/>
          </p:nvSpPr>
          <p:spPr>
            <a:xfrm>
              <a:off x="2918250" y="2387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4"/>
            <p:cNvSpPr/>
            <p:nvPr/>
          </p:nvSpPr>
          <p:spPr>
            <a:xfrm>
              <a:off x="2731625" y="2342375"/>
              <a:ext cx="189675" cy="70575"/>
            </a:xfrm>
            <a:custGeom>
              <a:avLst/>
              <a:gdLst/>
              <a:ahLst/>
              <a:cxnLst/>
              <a:rect l="l" t="t" r="r" b="b"/>
              <a:pathLst>
                <a:path w="7587" h="2823" extrusionOk="0">
                  <a:moveTo>
                    <a:pt x="1640" y="1"/>
                  </a:moveTo>
                  <a:lnTo>
                    <a:pt x="1579" y="244"/>
                  </a:lnTo>
                  <a:lnTo>
                    <a:pt x="1548" y="426"/>
                  </a:lnTo>
                  <a:lnTo>
                    <a:pt x="1518" y="638"/>
                  </a:lnTo>
                  <a:lnTo>
                    <a:pt x="1063" y="638"/>
                  </a:lnTo>
                  <a:lnTo>
                    <a:pt x="122" y="699"/>
                  </a:lnTo>
                  <a:lnTo>
                    <a:pt x="1" y="699"/>
                  </a:lnTo>
                  <a:lnTo>
                    <a:pt x="213" y="2459"/>
                  </a:lnTo>
                  <a:lnTo>
                    <a:pt x="760" y="2519"/>
                  </a:lnTo>
                  <a:lnTo>
                    <a:pt x="1943" y="2641"/>
                  </a:lnTo>
                  <a:lnTo>
                    <a:pt x="3490" y="2762"/>
                  </a:lnTo>
                  <a:lnTo>
                    <a:pt x="4310" y="2793"/>
                  </a:lnTo>
                  <a:lnTo>
                    <a:pt x="5129" y="2823"/>
                  </a:lnTo>
                  <a:lnTo>
                    <a:pt x="5675" y="2823"/>
                  </a:lnTo>
                  <a:lnTo>
                    <a:pt x="6161" y="2793"/>
                  </a:lnTo>
                  <a:lnTo>
                    <a:pt x="6586" y="2732"/>
                  </a:lnTo>
                  <a:lnTo>
                    <a:pt x="6950" y="2671"/>
                  </a:lnTo>
                  <a:lnTo>
                    <a:pt x="7253" y="2580"/>
                  </a:lnTo>
                  <a:lnTo>
                    <a:pt x="7375" y="2519"/>
                  </a:lnTo>
                  <a:lnTo>
                    <a:pt x="7466" y="2428"/>
                  </a:lnTo>
                  <a:lnTo>
                    <a:pt x="7557" y="2368"/>
                  </a:lnTo>
                  <a:lnTo>
                    <a:pt x="7587" y="2277"/>
                  </a:lnTo>
                  <a:lnTo>
                    <a:pt x="7587" y="2186"/>
                  </a:lnTo>
                  <a:lnTo>
                    <a:pt x="7587" y="2095"/>
                  </a:lnTo>
                  <a:lnTo>
                    <a:pt x="7587" y="2064"/>
                  </a:lnTo>
                  <a:lnTo>
                    <a:pt x="7526" y="1943"/>
                  </a:lnTo>
                  <a:lnTo>
                    <a:pt x="7466" y="1822"/>
                  </a:lnTo>
                  <a:lnTo>
                    <a:pt x="7283" y="1640"/>
                  </a:lnTo>
                  <a:lnTo>
                    <a:pt x="7041" y="1488"/>
                  </a:lnTo>
                  <a:lnTo>
                    <a:pt x="6768" y="1336"/>
                  </a:lnTo>
                  <a:lnTo>
                    <a:pt x="6464" y="1215"/>
                  </a:lnTo>
                  <a:lnTo>
                    <a:pt x="6130" y="1366"/>
                  </a:lnTo>
                  <a:lnTo>
                    <a:pt x="5797" y="1488"/>
                  </a:lnTo>
                  <a:lnTo>
                    <a:pt x="5433" y="1579"/>
                  </a:lnTo>
                  <a:lnTo>
                    <a:pt x="5038" y="1640"/>
                  </a:lnTo>
                  <a:lnTo>
                    <a:pt x="4704" y="1640"/>
                  </a:lnTo>
                  <a:lnTo>
                    <a:pt x="4249" y="1609"/>
                  </a:lnTo>
                  <a:lnTo>
                    <a:pt x="3794" y="1518"/>
                  </a:lnTo>
                  <a:lnTo>
                    <a:pt x="3369" y="1397"/>
                  </a:lnTo>
                  <a:lnTo>
                    <a:pt x="2975" y="1184"/>
                  </a:lnTo>
                  <a:lnTo>
                    <a:pt x="2580" y="972"/>
                  </a:lnTo>
                  <a:lnTo>
                    <a:pt x="2246" y="668"/>
                  </a:lnTo>
                  <a:lnTo>
                    <a:pt x="1913" y="365"/>
                  </a:lnTo>
                  <a:lnTo>
                    <a:pt x="1640" y="1"/>
                  </a:lnTo>
                  <a:close/>
                </a:path>
              </a:pathLst>
            </a:custGeom>
            <a:solidFill>
              <a:srgbClr val="3E8C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4"/>
            <p:cNvSpPr/>
            <p:nvPr/>
          </p:nvSpPr>
          <p:spPr>
            <a:xfrm>
              <a:off x="2731625" y="2342375"/>
              <a:ext cx="189675" cy="70575"/>
            </a:xfrm>
            <a:custGeom>
              <a:avLst/>
              <a:gdLst/>
              <a:ahLst/>
              <a:cxnLst/>
              <a:rect l="l" t="t" r="r" b="b"/>
              <a:pathLst>
                <a:path w="7587" h="2823" fill="none" extrusionOk="0">
                  <a:moveTo>
                    <a:pt x="1640" y="1"/>
                  </a:moveTo>
                  <a:lnTo>
                    <a:pt x="1640" y="1"/>
                  </a:lnTo>
                  <a:lnTo>
                    <a:pt x="1579" y="244"/>
                  </a:lnTo>
                  <a:lnTo>
                    <a:pt x="1548" y="426"/>
                  </a:lnTo>
                  <a:lnTo>
                    <a:pt x="1518" y="638"/>
                  </a:lnTo>
                  <a:lnTo>
                    <a:pt x="1518" y="638"/>
                  </a:lnTo>
                  <a:lnTo>
                    <a:pt x="1063" y="638"/>
                  </a:lnTo>
                  <a:lnTo>
                    <a:pt x="122" y="699"/>
                  </a:lnTo>
                  <a:lnTo>
                    <a:pt x="1" y="699"/>
                  </a:lnTo>
                  <a:lnTo>
                    <a:pt x="213" y="2459"/>
                  </a:lnTo>
                  <a:lnTo>
                    <a:pt x="213" y="2459"/>
                  </a:lnTo>
                  <a:lnTo>
                    <a:pt x="213" y="2459"/>
                  </a:lnTo>
                  <a:lnTo>
                    <a:pt x="213" y="2459"/>
                  </a:lnTo>
                  <a:lnTo>
                    <a:pt x="760" y="2519"/>
                  </a:lnTo>
                  <a:lnTo>
                    <a:pt x="1943" y="2641"/>
                  </a:lnTo>
                  <a:lnTo>
                    <a:pt x="3490" y="2762"/>
                  </a:lnTo>
                  <a:lnTo>
                    <a:pt x="4310" y="2793"/>
                  </a:lnTo>
                  <a:lnTo>
                    <a:pt x="5129" y="2823"/>
                  </a:lnTo>
                  <a:lnTo>
                    <a:pt x="5129" y="2823"/>
                  </a:lnTo>
                  <a:lnTo>
                    <a:pt x="5129" y="2823"/>
                  </a:lnTo>
                  <a:lnTo>
                    <a:pt x="5129" y="2823"/>
                  </a:lnTo>
                  <a:lnTo>
                    <a:pt x="5129" y="2823"/>
                  </a:lnTo>
                  <a:lnTo>
                    <a:pt x="5129" y="2823"/>
                  </a:lnTo>
                  <a:lnTo>
                    <a:pt x="5675" y="2823"/>
                  </a:lnTo>
                  <a:lnTo>
                    <a:pt x="6161" y="2793"/>
                  </a:lnTo>
                  <a:lnTo>
                    <a:pt x="6586" y="2732"/>
                  </a:lnTo>
                  <a:lnTo>
                    <a:pt x="6950" y="2671"/>
                  </a:lnTo>
                  <a:lnTo>
                    <a:pt x="7253" y="2580"/>
                  </a:lnTo>
                  <a:lnTo>
                    <a:pt x="7375" y="2519"/>
                  </a:lnTo>
                  <a:lnTo>
                    <a:pt x="7466" y="2428"/>
                  </a:lnTo>
                  <a:lnTo>
                    <a:pt x="7557" y="2368"/>
                  </a:lnTo>
                  <a:lnTo>
                    <a:pt x="7587" y="2277"/>
                  </a:lnTo>
                  <a:lnTo>
                    <a:pt x="7587" y="2186"/>
                  </a:lnTo>
                  <a:lnTo>
                    <a:pt x="7587" y="2095"/>
                  </a:lnTo>
                  <a:lnTo>
                    <a:pt x="7587" y="2095"/>
                  </a:lnTo>
                  <a:lnTo>
                    <a:pt x="7587" y="2095"/>
                  </a:lnTo>
                  <a:lnTo>
                    <a:pt x="7587" y="2095"/>
                  </a:lnTo>
                  <a:lnTo>
                    <a:pt x="7587" y="2064"/>
                  </a:lnTo>
                  <a:lnTo>
                    <a:pt x="7587" y="2064"/>
                  </a:lnTo>
                  <a:lnTo>
                    <a:pt x="7587" y="2064"/>
                  </a:lnTo>
                  <a:lnTo>
                    <a:pt x="7526" y="1943"/>
                  </a:lnTo>
                  <a:lnTo>
                    <a:pt x="7466" y="1822"/>
                  </a:lnTo>
                  <a:lnTo>
                    <a:pt x="7466" y="1822"/>
                  </a:lnTo>
                  <a:lnTo>
                    <a:pt x="7466" y="1822"/>
                  </a:lnTo>
                  <a:lnTo>
                    <a:pt x="7466" y="1822"/>
                  </a:lnTo>
                  <a:lnTo>
                    <a:pt x="7466" y="1822"/>
                  </a:lnTo>
                  <a:lnTo>
                    <a:pt x="7466" y="1822"/>
                  </a:lnTo>
                  <a:lnTo>
                    <a:pt x="7283" y="1640"/>
                  </a:lnTo>
                  <a:lnTo>
                    <a:pt x="7041" y="1488"/>
                  </a:lnTo>
                  <a:lnTo>
                    <a:pt x="6768" y="1336"/>
                  </a:lnTo>
                  <a:lnTo>
                    <a:pt x="6464" y="1215"/>
                  </a:lnTo>
                  <a:lnTo>
                    <a:pt x="6464" y="1215"/>
                  </a:lnTo>
                  <a:lnTo>
                    <a:pt x="6130" y="1366"/>
                  </a:lnTo>
                  <a:lnTo>
                    <a:pt x="5797" y="1488"/>
                  </a:lnTo>
                  <a:lnTo>
                    <a:pt x="5433" y="1579"/>
                  </a:lnTo>
                  <a:lnTo>
                    <a:pt x="5038" y="1640"/>
                  </a:lnTo>
                  <a:lnTo>
                    <a:pt x="5008" y="1640"/>
                  </a:lnTo>
                  <a:lnTo>
                    <a:pt x="5008" y="1640"/>
                  </a:lnTo>
                  <a:lnTo>
                    <a:pt x="4704" y="1640"/>
                  </a:lnTo>
                  <a:lnTo>
                    <a:pt x="4704" y="1640"/>
                  </a:lnTo>
                  <a:lnTo>
                    <a:pt x="4249" y="1609"/>
                  </a:lnTo>
                  <a:lnTo>
                    <a:pt x="3794" y="1518"/>
                  </a:lnTo>
                  <a:lnTo>
                    <a:pt x="3369" y="1397"/>
                  </a:lnTo>
                  <a:lnTo>
                    <a:pt x="2975" y="1184"/>
                  </a:lnTo>
                  <a:lnTo>
                    <a:pt x="2580" y="972"/>
                  </a:lnTo>
                  <a:lnTo>
                    <a:pt x="2246" y="668"/>
                  </a:lnTo>
                  <a:lnTo>
                    <a:pt x="1913" y="365"/>
                  </a:lnTo>
                  <a:lnTo>
                    <a:pt x="16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4"/>
            <p:cNvSpPr/>
            <p:nvPr/>
          </p:nvSpPr>
          <p:spPr>
            <a:xfrm>
              <a:off x="2735425" y="2388650"/>
              <a:ext cx="185875" cy="24300"/>
            </a:xfrm>
            <a:custGeom>
              <a:avLst/>
              <a:gdLst/>
              <a:ahLst/>
              <a:cxnLst/>
              <a:rect l="l" t="t" r="r" b="b"/>
              <a:pathLst>
                <a:path w="7435" h="972" extrusionOk="0">
                  <a:moveTo>
                    <a:pt x="7314" y="1"/>
                  </a:moveTo>
                  <a:lnTo>
                    <a:pt x="7101" y="122"/>
                  </a:lnTo>
                  <a:lnTo>
                    <a:pt x="6828" y="213"/>
                  </a:lnTo>
                  <a:lnTo>
                    <a:pt x="6464" y="304"/>
                  </a:lnTo>
                  <a:lnTo>
                    <a:pt x="6009" y="365"/>
                  </a:lnTo>
                  <a:lnTo>
                    <a:pt x="5463" y="426"/>
                  </a:lnTo>
                  <a:lnTo>
                    <a:pt x="4825" y="456"/>
                  </a:lnTo>
                  <a:lnTo>
                    <a:pt x="4036" y="486"/>
                  </a:lnTo>
                  <a:lnTo>
                    <a:pt x="3156" y="456"/>
                  </a:lnTo>
                  <a:lnTo>
                    <a:pt x="2155" y="395"/>
                  </a:lnTo>
                  <a:lnTo>
                    <a:pt x="1305" y="335"/>
                  </a:lnTo>
                  <a:lnTo>
                    <a:pt x="608" y="244"/>
                  </a:lnTo>
                  <a:lnTo>
                    <a:pt x="1" y="122"/>
                  </a:lnTo>
                  <a:lnTo>
                    <a:pt x="61" y="608"/>
                  </a:lnTo>
                  <a:lnTo>
                    <a:pt x="1275" y="729"/>
                  </a:lnTo>
                  <a:lnTo>
                    <a:pt x="2489" y="851"/>
                  </a:lnTo>
                  <a:lnTo>
                    <a:pt x="3915" y="942"/>
                  </a:lnTo>
                  <a:lnTo>
                    <a:pt x="4613" y="972"/>
                  </a:lnTo>
                  <a:lnTo>
                    <a:pt x="5281" y="972"/>
                  </a:lnTo>
                  <a:lnTo>
                    <a:pt x="5918" y="942"/>
                  </a:lnTo>
                  <a:lnTo>
                    <a:pt x="6464" y="881"/>
                  </a:lnTo>
                  <a:lnTo>
                    <a:pt x="6919" y="790"/>
                  </a:lnTo>
                  <a:lnTo>
                    <a:pt x="7101" y="729"/>
                  </a:lnTo>
                  <a:lnTo>
                    <a:pt x="7253" y="638"/>
                  </a:lnTo>
                  <a:lnTo>
                    <a:pt x="7344" y="547"/>
                  </a:lnTo>
                  <a:lnTo>
                    <a:pt x="7405" y="456"/>
                  </a:lnTo>
                  <a:lnTo>
                    <a:pt x="7435" y="365"/>
                  </a:lnTo>
                  <a:lnTo>
                    <a:pt x="7435" y="213"/>
                  </a:lnTo>
                  <a:lnTo>
                    <a:pt x="7374" y="122"/>
                  </a:lnTo>
                  <a:lnTo>
                    <a:pt x="7314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4"/>
            <p:cNvSpPr/>
            <p:nvPr/>
          </p:nvSpPr>
          <p:spPr>
            <a:xfrm>
              <a:off x="2812800" y="2360600"/>
              <a:ext cx="25825" cy="24300"/>
            </a:xfrm>
            <a:custGeom>
              <a:avLst/>
              <a:gdLst/>
              <a:ahLst/>
              <a:cxnLst/>
              <a:rect l="l" t="t" r="r" b="b"/>
              <a:pathLst>
                <a:path w="1033" h="972" extrusionOk="0">
                  <a:moveTo>
                    <a:pt x="759" y="0"/>
                  </a:moveTo>
                  <a:lnTo>
                    <a:pt x="638" y="31"/>
                  </a:lnTo>
                  <a:lnTo>
                    <a:pt x="486" y="91"/>
                  </a:lnTo>
                  <a:lnTo>
                    <a:pt x="365" y="122"/>
                  </a:lnTo>
                  <a:lnTo>
                    <a:pt x="243" y="213"/>
                  </a:lnTo>
                  <a:lnTo>
                    <a:pt x="152" y="304"/>
                  </a:lnTo>
                  <a:lnTo>
                    <a:pt x="92" y="425"/>
                  </a:lnTo>
                  <a:lnTo>
                    <a:pt x="31" y="577"/>
                  </a:lnTo>
                  <a:lnTo>
                    <a:pt x="1" y="728"/>
                  </a:lnTo>
                  <a:lnTo>
                    <a:pt x="1" y="850"/>
                  </a:lnTo>
                  <a:lnTo>
                    <a:pt x="31" y="941"/>
                  </a:lnTo>
                  <a:lnTo>
                    <a:pt x="61" y="971"/>
                  </a:lnTo>
                  <a:lnTo>
                    <a:pt x="92" y="941"/>
                  </a:lnTo>
                  <a:lnTo>
                    <a:pt x="122" y="880"/>
                  </a:lnTo>
                  <a:lnTo>
                    <a:pt x="152" y="759"/>
                  </a:lnTo>
                  <a:lnTo>
                    <a:pt x="213" y="637"/>
                  </a:lnTo>
                  <a:lnTo>
                    <a:pt x="274" y="546"/>
                  </a:lnTo>
                  <a:lnTo>
                    <a:pt x="365" y="486"/>
                  </a:lnTo>
                  <a:lnTo>
                    <a:pt x="426" y="425"/>
                  </a:lnTo>
                  <a:lnTo>
                    <a:pt x="517" y="364"/>
                  </a:lnTo>
                  <a:lnTo>
                    <a:pt x="699" y="213"/>
                  </a:lnTo>
                  <a:lnTo>
                    <a:pt x="911" y="122"/>
                  </a:lnTo>
                  <a:lnTo>
                    <a:pt x="1002" y="61"/>
                  </a:lnTo>
                  <a:lnTo>
                    <a:pt x="1032" y="31"/>
                  </a:lnTo>
                  <a:lnTo>
                    <a:pt x="1002" y="31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4"/>
            <p:cNvSpPr/>
            <p:nvPr/>
          </p:nvSpPr>
          <p:spPr>
            <a:xfrm>
              <a:off x="2796875" y="2359075"/>
              <a:ext cx="17475" cy="19000"/>
            </a:xfrm>
            <a:custGeom>
              <a:avLst/>
              <a:gdLst/>
              <a:ahLst/>
              <a:cxnLst/>
              <a:rect l="l" t="t" r="r" b="b"/>
              <a:pathLst>
                <a:path w="699" h="760" extrusionOk="0">
                  <a:moveTo>
                    <a:pt x="607" y="0"/>
                  </a:moveTo>
                  <a:lnTo>
                    <a:pt x="516" y="31"/>
                  </a:lnTo>
                  <a:lnTo>
                    <a:pt x="425" y="61"/>
                  </a:lnTo>
                  <a:lnTo>
                    <a:pt x="243" y="152"/>
                  </a:lnTo>
                  <a:lnTo>
                    <a:pt x="152" y="213"/>
                  </a:lnTo>
                  <a:lnTo>
                    <a:pt x="122" y="274"/>
                  </a:lnTo>
                  <a:lnTo>
                    <a:pt x="31" y="486"/>
                  </a:lnTo>
                  <a:lnTo>
                    <a:pt x="1" y="577"/>
                  </a:lnTo>
                  <a:lnTo>
                    <a:pt x="1" y="668"/>
                  </a:lnTo>
                  <a:lnTo>
                    <a:pt x="31" y="729"/>
                  </a:lnTo>
                  <a:lnTo>
                    <a:pt x="61" y="759"/>
                  </a:lnTo>
                  <a:lnTo>
                    <a:pt x="92" y="729"/>
                  </a:lnTo>
                  <a:lnTo>
                    <a:pt x="122" y="698"/>
                  </a:lnTo>
                  <a:lnTo>
                    <a:pt x="213" y="547"/>
                  </a:lnTo>
                  <a:lnTo>
                    <a:pt x="304" y="425"/>
                  </a:lnTo>
                  <a:lnTo>
                    <a:pt x="365" y="395"/>
                  </a:lnTo>
                  <a:lnTo>
                    <a:pt x="395" y="334"/>
                  </a:lnTo>
                  <a:lnTo>
                    <a:pt x="516" y="213"/>
                  </a:lnTo>
                  <a:lnTo>
                    <a:pt x="638" y="122"/>
                  </a:lnTo>
                  <a:lnTo>
                    <a:pt x="698" y="92"/>
                  </a:lnTo>
                  <a:lnTo>
                    <a:pt x="698" y="31"/>
                  </a:lnTo>
                  <a:lnTo>
                    <a:pt x="668" y="31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4"/>
            <p:cNvSpPr/>
            <p:nvPr/>
          </p:nvSpPr>
          <p:spPr>
            <a:xfrm>
              <a:off x="2779425" y="2356050"/>
              <a:ext cx="19750" cy="21250"/>
            </a:xfrm>
            <a:custGeom>
              <a:avLst/>
              <a:gdLst/>
              <a:ahLst/>
              <a:cxnLst/>
              <a:rect l="l" t="t" r="r" b="b"/>
              <a:pathLst>
                <a:path w="790" h="850" extrusionOk="0">
                  <a:moveTo>
                    <a:pt x="456" y="0"/>
                  </a:moveTo>
                  <a:lnTo>
                    <a:pt x="334" y="61"/>
                  </a:lnTo>
                  <a:lnTo>
                    <a:pt x="213" y="121"/>
                  </a:lnTo>
                  <a:lnTo>
                    <a:pt x="152" y="182"/>
                  </a:lnTo>
                  <a:lnTo>
                    <a:pt x="92" y="304"/>
                  </a:lnTo>
                  <a:lnTo>
                    <a:pt x="31" y="395"/>
                  </a:lnTo>
                  <a:lnTo>
                    <a:pt x="1" y="516"/>
                  </a:lnTo>
                  <a:lnTo>
                    <a:pt x="1" y="637"/>
                  </a:lnTo>
                  <a:lnTo>
                    <a:pt x="1" y="759"/>
                  </a:lnTo>
                  <a:lnTo>
                    <a:pt x="1" y="819"/>
                  </a:lnTo>
                  <a:lnTo>
                    <a:pt x="31" y="850"/>
                  </a:lnTo>
                  <a:lnTo>
                    <a:pt x="61" y="819"/>
                  </a:lnTo>
                  <a:lnTo>
                    <a:pt x="92" y="759"/>
                  </a:lnTo>
                  <a:lnTo>
                    <a:pt x="183" y="577"/>
                  </a:lnTo>
                  <a:lnTo>
                    <a:pt x="304" y="425"/>
                  </a:lnTo>
                  <a:lnTo>
                    <a:pt x="334" y="395"/>
                  </a:lnTo>
                  <a:lnTo>
                    <a:pt x="395" y="334"/>
                  </a:lnTo>
                  <a:lnTo>
                    <a:pt x="516" y="182"/>
                  </a:lnTo>
                  <a:lnTo>
                    <a:pt x="699" y="91"/>
                  </a:lnTo>
                  <a:lnTo>
                    <a:pt x="759" y="61"/>
                  </a:lnTo>
                  <a:lnTo>
                    <a:pt x="790" y="30"/>
                  </a:lnTo>
                  <a:lnTo>
                    <a:pt x="759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4"/>
            <p:cNvSpPr/>
            <p:nvPr/>
          </p:nvSpPr>
          <p:spPr>
            <a:xfrm>
              <a:off x="2440325" y="2026800"/>
              <a:ext cx="173750" cy="424100"/>
            </a:xfrm>
            <a:custGeom>
              <a:avLst/>
              <a:gdLst/>
              <a:ahLst/>
              <a:cxnLst/>
              <a:rect l="l" t="t" r="r" b="b"/>
              <a:pathLst>
                <a:path w="6950" h="16964" extrusionOk="0">
                  <a:moveTo>
                    <a:pt x="5888" y="1"/>
                  </a:moveTo>
                  <a:lnTo>
                    <a:pt x="1275" y="31"/>
                  </a:lnTo>
                  <a:lnTo>
                    <a:pt x="517" y="9256"/>
                  </a:lnTo>
                  <a:lnTo>
                    <a:pt x="1" y="15355"/>
                  </a:lnTo>
                  <a:lnTo>
                    <a:pt x="972" y="15689"/>
                  </a:lnTo>
                  <a:lnTo>
                    <a:pt x="1973" y="16022"/>
                  </a:lnTo>
                  <a:lnTo>
                    <a:pt x="3157" y="16356"/>
                  </a:lnTo>
                  <a:lnTo>
                    <a:pt x="4370" y="16690"/>
                  </a:lnTo>
                  <a:lnTo>
                    <a:pt x="4947" y="16811"/>
                  </a:lnTo>
                  <a:lnTo>
                    <a:pt x="5463" y="16902"/>
                  </a:lnTo>
                  <a:lnTo>
                    <a:pt x="5948" y="16963"/>
                  </a:lnTo>
                  <a:lnTo>
                    <a:pt x="6373" y="16963"/>
                  </a:lnTo>
                  <a:lnTo>
                    <a:pt x="6525" y="16933"/>
                  </a:lnTo>
                  <a:lnTo>
                    <a:pt x="6676" y="16902"/>
                  </a:lnTo>
                  <a:lnTo>
                    <a:pt x="6798" y="16872"/>
                  </a:lnTo>
                  <a:lnTo>
                    <a:pt x="6859" y="16811"/>
                  </a:lnTo>
                  <a:lnTo>
                    <a:pt x="6919" y="16720"/>
                  </a:lnTo>
                  <a:lnTo>
                    <a:pt x="6950" y="16660"/>
                  </a:lnTo>
                  <a:lnTo>
                    <a:pt x="6950" y="16569"/>
                  </a:lnTo>
                  <a:lnTo>
                    <a:pt x="6889" y="16478"/>
                  </a:lnTo>
                  <a:lnTo>
                    <a:pt x="6737" y="16296"/>
                  </a:lnTo>
                  <a:lnTo>
                    <a:pt x="6494" y="16083"/>
                  </a:lnTo>
                  <a:lnTo>
                    <a:pt x="6191" y="15871"/>
                  </a:lnTo>
                  <a:lnTo>
                    <a:pt x="5827" y="15689"/>
                  </a:lnTo>
                  <a:lnTo>
                    <a:pt x="4947" y="15264"/>
                  </a:lnTo>
                  <a:lnTo>
                    <a:pt x="4067" y="14900"/>
                  </a:lnTo>
                  <a:lnTo>
                    <a:pt x="3278" y="14566"/>
                  </a:lnTo>
                  <a:lnTo>
                    <a:pt x="2489" y="14293"/>
                  </a:lnTo>
                  <a:lnTo>
                    <a:pt x="3157" y="11653"/>
                  </a:lnTo>
                  <a:lnTo>
                    <a:pt x="3703" y="9529"/>
                  </a:lnTo>
                  <a:lnTo>
                    <a:pt x="4158" y="7860"/>
                  </a:lnTo>
                  <a:lnTo>
                    <a:pt x="4461" y="6768"/>
                  </a:lnTo>
                  <a:lnTo>
                    <a:pt x="4765" y="5523"/>
                  </a:lnTo>
                  <a:lnTo>
                    <a:pt x="5068" y="4219"/>
                  </a:lnTo>
                  <a:lnTo>
                    <a:pt x="5341" y="2944"/>
                  </a:lnTo>
                  <a:lnTo>
                    <a:pt x="5736" y="850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4"/>
            <p:cNvSpPr/>
            <p:nvPr/>
          </p:nvSpPr>
          <p:spPr>
            <a:xfrm>
              <a:off x="2440325" y="2026800"/>
              <a:ext cx="173750" cy="424100"/>
            </a:xfrm>
            <a:custGeom>
              <a:avLst/>
              <a:gdLst/>
              <a:ahLst/>
              <a:cxnLst/>
              <a:rect l="l" t="t" r="r" b="b"/>
              <a:pathLst>
                <a:path w="6950" h="16964" fill="none" extrusionOk="0">
                  <a:moveTo>
                    <a:pt x="5888" y="1"/>
                  </a:moveTo>
                  <a:lnTo>
                    <a:pt x="5888" y="1"/>
                  </a:lnTo>
                  <a:lnTo>
                    <a:pt x="5736" y="850"/>
                  </a:lnTo>
                  <a:lnTo>
                    <a:pt x="5341" y="2944"/>
                  </a:lnTo>
                  <a:lnTo>
                    <a:pt x="5068" y="4219"/>
                  </a:lnTo>
                  <a:lnTo>
                    <a:pt x="4765" y="5523"/>
                  </a:lnTo>
                  <a:lnTo>
                    <a:pt x="4461" y="6768"/>
                  </a:lnTo>
                  <a:lnTo>
                    <a:pt x="4158" y="7860"/>
                  </a:lnTo>
                  <a:lnTo>
                    <a:pt x="4158" y="7860"/>
                  </a:lnTo>
                  <a:lnTo>
                    <a:pt x="3703" y="9529"/>
                  </a:lnTo>
                  <a:lnTo>
                    <a:pt x="3157" y="11653"/>
                  </a:lnTo>
                  <a:lnTo>
                    <a:pt x="2489" y="14293"/>
                  </a:lnTo>
                  <a:lnTo>
                    <a:pt x="2489" y="14293"/>
                  </a:lnTo>
                  <a:lnTo>
                    <a:pt x="3278" y="14566"/>
                  </a:lnTo>
                  <a:lnTo>
                    <a:pt x="4067" y="14900"/>
                  </a:lnTo>
                  <a:lnTo>
                    <a:pt x="4947" y="15264"/>
                  </a:lnTo>
                  <a:lnTo>
                    <a:pt x="5827" y="15689"/>
                  </a:lnTo>
                  <a:lnTo>
                    <a:pt x="6191" y="15871"/>
                  </a:lnTo>
                  <a:lnTo>
                    <a:pt x="6494" y="16083"/>
                  </a:lnTo>
                  <a:lnTo>
                    <a:pt x="6737" y="16296"/>
                  </a:lnTo>
                  <a:lnTo>
                    <a:pt x="6889" y="16478"/>
                  </a:lnTo>
                  <a:lnTo>
                    <a:pt x="6950" y="16569"/>
                  </a:lnTo>
                  <a:lnTo>
                    <a:pt x="6950" y="16660"/>
                  </a:lnTo>
                  <a:lnTo>
                    <a:pt x="6919" y="16720"/>
                  </a:lnTo>
                  <a:lnTo>
                    <a:pt x="6859" y="16811"/>
                  </a:lnTo>
                  <a:lnTo>
                    <a:pt x="6859" y="16811"/>
                  </a:lnTo>
                  <a:lnTo>
                    <a:pt x="6798" y="16872"/>
                  </a:lnTo>
                  <a:lnTo>
                    <a:pt x="6676" y="16902"/>
                  </a:lnTo>
                  <a:lnTo>
                    <a:pt x="6525" y="16933"/>
                  </a:lnTo>
                  <a:lnTo>
                    <a:pt x="6373" y="16963"/>
                  </a:lnTo>
                  <a:lnTo>
                    <a:pt x="5948" y="16963"/>
                  </a:lnTo>
                  <a:lnTo>
                    <a:pt x="5463" y="16902"/>
                  </a:lnTo>
                  <a:lnTo>
                    <a:pt x="4947" y="16811"/>
                  </a:lnTo>
                  <a:lnTo>
                    <a:pt x="4370" y="16690"/>
                  </a:lnTo>
                  <a:lnTo>
                    <a:pt x="3157" y="16356"/>
                  </a:lnTo>
                  <a:lnTo>
                    <a:pt x="1973" y="16022"/>
                  </a:lnTo>
                  <a:lnTo>
                    <a:pt x="972" y="15689"/>
                  </a:lnTo>
                  <a:lnTo>
                    <a:pt x="1" y="15355"/>
                  </a:lnTo>
                  <a:lnTo>
                    <a:pt x="1" y="15355"/>
                  </a:lnTo>
                  <a:lnTo>
                    <a:pt x="517" y="9256"/>
                  </a:lnTo>
                  <a:lnTo>
                    <a:pt x="1275" y="31"/>
                  </a:lnTo>
                  <a:lnTo>
                    <a:pt x="58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4"/>
            <p:cNvSpPr/>
            <p:nvPr/>
          </p:nvSpPr>
          <p:spPr>
            <a:xfrm>
              <a:off x="2443375" y="2326450"/>
              <a:ext cx="23525" cy="49350"/>
            </a:xfrm>
            <a:custGeom>
              <a:avLst/>
              <a:gdLst/>
              <a:ahLst/>
              <a:cxnLst/>
              <a:rect l="l" t="t" r="r" b="b"/>
              <a:pathLst>
                <a:path w="941" h="1974" extrusionOk="0">
                  <a:moveTo>
                    <a:pt x="152" y="1"/>
                  </a:moveTo>
                  <a:lnTo>
                    <a:pt x="0" y="1821"/>
                  </a:lnTo>
                  <a:lnTo>
                    <a:pt x="941" y="1973"/>
                  </a:lnTo>
                  <a:lnTo>
                    <a:pt x="819" y="1579"/>
                  </a:lnTo>
                  <a:lnTo>
                    <a:pt x="789" y="1154"/>
                  </a:lnTo>
                  <a:lnTo>
                    <a:pt x="759" y="274"/>
                  </a:lnTo>
                  <a:lnTo>
                    <a:pt x="455" y="15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4"/>
            <p:cNvSpPr/>
            <p:nvPr/>
          </p:nvSpPr>
          <p:spPr>
            <a:xfrm>
              <a:off x="2443375" y="2326450"/>
              <a:ext cx="23525" cy="49350"/>
            </a:xfrm>
            <a:custGeom>
              <a:avLst/>
              <a:gdLst/>
              <a:ahLst/>
              <a:cxnLst/>
              <a:rect l="l" t="t" r="r" b="b"/>
              <a:pathLst>
                <a:path w="941" h="1974" fill="none" extrusionOk="0">
                  <a:moveTo>
                    <a:pt x="152" y="1"/>
                  </a:moveTo>
                  <a:lnTo>
                    <a:pt x="152" y="1"/>
                  </a:lnTo>
                  <a:lnTo>
                    <a:pt x="0" y="1821"/>
                  </a:lnTo>
                  <a:lnTo>
                    <a:pt x="941" y="1973"/>
                  </a:lnTo>
                  <a:lnTo>
                    <a:pt x="941" y="1973"/>
                  </a:lnTo>
                  <a:lnTo>
                    <a:pt x="819" y="1579"/>
                  </a:lnTo>
                  <a:lnTo>
                    <a:pt x="789" y="1154"/>
                  </a:lnTo>
                  <a:lnTo>
                    <a:pt x="789" y="1154"/>
                  </a:lnTo>
                  <a:lnTo>
                    <a:pt x="759" y="274"/>
                  </a:lnTo>
                  <a:lnTo>
                    <a:pt x="759" y="274"/>
                  </a:lnTo>
                  <a:lnTo>
                    <a:pt x="455" y="152"/>
                  </a:lnTo>
                  <a:lnTo>
                    <a:pt x="1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4"/>
            <p:cNvSpPr/>
            <p:nvPr/>
          </p:nvSpPr>
          <p:spPr>
            <a:xfrm>
              <a:off x="2436550" y="2349975"/>
              <a:ext cx="182075" cy="105475"/>
            </a:xfrm>
            <a:custGeom>
              <a:avLst/>
              <a:gdLst/>
              <a:ahLst/>
              <a:cxnLst/>
              <a:rect l="l" t="t" r="r" b="b"/>
              <a:pathLst>
                <a:path w="7283" h="4219" extrusionOk="0">
                  <a:moveTo>
                    <a:pt x="2579" y="0"/>
                  </a:moveTo>
                  <a:lnTo>
                    <a:pt x="2458" y="31"/>
                  </a:lnTo>
                  <a:lnTo>
                    <a:pt x="2337" y="91"/>
                  </a:lnTo>
                  <a:lnTo>
                    <a:pt x="2215" y="152"/>
                  </a:lnTo>
                  <a:lnTo>
                    <a:pt x="2124" y="243"/>
                  </a:lnTo>
                  <a:lnTo>
                    <a:pt x="1942" y="456"/>
                  </a:lnTo>
                  <a:lnTo>
                    <a:pt x="1821" y="698"/>
                  </a:lnTo>
                  <a:lnTo>
                    <a:pt x="1730" y="911"/>
                  </a:lnTo>
                  <a:lnTo>
                    <a:pt x="1639" y="1123"/>
                  </a:lnTo>
                  <a:lnTo>
                    <a:pt x="152" y="880"/>
                  </a:lnTo>
                  <a:lnTo>
                    <a:pt x="0" y="2640"/>
                  </a:lnTo>
                  <a:lnTo>
                    <a:pt x="1153" y="3004"/>
                  </a:lnTo>
                  <a:lnTo>
                    <a:pt x="2337" y="3399"/>
                  </a:lnTo>
                  <a:lnTo>
                    <a:pt x="3702" y="3763"/>
                  </a:lnTo>
                  <a:lnTo>
                    <a:pt x="4370" y="3945"/>
                  </a:lnTo>
                  <a:lnTo>
                    <a:pt x="5037" y="4066"/>
                  </a:lnTo>
                  <a:lnTo>
                    <a:pt x="5644" y="4188"/>
                  </a:lnTo>
                  <a:lnTo>
                    <a:pt x="6221" y="4218"/>
                  </a:lnTo>
                  <a:lnTo>
                    <a:pt x="6858" y="4218"/>
                  </a:lnTo>
                  <a:lnTo>
                    <a:pt x="7010" y="4157"/>
                  </a:lnTo>
                  <a:lnTo>
                    <a:pt x="7131" y="4097"/>
                  </a:lnTo>
                  <a:lnTo>
                    <a:pt x="7222" y="4006"/>
                  </a:lnTo>
                  <a:lnTo>
                    <a:pt x="7283" y="3915"/>
                  </a:lnTo>
                  <a:lnTo>
                    <a:pt x="7283" y="3793"/>
                  </a:lnTo>
                  <a:lnTo>
                    <a:pt x="7252" y="3642"/>
                  </a:lnTo>
                  <a:lnTo>
                    <a:pt x="7222" y="3520"/>
                  </a:lnTo>
                  <a:lnTo>
                    <a:pt x="7131" y="3399"/>
                  </a:lnTo>
                  <a:lnTo>
                    <a:pt x="7040" y="3247"/>
                  </a:lnTo>
                  <a:lnTo>
                    <a:pt x="6797" y="3004"/>
                  </a:lnTo>
                  <a:lnTo>
                    <a:pt x="6494" y="2792"/>
                  </a:lnTo>
                  <a:lnTo>
                    <a:pt x="6160" y="2580"/>
                  </a:lnTo>
                  <a:lnTo>
                    <a:pt x="5765" y="2367"/>
                  </a:lnTo>
                  <a:lnTo>
                    <a:pt x="5341" y="2185"/>
                  </a:lnTo>
                  <a:lnTo>
                    <a:pt x="4916" y="2033"/>
                  </a:lnTo>
                  <a:lnTo>
                    <a:pt x="4066" y="1730"/>
                  </a:lnTo>
                  <a:lnTo>
                    <a:pt x="3338" y="1548"/>
                  </a:lnTo>
                  <a:lnTo>
                    <a:pt x="2640" y="1366"/>
                  </a:lnTo>
                  <a:lnTo>
                    <a:pt x="2761" y="1214"/>
                  </a:lnTo>
                  <a:lnTo>
                    <a:pt x="2913" y="1032"/>
                  </a:lnTo>
                  <a:lnTo>
                    <a:pt x="3034" y="850"/>
                  </a:lnTo>
                  <a:lnTo>
                    <a:pt x="3126" y="638"/>
                  </a:lnTo>
                  <a:lnTo>
                    <a:pt x="3156" y="516"/>
                  </a:lnTo>
                  <a:lnTo>
                    <a:pt x="3156" y="425"/>
                  </a:lnTo>
                  <a:lnTo>
                    <a:pt x="3126" y="304"/>
                  </a:lnTo>
                  <a:lnTo>
                    <a:pt x="3065" y="213"/>
                  </a:lnTo>
                  <a:lnTo>
                    <a:pt x="2974" y="122"/>
                  </a:lnTo>
                  <a:lnTo>
                    <a:pt x="2852" y="61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4"/>
            <p:cNvSpPr/>
            <p:nvPr/>
          </p:nvSpPr>
          <p:spPr>
            <a:xfrm>
              <a:off x="2436550" y="2349975"/>
              <a:ext cx="182075" cy="105475"/>
            </a:xfrm>
            <a:custGeom>
              <a:avLst/>
              <a:gdLst/>
              <a:ahLst/>
              <a:cxnLst/>
              <a:rect l="l" t="t" r="r" b="b"/>
              <a:pathLst>
                <a:path w="7283" h="4219" fill="none" extrusionOk="0">
                  <a:moveTo>
                    <a:pt x="2640" y="1366"/>
                  </a:moveTo>
                  <a:lnTo>
                    <a:pt x="2640" y="1366"/>
                  </a:lnTo>
                  <a:lnTo>
                    <a:pt x="2761" y="1214"/>
                  </a:lnTo>
                  <a:lnTo>
                    <a:pt x="2913" y="1032"/>
                  </a:lnTo>
                  <a:lnTo>
                    <a:pt x="3034" y="850"/>
                  </a:lnTo>
                  <a:lnTo>
                    <a:pt x="3126" y="638"/>
                  </a:lnTo>
                  <a:lnTo>
                    <a:pt x="3156" y="516"/>
                  </a:lnTo>
                  <a:lnTo>
                    <a:pt x="3156" y="425"/>
                  </a:lnTo>
                  <a:lnTo>
                    <a:pt x="3126" y="304"/>
                  </a:lnTo>
                  <a:lnTo>
                    <a:pt x="3065" y="213"/>
                  </a:lnTo>
                  <a:lnTo>
                    <a:pt x="2974" y="122"/>
                  </a:lnTo>
                  <a:lnTo>
                    <a:pt x="2852" y="61"/>
                  </a:lnTo>
                  <a:lnTo>
                    <a:pt x="2852" y="61"/>
                  </a:lnTo>
                  <a:lnTo>
                    <a:pt x="2701" y="0"/>
                  </a:lnTo>
                  <a:lnTo>
                    <a:pt x="2579" y="0"/>
                  </a:lnTo>
                  <a:lnTo>
                    <a:pt x="2458" y="31"/>
                  </a:lnTo>
                  <a:lnTo>
                    <a:pt x="2337" y="91"/>
                  </a:lnTo>
                  <a:lnTo>
                    <a:pt x="2215" y="152"/>
                  </a:lnTo>
                  <a:lnTo>
                    <a:pt x="2124" y="243"/>
                  </a:lnTo>
                  <a:lnTo>
                    <a:pt x="1942" y="456"/>
                  </a:lnTo>
                  <a:lnTo>
                    <a:pt x="1821" y="698"/>
                  </a:lnTo>
                  <a:lnTo>
                    <a:pt x="1730" y="911"/>
                  </a:lnTo>
                  <a:lnTo>
                    <a:pt x="1639" y="1123"/>
                  </a:lnTo>
                  <a:lnTo>
                    <a:pt x="152" y="880"/>
                  </a:lnTo>
                  <a:lnTo>
                    <a:pt x="0" y="2640"/>
                  </a:lnTo>
                  <a:lnTo>
                    <a:pt x="0" y="2640"/>
                  </a:lnTo>
                  <a:lnTo>
                    <a:pt x="1153" y="3004"/>
                  </a:lnTo>
                  <a:lnTo>
                    <a:pt x="2337" y="3399"/>
                  </a:lnTo>
                  <a:lnTo>
                    <a:pt x="3702" y="3763"/>
                  </a:lnTo>
                  <a:lnTo>
                    <a:pt x="4370" y="3945"/>
                  </a:lnTo>
                  <a:lnTo>
                    <a:pt x="5037" y="4066"/>
                  </a:lnTo>
                  <a:lnTo>
                    <a:pt x="5644" y="4188"/>
                  </a:lnTo>
                  <a:lnTo>
                    <a:pt x="6221" y="4218"/>
                  </a:lnTo>
                  <a:lnTo>
                    <a:pt x="6676" y="4218"/>
                  </a:lnTo>
                  <a:lnTo>
                    <a:pt x="6858" y="4218"/>
                  </a:lnTo>
                  <a:lnTo>
                    <a:pt x="7010" y="4157"/>
                  </a:lnTo>
                  <a:lnTo>
                    <a:pt x="7131" y="4097"/>
                  </a:lnTo>
                  <a:lnTo>
                    <a:pt x="7222" y="4006"/>
                  </a:lnTo>
                  <a:lnTo>
                    <a:pt x="7283" y="3915"/>
                  </a:lnTo>
                  <a:lnTo>
                    <a:pt x="7283" y="3793"/>
                  </a:lnTo>
                  <a:lnTo>
                    <a:pt x="7283" y="3793"/>
                  </a:lnTo>
                  <a:lnTo>
                    <a:pt x="7252" y="3642"/>
                  </a:lnTo>
                  <a:lnTo>
                    <a:pt x="7222" y="3520"/>
                  </a:lnTo>
                  <a:lnTo>
                    <a:pt x="7131" y="3399"/>
                  </a:lnTo>
                  <a:lnTo>
                    <a:pt x="7040" y="3247"/>
                  </a:lnTo>
                  <a:lnTo>
                    <a:pt x="6797" y="3004"/>
                  </a:lnTo>
                  <a:lnTo>
                    <a:pt x="6494" y="2792"/>
                  </a:lnTo>
                  <a:lnTo>
                    <a:pt x="6160" y="2580"/>
                  </a:lnTo>
                  <a:lnTo>
                    <a:pt x="5765" y="2367"/>
                  </a:lnTo>
                  <a:lnTo>
                    <a:pt x="5341" y="2185"/>
                  </a:lnTo>
                  <a:lnTo>
                    <a:pt x="4916" y="2033"/>
                  </a:lnTo>
                  <a:lnTo>
                    <a:pt x="4066" y="1730"/>
                  </a:lnTo>
                  <a:lnTo>
                    <a:pt x="3338" y="1548"/>
                  </a:lnTo>
                  <a:lnTo>
                    <a:pt x="2640" y="13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4"/>
            <p:cNvSpPr/>
            <p:nvPr/>
          </p:nvSpPr>
          <p:spPr>
            <a:xfrm>
              <a:off x="2597375" y="2439475"/>
              <a:ext cx="21250" cy="16725"/>
            </a:xfrm>
            <a:custGeom>
              <a:avLst/>
              <a:gdLst/>
              <a:ahLst/>
              <a:cxnLst/>
              <a:rect l="l" t="t" r="r" b="b"/>
              <a:pathLst>
                <a:path w="850" h="669" extrusionOk="0">
                  <a:moveTo>
                    <a:pt x="0" y="669"/>
                  </a:moveTo>
                  <a:lnTo>
                    <a:pt x="0" y="669"/>
                  </a:lnTo>
                  <a:lnTo>
                    <a:pt x="0" y="669"/>
                  </a:lnTo>
                  <a:lnTo>
                    <a:pt x="0" y="669"/>
                  </a:lnTo>
                  <a:lnTo>
                    <a:pt x="0" y="669"/>
                  </a:lnTo>
                  <a:lnTo>
                    <a:pt x="0" y="669"/>
                  </a:lnTo>
                  <a:close/>
                  <a:moveTo>
                    <a:pt x="819" y="1"/>
                  </a:moveTo>
                  <a:lnTo>
                    <a:pt x="819" y="1"/>
                  </a:lnTo>
                  <a:lnTo>
                    <a:pt x="850" y="213"/>
                  </a:lnTo>
                  <a:lnTo>
                    <a:pt x="850" y="213"/>
                  </a:lnTo>
                  <a:lnTo>
                    <a:pt x="850" y="213"/>
                  </a:lnTo>
                  <a:lnTo>
                    <a:pt x="850" y="213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CA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4"/>
            <p:cNvSpPr/>
            <p:nvPr/>
          </p:nvSpPr>
          <p:spPr>
            <a:xfrm>
              <a:off x="2597375" y="245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4"/>
            <p:cNvSpPr/>
            <p:nvPr/>
          </p:nvSpPr>
          <p:spPr>
            <a:xfrm>
              <a:off x="2617850" y="2439475"/>
              <a:ext cx="775" cy="5350"/>
            </a:xfrm>
            <a:custGeom>
              <a:avLst/>
              <a:gdLst/>
              <a:ahLst/>
              <a:cxnLst/>
              <a:rect l="l" t="t" r="r" b="b"/>
              <a:pathLst>
                <a:path w="31" h="21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1" y="213"/>
                  </a:lnTo>
                  <a:lnTo>
                    <a:pt x="31" y="213"/>
                  </a:lnTo>
                  <a:lnTo>
                    <a:pt x="31" y="213"/>
                  </a:lnTo>
                  <a:lnTo>
                    <a:pt x="31" y="21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4"/>
            <p:cNvSpPr/>
            <p:nvPr/>
          </p:nvSpPr>
          <p:spPr>
            <a:xfrm>
              <a:off x="2436550" y="2362875"/>
              <a:ext cx="182075" cy="93325"/>
            </a:xfrm>
            <a:custGeom>
              <a:avLst/>
              <a:gdLst/>
              <a:ahLst/>
              <a:cxnLst/>
              <a:rect l="l" t="t" r="r" b="b"/>
              <a:pathLst>
                <a:path w="7283" h="3733" extrusionOk="0">
                  <a:moveTo>
                    <a:pt x="1912" y="0"/>
                  </a:moveTo>
                  <a:lnTo>
                    <a:pt x="1790" y="213"/>
                  </a:lnTo>
                  <a:lnTo>
                    <a:pt x="1699" y="425"/>
                  </a:lnTo>
                  <a:lnTo>
                    <a:pt x="1639" y="607"/>
                  </a:lnTo>
                  <a:lnTo>
                    <a:pt x="1214" y="516"/>
                  </a:lnTo>
                  <a:lnTo>
                    <a:pt x="273" y="364"/>
                  </a:lnTo>
                  <a:lnTo>
                    <a:pt x="152" y="364"/>
                  </a:lnTo>
                  <a:lnTo>
                    <a:pt x="0" y="2124"/>
                  </a:lnTo>
                  <a:lnTo>
                    <a:pt x="728" y="2367"/>
                  </a:lnTo>
                  <a:lnTo>
                    <a:pt x="1517" y="2610"/>
                  </a:lnTo>
                  <a:lnTo>
                    <a:pt x="2488" y="2913"/>
                  </a:lnTo>
                  <a:lnTo>
                    <a:pt x="3550" y="3217"/>
                  </a:lnTo>
                  <a:lnTo>
                    <a:pt x="4612" y="3459"/>
                  </a:lnTo>
                  <a:lnTo>
                    <a:pt x="5128" y="3581"/>
                  </a:lnTo>
                  <a:lnTo>
                    <a:pt x="5614" y="3641"/>
                  </a:lnTo>
                  <a:lnTo>
                    <a:pt x="6069" y="3702"/>
                  </a:lnTo>
                  <a:lnTo>
                    <a:pt x="6433" y="3733"/>
                  </a:lnTo>
                  <a:lnTo>
                    <a:pt x="6797" y="3702"/>
                  </a:lnTo>
                  <a:lnTo>
                    <a:pt x="6949" y="3672"/>
                  </a:lnTo>
                  <a:lnTo>
                    <a:pt x="7070" y="3611"/>
                  </a:lnTo>
                  <a:lnTo>
                    <a:pt x="7192" y="3550"/>
                  </a:lnTo>
                  <a:lnTo>
                    <a:pt x="7252" y="3490"/>
                  </a:lnTo>
                  <a:lnTo>
                    <a:pt x="7283" y="3368"/>
                  </a:lnTo>
                  <a:lnTo>
                    <a:pt x="7283" y="3277"/>
                  </a:lnTo>
                  <a:lnTo>
                    <a:pt x="7252" y="3065"/>
                  </a:lnTo>
                  <a:lnTo>
                    <a:pt x="7131" y="2822"/>
                  </a:lnTo>
                  <a:lnTo>
                    <a:pt x="6919" y="2610"/>
                  </a:lnTo>
                  <a:lnTo>
                    <a:pt x="6676" y="2397"/>
                  </a:lnTo>
                  <a:lnTo>
                    <a:pt x="6372" y="2185"/>
                  </a:lnTo>
                  <a:lnTo>
                    <a:pt x="6130" y="2246"/>
                  </a:lnTo>
                  <a:lnTo>
                    <a:pt x="5856" y="2306"/>
                  </a:lnTo>
                  <a:lnTo>
                    <a:pt x="5614" y="2337"/>
                  </a:lnTo>
                  <a:lnTo>
                    <a:pt x="5341" y="2337"/>
                  </a:lnTo>
                  <a:lnTo>
                    <a:pt x="4885" y="2306"/>
                  </a:lnTo>
                  <a:lnTo>
                    <a:pt x="4855" y="2306"/>
                  </a:lnTo>
                  <a:lnTo>
                    <a:pt x="4370" y="2215"/>
                  </a:lnTo>
                  <a:lnTo>
                    <a:pt x="3884" y="2064"/>
                  </a:lnTo>
                  <a:lnTo>
                    <a:pt x="3459" y="1821"/>
                  </a:lnTo>
                  <a:lnTo>
                    <a:pt x="3065" y="1548"/>
                  </a:lnTo>
                  <a:lnTo>
                    <a:pt x="2701" y="1214"/>
                  </a:lnTo>
                  <a:lnTo>
                    <a:pt x="2397" y="850"/>
                  </a:lnTo>
                  <a:lnTo>
                    <a:pt x="2124" y="455"/>
                  </a:lnTo>
                  <a:lnTo>
                    <a:pt x="1912" y="0"/>
                  </a:lnTo>
                  <a:close/>
                </a:path>
              </a:pathLst>
            </a:custGeom>
            <a:solidFill>
              <a:srgbClr val="3E8C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4"/>
            <p:cNvSpPr/>
            <p:nvPr/>
          </p:nvSpPr>
          <p:spPr>
            <a:xfrm>
              <a:off x="2436550" y="2362875"/>
              <a:ext cx="182075" cy="93325"/>
            </a:xfrm>
            <a:custGeom>
              <a:avLst/>
              <a:gdLst/>
              <a:ahLst/>
              <a:cxnLst/>
              <a:rect l="l" t="t" r="r" b="b"/>
              <a:pathLst>
                <a:path w="7283" h="3733" fill="none" extrusionOk="0">
                  <a:moveTo>
                    <a:pt x="1912" y="0"/>
                  </a:moveTo>
                  <a:lnTo>
                    <a:pt x="1912" y="0"/>
                  </a:lnTo>
                  <a:lnTo>
                    <a:pt x="1790" y="213"/>
                  </a:lnTo>
                  <a:lnTo>
                    <a:pt x="1699" y="425"/>
                  </a:lnTo>
                  <a:lnTo>
                    <a:pt x="1639" y="607"/>
                  </a:lnTo>
                  <a:lnTo>
                    <a:pt x="1639" y="607"/>
                  </a:lnTo>
                  <a:lnTo>
                    <a:pt x="1639" y="607"/>
                  </a:lnTo>
                  <a:lnTo>
                    <a:pt x="1214" y="516"/>
                  </a:lnTo>
                  <a:lnTo>
                    <a:pt x="273" y="364"/>
                  </a:lnTo>
                  <a:lnTo>
                    <a:pt x="152" y="364"/>
                  </a:lnTo>
                  <a:lnTo>
                    <a:pt x="0" y="2124"/>
                  </a:lnTo>
                  <a:lnTo>
                    <a:pt x="0" y="2124"/>
                  </a:lnTo>
                  <a:lnTo>
                    <a:pt x="728" y="2367"/>
                  </a:lnTo>
                  <a:lnTo>
                    <a:pt x="1517" y="2610"/>
                  </a:lnTo>
                  <a:lnTo>
                    <a:pt x="2488" y="2913"/>
                  </a:lnTo>
                  <a:lnTo>
                    <a:pt x="3550" y="3217"/>
                  </a:lnTo>
                  <a:lnTo>
                    <a:pt x="4612" y="3459"/>
                  </a:lnTo>
                  <a:lnTo>
                    <a:pt x="5128" y="3581"/>
                  </a:lnTo>
                  <a:lnTo>
                    <a:pt x="5614" y="3641"/>
                  </a:lnTo>
                  <a:lnTo>
                    <a:pt x="6069" y="3702"/>
                  </a:lnTo>
                  <a:lnTo>
                    <a:pt x="6433" y="3733"/>
                  </a:lnTo>
                  <a:lnTo>
                    <a:pt x="6433" y="3733"/>
                  </a:lnTo>
                  <a:lnTo>
                    <a:pt x="6433" y="3733"/>
                  </a:lnTo>
                  <a:lnTo>
                    <a:pt x="6433" y="3733"/>
                  </a:lnTo>
                  <a:lnTo>
                    <a:pt x="6797" y="3702"/>
                  </a:lnTo>
                  <a:lnTo>
                    <a:pt x="6949" y="3672"/>
                  </a:lnTo>
                  <a:lnTo>
                    <a:pt x="7070" y="3611"/>
                  </a:lnTo>
                  <a:lnTo>
                    <a:pt x="7192" y="3550"/>
                  </a:lnTo>
                  <a:lnTo>
                    <a:pt x="7252" y="3490"/>
                  </a:lnTo>
                  <a:lnTo>
                    <a:pt x="7283" y="3368"/>
                  </a:lnTo>
                  <a:lnTo>
                    <a:pt x="7283" y="3277"/>
                  </a:lnTo>
                  <a:lnTo>
                    <a:pt x="7283" y="3277"/>
                  </a:lnTo>
                  <a:lnTo>
                    <a:pt x="7283" y="3277"/>
                  </a:lnTo>
                  <a:lnTo>
                    <a:pt x="7252" y="3065"/>
                  </a:lnTo>
                  <a:lnTo>
                    <a:pt x="7252" y="3065"/>
                  </a:lnTo>
                  <a:lnTo>
                    <a:pt x="7131" y="2822"/>
                  </a:lnTo>
                  <a:lnTo>
                    <a:pt x="6919" y="2610"/>
                  </a:lnTo>
                  <a:lnTo>
                    <a:pt x="6676" y="2397"/>
                  </a:lnTo>
                  <a:lnTo>
                    <a:pt x="6372" y="2185"/>
                  </a:lnTo>
                  <a:lnTo>
                    <a:pt x="6372" y="2185"/>
                  </a:lnTo>
                  <a:lnTo>
                    <a:pt x="6130" y="2246"/>
                  </a:lnTo>
                  <a:lnTo>
                    <a:pt x="5856" y="2306"/>
                  </a:lnTo>
                  <a:lnTo>
                    <a:pt x="5614" y="2337"/>
                  </a:lnTo>
                  <a:lnTo>
                    <a:pt x="5341" y="2337"/>
                  </a:lnTo>
                  <a:lnTo>
                    <a:pt x="5341" y="2337"/>
                  </a:lnTo>
                  <a:lnTo>
                    <a:pt x="4885" y="2306"/>
                  </a:lnTo>
                  <a:lnTo>
                    <a:pt x="4855" y="2306"/>
                  </a:lnTo>
                  <a:lnTo>
                    <a:pt x="4855" y="2306"/>
                  </a:lnTo>
                  <a:lnTo>
                    <a:pt x="4370" y="2215"/>
                  </a:lnTo>
                  <a:lnTo>
                    <a:pt x="3884" y="2064"/>
                  </a:lnTo>
                  <a:lnTo>
                    <a:pt x="3459" y="1821"/>
                  </a:lnTo>
                  <a:lnTo>
                    <a:pt x="3065" y="1548"/>
                  </a:lnTo>
                  <a:lnTo>
                    <a:pt x="2701" y="1214"/>
                  </a:lnTo>
                  <a:lnTo>
                    <a:pt x="2397" y="850"/>
                  </a:lnTo>
                  <a:lnTo>
                    <a:pt x="2124" y="455"/>
                  </a:lnTo>
                  <a:lnTo>
                    <a:pt x="19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4"/>
            <p:cNvSpPr/>
            <p:nvPr/>
          </p:nvSpPr>
          <p:spPr>
            <a:xfrm>
              <a:off x="2436550" y="2403825"/>
              <a:ext cx="182075" cy="51625"/>
            </a:xfrm>
            <a:custGeom>
              <a:avLst/>
              <a:gdLst/>
              <a:ahLst/>
              <a:cxnLst/>
              <a:rect l="l" t="t" r="r" b="b"/>
              <a:pathLst>
                <a:path w="7283" h="2065" extrusionOk="0">
                  <a:moveTo>
                    <a:pt x="30" y="1"/>
                  </a:moveTo>
                  <a:lnTo>
                    <a:pt x="0" y="486"/>
                  </a:lnTo>
                  <a:lnTo>
                    <a:pt x="1153" y="850"/>
                  </a:lnTo>
                  <a:lnTo>
                    <a:pt x="2337" y="1245"/>
                  </a:lnTo>
                  <a:lnTo>
                    <a:pt x="3702" y="1609"/>
                  </a:lnTo>
                  <a:lnTo>
                    <a:pt x="4370" y="1791"/>
                  </a:lnTo>
                  <a:lnTo>
                    <a:pt x="5037" y="1912"/>
                  </a:lnTo>
                  <a:lnTo>
                    <a:pt x="5644" y="2034"/>
                  </a:lnTo>
                  <a:lnTo>
                    <a:pt x="6221" y="2064"/>
                  </a:lnTo>
                  <a:lnTo>
                    <a:pt x="6858" y="2064"/>
                  </a:lnTo>
                  <a:lnTo>
                    <a:pt x="7010" y="2003"/>
                  </a:lnTo>
                  <a:lnTo>
                    <a:pt x="7131" y="1943"/>
                  </a:lnTo>
                  <a:lnTo>
                    <a:pt x="7222" y="1852"/>
                  </a:lnTo>
                  <a:lnTo>
                    <a:pt x="7283" y="1761"/>
                  </a:lnTo>
                  <a:lnTo>
                    <a:pt x="7283" y="1639"/>
                  </a:lnTo>
                  <a:lnTo>
                    <a:pt x="7283" y="1518"/>
                  </a:lnTo>
                  <a:lnTo>
                    <a:pt x="7222" y="1397"/>
                  </a:lnTo>
                  <a:lnTo>
                    <a:pt x="7010" y="1457"/>
                  </a:lnTo>
                  <a:lnTo>
                    <a:pt x="6706" y="1488"/>
                  </a:lnTo>
                  <a:lnTo>
                    <a:pt x="6342" y="1518"/>
                  </a:lnTo>
                  <a:lnTo>
                    <a:pt x="5887" y="1488"/>
                  </a:lnTo>
                  <a:lnTo>
                    <a:pt x="5341" y="1427"/>
                  </a:lnTo>
                  <a:lnTo>
                    <a:pt x="4673" y="1336"/>
                  </a:lnTo>
                  <a:lnTo>
                    <a:pt x="3914" y="1184"/>
                  </a:lnTo>
                  <a:lnTo>
                    <a:pt x="3034" y="972"/>
                  </a:lnTo>
                  <a:lnTo>
                    <a:pt x="2094" y="729"/>
                  </a:lnTo>
                  <a:lnTo>
                    <a:pt x="1275" y="486"/>
                  </a:lnTo>
                  <a:lnTo>
                    <a:pt x="607" y="24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4"/>
            <p:cNvSpPr/>
            <p:nvPr/>
          </p:nvSpPr>
          <p:spPr>
            <a:xfrm>
              <a:off x="2515425" y="2393200"/>
              <a:ext cx="28850" cy="20525"/>
            </a:xfrm>
            <a:custGeom>
              <a:avLst/>
              <a:gdLst/>
              <a:ahLst/>
              <a:cxnLst/>
              <a:rect l="l" t="t" r="r" b="b"/>
              <a:pathLst>
                <a:path w="1154" h="821" extrusionOk="0">
                  <a:moveTo>
                    <a:pt x="790" y="1"/>
                  </a:moveTo>
                  <a:lnTo>
                    <a:pt x="638" y="31"/>
                  </a:lnTo>
                  <a:lnTo>
                    <a:pt x="486" y="62"/>
                  </a:lnTo>
                  <a:lnTo>
                    <a:pt x="365" y="92"/>
                  </a:lnTo>
                  <a:lnTo>
                    <a:pt x="274" y="183"/>
                  </a:lnTo>
                  <a:lnTo>
                    <a:pt x="153" y="274"/>
                  </a:lnTo>
                  <a:lnTo>
                    <a:pt x="62" y="426"/>
                  </a:lnTo>
                  <a:lnTo>
                    <a:pt x="31" y="547"/>
                  </a:lnTo>
                  <a:lnTo>
                    <a:pt x="1" y="699"/>
                  </a:lnTo>
                  <a:lnTo>
                    <a:pt x="1" y="790"/>
                  </a:lnTo>
                  <a:lnTo>
                    <a:pt x="31" y="820"/>
                  </a:lnTo>
                  <a:lnTo>
                    <a:pt x="62" y="790"/>
                  </a:lnTo>
                  <a:lnTo>
                    <a:pt x="92" y="729"/>
                  </a:lnTo>
                  <a:lnTo>
                    <a:pt x="153" y="608"/>
                  </a:lnTo>
                  <a:lnTo>
                    <a:pt x="244" y="517"/>
                  </a:lnTo>
                  <a:lnTo>
                    <a:pt x="335" y="456"/>
                  </a:lnTo>
                  <a:lnTo>
                    <a:pt x="426" y="395"/>
                  </a:lnTo>
                  <a:lnTo>
                    <a:pt x="517" y="335"/>
                  </a:lnTo>
                  <a:lnTo>
                    <a:pt x="577" y="304"/>
                  </a:lnTo>
                  <a:lnTo>
                    <a:pt x="820" y="213"/>
                  </a:lnTo>
                  <a:lnTo>
                    <a:pt x="1033" y="153"/>
                  </a:lnTo>
                  <a:lnTo>
                    <a:pt x="1124" y="122"/>
                  </a:lnTo>
                  <a:lnTo>
                    <a:pt x="1154" y="92"/>
                  </a:lnTo>
                  <a:lnTo>
                    <a:pt x="1124" y="62"/>
                  </a:lnTo>
                  <a:lnTo>
                    <a:pt x="1063" y="31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4"/>
            <p:cNvSpPr/>
            <p:nvPr/>
          </p:nvSpPr>
          <p:spPr>
            <a:xfrm>
              <a:off x="2501025" y="2387900"/>
              <a:ext cx="20500" cy="15950"/>
            </a:xfrm>
            <a:custGeom>
              <a:avLst/>
              <a:gdLst/>
              <a:ahLst/>
              <a:cxnLst/>
              <a:rect l="l" t="t" r="r" b="b"/>
              <a:pathLst>
                <a:path w="820" h="638" extrusionOk="0">
                  <a:moveTo>
                    <a:pt x="547" y="1"/>
                  </a:moveTo>
                  <a:lnTo>
                    <a:pt x="334" y="61"/>
                  </a:lnTo>
                  <a:lnTo>
                    <a:pt x="243" y="92"/>
                  </a:lnTo>
                  <a:lnTo>
                    <a:pt x="243" y="122"/>
                  </a:lnTo>
                  <a:lnTo>
                    <a:pt x="182" y="152"/>
                  </a:lnTo>
                  <a:lnTo>
                    <a:pt x="61" y="334"/>
                  </a:lnTo>
                  <a:lnTo>
                    <a:pt x="31" y="425"/>
                  </a:lnTo>
                  <a:lnTo>
                    <a:pt x="0" y="516"/>
                  </a:lnTo>
                  <a:lnTo>
                    <a:pt x="0" y="607"/>
                  </a:lnTo>
                  <a:lnTo>
                    <a:pt x="31" y="638"/>
                  </a:lnTo>
                  <a:lnTo>
                    <a:pt x="61" y="607"/>
                  </a:lnTo>
                  <a:lnTo>
                    <a:pt x="122" y="577"/>
                  </a:lnTo>
                  <a:lnTo>
                    <a:pt x="243" y="456"/>
                  </a:lnTo>
                  <a:lnTo>
                    <a:pt x="364" y="365"/>
                  </a:lnTo>
                  <a:lnTo>
                    <a:pt x="425" y="334"/>
                  </a:lnTo>
                  <a:lnTo>
                    <a:pt x="455" y="274"/>
                  </a:lnTo>
                  <a:lnTo>
                    <a:pt x="607" y="183"/>
                  </a:lnTo>
                  <a:lnTo>
                    <a:pt x="759" y="122"/>
                  </a:lnTo>
                  <a:lnTo>
                    <a:pt x="789" y="92"/>
                  </a:lnTo>
                  <a:lnTo>
                    <a:pt x="820" y="61"/>
                  </a:lnTo>
                  <a:lnTo>
                    <a:pt x="789" y="31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4"/>
            <p:cNvSpPr/>
            <p:nvPr/>
          </p:nvSpPr>
          <p:spPr>
            <a:xfrm>
              <a:off x="2483575" y="2380325"/>
              <a:ext cx="23550" cy="18975"/>
            </a:xfrm>
            <a:custGeom>
              <a:avLst/>
              <a:gdLst/>
              <a:ahLst/>
              <a:cxnLst/>
              <a:rect l="l" t="t" r="r" b="b"/>
              <a:pathLst>
                <a:path w="942" h="759" extrusionOk="0">
                  <a:moveTo>
                    <a:pt x="607" y="0"/>
                  </a:moveTo>
                  <a:lnTo>
                    <a:pt x="486" y="30"/>
                  </a:lnTo>
                  <a:lnTo>
                    <a:pt x="365" y="61"/>
                  </a:lnTo>
                  <a:lnTo>
                    <a:pt x="274" y="122"/>
                  </a:lnTo>
                  <a:lnTo>
                    <a:pt x="182" y="213"/>
                  </a:lnTo>
                  <a:lnTo>
                    <a:pt x="122" y="304"/>
                  </a:lnTo>
                  <a:lnTo>
                    <a:pt x="61" y="425"/>
                  </a:lnTo>
                  <a:lnTo>
                    <a:pt x="31" y="546"/>
                  </a:lnTo>
                  <a:lnTo>
                    <a:pt x="0" y="637"/>
                  </a:lnTo>
                  <a:lnTo>
                    <a:pt x="31" y="728"/>
                  </a:lnTo>
                  <a:lnTo>
                    <a:pt x="31" y="759"/>
                  </a:lnTo>
                  <a:lnTo>
                    <a:pt x="61" y="728"/>
                  </a:lnTo>
                  <a:lnTo>
                    <a:pt x="122" y="668"/>
                  </a:lnTo>
                  <a:lnTo>
                    <a:pt x="243" y="516"/>
                  </a:lnTo>
                  <a:lnTo>
                    <a:pt x="365" y="395"/>
                  </a:lnTo>
                  <a:lnTo>
                    <a:pt x="425" y="364"/>
                  </a:lnTo>
                  <a:lnTo>
                    <a:pt x="486" y="304"/>
                  </a:lnTo>
                  <a:lnTo>
                    <a:pt x="638" y="213"/>
                  </a:lnTo>
                  <a:lnTo>
                    <a:pt x="820" y="152"/>
                  </a:lnTo>
                  <a:lnTo>
                    <a:pt x="911" y="122"/>
                  </a:lnTo>
                  <a:lnTo>
                    <a:pt x="941" y="91"/>
                  </a:lnTo>
                  <a:lnTo>
                    <a:pt x="911" y="61"/>
                  </a:lnTo>
                  <a:lnTo>
                    <a:pt x="850" y="30"/>
                  </a:lnTo>
                  <a:lnTo>
                    <a:pt x="729" y="30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4"/>
            <p:cNvSpPr/>
            <p:nvPr/>
          </p:nvSpPr>
          <p:spPr>
            <a:xfrm>
              <a:off x="2438825" y="1621725"/>
              <a:ext cx="373250" cy="716125"/>
            </a:xfrm>
            <a:custGeom>
              <a:avLst/>
              <a:gdLst/>
              <a:ahLst/>
              <a:cxnLst/>
              <a:rect l="l" t="t" r="r" b="b"/>
              <a:pathLst>
                <a:path w="14930" h="28645" extrusionOk="0">
                  <a:moveTo>
                    <a:pt x="5796" y="0"/>
                  </a:moveTo>
                  <a:lnTo>
                    <a:pt x="5098" y="30"/>
                  </a:lnTo>
                  <a:lnTo>
                    <a:pt x="4794" y="61"/>
                  </a:lnTo>
                  <a:lnTo>
                    <a:pt x="4461" y="121"/>
                  </a:lnTo>
                  <a:lnTo>
                    <a:pt x="4188" y="213"/>
                  </a:lnTo>
                  <a:lnTo>
                    <a:pt x="3884" y="304"/>
                  </a:lnTo>
                  <a:lnTo>
                    <a:pt x="3641" y="425"/>
                  </a:lnTo>
                  <a:lnTo>
                    <a:pt x="3399" y="577"/>
                  </a:lnTo>
                  <a:lnTo>
                    <a:pt x="3186" y="759"/>
                  </a:lnTo>
                  <a:lnTo>
                    <a:pt x="3004" y="971"/>
                  </a:lnTo>
                  <a:lnTo>
                    <a:pt x="2852" y="1244"/>
                  </a:lnTo>
                  <a:lnTo>
                    <a:pt x="2670" y="1669"/>
                  </a:lnTo>
                  <a:lnTo>
                    <a:pt x="2519" y="2185"/>
                  </a:lnTo>
                  <a:lnTo>
                    <a:pt x="2367" y="2792"/>
                  </a:lnTo>
                  <a:lnTo>
                    <a:pt x="2215" y="3520"/>
                  </a:lnTo>
                  <a:lnTo>
                    <a:pt x="2064" y="4339"/>
                  </a:lnTo>
                  <a:lnTo>
                    <a:pt x="1790" y="6190"/>
                  </a:lnTo>
                  <a:lnTo>
                    <a:pt x="1517" y="8284"/>
                  </a:lnTo>
                  <a:lnTo>
                    <a:pt x="1275" y="10560"/>
                  </a:lnTo>
                  <a:lnTo>
                    <a:pt x="1032" y="12927"/>
                  </a:lnTo>
                  <a:lnTo>
                    <a:pt x="819" y="15354"/>
                  </a:lnTo>
                  <a:lnTo>
                    <a:pt x="486" y="20058"/>
                  </a:lnTo>
                  <a:lnTo>
                    <a:pt x="213" y="24093"/>
                  </a:lnTo>
                  <a:lnTo>
                    <a:pt x="0" y="28008"/>
                  </a:lnTo>
                  <a:lnTo>
                    <a:pt x="395" y="28220"/>
                  </a:lnTo>
                  <a:lnTo>
                    <a:pt x="759" y="28372"/>
                  </a:lnTo>
                  <a:lnTo>
                    <a:pt x="1123" y="28523"/>
                  </a:lnTo>
                  <a:lnTo>
                    <a:pt x="1457" y="28584"/>
                  </a:lnTo>
                  <a:lnTo>
                    <a:pt x="1760" y="28645"/>
                  </a:lnTo>
                  <a:lnTo>
                    <a:pt x="2064" y="28645"/>
                  </a:lnTo>
                  <a:lnTo>
                    <a:pt x="2337" y="28615"/>
                  </a:lnTo>
                  <a:lnTo>
                    <a:pt x="2579" y="28584"/>
                  </a:lnTo>
                  <a:lnTo>
                    <a:pt x="2822" y="28523"/>
                  </a:lnTo>
                  <a:lnTo>
                    <a:pt x="3035" y="28463"/>
                  </a:lnTo>
                  <a:lnTo>
                    <a:pt x="3338" y="28341"/>
                  </a:lnTo>
                  <a:lnTo>
                    <a:pt x="3550" y="28220"/>
                  </a:lnTo>
                  <a:lnTo>
                    <a:pt x="3611" y="28159"/>
                  </a:lnTo>
                  <a:lnTo>
                    <a:pt x="7556" y="9892"/>
                  </a:lnTo>
                  <a:lnTo>
                    <a:pt x="9892" y="15961"/>
                  </a:lnTo>
                  <a:lnTo>
                    <a:pt x="10074" y="19724"/>
                  </a:lnTo>
                  <a:lnTo>
                    <a:pt x="10196" y="21484"/>
                  </a:lnTo>
                  <a:lnTo>
                    <a:pt x="10347" y="23153"/>
                  </a:lnTo>
                  <a:lnTo>
                    <a:pt x="10499" y="24639"/>
                  </a:lnTo>
                  <a:lnTo>
                    <a:pt x="10651" y="25975"/>
                  </a:lnTo>
                  <a:lnTo>
                    <a:pt x="10863" y="27037"/>
                  </a:lnTo>
                  <a:lnTo>
                    <a:pt x="10954" y="27492"/>
                  </a:lnTo>
                  <a:lnTo>
                    <a:pt x="11076" y="27886"/>
                  </a:lnTo>
                  <a:lnTo>
                    <a:pt x="11288" y="28008"/>
                  </a:lnTo>
                  <a:lnTo>
                    <a:pt x="11531" y="28129"/>
                  </a:lnTo>
                  <a:lnTo>
                    <a:pt x="11774" y="28220"/>
                  </a:lnTo>
                  <a:lnTo>
                    <a:pt x="12016" y="28250"/>
                  </a:lnTo>
                  <a:lnTo>
                    <a:pt x="12259" y="28311"/>
                  </a:lnTo>
                  <a:lnTo>
                    <a:pt x="12502" y="28311"/>
                  </a:lnTo>
                  <a:lnTo>
                    <a:pt x="13018" y="28281"/>
                  </a:lnTo>
                  <a:lnTo>
                    <a:pt x="13503" y="28190"/>
                  </a:lnTo>
                  <a:lnTo>
                    <a:pt x="13928" y="28068"/>
                  </a:lnTo>
                  <a:lnTo>
                    <a:pt x="14292" y="27917"/>
                  </a:lnTo>
                  <a:lnTo>
                    <a:pt x="14565" y="27765"/>
                  </a:lnTo>
                  <a:lnTo>
                    <a:pt x="14596" y="27704"/>
                  </a:lnTo>
                  <a:lnTo>
                    <a:pt x="14626" y="27552"/>
                  </a:lnTo>
                  <a:lnTo>
                    <a:pt x="14687" y="27097"/>
                  </a:lnTo>
                  <a:lnTo>
                    <a:pt x="14747" y="26430"/>
                  </a:lnTo>
                  <a:lnTo>
                    <a:pt x="14778" y="25580"/>
                  </a:lnTo>
                  <a:lnTo>
                    <a:pt x="14838" y="23486"/>
                  </a:lnTo>
                  <a:lnTo>
                    <a:pt x="14899" y="21089"/>
                  </a:lnTo>
                  <a:lnTo>
                    <a:pt x="14929" y="16659"/>
                  </a:lnTo>
                  <a:lnTo>
                    <a:pt x="14899" y="14626"/>
                  </a:lnTo>
                  <a:lnTo>
                    <a:pt x="14747" y="13655"/>
                  </a:lnTo>
                  <a:lnTo>
                    <a:pt x="14535" y="12593"/>
                  </a:lnTo>
                  <a:lnTo>
                    <a:pt x="14049" y="10378"/>
                  </a:lnTo>
                  <a:lnTo>
                    <a:pt x="13503" y="8163"/>
                  </a:lnTo>
                  <a:lnTo>
                    <a:pt x="12957" y="6039"/>
                  </a:lnTo>
                  <a:lnTo>
                    <a:pt x="12441" y="4157"/>
                  </a:lnTo>
                  <a:lnTo>
                    <a:pt x="11986" y="2640"/>
                  </a:lnTo>
                  <a:lnTo>
                    <a:pt x="11592" y="1275"/>
                  </a:lnTo>
                  <a:lnTo>
                    <a:pt x="11288" y="1184"/>
                  </a:lnTo>
                  <a:lnTo>
                    <a:pt x="10499" y="910"/>
                  </a:lnTo>
                  <a:lnTo>
                    <a:pt x="9346" y="577"/>
                  </a:lnTo>
                  <a:lnTo>
                    <a:pt x="8679" y="395"/>
                  </a:lnTo>
                  <a:lnTo>
                    <a:pt x="7981" y="243"/>
                  </a:lnTo>
                  <a:lnTo>
                    <a:pt x="7252" y="121"/>
                  </a:lnTo>
                  <a:lnTo>
                    <a:pt x="6524" y="30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rgbClr val="91CB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4"/>
            <p:cNvSpPr/>
            <p:nvPr/>
          </p:nvSpPr>
          <p:spPr>
            <a:xfrm>
              <a:off x="2438825" y="1621725"/>
              <a:ext cx="373250" cy="716125"/>
            </a:xfrm>
            <a:custGeom>
              <a:avLst/>
              <a:gdLst/>
              <a:ahLst/>
              <a:cxnLst/>
              <a:rect l="l" t="t" r="r" b="b"/>
              <a:pathLst>
                <a:path w="14930" h="28645" fill="none" extrusionOk="0">
                  <a:moveTo>
                    <a:pt x="11592" y="1275"/>
                  </a:moveTo>
                  <a:lnTo>
                    <a:pt x="11592" y="1275"/>
                  </a:lnTo>
                  <a:lnTo>
                    <a:pt x="11986" y="2640"/>
                  </a:lnTo>
                  <a:lnTo>
                    <a:pt x="12441" y="4157"/>
                  </a:lnTo>
                  <a:lnTo>
                    <a:pt x="12957" y="6039"/>
                  </a:lnTo>
                  <a:lnTo>
                    <a:pt x="13503" y="8163"/>
                  </a:lnTo>
                  <a:lnTo>
                    <a:pt x="14049" y="10378"/>
                  </a:lnTo>
                  <a:lnTo>
                    <a:pt x="14535" y="12593"/>
                  </a:lnTo>
                  <a:lnTo>
                    <a:pt x="14747" y="13655"/>
                  </a:lnTo>
                  <a:lnTo>
                    <a:pt x="14899" y="14626"/>
                  </a:lnTo>
                  <a:lnTo>
                    <a:pt x="14899" y="14626"/>
                  </a:lnTo>
                  <a:lnTo>
                    <a:pt x="14929" y="16659"/>
                  </a:lnTo>
                  <a:lnTo>
                    <a:pt x="14899" y="21089"/>
                  </a:lnTo>
                  <a:lnTo>
                    <a:pt x="14838" y="23486"/>
                  </a:lnTo>
                  <a:lnTo>
                    <a:pt x="14778" y="25580"/>
                  </a:lnTo>
                  <a:lnTo>
                    <a:pt x="14747" y="26430"/>
                  </a:lnTo>
                  <a:lnTo>
                    <a:pt x="14687" y="27097"/>
                  </a:lnTo>
                  <a:lnTo>
                    <a:pt x="14626" y="27552"/>
                  </a:lnTo>
                  <a:lnTo>
                    <a:pt x="14596" y="27704"/>
                  </a:lnTo>
                  <a:lnTo>
                    <a:pt x="14565" y="27765"/>
                  </a:lnTo>
                  <a:lnTo>
                    <a:pt x="14565" y="27765"/>
                  </a:lnTo>
                  <a:lnTo>
                    <a:pt x="14292" y="27917"/>
                  </a:lnTo>
                  <a:lnTo>
                    <a:pt x="13928" y="28068"/>
                  </a:lnTo>
                  <a:lnTo>
                    <a:pt x="13503" y="28190"/>
                  </a:lnTo>
                  <a:lnTo>
                    <a:pt x="13018" y="28281"/>
                  </a:lnTo>
                  <a:lnTo>
                    <a:pt x="12502" y="28311"/>
                  </a:lnTo>
                  <a:lnTo>
                    <a:pt x="12259" y="28311"/>
                  </a:lnTo>
                  <a:lnTo>
                    <a:pt x="12016" y="28250"/>
                  </a:lnTo>
                  <a:lnTo>
                    <a:pt x="11774" y="28220"/>
                  </a:lnTo>
                  <a:lnTo>
                    <a:pt x="11531" y="28129"/>
                  </a:lnTo>
                  <a:lnTo>
                    <a:pt x="11288" y="28008"/>
                  </a:lnTo>
                  <a:lnTo>
                    <a:pt x="11076" y="27886"/>
                  </a:lnTo>
                  <a:lnTo>
                    <a:pt x="11076" y="27886"/>
                  </a:lnTo>
                  <a:lnTo>
                    <a:pt x="10954" y="27492"/>
                  </a:lnTo>
                  <a:lnTo>
                    <a:pt x="10863" y="27037"/>
                  </a:lnTo>
                  <a:lnTo>
                    <a:pt x="10651" y="25975"/>
                  </a:lnTo>
                  <a:lnTo>
                    <a:pt x="10499" y="24639"/>
                  </a:lnTo>
                  <a:lnTo>
                    <a:pt x="10347" y="23153"/>
                  </a:lnTo>
                  <a:lnTo>
                    <a:pt x="10196" y="21484"/>
                  </a:lnTo>
                  <a:lnTo>
                    <a:pt x="10074" y="19724"/>
                  </a:lnTo>
                  <a:lnTo>
                    <a:pt x="9892" y="15961"/>
                  </a:lnTo>
                  <a:lnTo>
                    <a:pt x="7556" y="9892"/>
                  </a:lnTo>
                  <a:lnTo>
                    <a:pt x="3611" y="28159"/>
                  </a:lnTo>
                  <a:lnTo>
                    <a:pt x="3611" y="28159"/>
                  </a:lnTo>
                  <a:lnTo>
                    <a:pt x="3550" y="28220"/>
                  </a:lnTo>
                  <a:lnTo>
                    <a:pt x="3338" y="28341"/>
                  </a:lnTo>
                  <a:lnTo>
                    <a:pt x="3035" y="28463"/>
                  </a:lnTo>
                  <a:lnTo>
                    <a:pt x="2822" y="28523"/>
                  </a:lnTo>
                  <a:lnTo>
                    <a:pt x="2579" y="28584"/>
                  </a:lnTo>
                  <a:lnTo>
                    <a:pt x="2337" y="28615"/>
                  </a:lnTo>
                  <a:lnTo>
                    <a:pt x="2064" y="28645"/>
                  </a:lnTo>
                  <a:lnTo>
                    <a:pt x="1760" y="28645"/>
                  </a:lnTo>
                  <a:lnTo>
                    <a:pt x="1457" y="28584"/>
                  </a:lnTo>
                  <a:lnTo>
                    <a:pt x="1123" y="28523"/>
                  </a:lnTo>
                  <a:lnTo>
                    <a:pt x="759" y="28372"/>
                  </a:lnTo>
                  <a:lnTo>
                    <a:pt x="395" y="28220"/>
                  </a:lnTo>
                  <a:lnTo>
                    <a:pt x="0" y="28008"/>
                  </a:lnTo>
                  <a:lnTo>
                    <a:pt x="0" y="28008"/>
                  </a:lnTo>
                  <a:lnTo>
                    <a:pt x="213" y="24093"/>
                  </a:lnTo>
                  <a:lnTo>
                    <a:pt x="486" y="20058"/>
                  </a:lnTo>
                  <a:lnTo>
                    <a:pt x="819" y="15354"/>
                  </a:lnTo>
                  <a:lnTo>
                    <a:pt x="1032" y="12927"/>
                  </a:lnTo>
                  <a:lnTo>
                    <a:pt x="1275" y="10560"/>
                  </a:lnTo>
                  <a:lnTo>
                    <a:pt x="1517" y="8284"/>
                  </a:lnTo>
                  <a:lnTo>
                    <a:pt x="1790" y="6190"/>
                  </a:lnTo>
                  <a:lnTo>
                    <a:pt x="2064" y="4339"/>
                  </a:lnTo>
                  <a:lnTo>
                    <a:pt x="2215" y="3520"/>
                  </a:lnTo>
                  <a:lnTo>
                    <a:pt x="2367" y="2792"/>
                  </a:lnTo>
                  <a:lnTo>
                    <a:pt x="2519" y="2185"/>
                  </a:lnTo>
                  <a:lnTo>
                    <a:pt x="2670" y="1669"/>
                  </a:lnTo>
                  <a:lnTo>
                    <a:pt x="2852" y="1244"/>
                  </a:lnTo>
                  <a:lnTo>
                    <a:pt x="3004" y="971"/>
                  </a:lnTo>
                  <a:lnTo>
                    <a:pt x="3004" y="971"/>
                  </a:lnTo>
                  <a:lnTo>
                    <a:pt x="3186" y="759"/>
                  </a:lnTo>
                  <a:lnTo>
                    <a:pt x="3399" y="577"/>
                  </a:lnTo>
                  <a:lnTo>
                    <a:pt x="3641" y="425"/>
                  </a:lnTo>
                  <a:lnTo>
                    <a:pt x="3884" y="304"/>
                  </a:lnTo>
                  <a:lnTo>
                    <a:pt x="4188" y="213"/>
                  </a:lnTo>
                  <a:lnTo>
                    <a:pt x="4461" y="121"/>
                  </a:lnTo>
                  <a:lnTo>
                    <a:pt x="4794" y="61"/>
                  </a:lnTo>
                  <a:lnTo>
                    <a:pt x="5098" y="30"/>
                  </a:lnTo>
                  <a:lnTo>
                    <a:pt x="5796" y="0"/>
                  </a:lnTo>
                  <a:lnTo>
                    <a:pt x="6524" y="30"/>
                  </a:lnTo>
                  <a:lnTo>
                    <a:pt x="7252" y="121"/>
                  </a:lnTo>
                  <a:lnTo>
                    <a:pt x="7981" y="243"/>
                  </a:lnTo>
                  <a:lnTo>
                    <a:pt x="8679" y="395"/>
                  </a:lnTo>
                  <a:lnTo>
                    <a:pt x="9346" y="577"/>
                  </a:lnTo>
                  <a:lnTo>
                    <a:pt x="10499" y="910"/>
                  </a:lnTo>
                  <a:lnTo>
                    <a:pt x="11288" y="1184"/>
                  </a:lnTo>
                  <a:lnTo>
                    <a:pt x="11592" y="12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4"/>
            <p:cNvSpPr/>
            <p:nvPr/>
          </p:nvSpPr>
          <p:spPr>
            <a:xfrm>
              <a:off x="2616325" y="1653575"/>
              <a:ext cx="112300" cy="666075"/>
            </a:xfrm>
            <a:custGeom>
              <a:avLst/>
              <a:gdLst/>
              <a:ahLst/>
              <a:cxnLst/>
              <a:rect l="l" t="t" r="r" b="b"/>
              <a:pathLst>
                <a:path w="4492" h="26643" extrusionOk="0">
                  <a:moveTo>
                    <a:pt x="3976" y="26612"/>
                  </a:moveTo>
                  <a:lnTo>
                    <a:pt x="3976" y="26612"/>
                  </a:lnTo>
                  <a:lnTo>
                    <a:pt x="4006" y="26643"/>
                  </a:lnTo>
                  <a:lnTo>
                    <a:pt x="4006" y="26643"/>
                  </a:lnTo>
                  <a:lnTo>
                    <a:pt x="3976" y="26612"/>
                  </a:lnTo>
                  <a:close/>
                  <a:moveTo>
                    <a:pt x="456" y="8618"/>
                  </a:moveTo>
                  <a:lnTo>
                    <a:pt x="1" y="10833"/>
                  </a:lnTo>
                  <a:lnTo>
                    <a:pt x="1" y="10833"/>
                  </a:lnTo>
                  <a:lnTo>
                    <a:pt x="1" y="10833"/>
                  </a:lnTo>
                  <a:lnTo>
                    <a:pt x="456" y="8618"/>
                  </a:lnTo>
                  <a:close/>
                  <a:moveTo>
                    <a:pt x="4492" y="31"/>
                  </a:moveTo>
                  <a:lnTo>
                    <a:pt x="4492" y="31"/>
                  </a:lnTo>
                  <a:lnTo>
                    <a:pt x="4492" y="31"/>
                  </a:lnTo>
                  <a:lnTo>
                    <a:pt x="4492" y="31"/>
                  </a:lnTo>
                  <a:lnTo>
                    <a:pt x="4492" y="31"/>
                  </a:lnTo>
                  <a:close/>
                  <a:moveTo>
                    <a:pt x="4492" y="31"/>
                  </a:moveTo>
                  <a:lnTo>
                    <a:pt x="4492" y="31"/>
                  </a:lnTo>
                  <a:lnTo>
                    <a:pt x="4492" y="31"/>
                  </a:lnTo>
                  <a:lnTo>
                    <a:pt x="4492" y="31"/>
                  </a:lnTo>
                  <a:lnTo>
                    <a:pt x="4492" y="31"/>
                  </a:lnTo>
                  <a:close/>
                  <a:moveTo>
                    <a:pt x="4492" y="1"/>
                  </a:move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close/>
                  <a:moveTo>
                    <a:pt x="4492" y="1"/>
                  </a:move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close/>
                  <a:moveTo>
                    <a:pt x="4492" y="1"/>
                  </a:move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close/>
                  <a:moveTo>
                    <a:pt x="4492" y="1"/>
                  </a:move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rgbClr val="CA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4"/>
            <p:cNvSpPr/>
            <p:nvPr/>
          </p:nvSpPr>
          <p:spPr>
            <a:xfrm>
              <a:off x="2715700" y="2318875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4"/>
            <p:cNvSpPr/>
            <p:nvPr/>
          </p:nvSpPr>
          <p:spPr>
            <a:xfrm>
              <a:off x="2616325" y="1869025"/>
              <a:ext cx="11400" cy="55400"/>
            </a:xfrm>
            <a:custGeom>
              <a:avLst/>
              <a:gdLst/>
              <a:ahLst/>
              <a:cxnLst/>
              <a:rect l="l" t="t" r="r" b="b"/>
              <a:pathLst>
                <a:path w="456" h="2216" fill="none" extrusionOk="0">
                  <a:moveTo>
                    <a:pt x="456" y="0"/>
                  </a:moveTo>
                  <a:lnTo>
                    <a:pt x="1" y="2215"/>
                  </a:lnTo>
                  <a:lnTo>
                    <a:pt x="1" y="2215"/>
                  </a:lnTo>
                  <a:lnTo>
                    <a:pt x="1" y="2215"/>
                  </a:lnTo>
                  <a:lnTo>
                    <a:pt x="4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4"/>
            <p:cNvSpPr/>
            <p:nvPr/>
          </p:nvSpPr>
          <p:spPr>
            <a:xfrm>
              <a:off x="2728600" y="165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4"/>
            <p:cNvSpPr/>
            <p:nvPr/>
          </p:nvSpPr>
          <p:spPr>
            <a:xfrm>
              <a:off x="2728600" y="165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4"/>
            <p:cNvSpPr/>
            <p:nvPr/>
          </p:nvSpPr>
          <p:spPr>
            <a:xfrm>
              <a:off x="2728600" y="165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4"/>
            <p:cNvSpPr/>
            <p:nvPr/>
          </p:nvSpPr>
          <p:spPr>
            <a:xfrm>
              <a:off x="2728600" y="165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4"/>
            <p:cNvSpPr/>
            <p:nvPr/>
          </p:nvSpPr>
          <p:spPr>
            <a:xfrm>
              <a:off x="2728600" y="165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4"/>
            <p:cNvSpPr/>
            <p:nvPr/>
          </p:nvSpPr>
          <p:spPr>
            <a:xfrm>
              <a:off x="2728600" y="165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4"/>
            <p:cNvSpPr/>
            <p:nvPr/>
          </p:nvSpPr>
          <p:spPr>
            <a:xfrm>
              <a:off x="2438825" y="1875850"/>
              <a:ext cx="79675" cy="461250"/>
            </a:xfrm>
            <a:custGeom>
              <a:avLst/>
              <a:gdLst/>
              <a:ahLst/>
              <a:cxnLst/>
              <a:rect l="l" t="t" r="r" b="b"/>
              <a:pathLst>
                <a:path w="3187" h="18450" fill="none" extrusionOk="0">
                  <a:moveTo>
                    <a:pt x="1305" y="0"/>
                  </a:moveTo>
                  <a:lnTo>
                    <a:pt x="1305" y="0"/>
                  </a:lnTo>
                  <a:lnTo>
                    <a:pt x="1305" y="61"/>
                  </a:lnTo>
                  <a:lnTo>
                    <a:pt x="1305" y="61"/>
                  </a:lnTo>
                  <a:lnTo>
                    <a:pt x="1366" y="213"/>
                  </a:lnTo>
                  <a:lnTo>
                    <a:pt x="1457" y="425"/>
                  </a:lnTo>
                  <a:lnTo>
                    <a:pt x="1457" y="516"/>
                  </a:lnTo>
                  <a:lnTo>
                    <a:pt x="1457" y="638"/>
                  </a:lnTo>
                  <a:lnTo>
                    <a:pt x="1426" y="729"/>
                  </a:lnTo>
                  <a:lnTo>
                    <a:pt x="1366" y="820"/>
                  </a:lnTo>
                  <a:lnTo>
                    <a:pt x="1366" y="820"/>
                  </a:lnTo>
                  <a:lnTo>
                    <a:pt x="1305" y="850"/>
                  </a:lnTo>
                  <a:lnTo>
                    <a:pt x="1244" y="880"/>
                  </a:lnTo>
                  <a:lnTo>
                    <a:pt x="1244" y="880"/>
                  </a:lnTo>
                  <a:lnTo>
                    <a:pt x="1214" y="850"/>
                  </a:lnTo>
                  <a:lnTo>
                    <a:pt x="1214" y="850"/>
                  </a:lnTo>
                  <a:lnTo>
                    <a:pt x="941" y="3793"/>
                  </a:lnTo>
                  <a:lnTo>
                    <a:pt x="698" y="6767"/>
                  </a:lnTo>
                  <a:lnTo>
                    <a:pt x="486" y="9619"/>
                  </a:lnTo>
                  <a:lnTo>
                    <a:pt x="334" y="12229"/>
                  </a:lnTo>
                  <a:lnTo>
                    <a:pt x="91" y="16265"/>
                  </a:lnTo>
                  <a:lnTo>
                    <a:pt x="0" y="17843"/>
                  </a:lnTo>
                  <a:lnTo>
                    <a:pt x="0" y="17843"/>
                  </a:lnTo>
                  <a:lnTo>
                    <a:pt x="213" y="17964"/>
                  </a:lnTo>
                  <a:lnTo>
                    <a:pt x="213" y="17964"/>
                  </a:lnTo>
                  <a:lnTo>
                    <a:pt x="273" y="17994"/>
                  </a:lnTo>
                  <a:lnTo>
                    <a:pt x="273" y="17994"/>
                  </a:lnTo>
                  <a:lnTo>
                    <a:pt x="425" y="18085"/>
                  </a:lnTo>
                  <a:lnTo>
                    <a:pt x="425" y="18085"/>
                  </a:lnTo>
                  <a:lnTo>
                    <a:pt x="516" y="18116"/>
                  </a:lnTo>
                  <a:lnTo>
                    <a:pt x="516" y="18116"/>
                  </a:lnTo>
                  <a:lnTo>
                    <a:pt x="668" y="18176"/>
                  </a:lnTo>
                  <a:lnTo>
                    <a:pt x="668" y="18176"/>
                  </a:lnTo>
                  <a:lnTo>
                    <a:pt x="728" y="18207"/>
                  </a:lnTo>
                  <a:lnTo>
                    <a:pt x="728" y="18207"/>
                  </a:lnTo>
                  <a:lnTo>
                    <a:pt x="880" y="18267"/>
                  </a:lnTo>
                  <a:lnTo>
                    <a:pt x="880" y="18267"/>
                  </a:lnTo>
                  <a:lnTo>
                    <a:pt x="910" y="18267"/>
                  </a:lnTo>
                  <a:lnTo>
                    <a:pt x="910" y="18267"/>
                  </a:lnTo>
                  <a:lnTo>
                    <a:pt x="1335" y="18389"/>
                  </a:lnTo>
                  <a:lnTo>
                    <a:pt x="1335" y="18389"/>
                  </a:lnTo>
                  <a:lnTo>
                    <a:pt x="1335" y="18389"/>
                  </a:lnTo>
                  <a:lnTo>
                    <a:pt x="1335" y="18389"/>
                  </a:lnTo>
                  <a:lnTo>
                    <a:pt x="1517" y="18419"/>
                  </a:lnTo>
                  <a:lnTo>
                    <a:pt x="1517" y="18450"/>
                  </a:lnTo>
                  <a:lnTo>
                    <a:pt x="1548" y="18450"/>
                  </a:lnTo>
                  <a:lnTo>
                    <a:pt x="1548" y="18450"/>
                  </a:lnTo>
                  <a:lnTo>
                    <a:pt x="1730" y="18450"/>
                  </a:lnTo>
                  <a:lnTo>
                    <a:pt x="1730" y="18450"/>
                  </a:lnTo>
                  <a:lnTo>
                    <a:pt x="1639" y="18146"/>
                  </a:lnTo>
                  <a:lnTo>
                    <a:pt x="1578" y="17843"/>
                  </a:lnTo>
                  <a:lnTo>
                    <a:pt x="1578" y="17843"/>
                  </a:lnTo>
                  <a:lnTo>
                    <a:pt x="1548" y="17296"/>
                  </a:lnTo>
                  <a:lnTo>
                    <a:pt x="1578" y="16781"/>
                  </a:lnTo>
                  <a:lnTo>
                    <a:pt x="1608" y="16234"/>
                  </a:lnTo>
                  <a:lnTo>
                    <a:pt x="1699" y="15719"/>
                  </a:lnTo>
                  <a:lnTo>
                    <a:pt x="1851" y="14687"/>
                  </a:lnTo>
                  <a:lnTo>
                    <a:pt x="2003" y="13625"/>
                  </a:lnTo>
                  <a:lnTo>
                    <a:pt x="2003" y="13625"/>
                  </a:lnTo>
                  <a:lnTo>
                    <a:pt x="2094" y="12532"/>
                  </a:lnTo>
                  <a:lnTo>
                    <a:pt x="2155" y="11440"/>
                  </a:lnTo>
                  <a:lnTo>
                    <a:pt x="2246" y="9255"/>
                  </a:lnTo>
                  <a:lnTo>
                    <a:pt x="2246" y="9255"/>
                  </a:lnTo>
                  <a:lnTo>
                    <a:pt x="2428" y="6342"/>
                  </a:lnTo>
                  <a:lnTo>
                    <a:pt x="2519" y="4855"/>
                  </a:lnTo>
                  <a:lnTo>
                    <a:pt x="2670" y="3399"/>
                  </a:lnTo>
                  <a:lnTo>
                    <a:pt x="2670" y="3399"/>
                  </a:lnTo>
                  <a:lnTo>
                    <a:pt x="2731" y="2883"/>
                  </a:lnTo>
                  <a:lnTo>
                    <a:pt x="2852" y="2307"/>
                  </a:lnTo>
                  <a:lnTo>
                    <a:pt x="3004" y="1700"/>
                  </a:lnTo>
                  <a:lnTo>
                    <a:pt x="3186" y="1062"/>
                  </a:lnTo>
                  <a:lnTo>
                    <a:pt x="3186" y="1062"/>
                  </a:lnTo>
                  <a:lnTo>
                    <a:pt x="3035" y="1093"/>
                  </a:lnTo>
                  <a:lnTo>
                    <a:pt x="3035" y="1093"/>
                  </a:lnTo>
                  <a:lnTo>
                    <a:pt x="2792" y="1062"/>
                  </a:lnTo>
                  <a:lnTo>
                    <a:pt x="2549" y="941"/>
                  </a:lnTo>
                  <a:lnTo>
                    <a:pt x="2276" y="820"/>
                  </a:lnTo>
                  <a:lnTo>
                    <a:pt x="2003" y="638"/>
                  </a:lnTo>
                  <a:lnTo>
                    <a:pt x="1578" y="273"/>
                  </a:lnTo>
                  <a:lnTo>
                    <a:pt x="13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4"/>
            <p:cNvSpPr/>
            <p:nvPr/>
          </p:nvSpPr>
          <p:spPr>
            <a:xfrm>
              <a:off x="2483575" y="1653575"/>
              <a:ext cx="291325" cy="675950"/>
            </a:xfrm>
            <a:custGeom>
              <a:avLst/>
              <a:gdLst/>
              <a:ahLst/>
              <a:cxnLst/>
              <a:rect l="l" t="t" r="r" b="b"/>
              <a:pathLst>
                <a:path w="11653" h="27038" fill="none" extrusionOk="0">
                  <a:moveTo>
                    <a:pt x="9802" y="1"/>
                  </a:moveTo>
                  <a:lnTo>
                    <a:pt x="9802" y="1"/>
                  </a:lnTo>
                  <a:lnTo>
                    <a:pt x="9377" y="213"/>
                  </a:lnTo>
                  <a:lnTo>
                    <a:pt x="8922" y="425"/>
                  </a:lnTo>
                  <a:lnTo>
                    <a:pt x="8284" y="638"/>
                  </a:lnTo>
                  <a:lnTo>
                    <a:pt x="7495" y="881"/>
                  </a:lnTo>
                  <a:lnTo>
                    <a:pt x="6646" y="1093"/>
                  </a:lnTo>
                  <a:lnTo>
                    <a:pt x="6160" y="1154"/>
                  </a:lnTo>
                  <a:lnTo>
                    <a:pt x="5675" y="1214"/>
                  </a:lnTo>
                  <a:lnTo>
                    <a:pt x="5189" y="1275"/>
                  </a:lnTo>
                  <a:lnTo>
                    <a:pt x="4673" y="1275"/>
                  </a:lnTo>
                  <a:lnTo>
                    <a:pt x="4673" y="1275"/>
                  </a:lnTo>
                  <a:lnTo>
                    <a:pt x="4218" y="1275"/>
                  </a:lnTo>
                  <a:lnTo>
                    <a:pt x="3763" y="1245"/>
                  </a:lnTo>
                  <a:lnTo>
                    <a:pt x="3308" y="1184"/>
                  </a:lnTo>
                  <a:lnTo>
                    <a:pt x="2822" y="1093"/>
                  </a:lnTo>
                  <a:lnTo>
                    <a:pt x="2367" y="972"/>
                  </a:lnTo>
                  <a:lnTo>
                    <a:pt x="1912" y="790"/>
                  </a:lnTo>
                  <a:lnTo>
                    <a:pt x="1457" y="607"/>
                  </a:lnTo>
                  <a:lnTo>
                    <a:pt x="1002" y="365"/>
                  </a:lnTo>
                  <a:lnTo>
                    <a:pt x="971" y="152"/>
                  </a:lnTo>
                  <a:lnTo>
                    <a:pt x="971" y="152"/>
                  </a:lnTo>
                  <a:lnTo>
                    <a:pt x="850" y="516"/>
                  </a:lnTo>
                  <a:lnTo>
                    <a:pt x="729" y="972"/>
                  </a:lnTo>
                  <a:lnTo>
                    <a:pt x="456" y="2064"/>
                  </a:lnTo>
                  <a:lnTo>
                    <a:pt x="213" y="3399"/>
                  </a:lnTo>
                  <a:lnTo>
                    <a:pt x="0" y="4947"/>
                  </a:lnTo>
                  <a:lnTo>
                    <a:pt x="0" y="4947"/>
                  </a:lnTo>
                  <a:lnTo>
                    <a:pt x="122" y="4916"/>
                  </a:lnTo>
                  <a:lnTo>
                    <a:pt x="122" y="4916"/>
                  </a:lnTo>
                  <a:lnTo>
                    <a:pt x="395" y="4947"/>
                  </a:lnTo>
                  <a:lnTo>
                    <a:pt x="607" y="4977"/>
                  </a:lnTo>
                  <a:lnTo>
                    <a:pt x="820" y="5068"/>
                  </a:lnTo>
                  <a:lnTo>
                    <a:pt x="1032" y="5159"/>
                  </a:lnTo>
                  <a:lnTo>
                    <a:pt x="1214" y="5280"/>
                  </a:lnTo>
                  <a:lnTo>
                    <a:pt x="1366" y="5402"/>
                  </a:lnTo>
                  <a:lnTo>
                    <a:pt x="1518" y="5554"/>
                  </a:lnTo>
                  <a:lnTo>
                    <a:pt x="1639" y="5705"/>
                  </a:lnTo>
                  <a:lnTo>
                    <a:pt x="1882" y="6039"/>
                  </a:lnTo>
                  <a:lnTo>
                    <a:pt x="2033" y="6373"/>
                  </a:lnTo>
                  <a:lnTo>
                    <a:pt x="2094" y="6707"/>
                  </a:lnTo>
                  <a:lnTo>
                    <a:pt x="2125" y="6980"/>
                  </a:lnTo>
                  <a:lnTo>
                    <a:pt x="2125" y="6980"/>
                  </a:lnTo>
                  <a:lnTo>
                    <a:pt x="2094" y="7131"/>
                  </a:lnTo>
                  <a:lnTo>
                    <a:pt x="2033" y="7222"/>
                  </a:lnTo>
                  <a:lnTo>
                    <a:pt x="1942" y="7253"/>
                  </a:lnTo>
                  <a:lnTo>
                    <a:pt x="1821" y="7283"/>
                  </a:lnTo>
                  <a:lnTo>
                    <a:pt x="1821" y="7283"/>
                  </a:lnTo>
                  <a:lnTo>
                    <a:pt x="1669" y="7253"/>
                  </a:lnTo>
                  <a:lnTo>
                    <a:pt x="1487" y="7192"/>
                  </a:lnTo>
                  <a:lnTo>
                    <a:pt x="1153" y="7040"/>
                  </a:lnTo>
                  <a:lnTo>
                    <a:pt x="911" y="6889"/>
                  </a:lnTo>
                  <a:lnTo>
                    <a:pt x="789" y="6798"/>
                  </a:lnTo>
                  <a:lnTo>
                    <a:pt x="789" y="6798"/>
                  </a:lnTo>
                  <a:lnTo>
                    <a:pt x="941" y="7010"/>
                  </a:lnTo>
                  <a:lnTo>
                    <a:pt x="1275" y="7496"/>
                  </a:lnTo>
                  <a:lnTo>
                    <a:pt x="1457" y="7829"/>
                  </a:lnTo>
                  <a:lnTo>
                    <a:pt x="1639" y="8193"/>
                  </a:lnTo>
                  <a:lnTo>
                    <a:pt x="1791" y="8558"/>
                  </a:lnTo>
                  <a:lnTo>
                    <a:pt x="1882" y="8922"/>
                  </a:lnTo>
                  <a:lnTo>
                    <a:pt x="1882" y="8922"/>
                  </a:lnTo>
                  <a:lnTo>
                    <a:pt x="2094" y="8618"/>
                  </a:lnTo>
                  <a:lnTo>
                    <a:pt x="2337" y="8315"/>
                  </a:lnTo>
                  <a:lnTo>
                    <a:pt x="2610" y="8102"/>
                  </a:lnTo>
                  <a:lnTo>
                    <a:pt x="2913" y="7920"/>
                  </a:lnTo>
                  <a:lnTo>
                    <a:pt x="2913" y="7920"/>
                  </a:lnTo>
                  <a:lnTo>
                    <a:pt x="3187" y="7799"/>
                  </a:lnTo>
                  <a:lnTo>
                    <a:pt x="3429" y="7738"/>
                  </a:lnTo>
                  <a:lnTo>
                    <a:pt x="3642" y="7708"/>
                  </a:lnTo>
                  <a:lnTo>
                    <a:pt x="3854" y="7678"/>
                  </a:lnTo>
                  <a:lnTo>
                    <a:pt x="3854" y="7678"/>
                  </a:lnTo>
                  <a:lnTo>
                    <a:pt x="4097" y="7708"/>
                  </a:lnTo>
                  <a:lnTo>
                    <a:pt x="4309" y="7769"/>
                  </a:lnTo>
                  <a:lnTo>
                    <a:pt x="4491" y="7860"/>
                  </a:lnTo>
                  <a:lnTo>
                    <a:pt x="4673" y="7981"/>
                  </a:lnTo>
                  <a:lnTo>
                    <a:pt x="4825" y="8163"/>
                  </a:lnTo>
                  <a:lnTo>
                    <a:pt x="4946" y="8345"/>
                  </a:lnTo>
                  <a:lnTo>
                    <a:pt x="5068" y="8558"/>
                  </a:lnTo>
                  <a:lnTo>
                    <a:pt x="5159" y="8770"/>
                  </a:lnTo>
                  <a:lnTo>
                    <a:pt x="5250" y="9013"/>
                  </a:lnTo>
                  <a:lnTo>
                    <a:pt x="5311" y="9255"/>
                  </a:lnTo>
                  <a:lnTo>
                    <a:pt x="5371" y="9802"/>
                  </a:lnTo>
                  <a:lnTo>
                    <a:pt x="5371" y="10318"/>
                  </a:lnTo>
                  <a:lnTo>
                    <a:pt x="5311" y="10833"/>
                  </a:lnTo>
                  <a:lnTo>
                    <a:pt x="5766" y="8618"/>
                  </a:lnTo>
                  <a:lnTo>
                    <a:pt x="8102" y="14687"/>
                  </a:lnTo>
                  <a:lnTo>
                    <a:pt x="8102" y="14687"/>
                  </a:lnTo>
                  <a:lnTo>
                    <a:pt x="8284" y="18450"/>
                  </a:lnTo>
                  <a:lnTo>
                    <a:pt x="8406" y="20210"/>
                  </a:lnTo>
                  <a:lnTo>
                    <a:pt x="8557" y="21879"/>
                  </a:lnTo>
                  <a:lnTo>
                    <a:pt x="8709" y="23365"/>
                  </a:lnTo>
                  <a:lnTo>
                    <a:pt x="8861" y="24701"/>
                  </a:lnTo>
                  <a:lnTo>
                    <a:pt x="9073" y="25763"/>
                  </a:lnTo>
                  <a:lnTo>
                    <a:pt x="9164" y="26218"/>
                  </a:lnTo>
                  <a:lnTo>
                    <a:pt x="9286" y="26612"/>
                  </a:lnTo>
                  <a:lnTo>
                    <a:pt x="9286" y="26612"/>
                  </a:lnTo>
                  <a:lnTo>
                    <a:pt x="9286" y="26612"/>
                  </a:lnTo>
                  <a:lnTo>
                    <a:pt x="9316" y="26643"/>
                  </a:lnTo>
                  <a:lnTo>
                    <a:pt x="9316" y="26643"/>
                  </a:lnTo>
                  <a:lnTo>
                    <a:pt x="9468" y="26734"/>
                  </a:lnTo>
                  <a:lnTo>
                    <a:pt x="9468" y="26734"/>
                  </a:lnTo>
                  <a:lnTo>
                    <a:pt x="9528" y="26764"/>
                  </a:lnTo>
                  <a:lnTo>
                    <a:pt x="9528" y="26764"/>
                  </a:lnTo>
                  <a:lnTo>
                    <a:pt x="9711" y="26855"/>
                  </a:lnTo>
                  <a:lnTo>
                    <a:pt x="9711" y="26855"/>
                  </a:lnTo>
                  <a:lnTo>
                    <a:pt x="9741" y="26855"/>
                  </a:lnTo>
                  <a:lnTo>
                    <a:pt x="9741" y="26855"/>
                  </a:lnTo>
                  <a:lnTo>
                    <a:pt x="9953" y="26916"/>
                  </a:lnTo>
                  <a:lnTo>
                    <a:pt x="9984" y="26946"/>
                  </a:lnTo>
                  <a:lnTo>
                    <a:pt x="9984" y="26946"/>
                  </a:lnTo>
                  <a:lnTo>
                    <a:pt x="10196" y="26976"/>
                  </a:lnTo>
                  <a:lnTo>
                    <a:pt x="10196" y="26976"/>
                  </a:lnTo>
                  <a:lnTo>
                    <a:pt x="10257" y="27007"/>
                  </a:lnTo>
                  <a:lnTo>
                    <a:pt x="10257" y="27007"/>
                  </a:lnTo>
                  <a:lnTo>
                    <a:pt x="10469" y="27007"/>
                  </a:lnTo>
                  <a:lnTo>
                    <a:pt x="10469" y="27007"/>
                  </a:lnTo>
                  <a:lnTo>
                    <a:pt x="10499" y="27037"/>
                  </a:lnTo>
                  <a:lnTo>
                    <a:pt x="10499" y="27037"/>
                  </a:lnTo>
                  <a:lnTo>
                    <a:pt x="10682" y="27037"/>
                  </a:lnTo>
                  <a:lnTo>
                    <a:pt x="10682" y="27037"/>
                  </a:lnTo>
                  <a:lnTo>
                    <a:pt x="10742" y="27037"/>
                  </a:lnTo>
                  <a:lnTo>
                    <a:pt x="10742" y="27037"/>
                  </a:lnTo>
                  <a:lnTo>
                    <a:pt x="10955" y="27037"/>
                  </a:lnTo>
                  <a:lnTo>
                    <a:pt x="10955" y="27037"/>
                  </a:lnTo>
                  <a:lnTo>
                    <a:pt x="11015" y="27007"/>
                  </a:lnTo>
                  <a:lnTo>
                    <a:pt x="11015" y="27007"/>
                  </a:lnTo>
                  <a:lnTo>
                    <a:pt x="11076" y="27007"/>
                  </a:lnTo>
                  <a:lnTo>
                    <a:pt x="11076" y="27007"/>
                  </a:lnTo>
                  <a:lnTo>
                    <a:pt x="11167" y="27007"/>
                  </a:lnTo>
                  <a:lnTo>
                    <a:pt x="11167" y="27007"/>
                  </a:lnTo>
                  <a:lnTo>
                    <a:pt x="11288" y="26976"/>
                  </a:lnTo>
                  <a:lnTo>
                    <a:pt x="11288" y="26976"/>
                  </a:lnTo>
                  <a:lnTo>
                    <a:pt x="11349" y="26976"/>
                  </a:lnTo>
                  <a:lnTo>
                    <a:pt x="11349" y="26976"/>
                  </a:lnTo>
                  <a:lnTo>
                    <a:pt x="11410" y="26976"/>
                  </a:lnTo>
                  <a:lnTo>
                    <a:pt x="11410" y="26976"/>
                  </a:lnTo>
                  <a:lnTo>
                    <a:pt x="11501" y="26946"/>
                  </a:lnTo>
                  <a:lnTo>
                    <a:pt x="11501" y="26946"/>
                  </a:lnTo>
                  <a:lnTo>
                    <a:pt x="11653" y="26916"/>
                  </a:lnTo>
                  <a:lnTo>
                    <a:pt x="11653" y="26916"/>
                  </a:lnTo>
                  <a:lnTo>
                    <a:pt x="11653" y="26916"/>
                  </a:lnTo>
                  <a:lnTo>
                    <a:pt x="11470" y="26127"/>
                  </a:lnTo>
                  <a:lnTo>
                    <a:pt x="11349" y="25368"/>
                  </a:lnTo>
                  <a:lnTo>
                    <a:pt x="11288" y="24579"/>
                  </a:lnTo>
                  <a:lnTo>
                    <a:pt x="11228" y="23821"/>
                  </a:lnTo>
                  <a:lnTo>
                    <a:pt x="11197" y="22273"/>
                  </a:lnTo>
                  <a:lnTo>
                    <a:pt x="11167" y="21484"/>
                  </a:lnTo>
                  <a:lnTo>
                    <a:pt x="11137" y="20695"/>
                  </a:lnTo>
                  <a:lnTo>
                    <a:pt x="11137" y="20695"/>
                  </a:lnTo>
                  <a:lnTo>
                    <a:pt x="11137" y="19997"/>
                  </a:lnTo>
                  <a:lnTo>
                    <a:pt x="11137" y="19299"/>
                  </a:lnTo>
                  <a:lnTo>
                    <a:pt x="11228" y="17843"/>
                  </a:lnTo>
                  <a:lnTo>
                    <a:pt x="11258" y="17115"/>
                  </a:lnTo>
                  <a:lnTo>
                    <a:pt x="11228" y="16386"/>
                  </a:lnTo>
                  <a:lnTo>
                    <a:pt x="11197" y="16053"/>
                  </a:lnTo>
                  <a:lnTo>
                    <a:pt x="11167" y="15688"/>
                  </a:lnTo>
                  <a:lnTo>
                    <a:pt x="11076" y="15324"/>
                  </a:lnTo>
                  <a:lnTo>
                    <a:pt x="10985" y="14991"/>
                  </a:lnTo>
                  <a:lnTo>
                    <a:pt x="10985" y="14991"/>
                  </a:lnTo>
                  <a:lnTo>
                    <a:pt x="10894" y="14657"/>
                  </a:lnTo>
                  <a:lnTo>
                    <a:pt x="10894" y="14657"/>
                  </a:lnTo>
                  <a:lnTo>
                    <a:pt x="10712" y="14262"/>
                  </a:lnTo>
                  <a:lnTo>
                    <a:pt x="10530" y="13868"/>
                  </a:lnTo>
                  <a:lnTo>
                    <a:pt x="10135" y="13109"/>
                  </a:lnTo>
                  <a:lnTo>
                    <a:pt x="9923" y="12745"/>
                  </a:lnTo>
                  <a:lnTo>
                    <a:pt x="9771" y="12351"/>
                  </a:lnTo>
                  <a:lnTo>
                    <a:pt x="9619" y="11926"/>
                  </a:lnTo>
                  <a:lnTo>
                    <a:pt x="9498" y="11501"/>
                  </a:lnTo>
                  <a:lnTo>
                    <a:pt x="9498" y="11501"/>
                  </a:lnTo>
                  <a:lnTo>
                    <a:pt x="9377" y="10985"/>
                  </a:lnTo>
                  <a:lnTo>
                    <a:pt x="9225" y="10469"/>
                  </a:lnTo>
                  <a:lnTo>
                    <a:pt x="8952" y="9438"/>
                  </a:lnTo>
                  <a:lnTo>
                    <a:pt x="8831" y="8891"/>
                  </a:lnTo>
                  <a:lnTo>
                    <a:pt x="8709" y="8376"/>
                  </a:lnTo>
                  <a:lnTo>
                    <a:pt x="8648" y="7829"/>
                  </a:lnTo>
                  <a:lnTo>
                    <a:pt x="8618" y="7283"/>
                  </a:lnTo>
                  <a:lnTo>
                    <a:pt x="8618" y="7283"/>
                  </a:lnTo>
                  <a:lnTo>
                    <a:pt x="8648" y="6858"/>
                  </a:lnTo>
                  <a:lnTo>
                    <a:pt x="8740" y="6464"/>
                  </a:lnTo>
                  <a:lnTo>
                    <a:pt x="8861" y="6160"/>
                  </a:lnTo>
                  <a:lnTo>
                    <a:pt x="9043" y="5887"/>
                  </a:lnTo>
                  <a:lnTo>
                    <a:pt x="9255" y="5675"/>
                  </a:lnTo>
                  <a:lnTo>
                    <a:pt x="9498" y="5523"/>
                  </a:lnTo>
                  <a:lnTo>
                    <a:pt x="9771" y="5432"/>
                  </a:lnTo>
                  <a:lnTo>
                    <a:pt x="10075" y="5402"/>
                  </a:lnTo>
                  <a:lnTo>
                    <a:pt x="10075" y="5402"/>
                  </a:lnTo>
                  <a:lnTo>
                    <a:pt x="10226" y="5402"/>
                  </a:lnTo>
                  <a:lnTo>
                    <a:pt x="10408" y="5432"/>
                  </a:lnTo>
                  <a:lnTo>
                    <a:pt x="10590" y="5493"/>
                  </a:lnTo>
                  <a:lnTo>
                    <a:pt x="10773" y="5554"/>
                  </a:lnTo>
                  <a:lnTo>
                    <a:pt x="11137" y="5736"/>
                  </a:lnTo>
                  <a:lnTo>
                    <a:pt x="11501" y="6039"/>
                  </a:lnTo>
                  <a:lnTo>
                    <a:pt x="11501" y="6039"/>
                  </a:lnTo>
                  <a:lnTo>
                    <a:pt x="10894" y="3763"/>
                  </a:lnTo>
                  <a:lnTo>
                    <a:pt x="10348" y="1912"/>
                  </a:lnTo>
                  <a:lnTo>
                    <a:pt x="9802" y="31"/>
                  </a:lnTo>
                  <a:lnTo>
                    <a:pt x="9802" y="31"/>
                  </a:lnTo>
                  <a:lnTo>
                    <a:pt x="9802" y="31"/>
                  </a:lnTo>
                  <a:lnTo>
                    <a:pt x="9802" y="31"/>
                  </a:lnTo>
                  <a:lnTo>
                    <a:pt x="9802" y="31"/>
                  </a:lnTo>
                  <a:lnTo>
                    <a:pt x="9802" y="31"/>
                  </a:lnTo>
                  <a:lnTo>
                    <a:pt x="9802" y="31"/>
                  </a:lnTo>
                  <a:lnTo>
                    <a:pt x="9802" y="3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  <a:lnTo>
                    <a:pt x="98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4"/>
            <p:cNvSpPr/>
            <p:nvPr/>
          </p:nvSpPr>
          <p:spPr>
            <a:xfrm>
              <a:off x="2608750" y="1819700"/>
              <a:ext cx="72075" cy="77400"/>
            </a:xfrm>
            <a:custGeom>
              <a:avLst/>
              <a:gdLst/>
              <a:ahLst/>
              <a:cxnLst/>
              <a:rect l="l" t="t" r="r" b="b"/>
              <a:pathLst>
                <a:path w="2883" h="3096" extrusionOk="0">
                  <a:moveTo>
                    <a:pt x="2792" y="1"/>
                  </a:moveTo>
                  <a:lnTo>
                    <a:pt x="2549" y="92"/>
                  </a:lnTo>
                  <a:lnTo>
                    <a:pt x="2246" y="274"/>
                  </a:lnTo>
                  <a:lnTo>
                    <a:pt x="1912" y="456"/>
                  </a:lnTo>
                  <a:lnTo>
                    <a:pt x="1578" y="699"/>
                  </a:lnTo>
                  <a:lnTo>
                    <a:pt x="1426" y="790"/>
                  </a:lnTo>
                  <a:lnTo>
                    <a:pt x="1275" y="911"/>
                  </a:lnTo>
                  <a:lnTo>
                    <a:pt x="1032" y="1124"/>
                  </a:lnTo>
                  <a:lnTo>
                    <a:pt x="789" y="1397"/>
                  </a:lnTo>
                  <a:lnTo>
                    <a:pt x="577" y="1700"/>
                  </a:lnTo>
                  <a:lnTo>
                    <a:pt x="364" y="2034"/>
                  </a:lnTo>
                  <a:lnTo>
                    <a:pt x="213" y="2398"/>
                  </a:lnTo>
                  <a:lnTo>
                    <a:pt x="91" y="2732"/>
                  </a:lnTo>
                  <a:lnTo>
                    <a:pt x="31" y="2975"/>
                  </a:lnTo>
                  <a:lnTo>
                    <a:pt x="0" y="3096"/>
                  </a:lnTo>
                  <a:lnTo>
                    <a:pt x="61" y="3005"/>
                  </a:lnTo>
                  <a:lnTo>
                    <a:pt x="182" y="2793"/>
                  </a:lnTo>
                  <a:lnTo>
                    <a:pt x="334" y="2489"/>
                  </a:lnTo>
                  <a:lnTo>
                    <a:pt x="546" y="2155"/>
                  </a:lnTo>
                  <a:lnTo>
                    <a:pt x="789" y="1822"/>
                  </a:lnTo>
                  <a:lnTo>
                    <a:pt x="1002" y="1579"/>
                  </a:lnTo>
                  <a:lnTo>
                    <a:pt x="1214" y="1336"/>
                  </a:lnTo>
                  <a:lnTo>
                    <a:pt x="1457" y="1093"/>
                  </a:lnTo>
                  <a:lnTo>
                    <a:pt x="1578" y="972"/>
                  </a:lnTo>
                  <a:lnTo>
                    <a:pt x="1699" y="881"/>
                  </a:lnTo>
                  <a:lnTo>
                    <a:pt x="2003" y="638"/>
                  </a:lnTo>
                  <a:lnTo>
                    <a:pt x="2610" y="213"/>
                  </a:lnTo>
                  <a:lnTo>
                    <a:pt x="2822" y="62"/>
                  </a:lnTo>
                  <a:lnTo>
                    <a:pt x="2883" y="1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4"/>
            <p:cNvSpPr/>
            <p:nvPr/>
          </p:nvSpPr>
          <p:spPr>
            <a:xfrm>
              <a:off x="2502550" y="1693025"/>
              <a:ext cx="75125" cy="48575"/>
            </a:xfrm>
            <a:custGeom>
              <a:avLst/>
              <a:gdLst/>
              <a:ahLst/>
              <a:cxnLst/>
              <a:rect l="l" t="t" r="r" b="b"/>
              <a:pathLst>
                <a:path w="3005" h="1943" extrusionOk="0">
                  <a:moveTo>
                    <a:pt x="3004" y="0"/>
                  </a:moveTo>
                  <a:lnTo>
                    <a:pt x="2943" y="61"/>
                  </a:lnTo>
                  <a:lnTo>
                    <a:pt x="2852" y="243"/>
                  </a:lnTo>
                  <a:lnTo>
                    <a:pt x="2670" y="486"/>
                  </a:lnTo>
                  <a:lnTo>
                    <a:pt x="2458" y="759"/>
                  </a:lnTo>
                  <a:lnTo>
                    <a:pt x="2215" y="1002"/>
                  </a:lnTo>
                  <a:lnTo>
                    <a:pt x="2003" y="1184"/>
                  </a:lnTo>
                  <a:lnTo>
                    <a:pt x="1821" y="1305"/>
                  </a:lnTo>
                  <a:lnTo>
                    <a:pt x="1760" y="1366"/>
                  </a:lnTo>
                  <a:lnTo>
                    <a:pt x="1699" y="1396"/>
                  </a:lnTo>
                  <a:lnTo>
                    <a:pt x="1517" y="1518"/>
                  </a:lnTo>
                  <a:lnTo>
                    <a:pt x="1274" y="1639"/>
                  </a:lnTo>
                  <a:lnTo>
                    <a:pt x="941" y="1730"/>
                  </a:lnTo>
                  <a:lnTo>
                    <a:pt x="607" y="1791"/>
                  </a:lnTo>
                  <a:lnTo>
                    <a:pt x="303" y="1791"/>
                  </a:lnTo>
                  <a:lnTo>
                    <a:pt x="91" y="1760"/>
                  </a:lnTo>
                  <a:lnTo>
                    <a:pt x="0" y="1760"/>
                  </a:lnTo>
                  <a:lnTo>
                    <a:pt x="91" y="1821"/>
                  </a:lnTo>
                  <a:lnTo>
                    <a:pt x="303" y="1912"/>
                  </a:lnTo>
                  <a:lnTo>
                    <a:pt x="455" y="1942"/>
                  </a:lnTo>
                  <a:lnTo>
                    <a:pt x="971" y="1942"/>
                  </a:lnTo>
                  <a:lnTo>
                    <a:pt x="1153" y="1912"/>
                  </a:lnTo>
                  <a:lnTo>
                    <a:pt x="1335" y="1851"/>
                  </a:lnTo>
                  <a:lnTo>
                    <a:pt x="1639" y="1730"/>
                  </a:lnTo>
                  <a:lnTo>
                    <a:pt x="1851" y="1639"/>
                  </a:lnTo>
                  <a:lnTo>
                    <a:pt x="1912" y="1578"/>
                  </a:lnTo>
                  <a:lnTo>
                    <a:pt x="1972" y="1548"/>
                  </a:lnTo>
                  <a:lnTo>
                    <a:pt x="2154" y="1396"/>
                  </a:lnTo>
                  <a:lnTo>
                    <a:pt x="2397" y="1184"/>
                  </a:lnTo>
                  <a:lnTo>
                    <a:pt x="2610" y="880"/>
                  </a:lnTo>
                  <a:lnTo>
                    <a:pt x="2822" y="577"/>
                  </a:lnTo>
                  <a:lnTo>
                    <a:pt x="2943" y="304"/>
                  </a:lnTo>
                  <a:lnTo>
                    <a:pt x="3004" y="91"/>
                  </a:lnTo>
                  <a:lnTo>
                    <a:pt x="3004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4"/>
            <p:cNvSpPr/>
            <p:nvPr/>
          </p:nvSpPr>
          <p:spPr>
            <a:xfrm>
              <a:off x="2705850" y="1674825"/>
              <a:ext cx="42500" cy="48575"/>
            </a:xfrm>
            <a:custGeom>
              <a:avLst/>
              <a:gdLst/>
              <a:ahLst/>
              <a:cxnLst/>
              <a:rect l="l" t="t" r="r" b="b"/>
              <a:pathLst>
                <a:path w="1700" h="1943" extrusionOk="0">
                  <a:moveTo>
                    <a:pt x="122" y="0"/>
                  </a:moveTo>
                  <a:lnTo>
                    <a:pt x="91" y="31"/>
                  </a:lnTo>
                  <a:lnTo>
                    <a:pt x="31" y="213"/>
                  </a:lnTo>
                  <a:lnTo>
                    <a:pt x="0" y="455"/>
                  </a:lnTo>
                  <a:lnTo>
                    <a:pt x="31" y="577"/>
                  </a:lnTo>
                  <a:lnTo>
                    <a:pt x="31" y="728"/>
                  </a:lnTo>
                  <a:lnTo>
                    <a:pt x="91" y="850"/>
                  </a:lnTo>
                  <a:lnTo>
                    <a:pt x="122" y="1002"/>
                  </a:lnTo>
                  <a:lnTo>
                    <a:pt x="243" y="1214"/>
                  </a:lnTo>
                  <a:lnTo>
                    <a:pt x="334" y="1366"/>
                  </a:lnTo>
                  <a:lnTo>
                    <a:pt x="364" y="1396"/>
                  </a:lnTo>
                  <a:lnTo>
                    <a:pt x="425" y="1457"/>
                  </a:lnTo>
                  <a:lnTo>
                    <a:pt x="546" y="1578"/>
                  </a:lnTo>
                  <a:lnTo>
                    <a:pt x="728" y="1699"/>
                  </a:lnTo>
                  <a:lnTo>
                    <a:pt x="971" y="1851"/>
                  </a:lnTo>
                  <a:lnTo>
                    <a:pt x="1123" y="1882"/>
                  </a:lnTo>
                  <a:lnTo>
                    <a:pt x="1244" y="1912"/>
                  </a:lnTo>
                  <a:lnTo>
                    <a:pt x="1487" y="1942"/>
                  </a:lnTo>
                  <a:lnTo>
                    <a:pt x="1578" y="1912"/>
                  </a:lnTo>
                  <a:lnTo>
                    <a:pt x="1669" y="1882"/>
                  </a:lnTo>
                  <a:lnTo>
                    <a:pt x="1699" y="1851"/>
                  </a:lnTo>
                  <a:lnTo>
                    <a:pt x="1578" y="1851"/>
                  </a:lnTo>
                  <a:lnTo>
                    <a:pt x="1487" y="1821"/>
                  </a:lnTo>
                  <a:lnTo>
                    <a:pt x="1275" y="1760"/>
                  </a:lnTo>
                  <a:lnTo>
                    <a:pt x="1062" y="1669"/>
                  </a:lnTo>
                  <a:lnTo>
                    <a:pt x="880" y="1517"/>
                  </a:lnTo>
                  <a:lnTo>
                    <a:pt x="728" y="1366"/>
                  </a:lnTo>
                  <a:lnTo>
                    <a:pt x="607" y="1275"/>
                  </a:lnTo>
                  <a:lnTo>
                    <a:pt x="577" y="1214"/>
                  </a:lnTo>
                  <a:lnTo>
                    <a:pt x="546" y="1184"/>
                  </a:lnTo>
                  <a:lnTo>
                    <a:pt x="455" y="1062"/>
                  </a:lnTo>
                  <a:lnTo>
                    <a:pt x="334" y="880"/>
                  </a:lnTo>
                  <a:lnTo>
                    <a:pt x="243" y="668"/>
                  </a:lnTo>
                  <a:lnTo>
                    <a:pt x="182" y="425"/>
                  </a:lnTo>
                  <a:lnTo>
                    <a:pt x="152" y="213"/>
                  </a:lnTo>
                  <a:lnTo>
                    <a:pt x="152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4"/>
            <p:cNvSpPr/>
            <p:nvPr/>
          </p:nvSpPr>
          <p:spPr>
            <a:xfrm>
              <a:off x="2629975" y="1867500"/>
              <a:ext cx="67550" cy="197275"/>
            </a:xfrm>
            <a:custGeom>
              <a:avLst/>
              <a:gdLst/>
              <a:ahLst/>
              <a:cxnLst/>
              <a:rect l="l" t="t" r="r" b="b"/>
              <a:pathLst>
                <a:path w="2702" h="7891" extrusionOk="0">
                  <a:moveTo>
                    <a:pt x="1" y="1"/>
                  </a:moveTo>
                  <a:lnTo>
                    <a:pt x="31" y="183"/>
                  </a:lnTo>
                  <a:lnTo>
                    <a:pt x="153" y="638"/>
                  </a:lnTo>
                  <a:lnTo>
                    <a:pt x="365" y="1275"/>
                  </a:lnTo>
                  <a:lnTo>
                    <a:pt x="638" y="1973"/>
                  </a:lnTo>
                  <a:lnTo>
                    <a:pt x="1397" y="3915"/>
                  </a:lnTo>
                  <a:lnTo>
                    <a:pt x="1639" y="4522"/>
                  </a:lnTo>
                  <a:lnTo>
                    <a:pt x="1882" y="5129"/>
                  </a:lnTo>
                  <a:lnTo>
                    <a:pt x="2155" y="5857"/>
                  </a:lnTo>
                  <a:lnTo>
                    <a:pt x="2368" y="6585"/>
                  </a:lnTo>
                  <a:lnTo>
                    <a:pt x="2550" y="7253"/>
                  </a:lnTo>
                  <a:lnTo>
                    <a:pt x="2641" y="7708"/>
                  </a:lnTo>
                  <a:lnTo>
                    <a:pt x="2701" y="7890"/>
                  </a:lnTo>
                  <a:lnTo>
                    <a:pt x="2701" y="7708"/>
                  </a:lnTo>
                  <a:lnTo>
                    <a:pt x="2641" y="7222"/>
                  </a:lnTo>
                  <a:lnTo>
                    <a:pt x="2519" y="6555"/>
                  </a:lnTo>
                  <a:lnTo>
                    <a:pt x="2307" y="5796"/>
                  </a:lnTo>
                  <a:lnTo>
                    <a:pt x="2095" y="5068"/>
                  </a:lnTo>
                  <a:lnTo>
                    <a:pt x="1852" y="4431"/>
                  </a:lnTo>
                  <a:lnTo>
                    <a:pt x="1639" y="3794"/>
                  </a:lnTo>
                  <a:lnTo>
                    <a:pt x="1366" y="3217"/>
                  </a:lnTo>
                  <a:lnTo>
                    <a:pt x="820" y="1912"/>
                  </a:lnTo>
                  <a:lnTo>
                    <a:pt x="244" y="607"/>
                  </a:lnTo>
                  <a:lnTo>
                    <a:pt x="62" y="1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4"/>
            <p:cNvSpPr/>
            <p:nvPr/>
          </p:nvSpPr>
          <p:spPr>
            <a:xfrm>
              <a:off x="2784750" y="1856875"/>
              <a:ext cx="31125" cy="246575"/>
            </a:xfrm>
            <a:custGeom>
              <a:avLst/>
              <a:gdLst/>
              <a:ahLst/>
              <a:cxnLst/>
              <a:rect l="l" t="t" r="r" b="b"/>
              <a:pathLst>
                <a:path w="1245" h="9863" extrusionOk="0">
                  <a:moveTo>
                    <a:pt x="0" y="1"/>
                  </a:moveTo>
                  <a:lnTo>
                    <a:pt x="30" y="213"/>
                  </a:lnTo>
                  <a:lnTo>
                    <a:pt x="152" y="759"/>
                  </a:lnTo>
                  <a:lnTo>
                    <a:pt x="303" y="1548"/>
                  </a:lnTo>
                  <a:lnTo>
                    <a:pt x="486" y="2428"/>
                  </a:lnTo>
                  <a:lnTo>
                    <a:pt x="637" y="3339"/>
                  </a:lnTo>
                  <a:lnTo>
                    <a:pt x="728" y="4128"/>
                  </a:lnTo>
                  <a:lnTo>
                    <a:pt x="819" y="4886"/>
                  </a:lnTo>
                  <a:lnTo>
                    <a:pt x="910" y="5675"/>
                  </a:lnTo>
                  <a:lnTo>
                    <a:pt x="971" y="6464"/>
                  </a:lnTo>
                  <a:lnTo>
                    <a:pt x="1062" y="7374"/>
                  </a:lnTo>
                  <a:lnTo>
                    <a:pt x="1123" y="9074"/>
                  </a:lnTo>
                  <a:lnTo>
                    <a:pt x="1183" y="9650"/>
                  </a:lnTo>
                  <a:lnTo>
                    <a:pt x="1183" y="9863"/>
                  </a:lnTo>
                  <a:lnTo>
                    <a:pt x="1214" y="9650"/>
                  </a:lnTo>
                  <a:lnTo>
                    <a:pt x="1244" y="9074"/>
                  </a:lnTo>
                  <a:lnTo>
                    <a:pt x="1244" y="8285"/>
                  </a:lnTo>
                  <a:lnTo>
                    <a:pt x="1244" y="7374"/>
                  </a:lnTo>
                  <a:lnTo>
                    <a:pt x="1214" y="6434"/>
                  </a:lnTo>
                  <a:lnTo>
                    <a:pt x="1153" y="5645"/>
                  </a:lnTo>
                  <a:lnTo>
                    <a:pt x="1092" y="4856"/>
                  </a:lnTo>
                  <a:lnTo>
                    <a:pt x="971" y="4097"/>
                  </a:lnTo>
                  <a:lnTo>
                    <a:pt x="850" y="3308"/>
                  </a:lnTo>
                  <a:lnTo>
                    <a:pt x="668" y="2398"/>
                  </a:lnTo>
                  <a:lnTo>
                    <a:pt x="455" y="1518"/>
                  </a:lnTo>
                  <a:lnTo>
                    <a:pt x="243" y="729"/>
                  </a:lnTo>
                  <a:lnTo>
                    <a:pt x="61" y="2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4"/>
            <p:cNvSpPr/>
            <p:nvPr/>
          </p:nvSpPr>
          <p:spPr>
            <a:xfrm>
              <a:off x="2562475" y="1960800"/>
              <a:ext cx="27325" cy="191950"/>
            </a:xfrm>
            <a:custGeom>
              <a:avLst/>
              <a:gdLst/>
              <a:ahLst/>
              <a:cxnLst/>
              <a:rect l="l" t="t" r="r" b="b"/>
              <a:pathLst>
                <a:path w="1093" h="7678" extrusionOk="0">
                  <a:moveTo>
                    <a:pt x="1093" y="1"/>
                  </a:moveTo>
                  <a:lnTo>
                    <a:pt x="1032" y="153"/>
                  </a:lnTo>
                  <a:lnTo>
                    <a:pt x="971" y="335"/>
                  </a:lnTo>
                  <a:lnTo>
                    <a:pt x="941" y="577"/>
                  </a:lnTo>
                  <a:lnTo>
                    <a:pt x="911" y="881"/>
                  </a:lnTo>
                  <a:lnTo>
                    <a:pt x="880" y="1215"/>
                  </a:lnTo>
                  <a:lnTo>
                    <a:pt x="850" y="1913"/>
                  </a:lnTo>
                  <a:lnTo>
                    <a:pt x="819" y="2641"/>
                  </a:lnTo>
                  <a:lnTo>
                    <a:pt x="789" y="3248"/>
                  </a:lnTo>
                  <a:lnTo>
                    <a:pt x="759" y="3703"/>
                  </a:lnTo>
                  <a:lnTo>
                    <a:pt x="728" y="3855"/>
                  </a:lnTo>
                  <a:lnTo>
                    <a:pt x="698" y="4461"/>
                  </a:lnTo>
                  <a:lnTo>
                    <a:pt x="607" y="5068"/>
                  </a:lnTo>
                  <a:lnTo>
                    <a:pt x="546" y="5432"/>
                  </a:lnTo>
                  <a:lnTo>
                    <a:pt x="486" y="5766"/>
                  </a:lnTo>
                  <a:lnTo>
                    <a:pt x="334" y="6464"/>
                  </a:lnTo>
                  <a:lnTo>
                    <a:pt x="152" y="7071"/>
                  </a:lnTo>
                  <a:lnTo>
                    <a:pt x="31" y="7496"/>
                  </a:lnTo>
                  <a:lnTo>
                    <a:pt x="0" y="7678"/>
                  </a:lnTo>
                  <a:lnTo>
                    <a:pt x="91" y="7526"/>
                  </a:lnTo>
                  <a:lnTo>
                    <a:pt x="243" y="7101"/>
                  </a:lnTo>
                  <a:lnTo>
                    <a:pt x="455" y="6525"/>
                  </a:lnTo>
                  <a:lnTo>
                    <a:pt x="668" y="5827"/>
                  </a:lnTo>
                  <a:lnTo>
                    <a:pt x="759" y="5463"/>
                  </a:lnTo>
                  <a:lnTo>
                    <a:pt x="819" y="5099"/>
                  </a:lnTo>
                  <a:lnTo>
                    <a:pt x="941" y="4492"/>
                  </a:lnTo>
                  <a:lnTo>
                    <a:pt x="1002" y="3885"/>
                  </a:lnTo>
                  <a:lnTo>
                    <a:pt x="1032" y="3703"/>
                  </a:lnTo>
                  <a:lnTo>
                    <a:pt x="1062" y="3278"/>
                  </a:lnTo>
                  <a:lnTo>
                    <a:pt x="1062" y="2641"/>
                  </a:lnTo>
                  <a:lnTo>
                    <a:pt x="1032" y="1913"/>
                  </a:lnTo>
                  <a:lnTo>
                    <a:pt x="1032" y="1215"/>
                  </a:lnTo>
                  <a:lnTo>
                    <a:pt x="1032" y="608"/>
                  </a:lnTo>
                  <a:lnTo>
                    <a:pt x="1093" y="153"/>
                  </a:lnTo>
                  <a:lnTo>
                    <a:pt x="1093" y="1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4"/>
            <p:cNvSpPr/>
            <p:nvPr/>
          </p:nvSpPr>
          <p:spPr>
            <a:xfrm>
              <a:off x="2711150" y="1335725"/>
              <a:ext cx="218500" cy="282225"/>
            </a:xfrm>
            <a:custGeom>
              <a:avLst/>
              <a:gdLst/>
              <a:ahLst/>
              <a:cxnLst/>
              <a:rect l="l" t="t" r="r" b="b"/>
              <a:pathLst>
                <a:path w="8740" h="11289" extrusionOk="0">
                  <a:moveTo>
                    <a:pt x="5463" y="0"/>
                  </a:moveTo>
                  <a:lnTo>
                    <a:pt x="5311" y="91"/>
                  </a:lnTo>
                  <a:lnTo>
                    <a:pt x="5159" y="182"/>
                  </a:lnTo>
                  <a:lnTo>
                    <a:pt x="5007" y="334"/>
                  </a:lnTo>
                  <a:lnTo>
                    <a:pt x="4856" y="547"/>
                  </a:lnTo>
                  <a:lnTo>
                    <a:pt x="4674" y="820"/>
                  </a:lnTo>
                  <a:lnTo>
                    <a:pt x="4522" y="1093"/>
                  </a:lnTo>
                  <a:lnTo>
                    <a:pt x="4431" y="1366"/>
                  </a:lnTo>
                  <a:lnTo>
                    <a:pt x="4370" y="1639"/>
                  </a:lnTo>
                  <a:lnTo>
                    <a:pt x="4309" y="1882"/>
                  </a:lnTo>
                  <a:lnTo>
                    <a:pt x="4309" y="2125"/>
                  </a:lnTo>
                  <a:lnTo>
                    <a:pt x="4340" y="2367"/>
                  </a:lnTo>
                  <a:lnTo>
                    <a:pt x="4401" y="2549"/>
                  </a:lnTo>
                  <a:lnTo>
                    <a:pt x="4461" y="2762"/>
                  </a:lnTo>
                  <a:lnTo>
                    <a:pt x="4583" y="3065"/>
                  </a:lnTo>
                  <a:lnTo>
                    <a:pt x="4734" y="3308"/>
                  </a:lnTo>
                  <a:lnTo>
                    <a:pt x="4916" y="3520"/>
                  </a:lnTo>
                  <a:lnTo>
                    <a:pt x="3308" y="7617"/>
                  </a:lnTo>
                  <a:lnTo>
                    <a:pt x="2974" y="3581"/>
                  </a:lnTo>
                  <a:lnTo>
                    <a:pt x="1" y="4734"/>
                  </a:lnTo>
                  <a:lnTo>
                    <a:pt x="31" y="5007"/>
                  </a:lnTo>
                  <a:lnTo>
                    <a:pt x="92" y="5796"/>
                  </a:lnTo>
                  <a:lnTo>
                    <a:pt x="183" y="6282"/>
                  </a:lnTo>
                  <a:lnTo>
                    <a:pt x="274" y="6858"/>
                  </a:lnTo>
                  <a:lnTo>
                    <a:pt x="425" y="7465"/>
                  </a:lnTo>
                  <a:lnTo>
                    <a:pt x="577" y="8102"/>
                  </a:lnTo>
                  <a:lnTo>
                    <a:pt x="790" y="8740"/>
                  </a:lnTo>
                  <a:lnTo>
                    <a:pt x="1032" y="9316"/>
                  </a:lnTo>
                  <a:lnTo>
                    <a:pt x="1305" y="9893"/>
                  </a:lnTo>
                  <a:lnTo>
                    <a:pt x="1457" y="10135"/>
                  </a:lnTo>
                  <a:lnTo>
                    <a:pt x="1639" y="10378"/>
                  </a:lnTo>
                  <a:lnTo>
                    <a:pt x="1821" y="10590"/>
                  </a:lnTo>
                  <a:lnTo>
                    <a:pt x="2003" y="10773"/>
                  </a:lnTo>
                  <a:lnTo>
                    <a:pt x="2216" y="10955"/>
                  </a:lnTo>
                  <a:lnTo>
                    <a:pt x="2428" y="11076"/>
                  </a:lnTo>
                  <a:lnTo>
                    <a:pt x="2671" y="11197"/>
                  </a:lnTo>
                  <a:lnTo>
                    <a:pt x="2914" y="11258"/>
                  </a:lnTo>
                  <a:lnTo>
                    <a:pt x="3187" y="11288"/>
                  </a:lnTo>
                  <a:lnTo>
                    <a:pt x="3460" y="11288"/>
                  </a:lnTo>
                  <a:lnTo>
                    <a:pt x="3733" y="11258"/>
                  </a:lnTo>
                  <a:lnTo>
                    <a:pt x="4006" y="11167"/>
                  </a:lnTo>
                  <a:lnTo>
                    <a:pt x="4249" y="11046"/>
                  </a:lnTo>
                  <a:lnTo>
                    <a:pt x="4461" y="10924"/>
                  </a:lnTo>
                  <a:lnTo>
                    <a:pt x="4674" y="10742"/>
                  </a:lnTo>
                  <a:lnTo>
                    <a:pt x="4886" y="10530"/>
                  </a:lnTo>
                  <a:lnTo>
                    <a:pt x="5068" y="10317"/>
                  </a:lnTo>
                  <a:lnTo>
                    <a:pt x="5250" y="10075"/>
                  </a:lnTo>
                  <a:lnTo>
                    <a:pt x="5402" y="9832"/>
                  </a:lnTo>
                  <a:lnTo>
                    <a:pt x="5554" y="9528"/>
                  </a:lnTo>
                  <a:lnTo>
                    <a:pt x="5796" y="8952"/>
                  </a:lnTo>
                  <a:lnTo>
                    <a:pt x="6009" y="8315"/>
                  </a:lnTo>
                  <a:lnTo>
                    <a:pt x="6191" y="7677"/>
                  </a:lnTo>
                  <a:lnTo>
                    <a:pt x="6343" y="7040"/>
                  </a:lnTo>
                  <a:lnTo>
                    <a:pt x="6434" y="6403"/>
                  </a:lnTo>
                  <a:lnTo>
                    <a:pt x="6585" y="5311"/>
                  </a:lnTo>
                  <a:lnTo>
                    <a:pt x="6616" y="4552"/>
                  </a:lnTo>
                  <a:lnTo>
                    <a:pt x="6646" y="4249"/>
                  </a:lnTo>
                  <a:lnTo>
                    <a:pt x="7040" y="4279"/>
                  </a:lnTo>
                  <a:lnTo>
                    <a:pt x="7405" y="4279"/>
                  </a:lnTo>
                  <a:lnTo>
                    <a:pt x="7708" y="4188"/>
                  </a:lnTo>
                  <a:lnTo>
                    <a:pt x="7981" y="4067"/>
                  </a:lnTo>
                  <a:lnTo>
                    <a:pt x="8194" y="3915"/>
                  </a:lnTo>
                  <a:lnTo>
                    <a:pt x="8376" y="3702"/>
                  </a:lnTo>
                  <a:lnTo>
                    <a:pt x="8527" y="3460"/>
                  </a:lnTo>
                  <a:lnTo>
                    <a:pt x="8618" y="3217"/>
                  </a:lnTo>
                  <a:lnTo>
                    <a:pt x="8679" y="2944"/>
                  </a:lnTo>
                  <a:lnTo>
                    <a:pt x="8709" y="2671"/>
                  </a:lnTo>
                  <a:lnTo>
                    <a:pt x="8740" y="2398"/>
                  </a:lnTo>
                  <a:lnTo>
                    <a:pt x="8709" y="2125"/>
                  </a:lnTo>
                  <a:lnTo>
                    <a:pt x="8679" y="1851"/>
                  </a:lnTo>
                  <a:lnTo>
                    <a:pt x="8588" y="1609"/>
                  </a:lnTo>
                  <a:lnTo>
                    <a:pt x="8497" y="1396"/>
                  </a:lnTo>
                  <a:lnTo>
                    <a:pt x="8406" y="1184"/>
                  </a:lnTo>
                  <a:lnTo>
                    <a:pt x="8285" y="1032"/>
                  </a:lnTo>
                  <a:lnTo>
                    <a:pt x="8133" y="911"/>
                  </a:lnTo>
                  <a:lnTo>
                    <a:pt x="7981" y="789"/>
                  </a:lnTo>
                  <a:lnTo>
                    <a:pt x="7829" y="698"/>
                  </a:lnTo>
                  <a:lnTo>
                    <a:pt x="7465" y="547"/>
                  </a:lnTo>
                  <a:lnTo>
                    <a:pt x="7131" y="456"/>
                  </a:lnTo>
                  <a:lnTo>
                    <a:pt x="6828" y="425"/>
                  </a:lnTo>
                  <a:lnTo>
                    <a:pt x="6555" y="395"/>
                  </a:lnTo>
                  <a:lnTo>
                    <a:pt x="6312" y="395"/>
                  </a:lnTo>
                  <a:lnTo>
                    <a:pt x="6191" y="243"/>
                  </a:lnTo>
                  <a:lnTo>
                    <a:pt x="6039" y="122"/>
                  </a:lnTo>
                  <a:lnTo>
                    <a:pt x="5827" y="0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4"/>
            <p:cNvSpPr/>
            <p:nvPr/>
          </p:nvSpPr>
          <p:spPr>
            <a:xfrm>
              <a:off x="2711150" y="1335725"/>
              <a:ext cx="218500" cy="282225"/>
            </a:xfrm>
            <a:custGeom>
              <a:avLst/>
              <a:gdLst/>
              <a:ahLst/>
              <a:cxnLst/>
              <a:rect l="l" t="t" r="r" b="b"/>
              <a:pathLst>
                <a:path w="8740" h="11289" fill="none" extrusionOk="0">
                  <a:moveTo>
                    <a:pt x="2974" y="3581"/>
                  </a:moveTo>
                  <a:lnTo>
                    <a:pt x="3308" y="7617"/>
                  </a:lnTo>
                  <a:lnTo>
                    <a:pt x="4916" y="3520"/>
                  </a:lnTo>
                  <a:lnTo>
                    <a:pt x="4916" y="3520"/>
                  </a:lnTo>
                  <a:lnTo>
                    <a:pt x="4734" y="3308"/>
                  </a:lnTo>
                  <a:lnTo>
                    <a:pt x="4583" y="3065"/>
                  </a:lnTo>
                  <a:lnTo>
                    <a:pt x="4461" y="2762"/>
                  </a:lnTo>
                  <a:lnTo>
                    <a:pt x="4401" y="2549"/>
                  </a:lnTo>
                  <a:lnTo>
                    <a:pt x="4340" y="2367"/>
                  </a:lnTo>
                  <a:lnTo>
                    <a:pt x="4309" y="2125"/>
                  </a:lnTo>
                  <a:lnTo>
                    <a:pt x="4309" y="1882"/>
                  </a:lnTo>
                  <a:lnTo>
                    <a:pt x="4370" y="1639"/>
                  </a:lnTo>
                  <a:lnTo>
                    <a:pt x="4431" y="1366"/>
                  </a:lnTo>
                  <a:lnTo>
                    <a:pt x="4522" y="1093"/>
                  </a:lnTo>
                  <a:lnTo>
                    <a:pt x="4674" y="820"/>
                  </a:lnTo>
                  <a:lnTo>
                    <a:pt x="4674" y="820"/>
                  </a:lnTo>
                  <a:lnTo>
                    <a:pt x="4856" y="547"/>
                  </a:lnTo>
                  <a:lnTo>
                    <a:pt x="5007" y="334"/>
                  </a:lnTo>
                  <a:lnTo>
                    <a:pt x="5159" y="182"/>
                  </a:lnTo>
                  <a:lnTo>
                    <a:pt x="5311" y="91"/>
                  </a:lnTo>
                  <a:lnTo>
                    <a:pt x="5463" y="0"/>
                  </a:lnTo>
                  <a:lnTo>
                    <a:pt x="5614" y="0"/>
                  </a:lnTo>
                  <a:lnTo>
                    <a:pt x="5736" y="0"/>
                  </a:lnTo>
                  <a:lnTo>
                    <a:pt x="5827" y="0"/>
                  </a:lnTo>
                  <a:lnTo>
                    <a:pt x="6039" y="122"/>
                  </a:lnTo>
                  <a:lnTo>
                    <a:pt x="6191" y="243"/>
                  </a:lnTo>
                  <a:lnTo>
                    <a:pt x="6312" y="395"/>
                  </a:lnTo>
                  <a:lnTo>
                    <a:pt x="6312" y="395"/>
                  </a:lnTo>
                  <a:lnTo>
                    <a:pt x="6555" y="395"/>
                  </a:lnTo>
                  <a:lnTo>
                    <a:pt x="6828" y="425"/>
                  </a:lnTo>
                  <a:lnTo>
                    <a:pt x="7131" y="456"/>
                  </a:lnTo>
                  <a:lnTo>
                    <a:pt x="7465" y="547"/>
                  </a:lnTo>
                  <a:lnTo>
                    <a:pt x="7829" y="698"/>
                  </a:lnTo>
                  <a:lnTo>
                    <a:pt x="7981" y="789"/>
                  </a:lnTo>
                  <a:lnTo>
                    <a:pt x="8133" y="911"/>
                  </a:lnTo>
                  <a:lnTo>
                    <a:pt x="8285" y="1032"/>
                  </a:lnTo>
                  <a:lnTo>
                    <a:pt x="8406" y="1184"/>
                  </a:lnTo>
                  <a:lnTo>
                    <a:pt x="8406" y="1184"/>
                  </a:lnTo>
                  <a:lnTo>
                    <a:pt x="8497" y="1396"/>
                  </a:lnTo>
                  <a:lnTo>
                    <a:pt x="8588" y="1609"/>
                  </a:lnTo>
                  <a:lnTo>
                    <a:pt x="8679" y="1851"/>
                  </a:lnTo>
                  <a:lnTo>
                    <a:pt x="8709" y="2125"/>
                  </a:lnTo>
                  <a:lnTo>
                    <a:pt x="8740" y="2398"/>
                  </a:lnTo>
                  <a:lnTo>
                    <a:pt x="8709" y="2671"/>
                  </a:lnTo>
                  <a:lnTo>
                    <a:pt x="8679" y="2944"/>
                  </a:lnTo>
                  <a:lnTo>
                    <a:pt x="8618" y="3217"/>
                  </a:lnTo>
                  <a:lnTo>
                    <a:pt x="8527" y="3460"/>
                  </a:lnTo>
                  <a:lnTo>
                    <a:pt x="8376" y="3702"/>
                  </a:lnTo>
                  <a:lnTo>
                    <a:pt x="8194" y="3915"/>
                  </a:lnTo>
                  <a:lnTo>
                    <a:pt x="7981" y="4067"/>
                  </a:lnTo>
                  <a:lnTo>
                    <a:pt x="7708" y="4188"/>
                  </a:lnTo>
                  <a:lnTo>
                    <a:pt x="7405" y="4279"/>
                  </a:lnTo>
                  <a:lnTo>
                    <a:pt x="7040" y="4279"/>
                  </a:lnTo>
                  <a:lnTo>
                    <a:pt x="6646" y="4249"/>
                  </a:lnTo>
                  <a:lnTo>
                    <a:pt x="6646" y="4249"/>
                  </a:lnTo>
                  <a:lnTo>
                    <a:pt x="6616" y="4552"/>
                  </a:lnTo>
                  <a:lnTo>
                    <a:pt x="6585" y="5311"/>
                  </a:lnTo>
                  <a:lnTo>
                    <a:pt x="6434" y="6403"/>
                  </a:lnTo>
                  <a:lnTo>
                    <a:pt x="6343" y="7040"/>
                  </a:lnTo>
                  <a:lnTo>
                    <a:pt x="6191" y="7677"/>
                  </a:lnTo>
                  <a:lnTo>
                    <a:pt x="6009" y="8315"/>
                  </a:lnTo>
                  <a:lnTo>
                    <a:pt x="5796" y="8952"/>
                  </a:lnTo>
                  <a:lnTo>
                    <a:pt x="5554" y="9528"/>
                  </a:lnTo>
                  <a:lnTo>
                    <a:pt x="5402" y="9832"/>
                  </a:lnTo>
                  <a:lnTo>
                    <a:pt x="5250" y="10075"/>
                  </a:lnTo>
                  <a:lnTo>
                    <a:pt x="5068" y="10317"/>
                  </a:lnTo>
                  <a:lnTo>
                    <a:pt x="4886" y="10530"/>
                  </a:lnTo>
                  <a:lnTo>
                    <a:pt x="4674" y="10742"/>
                  </a:lnTo>
                  <a:lnTo>
                    <a:pt x="4461" y="10924"/>
                  </a:lnTo>
                  <a:lnTo>
                    <a:pt x="4249" y="11046"/>
                  </a:lnTo>
                  <a:lnTo>
                    <a:pt x="4006" y="11167"/>
                  </a:lnTo>
                  <a:lnTo>
                    <a:pt x="3733" y="11258"/>
                  </a:lnTo>
                  <a:lnTo>
                    <a:pt x="3460" y="11288"/>
                  </a:lnTo>
                  <a:lnTo>
                    <a:pt x="3460" y="11288"/>
                  </a:lnTo>
                  <a:lnTo>
                    <a:pt x="3187" y="11288"/>
                  </a:lnTo>
                  <a:lnTo>
                    <a:pt x="2914" y="11258"/>
                  </a:lnTo>
                  <a:lnTo>
                    <a:pt x="2671" y="11197"/>
                  </a:lnTo>
                  <a:lnTo>
                    <a:pt x="2428" y="11076"/>
                  </a:lnTo>
                  <a:lnTo>
                    <a:pt x="2216" y="10955"/>
                  </a:lnTo>
                  <a:lnTo>
                    <a:pt x="2003" y="10773"/>
                  </a:lnTo>
                  <a:lnTo>
                    <a:pt x="1821" y="10590"/>
                  </a:lnTo>
                  <a:lnTo>
                    <a:pt x="1639" y="10378"/>
                  </a:lnTo>
                  <a:lnTo>
                    <a:pt x="1457" y="10135"/>
                  </a:lnTo>
                  <a:lnTo>
                    <a:pt x="1305" y="9893"/>
                  </a:lnTo>
                  <a:lnTo>
                    <a:pt x="1032" y="9316"/>
                  </a:lnTo>
                  <a:lnTo>
                    <a:pt x="790" y="8740"/>
                  </a:lnTo>
                  <a:lnTo>
                    <a:pt x="577" y="8102"/>
                  </a:lnTo>
                  <a:lnTo>
                    <a:pt x="425" y="7465"/>
                  </a:lnTo>
                  <a:lnTo>
                    <a:pt x="274" y="6858"/>
                  </a:lnTo>
                  <a:lnTo>
                    <a:pt x="183" y="6282"/>
                  </a:lnTo>
                  <a:lnTo>
                    <a:pt x="92" y="5796"/>
                  </a:lnTo>
                  <a:lnTo>
                    <a:pt x="31" y="5007"/>
                  </a:lnTo>
                  <a:lnTo>
                    <a:pt x="1" y="4734"/>
                  </a:lnTo>
                  <a:lnTo>
                    <a:pt x="2974" y="35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4"/>
            <p:cNvSpPr/>
            <p:nvPr/>
          </p:nvSpPr>
          <p:spPr>
            <a:xfrm>
              <a:off x="2906875" y="1438900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79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4"/>
            <p:cNvSpPr/>
            <p:nvPr/>
          </p:nvSpPr>
          <p:spPr>
            <a:xfrm>
              <a:off x="2906875" y="1438900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4"/>
            <p:cNvSpPr/>
            <p:nvPr/>
          </p:nvSpPr>
          <p:spPr>
            <a:xfrm>
              <a:off x="2724800" y="1334975"/>
              <a:ext cx="204850" cy="282975"/>
            </a:xfrm>
            <a:custGeom>
              <a:avLst/>
              <a:gdLst/>
              <a:ahLst/>
              <a:cxnLst/>
              <a:rect l="l" t="t" r="r" b="b"/>
              <a:pathLst>
                <a:path w="8194" h="11319" extrusionOk="0">
                  <a:moveTo>
                    <a:pt x="5099" y="0"/>
                  </a:moveTo>
                  <a:lnTo>
                    <a:pt x="5008" y="30"/>
                  </a:lnTo>
                  <a:lnTo>
                    <a:pt x="4886" y="61"/>
                  </a:lnTo>
                  <a:lnTo>
                    <a:pt x="4765" y="121"/>
                  </a:lnTo>
                  <a:lnTo>
                    <a:pt x="4643" y="182"/>
                  </a:lnTo>
                  <a:lnTo>
                    <a:pt x="4522" y="304"/>
                  </a:lnTo>
                  <a:lnTo>
                    <a:pt x="4401" y="455"/>
                  </a:lnTo>
                  <a:lnTo>
                    <a:pt x="4279" y="607"/>
                  </a:lnTo>
                  <a:lnTo>
                    <a:pt x="4128" y="850"/>
                  </a:lnTo>
                  <a:lnTo>
                    <a:pt x="3976" y="1153"/>
                  </a:lnTo>
                  <a:lnTo>
                    <a:pt x="3855" y="1487"/>
                  </a:lnTo>
                  <a:lnTo>
                    <a:pt x="3794" y="1790"/>
                  </a:lnTo>
                  <a:lnTo>
                    <a:pt x="3763" y="2063"/>
                  </a:lnTo>
                  <a:lnTo>
                    <a:pt x="3794" y="2367"/>
                  </a:lnTo>
                  <a:lnTo>
                    <a:pt x="3855" y="2670"/>
                  </a:lnTo>
                  <a:lnTo>
                    <a:pt x="3946" y="2913"/>
                  </a:lnTo>
                  <a:lnTo>
                    <a:pt x="4067" y="3126"/>
                  </a:lnTo>
                  <a:lnTo>
                    <a:pt x="4279" y="3429"/>
                  </a:lnTo>
                  <a:lnTo>
                    <a:pt x="4370" y="3550"/>
                  </a:lnTo>
                  <a:lnTo>
                    <a:pt x="2762" y="7647"/>
                  </a:lnTo>
                  <a:lnTo>
                    <a:pt x="2519" y="4491"/>
                  </a:lnTo>
                  <a:lnTo>
                    <a:pt x="2186" y="4612"/>
                  </a:lnTo>
                  <a:lnTo>
                    <a:pt x="1791" y="4734"/>
                  </a:lnTo>
                  <a:lnTo>
                    <a:pt x="1306" y="4855"/>
                  </a:lnTo>
                  <a:lnTo>
                    <a:pt x="729" y="4916"/>
                  </a:lnTo>
                  <a:lnTo>
                    <a:pt x="456" y="6099"/>
                  </a:lnTo>
                  <a:lnTo>
                    <a:pt x="1" y="8041"/>
                  </a:lnTo>
                  <a:lnTo>
                    <a:pt x="183" y="8648"/>
                  </a:lnTo>
                  <a:lnTo>
                    <a:pt x="426" y="9225"/>
                  </a:lnTo>
                  <a:lnTo>
                    <a:pt x="668" y="9771"/>
                  </a:lnTo>
                  <a:lnTo>
                    <a:pt x="972" y="10256"/>
                  </a:lnTo>
                  <a:lnTo>
                    <a:pt x="1154" y="10469"/>
                  </a:lnTo>
                  <a:lnTo>
                    <a:pt x="1306" y="10681"/>
                  </a:lnTo>
                  <a:lnTo>
                    <a:pt x="1518" y="10863"/>
                  </a:lnTo>
                  <a:lnTo>
                    <a:pt x="1700" y="11015"/>
                  </a:lnTo>
                  <a:lnTo>
                    <a:pt x="1913" y="11136"/>
                  </a:lnTo>
                  <a:lnTo>
                    <a:pt x="2155" y="11227"/>
                  </a:lnTo>
                  <a:lnTo>
                    <a:pt x="2398" y="11288"/>
                  </a:lnTo>
                  <a:lnTo>
                    <a:pt x="2641" y="11318"/>
                  </a:lnTo>
                  <a:lnTo>
                    <a:pt x="2792" y="10590"/>
                  </a:lnTo>
                  <a:lnTo>
                    <a:pt x="2975" y="9862"/>
                  </a:lnTo>
                  <a:lnTo>
                    <a:pt x="3157" y="9164"/>
                  </a:lnTo>
                  <a:lnTo>
                    <a:pt x="3399" y="8436"/>
                  </a:lnTo>
                  <a:lnTo>
                    <a:pt x="3915" y="7040"/>
                  </a:lnTo>
                  <a:lnTo>
                    <a:pt x="4461" y="5614"/>
                  </a:lnTo>
                  <a:lnTo>
                    <a:pt x="4583" y="5371"/>
                  </a:lnTo>
                  <a:lnTo>
                    <a:pt x="4735" y="5159"/>
                  </a:lnTo>
                  <a:lnTo>
                    <a:pt x="4886" y="4977"/>
                  </a:lnTo>
                  <a:lnTo>
                    <a:pt x="5068" y="4855"/>
                  </a:lnTo>
                  <a:lnTo>
                    <a:pt x="5250" y="4734"/>
                  </a:lnTo>
                  <a:lnTo>
                    <a:pt x="5432" y="4673"/>
                  </a:lnTo>
                  <a:lnTo>
                    <a:pt x="5645" y="4612"/>
                  </a:lnTo>
                  <a:lnTo>
                    <a:pt x="6070" y="4612"/>
                  </a:lnTo>
                  <a:lnTo>
                    <a:pt x="6100" y="4279"/>
                  </a:lnTo>
                  <a:lnTo>
                    <a:pt x="6039" y="4279"/>
                  </a:lnTo>
                  <a:lnTo>
                    <a:pt x="5857" y="4188"/>
                  </a:lnTo>
                  <a:lnTo>
                    <a:pt x="5797" y="4157"/>
                  </a:lnTo>
                  <a:lnTo>
                    <a:pt x="5827" y="4157"/>
                  </a:lnTo>
                  <a:lnTo>
                    <a:pt x="6070" y="4188"/>
                  </a:lnTo>
                  <a:lnTo>
                    <a:pt x="6464" y="4188"/>
                  </a:lnTo>
                  <a:lnTo>
                    <a:pt x="6646" y="4157"/>
                  </a:lnTo>
                  <a:lnTo>
                    <a:pt x="6950" y="4066"/>
                  </a:lnTo>
                  <a:lnTo>
                    <a:pt x="7192" y="3945"/>
                  </a:lnTo>
                  <a:lnTo>
                    <a:pt x="7344" y="3854"/>
                  </a:lnTo>
                  <a:lnTo>
                    <a:pt x="7405" y="3823"/>
                  </a:lnTo>
                  <a:lnTo>
                    <a:pt x="7465" y="3763"/>
                  </a:lnTo>
                  <a:lnTo>
                    <a:pt x="7617" y="3641"/>
                  </a:lnTo>
                  <a:lnTo>
                    <a:pt x="7799" y="3459"/>
                  </a:lnTo>
                  <a:lnTo>
                    <a:pt x="7951" y="3217"/>
                  </a:lnTo>
                  <a:lnTo>
                    <a:pt x="8012" y="3065"/>
                  </a:lnTo>
                  <a:lnTo>
                    <a:pt x="8072" y="2913"/>
                  </a:lnTo>
                  <a:lnTo>
                    <a:pt x="8133" y="2640"/>
                  </a:lnTo>
                  <a:lnTo>
                    <a:pt x="8133" y="2458"/>
                  </a:lnTo>
                  <a:lnTo>
                    <a:pt x="8163" y="2367"/>
                  </a:lnTo>
                  <a:lnTo>
                    <a:pt x="8194" y="2428"/>
                  </a:lnTo>
                  <a:lnTo>
                    <a:pt x="8194" y="2337"/>
                  </a:lnTo>
                  <a:lnTo>
                    <a:pt x="8163" y="2306"/>
                  </a:lnTo>
                  <a:lnTo>
                    <a:pt x="8163" y="2276"/>
                  </a:lnTo>
                  <a:lnTo>
                    <a:pt x="8103" y="2155"/>
                  </a:lnTo>
                  <a:lnTo>
                    <a:pt x="7981" y="2306"/>
                  </a:lnTo>
                  <a:lnTo>
                    <a:pt x="7860" y="2488"/>
                  </a:lnTo>
                  <a:lnTo>
                    <a:pt x="7708" y="2610"/>
                  </a:lnTo>
                  <a:lnTo>
                    <a:pt x="7526" y="2731"/>
                  </a:lnTo>
                  <a:lnTo>
                    <a:pt x="7344" y="2852"/>
                  </a:lnTo>
                  <a:lnTo>
                    <a:pt x="7162" y="2913"/>
                  </a:lnTo>
                  <a:lnTo>
                    <a:pt x="6950" y="2974"/>
                  </a:lnTo>
                  <a:lnTo>
                    <a:pt x="6737" y="3004"/>
                  </a:lnTo>
                  <a:lnTo>
                    <a:pt x="6252" y="3004"/>
                  </a:lnTo>
                  <a:lnTo>
                    <a:pt x="5948" y="2913"/>
                  </a:lnTo>
                  <a:lnTo>
                    <a:pt x="5706" y="2792"/>
                  </a:lnTo>
                  <a:lnTo>
                    <a:pt x="5463" y="2640"/>
                  </a:lnTo>
                  <a:lnTo>
                    <a:pt x="5402" y="2701"/>
                  </a:lnTo>
                  <a:lnTo>
                    <a:pt x="5402" y="2792"/>
                  </a:lnTo>
                  <a:lnTo>
                    <a:pt x="5402" y="2883"/>
                  </a:lnTo>
                  <a:lnTo>
                    <a:pt x="5402" y="2943"/>
                  </a:lnTo>
                  <a:lnTo>
                    <a:pt x="5432" y="3034"/>
                  </a:lnTo>
                  <a:lnTo>
                    <a:pt x="5523" y="3095"/>
                  </a:lnTo>
                  <a:lnTo>
                    <a:pt x="5645" y="3186"/>
                  </a:lnTo>
                  <a:lnTo>
                    <a:pt x="5827" y="3277"/>
                  </a:lnTo>
                  <a:lnTo>
                    <a:pt x="6039" y="3308"/>
                  </a:lnTo>
                  <a:lnTo>
                    <a:pt x="6252" y="3338"/>
                  </a:lnTo>
                  <a:lnTo>
                    <a:pt x="6707" y="3399"/>
                  </a:lnTo>
                  <a:lnTo>
                    <a:pt x="7374" y="3399"/>
                  </a:lnTo>
                  <a:lnTo>
                    <a:pt x="7496" y="3429"/>
                  </a:lnTo>
                  <a:lnTo>
                    <a:pt x="7405" y="3459"/>
                  </a:lnTo>
                  <a:lnTo>
                    <a:pt x="7192" y="3490"/>
                  </a:lnTo>
                  <a:lnTo>
                    <a:pt x="6859" y="3520"/>
                  </a:lnTo>
                  <a:lnTo>
                    <a:pt x="6464" y="3550"/>
                  </a:lnTo>
                  <a:lnTo>
                    <a:pt x="6252" y="3520"/>
                  </a:lnTo>
                  <a:lnTo>
                    <a:pt x="6009" y="3520"/>
                  </a:lnTo>
                  <a:lnTo>
                    <a:pt x="5766" y="3459"/>
                  </a:lnTo>
                  <a:lnTo>
                    <a:pt x="5554" y="3399"/>
                  </a:lnTo>
                  <a:lnTo>
                    <a:pt x="5372" y="3308"/>
                  </a:lnTo>
                  <a:lnTo>
                    <a:pt x="5220" y="3156"/>
                  </a:lnTo>
                  <a:lnTo>
                    <a:pt x="5159" y="3034"/>
                  </a:lnTo>
                  <a:lnTo>
                    <a:pt x="5129" y="2943"/>
                  </a:lnTo>
                  <a:lnTo>
                    <a:pt x="5068" y="3004"/>
                  </a:lnTo>
                  <a:lnTo>
                    <a:pt x="4977" y="3034"/>
                  </a:lnTo>
                  <a:lnTo>
                    <a:pt x="4856" y="3065"/>
                  </a:lnTo>
                  <a:lnTo>
                    <a:pt x="4795" y="3095"/>
                  </a:lnTo>
                  <a:lnTo>
                    <a:pt x="4765" y="3065"/>
                  </a:lnTo>
                  <a:lnTo>
                    <a:pt x="4765" y="3034"/>
                  </a:lnTo>
                  <a:lnTo>
                    <a:pt x="4826" y="2974"/>
                  </a:lnTo>
                  <a:lnTo>
                    <a:pt x="4947" y="2852"/>
                  </a:lnTo>
                  <a:lnTo>
                    <a:pt x="5008" y="2761"/>
                  </a:lnTo>
                  <a:lnTo>
                    <a:pt x="5038" y="2701"/>
                  </a:lnTo>
                  <a:lnTo>
                    <a:pt x="5068" y="2640"/>
                  </a:lnTo>
                  <a:lnTo>
                    <a:pt x="5099" y="2519"/>
                  </a:lnTo>
                  <a:lnTo>
                    <a:pt x="5008" y="2397"/>
                  </a:lnTo>
                  <a:lnTo>
                    <a:pt x="4917" y="2246"/>
                  </a:lnTo>
                  <a:lnTo>
                    <a:pt x="4917" y="2215"/>
                  </a:lnTo>
                  <a:lnTo>
                    <a:pt x="4886" y="2215"/>
                  </a:lnTo>
                  <a:lnTo>
                    <a:pt x="4886" y="2185"/>
                  </a:lnTo>
                  <a:lnTo>
                    <a:pt x="4856" y="2033"/>
                  </a:lnTo>
                  <a:lnTo>
                    <a:pt x="4826" y="1912"/>
                  </a:lnTo>
                  <a:lnTo>
                    <a:pt x="4674" y="1699"/>
                  </a:lnTo>
                  <a:lnTo>
                    <a:pt x="4583" y="1517"/>
                  </a:lnTo>
                  <a:lnTo>
                    <a:pt x="4552" y="1457"/>
                  </a:lnTo>
                  <a:lnTo>
                    <a:pt x="4643" y="1517"/>
                  </a:lnTo>
                  <a:lnTo>
                    <a:pt x="4765" y="1639"/>
                  </a:lnTo>
                  <a:lnTo>
                    <a:pt x="4826" y="1699"/>
                  </a:lnTo>
                  <a:lnTo>
                    <a:pt x="4826" y="1608"/>
                  </a:lnTo>
                  <a:lnTo>
                    <a:pt x="4795" y="1426"/>
                  </a:lnTo>
                  <a:lnTo>
                    <a:pt x="4826" y="1092"/>
                  </a:lnTo>
                  <a:lnTo>
                    <a:pt x="4886" y="759"/>
                  </a:lnTo>
                  <a:lnTo>
                    <a:pt x="5008" y="486"/>
                  </a:lnTo>
                  <a:lnTo>
                    <a:pt x="5190" y="212"/>
                  </a:lnTo>
                  <a:lnTo>
                    <a:pt x="5099" y="152"/>
                  </a:lnTo>
                  <a:lnTo>
                    <a:pt x="5099" y="121"/>
                  </a:lnTo>
                  <a:lnTo>
                    <a:pt x="5220" y="152"/>
                  </a:lnTo>
                  <a:lnTo>
                    <a:pt x="5311" y="61"/>
                  </a:lnTo>
                  <a:lnTo>
                    <a:pt x="5220" y="30"/>
                  </a:lnTo>
                  <a:lnTo>
                    <a:pt x="5099" y="0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4"/>
            <p:cNvSpPr/>
            <p:nvPr/>
          </p:nvSpPr>
          <p:spPr>
            <a:xfrm>
              <a:off x="2906875" y="1438900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4"/>
            <p:cNvSpPr/>
            <p:nvPr/>
          </p:nvSpPr>
          <p:spPr>
            <a:xfrm>
              <a:off x="2724800" y="1334975"/>
              <a:ext cx="204850" cy="282975"/>
            </a:xfrm>
            <a:custGeom>
              <a:avLst/>
              <a:gdLst/>
              <a:ahLst/>
              <a:cxnLst/>
              <a:rect l="l" t="t" r="r" b="b"/>
              <a:pathLst>
                <a:path w="8194" h="11319" fill="none" extrusionOk="0">
                  <a:moveTo>
                    <a:pt x="5099" y="0"/>
                  </a:moveTo>
                  <a:lnTo>
                    <a:pt x="5099" y="0"/>
                  </a:lnTo>
                  <a:lnTo>
                    <a:pt x="5008" y="30"/>
                  </a:lnTo>
                  <a:lnTo>
                    <a:pt x="4886" y="61"/>
                  </a:lnTo>
                  <a:lnTo>
                    <a:pt x="4765" y="121"/>
                  </a:lnTo>
                  <a:lnTo>
                    <a:pt x="4643" y="182"/>
                  </a:lnTo>
                  <a:lnTo>
                    <a:pt x="4522" y="304"/>
                  </a:lnTo>
                  <a:lnTo>
                    <a:pt x="4401" y="455"/>
                  </a:lnTo>
                  <a:lnTo>
                    <a:pt x="4279" y="607"/>
                  </a:lnTo>
                  <a:lnTo>
                    <a:pt x="4128" y="850"/>
                  </a:lnTo>
                  <a:lnTo>
                    <a:pt x="4128" y="850"/>
                  </a:lnTo>
                  <a:lnTo>
                    <a:pt x="4128" y="850"/>
                  </a:lnTo>
                  <a:lnTo>
                    <a:pt x="3976" y="1153"/>
                  </a:lnTo>
                  <a:lnTo>
                    <a:pt x="3855" y="1487"/>
                  </a:lnTo>
                  <a:lnTo>
                    <a:pt x="3794" y="1790"/>
                  </a:lnTo>
                  <a:lnTo>
                    <a:pt x="3763" y="2063"/>
                  </a:lnTo>
                  <a:lnTo>
                    <a:pt x="3763" y="2063"/>
                  </a:lnTo>
                  <a:lnTo>
                    <a:pt x="3794" y="2367"/>
                  </a:lnTo>
                  <a:lnTo>
                    <a:pt x="3855" y="2670"/>
                  </a:lnTo>
                  <a:lnTo>
                    <a:pt x="3946" y="2913"/>
                  </a:lnTo>
                  <a:lnTo>
                    <a:pt x="4067" y="3126"/>
                  </a:lnTo>
                  <a:lnTo>
                    <a:pt x="4279" y="3429"/>
                  </a:lnTo>
                  <a:lnTo>
                    <a:pt x="4370" y="3550"/>
                  </a:lnTo>
                  <a:lnTo>
                    <a:pt x="4370" y="3550"/>
                  </a:lnTo>
                  <a:lnTo>
                    <a:pt x="4370" y="3550"/>
                  </a:lnTo>
                  <a:lnTo>
                    <a:pt x="2762" y="7647"/>
                  </a:lnTo>
                  <a:lnTo>
                    <a:pt x="2519" y="4491"/>
                  </a:lnTo>
                  <a:lnTo>
                    <a:pt x="2519" y="4491"/>
                  </a:lnTo>
                  <a:lnTo>
                    <a:pt x="2186" y="4612"/>
                  </a:lnTo>
                  <a:lnTo>
                    <a:pt x="1791" y="4734"/>
                  </a:lnTo>
                  <a:lnTo>
                    <a:pt x="1306" y="4855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729" y="4916"/>
                  </a:lnTo>
                  <a:lnTo>
                    <a:pt x="456" y="6099"/>
                  </a:lnTo>
                  <a:lnTo>
                    <a:pt x="1" y="8041"/>
                  </a:lnTo>
                  <a:lnTo>
                    <a:pt x="1" y="8041"/>
                  </a:lnTo>
                  <a:lnTo>
                    <a:pt x="183" y="8648"/>
                  </a:lnTo>
                  <a:lnTo>
                    <a:pt x="426" y="9225"/>
                  </a:lnTo>
                  <a:lnTo>
                    <a:pt x="668" y="9771"/>
                  </a:lnTo>
                  <a:lnTo>
                    <a:pt x="972" y="10256"/>
                  </a:lnTo>
                  <a:lnTo>
                    <a:pt x="1154" y="10469"/>
                  </a:lnTo>
                  <a:lnTo>
                    <a:pt x="1306" y="10681"/>
                  </a:lnTo>
                  <a:lnTo>
                    <a:pt x="1518" y="10863"/>
                  </a:lnTo>
                  <a:lnTo>
                    <a:pt x="1700" y="11015"/>
                  </a:lnTo>
                  <a:lnTo>
                    <a:pt x="1913" y="11136"/>
                  </a:lnTo>
                  <a:lnTo>
                    <a:pt x="2155" y="11227"/>
                  </a:lnTo>
                  <a:lnTo>
                    <a:pt x="2398" y="11288"/>
                  </a:lnTo>
                  <a:lnTo>
                    <a:pt x="2641" y="11318"/>
                  </a:lnTo>
                  <a:lnTo>
                    <a:pt x="2641" y="11318"/>
                  </a:lnTo>
                  <a:lnTo>
                    <a:pt x="2792" y="10590"/>
                  </a:lnTo>
                  <a:lnTo>
                    <a:pt x="2975" y="9862"/>
                  </a:lnTo>
                  <a:lnTo>
                    <a:pt x="3157" y="9164"/>
                  </a:lnTo>
                  <a:lnTo>
                    <a:pt x="3399" y="8436"/>
                  </a:lnTo>
                  <a:lnTo>
                    <a:pt x="3915" y="7040"/>
                  </a:lnTo>
                  <a:lnTo>
                    <a:pt x="4461" y="5614"/>
                  </a:lnTo>
                  <a:lnTo>
                    <a:pt x="4461" y="5614"/>
                  </a:lnTo>
                  <a:lnTo>
                    <a:pt x="4583" y="5371"/>
                  </a:lnTo>
                  <a:lnTo>
                    <a:pt x="4735" y="5159"/>
                  </a:lnTo>
                  <a:lnTo>
                    <a:pt x="4886" y="4977"/>
                  </a:lnTo>
                  <a:lnTo>
                    <a:pt x="5068" y="4855"/>
                  </a:lnTo>
                  <a:lnTo>
                    <a:pt x="5250" y="4734"/>
                  </a:lnTo>
                  <a:lnTo>
                    <a:pt x="5432" y="4673"/>
                  </a:lnTo>
                  <a:lnTo>
                    <a:pt x="5645" y="4612"/>
                  </a:lnTo>
                  <a:lnTo>
                    <a:pt x="5857" y="4612"/>
                  </a:lnTo>
                  <a:lnTo>
                    <a:pt x="5857" y="4612"/>
                  </a:lnTo>
                  <a:lnTo>
                    <a:pt x="6070" y="4612"/>
                  </a:lnTo>
                  <a:lnTo>
                    <a:pt x="6070" y="4612"/>
                  </a:lnTo>
                  <a:lnTo>
                    <a:pt x="6100" y="4279"/>
                  </a:lnTo>
                  <a:lnTo>
                    <a:pt x="6100" y="4279"/>
                  </a:lnTo>
                  <a:lnTo>
                    <a:pt x="6039" y="4279"/>
                  </a:lnTo>
                  <a:lnTo>
                    <a:pt x="6039" y="4279"/>
                  </a:lnTo>
                  <a:lnTo>
                    <a:pt x="5857" y="4188"/>
                  </a:lnTo>
                  <a:lnTo>
                    <a:pt x="5797" y="4157"/>
                  </a:lnTo>
                  <a:lnTo>
                    <a:pt x="5797" y="4157"/>
                  </a:lnTo>
                  <a:lnTo>
                    <a:pt x="5827" y="4157"/>
                  </a:lnTo>
                  <a:lnTo>
                    <a:pt x="5827" y="4157"/>
                  </a:lnTo>
                  <a:lnTo>
                    <a:pt x="6070" y="4188"/>
                  </a:lnTo>
                  <a:lnTo>
                    <a:pt x="6070" y="4188"/>
                  </a:lnTo>
                  <a:lnTo>
                    <a:pt x="6282" y="4188"/>
                  </a:lnTo>
                  <a:lnTo>
                    <a:pt x="6282" y="4188"/>
                  </a:lnTo>
                  <a:lnTo>
                    <a:pt x="6464" y="4188"/>
                  </a:lnTo>
                  <a:lnTo>
                    <a:pt x="6646" y="4157"/>
                  </a:lnTo>
                  <a:lnTo>
                    <a:pt x="6646" y="4157"/>
                  </a:lnTo>
                  <a:lnTo>
                    <a:pt x="6950" y="4066"/>
                  </a:lnTo>
                  <a:lnTo>
                    <a:pt x="7192" y="3945"/>
                  </a:lnTo>
                  <a:lnTo>
                    <a:pt x="7192" y="3945"/>
                  </a:lnTo>
                  <a:lnTo>
                    <a:pt x="7344" y="3854"/>
                  </a:lnTo>
                  <a:lnTo>
                    <a:pt x="7344" y="3854"/>
                  </a:lnTo>
                  <a:lnTo>
                    <a:pt x="7405" y="3823"/>
                  </a:lnTo>
                  <a:lnTo>
                    <a:pt x="7405" y="3823"/>
                  </a:lnTo>
                  <a:lnTo>
                    <a:pt x="7465" y="3763"/>
                  </a:lnTo>
                  <a:lnTo>
                    <a:pt x="7465" y="3763"/>
                  </a:lnTo>
                  <a:lnTo>
                    <a:pt x="7617" y="3641"/>
                  </a:lnTo>
                  <a:lnTo>
                    <a:pt x="7617" y="3641"/>
                  </a:lnTo>
                  <a:lnTo>
                    <a:pt x="7799" y="3459"/>
                  </a:lnTo>
                  <a:lnTo>
                    <a:pt x="7951" y="3217"/>
                  </a:lnTo>
                  <a:lnTo>
                    <a:pt x="7951" y="3217"/>
                  </a:lnTo>
                  <a:lnTo>
                    <a:pt x="8012" y="3065"/>
                  </a:lnTo>
                  <a:lnTo>
                    <a:pt x="8072" y="2913"/>
                  </a:lnTo>
                  <a:lnTo>
                    <a:pt x="8133" y="2640"/>
                  </a:lnTo>
                  <a:lnTo>
                    <a:pt x="8133" y="2640"/>
                  </a:lnTo>
                  <a:lnTo>
                    <a:pt x="8133" y="2458"/>
                  </a:lnTo>
                  <a:lnTo>
                    <a:pt x="8163" y="2367"/>
                  </a:lnTo>
                  <a:lnTo>
                    <a:pt x="8163" y="2367"/>
                  </a:lnTo>
                  <a:lnTo>
                    <a:pt x="8163" y="2367"/>
                  </a:lnTo>
                  <a:lnTo>
                    <a:pt x="8163" y="2367"/>
                  </a:lnTo>
                  <a:lnTo>
                    <a:pt x="8194" y="2428"/>
                  </a:lnTo>
                  <a:lnTo>
                    <a:pt x="8194" y="2428"/>
                  </a:lnTo>
                  <a:lnTo>
                    <a:pt x="8194" y="2337"/>
                  </a:lnTo>
                  <a:lnTo>
                    <a:pt x="8194" y="2337"/>
                  </a:lnTo>
                  <a:lnTo>
                    <a:pt x="8163" y="2306"/>
                  </a:lnTo>
                  <a:lnTo>
                    <a:pt x="8163" y="2306"/>
                  </a:lnTo>
                  <a:lnTo>
                    <a:pt x="8163" y="2276"/>
                  </a:lnTo>
                  <a:lnTo>
                    <a:pt x="8163" y="2276"/>
                  </a:lnTo>
                  <a:lnTo>
                    <a:pt x="8163" y="2276"/>
                  </a:lnTo>
                  <a:lnTo>
                    <a:pt x="8103" y="2155"/>
                  </a:lnTo>
                  <a:lnTo>
                    <a:pt x="8103" y="2155"/>
                  </a:lnTo>
                  <a:lnTo>
                    <a:pt x="7981" y="2306"/>
                  </a:lnTo>
                  <a:lnTo>
                    <a:pt x="7860" y="2488"/>
                  </a:lnTo>
                  <a:lnTo>
                    <a:pt x="7708" y="2610"/>
                  </a:lnTo>
                  <a:lnTo>
                    <a:pt x="7526" y="2731"/>
                  </a:lnTo>
                  <a:lnTo>
                    <a:pt x="7344" y="2852"/>
                  </a:lnTo>
                  <a:lnTo>
                    <a:pt x="7162" y="2913"/>
                  </a:lnTo>
                  <a:lnTo>
                    <a:pt x="6950" y="2974"/>
                  </a:lnTo>
                  <a:lnTo>
                    <a:pt x="6737" y="3004"/>
                  </a:lnTo>
                  <a:lnTo>
                    <a:pt x="6677" y="3004"/>
                  </a:lnTo>
                  <a:lnTo>
                    <a:pt x="6677" y="3004"/>
                  </a:lnTo>
                  <a:lnTo>
                    <a:pt x="6555" y="3004"/>
                  </a:lnTo>
                  <a:lnTo>
                    <a:pt x="6555" y="3004"/>
                  </a:lnTo>
                  <a:lnTo>
                    <a:pt x="6252" y="3004"/>
                  </a:lnTo>
                  <a:lnTo>
                    <a:pt x="5948" y="2913"/>
                  </a:lnTo>
                  <a:lnTo>
                    <a:pt x="5706" y="2792"/>
                  </a:lnTo>
                  <a:lnTo>
                    <a:pt x="5463" y="2640"/>
                  </a:lnTo>
                  <a:lnTo>
                    <a:pt x="5463" y="2640"/>
                  </a:lnTo>
                  <a:lnTo>
                    <a:pt x="5402" y="2701"/>
                  </a:lnTo>
                  <a:lnTo>
                    <a:pt x="5402" y="2701"/>
                  </a:lnTo>
                  <a:lnTo>
                    <a:pt x="5402" y="2792"/>
                  </a:lnTo>
                  <a:lnTo>
                    <a:pt x="5402" y="2792"/>
                  </a:lnTo>
                  <a:lnTo>
                    <a:pt x="5402" y="2883"/>
                  </a:lnTo>
                  <a:lnTo>
                    <a:pt x="5402" y="2883"/>
                  </a:lnTo>
                  <a:lnTo>
                    <a:pt x="5402" y="2883"/>
                  </a:lnTo>
                  <a:lnTo>
                    <a:pt x="5402" y="2883"/>
                  </a:lnTo>
                  <a:lnTo>
                    <a:pt x="5402" y="2943"/>
                  </a:lnTo>
                  <a:lnTo>
                    <a:pt x="5432" y="3034"/>
                  </a:lnTo>
                  <a:lnTo>
                    <a:pt x="5523" y="3095"/>
                  </a:lnTo>
                  <a:lnTo>
                    <a:pt x="5523" y="3095"/>
                  </a:lnTo>
                  <a:lnTo>
                    <a:pt x="5645" y="3186"/>
                  </a:lnTo>
                  <a:lnTo>
                    <a:pt x="5827" y="3277"/>
                  </a:lnTo>
                  <a:lnTo>
                    <a:pt x="6039" y="3308"/>
                  </a:lnTo>
                  <a:lnTo>
                    <a:pt x="6252" y="3338"/>
                  </a:lnTo>
                  <a:lnTo>
                    <a:pt x="6252" y="3338"/>
                  </a:lnTo>
                  <a:lnTo>
                    <a:pt x="6707" y="3399"/>
                  </a:lnTo>
                  <a:lnTo>
                    <a:pt x="7101" y="3399"/>
                  </a:lnTo>
                  <a:lnTo>
                    <a:pt x="7374" y="3399"/>
                  </a:lnTo>
                  <a:lnTo>
                    <a:pt x="7496" y="3429"/>
                  </a:lnTo>
                  <a:lnTo>
                    <a:pt x="7496" y="3429"/>
                  </a:lnTo>
                  <a:lnTo>
                    <a:pt x="7405" y="3459"/>
                  </a:lnTo>
                  <a:lnTo>
                    <a:pt x="7192" y="3490"/>
                  </a:lnTo>
                  <a:lnTo>
                    <a:pt x="6859" y="3520"/>
                  </a:lnTo>
                  <a:lnTo>
                    <a:pt x="6464" y="3550"/>
                  </a:lnTo>
                  <a:lnTo>
                    <a:pt x="6464" y="3550"/>
                  </a:lnTo>
                  <a:lnTo>
                    <a:pt x="6252" y="3520"/>
                  </a:lnTo>
                  <a:lnTo>
                    <a:pt x="6252" y="3520"/>
                  </a:lnTo>
                  <a:lnTo>
                    <a:pt x="6009" y="3520"/>
                  </a:lnTo>
                  <a:lnTo>
                    <a:pt x="5766" y="3459"/>
                  </a:lnTo>
                  <a:lnTo>
                    <a:pt x="5554" y="3399"/>
                  </a:lnTo>
                  <a:lnTo>
                    <a:pt x="5372" y="3308"/>
                  </a:lnTo>
                  <a:lnTo>
                    <a:pt x="5372" y="3308"/>
                  </a:lnTo>
                  <a:lnTo>
                    <a:pt x="5220" y="3156"/>
                  </a:lnTo>
                  <a:lnTo>
                    <a:pt x="5159" y="3034"/>
                  </a:lnTo>
                  <a:lnTo>
                    <a:pt x="5159" y="3034"/>
                  </a:lnTo>
                  <a:lnTo>
                    <a:pt x="5129" y="2943"/>
                  </a:lnTo>
                  <a:lnTo>
                    <a:pt x="5129" y="2943"/>
                  </a:lnTo>
                  <a:lnTo>
                    <a:pt x="5068" y="3004"/>
                  </a:lnTo>
                  <a:lnTo>
                    <a:pt x="5068" y="3004"/>
                  </a:lnTo>
                  <a:lnTo>
                    <a:pt x="4977" y="3034"/>
                  </a:lnTo>
                  <a:lnTo>
                    <a:pt x="4856" y="3065"/>
                  </a:lnTo>
                  <a:lnTo>
                    <a:pt x="4856" y="3065"/>
                  </a:lnTo>
                  <a:lnTo>
                    <a:pt x="4795" y="3095"/>
                  </a:lnTo>
                  <a:lnTo>
                    <a:pt x="4795" y="3095"/>
                  </a:lnTo>
                  <a:lnTo>
                    <a:pt x="4765" y="3065"/>
                  </a:lnTo>
                  <a:lnTo>
                    <a:pt x="4765" y="3065"/>
                  </a:lnTo>
                  <a:lnTo>
                    <a:pt x="4765" y="3034"/>
                  </a:lnTo>
                  <a:lnTo>
                    <a:pt x="4826" y="2974"/>
                  </a:lnTo>
                  <a:lnTo>
                    <a:pt x="4947" y="2852"/>
                  </a:lnTo>
                  <a:lnTo>
                    <a:pt x="4947" y="2852"/>
                  </a:lnTo>
                  <a:lnTo>
                    <a:pt x="5008" y="2761"/>
                  </a:lnTo>
                  <a:lnTo>
                    <a:pt x="5008" y="2761"/>
                  </a:lnTo>
                  <a:lnTo>
                    <a:pt x="5038" y="2701"/>
                  </a:lnTo>
                  <a:lnTo>
                    <a:pt x="5038" y="2701"/>
                  </a:lnTo>
                  <a:lnTo>
                    <a:pt x="5068" y="2640"/>
                  </a:lnTo>
                  <a:lnTo>
                    <a:pt x="5068" y="2640"/>
                  </a:lnTo>
                  <a:lnTo>
                    <a:pt x="5099" y="2519"/>
                  </a:lnTo>
                  <a:lnTo>
                    <a:pt x="5099" y="2519"/>
                  </a:lnTo>
                  <a:lnTo>
                    <a:pt x="5008" y="2397"/>
                  </a:lnTo>
                  <a:lnTo>
                    <a:pt x="4917" y="2246"/>
                  </a:lnTo>
                  <a:lnTo>
                    <a:pt x="4917" y="2246"/>
                  </a:lnTo>
                  <a:lnTo>
                    <a:pt x="4917" y="2246"/>
                  </a:lnTo>
                  <a:lnTo>
                    <a:pt x="4917" y="2246"/>
                  </a:lnTo>
                  <a:lnTo>
                    <a:pt x="4917" y="2246"/>
                  </a:lnTo>
                  <a:lnTo>
                    <a:pt x="4917" y="2246"/>
                  </a:lnTo>
                  <a:lnTo>
                    <a:pt x="4917" y="2246"/>
                  </a:lnTo>
                  <a:lnTo>
                    <a:pt x="4917" y="2215"/>
                  </a:lnTo>
                  <a:lnTo>
                    <a:pt x="4917" y="2215"/>
                  </a:lnTo>
                  <a:lnTo>
                    <a:pt x="4917" y="2215"/>
                  </a:lnTo>
                  <a:lnTo>
                    <a:pt x="4917" y="2215"/>
                  </a:lnTo>
                  <a:lnTo>
                    <a:pt x="4917" y="2215"/>
                  </a:lnTo>
                  <a:lnTo>
                    <a:pt x="4917" y="2215"/>
                  </a:lnTo>
                  <a:lnTo>
                    <a:pt x="4917" y="2215"/>
                  </a:lnTo>
                  <a:lnTo>
                    <a:pt x="4917" y="2215"/>
                  </a:lnTo>
                  <a:lnTo>
                    <a:pt x="4886" y="2215"/>
                  </a:lnTo>
                  <a:lnTo>
                    <a:pt x="4886" y="2215"/>
                  </a:lnTo>
                  <a:lnTo>
                    <a:pt x="4886" y="2215"/>
                  </a:lnTo>
                  <a:lnTo>
                    <a:pt x="4886" y="2215"/>
                  </a:lnTo>
                  <a:lnTo>
                    <a:pt x="4886" y="2215"/>
                  </a:lnTo>
                  <a:lnTo>
                    <a:pt x="4886" y="2215"/>
                  </a:lnTo>
                  <a:lnTo>
                    <a:pt x="4886" y="2215"/>
                  </a:lnTo>
                  <a:lnTo>
                    <a:pt x="4886" y="2215"/>
                  </a:lnTo>
                  <a:lnTo>
                    <a:pt x="4886" y="2185"/>
                  </a:lnTo>
                  <a:lnTo>
                    <a:pt x="4886" y="2185"/>
                  </a:lnTo>
                  <a:lnTo>
                    <a:pt x="4886" y="2185"/>
                  </a:lnTo>
                  <a:lnTo>
                    <a:pt x="4886" y="2185"/>
                  </a:lnTo>
                  <a:lnTo>
                    <a:pt x="4886" y="2185"/>
                  </a:lnTo>
                  <a:lnTo>
                    <a:pt x="4886" y="2185"/>
                  </a:lnTo>
                  <a:lnTo>
                    <a:pt x="4856" y="2033"/>
                  </a:lnTo>
                  <a:lnTo>
                    <a:pt x="4826" y="1912"/>
                  </a:lnTo>
                  <a:lnTo>
                    <a:pt x="4826" y="1912"/>
                  </a:lnTo>
                  <a:lnTo>
                    <a:pt x="4674" y="1699"/>
                  </a:lnTo>
                  <a:lnTo>
                    <a:pt x="4674" y="1699"/>
                  </a:lnTo>
                  <a:lnTo>
                    <a:pt x="4583" y="1517"/>
                  </a:lnTo>
                  <a:lnTo>
                    <a:pt x="4552" y="1457"/>
                  </a:lnTo>
                  <a:lnTo>
                    <a:pt x="4552" y="1457"/>
                  </a:lnTo>
                  <a:lnTo>
                    <a:pt x="4552" y="1457"/>
                  </a:lnTo>
                  <a:lnTo>
                    <a:pt x="4552" y="1457"/>
                  </a:lnTo>
                  <a:lnTo>
                    <a:pt x="4643" y="1517"/>
                  </a:lnTo>
                  <a:lnTo>
                    <a:pt x="4765" y="1639"/>
                  </a:lnTo>
                  <a:lnTo>
                    <a:pt x="4765" y="1639"/>
                  </a:lnTo>
                  <a:lnTo>
                    <a:pt x="4826" y="1699"/>
                  </a:lnTo>
                  <a:lnTo>
                    <a:pt x="4826" y="1699"/>
                  </a:lnTo>
                  <a:lnTo>
                    <a:pt x="4826" y="1608"/>
                  </a:lnTo>
                  <a:lnTo>
                    <a:pt x="4826" y="1608"/>
                  </a:lnTo>
                  <a:lnTo>
                    <a:pt x="4795" y="1426"/>
                  </a:lnTo>
                  <a:lnTo>
                    <a:pt x="4795" y="1426"/>
                  </a:lnTo>
                  <a:lnTo>
                    <a:pt x="4826" y="1092"/>
                  </a:lnTo>
                  <a:lnTo>
                    <a:pt x="4886" y="759"/>
                  </a:lnTo>
                  <a:lnTo>
                    <a:pt x="5008" y="486"/>
                  </a:lnTo>
                  <a:lnTo>
                    <a:pt x="5190" y="212"/>
                  </a:lnTo>
                  <a:lnTo>
                    <a:pt x="5190" y="212"/>
                  </a:lnTo>
                  <a:lnTo>
                    <a:pt x="5099" y="152"/>
                  </a:lnTo>
                  <a:lnTo>
                    <a:pt x="5099" y="121"/>
                  </a:lnTo>
                  <a:lnTo>
                    <a:pt x="5099" y="121"/>
                  </a:lnTo>
                  <a:lnTo>
                    <a:pt x="5099" y="121"/>
                  </a:lnTo>
                  <a:lnTo>
                    <a:pt x="5099" y="121"/>
                  </a:lnTo>
                  <a:lnTo>
                    <a:pt x="5220" y="152"/>
                  </a:lnTo>
                  <a:lnTo>
                    <a:pt x="5220" y="152"/>
                  </a:lnTo>
                  <a:lnTo>
                    <a:pt x="5311" y="61"/>
                  </a:lnTo>
                  <a:lnTo>
                    <a:pt x="5311" y="61"/>
                  </a:lnTo>
                  <a:lnTo>
                    <a:pt x="5220" y="30"/>
                  </a:lnTo>
                  <a:lnTo>
                    <a:pt x="50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4"/>
            <p:cNvSpPr/>
            <p:nvPr/>
          </p:nvSpPr>
          <p:spPr>
            <a:xfrm>
              <a:off x="2838600" y="1338000"/>
              <a:ext cx="81950" cy="84975"/>
            </a:xfrm>
            <a:custGeom>
              <a:avLst/>
              <a:gdLst/>
              <a:ahLst/>
              <a:cxnLst/>
              <a:rect l="l" t="t" r="r" b="b"/>
              <a:pathLst>
                <a:path w="3278" h="3399" extrusionOk="0">
                  <a:moveTo>
                    <a:pt x="547" y="0"/>
                  </a:moveTo>
                  <a:lnTo>
                    <a:pt x="607" y="61"/>
                  </a:lnTo>
                  <a:lnTo>
                    <a:pt x="729" y="213"/>
                  </a:lnTo>
                  <a:lnTo>
                    <a:pt x="911" y="425"/>
                  </a:lnTo>
                  <a:lnTo>
                    <a:pt x="1093" y="698"/>
                  </a:lnTo>
                  <a:lnTo>
                    <a:pt x="1123" y="759"/>
                  </a:lnTo>
                  <a:lnTo>
                    <a:pt x="1093" y="820"/>
                  </a:lnTo>
                  <a:lnTo>
                    <a:pt x="1093" y="880"/>
                  </a:lnTo>
                  <a:lnTo>
                    <a:pt x="1154" y="850"/>
                  </a:lnTo>
                  <a:lnTo>
                    <a:pt x="1214" y="1063"/>
                  </a:lnTo>
                  <a:lnTo>
                    <a:pt x="1214" y="1245"/>
                  </a:lnTo>
                  <a:lnTo>
                    <a:pt x="1214" y="1427"/>
                  </a:lnTo>
                  <a:lnTo>
                    <a:pt x="1184" y="1518"/>
                  </a:lnTo>
                  <a:lnTo>
                    <a:pt x="1184" y="1548"/>
                  </a:lnTo>
                  <a:lnTo>
                    <a:pt x="1154" y="1578"/>
                  </a:lnTo>
                  <a:lnTo>
                    <a:pt x="1123" y="1669"/>
                  </a:lnTo>
                  <a:lnTo>
                    <a:pt x="1093" y="1730"/>
                  </a:lnTo>
                  <a:lnTo>
                    <a:pt x="1032" y="1821"/>
                  </a:lnTo>
                  <a:lnTo>
                    <a:pt x="941" y="1882"/>
                  </a:lnTo>
                  <a:lnTo>
                    <a:pt x="820" y="1912"/>
                  </a:lnTo>
                  <a:lnTo>
                    <a:pt x="698" y="1882"/>
                  </a:lnTo>
                  <a:lnTo>
                    <a:pt x="547" y="1821"/>
                  </a:lnTo>
                  <a:lnTo>
                    <a:pt x="425" y="1730"/>
                  </a:lnTo>
                  <a:lnTo>
                    <a:pt x="213" y="1518"/>
                  </a:lnTo>
                  <a:lnTo>
                    <a:pt x="91" y="1366"/>
                  </a:lnTo>
                  <a:lnTo>
                    <a:pt x="0" y="1336"/>
                  </a:lnTo>
                  <a:lnTo>
                    <a:pt x="31" y="1396"/>
                  </a:lnTo>
                  <a:lnTo>
                    <a:pt x="122" y="1578"/>
                  </a:lnTo>
                  <a:lnTo>
                    <a:pt x="334" y="1821"/>
                  </a:lnTo>
                  <a:lnTo>
                    <a:pt x="456" y="1942"/>
                  </a:lnTo>
                  <a:lnTo>
                    <a:pt x="607" y="2064"/>
                  </a:lnTo>
                  <a:lnTo>
                    <a:pt x="607" y="2276"/>
                  </a:lnTo>
                  <a:lnTo>
                    <a:pt x="547" y="2428"/>
                  </a:lnTo>
                  <a:lnTo>
                    <a:pt x="516" y="2519"/>
                  </a:lnTo>
                  <a:lnTo>
                    <a:pt x="486" y="2580"/>
                  </a:lnTo>
                  <a:lnTo>
                    <a:pt x="456" y="2640"/>
                  </a:lnTo>
                  <a:lnTo>
                    <a:pt x="395" y="2731"/>
                  </a:lnTo>
                  <a:lnTo>
                    <a:pt x="274" y="2853"/>
                  </a:lnTo>
                  <a:lnTo>
                    <a:pt x="213" y="2913"/>
                  </a:lnTo>
                  <a:lnTo>
                    <a:pt x="213" y="2944"/>
                  </a:lnTo>
                  <a:lnTo>
                    <a:pt x="243" y="2974"/>
                  </a:lnTo>
                  <a:lnTo>
                    <a:pt x="304" y="2944"/>
                  </a:lnTo>
                  <a:lnTo>
                    <a:pt x="425" y="2913"/>
                  </a:lnTo>
                  <a:lnTo>
                    <a:pt x="516" y="2883"/>
                  </a:lnTo>
                  <a:lnTo>
                    <a:pt x="577" y="2822"/>
                  </a:lnTo>
                  <a:lnTo>
                    <a:pt x="607" y="2913"/>
                  </a:lnTo>
                  <a:lnTo>
                    <a:pt x="668" y="3035"/>
                  </a:lnTo>
                  <a:lnTo>
                    <a:pt x="820" y="3187"/>
                  </a:lnTo>
                  <a:lnTo>
                    <a:pt x="1002" y="3278"/>
                  </a:lnTo>
                  <a:lnTo>
                    <a:pt x="1214" y="3338"/>
                  </a:lnTo>
                  <a:lnTo>
                    <a:pt x="1457" y="3399"/>
                  </a:lnTo>
                  <a:lnTo>
                    <a:pt x="2155" y="3399"/>
                  </a:lnTo>
                  <a:lnTo>
                    <a:pt x="2549" y="3369"/>
                  </a:lnTo>
                  <a:lnTo>
                    <a:pt x="2822" y="3338"/>
                  </a:lnTo>
                  <a:lnTo>
                    <a:pt x="2944" y="3308"/>
                  </a:lnTo>
                  <a:lnTo>
                    <a:pt x="2822" y="3278"/>
                  </a:lnTo>
                  <a:lnTo>
                    <a:pt x="2155" y="3278"/>
                  </a:lnTo>
                  <a:lnTo>
                    <a:pt x="1700" y="3217"/>
                  </a:lnTo>
                  <a:lnTo>
                    <a:pt x="1487" y="3187"/>
                  </a:lnTo>
                  <a:lnTo>
                    <a:pt x="1275" y="3156"/>
                  </a:lnTo>
                  <a:lnTo>
                    <a:pt x="1093" y="3065"/>
                  </a:lnTo>
                  <a:lnTo>
                    <a:pt x="971" y="2974"/>
                  </a:lnTo>
                  <a:lnTo>
                    <a:pt x="880" y="2913"/>
                  </a:lnTo>
                  <a:lnTo>
                    <a:pt x="850" y="2822"/>
                  </a:lnTo>
                  <a:lnTo>
                    <a:pt x="850" y="2762"/>
                  </a:lnTo>
                  <a:lnTo>
                    <a:pt x="850" y="2671"/>
                  </a:lnTo>
                  <a:lnTo>
                    <a:pt x="850" y="2580"/>
                  </a:lnTo>
                  <a:lnTo>
                    <a:pt x="911" y="2489"/>
                  </a:lnTo>
                  <a:lnTo>
                    <a:pt x="1032" y="2367"/>
                  </a:lnTo>
                  <a:lnTo>
                    <a:pt x="1184" y="2307"/>
                  </a:lnTo>
                  <a:lnTo>
                    <a:pt x="1396" y="2276"/>
                  </a:lnTo>
                  <a:lnTo>
                    <a:pt x="1609" y="2246"/>
                  </a:lnTo>
                  <a:lnTo>
                    <a:pt x="1821" y="2276"/>
                  </a:lnTo>
                  <a:lnTo>
                    <a:pt x="2033" y="2307"/>
                  </a:lnTo>
                  <a:lnTo>
                    <a:pt x="2428" y="2398"/>
                  </a:lnTo>
                  <a:lnTo>
                    <a:pt x="2549" y="2458"/>
                  </a:lnTo>
                  <a:lnTo>
                    <a:pt x="2671" y="2519"/>
                  </a:lnTo>
                  <a:lnTo>
                    <a:pt x="2762" y="2549"/>
                  </a:lnTo>
                  <a:lnTo>
                    <a:pt x="2701" y="2458"/>
                  </a:lnTo>
                  <a:lnTo>
                    <a:pt x="2610" y="2398"/>
                  </a:lnTo>
                  <a:lnTo>
                    <a:pt x="2458" y="2307"/>
                  </a:lnTo>
                  <a:lnTo>
                    <a:pt x="2276" y="2216"/>
                  </a:lnTo>
                  <a:lnTo>
                    <a:pt x="2064" y="2155"/>
                  </a:lnTo>
                  <a:lnTo>
                    <a:pt x="1851" y="2094"/>
                  </a:lnTo>
                  <a:lnTo>
                    <a:pt x="1609" y="2064"/>
                  </a:lnTo>
                  <a:lnTo>
                    <a:pt x="1366" y="2064"/>
                  </a:lnTo>
                  <a:lnTo>
                    <a:pt x="1123" y="2094"/>
                  </a:lnTo>
                  <a:lnTo>
                    <a:pt x="941" y="2185"/>
                  </a:lnTo>
                  <a:lnTo>
                    <a:pt x="789" y="2276"/>
                  </a:lnTo>
                  <a:lnTo>
                    <a:pt x="729" y="2094"/>
                  </a:lnTo>
                  <a:lnTo>
                    <a:pt x="880" y="2125"/>
                  </a:lnTo>
                  <a:lnTo>
                    <a:pt x="1032" y="2094"/>
                  </a:lnTo>
                  <a:lnTo>
                    <a:pt x="1123" y="2034"/>
                  </a:lnTo>
                  <a:lnTo>
                    <a:pt x="1184" y="2003"/>
                  </a:lnTo>
                  <a:lnTo>
                    <a:pt x="1305" y="1882"/>
                  </a:lnTo>
                  <a:lnTo>
                    <a:pt x="1366" y="1760"/>
                  </a:lnTo>
                  <a:lnTo>
                    <a:pt x="1427" y="1639"/>
                  </a:lnTo>
                  <a:lnTo>
                    <a:pt x="1457" y="1578"/>
                  </a:lnTo>
                  <a:lnTo>
                    <a:pt x="1457" y="1487"/>
                  </a:lnTo>
                  <a:lnTo>
                    <a:pt x="1518" y="1457"/>
                  </a:lnTo>
                  <a:lnTo>
                    <a:pt x="1700" y="1427"/>
                  </a:lnTo>
                  <a:lnTo>
                    <a:pt x="2185" y="1427"/>
                  </a:lnTo>
                  <a:lnTo>
                    <a:pt x="2337" y="1457"/>
                  </a:lnTo>
                  <a:lnTo>
                    <a:pt x="2549" y="1518"/>
                  </a:lnTo>
                  <a:lnTo>
                    <a:pt x="2731" y="1578"/>
                  </a:lnTo>
                  <a:lnTo>
                    <a:pt x="2883" y="1639"/>
                  </a:lnTo>
                  <a:lnTo>
                    <a:pt x="2974" y="1700"/>
                  </a:lnTo>
                  <a:lnTo>
                    <a:pt x="3035" y="1700"/>
                  </a:lnTo>
                  <a:lnTo>
                    <a:pt x="3004" y="1669"/>
                  </a:lnTo>
                  <a:lnTo>
                    <a:pt x="2944" y="1548"/>
                  </a:lnTo>
                  <a:lnTo>
                    <a:pt x="2792" y="1457"/>
                  </a:lnTo>
                  <a:lnTo>
                    <a:pt x="2610" y="1336"/>
                  </a:lnTo>
                  <a:lnTo>
                    <a:pt x="2398" y="1245"/>
                  </a:lnTo>
                  <a:lnTo>
                    <a:pt x="2216" y="1214"/>
                  </a:lnTo>
                  <a:lnTo>
                    <a:pt x="2033" y="1154"/>
                  </a:lnTo>
                  <a:lnTo>
                    <a:pt x="1851" y="1184"/>
                  </a:lnTo>
                  <a:lnTo>
                    <a:pt x="1669" y="1214"/>
                  </a:lnTo>
                  <a:lnTo>
                    <a:pt x="1457" y="1305"/>
                  </a:lnTo>
                  <a:lnTo>
                    <a:pt x="1457" y="1245"/>
                  </a:lnTo>
                  <a:lnTo>
                    <a:pt x="1427" y="971"/>
                  </a:lnTo>
                  <a:lnTo>
                    <a:pt x="1305" y="698"/>
                  </a:lnTo>
                  <a:lnTo>
                    <a:pt x="1427" y="638"/>
                  </a:lnTo>
                  <a:lnTo>
                    <a:pt x="1578" y="577"/>
                  </a:lnTo>
                  <a:lnTo>
                    <a:pt x="1791" y="547"/>
                  </a:lnTo>
                  <a:lnTo>
                    <a:pt x="1973" y="547"/>
                  </a:lnTo>
                  <a:lnTo>
                    <a:pt x="2125" y="577"/>
                  </a:lnTo>
                  <a:lnTo>
                    <a:pt x="2216" y="577"/>
                  </a:lnTo>
                  <a:lnTo>
                    <a:pt x="2337" y="607"/>
                  </a:lnTo>
                  <a:lnTo>
                    <a:pt x="2519" y="638"/>
                  </a:lnTo>
                  <a:lnTo>
                    <a:pt x="2731" y="698"/>
                  </a:lnTo>
                  <a:lnTo>
                    <a:pt x="2944" y="789"/>
                  </a:lnTo>
                  <a:lnTo>
                    <a:pt x="3096" y="880"/>
                  </a:lnTo>
                  <a:lnTo>
                    <a:pt x="3217" y="971"/>
                  </a:lnTo>
                  <a:lnTo>
                    <a:pt x="3278" y="1002"/>
                  </a:lnTo>
                  <a:lnTo>
                    <a:pt x="3247" y="941"/>
                  </a:lnTo>
                  <a:lnTo>
                    <a:pt x="3156" y="820"/>
                  </a:lnTo>
                  <a:lnTo>
                    <a:pt x="3004" y="668"/>
                  </a:lnTo>
                  <a:lnTo>
                    <a:pt x="2822" y="547"/>
                  </a:lnTo>
                  <a:lnTo>
                    <a:pt x="2580" y="425"/>
                  </a:lnTo>
                  <a:lnTo>
                    <a:pt x="2398" y="365"/>
                  </a:lnTo>
                  <a:lnTo>
                    <a:pt x="2185" y="334"/>
                  </a:lnTo>
                  <a:lnTo>
                    <a:pt x="1760" y="334"/>
                  </a:lnTo>
                  <a:lnTo>
                    <a:pt x="1518" y="425"/>
                  </a:lnTo>
                  <a:lnTo>
                    <a:pt x="1366" y="486"/>
                  </a:lnTo>
                  <a:lnTo>
                    <a:pt x="1245" y="577"/>
                  </a:lnTo>
                  <a:lnTo>
                    <a:pt x="1154" y="456"/>
                  </a:lnTo>
                  <a:lnTo>
                    <a:pt x="1032" y="304"/>
                  </a:lnTo>
                  <a:lnTo>
                    <a:pt x="820" y="122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4"/>
            <p:cNvSpPr/>
            <p:nvPr/>
          </p:nvSpPr>
          <p:spPr>
            <a:xfrm>
              <a:off x="2838600" y="1338000"/>
              <a:ext cx="81950" cy="84975"/>
            </a:xfrm>
            <a:custGeom>
              <a:avLst/>
              <a:gdLst/>
              <a:ahLst/>
              <a:cxnLst/>
              <a:rect l="l" t="t" r="r" b="b"/>
              <a:pathLst>
                <a:path w="3278" h="3399" fill="none" extrusionOk="0">
                  <a:moveTo>
                    <a:pt x="516" y="2883"/>
                  </a:moveTo>
                  <a:lnTo>
                    <a:pt x="516" y="2883"/>
                  </a:lnTo>
                  <a:lnTo>
                    <a:pt x="425" y="2913"/>
                  </a:lnTo>
                  <a:lnTo>
                    <a:pt x="304" y="2944"/>
                  </a:lnTo>
                  <a:lnTo>
                    <a:pt x="304" y="2944"/>
                  </a:lnTo>
                  <a:lnTo>
                    <a:pt x="243" y="2974"/>
                  </a:lnTo>
                  <a:lnTo>
                    <a:pt x="213" y="2944"/>
                  </a:lnTo>
                  <a:lnTo>
                    <a:pt x="213" y="2944"/>
                  </a:lnTo>
                  <a:lnTo>
                    <a:pt x="213" y="2913"/>
                  </a:lnTo>
                  <a:lnTo>
                    <a:pt x="274" y="2853"/>
                  </a:lnTo>
                  <a:lnTo>
                    <a:pt x="395" y="2731"/>
                  </a:lnTo>
                  <a:lnTo>
                    <a:pt x="395" y="2731"/>
                  </a:lnTo>
                  <a:lnTo>
                    <a:pt x="456" y="2640"/>
                  </a:lnTo>
                  <a:lnTo>
                    <a:pt x="456" y="2640"/>
                  </a:lnTo>
                  <a:lnTo>
                    <a:pt x="486" y="2580"/>
                  </a:lnTo>
                  <a:lnTo>
                    <a:pt x="486" y="2580"/>
                  </a:lnTo>
                  <a:lnTo>
                    <a:pt x="516" y="2519"/>
                  </a:lnTo>
                  <a:lnTo>
                    <a:pt x="516" y="2519"/>
                  </a:lnTo>
                  <a:lnTo>
                    <a:pt x="547" y="2428"/>
                  </a:lnTo>
                  <a:lnTo>
                    <a:pt x="607" y="2276"/>
                  </a:lnTo>
                  <a:lnTo>
                    <a:pt x="607" y="2276"/>
                  </a:lnTo>
                  <a:lnTo>
                    <a:pt x="607" y="2064"/>
                  </a:lnTo>
                  <a:lnTo>
                    <a:pt x="607" y="2064"/>
                  </a:lnTo>
                  <a:lnTo>
                    <a:pt x="607" y="2064"/>
                  </a:lnTo>
                  <a:lnTo>
                    <a:pt x="456" y="1942"/>
                  </a:lnTo>
                  <a:lnTo>
                    <a:pt x="334" y="1821"/>
                  </a:lnTo>
                  <a:lnTo>
                    <a:pt x="122" y="1578"/>
                  </a:lnTo>
                  <a:lnTo>
                    <a:pt x="122" y="1578"/>
                  </a:lnTo>
                  <a:lnTo>
                    <a:pt x="31" y="1396"/>
                  </a:lnTo>
                  <a:lnTo>
                    <a:pt x="0" y="1336"/>
                  </a:lnTo>
                  <a:lnTo>
                    <a:pt x="0" y="1336"/>
                  </a:lnTo>
                  <a:lnTo>
                    <a:pt x="91" y="1366"/>
                  </a:lnTo>
                  <a:lnTo>
                    <a:pt x="213" y="1518"/>
                  </a:lnTo>
                  <a:lnTo>
                    <a:pt x="213" y="1518"/>
                  </a:lnTo>
                  <a:lnTo>
                    <a:pt x="425" y="1730"/>
                  </a:lnTo>
                  <a:lnTo>
                    <a:pt x="547" y="1821"/>
                  </a:lnTo>
                  <a:lnTo>
                    <a:pt x="698" y="1882"/>
                  </a:lnTo>
                  <a:lnTo>
                    <a:pt x="698" y="1882"/>
                  </a:lnTo>
                  <a:lnTo>
                    <a:pt x="820" y="1912"/>
                  </a:lnTo>
                  <a:lnTo>
                    <a:pt x="941" y="1882"/>
                  </a:lnTo>
                  <a:lnTo>
                    <a:pt x="941" y="1882"/>
                  </a:lnTo>
                  <a:lnTo>
                    <a:pt x="1032" y="1821"/>
                  </a:lnTo>
                  <a:lnTo>
                    <a:pt x="1093" y="1730"/>
                  </a:lnTo>
                  <a:lnTo>
                    <a:pt x="1093" y="1730"/>
                  </a:lnTo>
                  <a:lnTo>
                    <a:pt x="1123" y="1669"/>
                  </a:lnTo>
                  <a:lnTo>
                    <a:pt x="1154" y="1578"/>
                  </a:lnTo>
                  <a:lnTo>
                    <a:pt x="1154" y="1578"/>
                  </a:lnTo>
                  <a:lnTo>
                    <a:pt x="1184" y="1548"/>
                  </a:lnTo>
                  <a:lnTo>
                    <a:pt x="1184" y="1548"/>
                  </a:lnTo>
                  <a:lnTo>
                    <a:pt x="1184" y="1518"/>
                  </a:lnTo>
                  <a:lnTo>
                    <a:pt x="1184" y="1518"/>
                  </a:lnTo>
                  <a:lnTo>
                    <a:pt x="1214" y="1427"/>
                  </a:lnTo>
                  <a:lnTo>
                    <a:pt x="1214" y="1245"/>
                  </a:lnTo>
                  <a:lnTo>
                    <a:pt x="1214" y="1245"/>
                  </a:lnTo>
                  <a:lnTo>
                    <a:pt x="1214" y="1063"/>
                  </a:lnTo>
                  <a:lnTo>
                    <a:pt x="1154" y="850"/>
                  </a:lnTo>
                  <a:lnTo>
                    <a:pt x="1154" y="850"/>
                  </a:lnTo>
                  <a:lnTo>
                    <a:pt x="1093" y="880"/>
                  </a:lnTo>
                  <a:lnTo>
                    <a:pt x="1093" y="880"/>
                  </a:lnTo>
                  <a:lnTo>
                    <a:pt x="1093" y="820"/>
                  </a:lnTo>
                  <a:lnTo>
                    <a:pt x="1093" y="820"/>
                  </a:lnTo>
                  <a:lnTo>
                    <a:pt x="1123" y="759"/>
                  </a:lnTo>
                  <a:lnTo>
                    <a:pt x="1123" y="759"/>
                  </a:lnTo>
                  <a:lnTo>
                    <a:pt x="1093" y="698"/>
                  </a:lnTo>
                  <a:lnTo>
                    <a:pt x="1093" y="698"/>
                  </a:lnTo>
                  <a:lnTo>
                    <a:pt x="911" y="425"/>
                  </a:lnTo>
                  <a:lnTo>
                    <a:pt x="729" y="213"/>
                  </a:lnTo>
                  <a:lnTo>
                    <a:pt x="729" y="213"/>
                  </a:lnTo>
                  <a:lnTo>
                    <a:pt x="607" y="61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638" y="0"/>
                  </a:lnTo>
                  <a:lnTo>
                    <a:pt x="820" y="122"/>
                  </a:lnTo>
                  <a:lnTo>
                    <a:pt x="820" y="122"/>
                  </a:lnTo>
                  <a:lnTo>
                    <a:pt x="1032" y="304"/>
                  </a:lnTo>
                  <a:lnTo>
                    <a:pt x="1154" y="456"/>
                  </a:lnTo>
                  <a:lnTo>
                    <a:pt x="1245" y="577"/>
                  </a:lnTo>
                  <a:lnTo>
                    <a:pt x="1245" y="577"/>
                  </a:lnTo>
                  <a:lnTo>
                    <a:pt x="1366" y="486"/>
                  </a:lnTo>
                  <a:lnTo>
                    <a:pt x="1518" y="425"/>
                  </a:lnTo>
                  <a:lnTo>
                    <a:pt x="1518" y="425"/>
                  </a:lnTo>
                  <a:lnTo>
                    <a:pt x="1760" y="334"/>
                  </a:lnTo>
                  <a:lnTo>
                    <a:pt x="1973" y="334"/>
                  </a:lnTo>
                  <a:lnTo>
                    <a:pt x="1973" y="334"/>
                  </a:lnTo>
                  <a:lnTo>
                    <a:pt x="2125" y="334"/>
                  </a:lnTo>
                  <a:lnTo>
                    <a:pt x="2125" y="334"/>
                  </a:lnTo>
                  <a:lnTo>
                    <a:pt x="2185" y="334"/>
                  </a:lnTo>
                  <a:lnTo>
                    <a:pt x="2185" y="334"/>
                  </a:lnTo>
                  <a:lnTo>
                    <a:pt x="2398" y="365"/>
                  </a:lnTo>
                  <a:lnTo>
                    <a:pt x="2580" y="425"/>
                  </a:lnTo>
                  <a:lnTo>
                    <a:pt x="2822" y="547"/>
                  </a:lnTo>
                  <a:lnTo>
                    <a:pt x="2822" y="547"/>
                  </a:lnTo>
                  <a:lnTo>
                    <a:pt x="3004" y="668"/>
                  </a:lnTo>
                  <a:lnTo>
                    <a:pt x="3156" y="820"/>
                  </a:lnTo>
                  <a:lnTo>
                    <a:pt x="3156" y="820"/>
                  </a:lnTo>
                  <a:lnTo>
                    <a:pt x="3247" y="941"/>
                  </a:lnTo>
                  <a:lnTo>
                    <a:pt x="3278" y="1002"/>
                  </a:lnTo>
                  <a:lnTo>
                    <a:pt x="3278" y="1002"/>
                  </a:lnTo>
                  <a:lnTo>
                    <a:pt x="3217" y="971"/>
                  </a:lnTo>
                  <a:lnTo>
                    <a:pt x="3096" y="880"/>
                  </a:lnTo>
                  <a:lnTo>
                    <a:pt x="3096" y="880"/>
                  </a:lnTo>
                  <a:lnTo>
                    <a:pt x="2944" y="789"/>
                  </a:lnTo>
                  <a:lnTo>
                    <a:pt x="2731" y="698"/>
                  </a:lnTo>
                  <a:lnTo>
                    <a:pt x="2731" y="698"/>
                  </a:lnTo>
                  <a:lnTo>
                    <a:pt x="2519" y="638"/>
                  </a:lnTo>
                  <a:lnTo>
                    <a:pt x="2337" y="607"/>
                  </a:lnTo>
                  <a:lnTo>
                    <a:pt x="2337" y="607"/>
                  </a:lnTo>
                  <a:lnTo>
                    <a:pt x="2216" y="577"/>
                  </a:lnTo>
                  <a:lnTo>
                    <a:pt x="2216" y="577"/>
                  </a:lnTo>
                  <a:lnTo>
                    <a:pt x="2155" y="577"/>
                  </a:lnTo>
                  <a:lnTo>
                    <a:pt x="2155" y="577"/>
                  </a:lnTo>
                  <a:lnTo>
                    <a:pt x="2125" y="577"/>
                  </a:lnTo>
                  <a:lnTo>
                    <a:pt x="2125" y="577"/>
                  </a:lnTo>
                  <a:lnTo>
                    <a:pt x="1973" y="547"/>
                  </a:lnTo>
                  <a:lnTo>
                    <a:pt x="1973" y="547"/>
                  </a:lnTo>
                  <a:lnTo>
                    <a:pt x="1791" y="547"/>
                  </a:lnTo>
                  <a:lnTo>
                    <a:pt x="1578" y="577"/>
                  </a:lnTo>
                  <a:lnTo>
                    <a:pt x="1578" y="577"/>
                  </a:lnTo>
                  <a:lnTo>
                    <a:pt x="1427" y="638"/>
                  </a:lnTo>
                  <a:lnTo>
                    <a:pt x="1305" y="698"/>
                  </a:lnTo>
                  <a:lnTo>
                    <a:pt x="1305" y="698"/>
                  </a:lnTo>
                  <a:lnTo>
                    <a:pt x="1427" y="971"/>
                  </a:lnTo>
                  <a:lnTo>
                    <a:pt x="1457" y="1245"/>
                  </a:lnTo>
                  <a:lnTo>
                    <a:pt x="1457" y="1245"/>
                  </a:lnTo>
                  <a:lnTo>
                    <a:pt x="1457" y="1305"/>
                  </a:lnTo>
                  <a:lnTo>
                    <a:pt x="1457" y="1305"/>
                  </a:lnTo>
                  <a:lnTo>
                    <a:pt x="1669" y="1214"/>
                  </a:lnTo>
                  <a:lnTo>
                    <a:pt x="1851" y="1184"/>
                  </a:lnTo>
                  <a:lnTo>
                    <a:pt x="1851" y="1184"/>
                  </a:lnTo>
                  <a:lnTo>
                    <a:pt x="2033" y="1154"/>
                  </a:lnTo>
                  <a:lnTo>
                    <a:pt x="2033" y="1154"/>
                  </a:lnTo>
                  <a:lnTo>
                    <a:pt x="2216" y="1214"/>
                  </a:lnTo>
                  <a:lnTo>
                    <a:pt x="2216" y="1214"/>
                  </a:lnTo>
                  <a:lnTo>
                    <a:pt x="2398" y="1245"/>
                  </a:lnTo>
                  <a:lnTo>
                    <a:pt x="2610" y="1336"/>
                  </a:lnTo>
                  <a:lnTo>
                    <a:pt x="2610" y="1336"/>
                  </a:lnTo>
                  <a:lnTo>
                    <a:pt x="2792" y="1457"/>
                  </a:lnTo>
                  <a:lnTo>
                    <a:pt x="2944" y="1548"/>
                  </a:lnTo>
                  <a:lnTo>
                    <a:pt x="2944" y="1548"/>
                  </a:lnTo>
                  <a:lnTo>
                    <a:pt x="3004" y="1669"/>
                  </a:lnTo>
                  <a:lnTo>
                    <a:pt x="3035" y="1700"/>
                  </a:lnTo>
                  <a:lnTo>
                    <a:pt x="3035" y="1700"/>
                  </a:lnTo>
                  <a:lnTo>
                    <a:pt x="2974" y="1700"/>
                  </a:lnTo>
                  <a:lnTo>
                    <a:pt x="2883" y="1639"/>
                  </a:lnTo>
                  <a:lnTo>
                    <a:pt x="2731" y="1578"/>
                  </a:lnTo>
                  <a:lnTo>
                    <a:pt x="2549" y="1518"/>
                  </a:lnTo>
                  <a:lnTo>
                    <a:pt x="2549" y="1518"/>
                  </a:lnTo>
                  <a:lnTo>
                    <a:pt x="2337" y="1457"/>
                  </a:lnTo>
                  <a:lnTo>
                    <a:pt x="2185" y="1427"/>
                  </a:lnTo>
                  <a:lnTo>
                    <a:pt x="2185" y="1427"/>
                  </a:lnTo>
                  <a:lnTo>
                    <a:pt x="2033" y="1427"/>
                  </a:lnTo>
                  <a:lnTo>
                    <a:pt x="2033" y="1427"/>
                  </a:lnTo>
                  <a:lnTo>
                    <a:pt x="1882" y="1427"/>
                  </a:lnTo>
                  <a:lnTo>
                    <a:pt x="1882" y="1427"/>
                  </a:lnTo>
                  <a:lnTo>
                    <a:pt x="1700" y="1427"/>
                  </a:lnTo>
                  <a:lnTo>
                    <a:pt x="1518" y="1457"/>
                  </a:lnTo>
                  <a:lnTo>
                    <a:pt x="1518" y="1457"/>
                  </a:lnTo>
                  <a:lnTo>
                    <a:pt x="1457" y="1487"/>
                  </a:lnTo>
                  <a:lnTo>
                    <a:pt x="1457" y="1487"/>
                  </a:lnTo>
                  <a:lnTo>
                    <a:pt x="1457" y="1578"/>
                  </a:lnTo>
                  <a:lnTo>
                    <a:pt x="1457" y="1578"/>
                  </a:lnTo>
                  <a:lnTo>
                    <a:pt x="1427" y="1639"/>
                  </a:lnTo>
                  <a:lnTo>
                    <a:pt x="1427" y="1639"/>
                  </a:lnTo>
                  <a:lnTo>
                    <a:pt x="1366" y="1760"/>
                  </a:lnTo>
                  <a:lnTo>
                    <a:pt x="1305" y="1882"/>
                  </a:lnTo>
                  <a:lnTo>
                    <a:pt x="1305" y="1882"/>
                  </a:lnTo>
                  <a:lnTo>
                    <a:pt x="1184" y="2003"/>
                  </a:lnTo>
                  <a:lnTo>
                    <a:pt x="1123" y="2034"/>
                  </a:lnTo>
                  <a:lnTo>
                    <a:pt x="1032" y="2094"/>
                  </a:lnTo>
                  <a:lnTo>
                    <a:pt x="1032" y="2094"/>
                  </a:lnTo>
                  <a:lnTo>
                    <a:pt x="880" y="2125"/>
                  </a:lnTo>
                  <a:lnTo>
                    <a:pt x="729" y="2094"/>
                  </a:lnTo>
                  <a:lnTo>
                    <a:pt x="729" y="2094"/>
                  </a:lnTo>
                  <a:lnTo>
                    <a:pt x="789" y="2276"/>
                  </a:lnTo>
                  <a:lnTo>
                    <a:pt x="789" y="2276"/>
                  </a:lnTo>
                  <a:lnTo>
                    <a:pt x="789" y="2276"/>
                  </a:lnTo>
                  <a:lnTo>
                    <a:pt x="941" y="2185"/>
                  </a:lnTo>
                  <a:lnTo>
                    <a:pt x="1123" y="2094"/>
                  </a:lnTo>
                  <a:lnTo>
                    <a:pt x="1123" y="2094"/>
                  </a:lnTo>
                  <a:lnTo>
                    <a:pt x="1366" y="2064"/>
                  </a:lnTo>
                  <a:lnTo>
                    <a:pt x="1609" y="2064"/>
                  </a:lnTo>
                  <a:lnTo>
                    <a:pt x="1609" y="2064"/>
                  </a:lnTo>
                  <a:lnTo>
                    <a:pt x="1851" y="2094"/>
                  </a:lnTo>
                  <a:lnTo>
                    <a:pt x="2064" y="2155"/>
                  </a:lnTo>
                  <a:lnTo>
                    <a:pt x="2276" y="2216"/>
                  </a:lnTo>
                  <a:lnTo>
                    <a:pt x="2458" y="2307"/>
                  </a:lnTo>
                  <a:lnTo>
                    <a:pt x="2458" y="2307"/>
                  </a:lnTo>
                  <a:lnTo>
                    <a:pt x="2610" y="2398"/>
                  </a:lnTo>
                  <a:lnTo>
                    <a:pt x="2610" y="2398"/>
                  </a:lnTo>
                  <a:lnTo>
                    <a:pt x="2701" y="2458"/>
                  </a:lnTo>
                  <a:lnTo>
                    <a:pt x="2701" y="2458"/>
                  </a:lnTo>
                  <a:lnTo>
                    <a:pt x="2762" y="2549"/>
                  </a:lnTo>
                  <a:lnTo>
                    <a:pt x="2762" y="2549"/>
                  </a:lnTo>
                  <a:lnTo>
                    <a:pt x="2671" y="2519"/>
                  </a:lnTo>
                  <a:lnTo>
                    <a:pt x="2671" y="2519"/>
                  </a:lnTo>
                  <a:lnTo>
                    <a:pt x="2549" y="2458"/>
                  </a:lnTo>
                  <a:lnTo>
                    <a:pt x="2549" y="2458"/>
                  </a:lnTo>
                  <a:lnTo>
                    <a:pt x="2428" y="2398"/>
                  </a:lnTo>
                  <a:lnTo>
                    <a:pt x="2428" y="2398"/>
                  </a:lnTo>
                  <a:lnTo>
                    <a:pt x="2033" y="2307"/>
                  </a:lnTo>
                  <a:lnTo>
                    <a:pt x="1821" y="2276"/>
                  </a:lnTo>
                  <a:lnTo>
                    <a:pt x="1609" y="2246"/>
                  </a:lnTo>
                  <a:lnTo>
                    <a:pt x="1609" y="2246"/>
                  </a:lnTo>
                  <a:lnTo>
                    <a:pt x="1396" y="2276"/>
                  </a:lnTo>
                  <a:lnTo>
                    <a:pt x="1184" y="2307"/>
                  </a:lnTo>
                  <a:lnTo>
                    <a:pt x="1184" y="2307"/>
                  </a:lnTo>
                  <a:lnTo>
                    <a:pt x="1032" y="2367"/>
                  </a:lnTo>
                  <a:lnTo>
                    <a:pt x="911" y="2489"/>
                  </a:lnTo>
                  <a:lnTo>
                    <a:pt x="911" y="2489"/>
                  </a:lnTo>
                  <a:lnTo>
                    <a:pt x="850" y="2580"/>
                  </a:lnTo>
                  <a:lnTo>
                    <a:pt x="850" y="2580"/>
                  </a:lnTo>
                  <a:lnTo>
                    <a:pt x="850" y="2671"/>
                  </a:lnTo>
                  <a:lnTo>
                    <a:pt x="850" y="2671"/>
                  </a:lnTo>
                  <a:lnTo>
                    <a:pt x="850" y="2762"/>
                  </a:lnTo>
                  <a:lnTo>
                    <a:pt x="850" y="2762"/>
                  </a:lnTo>
                  <a:lnTo>
                    <a:pt x="850" y="2822"/>
                  </a:lnTo>
                  <a:lnTo>
                    <a:pt x="880" y="2913"/>
                  </a:lnTo>
                  <a:lnTo>
                    <a:pt x="971" y="2974"/>
                  </a:lnTo>
                  <a:lnTo>
                    <a:pt x="971" y="2974"/>
                  </a:lnTo>
                  <a:lnTo>
                    <a:pt x="1093" y="3065"/>
                  </a:lnTo>
                  <a:lnTo>
                    <a:pt x="1275" y="3156"/>
                  </a:lnTo>
                  <a:lnTo>
                    <a:pt x="1487" y="3187"/>
                  </a:lnTo>
                  <a:lnTo>
                    <a:pt x="1700" y="3217"/>
                  </a:lnTo>
                  <a:lnTo>
                    <a:pt x="1700" y="3217"/>
                  </a:lnTo>
                  <a:lnTo>
                    <a:pt x="2155" y="3278"/>
                  </a:lnTo>
                  <a:lnTo>
                    <a:pt x="2549" y="3278"/>
                  </a:lnTo>
                  <a:lnTo>
                    <a:pt x="2822" y="3278"/>
                  </a:lnTo>
                  <a:lnTo>
                    <a:pt x="2944" y="3308"/>
                  </a:lnTo>
                  <a:lnTo>
                    <a:pt x="2944" y="3308"/>
                  </a:lnTo>
                  <a:lnTo>
                    <a:pt x="2822" y="3338"/>
                  </a:lnTo>
                  <a:lnTo>
                    <a:pt x="2549" y="3369"/>
                  </a:lnTo>
                  <a:lnTo>
                    <a:pt x="2155" y="3399"/>
                  </a:lnTo>
                  <a:lnTo>
                    <a:pt x="1700" y="3399"/>
                  </a:lnTo>
                  <a:lnTo>
                    <a:pt x="1700" y="3399"/>
                  </a:lnTo>
                  <a:lnTo>
                    <a:pt x="1457" y="3399"/>
                  </a:lnTo>
                  <a:lnTo>
                    <a:pt x="1214" y="3338"/>
                  </a:lnTo>
                  <a:lnTo>
                    <a:pt x="1002" y="3278"/>
                  </a:lnTo>
                  <a:lnTo>
                    <a:pt x="820" y="3187"/>
                  </a:lnTo>
                  <a:lnTo>
                    <a:pt x="820" y="3187"/>
                  </a:lnTo>
                  <a:lnTo>
                    <a:pt x="668" y="3035"/>
                  </a:lnTo>
                  <a:lnTo>
                    <a:pt x="607" y="2913"/>
                  </a:lnTo>
                  <a:lnTo>
                    <a:pt x="607" y="2913"/>
                  </a:lnTo>
                  <a:lnTo>
                    <a:pt x="577" y="2822"/>
                  </a:lnTo>
                  <a:lnTo>
                    <a:pt x="577" y="2822"/>
                  </a:lnTo>
                  <a:lnTo>
                    <a:pt x="516" y="28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4"/>
            <p:cNvSpPr/>
            <p:nvPr/>
          </p:nvSpPr>
          <p:spPr>
            <a:xfrm>
              <a:off x="2869700" y="1394125"/>
              <a:ext cx="60725" cy="49350"/>
            </a:xfrm>
            <a:custGeom>
              <a:avLst/>
              <a:gdLst/>
              <a:ahLst/>
              <a:cxnLst/>
              <a:rect l="l" t="t" r="r" b="b"/>
              <a:pathLst>
                <a:path w="2429" h="1974" extrusionOk="0">
                  <a:moveTo>
                    <a:pt x="2367" y="1"/>
                  </a:moveTo>
                  <a:lnTo>
                    <a:pt x="2337" y="92"/>
                  </a:lnTo>
                  <a:lnTo>
                    <a:pt x="2337" y="274"/>
                  </a:lnTo>
                  <a:lnTo>
                    <a:pt x="2276" y="547"/>
                  </a:lnTo>
                  <a:lnTo>
                    <a:pt x="2216" y="699"/>
                  </a:lnTo>
                  <a:lnTo>
                    <a:pt x="2155" y="851"/>
                  </a:lnTo>
                  <a:lnTo>
                    <a:pt x="2003" y="1093"/>
                  </a:lnTo>
                  <a:lnTo>
                    <a:pt x="1821" y="1275"/>
                  </a:lnTo>
                  <a:lnTo>
                    <a:pt x="1669" y="1397"/>
                  </a:lnTo>
                  <a:lnTo>
                    <a:pt x="1609" y="1457"/>
                  </a:lnTo>
                  <a:lnTo>
                    <a:pt x="1548" y="1488"/>
                  </a:lnTo>
                  <a:lnTo>
                    <a:pt x="1396" y="1579"/>
                  </a:lnTo>
                  <a:lnTo>
                    <a:pt x="1154" y="1700"/>
                  </a:lnTo>
                  <a:lnTo>
                    <a:pt x="850" y="1791"/>
                  </a:lnTo>
                  <a:lnTo>
                    <a:pt x="547" y="1822"/>
                  </a:lnTo>
                  <a:lnTo>
                    <a:pt x="274" y="1822"/>
                  </a:lnTo>
                  <a:lnTo>
                    <a:pt x="61" y="1791"/>
                  </a:lnTo>
                  <a:lnTo>
                    <a:pt x="1" y="1791"/>
                  </a:lnTo>
                  <a:lnTo>
                    <a:pt x="61" y="1822"/>
                  </a:lnTo>
                  <a:lnTo>
                    <a:pt x="243" y="1913"/>
                  </a:lnTo>
                  <a:lnTo>
                    <a:pt x="547" y="1973"/>
                  </a:lnTo>
                  <a:lnTo>
                    <a:pt x="881" y="1973"/>
                  </a:lnTo>
                  <a:lnTo>
                    <a:pt x="1214" y="1913"/>
                  </a:lnTo>
                  <a:lnTo>
                    <a:pt x="1518" y="1791"/>
                  </a:lnTo>
                  <a:lnTo>
                    <a:pt x="1700" y="1700"/>
                  </a:lnTo>
                  <a:lnTo>
                    <a:pt x="1760" y="1670"/>
                  </a:lnTo>
                  <a:lnTo>
                    <a:pt x="1821" y="1609"/>
                  </a:lnTo>
                  <a:lnTo>
                    <a:pt x="2003" y="1457"/>
                  </a:lnTo>
                  <a:lnTo>
                    <a:pt x="2185" y="1215"/>
                  </a:lnTo>
                  <a:lnTo>
                    <a:pt x="2337" y="911"/>
                  </a:lnTo>
                  <a:lnTo>
                    <a:pt x="2398" y="729"/>
                  </a:lnTo>
                  <a:lnTo>
                    <a:pt x="2428" y="577"/>
                  </a:lnTo>
                  <a:lnTo>
                    <a:pt x="2428" y="274"/>
                  </a:lnTo>
                  <a:lnTo>
                    <a:pt x="2398" y="92"/>
                  </a:lnTo>
                  <a:lnTo>
                    <a:pt x="2367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4"/>
            <p:cNvSpPr/>
            <p:nvPr/>
          </p:nvSpPr>
          <p:spPr>
            <a:xfrm>
              <a:off x="2869700" y="1394125"/>
              <a:ext cx="60725" cy="49350"/>
            </a:xfrm>
            <a:custGeom>
              <a:avLst/>
              <a:gdLst/>
              <a:ahLst/>
              <a:cxnLst/>
              <a:rect l="l" t="t" r="r" b="b"/>
              <a:pathLst>
                <a:path w="2429" h="1974" fill="none" extrusionOk="0">
                  <a:moveTo>
                    <a:pt x="274" y="1822"/>
                  </a:moveTo>
                  <a:lnTo>
                    <a:pt x="274" y="1822"/>
                  </a:lnTo>
                  <a:lnTo>
                    <a:pt x="547" y="1822"/>
                  </a:lnTo>
                  <a:lnTo>
                    <a:pt x="850" y="1791"/>
                  </a:lnTo>
                  <a:lnTo>
                    <a:pt x="850" y="1791"/>
                  </a:lnTo>
                  <a:lnTo>
                    <a:pt x="1154" y="1700"/>
                  </a:lnTo>
                  <a:lnTo>
                    <a:pt x="1396" y="1579"/>
                  </a:lnTo>
                  <a:lnTo>
                    <a:pt x="1396" y="1579"/>
                  </a:lnTo>
                  <a:lnTo>
                    <a:pt x="1548" y="1488"/>
                  </a:lnTo>
                  <a:lnTo>
                    <a:pt x="1548" y="1488"/>
                  </a:lnTo>
                  <a:lnTo>
                    <a:pt x="1609" y="1457"/>
                  </a:lnTo>
                  <a:lnTo>
                    <a:pt x="1609" y="1457"/>
                  </a:lnTo>
                  <a:lnTo>
                    <a:pt x="1669" y="1397"/>
                  </a:lnTo>
                  <a:lnTo>
                    <a:pt x="1669" y="1397"/>
                  </a:lnTo>
                  <a:lnTo>
                    <a:pt x="1821" y="1275"/>
                  </a:lnTo>
                  <a:lnTo>
                    <a:pt x="1821" y="1275"/>
                  </a:lnTo>
                  <a:lnTo>
                    <a:pt x="2003" y="1093"/>
                  </a:lnTo>
                  <a:lnTo>
                    <a:pt x="2155" y="851"/>
                  </a:lnTo>
                  <a:lnTo>
                    <a:pt x="2155" y="851"/>
                  </a:lnTo>
                  <a:lnTo>
                    <a:pt x="2216" y="699"/>
                  </a:lnTo>
                  <a:lnTo>
                    <a:pt x="2276" y="547"/>
                  </a:lnTo>
                  <a:lnTo>
                    <a:pt x="2337" y="274"/>
                  </a:lnTo>
                  <a:lnTo>
                    <a:pt x="2337" y="274"/>
                  </a:lnTo>
                  <a:lnTo>
                    <a:pt x="2337" y="92"/>
                  </a:lnTo>
                  <a:lnTo>
                    <a:pt x="2367" y="1"/>
                  </a:lnTo>
                  <a:lnTo>
                    <a:pt x="2367" y="1"/>
                  </a:lnTo>
                  <a:lnTo>
                    <a:pt x="2398" y="92"/>
                  </a:lnTo>
                  <a:lnTo>
                    <a:pt x="2428" y="274"/>
                  </a:lnTo>
                  <a:lnTo>
                    <a:pt x="2428" y="274"/>
                  </a:lnTo>
                  <a:lnTo>
                    <a:pt x="2428" y="577"/>
                  </a:lnTo>
                  <a:lnTo>
                    <a:pt x="2398" y="729"/>
                  </a:lnTo>
                  <a:lnTo>
                    <a:pt x="2337" y="911"/>
                  </a:lnTo>
                  <a:lnTo>
                    <a:pt x="2337" y="911"/>
                  </a:lnTo>
                  <a:lnTo>
                    <a:pt x="2185" y="1215"/>
                  </a:lnTo>
                  <a:lnTo>
                    <a:pt x="2003" y="1457"/>
                  </a:lnTo>
                  <a:lnTo>
                    <a:pt x="2003" y="1457"/>
                  </a:lnTo>
                  <a:lnTo>
                    <a:pt x="1821" y="1609"/>
                  </a:lnTo>
                  <a:lnTo>
                    <a:pt x="1821" y="1609"/>
                  </a:lnTo>
                  <a:lnTo>
                    <a:pt x="1760" y="1670"/>
                  </a:lnTo>
                  <a:lnTo>
                    <a:pt x="1760" y="1670"/>
                  </a:lnTo>
                  <a:lnTo>
                    <a:pt x="1700" y="1700"/>
                  </a:lnTo>
                  <a:lnTo>
                    <a:pt x="1700" y="1700"/>
                  </a:lnTo>
                  <a:lnTo>
                    <a:pt x="1518" y="1791"/>
                  </a:lnTo>
                  <a:lnTo>
                    <a:pt x="1518" y="1791"/>
                  </a:lnTo>
                  <a:lnTo>
                    <a:pt x="1214" y="1913"/>
                  </a:lnTo>
                  <a:lnTo>
                    <a:pt x="881" y="1973"/>
                  </a:lnTo>
                  <a:lnTo>
                    <a:pt x="881" y="1973"/>
                  </a:lnTo>
                  <a:lnTo>
                    <a:pt x="547" y="1973"/>
                  </a:lnTo>
                  <a:lnTo>
                    <a:pt x="243" y="1913"/>
                  </a:lnTo>
                  <a:lnTo>
                    <a:pt x="243" y="1913"/>
                  </a:lnTo>
                  <a:lnTo>
                    <a:pt x="61" y="1822"/>
                  </a:lnTo>
                  <a:lnTo>
                    <a:pt x="1" y="1791"/>
                  </a:lnTo>
                  <a:lnTo>
                    <a:pt x="1" y="1791"/>
                  </a:lnTo>
                  <a:lnTo>
                    <a:pt x="61" y="1791"/>
                  </a:lnTo>
                  <a:lnTo>
                    <a:pt x="274" y="18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4"/>
            <p:cNvSpPr/>
            <p:nvPr/>
          </p:nvSpPr>
          <p:spPr>
            <a:xfrm>
              <a:off x="2780950" y="1355450"/>
              <a:ext cx="73600" cy="210925"/>
            </a:xfrm>
            <a:custGeom>
              <a:avLst/>
              <a:gdLst/>
              <a:ahLst/>
              <a:cxnLst/>
              <a:rect l="l" t="t" r="r" b="b"/>
              <a:pathLst>
                <a:path w="2944" h="8437" extrusionOk="0">
                  <a:moveTo>
                    <a:pt x="1973" y="0"/>
                  </a:moveTo>
                  <a:lnTo>
                    <a:pt x="1912" y="61"/>
                  </a:lnTo>
                  <a:lnTo>
                    <a:pt x="1760" y="243"/>
                  </a:lnTo>
                  <a:lnTo>
                    <a:pt x="1609" y="516"/>
                  </a:lnTo>
                  <a:lnTo>
                    <a:pt x="1487" y="880"/>
                  </a:lnTo>
                  <a:lnTo>
                    <a:pt x="1457" y="1244"/>
                  </a:lnTo>
                  <a:lnTo>
                    <a:pt x="1487" y="1578"/>
                  </a:lnTo>
                  <a:lnTo>
                    <a:pt x="1517" y="1791"/>
                  </a:lnTo>
                  <a:lnTo>
                    <a:pt x="1548" y="1882"/>
                  </a:lnTo>
                  <a:lnTo>
                    <a:pt x="1578" y="1973"/>
                  </a:lnTo>
                  <a:lnTo>
                    <a:pt x="1669" y="2185"/>
                  </a:lnTo>
                  <a:lnTo>
                    <a:pt x="1851" y="2458"/>
                  </a:lnTo>
                  <a:lnTo>
                    <a:pt x="2094" y="2731"/>
                  </a:lnTo>
                  <a:lnTo>
                    <a:pt x="2003" y="2853"/>
                  </a:lnTo>
                  <a:lnTo>
                    <a:pt x="1730" y="3308"/>
                  </a:lnTo>
                  <a:lnTo>
                    <a:pt x="1457" y="3824"/>
                  </a:lnTo>
                  <a:lnTo>
                    <a:pt x="1214" y="4370"/>
                  </a:lnTo>
                  <a:lnTo>
                    <a:pt x="1002" y="4855"/>
                  </a:lnTo>
                  <a:lnTo>
                    <a:pt x="820" y="5311"/>
                  </a:lnTo>
                  <a:lnTo>
                    <a:pt x="668" y="5796"/>
                  </a:lnTo>
                  <a:lnTo>
                    <a:pt x="334" y="6858"/>
                  </a:lnTo>
                  <a:lnTo>
                    <a:pt x="61" y="7951"/>
                  </a:lnTo>
                  <a:lnTo>
                    <a:pt x="0" y="8315"/>
                  </a:lnTo>
                  <a:lnTo>
                    <a:pt x="0" y="8436"/>
                  </a:lnTo>
                  <a:lnTo>
                    <a:pt x="61" y="8315"/>
                  </a:lnTo>
                  <a:lnTo>
                    <a:pt x="182" y="7981"/>
                  </a:lnTo>
                  <a:lnTo>
                    <a:pt x="516" y="6919"/>
                  </a:lnTo>
                  <a:lnTo>
                    <a:pt x="880" y="5857"/>
                  </a:lnTo>
                  <a:lnTo>
                    <a:pt x="1062" y="5402"/>
                  </a:lnTo>
                  <a:lnTo>
                    <a:pt x="1214" y="4916"/>
                  </a:lnTo>
                  <a:lnTo>
                    <a:pt x="1396" y="4461"/>
                  </a:lnTo>
                  <a:lnTo>
                    <a:pt x="1639" y="3915"/>
                  </a:lnTo>
                  <a:lnTo>
                    <a:pt x="1912" y="3278"/>
                  </a:lnTo>
                  <a:lnTo>
                    <a:pt x="2155" y="2792"/>
                  </a:lnTo>
                  <a:lnTo>
                    <a:pt x="2397" y="2974"/>
                  </a:lnTo>
                  <a:lnTo>
                    <a:pt x="2640" y="3126"/>
                  </a:lnTo>
                  <a:lnTo>
                    <a:pt x="2853" y="3186"/>
                  </a:lnTo>
                  <a:lnTo>
                    <a:pt x="2944" y="3217"/>
                  </a:lnTo>
                  <a:lnTo>
                    <a:pt x="2883" y="3156"/>
                  </a:lnTo>
                  <a:lnTo>
                    <a:pt x="2701" y="3035"/>
                  </a:lnTo>
                  <a:lnTo>
                    <a:pt x="2458" y="2853"/>
                  </a:lnTo>
                  <a:lnTo>
                    <a:pt x="2215" y="2610"/>
                  </a:lnTo>
                  <a:lnTo>
                    <a:pt x="2306" y="2458"/>
                  </a:lnTo>
                  <a:lnTo>
                    <a:pt x="2306" y="2458"/>
                  </a:lnTo>
                  <a:lnTo>
                    <a:pt x="2185" y="2580"/>
                  </a:lnTo>
                  <a:lnTo>
                    <a:pt x="2003" y="2307"/>
                  </a:lnTo>
                  <a:lnTo>
                    <a:pt x="1882" y="2064"/>
                  </a:lnTo>
                  <a:lnTo>
                    <a:pt x="1821" y="1882"/>
                  </a:lnTo>
                  <a:lnTo>
                    <a:pt x="1791" y="1821"/>
                  </a:lnTo>
                  <a:lnTo>
                    <a:pt x="1760" y="1730"/>
                  </a:lnTo>
                  <a:lnTo>
                    <a:pt x="1730" y="1548"/>
                  </a:lnTo>
                  <a:lnTo>
                    <a:pt x="1669" y="1244"/>
                  </a:lnTo>
                  <a:lnTo>
                    <a:pt x="1669" y="911"/>
                  </a:lnTo>
                  <a:lnTo>
                    <a:pt x="1760" y="577"/>
                  </a:lnTo>
                  <a:lnTo>
                    <a:pt x="1851" y="273"/>
                  </a:lnTo>
                  <a:lnTo>
                    <a:pt x="1942" y="91"/>
                  </a:lnTo>
                  <a:lnTo>
                    <a:pt x="1973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4"/>
            <p:cNvSpPr/>
            <p:nvPr/>
          </p:nvSpPr>
          <p:spPr>
            <a:xfrm>
              <a:off x="2403925" y="1201450"/>
              <a:ext cx="394500" cy="484025"/>
            </a:xfrm>
            <a:custGeom>
              <a:avLst/>
              <a:gdLst/>
              <a:ahLst/>
              <a:cxnLst/>
              <a:rect l="l" t="t" r="r" b="b"/>
              <a:pathLst>
                <a:path w="15780" h="19361" extrusionOk="0">
                  <a:moveTo>
                    <a:pt x="7435" y="1"/>
                  </a:moveTo>
                  <a:lnTo>
                    <a:pt x="6676" y="31"/>
                  </a:lnTo>
                  <a:lnTo>
                    <a:pt x="5766" y="122"/>
                  </a:lnTo>
                  <a:lnTo>
                    <a:pt x="4734" y="274"/>
                  </a:lnTo>
                  <a:lnTo>
                    <a:pt x="3611" y="456"/>
                  </a:lnTo>
                  <a:lnTo>
                    <a:pt x="3308" y="547"/>
                  </a:lnTo>
                  <a:lnTo>
                    <a:pt x="3035" y="668"/>
                  </a:lnTo>
                  <a:lnTo>
                    <a:pt x="2792" y="850"/>
                  </a:lnTo>
                  <a:lnTo>
                    <a:pt x="2549" y="1032"/>
                  </a:lnTo>
                  <a:lnTo>
                    <a:pt x="2306" y="1275"/>
                  </a:lnTo>
                  <a:lnTo>
                    <a:pt x="2094" y="1548"/>
                  </a:lnTo>
                  <a:lnTo>
                    <a:pt x="1882" y="1852"/>
                  </a:lnTo>
                  <a:lnTo>
                    <a:pt x="1700" y="2155"/>
                  </a:lnTo>
                  <a:lnTo>
                    <a:pt x="1517" y="2519"/>
                  </a:lnTo>
                  <a:lnTo>
                    <a:pt x="1366" y="2883"/>
                  </a:lnTo>
                  <a:lnTo>
                    <a:pt x="1062" y="3642"/>
                  </a:lnTo>
                  <a:lnTo>
                    <a:pt x="820" y="4461"/>
                  </a:lnTo>
                  <a:lnTo>
                    <a:pt x="607" y="5280"/>
                  </a:lnTo>
                  <a:lnTo>
                    <a:pt x="455" y="6100"/>
                  </a:lnTo>
                  <a:lnTo>
                    <a:pt x="304" y="6889"/>
                  </a:lnTo>
                  <a:lnTo>
                    <a:pt x="213" y="7617"/>
                  </a:lnTo>
                  <a:lnTo>
                    <a:pt x="122" y="8254"/>
                  </a:lnTo>
                  <a:lnTo>
                    <a:pt x="31" y="9225"/>
                  </a:lnTo>
                  <a:lnTo>
                    <a:pt x="0" y="9589"/>
                  </a:lnTo>
                  <a:lnTo>
                    <a:pt x="213" y="9802"/>
                  </a:lnTo>
                  <a:lnTo>
                    <a:pt x="455" y="9984"/>
                  </a:lnTo>
                  <a:lnTo>
                    <a:pt x="698" y="10135"/>
                  </a:lnTo>
                  <a:lnTo>
                    <a:pt x="971" y="10287"/>
                  </a:lnTo>
                  <a:lnTo>
                    <a:pt x="1275" y="10409"/>
                  </a:lnTo>
                  <a:lnTo>
                    <a:pt x="1578" y="10500"/>
                  </a:lnTo>
                  <a:lnTo>
                    <a:pt x="2185" y="10651"/>
                  </a:lnTo>
                  <a:lnTo>
                    <a:pt x="2731" y="10742"/>
                  </a:lnTo>
                  <a:lnTo>
                    <a:pt x="3186" y="10803"/>
                  </a:lnTo>
                  <a:lnTo>
                    <a:pt x="3642" y="10803"/>
                  </a:lnTo>
                  <a:lnTo>
                    <a:pt x="4188" y="18450"/>
                  </a:lnTo>
                  <a:lnTo>
                    <a:pt x="4552" y="18662"/>
                  </a:lnTo>
                  <a:lnTo>
                    <a:pt x="4946" y="18814"/>
                  </a:lnTo>
                  <a:lnTo>
                    <a:pt x="5311" y="18966"/>
                  </a:lnTo>
                  <a:lnTo>
                    <a:pt x="5705" y="19087"/>
                  </a:lnTo>
                  <a:lnTo>
                    <a:pt x="6099" y="19178"/>
                  </a:lnTo>
                  <a:lnTo>
                    <a:pt x="6464" y="19269"/>
                  </a:lnTo>
                  <a:lnTo>
                    <a:pt x="6858" y="19299"/>
                  </a:lnTo>
                  <a:lnTo>
                    <a:pt x="7253" y="19360"/>
                  </a:lnTo>
                  <a:lnTo>
                    <a:pt x="7981" y="19360"/>
                  </a:lnTo>
                  <a:lnTo>
                    <a:pt x="8709" y="19330"/>
                  </a:lnTo>
                  <a:lnTo>
                    <a:pt x="9407" y="19239"/>
                  </a:lnTo>
                  <a:lnTo>
                    <a:pt x="10075" y="19117"/>
                  </a:lnTo>
                  <a:lnTo>
                    <a:pt x="10681" y="18966"/>
                  </a:lnTo>
                  <a:lnTo>
                    <a:pt x="11258" y="18814"/>
                  </a:lnTo>
                  <a:lnTo>
                    <a:pt x="11743" y="18632"/>
                  </a:lnTo>
                  <a:lnTo>
                    <a:pt x="12168" y="18480"/>
                  </a:lnTo>
                  <a:lnTo>
                    <a:pt x="12775" y="18207"/>
                  </a:lnTo>
                  <a:lnTo>
                    <a:pt x="12988" y="18086"/>
                  </a:lnTo>
                  <a:lnTo>
                    <a:pt x="12836" y="16295"/>
                  </a:lnTo>
                  <a:lnTo>
                    <a:pt x="12745" y="14899"/>
                  </a:lnTo>
                  <a:lnTo>
                    <a:pt x="12745" y="14384"/>
                  </a:lnTo>
                  <a:lnTo>
                    <a:pt x="12745" y="14019"/>
                  </a:lnTo>
                  <a:lnTo>
                    <a:pt x="12775" y="13716"/>
                  </a:lnTo>
                  <a:lnTo>
                    <a:pt x="12897" y="13200"/>
                  </a:lnTo>
                  <a:lnTo>
                    <a:pt x="13170" y="11926"/>
                  </a:lnTo>
                  <a:lnTo>
                    <a:pt x="13564" y="10257"/>
                  </a:lnTo>
                  <a:lnTo>
                    <a:pt x="14080" y="10196"/>
                  </a:lnTo>
                  <a:lnTo>
                    <a:pt x="14535" y="10105"/>
                  </a:lnTo>
                  <a:lnTo>
                    <a:pt x="14930" y="9984"/>
                  </a:lnTo>
                  <a:lnTo>
                    <a:pt x="15233" y="9893"/>
                  </a:lnTo>
                  <a:lnTo>
                    <a:pt x="15476" y="9771"/>
                  </a:lnTo>
                  <a:lnTo>
                    <a:pt x="15658" y="9680"/>
                  </a:lnTo>
                  <a:lnTo>
                    <a:pt x="15779" y="9589"/>
                  </a:lnTo>
                  <a:lnTo>
                    <a:pt x="15658" y="8649"/>
                  </a:lnTo>
                  <a:lnTo>
                    <a:pt x="15506" y="7617"/>
                  </a:lnTo>
                  <a:lnTo>
                    <a:pt x="15324" y="6403"/>
                  </a:lnTo>
                  <a:lnTo>
                    <a:pt x="15081" y="5068"/>
                  </a:lnTo>
                  <a:lnTo>
                    <a:pt x="14808" y="3794"/>
                  </a:lnTo>
                  <a:lnTo>
                    <a:pt x="14656" y="3187"/>
                  </a:lnTo>
                  <a:lnTo>
                    <a:pt x="14505" y="2640"/>
                  </a:lnTo>
                  <a:lnTo>
                    <a:pt x="14323" y="2155"/>
                  </a:lnTo>
                  <a:lnTo>
                    <a:pt x="14171" y="1760"/>
                  </a:lnTo>
                  <a:lnTo>
                    <a:pt x="14080" y="1578"/>
                  </a:lnTo>
                  <a:lnTo>
                    <a:pt x="13959" y="1427"/>
                  </a:lnTo>
                  <a:lnTo>
                    <a:pt x="13807" y="1275"/>
                  </a:lnTo>
                  <a:lnTo>
                    <a:pt x="13685" y="1123"/>
                  </a:lnTo>
                  <a:lnTo>
                    <a:pt x="13321" y="881"/>
                  </a:lnTo>
                  <a:lnTo>
                    <a:pt x="12957" y="668"/>
                  </a:lnTo>
                  <a:lnTo>
                    <a:pt x="12532" y="516"/>
                  </a:lnTo>
                  <a:lnTo>
                    <a:pt x="12077" y="365"/>
                  </a:lnTo>
                  <a:lnTo>
                    <a:pt x="11622" y="243"/>
                  </a:lnTo>
                  <a:lnTo>
                    <a:pt x="11167" y="183"/>
                  </a:lnTo>
                  <a:lnTo>
                    <a:pt x="10317" y="61"/>
                  </a:lnTo>
                  <a:lnTo>
                    <a:pt x="9589" y="31"/>
                  </a:lnTo>
                  <a:lnTo>
                    <a:pt x="8891" y="31"/>
                  </a:lnTo>
                  <a:lnTo>
                    <a:pt x="849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4"/>
            <p:cNvSpPr/>
            <p:nvPr/>
          </p:nvSpPr>
          <p:spPr>
            <a:xfrm>
              <a:off x="2403925" y="1201450"/>
              <a:ext cx="394500" cy="484025"/>
            </a:xfrm>
            <a:custGeom>
              <a:avLst/>
              <a:gdLst/>
              <a:ahLst/>
              <a:cxnLst/>
              <a:rect l="l" t="t" r="r" b="b"/>
              <a:pathLst>
                <a:path w="15780" h="19361" fill="none" extrusionOk="0">
                  <a:moveTo>
                    <a:pt x="8891" y="31"/>
                  </a:moveTo>
                  <a:lnTo>
                    <a:pt x="8891" y="31"/>
                  </a:lnTo>
                  <a:lnTo>
                    <a:pt x="9589" y="31"/>
                  </a:lnTo>
                  <a:lnTo>
                    <a:pt x="10317" y="61"/>
                  </a:lnTo>
                  <a:lnTo>
                    <a:pt x="11167" y="183"/>
                  </a:lnTo>
                  <a:lnTo>
                    <a:pt x="11622" y="243"/>
                  </a:lnTo>
                  <a:lnTo>
                    <a:pt x="12077" y="365"/>
                  </a:lnTo>
                  <a:lnTo>
                    <a:pt x="12532" y="516"/>
                  </a:lnTo>
                  <a:lnTo>
                    <a:pt x="12957" y="668"/>
                  </a:lnTo>
                  <a:lnTo>
                    <a:pt x="13321" y="881"/>
                  </a:lnTo>
                  <a:lnTo>
                    <a:pt x="13685" y="1123"/>
                  </a:lnTo>
                  <a:lnTo>
                    <a:pt x="13807" y="1275"/>
                  </a:lnTo>
                  <a:lnTo>
                    <a:pt x="13959" y="1427"/>
                  </a:lnTo>
                  <a:lnTo>
                    <a:pt x="14080" y="1578"/>
                  </a:lnTo>
                  <a:lnTo>
                    <a:pt x="14171" y="1760"/>
                  </a:lnTo>
                  <a:lnTo>
                    <a:pt x="14171" y="1760"/>
                  </a:lnTo>
                  <a:lnTo>
                    <a:pt x="14323" y="2155"/>
                  </a:lnTo>
                  <a:lnTo>
                    <a:pt x="14505" y="2640"/>
                  </a:lnTo>
                  <a:lnTo>
                    <a:pt x="14656" y="3187"/>
                  </a:lnTo>
                  <a:lnTo>
                    <a:pt x="14808" y="3794"/>
                  </a:lnTo>
                  <a:lnTo>
                    <a:pt x="15081" y="5068"/>
                  </a:lnTo>
                  <a:lnTo>
                    <a:pt x="15324" y="6403"/>
                  </a:lnTo>
                  <a:lnTo>
                    <a:pt x="15506" y="7617"/>
                  </a:lnTo>
                  <a:lnTo>
                    <a:pt x="15658" y="8649"/>
                  </a:lnTo>
                  <a:lnTo>
                    <a:pt x="15779" y="9589"/>
                  </a:lnTo>
                  <a:lnTo>
                    <a:pt x="15779" y="9589"/>
                  </a:lnTo>
                  <a:lnTo>
                    <a:pt x="15658" y="9680"/>
                  </a:lnTo>
                  <a:lnTo>
                    <a:pt x="15476" y="9771"/>
                  </a:lnTo>
                  <a:lnTo>
                    <a:pt x="15233" y="9893"/>
                  </a:lnTo>
                  <a:lnTo>
                    <a:pt x="14930" y="9984"/>
                  </a:lnTo>
                  <a:lnTo>
                    <a:pt x="14535" y="10105"/>
                  </a:lnTo>
                  <a:lnTo>
                    <a:pt x="14080" y="10196"/>
                  </a:lnTo>
                  <a:lnTo>
                    <a:pt x="13564" y="10257"/>
                  </a:lnTo>
                  <a:lnTo>
                    <a:pt x="13564" y="10257"/>
                  </a:lnTo>
                  <a:lnTo>
                    <a:pt x="13170" y="11926"/>
                  </a:lnTo>
                  <a:lnTo>
                    <a:pt x="12897" y="13200"/>
                  </a:lnTo>
                  <a:lnTo>
                    <a:pt x="12775" y="13716"/>
                  </a:lnTo>
                  <a:lnTo>
                    <a:pt x="12745" y="14019"/>
                  </a:lnTo>
                  <a:lnTo>
                    <a:pt x="12745" y="14019"/>
                  </a:lnTo>
                  <a:lnTo>
                    <a:pt x="12745" y="14384"/>
                  </a:lnTo>
                  <a:lnTo>
                    <a:pt x="12745" y="14899"/>
                  </a:lnTo>
                  <a:lnTo>
                    <a:pt x="12836" y="16295"/>
                  </a:lnTo>
                  <a:lnTo>
                    <a:pt x="12988" y="18086"/>
                  </a:lnTo>
                  <a:lnTo>
                    <a:pt x="12988" y="18086"/>
                  </a:lnTo>
                  <a:lnTo>
                    <a:pt x="12775" y="18207"/>
                  </a:lnTo>
                  <a:lnTo>
                    <a:pt x="12168" y="18480"/>
                  </a:lnTo>
                  <a:lnTo>
                    <a:pt x="11743" y="18632"/>
                  </a:lnTo>
                  <a:lnTo>
                    <a:pt x="11258" y="18814"/>
                  </a:lnTo>
                  <a:lnTo>
                    <a:pt x="10681" y="18966"/>
                  </a:lnTo>
                  <a:lnTo>
                    <a:pt x="10075" y="19117"/>
                  </a:lnTo>
                  <a:lnTo>
                    <a:pt x="9407" y="19239"/>
                  </a:lnTo>
                  <a:lnTo>
                    <a:pt x="8709" y="19330"/>
                  </a:lnTo>
                  <a:lnTo>
                    <a:pt x="7981" y="19360"/>
                  </a:lnTo>
                  <a:lnTo>
                    <a:pt x="7253" y="19360"/>
                  </a:lnTo>
                  <a:lnTo>
                    <a:pt x="6858" y="19299"/>
                  </a:lnTo>
                  <a:lnTo>
                    <a:pt x="6464" y="19269"/>
                  </a:lnTo>
                  <a:lnTo>
                    <a:pt x="6099" y="19178"/>
                  </a:lnTo>
                  <a:lnTo>
                    <a:pt x="5705" y="19087"/>
                  </a:lnTo>
                  <a:lnTo>
                    <a:pt x="5311" y="18966"/>
                  </a:lnTo>
                  <a:lnTo>
                    <a:pt x="4946" y="18814"/>
                  </a:lnTo>
                  <a:lnTo>
                    <a:pt x="4552" y="18662"/>
                  </a:lnTo>
                  <a:lnTo>
                    <a:pt x="4188" y="18450"/>
                  </a:lnTo>
                  <a:lnTo>
                    <a:pt x="3642" y="10803"/>
                  </a:lnTo>
                  <a:lnTo>
                    <a:pt x="3642" y="10803"/>
                  </a:lnTo>
                  <a:lnTo>
                    <a:pt x="3186" y="10803"/>
                  </a:lnTo>
                  <a:lnTo>
                    <a:pt x="2731" y="10742"/>
                  </a:lnTo>
                  <a:lnTo>
                    <a:pt x="2185" y="10651"/>
                  </a:lnTo>
                  <a:lnTo>
                    <a:pt x="1578" y="10500"/>
                  </a:lnTo>
                  <a:lnTo>
                    <a:pt x="1275" y="10409"/>
                  </a:lnTo>
                  <a:lnTo>
                    <a:pt x="971" y="10287"/>
                  </a:lnTo>
                  <a:lnTo>
                    <a:pt x="698" y="10135"/>
                  </a:lnTo>
                  <a:lnTo>
                    <a:pt x="455" y="9984"/>
                  </a:lnTo>
                  <a:lnTo>
                    <a:pt x="213" y="9802"/>
                  </a:lnTo>
                  <a:lnTo>
                    <a:pt x="0" y="9589"/>
                  </a:lnTo>
                  <a:lnTo>
                    <a:pt x="0" y="9589"/>
                  </a:lnTo>
                  <a:lnTo>
                    <a:pt x="31" y="9225"/>
                  </a:lnTo>
                  <a:lnTo>
                    <a:pt x="122" y="8254"/>
                  </a:lnTo>
                  <a:lnTo>
                    <a:pt x="213" y="7617"/>
                  </a:lnTo>
                  <a:lnTo>
                    <a:pt x="304" y="6889"/>
                  </a:lnTo>
                  <a:lnTo>
                    <a:pt x="455" y="6100"/>
                  </a:lnTo>
                  <a:lnTo>
                    <a:pt x="607" y="5280"/>
                  </a:lnTo>
                  <a:lnTo>
                    <a:pt x="820" y="4461"/>
                  </a:lnTo>
                  <a:lnTo>
                    <a:pt x="1062" y="3642"/>
                  </a:lnTo>
                  <a:lnTo>
                    <a:pt x="1366" y="2883"/>
                  </a:lnTo>
                  <a:lnTo>
                    <a:pt x="1517" y="2519"/>
                  </a:lnTo>
                  <a:lnTo>
                    <a:pt x="1700" y="2155"/>
                  </a:lnTo>
                  <a:lnTo>
                    <a:pt x="1882" y="1852"/>
                  </a:lnTo>
                  <a:lnTo>
                    <a:pt x="2094" y="1548"/>
                  </a:lnTo>
                  <a:lnTo>
                    <a:pt x="2306" y="1275"/>
                  </a:lnTo>
                  <a:lnTo>
                    <a:pt x="2549" y="1032"/>
                  </a:lnTo>
                  <a:lnTo>
                    <a:pt x="2792" y="850"/>
                  </a:lnTo>
                  <a:lnTo>
                    <a:pt x="3035" y="668"/>
                  </a:lnTo>
                  <a:lnTo>
                    <a:pt x="3308" y="547"/>
                  </a:lnTo>
                  <a:lnTo>
                    <a:pt x="3611" y="456"/>
                  </a:lnTo>
                  <a:lnTo>
                    <a:pt x="3611" y="456"/>
                  </a:lnTo>
                  <a:lnTo>
                    <a:pt x="4734" y="274"/>
                  </a:lnTo>
                  <a:lnTo>
                    <a:pt x="5766" y="122"/>
                  </a:lnTo>
                  <a:lnTo>
                    <a:pt x="6676" y="31"/>
                  </a:lnTo>
                  <a:lnTo>
                    <a:pt x="7435" y="1"/>
                  </a:lnTo>
                  <a:lnTo>
                    <a:pt x="8041" y="1"/>
                  </a:lnTo>
                  <a:lnTo>
                    <a:pt x="8497" y="1"/>
                  </a:lnTo>
                  <a:lnTo>
                    <a:pt x="8891" y="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4"/>
            <p:cNvSpPr/>
            <p:nvPr/>
          </p:nvSpPr>
          <p:spPr>
            <a:xfrm>
              <a:off x="2403925" y="1428275"/>
              <a:ext cx="394500" cy="12925"/>
            </a:xfrm>
            <a:custGeom>
              <a:avLst/>
              <a:gdLst/>
              <a:ahLst/>
              <a:cxnLst/>
              <a:rect l="l" t="t" r="r" b="b"/>
              <a:pathLst>
                <a:path w="15780" h="517" extrusionOk="0">
                  <a:moveTo>
                    <a:pt x="0" y="516"/>
                  </a:move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close/>
                  <a:moveTo>
                    <a:pt x="0" y="516"/>
                  </a:move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close/>
                  <a:moveTo>
                    <a:pt x="0" y="516"/>
                  </a:move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close/>
                  <a:moveTo>
                    <a:pt x="0" y="516"/>
                  </a:move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close/>
                  <a:moveTo>
                    <a:pt x="0" y="516"/>
                  </a:move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close/>
                  <a:moveTo>
                    <a:pt x="0" y="516"/>
                  </a:move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close/>
                  <a:moveTo>
                    <a:pt x="15779" y="516"/>
                  </a:move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close/>
                  <a:moveTo>
                    <a:pt x="15779" y="516"/>
                  </a:move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close/>
                  <a:moveTo>
                    <a:pt x="15779" y="516"/>
                  </a:move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close/>
                  <a:moveTo>
                    <a:pt x="15779" y="516"/>
                  </a:move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close/>
                  <a:moveTo>
                    <a:pt x="0" y="516"/>
                  </a:move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0" y="516"/>
                  </a:lnTo>
                  <a:close/>
                  <a:moveTo>
                    <a:pt x="15779" y="516"/>
                  </a:move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close/>
                  <a:moveTo>
                    <a:pt x="15779" y="516"/>
                  </a:move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lnTo>
                    <a:pt x="15779" y="516"/>
                  </a:lnTo>
                  <a:close/>
                  <a:moveTo>
                    <a:pt x="15779" y="486"/>
                  </a:moveTo>
                  <a:lnTo>
                    <a:pt x="15779" y="486"/>
                  </a:lnTo>
                  <a:lnTo>
                    <a:pt x="15779" y="516"/>
                  </a:lnTo>
                  <a:lnTo>
                    <a:pt x="15779" y="516"/>
                  </a:lnTo>
                  <a:lnTo>
                    <a:pt x="15779" y="486"/>
                  </a:lnTo>
                  <a:close/>
                  <a:moveTo>
                    <a:pt x="15719" y="0"/>
                  </a:moveTo>
                  <a:lnTo>
                    <a:pt x="15719" y="0"/>
                  </a:lnTo>
                  <a:lnTo>
                    <a:pt x="15779" y="486"/>
                  </a:lnTo>
                  <a:lnTo>
                    <a:pt x="15779" y="486"/>
                  </a:lnTo>
                  <a:lnTo>
                    <a:pt x="15719" y="0"/>
                  </a:lnTo>
                  <a:close/>
                </a:path>
              </a:pathLst>
            </a:custGeom>
            <a:solidFill>
              <a:srgbClr val="D1BD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4"/>
            <p:cNvSpPr/>
            <p:nvPr/>
          </p:nvSpPr>
          <p:spPr>
            <a:xfrm>
              <a:off x="2403925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4"/>
            <p:cNvSpPr/>
            <p:nvPr/>
          </p:nvSpPr>
          <p:spPr>
            <a:xfrm>
              <a:off x="2403925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4"/>
            <p:cNvSpPr/>
            <p:nvPr/>
          </p:nvSpPr>
          <p:spPr>
            <a:xfrm>
              <a:off x="2403925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4"/>
            <p:cNvSpPr/>
            <p:nvPr/>
          </p:nvSpPr>
          <p:spPr>
            <a:xfrm>
              <a:off x="2403925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4"/>
            <p:cNvSpPr/>
            <p:nvPr/>
          </p:nvSpPr>
          <p:spPr>
            <a:xfrm>
              <a:off x="2403925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4"/>
            <p:cNvSpPr/>
            <p:nvPr/>
          </p:nvSpPr>
          <p:spPr>
            <a:xfrm>
              <a:off x="2403925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4"/>
            <p:cNvSpPr/>
            <p:nvPr/>
          </p:nvSpPr>
          <p:spPr>
            <a:xfrm>
              <a:off x="2798400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4"/>
            <p:cNvSpPr/>
            <p:nvPr/>
          </p:nvSpPr>
          <p:spPr>
            <a:xfrm>
              <a:off x="2798400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4"/>
            <p:cNvSpPr/>
            <p:nvPr/>
          </p:nvSpPr>
          <p:spPr>
            <a:xfrm>
              <a:off x="2798400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4"/>
            <p:cNvSpPr/>
            <p:nvPr/>
          </p:nvSpPr>
          <p:spPr>
            <a:xfrm>
              <a:off x="2798400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4"/>
            <p:cNvSpPr/>
            <p:nvPr/>
          </p:nvSpPr>
          <p:spPr>
            <a:xfrm>
              <a:off x="2403925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4"/>
            <p:cNvSpPr/>
            <p:nvPr/>
          </p:nvSpPr>
          <p:spPr>
            <a:xfrm>
              <a:off x="2798400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4"/>
            <p:cNvSpPr/>
            <p:nvPr/>
          </p:nvSpPr>
          <p:spPr>
            <a:xfrm>
              <a:off x="2798400" y="1441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4"/>
            <p:cNvSpPr/>
            <p:nvPr/>
          </p:nvSpPr>
          <p:spPr>
            <a:xfrm>
              <a:off x="2798400" y="1440400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4"/>
            <p:cNvSpPr/>
            <p:nvPr/>
          </p:nvSpPr>
          <p:spPr>
            <a:xfrm>
              <a:off x="2796875" y="1428275"/>
              <a:ext cx="1550" cy="12150"/>
            </a:xfrm>
            <a:custGeom>
              <a:avLst/>
              <a:gdLst/>
              <a:ahLst/>
              <a:cxnLst/>
              <a:rect l="l" t="t" r="r" b="b"/>
              <a:pathLst>
                <a:path w="62" h="48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61" y="486"/>
                  </a:lnTo>
                  <a:lnTo>
                    <a:pt x="61" y="48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4"/>
            <p:cNvSpPr/>
            <p:nvPr/>
          </p:nvSpPr>
          <p:spPr>
            <a:xfrm>
              <a:off x="2743025" y="1457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D6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4"/>
            <p:cNvSpPr/>
            <p:nvPr/>
          </p:nvSpPr>
          <p:spPr>
            <a:xfrm>
              <a:off x="2743025" y="1457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4"/>
            <p:cNvSpPr/>
            <p:nvPr/>
          </p:nvSpPr>
          <p:spPr>
            <a:xfrm>
              <a:off x="2743025" y="1457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4"/>
            <p:cNvSpPr/>
            <p:nvPr/>
          </p:nvSpPr>
          <p:spPr>
            <a:xfrm>
              <a:off x="2743025" y="1457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4"/>
            <p:cNvSpPr/>
            <p:nvPr/>
          </p:nvSpPr>
          <p:spPr>
            <a:xfrm>
              <a:off x="2403925" y="1224200"/>
              <a:ext cx="394500" cy="451400"/>
            </a:xfrm>
            <a:custGeom>
              <a:avLst/>
              <a:gdLst/>
              <a:ahLst/>
              <a:cxnLst/>
              <a:rect l="l" t="t" r="r" b="b"/>
              <a:pathLst>
                <a:path w="15780" h="18056" fill="none" extrusionOk="0">
                  <a:moveTo>
                    <a:pt x="2701" y="1"/>
                  </a:moveTo>
                  <a:lnTo>
                    <a:pt x="2701" y="1"/>
                  </a:lnTo>
                  <a:lnTo>
                    <a:pt x="2489" y="183"/>
                  </a:lnTo>
                  <a:lnTo>
                    <a:pt x="2276" y="395"/>
                  </a:lnTo>
                  <a:lnTo>
                    <a:pt x="2094" y="638"/>
                  </a:lnTo>
                  <a:lnTo>
                    <a:pt x="1912" y="911"/>
                  </a:lnTo>
                  <a:lnTo>
                    <a:pt x="1609" y="1457"/>
                  </a:lnTo>
                  <a:lnTo>
                    <a:pt x="1305" y="2095"/>
                  </a:lnTo>
                  <a:lnTo>
                    <a:pt x="1062" y="2762"/>
                  </a:lnTo>
                  <a:lnTo>
                    <a:pt x="850" y="3490"/>
                  </a:lnTo>
                  <a:lnTo>
                    <a:pt x="668" y="4188"/>
                  </a:lnTo>
                  <a:lnTo>
                    <a:pt x="516" y="4917"/>
                  </a:lnTo>
                  <a:lnTo>
                    <a:pt x="364" y="5615"/>
                  </a:lnTo>
                  <a:lnTo>
                    <a:pt x="273" y="6282"/>
                  </a:lnTo>
                  <a:lnTo>
                    <a:pt x="122" y="7435"/>
                  </a:lnTo>
                  <a:lnTo>
                    <a:pt x="31" y="8285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0" y="8679"/>
                  </a:lnTo>
                  <a:lnTo>
                    <a:pt x="213" y="8892"/>
                  </a:lnTo>
                  <a:lnTo>
                    <a:pt x="213" y="8892"/>
                  </a:lnTo>
                  <a:lnTo>
                    <a:pt x="213" y="8892"/>
                  </a:lnTo>
                  <a:lnTo>
                    <a:pt x="425" y="9074"/>
                  </a:lnTo>
                  <a:lnTo>
                    <a:pt x="638" y="9195"/>
                  </a:lnTo>
                  <a:lnTo>
                    <a:pt x="911" y="9347"/>
                  </a:lnTo>
                  <a:lnTo>
                    <a:pt x="1184" y="9438"/>
                  </a:lnTo>
                  <a:lnTo>
                    <a:pt x="1730" y="9620"/>
                  </a:lnTo>
                  <a:lnTo>
                    <a:pt x="2276" y="9741"/>
                  </a:lnTo>
                  <a:lnTo>
                    <a:pt x="2276" y="9741"/>
                  </a:lnTo>
                  <a:lnTo>
                    <a:pt x="2276" y="9741"/>
                  </a:lnTo>
                  <a:lnTo>
                    <a:pt x="2276" y="9741"/>
                  </a:lnTo>
                  <a:lnTo>
                    <a:pt x="2276" y="9741"/>
                  </a:lnTo>
                  <a:lnTo>
                    <a:pt x="2276" y="9741"/>
                  </a:lnTo>
                  <a:lnTo>
                    <a:pt x="2792" y="9832"/>
                  </a:lnTo>
                  <a:lnTo>
                    <a:pt x="3247" y="9893"/>
                  </a:lnTo>
                  <a:lnTo>
                    <a:pt x="3642" y="9893"/>
                  </a:lnTo>
                  <a:lnTo>
                    <a:pt x="4188" y="17540"/>
                  </a:lnTo>
                  <a:lnTo>
                    <a:pt x="4188" y="17540"/>
                  </a:lnTo>
                  <a:lnTo>
                    <a:pt x="4764" y="17843"/>
                  </a:lnTo>
                  <a:lnTo>
                    <a:pt x="5341" y="18056"/>
                  </a:lnTo>
                  <a:lnTo>
                    <a:pt x="5341" y="18056"/>
                  </a:lnTo>
                  <a:lnTo>
                    <a:pt x="5402" y="17479"/>
                  </a:lnTo>
                  <a:lnTo>
                    <a:pt x="5493" y="16902"/>
                  </a:lnTo>
                  <a:lnTo>
                    <a:pt x="5644" y="16326"/>
                  </a:lnTo>
                  <a:lnTo>
                    <a:pt x="5857" y="15780"/>
                  </a:lnTo>
                  <a:lnTo>
                    <a:pt x="6099" y="15234"/>
                  </a:lnTo>
                  <a:lnTo>
                    <a:pt x="6373" y="14718"/>
                  </a:lnTo>
                  <a:lnTo>
                    <a:pt x="6706" y="14232"/>
                  </a:lnTo>
                  <a:lnTo>
                    <a:pt x="7070" y="13777"/>
                  </a:lnTo>
                  <a:lnTo>
                    <a:pt x="7070" y="13777"/>
                  </a:lnTo>
                  <a:lnTo>
                    <a:pt x="7313" y="13504"/>
                  </a:lnTo>
                  <a:lnTo>
                    <a:pt x="7556" y="13231"/>
                  </a:lnTo>
                  <a:lnTo>
                    <a:pt x="8102" y="12745"/>
                  </a:lnTo>
                  <a:lnTo>
                    <a:pt x="8679" y="12321"/>
                  </a:lnTo>
                  <a:lnTo>
                    <a:pt x="9316" y="11956"/>
                  </a:lnTo>
                  <a:lnTo>
                    <a:pt x="9983" y="11653"/>
                  </a:lnTo>
                  <a:lnTo>
                    <a:pt x="10651" y="11441"/>
                  </a:lnTo>
                  <a:lnTo>
                    <a:pt x="11379" y="11258"/>
                  </a:lnTo>
                  <a:lnTo>
                    <a:pt x="11743" y="11198"/>
                  </a:lnTo>
                  <a:lnTo>
                    <a:pt x="12108" y="11167"/>
                  </a:lnTo>
                  <a:lnTo>
                    <a:pt x="12108" y="11167"/>
                  </a:lnTo>
                  <a:lnTo>
                    <a:pt x="12714" y="11137"/>
                  </a:lnTo>
                  <a:lnTo>
                    <a:pt x="12714" y="11137"/>
                  </a:lnTo>
                  <a:lnTo>
                    <a:pt x="13139" y="11137"/>
                  </a:lnTo>
                  <a:lnTo>
                    <a:pt x="13139" y="1113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3564" y="9347"/>
                  </a:lnTo>
                  <a:lnTo>
                    <a:pt x="14080" y="9286"/>
                  </a:lnTo>
                  <a:lnTo>
                    <a:pt x="14535" y="9195"/>
                  </a:lnTo>
                  <a:lnTo>
                    <a:pt x="14930" y="9074"/>
                  </a:lnTo>
                  <a:lnTo>
                    <a:pt x="15233" y="8983"/>
                  </a:lnTo>
                  <a:lnTo>
                    <a:pt x="15476" y="8861"/>
                  </a:lnTo>
                  <a:lnTo>
                    <a:pt x="15658" y="8770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79"/>
                  </a:lnTo>
                  <a:lnTo>
                    <a:pt x="15779" y="8649"/>
                  </a:lnTo>
                  <a:lnTo>
                    <a:pt x="15779" y="8649"/>
                  </a:lnTo>
                  <a:lnTo>
                    <a:pt x="15779" y="8649"/>
                  </a:lnTo>
                  <a:lnTo>
                    <a:pt x="15779" y="8649"/>
                  </a:lnTo>
                  <a:lnTo>
                    <a:pt x="15719" y="8163"/>
                  </a:lnTo>
                  <a:lnTo>
                    <a:pt x="15719" y="8163"/>
                  </a:lnTo>
                  <a:lnTo>
                    <a:pt x="15567" y="7132"/>
                  </a:lnTo>
                  <a:lnTo>
                    <a:pt x="15354" y="5766"/>
                  </a:lnTo>
                  <a:lnTo>
                    <a:pt x="15354" y="5766"/>
                  </a:lnTo>
                  <a:lnTo>
                    <a:pt x="14899" y="6191"/>
                  </a:lnTo>
                  <a:lnTo>
                    <a:pt x="14383" y="6616"/>
                  </a:lnTo>
                  <a:lnTo>
                    <a:pt x="13837" y="6980"/>
                  </a:lnTo>
                  <a:lnTo>
                    <a:pt x="13261" y="7283"/>
                  </a:lnTo>
                  <a:lnTo>
                    <a:pt x="12654" y="7557"/>
                  </a:lnTo>
                  <a:lnTo>
                    <a:pt x="12017" y="7769"/>
                  </a:lnTo>
                  <a:lnTo>
                    <a:pt x="11379" y="7921"/>
                  </a:lnTo>
                  <a:lnTo>
                    <a:pt x="10681" y="8012"/>
                  </a:lnTo>
                  <a:lnTo>
                    <a:pt x="10681" y="8012"/>
                  </a:lnTo>
                  <a:lnTo>
                    <a:pt x="10075" y="8042"/>
                  </a:lnTo>
                  <a:lnTo>
                    <a:pt x="10075" y="8042"/>
                  </a:lnTo>
                  <a:lnTo>
                    <a:pt x="9377" y="7981"/>
                  </a:lnTo>
                  <a:lnTo>
                    <a:pt x="8679" y="7890"/>
                  </a:lnTo>
                  <a:lnTo>
                    <a:pt x="8011" y="7739"/>
                  </a:lnTo>
                  <a:lnTo>
                    <a:pt x="7374" y="7496"/>
                  </a:lnTo>
                  <a:lnTo>
                    <a:pt x="6767" y="7223"/>
                  </a:lnTo>
                  <a:lnTo>
                    <a:pt x="6160" y="6889"/>
                  </a:lnTo>
                  <a:lnTo>
                    <a:pt x="5614" y="6494"/>
                  </a:lnTo>
                  <a:lnTo>
                    <a:pt x="5098" y="6070"/>
                  </a:lnTo>
                  <a:lnTo>
                    <a:pt x="4613" y="5584"/>
                  </a:lnTo>
                  <a:lnTo>
                    <a:pt x="4157" y="5068"/>
                  </a:lnTo>
                  <a:lnTo>
                    <a:pt x="3793" y="4522"/>
                  </a:lnTo>
                  <a:lnTo>
                    <a:pt x="3429" y="3915"/>
                  </a:lnTo>
                  <a:lnTo>
                    <a:pt x="3156" y="3278"/>
                  </a:lnTo>
                  <a:lnTo>
                    <a:pt x="2944" y="2641"/>
                  </a:lnTo>
                  <a:lnTo>
                    <a:pt x="2792" y="1943"/>
                  </a:lnTo>
                  <a:lnTo>
                    <a:pt x="2671" y="1245"/>
                  </a:lnTo>
                  <a:lnTo>
                    <a:pt x="2671" y="1245"/>
                  </a:lnTo>
                  <a:lnTo>
                    <a:pt x="2671" y="638"/>
                  </a:lnTo>
                  <a:lnTo>
                    <a:pt x="27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4"/>
            <p:cNvSpPr/>
            <p:nvPr/>
          </p:nvSpPr>
          <p:spPr>
            <a:xfrm>
              <a:off x="2717975" y="1275800"/>
              <a:ext cx="39475" cy="292075"/>
            </a:xfrm>
            <a:custGeom>
              <a:avLst/>
              <a:gdLst/>
              <a:ahLst/>
              <a:cxnLst/>
              <a:rect l="l" t="t" r="r" b="b"/>
              <a:pathLst>
                <a:path w="1579" h="11683" extrusionOk="0">
                  <a:moveTo>
                    <a:pt x="1154" y="0"/>
                  </a:moveTo>
                  <a:lnTo>
                    <a:pt x="1184" y="243"/>
                  </a:lnTo>
                  <a:lnTo>
                    <a:pt x="1306" y="911"/>
                  </a:lnTo>
                  <a:lnTo>
                    <a:pt x="1336" y="1335"/>
                  </a:lnTo>
                  <a:lnTo>
                    <a:pt x="1397" y="1851"/>
                  </a:lnTo>
                  <a:lnTo>
                    <a:pt x="1397" y="2367"/>
                  </a:lnTo>
                  <a:lnTo>
                    <a:pt x="1366" y="2913"/>
                  </a:lnTo>
                  <a:lnTo>
                    <a:pt x="1275" y="3975"/>
                  </a:lnTo>
                  <a:lnTo>
                    <a:pt x="1123" y="4916"/>
                  </a:lnTo>
                  <a:lnTo>
                    <a:pt x="1002" y="5553"/>
                  </a:lnTo>
                  <a:lnTo>
                    <a:pt x="941" y="5826"/>
                  </a:lnTo>
                  <a:lnTo>
                    <a:pt x="759" y="6706"/>
                  </a:lnTo>
                  <a:lnTo>
                    <a:pt x="304" y="8709"/>
                  </a:lnTo>
                  <a:lnTo>
                    <a:pt x="122" y="9801"/>
                  </a:lnTo>
                  <a:lnTo>
                    <a:pt x="31" y="10742"/>
                  </a:lnTo>
                  <a:lnTo>
                    <a:pt x="1" y="11137"/>
                  </a:lnTo>
                  <a:lnTo>
                    <a:pt x="1" y="11410"/>
                  </a:lnTo>
                  <a:lnTo>
                    <a:pt x="1" y="11683"/>
                  </a:lnTo>
                  <a:lnTo>
                    <a:pt x="61" y="11410"/>
                  </a:lnTo>
                  <a:lnTo>
                    <a:pt x="122" y="10742"/>
                  </a:lnTo>
                  <a:lnTo>
                    <a:pt x="304" y="9832"/>
                  </a:lnTo>
                  <a:lnTo>
                    <a:pt x="517" y="8770"/>
                  </a:lnTo>
                  <a:lnTo>
                    <a:pt x="1002" y="6767"/>
                  </a:lnTo>
                  <a:lnTo>
                    <a:pt x="1214" y="5857"/>
                  </a:lnTo>
                  <a:lnTo>
                    <a:pt x="1275" y="5614"/>
                  </a:lnTo>
                  <a:lnTo>
                    <a:pt x="1366" y="4946"/>
                  </a:lnTo>
                  <a:lnTo>
                    <a:pt x="1518" y="4006"/>
                  </a:lnTo>
                  <a:lnTo>
                    <a:pt x="1548" y="3490"/>
                  </a:lnTo>
                  <a:lnTo>
                    <a:pt x="1579" y="2913"/>
                  </a:lnTo>
                  <a:lnTo>
                    <a:pt x="1579" y="2367"/>
                  </a:lnTo>
                  <a:lnTo>
                    <a:pt x="1548" y="1821"/>
                  </a:lnTo>
                  <a:lnTo>
                    <a:pt x="1488" y="1335"/>
                  </a:lnTo>
                  <a:lnTo>
                    <a:pt x="1397" y="880"/>
                  </a:lnTo>
                  <a:lnTo>
                    <a:pt x="1336" y="516"/>
                  </a:lnTo>
                  <a:lnTo>
                    <a:pt x="1245" y="243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4"/>
            <p:cNvSpPr/>
            <p:nvPr/>
          </p:nvSpPr>
          <p:spPr>
            <a:xfrm>
              <a:off x="2500250" y="1251525"/>
              <a:ext cx="28100" cy="216225"/>
            </a:xfrm>
            <a:custGeom>
              <a:avLst/>
              <a:gdLst/>
              <a:ahLst/>
              <a:cxnLst/>
              <a:rect l="l" t="t" r="r" b="b"/>
              <a:pathLst>
                <a:path w="1124" h="8649" extrusionOk="0">
                  <a:moveTo>
                    <a:pt x="426" y="0"/>
                  </a:moveTo>
                  <a:lnTo>
                    <a:pt x="456" y="182"/>
                  </a:lnTo>
                  <a:lnTo>
                    <a:pt x="547" y="395"/>
                  </a:lnTo>
                  <a:lnTo>
                    <a:pt x="608" y="637"/>
                  </a:lnTo>
                  <a:lnTo>
                    <a:pt x="699" y="971"/>
                  </a:lnTo>
                  <a:lnTo>
                    <a:pt x="760" y="1335"/>
                  </a:lnTo>
                  <a:lnTo>
                    <a:pt x="881" y="2124"/>
                  </a:lnTo>
                  <a:lnTo>
                    <a:pt x="881" y="2519"/>
                  </a:lnTo>
                  <a:lnTo>
                    <a:pt x="881" y="2913"/>
                  </a:lnTo>
                  <a:lnTo>
                    <a:pt x="881" y="3611"/>
                  </a:lnTo>
                  <a:lnTo>
                    <a:pt x="820" y="4309"/>
                  </a:lnTo>
                  <a:lnTo>
                    <a:pt x="790" y="4491"/>
                  </a:lnTo>
                  <a:lnTo>
                    <a:pt x="729" y="4977"/>
                  </a:lnTo>
                  <a:lnTo>
                    <a:pt x="638" y="5675"/>
                  </a:lnTo>
                  <a:lnTo>
                    <a:pt x="486" y="6464"/>
                  </a:lnTo>
                  <a:lnTo>
                    <a:pt x="153" y="7950"/>
                  </a:lnTo>
                  <a:lnTo>
                    <a:pt x="31" y="8436"/>
                  </a:lnTo>
                  <a:lnTo>
                    <a:pt x="1" y="8648"/>
                  </a:lnTo>
                  <a:lnTo>
                    <a:pt x="92" y="8466"/>
                  </a:lnTo>
                  <a:lnTo>
                    <a:pt x="274" y="7981"/>
                  </a:lnTo>
                  <a:lnTo>
                    <a:pt x="486" y="7313"/>
                  </a:lnTo>
                  <a:lnTo>
                    <a:pt x="699" y="6524"/>
                  </a:lnTo>
                  <a:lnTo>
                    <a:pt x="881" y="5735"/>
                  </a:lnTo>
                  <a:lnTo>
                    <a:pt x="1002" y="5007"/>
                  </a:lnTo>
                  <a:lnTo>
                    <a:pt x="1063" y="4522"/>
                  </a:lnTo>
                  <a:lnTo>
                    <a:pt x="1093" y="4339"/>
                  </a:lnTo>
                  <a:lnTo>
                    <a:pt x="1124" y="3642"/>
                  </a:lnTo>
                  <a:lnTo>
                    <a:pt x="1124" y="2913"/>
                  </a:lnTo>
                  <a:lnTo>
                    <a:pt x="1093" y="2519"/>
                  </a:lnTo>
                  <a:lnTo>
                    <a:pt x="1063" y="2094"/>
                  </a:lnTo>
                  <a:lnTo>
                    <a:pt x="1002" y="1700"/>
                  </a:lnTo>
                  <a:lnTo>
                    <a:pt x="911" y="1305"/>
                  </a:lnTo>
                  <a:lnTo>
                    <a:pt x="820" y="941"/>
                  </a:lnTo>
                  <a:lnTo>
                    <a:pt x="729" y="607"/>
                  </a:lnTo>
                  <a:lnTo>
                    <a:pt x="608" y="364"/>
                  </a:lnTo>
                  <a:lnTo>
                    <a:pt x="517" y="152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4"/>
            <p:cNvSpPr/>
            <p:nvPr/>
          </p:nvSpPr>
          <p:spPr>
            <a:xfrm>
              <a:off x="2573850" y="1222700"/>
              <a:ext cx="83475" cy="22775"/>
            </a:xfrm>
            <a:custGeom>
              <a:avLst/>
              <a:gdLst/>
              <a:ahLst/>
              <a:cxnLst/>
              <a:rect l="l" t="t" r="r" b="b"/>
              <a:pathLst>
                <a:path w="3339" h="911" extrusionOk="0">
                  <a:moveTo>
                    <a:pt x="3338" y="0"/>
                  </a:moveTo>
                  <a:lnTo>
                    <a:pt x="3278" y="61"/>
                  </a:lnTo>
                  <a:lnTo>
                    <a:pt x="3126" y="182"/>
                  </a:lnTo>
                  <a:lnTo>
                    <a:pt x="2883" y="364"/>
                  </a:lnTo>
                  <a:lnTo>
                    <a:pt x="2731" y="425"/>
                  </a:lnTo>
                  <a:lnTo>
                    <a:pt x="2610" y="516"/>
                  </a:lnTo>
                  <a:lnTo>
                    <a:pt x="2307" y="577"/>
                  </a:lnTo>
                  <a:lnTo>
                    <a:pt x="2003" y="607"/>
                  </a:lnTo>
                  <a:lnTo>
                    <a:pt x="1487" y="607"/>
                  </a:lnTo>
                  <a:lnTo>
                    <a:pt x="1184" y="577"/>
                  </a:lnTo>
                  <a:lnTo>
                    <a:pt x="880" y="516"/>
                  </a:lnTo>
                  <a:lnTo>
                    <a:pt x="547" y="425"/>
                  </a:lnTo>
                  <a:lnTo>
                    <a:pt x="273" y="304"/>
                  </a:lnTo>
                  <a:lnTo>
                    <a:pt x="91" y="243"/>
                  </a:lnTo>
                  <a:lnTo>
                    <a:pt x="0" y="243"/>
                  </a:lnTo>
                  <a:lnTo>
                    <a:pt x="61" y="304"/>
                  </a:lnTo>
                  <a:lnTo>
                    <a:pt x="213" y="425"/>
                  </a:lnTo>
                  <a:lnTo>
                    <a:pt x="486" y="577"/>
                  </a:lnTo>
                  <a:lnTo>
                    <a:pt x="820" y="698"/>
                  </a:lnTo>
                  <a:lnTo>
                    <a:pt x="1153" y="789"/>
                  </a:lnTo>
                  <a:lnTo>
                    <a:pt x="1427" y="880"/>
                  </a:lnTo>
                  <a:lnTo>
                    <a:pt x="1669" y="880"/>
                  </a:lnTo>
                  <a:lnTo>
                    <a:pt x="1730" y="910"/>
                  </a:lnTo>
                  <a:lnTo>
                    <a:pt x="1821" y="880"/>
                  </a:lnTo>
                  <a:lnTo>
                    <a:pt x="2033" y="880"/>
                  </a:lnTo>
                  <a:lnTo>
                    <a:pt x="2337" y="819"/>
                  </a:lnTo>
                  <a:lnTo>
                    <a:pt x="2671" y="698"/>
                  </a:lnTo>
                  <a:lnTo>
                    <a:pt x="2822" y="607"/>
                  </a:lnTo>
                  <a:lnTo>
                    <a:pt x="2974" y="486"/>
                  </a:lnTo>
                  <a:lnTo>
                    <a:pt x="3186" y="273"/>
                  </a:lnTo>
                  <a:lnTo>
                    <a:pt x="3308" y="91"/>
                  </a:lnTo>
                  <a:lnTo>
                    <a:pt x="3338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4"/>
            <p:cNvSpPr/>
            <p:nvPr/>
          </p:nvSpPr>
          <p:spPr>
            <a:xfrm>
              <a:off x="2743025" y="1440400"/>
              <a:ext cx="53125" cy="18250"/>
            </a:xfrm>
            <a:custGeom>
              <a:avLst/>
              <a:gdLst/>
              <a:ahLst/>
              <a:cxnLst/>
              <a:rect l="l" t="t" r="r" b="b"/>
              <a:pathLst>
                <a:path w="2125" h="730" extrusionOk="0">
                  <a:moveTo>
                    <a:pt x="2124" y="1"/>
                  </a:moveTo>
                  <a:lnTo>
                    <a:pt x="2063" y="31"/>
                  </a:lnTo>
                  <a:lnTo>
                    <a:pt x="1942" y="92"/>
                  </a:lnTo>
                  <a:lnTo>
                    <a:pt x="1790" y="183"/>
                  </a:lnTo>
                  <a:lnTo>
                    <a:pt x="1639" y="274"/>
                  </a:lnTo>
                  <a:lnTo>
                    <a:pt x="1426" y="335"/>
                  </a:lnTo>
                  <a:lnTo>
                    <a:pt x="1275" y="365"/>
                  </a:lnTo>
                  <a:lnTo>
                    <a:pt x="1153" y="395"/>
                  </a:lnTo>
                  <a:lnTo>
                    <a:pt x="1123" y="426"/>
                  </a:lnTo>
                  <a:lnTo>
                    <a:pt x="941" y="456"/>
                  </a:lnTo>
                  <a:lnTo>
                    <a:pt x="789" y="486"/>
                  </a:lnTo>
                  <a:lnTo>
                    <a:pt x="577" y="517"/>
                  </a:lnTo>
                  <a:lnTo>
                    <a:pt x="182" y="547"/>
                  </a:lnTo>
                  <a:lnTo>
                    <a:pt x="61" y="547"/>
                  </a:lnTo>
                  <a:lnTo>
                    <a:pt x="0" y="577"/>
                  </a:lnTo>
                  <a:lnTo>
                    <a:pt x="61" y="608"/>
                  </a:lnTo>
                  <a:lnTo>
                    <a:pt x="182" y="638"/>
                  </a:lnTo>
                  <a:lnTo>
                    <a:pt x="364" y="699"/>
                  </a:lnTo>
                  <a:lnTo>
                    <a:pt x="577" y="729"/>
                  </a:lnTo>
                  <a:lnTo>
                    <a:pt x="789" y="729"/>
                  </a:lnTo>
                  <a:lnTo>
                    <a:pt x="1001" y="699"/>
                  </a:lnTo>
                  <a:lnTo>
                    <a:pt x="1184" y="699"/>
                  </a:lnTo>
                  <a:lnTo>
                    <a:pt x="1214" y="668"/>
                  </a:lnTo>
                  <a:lnTo>
                    <a:pt x="1366" y="638"/>
                  </a:lnTo>
                  <a:lnTo>
                    <a:pt x="1517" y="547"/>
                  </a:lnTo>
                  <a:lnTo>
                    <a:pt x="1730" y="456"/>
                  </a:lnTo>
                  <a:lnTo>
                    <a:pt x="1881" y="304"/>
                  </a:lnTo>
                  <a:lnTo>
                    <a:pt x="2033" y="183"/>
                  </a:lnTo>
                  <a:lnTo>
                    <a:pt x="2094" y="62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4"/>
            <p:cNvSpPr/>
            <p:nvPr/>
          </p:nvSpPr>
          <p:spPr>
            <a:xfrm>
              <a:off x="2543500" y="1643725"/>
              <a:ext cx="171475" cy="30350"/>
            </a:xfrm>
            <a:custGeom>
              <a:avLst/>
              <a:gdLst/>
              <a:ahLst/>
              <a:cxnLst/>
              <a:rect l="l" t="t" r="r" b="b"/>
              <a:pathLst>
                <a:path w="6859" h="1214" extrusionOk="0">
                  <a:moveTo>
                    <a:pt x="6858" y="0"/>
                  </a:moveTo>
                  <a:lnTo>
                    <a:pt x="6707" y="30"/>
                  </a:lnTo>
                  <a:lnTo>
                    <a:pt x="6343" y="152"/>
                  </a:lnTo>
                  <a:lnTo>
                    <a:pt x="5189" y="546"/>
                  </a:lnTo>
                  <a:lnTo>
                    <a:pt x="4552" y="728"/>
                  </a:lnTo>
                  <a:lnTo>
                    <a:pt x="4006" y="850"/>
                  </a:lnTo>
                  <a:lnTo>
                    <a:pt x="3794" y="880"/>
                  </a:lnTo>
                  <a:lnTo>
                    <a:pt x="3612" y="910"/>
                  </a:lnTo>
                  <a:lnTo>
                    <a:pt x="3429" y="910"/>
                  </a:lnTo>
                  <a:lnTo>
                    <a:pt x="3338" y="941"/>
                  </a:lnTo>
                  <a:lnTo>
                    <a:pt x="2944" y="941"/>
                  </a:lnTo>
                  <a:lnTo>
                    <a:pt x="2367" y="910"/>
                  </a:lnTo>
                  <a:lnTo>
                    <a:pt x="2064" y="880"/>
                  </a:lnTo>
                  <a:lnTo>
                    <a:pt x="1730" y="819"/>
                  </a:lnTo>
                  <a:lnTo>
                    <a:pt x="547" y="546"/>
                  </a:lnTo>
                  <a:lnTo>
                    <a:pt x="152" y="486"/>
                  </a:lnTo>
                  <a:lnTo>
                    <a:pt x="1" y="455"/>
                  </a:lnTo>
                  <a:lnTo>
                    <a:pt x="152" y="516"/>
                  </a:lnTo>
                  <a:lnTo>
                    <a:pt x="516" y="637"/>
                  </a:lnTo>
                  <a:lnTo>
                    <a:pt x="1063" y="819"/>
                  </a:lnTo>
                  <a:lnTo>
                    <a:pt x="1700" y="1001"/>
                  </a:lnTo>
                  <a:lnTo>
                    <a:pt x="2034" y="1092"/>
                  </a:lnTo>
                  <a:lnTo>
                    <a:pt x="2337" y="1153"/>
                  </a:lnTo>
                  <a:lnTo>
                    <a:pt x="2944" y="1214"/>
                  </a:lnTo>
                  <a:lnTo>
                    <a:pt x="3338" y="1214"/>
                  </a:lnTo>
                  <a:lnTo>
                    <a:pt x="3460" y="1184"/>
                  </a:lnTo>
                  <a:lnTo>
                    <a:pt x="3672" y="1184"/>
                  </a:lnTo>
                  <a:lnTo>
                    <a:pt x="3824" y="1153"/>
                  </a:lnTo>
                  <a:lnTo>
                    <a:pt x="4067" y="1092"/>
                  </a:lnTo>
                  <a:lnTo>
                    <a:pt x="4613" y="971"/>
                  </a:lnTo>
                  <a:lnTo>
                    <a:pt x="5250" y="759"/>
                  </a:lnTo>
                  <a:lnTo>
                    <a:pt x="5857" y="486"/>
                  </a:lnTo>
                  <a:lnTo>
                    <a:pt x="6373" y="273"/>
                  </a:lnTo>
                  <a:lnTo>
                    <a:pt x="6737" y="91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97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4"/>
            <p:cNvSpPr/>
            <p:nvPr/>
          </p:nvSpPr>
          <p:spPr>
            <a:xfrm>
              <a:off x="2390275" y="1446475"/>
              <a:ext cx="146425" cy="456700"/>
            </a:xfrm>
            <a:custGeom>
              <a:avLst/>
              <a:gdLst/>
              <a:ahLst/>
              <a:cxnLst/>
              <a:rect l="l" t="t" r="r" b="b"/>
              <a:pathLst>
                <a:path w="5857" h="18268" extrusionOk="0">
                  <a:moveTo>
                    <a:pt x="728" y="1"/>
                  </a:moveTo>
                  <a:lnTo>
                    <a:pt x="637" y="365"/>
                  </a:lnTo>
                  <a:lnTo>
                    <a:pt x="455" y="1336"/>
                  </a:lnTo>
                  <a:lnTo>
                    <a:pt x="334" y="2034"/>
                  </a:lnTo>
                  <a:lnTo>
                    <a:pt x="213" y="2823"/>
                  </a:lnTo>
                  <a:lnTo>
                    <a:pt x="121" y="3733"/>
                  </a:lnTo>
                  <a:lnTo>
                    <a:pt x="30" y="4734"/>
                  </a:lnTo>
                  <a:lnTo>
                    <a:pt x="0" y="5796"/>
                  </a:lnTo>
                  <a:lnTo>
                    <a:pt x="30" y="6949"/>
                  </a:lnTo>
                  <a:lnTo>
                    <a:pt x="91" y="8103"/>
                  </a:lnTo>
                  <a:lnTo>
                    <a:pt x="152" y="8709"/>
                  </a:lnTo>
                  <a:lnTo>
                    <a:pt x="243" y="9316"/>
                  </a:lnTo>
                  <a:lnTo>
                    <a:pt x="334" y="9923"/>
                  </a:lnTo>
                  <a:lnTo>
                    <a:pt x="455" y="10530"/>
                  </a:lnTo>
                  <a:lnTo>
                    <a:pt x="577" y="11137"/>
                  </a:lnTo>
                  <a:lnTo>
                    <a:pt x="759" y="11744"/>
                  </a:lnTo>
                  <a:lnTo>
                    <a:pt x="941" y="12351"/>
                  </a:lnTo>
                  <a:lnTo>
                    <a:pt x="1184" y="12958"/>
                  </a:lnTo>
                  <a:lnTo>
                    <a:pt x="1426" y="13534"/>
                  </a:lnTo>
                  <a:lnTo>
                    <a:pt x="1699" y="14141"/>
                  </a:lnTo>
                  <a:lnTo>
                    <a:pt x="1699" y="14414"/>
                  </a:lnTo>
                  <a:lnTo>
                    <a:pt x="1699" y="14687"/>
                  </a:lnTo>
                  <a:lnTo>
                    <a:pt x="1699" y="15021"/>
                  </a:lnTo>
                  <a:lnTo>
                    <a:pt x="1760" y="15415"/>
                  </a:lnTo>
                  <a:lnTo>
                    <a:pt x="1851" y="15810"/>
                  </a:lnTo>
                  <a:lnTo>
                    <a:pt x="1972" y="16235"/>
                  </a:lnTo>
                  <a:lnTo>
                    <a:pt x="2185" y="16660"/>
                  </a:lnTo>
                  <a:lnTo>
                    <a:pt x="2579" y="17357"/>
                  </a:lnTo>
                  <a:lnTo>
                    <a:pt x="2731" y="17631"/>
                  </a:lnTo>
                  <a:lnTo>
                    <a:pt x="2883" y="17813"/>
                  </a:lnTo>
                  <a:lnTo>
                    <a:pt x="3004" y="17964"/>
                  </a:lnTo>
                  <a:lnTo>
                    <a:pt x="3126" y="18025"/>
                  </a:lnTo>
                  <a:lnTo>
                    <a:pt x="3217" y="18025"/>
                  </a:lnTo>
                  <a:lnTo>
                    <a:pt x="3308" y="17995"/>
                  </a:lnTo>
                  <a:lnTo>
                    <a:pt x="3399" y="17873"/>
                  </a:lnTo>
                  <a:lnTo>
                    <a:pt x="3399" y="17752"/>
                  </a:lnTo>
                  <a:lnTo>
                    <a:pt x="3399" y="17600"/>
                  </a:lnTo>
                  <a:lnTo>
                    <a:pt x="3338" y="17479"/>
                  </a:lnTo>
                  <a:lnTo>
                    <a:pt x="3247" y="17236"/>
                  </a:lnTo>
                  <a:lnTo>
                    <a:pt x="3217" y="17145"/>
                  </a:lnTo>
                  <a:lnTo>
                    <a:pt x="3217" y="17145"/>
                  </a:lnTo>
                  <a:lnTo>
                    <a:pt x="3490" y="17418"/>
                  </a:lnTo>
                  <a:lnTo>
                    <a:pt x="3763" y="17661"/>
                  </a:lnTo>
                  <a:lnTo>
                    <a:pt x="4127" y="17934"/>
                  </a:lnTo>
                  <a:lnTo>
                    <a:pt x="4309" y="18025"/>
                  </a:lnTo>
                  <a:lnTo>
                    <a:pt x="4491" y="18146"/>
                  </a:lnTo>
                  <a:lnTo>
                    <a:pt x="4703" y="18207"/>
                  </a:lnTo>
                  <a:lnTo>
                    <a:pt x="4885" y="18268"/>
                  </a:lnTo>
                  <a:lnTo>
                    <a:pt x="5068" y="18268"/>
                  </a:lnTo>
                  <a:lnTo>
                    <a:pt x="5219" y="18207"/>
                  </a:lnTo>
                  <a:lnTo>
                    <a:pt x="5371" y="18116"/>
                  </a:lnTo>
                  <a:lnTo>
                    <a:pt x="5492" y="17995"/>
                  </a:lnTo>
                  <a:lnTo>
                    <a:pt x="5583" y="17782"/>
                  </a:lnTo>
                  <a:lnTo>
                    <a:pt x="5614" y="17570"/>
                  </a:lnTo>
                  <a:lnTo>
                    <a:pt x="5614" y="17357"/>
                  </a:lnTo>
                  <a:lnTo>
                    <a:pt x="5583" y="17115"/>
                  </a:lnTo>
                  <a:lnTo>
                    <a:pt x="5523" y="16872"/>
                  </a:lnTo>
                  <a:lnTo>
                    <a:pt x="5462" y="16660"/>
                  </a:lnTo>
                  <a:lnTo>
                    <a:pt x="5219" y="16174"/>
                  </a:lnTo>
                  <a:lnTo>
                    <a:pt x="4977" y="15749"/>
                  </a:lnTo>
                  <a:lnTo>
                    <a:pt x="4764" y="15415"/>
                  </a:lnTo>
                  <a:lnTo>
                    <a:pt x="4521" y="15082"/>
                  </a:lnTo>
                  <a:lnTo>
                    <a:pt x="4734" y="15233"/>
                  </a:lnTo>
                  <a:lnTo>
                    <a:pt x="4916" y="15355"/>
                  </a:lnTo>
                  <a:lnTo>
                    <a:pt x="5159" y="15446"/>
                  </a:lnTo>
                  <a:lnTo>
                    <a:pt x="5401" y="15537"/>
                  </a:lnTo>
                  <a:lnTo>
                    <a:pt x="5523" y="15567"/>
                  </a:lnTo>
                  <a:lnTo>
                    <a:pt x="5614" y="15537"/>
                  </a:lnTo>
                  <a:lnTo>
                    <a:pt x="5705" y="15537"/>
                  </a:lnTo>
                  <a:lnTo>
                    <a:pt x="5765" y="15476"/>
                  </a:lnTo>
                  <a:lnTo>
                    <a:pt x="5826" y="15385"/>
                  </a:lnTo>
                  <a:lnTo>
                    <a:pt x="5857" y="15264"/>
                  </a:lnTo>
                  <a:lnTo>
                    <a:pt x="5857" y="15142"/>
                  </a:lnTo>
                  <a:lnTo>
                    <a:pt x="5826" y="14960"/>
                  </a:lnTo>
                  <a:lnTo>
                    <a:pt x="5735" y="14626"/>
                  </a:lnTo>
                  <a:lnTo>
                    <a:pt x="5553" y="14262"/>
                  </a:lnTo>
                  <a:lnTo>
                    <a:pt x="5462" y="14080"/>
                  </a:lnTo>
                  <a:lnTo>
                    <a:pt x="5310" y="13929"/>
                  </a:lnTo>
                  <a:lnTo>
                    <a:pt x="5159" y="13746"/>
                  </a:lnTo>
                  <a:lnTo>
                    <a:pt x="5007" y="13595"/>
                  </a:lnTo>
                  <a:lnTo>
                    <a:pt x="4825" y="13473"/>
                  </a:lnTo>
                  <a:lnTo>
                    <a:pt x="4612" y="13382"/>
                  </a:lnTo>
                  <a:lnTo>
                    <a:pt x="4400" y="13291"/>
                  </a:lnTo>
                  <a:lnTo>
                    <a:pt x="4157" y="13231"/>
                  </a:lnTo>
                  <a:lnTo>
                    <a:pt x="3884" y="13200"/>
                  </a:lnTo>
                  <a:lnTo>
                    <a:pt x="3611" y="13231"/>
                  </a:lnTo>
                  <a:lnTo>
                    <a:pt x="3520" y="12411"/>
                  </a:lnTo>
                  <a:lnTo>
                    <a:pt x="3399" y="11531"/>
                  </a:lnTo>
                  <a:lnTo>
                    <a:pt x="3277" y="10409"/>
                  </a:lnTo>
                  <a:lnTo>
                    <a:pt x="3186" y="9165"/>
                  </a:lnTo>
                  <a:lnTo>
                    <a:pt x="3156" y="7890"/>
                  </a:lnTo>
                  <a:lnTo>
                    <a:pt x="3126" y="7223"/>
                  </a:lnTo>
                  <a:lnTo>
                    <a:pt x="3156" y="6616"/>
                  </a:lnTo>
                  <a:lnTo>
                    <a:pt x="3186" y="6009"/>
                  </a:lnTo>
                  <a:lnTo>
                    <a:pt x="3277" y="5463"/>
                  </a:lnTo>
                  <a:lnTo>
                    <a:pt x="3520" y="3945"/>
                  </a:lnTo>
                  <a:lnTo>
                    <a:pt x="3763" y="2671"/>
                  </a:lnTo>
                  <a:lnTo>
                    <a:pt x="3975" y="1670"/>
                  </a:lnTo>
                  <a:lnTo>
                    <a:pt x="4157" y="1002"/>
                  </a:lnTo>
                  <a:lnTo>
                    <a:pt x="3672" y="972"/>
                  </a:lnTo>
                  <a:lnTo>
                    <a:pt x="3247" y="941"/>
                  </a:lnTo>
                  <a:lnTo>
                    <a:pt x="2731" y="850"/>
                  </a:lnTo>
                  <a:lnTo>
                    <a:pt x="2215" y="729"/>
                  </a:lnTo>
                  <a:lnTo>
                    <a:pt x="1669" y="547"/>
                  </a:lnTo>
                  <a:lnTo>
                    <a:pt x="1426" y="425"/>
                  </a:lnTo>
                  <a:lnTo>
                    <a:pt x="1184" y="304"/>
                  </a:lnTo>
                  <a:lnTo>
                    <a:pt x="941" y="152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4"/>
            <p:cNvSpPr/>
            <p:nvPr/>
          </p:nvSpPr>
          <p:spPr>
            <a:xfrm>
              <a:off x="2390275" y="1446475"/>
              <a:ext cx="146425" cy="456700"/>
            </a:xfrm>
            <a:custGeom>
              <a:avLst/>
              <a:gdLst/>
              <a:ahLst/>
              <a:cxnLst/>
              <a:rect l="l" t="t" r="r" b="b"/>
              <a:pathLst>
                <a:path w="5857" h="18268" fill="none" extrusionOk="0">
                  <a:moveTo>
                    <a:pt x="3611" y="13231"/>
                  </a:moveTo>
                  <a:lnTo>
                    <a:pt x="3611" y="13231"/>
                  </a:lnTo>
                  <a:lnTo>
                    <a:pt x="3520" y="12411"/>
                  </a:lnTo>
                  <a:lnTo>
                    <a:pt x="3399" y="11531"/>
                  </a:lnTo>
                  <a:lnTo>
                    <a:pt x="3277" y="10409"/>
                  </a:lnTo>
                  <a:lnTo>
                    <a:pt x="3186" y="9165"/>
                  </a:lnTo>
                  <a:lnTo>
                    <a:pt x="3156" y="7890"/>
                  </a:lnTo>
                  <a:lnTo>
                    <a:pt x="3126" y="7223"/>
                  </a:lnTo>
                  <a:lnTo>
                    <a:pt x="3156" y="6616"/>
                  </a:lnTo>
                  <a:lnTo>
                    <a:pt x="3186" y="6009"/>
                  </a:lnTo>
                  <a:lnTo>
                    <a:pt x="3277" y="5463"/>
                  </a:lnTo>
                  <a:lnTo>
                    <a:pt x="3277" y="5463"/>
                  </a:lnTo>
                  <a:lnTo>
                    <a:pt x="3520" y="3945"/>
                  </a:lnTo>
                  <a:lnTo>
                    <a:pt x="3763" y="2671"/>
                  </a:lnTo>
                  <a:lnTo>
                    <a:pt x="3975" y="1670"/>
                  </a:lnTo>
                  <a:lnTo>
                    <a:pt x="4157" y="1002"/>
                  </a:lnTo>
                  <a:lnTo>
                    <a:pt x="4157" y="1002"/>
                  </a:lnTo>
                  <a:lnTo>
                    <a:pt x="3672" y="972"/>
                  </a:lnTo>
                  <a:lnTo>
                    <a:pt x="3247" y="941"/>
                  </a:lnTo>
                  <a:lnTo>
                    <a:pt x="2731" y="850"/>
                  </a:lnTo>
                  <a:lnTo>
                    <a:pt x="2215" y="729"/>
                  </a:lnTo>
                  <a:lnTo>
                    <a:pt x="1669" y="547"/>
                  </a:lnTo>
                  <a:lnTo>
                    <a:pt x="1426" y="425"/>
                  </a:lnTo>
                  <a:lnTo>
                    <a:pt x="1184" y="304"/>
                  </a:lnTo>
                  <a:lnTo>
                    <a:pt x="941" y="152"/>
                  </a:lnTo>
                  <a:lnTo>
                    <a:pt x="759" y="1"/>
                  </a:lnTo>
                  <a:lnTo>
                    <a:pt x="728" y="1"/>
                  </a:lnTo>
                  <a:lnTo>
                    <a:pt x="728" y="1"/>
                  </a:lnTo>
                  <a:lnTo>
                    <a:pt x="637" y="365"/>
                  </a:lnTo>
                  <a:lnTo>
                    <a:pt x="455" y="1336"/>
                  </a:lnTo>
                  <a:lnTo>
                    <a:pt x="334" y="2034"/>
                  </a:lnTo>
                  <a:lnTo>
                    <a:pt x="213" y="2823"/>
                  </a:lnTo>
                  <a:lnTo>
                    <a:pt x="121" y="3733"/>
                  </a:lnTo>
                  <a:lnTo>
                    <a:pt x="30" y="4734"/>
                  </a:lnTo>
                  <a:lnTo>
                    <a:pt x="0" y="5796"/>
                  </a:lnTo>
                  <a:lnTo>
                    <a:pt x="30" y="6949"/>
                  </a:lnTo>
                  <a:lnTo>
                    <a:pt x="91" y="8103"/>
                  </a:lnTo>
                  <a:lnTo>
                    <a:pt x="152" y="8709"/>
                  </a:lnTo>
                  <a:lnTo>
                    <a:pt x="243" y="9316"/>
                  </a:lnTo>
                  <a:lnTo>
                    <a:pt x="334" y="9923"/>
                  </a:lnTo>
                  <a:lnTo>
                    <a:pt x="455" y="10530"/>
                  </a:lnTo>
                  <a:lnTo>
                    <a:pt x="577" y="11137"/>
                  </a:lnTo>
                  <a:lnTo>
                    <a:pt x="759" y="11744"/>
                  </a:lnTo>
                  <a:lnTo>
                    <a:pt x="941" y="12351"/>
                  </a:lnTo>
                  <a:lnTo>
                    <a:pt x="1184" y="12958"/>
                  </a:lnTo>
                  <a:lnTo>
                    <a:pt x="1426" y="13534"/>
                  </a:lnTo>
                  <a:lnTo>
                    <a:pt x="1699" y="14141"/>
                  </a:lnTo>
                  <a:lnTo>
                    <a:pt x="1699" y="14141"/>
                  </a:lnTo>
                  <a:lnTo>
                    <a:pt x="1699" y="14414"/>
                  </a:lnTo>
                  <a:lnTo>
                    <a:pt x="1699" y="14687"/>
                  </a:lnTo>
                  <a:lnTo>
                    <a:pt x="1699" y="15021"/>
                  </a:lnTo>
                  <a:lnTo>
                    <a:pt x="1760" y="15415"/>
                  </a:lnTo>
                  <a:lnTo>
                    <a:pt x="1851" y="15810"/>
                  </a:lnTo>
                  <a:lnTo>
                    <a:pt x="1972" y="16235"/>
                  </a:lnTo>
                  <a:lnTo>
                    <a:pt x="2185" y="16660"/>
                  </a:lnTo>
                  <a:lnTo>
                    <a:pt x="2185" y="16660"/>
                  </a:lnTo>
                  <a:lnTo>
                    <a:pt x="2579" y="17357"/>
                  </a:lnTo>
                  <a:lnTo>
                    <a:pt x="2731" y="17631"/>
                  </a:lnTo>
                  <a:lnTo>
                    <a:pt x="2883" y="17813"/>
                  </a:lnTo>
                  <a:lnTo>
                    <a:pt x="3004" y="17964"/>
                  </a:lnTo>
                  <a:lnTo>
                    <a:pt x="3126" y="18025"/>
                  </a:lnTo>
                  <a:lnTo>
                    <a:pt x="3217" y="18025"/>
                  </a:lnTo>
                  <a:lnTo>
                    <a:pt x="3308" y="17995"/>
                  </a:lnTo>
                  <a:lnTo>
                    <a:pt x="3308" y="17995"/>
                  </a:lnTo>
                  <a:lnTo>
                    <a:pt x="3399" y="17873"/>
                  </a:lnTo>
                  <a:lnTo>
                    <a:pt x="3399" y="17752"/>
                  </a:lnTo>
                  <a:lnTo>
                    <a:pt x="3399" y="17600"/>
                  </a:lnTo>
                  <a:lnTo>
                    <a:pt x="3338" y="17479"/>
                  </a:lnTo>
                  <a:lnTo>
                    <a:pt x="3247" y="17236"/>
                  </a:lnTo>
                  <a:lnTo>
                    <a:pt x="3217" y="17145"/>
                  </a:lnTo>
                  <a:lnTo>
                    <a:pt x="3217" y="17145"/>
                  </a:lnTo>
                  <a:lnTo>
                    <a:pt x="3490" y="17418"/>
                  </a:lnTo>
                  <a:lnTo>
                    <a:pt x="3763" y="17661"/>
                  </a:lnTo>
                  <a:lnTo>
                    <a:pt x="4127" y="17934"/>
                  </a:lnTo>
                  <a:lnTo>
                    <a:pt x="4309" y="18025"/>
                  </a:lnTo>
                  <a:lnTo>
                    <a:pt x="4491" y="18146"/>
                  </a:lnTo>
                  <a:lnTo>
                    <a:pt x="4703" y="18207"/>
                  </a:lnTo>
                  <a:lnTo>
                    <a:pt x="4885" y="18268"/>
                  </a:lnTo>
                  <a:lnTo>
                    <a:pt x="5068" y="18268"/>
                  </a:lnTo>
                  <a:lnTo>
                    <a:pt x="5219" y="18207"/>
                  </a:lnTo>
                  <a:lnTo>
                    <a:pt x="5371" y="18116"/>
                  </a:lnTo>
                  <a:lnTo>
                    <a:pt x="5492" y="17995"/>
                  </a:lnTo>
                  <a:lnTo>
                    <a:pt x="5492" y="17995"/>
                  </a:lnTo>
                  <a:lnTo>
                    <a:pt x="5583" y="17782"/>
                  </a:lnTo>
                  <a:lnTo>
                    <a:pt x="5614" y="17570"/>
                  </a:lnTo>
                  <a:lnTo>
                    <a:pt x="5614" y="17357"/>
                  </a:lnTo>
                  <a:lnTo>
                    <a:pt x="5583" y="17115"/>
                  </a:lnTo>
                  <a:lnTo>
                    <a:pt x="5523" y="16872"/>
                  </a:lnTo>
                  <a:lnTo>
                    <a:pt x="5462" y="16660"/>
                  </a:lnTo>
                  <a:lnTo>
                    <a:pt x="5219" y="16174"/>
                  </a:lnTo>
                  <a:lnTo>
                    <a:pt x="4977" y="15749"/>
                  </a:lnTo>
                  <a:lnTo>
                    <a:pt x="4764" y="15415"/>
                  </a:lnTo>
                  <a:lnTo>
                    <a:pt x="4521" y="15082"/>
                  </a:lnTo>
                  <a:lnTo>
                    <a:pt x="4521" y="15082"/>
                  </a:lnTo>
                  <a:lnTo>
                    <a:pt x="4734" y="15233"/>
                  </a:lnTo>
                  <a:lnTo>
                    <a:pt x="4916" y="15355"/>
                  </a:lnTo>
                  <a:lnTo>
                    <a:pt x="5159" y="15446"/>
                  </a:lnTo>
                  <a:lnTo>
                    <a:pt x="5401" y="15537"/>
                  </a:lnTo>
                  <a:lnTo>
                    <a:pt x="5523" y="15567"/>
                  </a:lnTo>
                  <a:lnTo>
                    <a:pt x="5614" y="15537"/>
                  </a:lnTo>
                  <a:lnTo>
                    <a:pt x="5705" y="15537"/>
                  </a:lnTo>
                  <a:lnTo>
                    <a:pt x="5765" y="15476"/>
                  </a:lnTo>
                  <a:lnTo>
                    <a:pt x="5826" y="15385"/>
                  </a:lnTo>
                  <a:lnTo>
                    <a:pt x="5857" y="15264"/>
                  </a:lnTo>
                  <a:lnTo>
                    <a:pt x="5857" y="15264"/>
                  </a:lnTo>
                  <a:lnTo>
                    <a:pt x="5857" y="15142"/>
                  </a:lnTo>
                  <a:lnTo>
                    <a:pt x="5826" y="14960"/>
                  </a:lnTo>
                  <a:lnTo>
                    <a:pt x="5735" y="14626"/>
                  </a:lnTo>
                  <a:lnTo>
                    <a:pt x="5553" y="14262"/>
                  </a:lnTo>
                  <a:lnTo>
                    <a:pt x="5462" y="14080"/>
                  </a:lnTo>
                  <a:lnTo>
                    <a:pt x="5310" y="13929"/>
                  </a:lnTo>
                  <a:lnTo>
                    <a:pt x="5159" y="13746"/>
                  </a:lnTo>
                  <a:lnTo>
                    <a:pt x="5007" y="13595"/>
                  </a:lnTo>
                  <a:lnTo>
                    <a:pt x="4825" y="13473"/>
                  </a:lnTo>
                  <a:lnTo>
                    <a:pt x="4612" y="13382"/>
                  </a:lnTo>
                  <a:lnTo>
                    <a:pt x="4400" y="13291"/>
                  </a:lnTo>
                  <a:lnTo>
                    <a:pt x="4157" y="13231"/>
                  </a:lnTo>
                  <a:lnTo>
                    <a:pt x="3884" y="13200"/>
                  </a:lnTo>
                  <a:lnTo>
                    <a:pt x="3611" y="132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4"/>
            <p:cNvSpPr/>
            <p:nvPr/>
          </p:nvSpPr>
          <p:spPr>
            <a:xfrm>
              <a:off x="2478275" y="1478350"/>
              <a:ext cx="14425" cy="298900"/>
            </a:xfrm>
            <a:custGeom>
              <a:avLst/>
              <a:gdLst/>
              <a:ahLst/>
              <a:cxnLst/>
              <a:rect l="l" t="t" r="r" b="b"/>
              <a:pathLst>
                <a:path w="577" h="11956" extrusionOk="0">
                  <a:moveTo>
                    <a:pt x="91" y="11956"/>
                  </a:moveTo>
                  <a:lnTo>
                    <a:pt x="91" y="11956"/>
                  </a:lnTo>
                  <a:lnTo>
                    <a:pt x="91" y="11956"/>
                  </a:lnTo>
                  <a:close/>
                  <a:moveTo>
                    <a:pt x="0" y="11288"/>
                  </a:moveTo>
                  <a:lnTo>
                    <a:pt x="0" y="11288"/>
                  </a:lnTo>
                  <a:lnTo>
                    <a:pt x="91" y="11956"/>
                  </a:lnTo>
                  <a:lnTo>
                    <a:pt x="91" y="11956"/>
                  </a:lnTo>
                  <a:lnTo>
                    <a:pt x="0" y="11288"/>
                  </a:lnTo>
                  <a:close/>
                  <a:moveTo>
                    <a:pt x="577" y="0"/>
                  </a:moveTo>
                  <a:lnTo>
                    <a:pt x="577" y="0"/>
                  </a:lnTo>
                  <a:lnTo>
                    <a:pt x="394" y="698"/>
                  </a:lnTo>
                  <a:lnTo>
                    <a:pt x="182" y="1669"/>
                  </a:lnTo>
                  <a:lnTo>
                    <a:pt x="182" y="1669"/>
                  </a:lnTo>
                  <a:lnTo>
                    <a:pt x="182" y="1669"/>
                  </a:lnTo>
                  <a:lnTo>
                    <a:pt x="182" y="1669"/>
                  </a:lnTo>
                  <a:lnTo>
                    <a:pt x="394" y="698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FA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4"/>
            <p:cNvSpPr/>
            <p:nvPr/>
          </p:nvSpPr>
          <p:spPr>
            <a:xfrm>
              <a:off x="2480550" y="1777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4"/>
            <p:cNvSpPr/>
            <p:nvPr/>
          </p:nvSpPr>
          <p:spPr>
            <a:xfrm>
              <a:off x="2478275" y="1760550"/>
              <a:ext cx="2300" cy="16700"/>
            </a:xfrm>
            <a:custGeom>
              <a:avLst/>
              <a:gdLst/>
              <a:ahLst/>
              <a:cxnLst/>
              <a:rect l="l" t="t" r="r" b="b"/>
              <a:pathLst>
                <a:path w="92" h="6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1" y="668"/>
                  </a:lnTo>
                  <a:lnTo>
                    <a:pt x="91" y="6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4"/>
            <p:cNvSpPr/>
            <p:nvPr/>
          </p:nvSpPr>
          <p:spPr>
            <a:xfrm>
              <a:off x="2482825" y="1478350"/>
              <a:ext cx="9875" cy="41750"/>
            </a:xfrm>
            <a:custGeom>
              <a:avLst/>
              <a:gdLst/>
              <a:ahLst/>
              <a:cxnLst/>
              <a:rect l="l" t="t" r="r" b="b"/>
              <a:pathLst>
                <a:path w="395" h="1670" fill="none" extrusionOk="0">
                  <a:moveTo>
                    <a:pt x="395" y="0"/>
                  </a:moveTo>
                  <a:lnTo>
                    <a:pt x="395" y="0"/>
                  </a:lnTo>
                  <a:lnTo>
                    <a:pt x="212" y="698"/>
                  </a:lnTo>
                  <a:lnTo>
                    <a:pt x="0" y="1669"/>
                  </a:lnTo>
                  <a:lnTo>
                    <a:pt x="0" y="1669"/>
                  </a:lnTo>
                  <a:lnTo>
                    <a:pt x="0" y="1669"/>
                  </a:lnTo>
                  <a:lnTo>
                    <a:pt x="0" y="1669"/>
                  </a:lnTo>
                  <a:lnTo>
                    <a:pt x="212" y="698"/>
                  </a:lnTo>
                  <a:lnTo>
                    <a:pt x="3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4"/>
            <p:cNvSpPr/>
            <p:nvPr/>
          </p:nvSpPr>
          <p:spPr>
            <a:xfrm>
              <a:off x="2390275" y="1446475"/>
              <a:ext cx="118350" cy="450625"/>
            </a:xfrm>
            <a:custGeom>
              <a:avLst/>
              <a:gdLst/>
              <a:ahLst/>
              <a:cxnLst/>
              <a:rect l="l" t="t" r="r" b="b"/>
              <a:pathLst>
                <a:path w="4734" h="18025" extrusionOk="0">
                  <a:moveTo>
                    <a:pt x="728" y="1"/>
                  </a:moveTo>
                  <a:lnTo>
                    <a:pt x="607" y="456"/>
                  </a:lnTo>
                  <a:lnTo>
                    <a:pt x="516" y="1032"/>
                  </a:lnTo>
                  <a:lnTo>
                    <a:pt x="364" y="1761"/>
                  </a:lnTo>
                  <a:lnTo>
                    <a:pt x="243" y="2671"/>
                  </a:lnTo>
                  <a:lnTo>
                    <a:pt x="121" y="3733"/>
                  </a:lnTo>
                  <a:lnTo>
                    <a:pt x="30" y="4886"/>
                  </a:lnTo>
                  <a:lnTo>
                    <a:pt x="0" y="6130"/>
                  </a:lnTo>
                  <a:lnTo>
                    <a:pt x="30" y="7101"/>
                  </a:lnTo>
                  <a:lnTo>
                    <a:pt x="91" y="8072"/>
                  </a:lnTo>
                  <a:lnTo>
                    <a:pt x="182" y="9074"/>
                  </a:lnTo>
                  <a:lnTo>
                    <a:pt x="364" y="10105"/>
                  </a:lnTo>
                  <a:lnTo>
                    <a:pt x="577" y="11107"/>
                  </a:lnTo>
                  <a:lnTo>
                    <a:pt x="880" y="12138"/>
                  </a:lnTo>
                  <a:lnTo>
                    <a:pt x="1062" y="12654"/>
                  </a:lnTo>
                  <a:lnTo>
                    <a:pt x="1244" y="13140"/>
                  </a:lnTo>
                  <a:lnTo>
                    <a:pt x="1457" y="13655"/>
                  </a:lnTo>
                  <a:lnTo>
                    <a:pt x="1699" y="14141"/>
                  </a:lnTo>
                  <a:lnTo>
                    <a:pt x="1699" y="14505"/>
                  </a:lnTo>
                  <a:lnTo>
                    <a:pt x="1699" y="14930"/>
                  </a:lnTo>
                  <a:lnTo>
                    <a:pt x="1760" y="15476"/>
                  </a:lnTo>
                  <a:lnTo>
                    <a:pt x="1821" y="15749"/>
                  </a:lnTo>
                  <a:lnTo>
                    <a:pt x="1912" y="16053"/>
                  </a:lnTo>
                  <a:lnTo>
                    <a:pt x="2033" y="16356"/>
                  </a:lnTo>
                  <a:lnTo>
                    <a:pt x="2185" y="16660"/>
                  </a:lnTo>
                  <a:lnTo>
                    <a:pt x="2488" y="17236"/>
                  </a:lnTo>
                  <a:lnTo>
                    <a:pt x="2761" y="17631"/>
                  </a:lnTo>
                  <a:lnTo>
                    <a:pt x="2974" y="17904"/>
                  </a:lnTo>
                  <a:lnTo>
                    <a:pt x="3065" y="17995"/>
                  </a:lnTo>
                  <a:lnTo>
                    <a:pt x="3156" y="18025"/>
                  </a:lnTo>
                  <a:lnTo>
                    <a:pt x="2943" y="17661"/>
                  </a:lnTo>
                  <a:lnTo>
                    <a:pt x="2792" y="17236"/>
                  </a:lnTo>
                  <a:lnTo>
                    <a:pt x="2670" y="16811"/>
                  </a:lnTo>
                  <a:lnTo>
                    <a:pt x="2640" y="16356"/>
                  </a:lnTo>
                  <a:lnTo>
                    <a:pt x="2640" y="16113"/>
                  </a:lnTo>
                  <a:lnTo>
                    <a:pt x="2670" y="15871"/>
                  </a:lnTo>
                  <a:lnTo>
                    <a:pt x="2731" y="15628"/>
                  </a:lnTo>
                  <a:lnTo>
                    <a:pt x="2792" y="15385"/>
                  </a:lnTo>
                  <a:lnTo>
                    <a:pt x="2883" y="15173"/>
                  </a:lnTo>
                  <a:lnTo>
                    <a:pt x="3004" y="14960"/>
                  </a:lnTo>
                  <a:lnTo>
                    <a:pt x="3247" y="14566"/>
                  </a:lnTo>
                  <a:lnTo>
                    <a:pt x="3550" y="14202"/>
                  </a:lnTo>
                  <a:lnTo>
                    <a:pt x="3914" y="13898"/>
                  </a:lnTo>
                  <a:lnTo>
                    <a:pt x="4309" y="13625"/>
                  </a:lnTo>
                  <a:lnTo>
                    <a:pt x="4521" y="13534"/>
                  </a:lnTo>
                  <a:lnTo>
                    <a:pt x="4734" y="13443"/>
                  </a:lnTo>
                  <a:lnTo>
                    <a:pt x="4552" y="13352"/>
                  </a:lnTo>
                  <a:lnTo>
                    <a:pt x="4339" y="13291"/>
                  </a:lnTo>
                  <a:lnTo>
                    <a:pt x="4097" y="13231"/>
                  </a:lnTo>
                  <a:lnTo>
                    <a:pt x="3611" y="13231"/>
                  </a:lnTo>
                  <a:lnTo>
                    <a:pt x="3520" y="12563"/>
                  </a:lnTo>
                  <a:lnTo>
                    <a:pt x="3520" y="12533"/>
                  </a:lnTo>
                  <a:lnTo>
                    <a:pt x="3156" y="12411"/>
                  </a:lnTo>
                  <a:lnTo>
                    <a:pt x="2822" y="12229"/>
                  </a:lnTo>
                  <a:lnTo>
                    <a:pt x="2519" y="12017"/>
                  </a:lnTo>
                  <a:lnTo>
                    <a:pt x="2215" y="11774"/>
                  </a:lnTo>
                  <a:lnTo>
                    <a:pt x="1972" y="11471"/>
                  </a:lnTo>
                  <a:lnTo>
                    <a:pt x="1760" y="11167"/>
                  </a:lnTo>
                  <a:lnTo>
                    <a:pt x="1608" y="10803"/>
                  </a:lnTo>
                  <a:lnTo>
                    <a:pt x="1487" y="10439"/>
                  </a:lnTo>
                  <a:lnTo>
                    <a:pt x="1214" y="9134"/>
                  </a:lnTo>
                  <a:lnTo>
                    <a:pt x="1123" y="8467"/>
                  </a:lnTo>
                  <a:lnTo>
                    <a:pt x="1032" y="7769"/>
                  </a:lnTo>
                  <a:lnTo>
                    <a:pt x="1001" y="7101"/>
                  </a:lnTo>
                  <a:lnTo>
                    <a:pt x="1032" y="6767"/>
                  </a:lnTo>
                  <a:lnTo>
                    <a:pt x="1062" y="6434"/>
                  </a:lnTo>
                  <a:lnTo>
                    <a:pt x="1092" y="6100"/>
                  </a:lnTo>
                  <a:lnTo>
                    <a:pt x="1153" y="5766"/>
                  </a:lnTo>
                  <a:lnTo>
                    <a:pt x="1244" y="5432"/>
                  </a:lnTo>
                  <a:lnTo>
                    <a:pt x="1366" y="5129"/>
                  </a:lnTo>
                  <a:lnTo>
                    <a:pt x="1548" y="4734"/>
                  </a:lnTo>
                  <a:lnTo>
                    <a:pt x="1790" y="4370"/>
                  </a:lnTo>
                  <a:lnTo>
                    <a:pt x="2033" y="4006"/>
                  </a:lnTo>
                  <a:lnTo>
                    <a:pt x="2306" y="3703"/>
                  </a:lnTo>
                  <a:lnTo>
                    <a:pt x="2610" y="3460"/>
                  </a:lnTo>
                  <a:lnTo>
                    <a:pt x="2974" y="3217"/>
                  </a:lnTo>
                  <a:lnTo>
                    <a:pt x="3338" y="3065"/>
                  </a:lnTo>
                  <a:lnTo>
                    <a:pt x="3702" y="2944"/>
                  </a:lnTo>
                  <a:lnTo>
                    <a:pt x="3914" y="1973"/>
                  </a:lnTo>
                  <a:lnTo>
                    <a:pt x="4097" y="1275"/>
                  </a:lnTo>
                  <a:lnTo>
                    <a:pt x="4157" y="1002"/>
                  </a:lnTo>
                  <a:lnTo>
                    <a:pt x="3702" y="972"/>
                  </a:lnTo>
                  <a:lnTo>
                    <a:pt x="3308" y="941"/>
                  </a:lnTo>
                  <a:lnTo>
                    <a:pt x="2822" y="850"/>
                  </a:lnTo>
                  <a:lnTo>
                    <a:pt x="2276" y="729"/>
                  </a:lnTo>
                  <a:lnTo>
                    <a:pt x="1730" y="547"/>
                  </a:lnTo>
                  <a:lnTo>
                    <a:pt x="1457" y="456"/>
                  </a:lnTo>
                  <a:lnTo>
                    <a:pt x="1184" y="304"/>
                  </a:lnTo>
                  <a:lnTo>
                    <a:pt x="971" y="183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4"/>
            <p:cNvSpPr/>
            <p:nvPr/>
          </p:nvSpPr>
          <p:spPr>
            <a:xfrm>
              <a:off x="2390275" y="1446475"/>
              <a:ext cx="118350" cy="450625"/>
            </a:xfrm>
            <a:custGeom>
              <a:avLst/>
              <a:gdLst/>
              <a:ahLst/>
              <a:cxnLst/>
              <a:rect l="l" t="t" r="r" b="b"/>
              <a:pathLst>
                <a:path w="4734" h="18025" fill="none" extrusionOk="0">
                  <a:moveTo>
                    <a:pt x="728" y="1"/>
                  </a:moveTo>
                  <a:lnTo>
                    <a:pt x="728" y="1"/>
                  </a:lnTo>
                  <a:lnTo>
                    <a:pt x="607" y="456"/>
                  </a:lnTo>
                  <a:lnTo>
                    <a:pt x="516" y="1032"/>
                  </a:lnTo>
                  <a:lnTo>
                    <a:pt x="364" y="1761"/>
                  </a:lnTo>
                  <a:lnTo>
                    <a:pt x="243" y="2671"/>
                  </a:lnTo>
                  <a:lnTo>
                    <a:pt x="121" y="3733"/>
                  </a:lnTo>
                  <a:lnTo>
                    <a:pt x="30" y="4886"/>
                  </a:lnTo>
                  <a:lnTo>
                    <a:pt x="0" y="6130"/>
                  </a:lnTo>
                  <a:lnTo>
                    <a:pt x="0" y="6130"/>
                  </a:lnTo>
                  <a:lnTo>
                    <a:pt x="30" y="7101"/>
                  </a:lnTo>
                  <a:lnTo>
                    <a:pt x="91" y="8072"/>
                  </a:lnTo>
                  <a:lnTo>
                    <a:pt x="182" y="9074"/>
                  </a:lnTo>
                  <a:lnTo>
                    <a:pt x="364" y="10105"/>
                  </a:lnTo>
                  <a:lnTo>
                    <a:pt x="577" y="11107"/>
                  </a:lnTo>
                  <a:lnTo>
                    <a:pt x="880" y="12138"/>
                  </a:lnTo>
                  <a:lnTo>
                    <a:pt x="1062" y="12654"/>
                  </a:lnTo>
                  <a:lnTo>
                    <a:pt x="1244" y="13140"/>
                  </a:lnTo>
                  <a:lnTo>
                    <a:pt x="1457" y="13655"/>
                  </a:lnTo>
                  <a:lnTo>
                    <a:pt x="1699" y="14141"/>
                  </a:lnTo>
                  <a:lnTo>
                    <a:pt x="1699" y="14141"/>
                  </a:lnTo>
                  <a:lnTo>
                    <a:pt x="1699" y="14141"/>
                  </a:lnTo>
                  <a:lnTo>
                    <a:pt x="1699" y="14141"/>
                  </a:lnTo>
                  <a:lnTo>
                    <a:pt x="1699" y="14505"/>
                  </a:lnTo>
                  <a:lnTo>
                    <a:pt x="1699" y="14505"/>
                  </a:lnTo>
                  <a:lnTo>
                    <a:pt x="1699" y="14930"/>
                  </a:lnTo>
                  <a:lnTo>
                    <a:pt x="1760" y="15476"/>
                  </a:lnTo>
                  <a:lnTo>
                    <a:pt x="1821" y="15749"/>
                  </a:lnTo>
                  <a:lnTo>
                    <a:pt x="1912" y="16053"/>
                  </a:lnTo>
                  <a:lnTo>
                    <a:pt x="2033" y="16356"/>
                  </a:lnTo>
                  <a:lnTo>
                    <a:pt x="2185" y="16660"/>
                  </a:lnTo>
                  <a:lnTo>
                    <a:pt x="2185" y="16660"/>
                  </a:lnTo>
                  <a:lnTo>
                    <a:pt x="2488" y="17236"/>
                  </a:lnTo>
                  <a:lnTo>
                    <a:pt x="2761" y="17631"/>
                  </a:lnTo>
                  <a:lnTo>
                    <a:pt x="2974" y="17904"/>
                  </a:lnTo>
                  <a:lnTo>
                    <a:pt x="3065" y="17995"/>
                  </a:lnTo>
                  <a:lnTo>
                    <a:pt x="3156" y="18025"/>
                  </a:lnTo>
                  <a:lnTo>
                    <a:pt x="3156" y="18025"/>
                  </a:lnTo>
                  <a:lnTo>
                    <a:pt x="2943" y="17661"/>
                  </a:lnTo>
                  <a:lnTo>
                    <a:pt x="2792" y="17236"/>
                  </a:lnTo>
                  <a:lnTo>
                    <a:pt x="2670" y="16811"/>
                  </a:lnTo>
                  <a:lnTo>
                    <a:pt x="2640" y="16356"/>
                  </a:lnTo>
                  <a:lnTo>
                    <a:pt x="2640" y="16356"/>
                  </a:lnTo>
                  <a:lnTo>
                    <a:pt x="2640" y="16113"/>
                  </a:lnTo>
                  <a:lnTo>
                    <a:pt x="2670" y="15871"/>
                  </a:lnTo>
                  <a:lnTo>
                    <a:pt x="2731" y="15628"/>
                  </a:lnTo>
                  <a:lnTo>
                    <a:pt x="2792" y="15385"/>
                  </a:lnTo>
                  <a:lnTo>
                    <a:pt x="2883" y="15173"/>
                  </a:lnTo>
                  <a:lnTo>
                    <a:pt x="3004" y="14960"/>
                  </a:lnTo>
                  <a:lnTo>
                    <a:pt x="3247" y="14566"/>
                  </a:lnTo>
                  <a:lnTo>
                    <a:pt x="3550" y="14202"/>
                  </a:lnTo>
                  <a:lnTo>
                    <a:pt x="3914" y="13898"/>
                  </a:lnTo>
                  <a:lnTo>
                    <a:pt x="4309" y="13625"/>
                  </a:lnTo>
                  <a:lnTo>
                    <a:pt x="4521" y="13534"/>
                  </a:lnTo>
                  <a:lnTo>
                    <a:pt x="4734" y="13443"/>
                  </a:lnTo>
                  <a:lnTo>
                    <a:pt x="4734" y="13443"/>
                  </a:lnTo>
                  <a:lnTo>
                    <a:pt x="4552" y="13352"/>
                  </a:lnTo>
                  <a:lnTo>
                    <a:pt x="4339" y="13291"/>
                  </a:lnTo>
                  <a:lnTo>
                    <a:pt x="4097" y="13231"/>
                  </a:lnTo>
                  <a:lnTo>
                    <a:pt x="3854" y="13231"/>
                  </a:lnTo>
                  <a:lnTo>
                    <a:pt x="3854" y="13231"/>
                  </a:lnTo>
                  <a:lnTo>
                    <a:pt x="3611" y="13231"/>
                  </a:lnTo>
                  <a:lnTo>
                    <a:pt x="3611" y="13231"/>
                  </a:lnTo>
                  <a:lnTo>
                    <a:pt x="3611" y="13231"/>
                  </a:lnTo>
                  <a:lnTo>
                    <a:pt x="3611" y="13231"/>
                  </a:lnTo>
                  <a:lnTo>
                    <a:pt x="3611" y="13231"/>
                  </a:lnTo>
                  <a:lnTo>
                    <a:pt x="3611" y="13231"/>
                  </a:lnTo>
                  <a:lnTo>
                    <a:pt x="3611" y="13231"/>
                  </a:lnTo>
                  <a:lnTo>
                    <a:pt x="3611" y="13231"/>
                  </a:lnTo>
                  <a:lnTo>
                    <a:pt x="3611" y="13231"/>
                  </a:lnTo>
                  <a:lnTo>
                    <a:pt x="3520" y="12563"/>
                  </a:lnTo>
                  <a:lnTo>
                    <a:pt x="3520" y="12563"/>
                  </a:lnTo>
                  <a:lnTo>
                    <a:pt x="3520" y="12533"/>
                  </a:lnTo>
                  <a:lnTo>
                    <a:pt x="3520" y="12533"/>
                  </a:lnTo>
                  <a:lnTo>
                    <a:pt x="3156" y="12411"/>
                  </a:lnTo>
                  <a:lnTo>
                    <a:pt x="2822" y="12229"/>
                  </a:lnTo>
                  <a:lnTo>
                    <a:pt x="2519" y="12017"/>
                  </a:lnTo>
                  <a:lnTo>
                    <a:pt x="2215" y="11774"/>
                  </a:lnTo>
                  <a:lnTo>
                    <a:pt x="1972" y="11471"/>
                  </a:lnTo>
                  <a:lnTo>
                    <a:pt x="1760" y="11167"/>
                  </a:lnTo>
                  <a:lnTo>
                    <a:pt x="1608" y="10803"/>
                  </a:lnTo>
                  <a:lnTo>
                    <a:pt x="1487" y="10439"/>
                  </a:lnTo>
                  <a:lnTo>
                    <a:pt x="1487" y="10439"/>
                  </a:lnTo>
                  <a:lnTo>
                    <a:pt x="1214" y="9134"/>
                  </a:lnTo>
                  <a:lnTo>
                    <a:pt x="1123" y="8467"/>
                  </a:lnTo>
                  <a:lnTo>
                    <a:pt x="1032" y="7769"/>
                  </a:lnTo>
                  <a:lnTo>
                    <a:pt x="1001" y="7101"/>
                  </a:lnTo>
                  <a:lnTo>
                    <a:pt x="1032" y="6767"/>
                  </a:lnTo>
                  <a:lnTo>
                    <a:pt x="1062" y="6434"/>
                  </a:lnTo>
                  <a:lnTo>
                    <a:pt x="1092" y="6100"/>
                  </a:lnTo>
                  <a:lnTo>
                    <a:pt x="1153" y="5766"/>
                  </a:lnTo>
                  <a:lnTo>
                    <a:pt x="1244" y="5432"/>
                  </a:lnTo>
                  <a:lnTo>
                    <a:pt x="1366" y="5129"/>
                  </a:lnTo>
                  <a:lnTo>
                    <a:pt x="1366" y="5129"/>
                  </a:lnTo>
                  <a:lnTo>
                    <a:pt x="1548" y="4734"/>
                  </a:lnTo>
                  <a:lnTo>
                    <a:pt x="1790" y="4370"/>
                  </a:lnTo>
                  <a:lnTo>
                    <a:pt x="2033" y="4006"/>
                  </a:lnTo>
                  <a:lnTo>
                    <a:pt x="2306" y="3703"/>
                  </a:lnTo>
                  <a:lnTo>
                    <a:pt x="2610" y="3460"/>
                  </a:lnTo>
                  <a:lnTo>
                    <a:pt x="2974" y="3217"/>
                  </a:lnTo>
                  <a:lnTo>
                    <a:pt x="3338" y="3065"/>
                  </a:lnTo>
                  <a:lnTo>
                    <a:pt x="3702" y="2944"/>
                  </a:lnTo>
                  <a:lnTo>
                    <a:pt x="3702" y="2944"/>
                  </a:lnTo>
                  <a:lnTo>
                    <a:pt x="3914" y="1973"/>
                  </a:lnTo>
                  <a:lnTo>
                    <a:pt x="4097" y="1275"/>
                  </a:lnTo>
                  <a:lnTo>
                    <a:pt x="4097" y="1275"/>
                  </a:lnTo>
                  <a:lnTo>
                    <a:pt x="4157" y="1002"/>
                  </a:lnTo>
                  <a:lnTo>
                    <a:pt x="4157" y="1002"/>
                  </a:lnTo>
                  <a:lnTo>
                    <a:pt x="3702" y="972"/>
                  </a:lnTo>
                  <a:lnTo>
                    <a:pt x="3308" y="941"/>
                  </a:lnTo>
                  <a:lnTo>
                    <a:pt x="2822" y="850"/>
                  </a:lnTo>
                  <a:lnTo>
                    <a:pt x="2822" y="850"/>
                  </a:lnTo>
                  <a:lnTo>
                    <a:pt x="2822" y="850"/>
                  </a:lnTo>
                  <a:lnTo>
                    <a:pt x="2822" y="850"/>
                  </a:lnTo>
                  <a:lnTo>
                    <a:pt x="2822" y="850"/>
                  </a:lnTo>
                  <a:lnTo>
                    <a:pt x="2822" y="850"/>
                  </a:lnTo>
                  <a:lnTo>
                    <a:pt x="2276" y="729"/>
                  </a:lnTo>
                  <a:lnTo>
                    <a:pt x="1730" y="547"/>
                  </a:lnTo>
                  <a:lnTo>
                    <a:pt x="1457" y="456"/>
                  </a:lnTo>
                  <a:lnTo>
                    <a:pt x="1184" y="304"/>
                  </a:lnTo>
                  <a:lnTo>
                    <a:pt x="971" y="183"/>
                  </a:lnTo>
                  <a:lnTo>
                    <a:pt x="759" y="1"/>
                  </a:lnTo>
                  <a:lnTo>
                    <a:pt x="759" y="1"/>
                  </a:lnTo>
                  <a:lnTo>
                    <a:pt x="7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4"/>
            <p:cNvSpPr/>
            <p:nvPr/>
          </p:nvSpPr>
          <p:spPr>
            <a:xfrm>
              <a:off x="2450950" y="1840950"/>
              <a:ext cx="81200" cy="66025"/>
            </a:xfrm>
            <a:custGeom>
              <a:avLst/>
              <a:gdLst/>
              <a:ahLst/>
              <a:cxnLst/>
              <a:rect l="l" t="t" r="r" b="b"/>
              <a:pathLst>
                <a:path w="3248" h="2641" extrusionOk="0">
                  <a:moveTo>
                    <a:pt x="1" y="1"/>
                  </a:moveTo>
                  <a:lnTo>
                    <a:pt x="31" y="122"/>
                  </a:lnTo>
                  <a:lnTo>
                    <a:pt x="152" y="365"/>
                  </a:lnTo>
                  <a:lnTo>
                    <a:pt x="365" y="668"/>
                  </a:lnTo>
                  <a:lnTo>
                    <a:pt x="638" y="1032"/>
                  </a:lnTo>
                  <a:lnTo>
                    <a:pt x="911" y="1396"/>
                  </a:lnTo>
                  <a:lnTo>
                    <a:pt x="1154" y="1669"/>
                  </a:lnTo>
                  <a:lnTo>
                    <a:pt x="1427" y="1973"/>
                  </a:lnTo>
                  <a:lnTo>
                    <a:pt x="1700" y="2216"/>
                  </a:lnTo>
                  <a:lnTo>
                    <a:pt x="2034" y="2428"/>
                  </a:lnTo>
                  <a:lnTo>
                    <a:pt x="2246" y="2549"/>
                  </a:lnTo>
                  <a:lnTo>
                    <a:pt x="2489" y="2610"/>
                  </a:lnTo>
                  <a:lnTo>
                    <a:pt x="2610" y="2640"/>
                  </a:lnTo>
                  <a:lnTo>
                    <a:pt x="2732" y="2640"/>
                  </a:lnTo>
                  <a:lnTo>
                    <a:pt x="2853" y="2610"/>
                  </a:lnTo>
                  <a:lnTo>
                    <a:pt x="2974" y="2549"/>
                  </a:lnTo>
                  <a:lnTo>
                    <a:pt x="3065" y="2458"/>
                  </a:lnTo>
                  <a:lnTo>
                    <a:pt x="3126" y="2367"/>
                  </a:lnTo>
                  <a:lnTo>
                    <a:pt x="3187" y="2185"/>
                  </a:lnTo>
                  <a:lnTo>
                    <a:pt x="3247" y="1912"/>
                  </a:lnTo>
                  <a:lnTo>
                    <a:pt x="3247" y="1821"/>
                  </a:lnTo>
                  <a:lnTo>
                    <a:pt x="3217" y="1912"/>
                  </a:lnTo>
                  <a:lnTo>
                    <a:pt x="3096" y="2155"/>
                  </a:lnTo>
                  <a:lnTo>
                    <a:pt x="3005" y="2307"/>
                  </a:lnTo>
                  <a:lnTo>
                    <a:pt x="2944" y="2367"/>
                  </a:lnTo>
                  <a:lnTo>
                    <a:pt x="2883" y="2428"/>
                  </a:lnTo>
                  <a:lnTo>
                    <a:pt x="2792" y="2458"/>
                  </a:lnTo>
                  <a:lnTo>
                    <a:pt x="2701" y="2458"/>
                  </a:lnTo>
                  <a:lnTo>
                    <a:pt x="2519" y="2428"/>
                  </a:lnTo>
                  <a:lnTo>
                    <a:pt x="2337" y="2367"/>
                  </a:lnTo>
                  <a:lnTo>
                    <a:pt x="2155" y="2246"/>
                  </a:lnTo>
                  <a:lnTo>
                    <a:pt x="1882" y="2034"/>
                  </a:lnTo>
                  <a:lnTo>
                    <a:pt x="1609" y="1760"/>
                  </a:lnTo>
                  <a:lnTo>
                    <a:pt x="1336" y="1518"/>
                  </a:lnTo>
                  <a:lnTo>
                    <a:pt x="790" y="911"/>
                  </a:lnTo>
                  <a:lnTo>
                    <a:pt x="243" y="304"/>
                  </a:lnTo>
                  <a:lnTo>
                    <a:pt x="92" y="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4"/>
            <p:cNvSpPr/>
            <p:nvPr/>
          </p:nvSpPr>
          <p:spPr>
            <a:xfrm>
              <a:off x="2473700" y="1839425"/>
              <a:ext cx="58450" cy="50850"/>
            </a:xfrm>
            <a:custGeom>
              <a:avLst/>
              <a:gdLst/>
              <a:ahLst/>
              <a:cxnLst/>
              <a:rect l="l" t="t" r="r" b="b"/>
              <a:pathLst>
                <a:path w="2338" h="2034" extrusionOk="0">
                  <a:moveTo>
                    <a:pt x="1" y="1"/>
                  </a:moveTo>
                  <a:lnTo>
                    <a:pt x="1" y="92"/>
                  </a:lnTo>
                  <a:lnTo>
                    <a:pt x="31" y="274"/>
                  </a:lnTo>
                  <a:lnTo>
                    <a:pt x="122" y="517"/>
                  </a:lnTo>
                  <a:lnTo>
                    <a:pt x="274" y="790"/>
                  </a:lnTo>
                  <a:lnTo>
                    <a:pt x="426" y="1063"/>
                  </a:lnTo>
                  <a:lnTo>
                    <a:pt x="608" y="1275"/>
                  </a:lnTo>
                  <a:lnTo>
                    <a:pt x="729" y="1427"/>
                  </a:lnTo>
                  <a:lnTo>
                    <a:pt x="760" y="1488"/>
                  </a:lnTo>
                  <a:lnTo>
                    <a:pt x="972" y="1639"/>
                  </a:lnTo>
                  <a:lnTo>
                    <a:pt x="1215" y="1791"/>
                  </a:lnTo>
                  <a:lnTo>
                    <a:pt x="1488" y="1913"/>
                  </a:lnTo>
                  <a:lnTo>
                    <a:pt x="1791" y="2004"/>
                  </a:lnTo>
                  <a:lnTo>
                    <a:pt x="2064" y="2034"/>
                  </a:lnTo>
                  <a:lnTo>
                    <a:pt x="2277" y="2034"/>
                  </a:lnTo>
                  <a:lnTo>
                    <a:pt x="2337" y="2004"/>
                  </a:lnTo>
                  <a:lnTo>
                    <a:pt x="2277" y="1973"/>
                  </a:lnTo>
                  <a:lnTo>
                    <a:pt x="2095" y="1943"/>
                  </a:lnTo>
                  <a:lnTo>
                    <a:pt x="1852" y="1852"/>
                  </a:lnTo>
                  <a:lnTo>
                    <a:pt x="1579" y="1761"/>
                  </a:lnTo>
                  <a:lnTo>
                    <a:pt x="1336" y="1609"/>
                  </a:lnTo>
                  <a:lnTo>
                    <a:pt x="1124" y="1457"/>
                  </a:lnTo>
                  <a:lnTo>
                    <a:pt x="942" y="1275"/>
                  </a:lnTo>
                  <a:lnTo>
                    <a:pt x="790" y="1124"/>
                  </a:lnTo>
                  <a:lnTo>
                    <a:pt x="608" y="911"/>
                  </a:lnTo>
                  <a:lnTo>
                    <a:pt x="426" y="699"/>
                  </a:lnTo>
                  <a:lnTo>
                    <a:pt x="274" y="456"/>
                  </a:lnTo>
                  <a:lnTo>
                    <a:pt x="122" y="244"/>
                  </a:lnTo>
                  <a:lnTo>
                    <a:pt x="31" y="6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4"/>
            <p:cNvSpPr/>
            <p:nvPr/>
          </p:nvSpPr>
          <p:spPr>
            <a:xfrm>
              <a:off x="2478275" y="1808325"/>
              <a:ext cx="53875" cy="73625"/>
            </a:xfrm>
            <a:custGeom>
              <a:avLst/>
              <a:gdLst/>
              <a:ahLst/>
              <a:cxnLst/>
              <a:rect l="l" t="t" r="r" b="b"/>
              <a:pathLst>
                <a:path w="2155" h="2945" extrusionOk="0">
                  <a:moveTo>
                    <a:pt x="698" y="1"/>
                  </a:moveTo>
                  <a:lnTo>
                    <a:pt x="759" y="122"/>
                  </a:lnTo>
                  <a:lnTo>
                    <a:pt x="941" y="426"/>
                  </a:lnTo>
                  <a:lnTo>
                    <a:pt x="1183" y="820"/>
                  </a:lnTo>
                  <a:lnTo>
                    <a:pt x="1487" y="1306"/>
                  </a:lnTo>
                  <a:lnTo>
                    <a:pt x="1639" y="1548"/>
                  </a:lnTo>
                  <a:lnTo>
                    <a:pt x="1730" y="1791"/>
                  </a:lnTo>
                  <a:lnTo>
                    <a:pt x="1821" y="2034"/>
                  </a:lnTo>
                  <a:lnTo>
                    <a:pt x="1881" y="2246"/>
                  </a:lnTo>
                  <a:lnTo>
                    <a:pt x="1881" y="2398"/>
                  </a:lnTo>
                  <a:lnTo>
                    <a:pt x="1881" y="2550"/>
                  </a:lnTo>
                  <a:lnTo>
                    <a:pt x="1881" y="2580"/>
                  </a:lnTo>
                  <a:lnTo>
                    <a:pt x="1851" y="2550"/>
                  </a:lnTo>
                  <a:lnTo>
                    <a:pt x="1669" y="2489"/>
                  </a:lnTo>
                  <a:lnTo>
                    <a:pt x="1487" y="2368"/>
                  </a:lnTo>
                  <a:lnTo>
                    <a:pt x="1305" y="2216"/>
                  </a:lnTo>
                  <a:lnTo>
                    <a:pt x="880" y="1852"/>
                  </a:lnTo>
                  <a:lnTo>
                    <a:pt x="516" y="1427"/>
                  </a:lnTo>
                  <a:lnTo>
                    <a:pt x="243" y="1063"/>
                  </a:lnTo>
                  <a:lnTo>
                    <a:pt x="61" y="759"/>
                  </a:lnTo>
                  <a:lnTo>
                    <a:pt x="0" y="638"/>
                  </a:lnTo>
                  <a:lnTo>
                    <a:pt x="30" y="790"/>
                  </a:lnTo>
                  <a:lnTo>
                    <a:pt x="152" y="1093"/>
                  </a:lnTo>
                  <a:lnTo>
                    <a:pt x="273" y="1306"/>
                  </a:lnTo>
                  <a:lnTo>
                    <a:pt x="394" y="1518"/>
                  </a:lnTo>
                  <a:lnTo>
                    <a:pt x="759" y="1973"/>
                  </a:lnTo>
                  <a:lnTo>
                    <a:pt x="941" y="2186"/>
                  </a:lnTo>
                  <a:lnTo>
                    <a:pt x="1153" y="2398"/>
                  </a:lnTo>
                  <a:lnTo>
                    <a:pt x="1365" y="2550"/>
                  </a:lnTo>
                  <a:lnTo>
                    <a:pt x="1548" y="2701"/>
                  </a:lnTo>
                  <a:lnTo>
                    <a:pt x="1639" y="2762"/>
                  </a:lnTo>
                  <a:lnTo>
                    <a:pt x="1730" y="2792"/>
                  </a:lnTo>
                  <a:lnTo>
                    <a:pt x="1972" y="2883"/>
                  </a:lnTo>
                  <a:lnTo>
                    <a:pt x="2063" y="2944"/>
                  </a:lnTo>
                  <a:lnTo>
                    <a:pt x="2094" y="2853"/>
                  </a:lnTo>
                  <a:lnTo>
                    <a:pt x="2094" y="2792"/>
                  </a:lnTo>
                  <a:lnTo>
                    <a:pt x="2124" y="2732"/>
                  </a:lnTo>
                  <a:lnTo>
                    <a:pt x="2154" y="2580"/>
                  </a:lnTo>
                  <a:lnTo>
                    <a:pt x="2154" y="2398"/>
                  </a:lnTo>
                  <a:lnTo>
                    <a:pt x="2124" y="2186"/>
                  </a:lnTo>
                  <a:lnTo>
                    <a:pt x="2033" y="1943"/>
                  </a:lnTo>
                  <a:lnTo>
                    <a:pt x="1942" y="1700"/>
                  </a:lnTo>
                  <a:lnTo>
                    <a:pt x="1790" y="1457"/>
                  </a:lnTo>
                  <a:lnTo>
                    <a:pt x="1639" y="1215"/>
                  </a:lnTo>
                  <a:lnTo>
                    <a:pt x="1305" y="759"/>
                  </a:lnTo>
                  <a:lnTo>
                    <a:pt x="1032" y="365"/>
                  </a:lnTo>
                  <a:lnTo>
                    <a:pt x="819" y="92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4"/>
            <p:cNvSpPr/>
            <p:nvPr/>
          </p:nvSpPr>
          <p:spPr>
            <a:xfrm>
              <a:off x="2466125" y="1776475"/>
              <a:ext cx="72100" cy="61475"/>
            </a:xfrm>
            <a:custGeom>
              <a:avLst/>
              <a:gdLst/>
              <a:ahLst/>
              <a:cxnLst/>
              <a:rect l="l" t="t" r="r" b="b"/>
              <a:pathLst>
                <a:path w="2884" h="2459" extrusionOk="0">
                  <a:moveTo>
                    <a:pt x="243" y="0"/>
                  </a:moveTo>
                  <a:lnTo>
                    <a:pt x="122" y="31"/>
                  </a:lnTo>
                  <a:lnTo>
                    <a:pt x="1" y="61"/>
                  </a:lnTo>
                  <a:lnTo>
                    <a:pt x="122" y="91"/>
                  </a:lnTo>
                  <a:lnTo>
                    <a:pt x="425" y="122"/>
                  </a:lnTo>
                  <a:lnTo>
                    <a:pt x="850" y="182"/>
                  </a:lnTo>
                  <a:lnTo>
                    <a:pt x="1063" y="273"/>
                  </a:lnTo>
                  <a:lnTo>
                    <a:pt x="1305" y="364"/>
                  </a:lnTo>
                  <a:lnTo>
                    <a:pt x="1518" y="455"/>
                  </a:lnTo>
                  <a:lnTo>
                    <a:pt x="1730" y="577"/>
                  </a:lnTo>
                  <a:lnTo>
                    <a:pt x="1912" y="729"/>
                  </a:lnTo>
                  <a:lnTo>
                    <a:pt x="2064" y="850"/>
                  </a:lnTo>
                  <a:lnTo>
                    <a:pt x="2246" y="1062"/>
                  </a:lnTo>
                  <a:lnTo>
                    <a:pt x="2307" y="1153"/>
                  </a:lnTo>
                  <a:lnTo>
                    <a:pt x="2367" y="1244"/>
                  </a:lnTo>
                  <a:lnTo>
                    <a:pt x="2519" y="1518"/>
                  </a:lnTo>
                  <a:lnTo>
                    <a:pt x="2610" y="1669"/>
                  </a:lnTo>
                  <a:lnTo>
                    <a:pt x="2671" y="1882"/>
                  </a:lnTo>
                  <a:lnTo>
                    <a:pt x="2671" y="1973"/>
                  </a:lnTo>
                  <a:lnTo>
                    <a:pt x="2671" y="2094"/>
                  </a:lnTo>
                  <a:lnTo>
                    <a:pt x="2610" y="2155"/>
                  </a:lnTo>
                  <a:lnTo>
                    <a:pt x="2549" y="2246"/>
                  </a:lnTo>
                  <a:lnTo>
                    <a:pt x="2458" y="2276"/>
                  </a:lnTo>
                  <a:lnTo>
                    <a:pt x="2246" y="2276"/>
                  </a:lnTo>
                  <a:lnTo>
                    <a:pt x="2155" y="2246"/>
                  </a:lnTo>
                  <a:lnTo>
                    <a:pt x="1973" y="2124"/>
                  </a:lnTo>
                  <a:lnTo>
                    <a:pt x="1821" y="1973"/>
                  </a:lnTo>
                  <a:lnTo>
                    <a:pt x="1730" y="1851"/>
                  </a:lnTo>
                  <a:lnTo>
                    <a:pt x="1669" y="1730"/>
                  </a:lnTo>
                  <a:lnTo>
                    <a:pt x="1609" y="1639"/>
                  </a:lnTo>
                  <a:lnTo>
                    <a:pt x="1609" y="1669"/>
                  </a:lnTo>
                  <a:lnTo>
                    <a:pt x="1609" y="1760"/>
                  </a:lnTo>
                  <a:lnTo>
                    <a:pt x="1669" y="1882"/>
                  </a:lnTo>
                  <a:lnTo>
                    <a:pt x="1760" y="2033"/>
                  </a:lnTo>
                  <a:lnTo>
                    <a:pt x="1882" y="2215"/>
                  </a:lnTo>
                  <a:lnTo>
                    <a:pt x="2094" y="2367"/>
                  </a:lnTo>
                  <a:lnTo>
                    <a:pt x="2216" y="2428"/>
                  </a:lnTo>
                  <a:lnTo>
                    <a:pt x="2337" y="2458"/>
                  </a:lnTo>
                  <a:lnTo>
                    <a:pt x="2519" y="2458"/>
                  </a:lnTo>
                  <a:lnTo>
                    <a:pt x="2640" y="2397"/>
                  </a:lnTo>
                  <a:lnTo>
                    <a:pt x="2731" y="2337"/>
                  </a:lnTo>
                  <a:lnTo>
                    <a:pt x="2762" y="2306"/>
                  </a:lnTo>
                  <a:lnTo>
                    <a:pt x="2853" y="2155"/>
                  </a:lnTo>
                  <a:lnTo>
                    <a:pt x="2883" y="2003"/>
                  </a:lnTo>
                  <a:lnTo>
                    <a:pt x="2883" y="1851"/>
                  </a:lnTo>
                  <a:lnTo>
                    <a:pt x="2823" y="1609"/>
                  </a:lnTo>
                  <a:lnTo>
                    <a:pt x="2762" y="1396"/>
                  </a:lnTo>
                  <a:lnTo>
                    <a:pt x="2580" y="1123"/>
                  </a:lnTo>
                  <a:lnTo>
                    <a:pt x="2519" y="1002"/>
                  </a:lnTo>
                  <a:lnTo>
                    <a:pt x="2458" y="911"/>
                  </a:lnTo>
                  <a:lnTo>
                    <a:pt x="2367" y="789"/>
                  </a:lnTo>
                  <a:lnTo>
                    <a:pt x="2216" y="668"/>
                  </a:lnTo>
                  <a:lnTo>
                    <a:pt x="2064" y="546"/>
                  </a:lnTo>
                  <a:lnTo>
                    <a:pt x="1851" y="395"/>
                  </a:lnTo>
                  <a:lnTo>
                    <a:pt x="1609" y="273"/>
                  </a:lnTo>
                  <a:lnTo>
                    <a:pt x="1366" y="182"/>
                  </a:lnTo>
                  <a:lnTo>
                    <a:pt x="1123" y="91"/>
                  </a:lnTo>
                  <a:lnTo>
                    <a:pt x="880" y="31"/>
                  </a:lnTo>
                  <a:lnTo>
                    <a:pt x="638" y="31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4"/>
            <p:cNvSpPr/>
            <p:nvPr/>
          </p:nvSpPr>
          <p:spPr>
            <a:xfrm>
              <a:off x="2554875" y="1112700"/>
              <a:ext cx="97125" cy="120625"/>
            </a:xfrm>
            <a:custGeom>
              <a:avLst/>
              <a:gdLst/>
              <a:ahLst/>
              <a:cxnLst/>
              <a:rect l="l" t="t" r="r" b="b"/>
              <a:pathLst>
                <a:path w="3885" h="4825" extrusionOk="0">
                  <a:moveTo>
                    <a:pt x="1" y="0"/>
                  </a:moveTo>
                  <a:lnTo>
                    <a:pt x="61" y="516"/>
                  </a:lnTo>
                  <a:lnTo>
                    <a:pt x="244" y="1760"/>
                  </a:lnTo>
                  <a:lnTo>
                    <a:pt x="365" y="2458"/>
                  </a:lnTo>
                  <a:lnTo>
                    <a:pt x="517" y="3156"/>
                  </a:lnTo>
                  <a:lnTo>
                    <a:pt x="668" y="3763"/>
                  </a:lnTo>
                  <a:lnTo>
                    <a:pt x="759" y="4036"/>
                  </a:lnTo>
                  <a:lnTo>
                    <a:pt x="850" y="4218"/>
                  </a:lnTo>
                  <a:lnTo>
                    <a:pt x="1093" y="4400"/>
                  </a:lnTo>
                  <a:lnTo>
                    <a:pt x="1427" y="4552"/>
                  </a:lnTo>
                  <a:lnTo>
                    <a:pt x="1791" y="4704"/>
                  </a:lnTo>
                  <a:lnTo>
                    <a:pt x="2216" y="4795"/>
                  </a:lnTo>
                  <a:lnTo>
                    <a:pt x="2610" y="4825"/>
                  </a:lnTo>
                  <a:lnTo>
                    <a:pt x="2792" y="4825"/>
                  </a:lnTo>
                  <a:lnTo>
                    <a:pt x="3005" y="4795"/>
                  </a:lnTo>
                  <a:lnTo>
                    <a:pt x="3187" y="4764"/>
                  </a:lnTo>
                  <a:lnTo>
                    <a:pt x="3339" y="4704"/>
                  </a:lnTo>
                  <a:lnTo>
                    <a:pt x="3490" y="4613"/>
                  </a:lnTo>
                  <a:lnTo>
                    <a:pt x="3612" y="4522"/>
                  </a:lnTo>
                  <a:lnTo>
                    <a:pt x="3703" y="4400"/>
                  </a:lnTo>
                  <a:lnTo>
                    <a:pt x="3763" y="4309"/>
                  </a:lnTo>
                  <a:lnTo>
                    <a:pt x="3854" y="4036"/>
                  </a:lnTo>
                  <a:lnTo>
                    <a:pt x="3885" y="3763"/>
                  </a:lnTo>
                  <a:lnTo>
                    <a:pt x="3885" y="3490"/>
                  </a:lnTo>
                  <a:lnTo>
                    <a:pt x="3824" y="2913"/>
                  </a:lnTo>
                  <a:lnTo>
                    <a:pt x="3794" y="23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4"/>
            <p:cNvSpPr/>
            <p:nvPr/>
          </p:nvSpPr>
          <p:spPr>
            <a:xfrm>
              <a:off x="2554875" y="1112700"/>
              <a:ext cx="97125" cy="120625"/>
            </a:xfrm>
            <a:custGeom>
              <a:avLst/>
              <a:gdLst/>
              <a:ahLst/>
              <a:cxnLst/>
              <a:rect l="l" t="t" r="r" b="b"/>
              <a:pathLst>
                <a:path w="3885" h="4825" fill="none" extrusionOk="0">
                  <a:moveTo>
                    <a:pt x="3794" y="2397"/>
                  </a:moveTo>
                  <a:lnTo>
                    <a:pt x="3794" y="2397"/>
                  </a:lnTo>
                  <a:lnTo>
                    <a:pt x="3824" y="2913"/>
                  </a:lnTo>
                  <a:lnTo>
                    <a:pt x="3885" y="3490"/>
                  </a:lnTo>
                  <a:lnTo>
                    <a:pt x="3885" y="3763"/>
                  </a:lnTo>
                  <a:lnTo>
                    <a:pt x="3854" y="4036"/>
                  </a:lnTo>
                  <a:lnTo>
                    <a:pt x="3763" y="4309"/>
                  </a:lnTo>
                  <a:lnTo>
                    <a:pt x="3703" y="4400"/>
                  </a:lnTo>
                  <a:lnTo>
                    <a:pt x="3612" y="4522"/>
                  </a:lnTo>
                  <a:lnTo>
                    <a:pt x="3612" y="4522"/>
                  </a:lnTo>
                  <a:lnTo>
                    <a:pt x="3490" y="4613"/>
                  </a:lnTo>
                  <a:lnTo>
                    <a:pt x="3339" y="4704"/>
                  </a:lnTo>
                  <a:lnTo>
                    <a:pt x="3187" y="4764"/>
                  </a:lnTo>
                  <a:lnTo>
                    <a:pt x="3005" y="4795"/>
                  </a:lnTo>
                  <a:lnTo>
                    <a:pt x="2792" y="4825"/>
                  </a:lnTo>
                  <a:lnTo>
                    <a:pt x="2610" y="4825"/>
                  </a:lnTo>
                  <a:lnTo>
                    <a:pt x="2216" y="4795"/>
                  </a:lnTo>
                  <a:lnTo>
                    <a:pt x="1791" y="4704"/>
                  </a:lnTo>
                  <a:lnTo>
                    <a:pt x="1427" y="4552"/>
                  </a:lnTo>
                  <a:lnTo>
                    <a:pt x="1093" y="4400"/>
                  </a:lnTo>
                  <a:lnTo>
                    <a:pt x="850" y="4218"/>
                  </a:lnTo>
                  <a:lnTo>
                    <a:pt x="850" y="4218"/>
                  </a:lnTo>
                  <a:lnTo>
                    <a:pt x="759" y="4036"/>
                  </a:lnTo>
                  <a:lnTo>
                    <a:pt x="668" y="3763"/>
                  </a:lnTo>
                  <a:lnTo>
                    <a:pt x="517" y="3156"/>
                  </a:lnTo>
                  <a:lnTo>
                    <a:pt x="365" y="2458"/>
                  </a:lnTo>
                  <a:lnTo>
                    <a:pt x="244" y="1760"/>
                  </a:lnTo>
                  <a:lnTo>
                    <a:pt x="61" y="516"/>
                  </a:lnTo>
                  <a:lnTo>
                    <a:pt x="1" y="0"/>
                  </a:lnTo>
                  <a:lnTo>
                    <a:pt x="3794" y="23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4"/>
            <p:cNvSpPr/>
            <p:nvPr/>
          </p:nvSpPr>
          <p:spPr>
            <a:xfrm>
              <a:off x="2649700" y="117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4"/>
            <p:cNvSpPr/>
            <p:nvPr/>
          </p:nvSpPr>
          <p:spPr>
            <a:xfrm>
              <a:off x="2649700" y="117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4"/>
            <p:cNvSpPr/>
            <p:nvPr/>
          </p:nvSpPr>
          <p:spPr>
            <a:xfrm>
              <a:off x="2554875" y="1114200"/>
              <a:ext cx="94850" cy="98650"/>
            </a:xfrm>
            <a:custGeom>
              <a:avLst/>
              <a:gdLst/>
              <a:ahLst/>
              <a:cxnLst/>
              <a:rect l="l" t="t" r="r" b="b"/>
              <a:pathLst>
                <a:path w="3794" h="3946" extrusionOk="0">
                  <a:moveTo>
                    <a:pt x="1" y="1"/>
                  </a:moveTo>
                  <a:lnTo>
                    <a:pt x="92" y="638"/>
                  </a:lnTo>
                  <a:lnTo>
                    <a:pt x="244" y="1731"/>
                  </a:lnTo>
                  <a:lnTo>
                    <a:pt x="365" y="2337"/>
                  </a:lnTo>
                  <a:lnTo>
                    <a:pt x="456" y="2944"/>
                  </a:lnTo>
                  <a:lnTo>
                    <a:pt x="608" y="3491"/>
                  </a:lnTo>
                  <a:lnTo>
                    <a:pt x="759" y="3946"/>
                  </a:lnTo>
                  <a:lnTo>
                    <a:pt x="972" y="3642"/>
                  </a:lnTo>
                  <a:lnTo>
                    <a:pt x="1245" y="3339"/>
                  </a:lnTo>
                  <a:lnTo>
                    <a:pt x="1548" y="3096"/>
                  </a:lnTo>
                  <a:lnTo>
                    <a:pt x="1912" y="2853"/>
                  </a:lnTo>
                  <a:lnTo>
                    <a:pt x="2277" y="2671"/>
                  </a:lnTo>
                  <a:lnTo>
                    <a:pt x="2671" y="2520"/>
                  </a:lnTo>
                  <a:lnTo>
                    <a:pt x="3096" y="2429"/>
                  </a:lnTo>
                  <a:lnTo>
                    <a:pt x="3521" y="2398"/>
                  </a:lnTo>
                  <a:lnTo>
                    <a:pt x="3794" y="2398"/>
                  </a:lnTo>
                  <a:lnTo>
                    <a:pt x="3612" y="2368"/>
                  </a:lnTo>
                  <a:lnTo>
                    <a:pt x="3005" y="2277"/>
                  </a:lnTo>
                  <a:lnTo>
                    <a:pt x="2701" y="2186"/>
                  </a:lnTo>
                  <a:lnTo>
                    <a:pt x="2428" y="2095"/>
                  </a:lnTo>
                  <a:lnTo>
                    <a:pt x="2094" y="1943"/>
                  </a:lnTo>
                  <a:lnTo>
                    <a:pt x="1761" y="1791"/>
                  </a:lnTo>
                  <a:lnTo>
                    <a:pt x="1488" y="1640"/>
                  </a:lnTo>
                  <a:lnTo>
                    <a:pt x="1245" y="1457"/>
                  </a:lnTo>
                  <a:lnTo>
                    <a:pt x="1002" y="1245"/>
                  </a:lnTo>
                  <a:lnTo>
                    <a:pt x="820" y="1063"/>
                  </a:lnTo>
                  <a:lnTo>
                    <a:pt x="608" y="820"/>
                  </a:lnTo>
                  <a:lnTo>
                    <a:pt x="395" y="547"/>
                  </a:lnTo>
                  <a:lnTo>
                    <a:pt x="183" y="2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4"/>
            <p:cNvSpPr/>
            <p:nvPr/>
          </p:nvSpPr>
          <p:spPr>
            <a:xfrm>
              <a:off x="2554875" y="1114200"/>
              <a:ext cx="94850" cy="98650"/>
            </a:xfrm>
            <a:custGeom>
              <a:avLst/>
              <a:gdLst/>
              <a:ahLst/>
              <a:cxnLst/>
              <a:rect l="l" t="t" r="r" b="b"/>
              <a:pathLst>
                <a:path w="3794" h="394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2" y="638"/>
                  </a:lnTo>
                  <a:lnTo>
                    <a:pt x="244" y="1731"/>
                  </a:lnTo>
                  <a:lnTo>
                    <a:pt x="365" y="2337"/>
                  </a:lnTo>
                  <a:lnTo>
                    <a:pt x="456" y="2944"/>
                  </a:lnTo>
                  <a:lnTo>
                    <a:pt x="608" y="3491"/>
                  </a:lnTo>
                  <a:lnTo>
                    <a:pt x="759" y="3946"/>
                  </a:lnTo>
                  <a:lnTo>
                    <a:pt x="759" y="3946"/>
                  </a:lnTo>
                  <a:lnTo>
                    <a:pt x="972" y="3642"/>
                  </a:lnTo>
                  <a:lnTo>
                    <a:pt x="1245" y="3339"/>
                  </a:lnTo>
                  <a:lnTo>
                    <a:pt x="1548" y="3096"/>
                  </a:lnTo>
                  <a:lnTo>
                    <a:pt x="1912" y="2853"/>
                  </a:lnTo>
                  <a:lnTo>
                    <a:pt x="2277" y="2671"/>
                  </a:lnTo>
                  <a:lnTo>
                    <a:pt x="2671" y="2520"/>
                  </a:lnTo>
                  <a:lnTo>
                    <a:pt x="3096" y="2429"/>
                  </a:lnTo>
                  <a:lnTo>
                    <a:pt x="3521" y="2398"/>
                  </a:lnTo>
                  <a:lnTo>
                    <a:pt x="3521" y="2398"/>
                  </a:lnTo>
                  <a:lnTo>
                    <a:pt x="3551" y="2398"/>
                  </a:lnTo>
                  <a:lnTo>
                    <a:pt x="3551" y="2398"/>
                  </a:lnTo>
                  <a:lnTo>
                    <a:pt x="3794" y="2398"/>
                  </a:lnTo>
                  <a:lnTo>
                    <a:pt x="3794" y="2398"/>
                  </a:lnTo>
                  <a:lnTo>
                    <a:pt x="3794" y="2398"/>
                  </a:lnTo>
                  <a:lnTo>
                    <a:pt x="3794" y="2398"/>
                  </a:lnTo>
                  <a:lnTo>
                    <a:pt x="3612" y="2368"/>
                  </a:lnTo>
                  <a:lnTo>
                    <a:pt x="3612" y="2368"/>
                  </a:lnTo>
                  <a:lnTo>
                    <a:pt x="3005" y="2277"/>
                  </a:lnTo>
                  <a:lnTo>
                    <a:pt x="2701" y="2186"/>
                  </a:lnTo>
                  <a:lnTo>
                    <a:pt x="2428" y="2095"/>
                  </a:lnTo>
                  <a:lnTo>
                    <a:pt x="2428" y="2095"/>
                  </a:lnTo>
                  <a:lnTo>
                    <a:pt x="2094" y="1943"/>
                  </a:lnTo>
                  <a:lnTo>
                    <a:pt x="1761" y="1791"/>
                  </a:lnTo>
                  <a:lnTo>
                    <a:pt x="1488" y="1640"/>
                  </a:lnTo>
                  <a:lnTo>
                    <a:pt x="1245" y="1457"/>
                  </a:lnTo>
                  <a:lnTo>
                    <a:pt x="1245" y="1457"/>
                  </a:lnTo>
                  <a:lnTo>
                    <a:pt x="1002" y="1245"/>
                  </a:lnTo>
                  <a:lnTo>
                    <a:pt x="820" y="1063"/>
                  </a:lnTo>
                  <a:lnTo>
                    <a:pt x="820" y="1063"/>
                  </a:lnTo>
                  <a:lnTo>
                    <a:pt x="608" y="820"/>
                  </a:lnTo>
                  <a:lnTo>
                    <a:pt x="395" y="547"/>
                  </a:lnTo>
                  <a:lnTo>
                    <a:pt x="183" y="2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4"/>
            <p:cNvSpPr/>
            <p:nvPr/>
          </p:nvSpPr>
          <p:spPr>
            <a:xfrm>
              <a:off x="2721775" y="1017100"/>
              <a:ext cx="50850" cy="82725"/>
            </a:xfrm>
            <a:custGeom>
              <a:avLst/>
              <a:gdLst/>
              <a:ahLst/>
              <a:cxnLst/>
              <a:rect l="l" t="t" r="r" b="b"/>
              <a:pathLst>
                <a:path w="2034" h="3309" extrusionOk="0">
                  <a:moveTo>
                    <a:pt x="1062" y="1"/>
                  </a:moveTo>
                  <a:lnTo>
                    <a:pt x="911" y="31"/>
                  </a:lnTo>
                  <a:lnTo>
                    <a:pt x="789" y="62"/>
                  </a:lnTo>
                  <a:lnTo>
                    <a:pt x="668" y="92"/>
                  </a:lnTo>
                  <a:lnTo>
                    <a:pt x="577" y="183"/>
                  </a:lnTo>
                  <a:lnTo>
                    <a:pt x="395" y="365"/>
                  </a:lnTo>
                  <a:lnTo>
                    <a:pt x="274" y="547"/>
                  </a:lnTo>
                  <a:lnTo>
                    <a:pt x="183" y="729"/>
                  </a:lnTo>
                  <a:lnTo>
                    <a:pt x="91" y="911"/>
                  </a:lnTo>
                  <a:lnTo>
                    <a:pt x="0" y="3308"/>
                  </a:lnTo>
                  <a:lnTo>
                    <a:pt x="456" y="3308"/>
                  </a:lnTo>
                  <a:lnTo>
                    <a:pt x="850" y="3217"/>
                  </a:lnTo>
                  <a:lnTo>
                    <a:pt x="1184" y="3096"/>
                  </a:lnTo>
                  <a:lnTo>
                    <a:pt x="1457" y="2914"/>
                  </a:lnTo>
                  <a:lnTo>
                    <a:pt x="1669" y="2702"/>
                  </a:lnTo>
                  <a:lnTo>
                    <a:pt x="1821" y="2459"/>
                  </a:lnTo>
                  <a:lnTo>
                    <a:pt x="1942" y="2186"/>
                  </a:lnTo>
                  <a:lnTo>
                    <a:pt x="2003" y="1882"/>
                  </a:lnTo>
                  <a:lnTo>
                    <a:pt x="2034" y="1609"/>
                  </a:lnTo>
                  <a:lnTo>
                    <a:pt x="2034" y="1306"/>
                  </a:lnTo>
                  <a:lnTo>
                    <a:pt x="2003" y="1033"/>
                  </a:lnTo>
                  <a:lnTo>
                    <a:pt x="1912" y="760"/>
                  </a:lnTo>
                  <a:lnTo>
                    <a:pt x="1821" y="547"/>
                  </a:lnTo>
                  <a:lnTo>
                    <a:pt x="1700" y="335"/>
                  </a:lnTo>
                  <a:lnTo>
                    <a:pt x="1548" y="183"/>
                  </a:lnTo>
                  <a:lnTo>
                    <a:pt x="1396" y="92"/>
                  </a:lnTo>
                  <a:lnTo>
                    <a:pt x="1214" y="31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4"/>
            <p:cNvSpPr/>
            <p:nvPr/>
          </p:nvSpPr>
          <p:spPr>
            <a:xfrm>
              <a:off x="2721775" y="1017100"/>
              <a:ext cx="50850" cy="82725"/>
            </a:xfrm>
            <a:custGeom>
              <a:avLst/>
              <a:gdLst/>
              <a:ahLst/>
              <a:cxnLst/>
              <a:rect l="l" t="t" r="r" b="b"/>
              <a:pathLst>
                <a:path w="2034" h="3309" fill="none" extrusionOk="0">
                  <a:moveTo>
                    <a:pt x="91" y="911"/>
                  </a:moveTo>
                  <a:lnTo>
                    <a:pt x="91" y="911"/>
                  </a:lnTo>
                  <a:lnTo>
                    <a:pt x="183" y="729"/>
                  </a:lnTo>
                  <a:lnTo>
                    <a:pt x="274" y="547"/>
                  </a:lnTo>
                  <a:lnTo>
                    <a:pt x="395" y="365"/>
                  </a:lnTo>
                  <a:lnTo>
                    <a:pt x="577" y="183"/>
                  </a:lnTo>
                  <a:lnTo>
                    <a:pt x="668" y="92"/>
                  </a:lnTo>
                  <a:lnTo>
                    <a:pt x="789" y="62"/>
                  </a:lnTo>
                  <a:lnTo>
                    <a:pt x="911" y="31"/>
                  </a:lnTo>
                  <a:lnTo>
                    <a:pt x="1062" y="1"/>
                  </a:lnTo>
                  <a:lnTo>
                    <a:pt x="1214" y="31"/>
                  </a:lnTo>
                  <a:lnTo>
                    <a:pt x="1396" y="92"/>
                  </a:lnTo>
                  <a:lnTo>
                    <a:pt x="1396" y="92"/>
                  </a:lnTo>
                  <a:lnTo>
                    <a:pt x="1548" y="183"/>
                  </a:lnTo>
                  <a:lnTo>
                    <a:pt x="1700" y="335"/>
                  </a:lnTo>
                  <a:lnTo>
                    <a:pt x="1821" y="547"/>
                  </a:lnTo>
                  <a:lnTo>
                    <a:pt x="1912" y="760"/>
                  </a:lnTo>
                  <a:lnTo>
                    <a:pt x="2003" y="1033"/>
                  </a:lnTo>
                  <a:lnTo>
                    <a:pt x="2034" y="1306"/>
                  </a:lnTo>
                  <a:lnTo>
                    <a:pt x="2034" y="1609"/>
                  </a:lnTo>
                  <a:lnTo>
                    <a:pt x="2003" y="1882"/>
                  </a:lnTo>
                  <a:lnTo>
                    <a:pt x="1942" y="2186"/>
                  </a:lnTo>
                  <a:lnTo>
                    <a:pt x="1821" y="2459"/>
                  </a:lnTo>
                  <a:lnTo>
                    <a:pt x="1669" y="2702"/>
                  </a:lnTo>
                  <a:lnTo>
                    <a:pt x="1457" y="2914"/>
                  </a:lnTo>
                  <a:lnTo>
                    <a:pt x="1184" y="3096"/>
                  </a:lnTo>
                  <a:lnTo>
                    <a:pt x="850" y="3217"/>
                  </a:lnTo>
                  <a:lnTo>
                    <a:pt x="456" y="3308"/>
                  </a:lnTo>
                  <a:lnTo>
                    <a:pt x="0" y="3308"/>
                  </a:lnTo>
                  <a:lnTo>
                    <a:pt x="91" y="9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4"/>
            <p:cNvSpPr/>
            <p:nvPr/>
          </p:nvSpPr>
          <p:spPr>
            <a:xfrm>
              <a:off x="2743025" y="1017100"/>
              <a:ext cx="29600" cy="79700"/>
            </a:xfrm>
            <a:custGeom>
              <a:avLst/>
              <a:gdLst/>
              <a:ahLst/>
              <a:cxnLst/>
              <a:rect l="l" t="t" r="r" b="b"/>
              <a:pathLst>
                <a:path w="1184" h="3188" extrusionOk="0">
                  <a:moveTo>
                    <a:pt x="212" y="1"/>
                  </a:moveTo>
                  <a:lnTo>
                    <a:pt x="91" y="881"/>
                  </a:lnTo>
                  <a:lnTo>
                    <a:pt x="182" y="820"/>
                  </a:lnTo>
                  <a:lnTo>
                    <a:pt x="304" y="790"/>
                  </a:lnTo>
                  <a:lnTo>
                    <a:pt x="425" y="790"/>
                  </a:lnTo>
                  <a:lnTo>
                    <a:pt x="516" y="820"/>
                  </a:lnTo>
                  <a:lnTo>
                    <a:pt x="607" y="911"/>
                  </a:lnTo>
                  <a:lnTo>
                    <a:pt x="637" y="972"/>
                  </a:lnTo>
                  <a:lnTo>
                    <a:pt x="486" y="881"/>
                  </a:lnTo>
                  <a:lnTo>
                    <a:pt x="334" y="881"/>
                  </a:lnTo>
                  <a:lnTo>
                    <a:pt x="243" y="942"/>
                  </a:lnTo>
                  <a:lnTo>
                    <a:pt x="182" y="1002"/>
                  </a:lnTo>
                  <a:lnTo>
                    <a:pt x="30" y="1184"/>
                  </a:lnTo>
                  <a:lnTo>
                    <a:pt x="0" y="1336"/>
                  </a:lnTo>
                  <a:lnTo>
                    <a:pt x="0" y="1640"/>
                  </a:lnTo>
                  <a:lnTo>
                    <a:pt x="212" y="1640"/>
                  </a:lnTo>
                  <a:lnTo>
                    <a:pt x="334" y="1700"/>
                  </a:lnTo>
                  <a:lnTo>
                    <a:pt x="364" y="1731"/>
                  </a:lnTo>
                  <a:lnTo>
                    <a:pt x="425" y="1761"/>
                  </a:lnTo>
                  <a:lnTo>
                    <a:pt x="486" y="1852"/>
                  </a:lnTo>
                  <a:lnTo>
                    <a:pt x="546" y="1973"/>
                  </a:lnTo>
                  <a:lnTo>
                    <a:pt x="577" y="2095"/>
                  </a:lnTo>
                  <a:lnTo>
                    <a:pt x="577" y="2216"/>
                  </a:lnTo>
                  <a:lnTo>
                    <a:pt x="577" y="2277"/>
                  </a:lnTo>
                  <a:lnTo>
                    <a:pt x="546" y="2307"/>
                  </a:lnTo>
                  <a:lnTo>
                    <a:pt x="546" y="2277"/>
                  </a:lnTo>
                  <a:lnTo>
                    <a:pt x="516" y="2216"/>
                  </a:lnTo>
                  <a:lnTo>
                    <a:pt x="425" y="2034"/>
                  </a:lnTo>
                  <a:lnTo>
                    <a:pt x="304" y="1913"/>
                  </a:lnTo>
                  <a:lnTo>
                    <a:pt x="212" y="1852"/>
                  </a:lnTo>
                  <a:lnTo>
                    <a:pt x="152" y="1822"/>
                  </a:lnTo>
                  <a:lnTo>
                    <a:pt x="0" y="1761"/>
                  </a:lnTo>
                  <a:lnTo>
                    <a:pt x="0" y="1761"/>
                  </a:lnTo>
                  <a:lnTo>
                    <a:pt x="30" y="1822"/>
                  </a:lnTo>
                  <a:lnTo>
                    <a:pt x="91" y="2428"/>
                  </a:lnTo>
                  <a:lnTo>
                    <a:pt x="121" y="2853"/>
                  </a:lnTo>
                  <a:lnTo>
                    <a:pt x="152" y="3187"/>
                  </a:lnTo>
                  <a:lnTo>
                    <a:pt x="425" y="3035"/>
                  </a:lnTo>
                  <a:lnTo>
                    <a:pt x="637" y="2884"/>
                  </a:lnTo>
                  <a:lnTo>
                    <a:pt x="819" y="2702"/>
                  </a:lnTo>
                  <a:lnTo>
                    <a:pt x="941" y="2489"/>
                  </a:lnTo>
                  <a:lnTo>
                    <a:pt x="1062" y="2246"/>
                  </a:lnTo>
                  <a:lnTo>
                    <a:pt x="1153" y="2004"/>
                  </a:lnTo>
                  <a:lnTo>
                    <a:pt x="1184" y="1761"/>
                  </a:lnTo>
                  <a:lnTo>
                    <a:pt x="1184" y="1518"/>
                  </a:lnTo>
                  <a:lnTo>
                    <a:pt x="1184" y="1275"/>
                  </a:lnTo>
                  <a:lnTo>
                    <a:pt x="1153" y="1033"/>
                  </a:lnTo>
                  <a:lnTo>
                    <a:pt x="1092" y="820"/>
                  </a:lnTo>
                  <a:lnTo>
                    <a:pt x="1001" y="608"/>
                  </a:lnTo>
                  <a:lnTo>
                    <a:pt x="910" y="426"/>
                  </a:lnTo>
                  <a:lnTo>
                    <a:pt x="789" y="274"/>
                  </a:lnTo>
                  <a:lnTo>
                    <a:pt x="668" y="183"/>
                  </a:lnTo>
                  <a:lnTo>
                    <a:pt x="546" y="92"/>
                  </a:lnTo>
                  <a:lnTo>
                    <a:pt x="364" y="3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4"/>
            <p:cNvSpPr/>
            <p:nvPr/>
          </p:nvSpPr>
          <p:spPr>
            <a:xfrm>
              <a:off x="2743025" y="1017100"/>
              <a:ext cx="29600" cy="79700"/>
            </a:xfrm>
            <a:custGeom>
              <a:avLst/>
              <a:gdLst/>
              <a:ahLst/>
              <a:cxnLst/>
              <a:rect l="l" t="t" r="r" b="b"/>
              <a:pathLst>
                <a:path w="1184" h="3188" fill="none" extrusionOk="0">
                  <a:moveTo>
                    <a:pt x="212" y="1"/>
                  </a:moveTo>
                  <a:lnTo>
                    <a:pt x="212" y="1"/>
                  </a:lnTo>
                  <a:lnTo>
                    <a:pt x="91" y="881"/>
                  </a:lnTo>
                  <a:lnTo>
                    <a:pt x="91" y="881"/>
                  </a:lnTo>
                  <a:lnTo>
                    <a:pt x="182" y="820"/>
                  </a:lnTo>
                  <a:lnTo>
                    <a:pt x="304" y="790"/>
                  </a:lnTo>
                  <a:lnTo>
                    <a:pt x="304" y="790"/>
                  </a:lnTo>
                  <a:lnTo>
                    <a:pt x="364" y="790"/>
                  </a:lnTo>
                  <a:lnTo>
                    <a:pt x="364" y="790"/>
                  </a:lnTo>
                  <a:lnTo>
                    <a:pt x="425" y="790"/>
                  </a:lnTo>
                  <a:lnTo>
                    <a:pt x="516" y="820"/>
                  </a:lnTo>
                  <a:lnTo>
                    <a:pt x="516" y="820"/>
                  </a:lnTo>
                  <a:lnTo>
                    <a:pt x="607" y="911"/>
                  </a:lnTo>
                  <a:lnTo>
                    <a:pt x="637" y="972"/>
                  </a:lnTo>
                  <a:lnTo>
                    <a:pt x="637" y="972"/>
                  </a:lnTo>
                  <a:lnTo>
                    <a:pt x="637" y="972"/>
                  </a:lnTo>
                  <a:lnTo>
                    <a:pt x="637" y="972"/>
                  </a:lnTo>
                  <a:lnTo>
                    <a:pt x="486" y="881"/>
                  </a:lnTo>
                  <a:lnTo>
                    <a:pt x="486" y="881"/>
                  </a:lnTo>
                  <a:lnTo>
                    <a:pt x="395" y="881"/>
                  </a:lnTo>
                  <a:lnTo>
                    <a:pt x="395" y="881"/>
                  </a:lnTo>
                  <a:lnTo>
                    <a:pt x="334" y="881"/>
                  </a:lnTo>
                  <a:lnTo>
                    <a:pt x="334" y="881"/>
                  </a:lnTo>
                  <a:lnTo>
                    <a:pt x="243" y="942"/>
                  </a:lnTo>
                  <a:lnTo>
                    <a:pt x="182" y="1002"/>
                  </a:lnTo>
                  <a:lnTo>
                    <a:pt x="182" y="1002"/>
                  </a:lnTo>
                  <a:lnTo>
                    <a:pt x="30" y="1184"/>
                  </a:lnTo>
                  <a:lnTo>
                    <a:pt x="30" y="1184"/>
                  </a:lnTo>
                  <a:lnTo>
                    <a:pt x="0" y="1336"/>
                  </a:lnTo>
                  <a:lnTo>
                    <a:pt x="0" y="1336"/>
                  </a:lnTo>
                  <a:lnTo>
                    <a:pt x="0" y="1640"/>
                  </a:lnTo>
                  <a:lnTo>
                    <a:pt x="0" y="1640"/>
                  </a:lnTo>
                  <a:lnTo>
                    <a:pt x="61" y="1640"/>
                  </a:lnTo>
                  <a:lnTo>
                    <a:pt x="61" y="1640"/>
                  </a:lnTo>
                  <a:lnTo>
                    <a:pt x="212" y="1640"/>
                  </a:lnTo>
                  <a:lnTo>
                    <a:pt x="212" y="1640"/>
                  </a:lnTo>
                  <a:lnTo>
                    <a:pt x="334" y="1700"/>
                  </a:lnTo>
                  <a:lnTo>
                    <a:pt x="334" y="1700"/>
                  </a:lnTo>
                  <a:lnTo>
                    <a:pt x="364" y="1731"/>
                  </a:lnTo>
                  <a:lnTo>
                    <a:pt x="364" y="1731"/>
                  </a:lnTo>
                  <a:lnTo>
                    <a:pt x="425" y="1761"/>
                  </a:lnTo>
                  <a:lnTo>
                    <a:pt x="425" y="1761"/>
                  </a:lnTo>
                  <a:lnTo>
                    <a:pt x="486" y="1852"/>
                  </a:lnTo>
                  <a:lnTo>
                    <a:pt x="546" y="1973"/>
                  </a:lnTo>
                  <a:lnTo>
                    <a:pt x="546" y="1973"/>
                  </a:lnTo>
                  <a:lnTo>
                    <a:pt x="577" y="2095"/>
                  </a:lnTo>
                  <a:lnTo>
                    <a:pt x="577" y="2216"/>
                  </a:lnTo>
                  <a:lnTo>
                    <a:pt x="577" y="2277"/>
                  </a:lnTo>
                  <a:lnTo>
                    <a:pt x="546" y="2307"/>
                  </a:lnTo>
                  <a:lnTo>
                    <a:pt x="546" y="2307"/>
                  </a:lnTo>
                  <a:lnTo>
                    <a:pt x="546" y="2307"/>
                  </a:lnTo>
                  <a:lnTo>
                    <a:pt x="546" y="2307"/>
                  </a:lnTo>
                  <a:lnTo>
                    <a:pt x="546" y="2307"/>
                  </a:lnTo>
                  <a:lnTo>
                    <a:pt x="546" y="2307"/>
                  </a:lnTo>
                  <a:lnTo>
                    <a:pt x="546" y="2277"/>
                  </a:lnTo>
                  <a:lnTo>
                    <a:pt x="516" y="2216"/>
                  </a:lnTo>
                  <a:lnTo>
                    <a:pt x="425" y="2034"/>
                  </a:lnTo>
                  <a:lnTo>
                    <a:pt x="425" y="2034"/>
                  </a:lnTo>
                  <a:lnTo>
                    <a:pt x="304" y="1913"/>
                  </a:lnTo>
                  <a:lnTo>
                    <a:pt x="304" y="1913"/>
                  </a:lnTo>
                  <a:lnTo>
                    <a:pt x="212" y="1852"/>
                  </a:lnTo>
                  <a:lnTo>
                    <a:pt x="212" y="1852"/>
                  </a:lnTo>
                  <a:lnTo>
                    <a:pt x="152" y="1822"/>
                  </a:lnTo>
                  <a:lnTo>
                    <a:pt x="152" y="1822"/>
                  </a:lnTo>
                  <a:lnTo>
                    <a:pt x="0" y="1761"/>
                  </a:lnTo>
                  <a:lnTo>
                    <a:pt x="0" y="1761"/>
                  </a:lnTo>
                  <a:lnTo>
                    <a:pt x="30" y="1822"/>
                  </a:lnTo>
                  <a:lnTo>
                    <a:pt x="30" y="1822"/>
                  </a:lnTo>
                  <a:lnTo>
                    <a:pt x="91" y="2428"/>
                  </a:lnTo>
                  <a:lnTo>
                    <a:pt x="91" y="2428"/>
                  </a:lnTo>
                  <a:lnTo>
                    <a:pt x="121" y="2853"/>
                  </a:lnTo>
                  <a:lnTo>
                    <a:pt x="121" y="2853"/>
                  </a:lnTo>
                  <a:lnTo>
                    <a:pt x="152" y="3187"/>
                  </a:lnTo>
                  <a:lnTo>
                    <a:pt x="152" y="3187"/>
                  </a:lnTo>
                  <a:lnTo>
                    <a:pt x="425" y="3035"/>
                  </a:lnTo>
                  <a:lnTo>
                    <a:pt x="637" y="2884"/>
                  </a:lnTo>
                  <a:lnTo>
                    <a:pt x="819" y="2702"/>
                  </a:lnTo>
                  <a:lnTo>
                    <a:pt x="941" y="2489"/>
                  </a:lnTo>
                  <a:lnTo>
                    <a:pt x="1062" y="2246"/>
                  </a:lnTo>
                  <a:lnTo>
                    <a:pt x="1153" y="2004"/>
                  </a:lnTo>
                  <a:lnTo>
                    <a:pt x="1184" y="1761"/>
                  </a:lnTo>
                  <a:lnTo>
                    <a:pt x="1184" y="1518"/>
                  </a:lnTo>
                  <a:lnTo>
                    <a:pt x="1184" y="1518"/>
                  </a:lnTo>
                  <a:lnTo>
                    <a:pt x="1184" y="1275"/>
                  </a:lnTo>
                  <a:lnTo>
                    <a:pt x="1153" y="1033"/>
                  </a:lnTo>
                  <a:lnTo>
                    <a:pt x="1092" y="820"/>
                  </a:lnTo>
                  <a:lnTo>
                    <a:pt x="1001" y="608"/>
                  </a:lnTo>
                  <a:lnTo>
                    <a:pt x="910" y="426"/>
                  </a:lnTo>
                  <a:lnTo>
                    <a:pt x="789" y="274"/>
                  </a:lnTo>
                  <a:lnTo>
                    <a:pt x="668" y="183"/>
                  </a:lnTo>
                  <a:lnTo>
                    <a:pt x="546" y="92"/>
                  </a:lnTo>
                  <a:lnTo>
                    <a:pt x="546" y="92"/>
                  </a:lnTo>
                  <a:lnTo>
                    <a:pt x="364" y="31"/>
                  </a:lnTo>
                  <a:lnTo>
                    <a:pt x="2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4"/>
            <p:cNvSpPr/>
            <p:nvPr/>
          </p:nvSpPr>
          <p:spPr>
            <a:xfrm>
              <a:off x="2730875" y="1036825"/>
              <a:ext cx="28100" cy="45550"/>
            </a:xfrm>
            <a:custGeom>
              <a:avLst/>
              <a:gdLst/>
              <a:ahLst/>
              <a:cxnLst/>
              <a:rect l="l" t="t" r="r" b="b"/>
              <a:pathLst>
                <a:path w="1124" h="1822" extrusionOk="0">
                  <a:moveTo>
                    <a:pt x="790" y="1"/>
                  </a:moveTo>
                  <a:lnTo>
                    <a:pt x="668" y="31"/>
                  </a:lnTo>
                  <a:lnTo>
                    <a:pt x="577" y="122"/>
                  </a:lnTo>
                  <a:lnTo>
                    <a:pt x="395" y="274"/>
                  </a:lnTo>
                  <a:lnTo>
                    <a:pt x="304" y="456"/>
                  </a:lnTo>
                  <a:lnTo>
                    <a:pt x="213" y="608"/>
                  </a:lnTo>
                  <a:lnTo>
                    <a:pt x="152" y="790"/>
                  </a:lnTo>
                  <a:lnTo>
                    <a:pt x="31" y="1215"/>
                  </a:lnTo>
                  <a:lnTo>
                    <a:pt x="1" y="1427"/>
                  </a:lnTo>
                  <a:lnTo>
                    <a:pt x="1" y="1609"/>
                  </a:lnTo>
                  <a:lnTo>
                    <a:pt x="1" y="1761"/>
                  </a:lnTo>
                  <a:lnTo>
                    <a:pt x="31" y="1822"/>
                  </a:lnTo>
                  <a:lnTo>
                    <a:pt x="31" y="1761"/>
                  </a:lnTo>
                  <a:lnTo>
                    <a:pt x="61" y="1639"/>
                  </a:lnTo>
                  <a:lnTo>
                    <a:pt x="183" y="1245"/>
                  </a:lnTo>
                  <a:lnTo>
                    <a:pt x="304" y="851"/>
                  </a:lnTo>
                  <a:lnTo>
                    <a:pt x="395" y="699"/>
                  </a:lnTo>
                  <a:lnTo>
                    <a:pt x="456" y="547"/>
                  </a:lnTo>
                  <a:lnTo>
                    <a:pt x="547" y="365"/>
                  </a:lnTo>
                  <a:lnTo>
                    <a:pt x="668" y="213"/>
                  </a:lnTo>
                  <a:lnTo>
                    <a:pt x="729" y="153"/>
                  </a:lnTo>
                  <a:lnTo>
                    <a:pt x="820" y="92"/>
                  </a:lnTo>
                  <a:lnTo>
                    <a:pt x="972" y="92"/>
                  </a:lnTo>
                  <a:lnTo>
                    <a:pt x="1063" y="153"/>
                  </a:lnTo>
                  <a:lnTo>
                    <a:pt x="1123" y="183"/>
                  </a:lnTo>
                  <a:lnTo>
                    <a:pt x="1093" y="122"/>
                  </a:lnTo>
                  <a:lnTo>
                    <a:pt x="1002" y="31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4"/>
            <p:cNvSpPr/>
            <p:nvPr/>
          </p:nvSpPr>
          <p:spPr>
            <a:xfrm>
              <a:off x="2730875" y="1036825"/>
              <a:ext cx="28100" cy="45550"/>
            </a:xfrm>
            <a:custGeom>
              <a:avLst/>
              <a:gdLst/>
              <a:ahLst/>
              <a:cxnLst/>
              <a:rect l="l" t="t" r="r" b="b"/>
              <a:pathLst>
                <a:path w="1124" h="1822" fill="none" extrusionOk="0">
                  <a:moveTo>
                    <a:pt x="31" y="1822"/>
                  </a:moveTo>
                  <a:lnTo>
                    <a:pt x="31" y="1822"/>
                  </a:lnTo>
                  <a:lnTo>
                    <a:pt x="1" y="1761"/>
                  </a:lnTo>
                  <a:lnTo>
                    <a:pt x="1" y="1609"/>
                  </a:lnTo>
                  <a:lnTo>
                    <a:pt x="1" y="1609"/>
                  </a:lnTo>
                  <a:lnTo>
                    <a:pt x="1" y="1427"/>
                  </a:lnTo>
                  <a:lnTo>
                    <a:pt x="31" y="1215"/>
                  </a:lnTo>
                  <a:lnTo>
                    <a:pt x="31" y="1215"/>
                  </a:lnTo>
                  <a:lnTo>
                    <a:pt x="152" y="790"/>
                  </a:lnTo>
                  <a:lnTo>
                    <a:pt x="152" y="790"/>
                  </a:lnTo>
                  <a:lnTo>
                    <a:pt x="213" y="608"/>
                  </a:lnTo>
                  <a:lnTo>
                    <a:pt x="213" y="608"/>
                  </a:lnTo>
                  <a:lnTo>
                    <a:pt x="304" y="456"/>
                  </a:lnTo>
                  <a:lnTo>
                    <a:pt x="304" y="456"/>
                  </a:lnTo>
                  <a:lnTo>
                    <a:pt x="395" y="274"/>
                  </a:lnTo>
                  <a:lnTo>
                    <a:pt x="577" y="122"/>
                  </a:lnTo>
                  <a:lnTo>
                    <a:pt x="577" y="122"/>
                  </a:lnTo>
                  <a:lnTo>
                    <a:pt x="668" y="31"/>
                  </a:lnTo>
                  <a:lnTo>
                    <a:pt x="790" y="1"/>
                  </a:lnTo>
                  <a:lnTo>
                    <a:pt x="790" y="1"/>
                  </a:lnTo>
                  <a:lnTo>
                    <a:pt x="881" y="1"/>
                  </a:lnTo>
                  <a:lnTo>
                    <a:pt x="1002" y="31"/>
                  </a:lnTo>
                  <a:lnTo>
                    <a:pt x="1002" y="31"/>
                  </a:lnTo>
                  <a:lnTo>
                    <a:pt x="1093" y="122"/>
                  </a:lnTo>
                  <a:lnTo>
                    <a:pt x="1123" y="183"/>
                  </a:lnTo>
                  <a:lnTo>
                    <a:pt x="1123" y="183"/>
                  </a:lnTo>
                  <a:lnTo>
                    <a:pt x="1063" y="153"/>
                  </a:lnTo>
                  <a:lnTo>
                    <a:pt x="972" y="92"/>
                  </a:lnTo>
                  <a:lnTo>
                    <a:pt x="972" y="92"/>
                  </a:lnTo>
                  <a:lnTo>
                    <a:pt x="881" y="92"/>
                  </a:lnTo>
                  <a:lnTo>
                    <a:pt x="820" y="92"/>
                  </a:lnTo>
                  <a:lnTo>
                    <a:pt x="820" y="92"/>
                  </a:lnTo>
                  <a:lnTo>
                    <a:pt x="729" y="153"/>
                  </a:lnTo>
                  <a:lnTo>
                    <a:pt x="668" y="213"/>
                  </a:lnTo>
                  <a:lnTo>
                    <a:pt x="668" y="213"/>
                  </a:lnTo>
                  <a:lnTo>
                    <a:pt x="547" y="365"/>
                  </a:lnTo>
                  <a:lnTo>
                    <a:pt x="456" y="547"/>
                  </a:lnTo>
                  <a:lnTo>
                    <a:pt x="456" y="547"/>
                  </a:lnTo>
                  <a:lnTo>
                    <a:pt x="395" y="699"/>
                  </a:lnTo>
                  <a:lnTo>
                    <a:pt x="395" y="699"/>
                  </a:lnTo>
                  <a:lnTo>
                    <a:pt x="304" y="851"/>
                  </a:lnTo>
                  <a:lnTo>
                    <a:pt x="304" y="851"/>
                  </a:lnTo>
                  <a:lnTo>
                    <a:pt x="183" y="1245"/>
                  </a:lnTo>
                  <a:lnTo>
                    <a:pt x="183" y="1245"/>
                  </a:lnTo>
                  <a:lnTo>
                    <a:pt x="61" y="1639"/>
                  </a:lnTo>
                  <a:lnTo>
                    <a:pt x="61" y="1639"/>
                  </a:lnTo>
                  <a:lnTo>
                    <a:pt x="31" y="1761"/>
                  </a:lnTo>
                  <a:lnTo>
                    <a:pt x="31" y="18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4"/>
            <p:cNvSpPr/>
            <p:nvPr/>
          </p:nvSpPr>
          <p:spPr>
            <a:xfrm>
              <a:off x="2735425" y="1058075"/>
              <a:ext cx="22025" cy="16725"/>
            </a:xfrm>
            <a:custGeom>
              <a:avLst/>
              <a:gdLst/>
              <a:ahLst/>
              <a:cxnLst/>
              <a:rect l="l" t="t" r="r" b="b"/>
              <a:pathLst>
                <a:path w="881" h="669" extrusionOk="0">
                  <a:moveTo>
                    <a:pt x="274" y="1"/>
                  </a:moveTo>
                  <a:lnTo>
                    <a:pt x="152" y="31"/>
                  </a:lnTo>
                  <a:lnTo>
                    <a:pt x="61" y="92"/>
                  </a:lnTo>
                  <a:lnTo>
                    <a:pt x="1" y="152"/>
                  </a:lnTo>
                  <a:lnTo>
                    <a:pt x="1" y="183"/>
                  </a:lnTo>
                  <a:lnTo>
                    <a:pt x="92" y="152"/>
                  </a:lnTo>
                  <a:lnTo>
                    <a:pt x="183" y="152"/>
                  </a:lnTo>
                  <a:lnTo>
                    <a:pt x="304" y="122"/>
                  </a:lnTo>
                  <a:lnTo>
                    <a:pt x="395" y="152"/>
                  </a:lnTo>
                  <a:lnTo>
                    <a:pt x="456" y="183"/>
                  </a:lnTo>
                  <a:lnTo>
                    <a:pt x="516" y="213"/>
                  </a:lnTo>
                  <a:lnTo>
                    <a:pt x="608" y="274"/>
                  </a:lnTo>
                  <a:lnTo>
                    <a:pt x="729" y="395"/>
                  </a:lnTo>
                  <a:lnTo>
                    <a:pt x="820" y="577"/>
                  </a:lnTo>
                  <a:lnTo>
                    <a:pt x="850" y="638"/>
                  </a:lnTo>
                  <a:lnTo>
                    <a:pt x="850" y="668"/>
                  </a:lnTo>
                  <a:lnTo>
                    <a:pt x="881" y="638"/>
                  </a:lnTo>
                  <a:lnTo>
                    <a:pt x="881" y="577"/>
                  </a:lnTo>
                  <a:lnTo>
                    <a:pt x="881" y="456"/>
                  </a:lnTo>
                  <a:lnTo>
                    <a:pt x="850" y="334"/>
                  </a:lnTo>
                  <a:lnTo>
                    <a:pt x="790" y="213"/>
                  </a:lnTo>
                  <a:lnTo>
                    <a:pt x="729" y="122"/>
                  </a:lnTo>
                  <a:lnTo>
                    <a:pt x="668" y="92"/>
                  </a:lnTo>
                  <a:lnTo>
                    <a:pt x="638" y="61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4"/>
            <p:cNvSpPr/>
            <p:nvPr/>
          </p:nvSpPr>
          <p:spPr>
            <a:xfrm>
              <a:off x="2735425" y="1058075"/>
              <a:ext cx="22025" cy="16725"/>
            </a:xfrm>
            <a:custGeom>
              <a:avLst/>
              <a:gdLst/>
              <a:ahLst/>
              <a:cxnLst/>
              <a:rect l="l" t="t" r="r" b="b"/>
              <a:pathLst>
                <a:path w="881" h="669" fill="none" extrusionOk="0">
                  <a:moveTo>
                    <a:pt x="850" y="668"/>
                  </a:moveTo>
                  <a:lnTo>
                    <a:pt x="850" y="668"/>
                  </a:lnTo>
                  <a:lnTo>
                    <a:pt x="850" y="638"/>
                  </a:lnTo>
                  <a:lnTo>
                    <a:pt x="820" y="577"/>
                  </a:lnTo>
                  <a:lnTo>
                    <a:pt x="729" y="395"/>
                  </a:lnTo>
                  <a:lnTo>
                    <a:pt x="729" y="395"/>
                  </a:lnTo>
                  <a:lnTo>
                    <a:pt x="608" y="274"/>
                  </a:lnTo>
                  <a:lnTo>
                    <a:pt x="608" y="274"/>
                  </a:lnTo>
                  <a:lnTo>
                    <a:pt x="516" y="213"/>
                  </a:lnTo>
                  <a:lnTo>
                    <a:pt x="516" y="213"/>
                  </a:lnTo>
                  <a:lnTo>
                    <a:pt x="456" y="183"/>
                  </a:lnTo>
                  <a:lnTo>
                    <a:pt x="456" y="183"/>
                  </a:lnTo>
                  <a:lnTo>
                    <a:pt x="395" y="152"/>
                  </a:lnTo>
                  <a:lnTo>
                    <a:pt x="304" y="122"/>
                  </a:lnTo>
                  <a:lnTo>
                    <a:pt x="304" y="122"/>
                  </a:lnTo>
                  <a:lnTo>
                    <a:pt x="183" y="152"/>
                  </a:lnTo>
                  <a:lnTo>
                    <a:pt x="92" y="152"/>
                  </a:lnTo>
                  <a:lnTo>
                    <a:pt x="92" y="152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1" y="152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152" y="31"/>
                  </a:lnTo>
                  <a:lnTo>
                    <a:pt x="274" y="1"/>
                  </a:lnTo>
                  <a:lnTo>
                    <a:pt x="274" y="1"/>
                  </a:lnTo>
                  <a:lnTo>
                    <a:pt x="395" y="1"/>
                  </a:lnTo>
                  <a:lnTo>
                    <a:pt x="516" y="1"/>
                  </a:lnTo>
                  <a:lnTo>
                    <a:pt x="516" y="1"/>
                  </a:lnTo>
                  <a:lnTo>
                    <a:pt x="638" y="61"/>
                  </a:lnTo>
                  <a:lnTo>
                    <a:pt x="638" y="61"/>
                  </a:lnTo>
                  <a:lnTo>
                    <a:pt x="668" y="92"/>
                  </a:lnTo>
                  <a:lnTo>
                    <a:pt x="668" y="92"/>
                  </a:lnTo>
                  <a:lnTo>
                    <a:pt x="729" y="122"/>
                  </a:lnTo>
                  <a:lnTo>
                    <a:pt x="729" y="122"/>
                  </a:lnTo>
                  <a:lnTo>
                    <a:pt x="790" y="213"/>
                  </a:lnTo>
                  <a:lnTo>
                    <a:pt x="850" y="334"/>
                  </a:lnTo>
                  <a:lnTo>
                    <a:pt x="850" y="334"/>
                  </a:lnTo>
                  <a:lnTo>
                    <a:pt x="881" y="456"/>
                  </a:lnTo>
                  <a:lnTo>
                    <a:pt x="881" y="577"/>
                  </a:lnTo>
                  <a:lnTo>
                    <a:pt x="881" y="638"/>
                  </a:lnTo>
                  <a:lnTo>
                    <a:pt x="850" y="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4"/>
            <p:cNvSpPr/>
            <p:nvPr/>
          </p:nvSpPr>
          <p:spPr>
            <a:xfrm>
              <a:off x="2524525" y="888900"/>
              <a:ext cx="222300" cy="285275"/>
            </a:xfrm>
            <a:custGeom>
              <a:avLst/>
              <a:gdLst/>
              <a:ahLst/>
              <a:cxnLst/>
              <a:rect l="l" t="t" r="r" b="b"/>
              <a:pathLst>
                <a:path w="8892" h="11411" extrusionOk="0">
                  <a:moveTo>
                    <a:pt x="4886" y="1"/>
                  </a:moveTo>
                  <a:lnTo>
                    <a:pt x="4280" y="31"/>
                  </a:lnTo>
                  <a:lnTo>
                    <a:pt x="3703" y="92"/>
                  </a:lnTo>
                  <a:lnTo>
                    <a:pt x="3157" y="183"/>
                  </a:lnTo>
                  <a:lnTo>
                    <a:pt x="2671" y="335"/>
                  </a:lnTo>
                  <a:lnTo>
                    <a:pt x="2186" y="547"/>
                  </a:lnTo>
                  <a:lnTo>
                    <a:pt x="1761" y="790"/>
                  </a:lnTo>
                  <a:lnTo>
                    <a:pt x="1397" y="1063"/>
                  </a:lnTo>
                  <a:lnTo>
                    <a:pt x="1033" y="1397"/>
                  </a:lnTo>
                  <a:lnTo>
                    <a:pt x="729" y="1761"/>
                  </a:lnTo>
                  <a:lnTo>
                    <a:pt x="487" y="2155"/>
                  </a:lnTo>
                  <a:lnTo>
                    <a:pt x="304" y="2610"/>
                  </a:lnTo>
                  <a:lnTo>
                    <a:pt x="153" y="3126"/>
                  </a:lnTo>
                  <a:lnTo>
                    <a:pt x="62" y="3672"/>
                  </a:lnTo>
                  <a:lnTo>
                    <a:pt x="1" y="4249"/>
                  </a:lnTo>
                  <a:lnTo>
                    <a:pt x="31" y="4886"/>
                  </a:lnTo>
                  <a:lnTo>
                    <a:pt x="122" y="5584"/>
                  </a:lnTo>
                  <a:lnTo>
                    <a:pt x="213" y="6221"/>
                  </a:lnTo>
                  <a:lnTo>
                    <a:pt x="365" y="6859"/>
                  </a:lnTo>
                  <a:lnTo>
                    <a:pt x="547" y="7435"/>
                  </a:lnTo>
                  <a:lnTo>
                    <a:pt x="729" y="7981"/>
                  </a:lnTo>
                  <a:lnTo>
                    <a:pt x="942" y="8497"/>
                  </a:lnTo>
                  <a:lnTo>
                    <a:pt x="1215" y="8983"/>
                  </a:lnTo>
                  <a:lnTo>
                    <a:pt x="1488" y="9407"/>
                  </a:lnTo>
                  <a:lnTo>
                    <a:pt x="1791" y="9802"/>
                  </a:lnTo>
                  <a:lnTo>
                    <a:pt x="2155" y="10166"/>
                  </a:lnTo>
                  <a:lnTo>
                    <a:pt x="2520" y="10469"/>
                  </a:lnTo>
                  <a:lnTo>
                    <a:pt x="2914" y="10743"/>
                  </a:lnTo>
                  <a:lnTo>
                    <a:pt x="3339" y="10985"/>
                  </a:lnTo>
                  <a:lnTo>
                    <a:pt x="3824" y="11167"/>
                  </a:lnTo>
                  <a:lnTo>
                    <a:pt x="4310" y="11289"/>
                  </a:lnTo>
                  <a:lnTo>
                    <a:pt x="4856" y="11380"/>
                  </a:lnTo>
                  <a:lnTo>
                    <a:pt x="5402" y="11410"/>
                  </a:lnTo>
                  <a:lnTo>
                    <a:pt x="6039" y="11410"/>
                  </a:lnTo>
                  <a:lnTo>
                    <a:pt x="6373" y="11349"/>
                  </a:lnTo>
                  <a:lnTo>
                    <a:pt x="6677" y="11289"/>
                  </a:lnTo>
                  <a:lnTo>
                    <a:pt x="6980" y="11198"/>
                  </a:lnTo>
                  <a:lnTo>
                    <a:pt x="7253" y="11076"/>
                  </a:lnTo>
                  <a:lnTo>
                    <a:pt x="7526" y="10955"/>
                  </a:lnTo>
                  <a:lnTo>
                    <a:pt x="7769" y="10803"/>
                  </a:lnTo>
                  <a:lnTo>
                    <a:pt x="8012" y="10621"/>
                  </a:lnTo>
                  <a:lnTo>
                    <a:pt x="8224" y="10439"/>
                  </a:lnTo>
                  <a:lnTo>
                    <a:pt x="8406" y="10227"/>
                  </a:lnTo>
                  <a:lnTo>
                    <a:pt x="8558" y="9984"/>
                  </a:lnTo>
                  <a:lnTo>
                    <a:pt x="8679" y="9711"/>
                  </a:lnTo>
                  <a:lnTo>
                    <a:pt x="8770" y="9438"/>
                  </a:lnTo>
                  <a:lnTo>
                    <a:pt x="8831" y="9134"/>
                  </a:lnTo>
                  <a:lnTo>
                    <a:pt x="8861" y="8801"/>
                  </a:lnTo>
                  <a:lnTo>
                    <a:pt x="8831" y="8194"/>
                  </a:lnTo>
                  <a:lnTo>
                    <a:pt x="8801" y="7556"/>
                  </a:lnTo>
                  <a:lnTo>
                    <a:pt x="8740" y="6950"/>
                  </a:lnTo>
                  <a:lnTo>
                    <a:pt x="8740" y="6343"/>
                  </a:lnTo>
                  <a:lnTo>
                    <a:pt x="8770" y="5979"/>
                  </a:lnTo>
                  <a:lnTo>
                    <a:pt x="8801" y="5614"/>
                  </a:lnTo>
                  <a:lnTo>
                    <a:pt x="8861" y="4886"/>
                  </a:lnTo>
                  <a:lnTo>
                    <a:pt x="8892" y="4522"/>
                  </a:lnTo>
                  <a:lnTo>
                    <a:pt x="8892" y="4158"/>
                  </a:lnTo>
                  <a:lnTo>
                    <a:pt x="8892" y="3794"/>
                  </a:lnTo>
                  <a:lnTo>
                    <a:pt x="8831" y="3399"/>
                  </a:lnTo>
                  <a:lnTo>
                    <a:pt x="8740" y="3035"/>
                  </a:lnTo>
                  <a:lnTo>
                    <a:pt x="8649" y="2671"/>
                  </a:lnTo>
                  <a:lnTo>
                    <a:pt x="8497" y="2337"/>
                  </a:lnTo>
                  <a:lnTo>
                    <a:pt x="8346" y="2004"/>
                  </a:lnTo>
                  <a:lnTo>
                    <a:pt x="8194" y="1700"/>
                  </a:lnTo>
                  <a:lnTo>
                    <a:pt x="7981" y="1427"/>
                  </a:lnTo>
                  <a:lnTo>
                    <a:pt x="7769" y="1184"/>
                  </a:lnTo>
                  <a:lnTo>
                    <a:pt x="7526" y="941"/>
                  </a:lnTo>
                  <a:lnTo>
                    <a:pt x="7253" y="729"/>
                  </a:lnTo>
                  <a:lnTo>
                    <a:pt x="6980" y="547"/>
                  </a:lnTo>
                  <a:lnTo>
                    <a:pt x="6677" y="365"/>
                  </a:lnTo>
                  <a:lnTo>
                    <a:pt x="6373" y="244"/>
                  </a:lnTo>
                  <a:lnTo>
                    <a:pt x="6009" y="153"/>
                  </a:lnTo>
                  <a:lnTo>
                    <a:pt x="5675" y="62"/>
                  </a:lnTo>
                  <a:lnTo>
                    <a:pt x="5281" y="31"/>
                  </a:lnTo>
                  <a:lnTo>
                    <a:pt x="4886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4"/>
            <p:cNvSpPr/>
            <p:nvPr/>
          </p:nvSpPr>
          <p:spPr>
            <a:xfrm>
              <a:off x="2524525" y="888900"/>
              <a:ext cx="222300" cy="285275"/>
            </a:xfrm>
            <a:custGeom>
              <a:avLst/>
              <a:gdLst/>
              <a:ahLst/>
              <a:cxnLst/>
              <a:rect l="l" t="t" r="r" b="b"/>
              <a:pathLst>
                <a:path w="8892" h="11411" fill="none" extrusionOk="0">
                  <a:moveTo>
                    <a:pt x="122" y="5584"/>
                  </a:moveTo>
                  <a:lnTo>
                    <a:pt x="122" y="5584"/>
                  </a:lnTo>
                  <a:lnTo>
                    <a:pt x="213" y="6221"/>
                  </a:lnTo>
                  <a:lnTo>
                    <a:pt x="365" y="6859"/>
                  </a:lnTo>
                  <a:lnTo>
                    <a:pt x="547" y="7435"/>
                  </a:lnTo>
                  <a:lnTo>
                    <a:pt x="729" y="7981"/>
                  </a:lnTo>
                  <a:lnTo>
                    <a:pt x="942" y="8497"/>
                  </a:lnTo>
                  <a:lnTo>
                    <a:pt x="1215" y="8983"/>
                  </a:lnTo>
                  <a:lnTo>
                    <a:pt x="1488" y="9407"/>
                  </a:lnTo>
                  <a:lnTo>
                    <a:pt x="1791" y="9802"/>
                  </a:lnTo>
                  <a:lnTo>
                    <a:pt x="2155" y="10166"/>
                  </a:lnTo>
                  <a:lnTo>
                    <a:pt x="2520" y="10469"/>
                  </a:lnTo>
                  <a:lnTo>
                    <a:pt x="2914" y="10743"/>
                  </a:lnTo>
                  <a:lnTo>
                    <a:pt x="3339" y="10985"/>
                  </a:lnTo>
                  <a:lnTo>
                    <a:pt x="3824" y="11167"/>
                  </a:lnTo>
                  <a:lnTo>
                    <a:pt x="4310" y="11289"/>
                  </a:lnTo>
                  <a:lnTo>
                    <a:pt x="4856" y="11380"/>
                  </a:lnTo>
                  <a:lnTo>
                    <a:pt x="5402" y="11410"/>
                  </a:lnTo>
                  <a:lnTo>
                    <a:pt x="5402" y="11410"/>
                  </a:lnTo>
                  <a:lnTo>
                    <a:pt x="5736" y="11410"/>
                  </a:lnTo>
                  <a:lnTo>
                    <a:pt x="6039" y="11410"/>
                  </a:lnTo>
                  <a:lnTo>
                    <a:pt x="6373" y="11349"/>
                  </a:lnTo>
                  <a:lnTo>
                    <a:pt x="6677" y="11289"/>
                  </a:lnTo>
                  <a:lnTo>
                    <a:pt x="6980" y="11198"/>
                  </a:lnTo>
                  <a:lnTo>
                    <a:pt x="7253" y="11076"/>
                  </a:lnTo>
                  <a:lnTo>
                    <a:pt x="7526" y="10955"/>
                  </a:lnTo>
                  <a:lnTo>
                    <a:pt x="7769" y="10803"/>
                  </a:lnTo>
                  <a:lnTo>
                    <a:pt x="8012" y="10621"/>
                  </a:lnTo>
                  <a:lnTo>
                    <a:pt x="8224" y="10439"/>
                  </a:lnTo>
                  <a:lnTo>
                    <a:pt x="8406" y="10227"/>
                  </a:lnTo>
                  <a:lnTo>
                    <a:pt x="8558" y="9984"/>
                  </a:lnTo>
                  <a:lnTo>
                    <a:pt x="8679" y="9711"/>
                  </a:lnTo>
                  <a:lnTo>
                    <a:pt x="8770" y="9438"/>
                  </a:lnTo>
                  <a:lnTo>
                    <a:pt x="8831" y="9134"/>
                  </a:lnTo>
                  <a:lnTo>
                    <a:pt x="8861" y="8801"/>
                  </a:lnTo>
                  <a:lnTo>
                    <a:pt x="8861" y="8801"/>
                  </a:lnTo>
                  <a:lnTo>
                    <a:pt x="8831" y="8194"/>
                  </a:lnTo>
                  <a:lnTo>
                    <a:pt x="8801" y="7556"/>
                  </a:lnTo>
                  <a:lnTo>
                    <a:pt x="8740" y="6950"/>
                  </a:lnTo>
                  <a:lnTo>
                    <a:pt x="8740" y="6343"/>
                  </a:lnTo>
                  <a:lnTo>
                    <a:pt x="8740" y="6343"/>
                  </a:lnTo>
                  <a:lnTo>
                    <a:pt x="8770" y="5979"/>
                  </a:lnTo>
                  <a:lnTo>
                    <a:pt x="8801" y="5614"/>
                  </a:lnTo>
                  <a:lnTo>
                    <a:pt x="8861" y="4886"/>
                  </a:lnTo>
                  <a:lnTo>
                    <a:pt x="8892" y="4522"/>
                  </a:lnTo>
                  <a:lnTo>
                    <a:pt x="8892" y="4158"/>
                  </a:lnTo>
                  <a:lnTo>
                    <a:pt x="8892" y="3794"/>
                  </a:lnTo>
                  <a:lnTo>
                    <a:pt x="8831" y="3399"/>
                  </a:lnTo>
                  <a:lnTo>
                    <a:pt x="8831" y="3399"/>
                  </a:lnTo>
                  <a:lnTo>
                    <a:pt x="8740" y="3035"/>
                  </a:lnTo>
                  <a:lnTo>
                    <a:pt x="8649" y="2671"/>
                  </a:lnTo>
                  <a:lnTo>
                    <a:pt x="8497" y="2337"/>
                  </a:lnTo>
                  <a:lnTo>
                    <a:pt x="8346" y="2004"/>
                  </a:lnTo>
                  <a:lnTo>
                    <a:pt x="8194" y="1700"/>
                  </a:lnTo>
                  <a:lnTo>
                    <a:pt x="7981" y="1427"/>
                  </a:lnTo>
                  <a:lnTo>
                    <a:pt x="7769" y="1184"/>
                  </a:lnTo>
                  <a:lnTo>
                    <a:pt x="7526" y="941"/>
                  </a:lnTo>
                  <a:lnTo>
                    <a:pt x="7253" y="729"/>
                  </a:lnTo>
                  <a:lnTo>
                    <a:pt x="6980" y="547"/>
                  </a:lnTo>
                  <a:lnTo>
                    <a:pt x="6677" y="365"/>
                  </a:lnTo>
                  <a:lnTo>
                    <a:pt x="6373" y="244"/>
                  </a:lnTo>
                  <a:lnTo>
                    <a:pt x="6009" y="153"/>
                  </a:lnTo>
                  <a:lnTo>
                    <a:pt x="5675" y="62"/>
                  </a:lnTo>
                  <a:lnTo>
                    <a:pt x="5281" y="31"/>
                  </a:lnTo>
                  <a:lnTo>
                    <a:pt x="4886" y="1"/>
                  </a:lnTo>
                  <a:lnTo>
                    <a:pt x="4886" y="1"/>
                  </a:lnTo>
                  <a:lnTo>
                    <a:pt x="4280" y="31"/>
                  </a:lnTo>
                  <a:lnTo>
                    <a:pt x="3703" y="92"/>
                  </a:lnTo>
                  <a:lnTo>
                    <a:pt x="3157" y="183"/>
                  </a:lnTo>
                  <a:lnTo>
                    <a:pt x="2671" y="335"/>
                  </a:lnTo>
                  <a:lnTo>
                    <a:pt x="2186" y="547"/>
                  </a:lnTo>
                  <a:lnTo>
                    <a:pt x="1761" y="790"/>
                  </a:lnTo>
                  <a:lnTo>
                    <a:pt x="1397" y="1063"/>
                  </a:lnTo>
                  <a:lnTo>
                    <a:pt x="1033" y="1397"/>
                  </a:lnTo>
                  <a:lnTo>
                    <a:pt x="729" y="1761"/>
                  </a:lnTo>
                  <a:lnTo>
                    <a:pt x="487" y="2155"/>
                  </a:lnTo>
                  <a:lnTo>
                    <a:pt x="304" y="2610"/>
                  </a:lnTo>
                  <a:lnTo>
                    <a:pt x="153" y="3126"/>
                  </a:lnTo>
                  <a:lnTo>
                    <a:pt x="62" y="3672"/>
                  </a:lnTo>
                  <a:lnTo>
                    <a:pt x="1" y="4249"/>
                  </a:lnTo>
                  <a:lnTo>
                    <a:pt x="31" y="4886"/>
                  </a:lnTo>
                  <a:lnTo>
                    <a:pt x="122" y="55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4"/>
            <p:cNvSpPr/>
            <p:nvPr/>
          </p:nvSpPr>
          <p:spPr>
            <a:xfrm>
              <a:off x="2488125" y="1014825"/>
              <a:ext cx="61475" cy="86525"/>
            </a:xfrm>
            <a:custGeom>
              <a:avLst/>
              <a:gdLst/>
              <a:ahLst/>
              <a:cxnLst/>
              <a:rect l="l" t="t" r="r" b="b"/>
              <a:pathLst>
                <a:path w="2459" h="3461" extrusionOk="0">
                  <a:moveTo>
                    <a:pt x="880" y="1"/>
                  </a:moveTo>
                  <a:lnTo>
                    <a:pt x="729" y="62"/>
                  </a:lnTo>
                  <a:lnTo>
                    <a:pt x="547" y="122"/>
                  </a:lnTo>
                  <a:lnTo>
                    <a:pt x="395" y="274"/>
                  </a:lnTo>
                  <a:lnTo>
                    <a:pt x="243" y="456"/>
                  </a:lnTo>
                  <a:lnTo>
                    <a:pt x="122" y="668"/>
                  </a:lnTo>
                  <a:lnTo>
                    <a:pt x="61" y="942"/>
                  </a:lnTo>
                  <a:lnTo>
                    <a:pt x="0" y="1245"/>
                  </a:lnTo>
                  <a:lnTo>
                    <a:pt x="0" y="1548"/>
                  </a:lnTo>
                  <a:lnTo>
                    <a:pt x="31" y="1852"/>
                  </a:lnTo>
                  <a:lnTo>
                    <a:pt x="122" y="2155"/>
                  </a:lnTo>
                  <a:lnTo>
                    <a:pt x="213" y="2459"/>
                  </a:lnTo>
                  <a:lnTo>
                    <a:pt x="395" y="2732"/>
                  </a:lnTo>
                  <a:lnTo>
                    <a:pt x="607" y="2975"/>
                  </a:lnTo>
                  <a:lnTo>
                    <a:pt x="850" y="3187"/>
                  </a:lnTo>
                  <a:lnTo>
                    <a:pt x="1002" y="3278"/>
                  </a:lnTo>
                  <a:lnTo>
                    <a:pt x="1184" y="3339"/>
                  </a:lnTo>
                  <a:lnTo>
                    <a:pt x="1336" y="3399"/>
                  </a:lnTo>
                  <a:lnTo>
                    <a:pt x="1548" y="3430"/>
                  </a:lnTo>
                  <a:lnTo>
                    <a:pt x="1730" y="3460"/>
                  </a:lnTo>
                  <a:lnTo>
                    <a:pt x="2185" y="3460"/>
                  </a:lnTo>
                  <a:lnTo>
                    <a:pt x="2458" y="3430"/>
                  </a:lnTo>
                  <a:lnTo>
                    <a:pt x="2034" y="851"/>
                  </a:lnTo>
                  <a:lnTo>
                    <a:pt x="1943" y="668"/>
                  </a:lnTo>
                  <a:lnTo>
                    <a:pt x="1821" y="486"/>
                  </a:lnTo>
                  <a:lnTo>
                    <a:pt x="1639" y="304"/>
                  </a:lnTo>
                  <a:lnTo>
                    <a:pt x="1427" y="122"/>
                  </a:lnTo>
                  <a:lnTo>
                    <a:pt x="1305" y="62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4"/>
            <p:cNvSpPr/>
            <p:nvPr/>
          </p:nvSpPr>
          <p:spPr>
            <a:xfrm>
              <a:off x="2488125" y="1014825"/>
              <a:ext cx="61475" cy="86525"/>
            </a:xfrm>
            <a:custGeom>
              <a:avLst/>
              <a:gdLst/>
              <a:ahLst/>
              <a:cxnLst/>
              <a:rect l="l" t="t" r="r" b="b"/>
              <a:pathLst>
                <a:path w="2459" h="3461" fill="none" extrusionOk="0">
                  <a:moveTo>
                    <a:pt x="2034" y="851"/>
                  </a:moveTo>
                  <a:lnTo>
                    <a:pt x="2034" y="851"/>
                  </a:lnTo>
                  <a:lnTo>
                    <a:pt x="1943" y="668"/>
                  </a:lnTo>
                  <a:lnTo>
                    <a:pt x="1821" y="486"/>
                  </a:lnTo>
                  <a:lnTo>
                    <a:pt x="1639" y="304"/>
                  </a:lnTo>
                  <a:lnTo>
                    <a:pt x="1427" y="122"/>
                  </a:lnTo>
                  <a:lnTo>
                    <a:pt x="1305" y="62"/>
                  </a:lnTo>
                  <a:lnTo>
                    <a:pt x="1184" y="1"/>
                  </a:lnTo>
                  <a:lnTo>
                    <a:pt x="1032" y="1"/>
                  </a:lnTo>
                  <a:lnTo>
                    <a:pt x="880" y="1"/>
                  </a:lnTo>
                  <a:lnTo>
                    <a:pt x="729" y="62"/>
                  </a:lnTo>
                  <a:lnTo>
                    <a:pt x="547" y="122"/>
                  </a:lnTo>
                  <a:lnTo>
                    <a:pt x="547" y="122"/>
                  </a:lnTo>
                  <a:lnTo>
                    <a:pt x="395" y="274"/>
                  </a:lnTo>
                  <a:lnTo>
                    <a:pt x="243" y="456"/>
                  </a:lnTo>
                  <a:lnTo>
                    <a:pt x="122" y="668"/>
                  </a:lnTo>
                  <a:lnTo>
                    <a:pt x="61" y="942"/>
                  </a:lnTo>
                  <a:lnTo>
                    <a:pt x="0" y="1245"/>
                  </a:lnTo>
                  <a:lnTo>
                    <a:pt x="0" y="1548"/>
                  </a:lnTo>
                  <a:lnTo>
                    <a:pt x="31" y="1852"/>
                  </a:lnTo>
                  <a:lnTo>
                    <a:pt x="122" y="2155"/>
                  </a:lnTo>
                  <a:lnTo>
                    <a:pt x="213" y="2459"/>
                  </a:lnTo>
                  <a:lnTo>
                    <a:pt x="395" y="2732"/>
                  </a:lnTo>
                  <a:lnTo>
                    <a:pt x="607" y="2975"/>
                  </a:lnTo>
                  <a:lnTo>
                    <a:pt x="850" y="3187"/>
                  </a:lnTo>
                  <a:lnTo>
                    <a:pt x="1002" y="3278"/>
                  </a:lnTo>
                  <a:lnTo>
                    <a:pt x="1184" y="3339"/>
                  </a:lnTo>
                  <a:lnTo>
                    <a:pt x="1336" y="3399"/>
                  </a:lnTo>
                  <a:lnTo>
                    <a:pt x="1548" y="3430"/>
                  </a:lnTo>
                  <a:lnTo>
                    <a:pt x="1730" y="3460"/>
                  </a:lnTo>
                  <a:lnTo>
                    <a:pt x="1973" y="3460"/>
                  </a:lnTo>
                  <a:lnTo>
                    <a:pt x="2185" y="3460"/>
                  </a:lnTo>
                  <a:lnTo>
                    <a:pt x="2458" y="3430"/>
                  </a:lnTo>
                  <a:lnTo>
                    <a:pt x="2034" y="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4"/>
            <p:cNvSpPr/>
            <p:nvPr/>
          </p:nvSpPr>
          <p:spPr>
            <a:xfrm>
              <a:off x="2501775" y="1036075"/>
              <a:ext cx="35675" cy="46300"/>
            </a:xfrm>
            <a:custGeom>
              <a:avLst/>
              <a:gdLst/>
              <a:ahLst/>
              <a:cxnLst/>
              <a:rect l="l" t="t" r="r" b="b"/>
              <a:pathLst>
                <a:path w="1427" h="1852" extrusionOk="0">
                  <a:moveTo>
                    <a:pt x="243" y="1"/>
                  </a:moveTo>
                  <a:lnTo>
                    <a:pt x="122" y="61"/>
                  </a:lnTo>
                  <a:lnTo>
                    <a:pt x="31" y="183"/>
                  </a:lnTo>
                  <a:lnTo>
                    <a:pt x="1" y="243"/>
                  </a:lnTo>
                  <a:lnTo>
                    <a:pt x="61" y="213"/>
                  </a:lnTo>
                  <a:lnTo>
                    <a:pt x="183" y="122"/>
                  </a:lnTo>
                  <a:lnTo>
                    <a:pt x="334" y="122"/>
                  </a:lnTo>
                  <a:lnTo>
                    <a:pt x="425" y="152"/>
                  </a:lnTo>
                  <a:lnTo>
                    <a:pt x="517" y="213"/>
                  </a:lnTo>
                  <a:lnTo>
                    <a:pt x="668" y="365"/>
                  </a:lnTo>
                  <a:lnTo>
                    <a:pt x="790" y="547"/>
                  </a:lnTo>
                  <a:lnTo>
                    <a:pt x="881" y="698"/>
                  </a:lnTo>
                  <a:lnTo>
                    <a:pt x="972" y="881"/>
                  </a:lnTo>
                  <a:lnTo>
                    <a:pt x="1184" y="1275"/>
                  </a:lnTo>
                  <a:lnTo>
                    <a:pt x="1336" y="1669"/>
                  </a:lnTo>
                  <a:lnTo>
                    <a:pt x="1397" y="1791"/>
                  </a:lnTo>
                  <a:lnTo>
                    <a:pt x="1397" y="1852"/>
                  </a:lnTo>
                  <a:lnTo>
                    <a:pt x="1427" y="1791"/>
                  </a:lnTo>
                  <a:lnTo>
                    <a:pt x="1427" y="1639"/>
                  </a:lnTo>
                  <a:lnTo>
                    <a:pt x="1366" y="1427"/>
                  </a:lnTo>
                  <a:lnTo>
                    <a:pt x="1305" y="1214"/>
                  </a:lnTo>
                  <a:lnTo>
                    <a:pt x="1154" y="789"/>
                  </a:lnTo>
                  <a:lnTo>
                    <a:pt x="1063" y="607"/>
                  </a:lnTo>
                  <a:lnTo>
                    <a:pt x="941" y="425"/>
                  </a:lnTo>
                  <a:lnTo>
                    <a:pt x="790" y="274"/>
                  </a:lnTo>
                  <a:lnTo>
                    <a:pt x="608" y="92"/>
                  </a:lnTo>
                  <a:lnTo>
                    <a:pt x="486" y="31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54"/>
            <p:cNvSpPr/>
            <p:nvPr/>
          </p:nvSpPr>
          <p:spPr>
            <a:xfrm>
              <a:off x="2507850" y="1058075"/>
              <a:ext cx="22025" cy="19750"/>
            </a:xfrm>
            <a:custGeom>
              <a:avLst/>
              <a:gdLst/>
              <a:ahLst/>
              <a:cxnLst/>
              <a:rect l="l" t="t" r="r" b="b"/>
              <a:pathLst>
                <a:path w="881" h="790" extrusionOk="0">
                  <a:moveTo>
                    <a:pt x="425" y="1"/>
                  </a:moveTo>
                  <a:lnTo>
                    <a:pt x="304" y="61"/>
                  </a:lnTo>
                  <a:lnTo>
                    <a:pt x="182" y="122"/>
                  </a:lnTo>
                  <a:lnTo>
                    <a:pt x="122" y="213"/>
                  </a:lnTo>
                  <a:lnTo>
                    <a:pt x="61" y="304"/>
                  </a:lnTo>
                  <a:lnTo>
                    <a:pt x="0" y="425"/>
                  </a:lnTo>
                  <a:lnTo>
                    <a:pt x="0" y="577"/>
                  </a:lnTo>
                  <a:lnTo>
                    <a:pt x="0" y="698"/>
                  </a:lnTo>
                  <a:lnTo>
                    <a:pt x="0" y="759"/>
                  </a:lnTo>
                  <a:lnTo>
                    <a:pt x="31" y="789"/>
                  </a:lnTo>
                  <a:lnTo>
                    <a:pt x="61" y="759"/>
                  </a:lnTo>
                  <a:lnTo>
                    <a:pt x="61" y="698"/>
                  </a:lnTo>
                  <a:lnTo>
                    <a:pt x="91" y="607"/>
                  </a:lnTo>
                  <a:lnTo>
                    <a:pt x="152" y="486"/>
                  </a:lnTo>
                  <a:lnTo>
                    <a:pt x="182" y="395"/>
                  </a:lnTo>
                  <a:lnTo>
                    <a:pt x="243" y="334"/>
                  </a:lnTo>
                  <a:lnTo>
                    <a:pt x="334" y="274"/>
                  </a:lnTo>
                  <a:lnTo>
                    <a:pt x="395" y="213"/>
                  </a:lnTo>
                  <a:lnTo>
                    <a:pt x="486" y="183"/>
                  </a:lnTo>
                  <a:lnTo>
                    <a:pt x="577" y="152"/>
                  </a:lnTo>
                  <a:lnTo>
                    <a:pt x="789" y="152"/>
                  </a:lnTo>
                  <a:lnTo>
                    <a:pt x="850" y="183"/>
                  </a:lnTo>
                  <a:lnTo>
                    <a:pt x="880" y="152"/>
                  </a:lnTo>
                  <a:lnTo>
                    <a:pt x="880" y="122"/>
                  </a:lnTo>
                  <a:lnTo>
                    <a:pt x="820" y="92"/>
                  </a:lnTo>
                  <a:lnTo>
                    <a:pt x="698" y="3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4"/>
            <p:cNvSpPr/>
            <p:nvPr/>
          </p:nvSpPr>
          <p:spPr>
            <a:xfrm>
              <a:off x="2713425" y="984500"/>
              <a:ext cx="26575" cy="12150"/>
            </a:xfrm>
            <a:custGeom>
              <a:avLst/>
              <a:gdLst/>
              <a:ahLst/>
              <a:cxnLst/>
              <a:rect l="l" t="t" r="r" b="b"/>
              <a:pathLst>
                <a:path w="1063" h="486" extrusionOk="0">
                  <a:moveTo>
                    <a:pt x="365" y="0"/>
                  </a:moveTo>
                  <a:lnTo>
                    <a:pt x="213" y="31"/>
                  </a:lnTo>
                  <a:lnTo>
                    <a:pt x="92" y="91"/>
                  </a:lnTo>
                  <a:lnTo>
                    <a:pt x="31" y="122"/>
                  </a:lnTo>
                  <a:lnTo>
                    <a:pt x="1" y="182"/>
                  </a:lnTo>
                  <a:lnTo>
                    <a:pt x="31" y="213"/>
                  </a:lnTo>
                  <a:lnTo>
                    <a:pt x="122" y="273"/>
                  </a:lnTo>
                  <a:lnTo>
                    <a:pt x="243" y="334"/>
                  </a:lnTo>
                  <a:lnTo>
                    <a:pt x="517" y="455"/>
                  </a:lnTo>
                  <a:lnTo>
                    <a:pt x="820" y="486"/>
                  </a:lnTo>
                  <a:lnTo>
                    <a:pt x="972" y="486"/>
                  </a:lnTo>
                  <a:lnTo>
                    <a:pt x="1063" y="455"/>
                  </a:lnTo>
                  <a:lnTo>
                    <a:pt x="1032" y="364"/>
                  </a:lnTo>
                  <a:lnTo>
                    <a:pt x="972" y="273"/>
                  </a:lnTo>
                  <a:lnTo>
                    <a:pt x="850" y="182"/>
                  </a:lnTo>
                  <a:lnTo>
                    <a:pt x="759" y="91"/>
                  </a:lnTo>
                  <a:lnTo>
                    <a:pt x="668" y="31"/>
                  </a:lnTo>
                  <a:lnTo>
                    <a:pt x="608" y="31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4"/>
            <p:cNvSpPr/>
            <p:nvPr/>
          </p:nvSpPr>
          <p:spPr>
            <a:xfrm>
              <a:off x="2595075" y="983725"/>
              <a:ext cx="27350" cy="12175"/>
            </a:xfrm>
            <a:custGeom>
              <a:avLst/>
              <a:gdLst/>
              <a:ahLst/>
              <a:cxnLst/>
              <a:rect l="l" t="t" r="r" b="b"/>
              <a:pathLst>
                <a:path w="1094" h="487" extrusionOk="0">
                  <a:moveTo>
                    <a:pt x="486" y="1"/>
                  </a:moveTo>
                  <a:lnTo>
                    <a:pt x="456" y="31"/>
                  </a:lnTo>
                  <a:lnTo>
                    <a:pt x="426" y="31"/>
                  </a:lnTo>
                  <a:lnTo>
                    <a:pt x="335" y="92"/>
                  </a:lnTo>
                  <a:lnTo>
                    <a:pt x="213" y="153"/>
                  </a:lnTo>
                  <a:lnTo>
                    <a:pt x="122" y="274"/>
                  </a:lnTo>
                  <a:lnTo>
                    <a:pt x="62" y="365"/>
                  </a:lnTo>
                  <a:lnTo>
                    <a:pt x="1" y="456"/>
                  </a:lnTo>
                  <a:lnTo>
                    <a:pt x="122" y="486"/>
                  </a:lnTo>
                  <a:lnTo>
                    <a:pt x="244" y="486"/>
                  </a:lnTo>
                  <a:lnTo>
                    <a:pt x="547" y="426"/>
                  </a:lnTo>
                  <a:lnTo>
                    <a:pt x="851" y="335"/>
                  </a:lnTo>
                  <a:lnTo>
                    <a:pt x="972" y="274"/>
                  </a:lnTo>
                  <a:lnTo>
                    <a:pt x="1063" y="213"/>
                  </a:lnTo>
                  <a:lnTo>
                    <a:pt x="1093" y="153"/>
                  </a:lnTo>
                  <a:lnTo>
                    <a:pt x="1063" y="122"/>
                  </a:lnTo>
                  <a:lnTo>
                    <a:pt x="1002" y="62"/>
                  </a:lnTo>
                  <a:lnTo>
                    <a:pt x="881" y="31"/>
                  </a:lnTo>
                  <a:lnTo>
                    <a:pt x="699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4"/>
            <p:cNvSpPr/>
            <p:nvPr/>
          </p:nvSpPr>
          <p:spPr>
            <a:xfrm>
              <a:off x="2654250" y="1065650"/>
              <a:ext cx="41000" cy="24300"/>
            </a:xfrm>
            <a:custGeom>
              <a:avLst/>
              <a:gdLst/>
              <a:ahLst/>
              <a:cxnLst/>
              <a:rect l="l" t="t" r="r" b="b"/>
              <a:pathLst>
                <a:path w="1640" h="972" extrusionOk="0">
                  <a:moveTo>
                    <a:pt x="486" y="1"/>
                  </a:moveTo>
                  <a:lnTo>
                    <a:pt x="244" y="213"/>
                  </a:lnTo>
                  <a:lnTo>
                    <a:pt x="62" y="426"/>
                  </a:lnTo>
                  <a:lnTo>
                    <a:pt x="31" y="517"/>
                  </a:lnTo>
                  <a:lnTo>
                    <a:pt x="1" y="608"/>
                  </a:lnTo>
                  <a:lnTo>
                    <a:pt x="31" y="638"/>
                  </a:lnTo>
                  <a:lnTo>
                    <a:pt x="92" y="699"/>
                  </a:lnTo>
                  <a:lnTo>
                    <a:pt x="365" y="820"/>
                  </a:lnTo>
                  <a:lnTo>
                    <a:pt x="699" y="911"/>
                  </a:lnTo>
                  <a:lnTo>
                    <a:pt x="881" y="942"/>
                  </a:lnTo>
                  <a:lnTo>
                    <a:pt x="1063" y="972"/>
                  </a:lnTo>
                  <a:lnTo>
                    <a:pt x="1215" y="942"/>
                  </a:lnTo>
                  <a:lnTo>
                    <a:pt x="1336" y="911"/>
                  </a:lnTo>
                  <a:lnTo>
                    <a:pt x="1457" y="881"/>
                  </a:lnTo>
                  <a:lnTo>
                    <a:pt x="1548" y="790"/>
                  </a:lnTo>
                  <a:lnTo>
                    <a:pt x="1609" y="699"/>
                  </a:lnTo>
                  <a:lnTo>
                    <a:pt x="1639" y="578"/>
                  </a:lnTo>
                  <a:lnTo>
                    <a:pt x="1639" y="395"/>
                  </a:lnTo>
                  <a:lnTo>
                    <a:pt x="1609" y="213"/>
                  </a:lnTo>
                  <a:lnTo>
                    <a:pt x="1579" y="274"/>
                  </a:lnTo>
                  <a:lnTo>
                    <a:pt x="1488" y="395"/>
                  </a:lnTo>
                  <a:lnTo>
                    <a:pt x="1427" y="456"/>
                  </a:lnTo>
                  <a:lnTo>
                    <a:pt x="1306" y="517"/>
                  </a:lnTo>
                  <a:lnTo>
                    <a:pt x="1215" y="547"/>
                  </a:lnTo>
                  <a:lnTo>
                    <a:pt x="1063" y="578"/>
                  </a:lnTo>
                  <a:lnTo>
                    <a:pt x="911" y="547"/>
                  </a:lnTo>
                  <a:lnTo>
                    <a:pt x="759" y="517"/>
                  </a:lnTo>
                  <a:lnTo>
                    <a:pt x="638" y="426"/>
                  </a:lnTo>
                  <a:lnTo>
                    <a:pt x="547" y="335"/>
                  </a:lnTo>
                  <a:lnTo>
                    <a:pt x="486" y="244"/>
                  </a:lnTo>
                  <a:lnTo>
                    <a:pt x="456" y="62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4"/>
            <p:cNvSpPr/>
            <p:nvPr/>
          </p:nvSpPr>
          <p:spPr>
            <a:xfrm>
              <a:off x="2654250" y="1065650"/>
              <a:ext cx="41000" cy="24300"/>
            </a:xfrm>
            <a:custGeom>
              <a:avLst/>
              <a:gdLst/>
              <a:ahLst/>
              <a:cxnLst/>
              <a:rect l="l" t="t" r="r" b="b"/>
              <a:pathLst>
                <a:path w="1640" h="972" fill="none" extrusionOk="0">
                  <a:moveTo>
                    <a:pt x="486" y="1"/>
                  </a:moveTo>
                  <a:lnTo>
                    <a:pt x="486" y="1"/>
                  </a:lnTo>
                  <a:lnTo>
                    <a:pt x="244" y="213"/>
                  </a:lnTo>
                  <a:lnTo>
                    <a:pt x="62" y="426"/>
                  </a:lnTo>
                  <a:lnTo>
                    <a:pt x="31" y="517"/>
                  </a:lnTo>
                  <a:lnTo>
                    <a:pt x="1" y="608"/>
                  </a:lnTo>
                  <a:lnTo>
                    <a:pt x="1" y="608"/>
                  </a:lnTo>
                  <a:lnTo>
                    <a:pt x="31" y="638"/>
                  </a:lnTo>
                  <a:lnTo>
                    <a:pt x="92" y="699"/>
                  </a:lnTo>
                  <a:lnTo>
                    <a:pt x="365" y="820"/>
                  </a:lnTo>
                  <a:lnTo>
                    <a:pt x="699" y="911"/>
                  </a:lnTo>
                  <a:lnTo>
                    <a:pt x="881" y="942"/>
                  </a:lnTo>
                  <a:lnTo>
                    <a:pt x="1063" y="972"/>
                  </a:lnTo>
                  <a:lnTo>
                    <a:pt x="1063" y="972"/>
                  </a:lnTo>
                  <a:lnTo>
                    <a:pt x="1215" y="942"/>
                  </a:lnTo>
                  <a:lnTo>
                    <a:pt x="1336" y="911"/>
                  </a:lnTo>
                  <a:lnTo>
                    <a:pt x="1457" y="881"/>
                  </a:lnTo>
                  <a:lnTo>
                    <a:pt x="1548" y="790"/>
                  </a:lnTo>
                  <a:lnTo>
                    <a:pt x="1609" y="699"/>
                  </a:lnTo>
                  <a:lnTo>
                    <a:pt x="1639" y="578"/>
                  </a:lnTo>
                  <a:lnTo>
                    <a:pt x="1639" y="395"/>
                  </a:lnTo>
                  <a:lnTo>
                    <a:pt x="1609" y="213"/>
                  </a:lnTo>
                  <a:lnTo>
                    <a:pt x="1609" y="213"/>
                  </a:lnTo>
                  <a:lnTo>
                    <a:pt x="1579" y="274"/>
                  </a:lnTo>
                  <a:lnTo>
                    <a:pt x="1488" y="395"/>
                  </a:lnTo>
                  <a:lnTo>
                    <a:pt x="1427" y="456"/>
                  </a:lnTo>
                  <a:lnTo>
                    <a:pt x="1306" y="517"/>
                  </a:lnTo>
                  <a:lnTo>
                    <a:pt x="1215" y="547"/>
                  </a:lnTo>
                  <a:lnTo>
                    <a:pt x="1063" y="578"/>
                  </a:lnTo>
                  <a:lnTo>
                    <a:pt x="1063" y="578"/>
                  </a:lnTo>
                  <a:lnTo>
                    <a:pt x="911" y="547"/>
                  </a:lnTo>
                  <a:lnTo>
                    <a:pt x="911" y="547"/>
                  </a:lnTo>
                  <a:lnTo>
                    <a:pt x="759" y="517"/>
                  </a:lnTo>
                  <a:lnTo>
                    <a:pt x="638" y="426"/>
                  </a:lnTo>
                  <a:lnTo>
                    <a:pt x="547" y="335"/>
                  </a:lnTo>
                  <a:lnTo>
                    <a:pt x="486" y="244"/>
                  </a:lnTo>
                  <a:lnTo>
                    <a:pt x="456" y="62"/>
                  </a:lnTo>
                  <a:lnTo>
                    <a:pt x="4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4"/>
            <p:cNvSpPr/>
            <p:nvPr/>
          </p:nvSpPr>
          <p:spPr>
            <a:xfrm>
              <a:off x="2654250" y="1061100"/>
              <a:ext cx="40250" cy="19750"/>
            </a:xfrm>
            <a:custGeom>
              <a:avLst/>
              <a:gdLst/>
              <a:ahLst/>
              <a:cxnLst/>
              <a:rect l="l" t="t" r="r" b="b"/>
              <a:pathLst>
                <a:path w="1610" h="790" extrusionOk="0">
                  <a:moveTo>
                    <a:pt x="911" y="1"/>
                  </a:moveTo>
                  <a:lnTo>
                    <a:pt x="699" y="31"/>
                  </a:lnTo>
                  <a:lnTo>
                    <a:pt x="517" y="122"/>
                  </a:lnTo>
                  <a:lnTo>
                    <a:pt x="335" y="244"/>
                  </a:lnTo>
                  <a:lnTo>
                    <a:pt x="183" y="395"/>
                  </a:lnTo>
                  <a:lnTo>
                    <a:pt x="62" y="547"/>
                  </a:lnTo>
                  <a:lnTo>
                    <a:pt x="1" y="668"/>
                  </a:lnTo>
                  <a:lnTo>
                    <a:pt x="1" y="729"/>
                  </a:lnTo>
                  <a:lnTo>
                    <a:pt x="31" y="699"/>
                  </a:lnTo>
                  <a:lnTo>
                    <a:pt x="122" y="577"/>
                  </a:lnTo>
                  <a:lnTo>
                    <a:pt x="244" y="456"/>
                  </a:lnTo>
                  <a:lnTo>
                    <a:pt x="395" y="335"/>
                  </a:lnTo>
                  <a:lnTo>
                    <a:pt x="577" y="244"/>
                  </a:lnTo>
                  <a:lnTo>
                    <a:pt x="759" y="213"/>
                  </a:lnTo>
                  <a:lnTo>
                    <a:pt x="911" y="183"/>
                  </a:lnTo>
                  <a:lnTo>
                    <a:pt x="1093" y="183"/>
                  </a:lnTo>
                  <a:lnTo>
                    <a:pt x="1245" y="213"/>
                  </a:lnTo>
                  <a:lnTo>
                    <a:pt x="1306" y="244"/>
                  </a:lnTo>
                  <a:lnTo>
                    <a:pt x="1397" y="304"/>
                  </a:lnTo>
                  <a:lnTo>
                    <a:pt x="1457" y="365"/>
                  </a:lnTo>
                  <a:lnTo>
                    <a:pt x="1488" y="456"/>
                  </a:lnTo>
                  <a:lnTo>
                    <a:pt x="1548" y="608"/>
                  </a:lnTo>
                  <a:lnTo>
                    <a:pt x="1548" y="760"/>
                  </a:lnTo>
                  <a:lnTo>
                    <a:pt x="1579" y="790"/>
                  </a:lnTo>
                  <a:lnTo>
                    <a:pt x="1579" y="760"/>
                  </a:lnTo>
                  <a:lnTo>
                    <a:pt x="1609" y="608"/>
                  </a:lnTo>
                  <a:lnTo>
                    <a:pt x="1579" y="426"/>
                  </a:lnTo>
                  <a:lnTo>
                    <a:pt x="1548" y="304"/>
                  </a:lnTo>
                  <a:lnTo>
                    <a:pt x="1488" y="213"/>
                  </a:lnTo>
                  <a:lnTo>
                    <a:pt x="1397" y="122"/>
                  </a:lnTo>
                  <a:lnTo>
                    <a:pt x="1306" y="62"/>
                  </a:lnTo>
                  <a:lnTo>
                    <a:pt x="1093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54"/>
            <p:cNvSpPr/>
            <p:nvPr/>
          </p:nvSpPr>
          <p:spPr>
            <a:xfrm>
              <a:off x="2571575" y="1056550"/>
              <a:ext cx="176025" cy="118375"/>
            </a:xfrm>
            <a:custGeom>
              <a:avLst/>
              <a:gdLst/>
              <a:ahLst/>
              <a:cxnLst/>
              <a:rect l="l" t="t" r="r" b="b"/>
              <a:pathLst>
                <a:path w="7041" h="4735" extrusionOk="0">
                  <a:moveTo>
                    <a:pt x="6828" y="1"/>
                  </a:moveTo>
                  <a:lnTo>
                    <a:pt x="6828" y="244"/>
                  </a:lnTo>
                  <a:lnTo>
                    <a:pt x="6858" y="850"/>
                  </a:lnTo>
                  <a:lnTo>
                    <a:pt x="6888" y="1275"/>
                  </a:lnTo>
                  <a:lnTo>
                    <a:pt x="6919" y="1730"/>
                  </a:lnTo>
                  <a:lnTo>
                    <a:pt x="6919" y="1973"/>
                  </a:lnTo>
                  <a:lnTo>
                    <a:pt x="6919" y="2216"/>
                  </a:lnTo>
                  <a:lnTo>
                    <a:pt x="6919" y="2337"/>
                  </a:lnTo>
                  <a:lnTo>
                    <a:pt x="6888" y="2459"/>
                  </a:lnTo>
                  <a:lnTo>
                    <a:pt x="6858" y="2732"/>
                  </a:lnTo>
                  <a:lnTo>
                    <a:pt x="6797" y="2944"/>
                  </a:lnTo>
                  <a:lnTo>
                    <a:pt x="6676" y="3187"/>
                  </a:lnTo>
                  <a:lnTo>
                    <a:pt x="6555" y="3399"/>
                  </a:lnTo>
                  <a:lnTo>
                    <a:pt x="6433" y="3581"/>
                  </a:lnTo>
                  <a:lnTo>
                    <a:pt x="6282" y="3733"/>
                  </a:lnTo>
                  <a:lnTo>
                    <a:pt x="6099" y="3885"/>
                  </a:lnTo>
                  <a:lnTo>
                    <a:pt x="5948" y="4006"/>
                  </a:lnTo>
                  <a:lnTo>
                    <a:pt x="5766" y="4128"/>
                  </a:lnTo>
                  <a:lnTo>
                    <a:pt x="5493" y="4279"/>
                  </a:lnTo>
                  <a:lnTo>
                    <a:pt x="5250" y="4370"/>
                  </a:lnTo>
                  <a:lnTo>
                    <a:pt x="5007" y="4431"/>
                  </a:lnTo>
                  <a:lnTo>
                    <a:pt x="4795" y="4492"/>
                  </a:lnTo>
                  <a:lnTo>
                    <a:pt x="4522" y="4522"/>
                  </a:lnTo>
                  <a:lnTo>
                    <a:pt x="4188" y="4552"/>
                  </a:lnTo>
                  <a:lnTo>
                    <a:pt x="3763" y="4583"/>
                  </a:lnTo>
                  <a:lnTo>
                    <a:pt x="3308" y="4552"/>
                  </a:lnTo>
                  <a:lnTo>
                    <a:pt x="2822" y="4522"/>
                  </a:lnTo>
                  <a:lnTo>
                    <a:pt x="2337" y="4431"/>
                  </a:lnTo>
                  <a:lnTo>
                    <a:pt x="1851" y="4310"/>
                  </a:lnTo>
                  <a:lnTo>
                    <a:pt x="1366" y="4128"/>
                  </a:lnTo>
                  <a:lnTo>
                    <a:pt x="971" y="3946"/>
                  </a:lnTo>
                  <a:lnTo>
                    <a:pt x="607" y="3703"/>
                  </a:lnTo>
                  <a:lnTo>
                    <a:pt x="334" y="3490"/>
                  </a:lnTo>
                  <a:lnTo>
                    <a:pt x="152" y="3308"/>
                  </a:lnTo>
                  <a:lnTo>
                    <a:pt x="0" y="3126"/>
                  </a:lnTo>
                  <a:lnTo>
                    <a:pt x="31" y="3187"/>
                  </a:lnTo>
                  <a:lnTo>
                    <a:pt x="122" y="3339"/>
                  </a:lnTo>
                  <a:lnTo>
                    <a:pt x="304" y="3521"/>
                  </a:lnTo>
                  <a:lnTo>
                    <a:pt x="577" y="3763"/>
                  </a:lnTo>
                  <a:lnTo>
                    <a:pt x="911" y="4006"/>
                  </a:lnTo>
                  <a:lnTo>
                    <a:pt x="1335" y="4219"/>
                  </a:lnTo>
                  <a:lnTo>
                    <a:pt x="1791" y="4401"/>
                  </a:lnTo>
                  <a:lnTo>
                    <a:pt x="2306" y="4552"/>
                  </a:lnTo>
                  <a:lnTo>
                    <a:pt x="2822" y="4643"/>
                  </a:lnTo>
                  <a:lnTo>
                    <a:pt x="3308" y="4704"/>
                  </a:lnTo>
                  <a:lnTo>
                    <a:pt x="3763" y="4735"/>
                  </a:lnTo>
                  <a:lnTo>
                    <a:pt x="4188" y="4735"/>
                  </a:lnTo>
                  <a:lnTo>
                    <a:pt x="4552" y="4704"/>
                  </a:lnTo>
                  <a:lnTo>
                    <a:pt x="4825" y="4643"/>
                  </a:lnTo>
                  <a:lnTo>
                    <a:pt x="5007" y="4613"/>
                  </a:lnTo>
                  <a:lnTo>
                    <a:pt x="5068" y="4613"/>
                  </a:lnTo>
                  <a:lnTo>
                    <a:pt x="5280" y="4552"/>
                  </a:lnTo>
                  <a:lnTo>
                    <a:pt x="5553" y="4431"/>
                  </a:lnTo>
                  <a:lnTo>
                    <a:pt x="5857" y="4249"/>
                  </a:lnTo>
                  <a:lnTo>
                    <a:pt x="6039" y="4158"/>
                  </a:lnTo>
                  <a:lnTo>
                    <a:pt x="6221" y="4006"/>
                  </a:lnTo>
                  <a:lnTo>
                    <a:pt x="6373" y="3855"/>
                  </a:lnTo>
                  <a:lnTo>
                    <a:pt x="6555" y="3672"/>
                  </a:lnTo>
                  <a:lnTo>
                    <a:pt x="6706" y="3460"/>
                  </a:lnTo>
                  <a:lnTo>
                    <a:pt x="6828" y="3248"/>
                  </a:lnTo>
                  <a:lnTo>
                    <a:pt x="6919" y="3005"/>
                  </a:lnTo>
                  <a:lnTo>
                    <a:pt x="6979" y="2732"/>
                  </a:lnTo>
                  <a:lnTo>
                    <a:pt x="7010" y="2489"/>
                  </a:lnTo>
                  <a:lnTo>
                    <a:pt x="7040" y="2368"/>
                  </a:lnTo>
                  <a:lnTo>
                    <a:pt x="7010" y="2216"/>
                  </a:lnTo>
                  <a:lnTo>
                    <a:pt x="7010" y="1973"/>
                  </a:lnTo>
                  <a:lnTo>
                    <a:pt x="7010" y="1730"/>
                  </a:lnTo>
                  <a:lnTo>
                    <a:pt x="6979" y="1275"/>
                  </a:lnTo>
                  <a:lnTo>
                    <a:pt x="6949" y="850"/>
                  </a:lnTo>
                  <a:lnTo>
                    <a:pt x="6888" y="244"/>
                  </a:lnTo>
                  <a:lnTo>
                    <a:pt x="6828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54"/>
            <p:cNvSpPr/>
            <p:nvPr/>
          </p:nvSpPr>
          <p:spPr>
            <a:xfrm>
              <a:off x="2571575" y="1056550"/>
              <a:ext cx="176025" cy="118375"/>
            </a:xfrm>
            <a:custGeom>
              <a:avLst/>
              <a:gdLst/>
              <a:ahLst/>
              <a:cxnLst/>
              <a:rect l="l" t="t" r="r" b="b"/>
              <a:pathLst>
                <a:path w="7041" h="4735" fill="none" extrusionOk="0">
                  <a:moveTo>
                    <a:pt x="0" y="3126"/>
                  </a:moveTo>
                  <a:lnTo>
                    <a:pt x="0" y="3126"/>
                  </a:lnTo>
                  <a:lnTo>
                    <a:pt x="31" y="3187"/>
                  </a:lnTo>
                  <a:lnTo>
                    <a:pt x="31" y="3187"/>
                  </a:lnTo>
                  <a:lnTo>
                    <a:pt x="122" y="3339"/>
                  </a:lnTo>
                  <a:lnTo>
                    <a:pt x="122" y="3339"/>
                  </a:lnTo>
                  <a:lnTo>
                    <a:pt x="304" y="3521"/>
                  </a:lnTo>
                  <a:lnTo>
                    <a:pt x="577" y="3763"/>
                  </a:lnTo>
                  <a:lnTo>
                    <a:pt x="577" y="3763"/>
                  </a:lnTo>
                  <a:lnTo>
                    <a:pt x="911" y="4006"/>
                  </a:lnTo>
                  <a:lnTo>
                    <a:pt x="1335" y="4219"/>
                  </a:lnTo>
                  <a:lnTo>
                    <a:pt x="1791" y="4401"/>
                  </a:lnTo>
                  <a:lnTo>
                    <a:pt x="2306" y="4552"/>
                  </a:lnTo>
                  <a:lnTo>
                    <a:pt x="2306" y="4552"/>
                  </a:lnTo>
                  <a:lnTo>
                    <a:pt x="2822" y="4643"/>
                  </a:lnTo>
                  <a:lnTo>
                    <a:pt x="3308" y="4704"/>
                  </a:lnTo>
                  <a:lnTo>
                    <a:pt x="3763" y="4735"/>
                  </a:lnTo>
                  <a:lnTo>
                    <a:pt x="4188" y="4735"/>
                  </a:lnTo>
                  <a:lnTo>
                    <a:pt x="4188" y="4735"/>
                  </a:lnTo>
                  <a:lnTo>
                    <a:pt x="4552" y="4704"/>
                  </a:lnTo>
                  <a:lnTo>
                    <a:pt x="4825" y="4643"/>
                  </a:lnTo>
                  <a:lnTo>
                    <a:pt x="4825" y="4643"/>
                  </a:lnTo>
                  <a:lnTo>
                    <a:pt x="5007" y="4613"/>
                  </a:lnTo>
                  <a:lnTo>
                    <a:pt x="5007" y="4613"/>
                  </a:lnTo>
                  <a:lnTo>
                    <a:pt x="5068" y="4613"/>
                  </a:lnTo>
                  <a:lnTo>
                    <a:pt x="5068" y="4613"/>
                  </a:lnTo>
                  <a:lnTo>
                    <a:pt x="5280" y="4552"/>
                  </a:lnTo>
                  <a:lnTo>
                    <a:pt x="5280" y="4552"/>
                  </a:lnTo>
                  <a:lnTo>
                    <a:pt x="5553" y="4431"/>
                  </a:lnTo>
                  <a:lnTo>
                    <a:pt x="5553" y="4431"/>
                  </a:lnTo>
                  <a:lnTo>
                    <a:pt x="5857" y="4249"/>
                  </a:lnTo>
                  <a:lnTo>
                    <a:pt x="5857" y="4249"/>
                  </a:lnTo>
                  <a:lnTo>
                    <a:pt x="6039" y="4158"/>
                  </a:lnTo>
                  <a:lnTo>
                    <a:pt x="6039" y="4158"/>
                  </a:lnTo>
                  <a:lnTo>
                    <a:pt x="6221" y="4006"/>
                  </a:lnTo>
                  <a:lnTo>
                    <a:pt x="6221" y="4006"/>
                  </a:lnTo>
                  <a:lnTo>
                    <a:pt x="6373" y="3855"/>
                  </a:lnTo>
                  <a:lnTo>
                    <a:pt x="6373" y="3855"/>
                  </a:lnTo>
                  <a:lnTo>
                    <a:pt x="6555" y="3672"/>
                  </a:lnTo>
                  <a:lnTo>
                    <a:pt x="6555" y="3672"/>
                  </a:lnTo>
                  <a:lnTo>
                    <a:pt x="6706" y="3460"/>
                  </a:lnTo>
                  <a:lnTo>
                    <a:pt x="6828" y="3248"/>
                  </a:lnTo>
                  <a:lnTo>
                    <a:pt x="6919" y="3005"/>
                  </a:lnTo>
                  <a:lnTo>
                    <a:pt x="6979" y="2732"/>
                  </a:lnTo>
                  <a:lnTo>
                    <a:pt x="6979" y="2732"/>
                  </a:lnTo>
                  <a:lnTo>
                    <a:pt x="7010" y="2489"/>
                  </a:lnTo>
                  <a:lnTo>
                    <a:pt x="7010" y="2489"/>
                  </a:lnTo>
                  <a:lnTo>
                    <a:pt x="7040" y="2368"/>
                  </a:lnTo>
                  <a:lnTo>
                    <a:pt x="7010" y="2216"/>
                  </a:lnTo>
                  <a:lnTo>
                    <a:pt x="7010" y="2216"/>
                  </a:lnTo>
                  <a:lnTo>
                    <a:pt x="7010" y="1973"/>
                  </a:lnTo>
                  <a:lnTo>
                    <a:pt x="7010" y="1730"/>
                  </a:lnTo>
                  <a:lnTo>
                    <a:pt x="7010" y="1730"/>
                  </a:lnTo>
                  <a:lnTo>
                    <a:pt x="6979" y="1275"/>
                  </a:lnTo>
                  <a:lnTo>
                    <a:pt x="6979" y="1275"/>
                  </a:lnTo>
                  <a:lnTo>
                    <a:pt x="6949" y="850"/>
                  </a:lnTo>
                  <a:lnTo>
                    <a:pt x="6949" y="850"/>
                  </a:lnTo>
                  <a:lnTo>
                    <a:pt x="6888" y="244"/>
                  </a:lnTo>
                  <a:lnTo>
                    <a:pt x="6888" y="244"/>
                  </a:lnTo>
                  <a:lnTo>
                    <a:pt x="6828" y="1"/>
                  </a:lnTo>
                  <a:lnTo>
                    <a:pt x="6828" y="1"/>
                  </a:lnTo>
                  <a:lnTo>
                    <a:pt x="6828" y="244"/>
                  </a:lnTo>
                  <a:lnTo>
                    <a:pt x="6828" y="244"/>
                  </a:lnTo>
                  <a:lnTo>
                    <a:pt x="6858" y="850"/>
                  </a:lnTo>
                  <a:lnTo>
                    <a:pt x="6858" y="850"/>
                  </a:lnTo>
                  <a:lnTo>
                    <a:pt x="6888" y="1275"/>
                  </a:lnTo>
                  <a:lnTo>
                    <a:pt x="6888" y="1275"/>
                  </a:lnTo>
                  <a:lnTo>
                    <a:pt x="6919" y="1730"/>
                  </a:lnTo>
                  <a:lnTo>
                    <a:pt x="6919" y="1730"/>
                  </a:lnTo>
                  <a:lnTo>
                    <a:pt x="6919" y="1973"/>
                  </a:lnTo>
                  <a:lnTo>
                    <a:pt x="6919" y="2216"/>
                  </a:lnTo>
                  <a:lnTo>
                    <a:pt x="6919" y="2337"/>
                  </a:lnTo>
                  <a:lnTo>
                    <a:pt x="6919" y="2337"/>
                  </a:lnTo>
                  <a:lnTo>
                    <a:pt x="6888" y="2459"/>
                  </a:lnTo>
                  <a:lnTo>
                    <a:pt x="6888" y="2459"/>
                  </a:lnTo>
                  <a:lnTo>
                    <a:pt x="6858" y="2732"/>
                  </a:lnTo>
                  <a:lnTo>
                    <a:pt x="6858" y="2732"/>
                  </a:lnTo>
                  <a:lnTo>
                    <a:pt x="6797" y="2944"/>
                  </a:lnTo>
                  <a:lnTo>
                    <a:pt x="6676" y="3187"/>
                  </a:lnTo>
                  <a:lnTo>
                    <a:pt x="6555" y="3399"/>
                  </a:lnTo>
                  <a:lnTo>
                    <a:pt x="6433" y="3581"/>
                  </a:lnTo>
                  <a:lnTo>
                    <a:pt x="6433" y="3581"/>
                  </a:lnTo>
                  <a:lnTo>
                    <a:pt x="6282" y="3733"/>
                  </a:lnTo>
                  <a:lnTo>
                    <a:pt x="6282" y="3733"/>
                  </a:lnTo>
                  <a:lnTo>
                    <a:pt x="6099" y="3885"/>
                  </a:lnTo>
                  <a:lnTo>
                    <a:pt x="6099" y="3885"/>
                  </a:lnTo>
                  <a:lnTo>
                    <a:pt x="5948" y="4006"/>
                  </a:lnTo>
                  <a:lnTo>
                    <a:pt x="5948" y="4006"/>
                  </a:lnTo>
                  <a:lnTo>
                    <a:pt x="5766" y="4128"/>
                  </a:lnTo>
                  <a:lnTo>
                    <a:pt x="5766" y="4128"/>
                  </a:lnTo>
                  <a:lnTo>
                    <a:pt x="5493" y="4279"/>
                  </a:lnTo>
                  <a:lnTo>
                    <a:pt x="5493" y="4279"/>
                  </a:lnTo>
                  <a:lnTo>
                    <a:pt x="5250" y="4370"/>
                  </a:lnTo>
                  <a:lnTo>
                    <a:pt x="5250" y="4370"/>
                  </a:lnTo>
                  <a:lnTo>
                    <a:pt x="5007" y="4431"/>
                  </a:lnTo>
                  <a:lnTo>
                    <a:pt x="5007" y="4431"/>
                  </a:lnTo>
                  <a:lnTo>
                    <a:pt x="4795" y="4492"/>
                  </a:lnTo>
                  <a:lnTo>
                    <a:pt x="4795" y="4492"/>
                  </a:lnTo>
                  <a:lnTo>
                    <a:pt x="4522" y="4522"/>
                  </a:lnTo>
                  <a:lnTo>
                    <a:pt x="4188" y="4552"/>
                  </a:lnTo>
                  <a:lnTo>
                    <a:pt x="4188" y="4552"/>
                  </a:lnTo>
                  <a:lnTo>
                    <a:pt x="3763" y="4583"/>
                  </a:lnTo>
                  <a:lnTo>
                    <a:pt x="3308" y="4552"/>
                  </a:lnTo>
                  <a:lnTo>
                    <a:pt x="2822" y="4522"/>
                  </a:lnTo>
                  <a:lnTo>
                    <a:pt x="2337" y="4431"/>
                  </a:lnTo>
                  <a:lnTo>
                    <a:pt x="2337" y="4431"/>
                  </a:lnTo>
                  <a:lnTo>
                    <a:pt x="1851" y="4310"/>
                  </a:lnTo>
                  <a:lnTo>
                    <a:pt x="1366" y="4128"/>
                  </a:lnTo>
                  <a:lnTo>
                    <a:pt x="971" y="3946"/>
                  </a:lnTo>
                  <a:lnTo>
                    <a:pt x="607" y="3703"/>
                  </a:lnTo>
                  <a:lnTo>
                    <a:pt x="607" y="3703"/>
                  </a:lnTo>
                  <a:lnTo>
                    <a:pt x="334" y="3490"/>
                  </a:lnTo>
                  <a:lnTo>
                    <a:pt x="152" y="3308"/>
                  </a:lnTo>
                  <a:lnTo>
                    <a:pt x="0" y="31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54"/>
            <p:cNvSpPr/>
            <p:nvPr/>
          </p:nvSpPr>
          <p:spPr>
            <a:xfrm>
              <a:off x="2589775" y="1026975"/>
              <a:ext cx="47050" cy="33400"/>
            </a:xfrm>
            <a:custGeom>
              <a:avLst/>
              <a:gdLst/>
              <a:ahLst/>
              <a:cxnLst/>
              <a:rect l="l" t="t" r="r" b="b"/>
              <a:pathLst>
                <a:path w="1882" h="1336" extrusionOk="0">
                  <a:moveTo>
                    <a:pt x="911" y="0"/>
                  </a:moveTo>
                  <a:lnTo>
                    <a:pt x="729" y="31"/>
                  </a:lnTo>
                  <a:lnTo>
                    <a:pt x="547" y="122"/>
                  </a:lnTo>
                  <a:lnTo>
                    <a:pt x="395" y="243"/>
                  </a:lnTo>
                  <a:lnTo>
                    <a:pt x="274" y="395"/>
                  </a:lnTo>
                  <a:lnTo>
                    <a:pt x="152" y="577"/>
                  </a:lnTo>
                  <a:lnTo>
                    <a:pt x="61" y="789"/>
                  </a:lnTo>
                  <a:lnTo>
                    <a:pt x="1" y="1002"/>
                  </a:lnTo>
                  <a:lnTo>
                    <a:pt x="152" y="1123"/>
                  </a:lnTo>
                  <a:lnTo>
                    <a:pt x="243" y="1214"/>
                  </a:lnTo>
                  <a:lnTo>
                    <a:pt x="304" y="1123"/>
                  </a:lnTo>
                  <a:lnTo>
                    <a:pt x="456" y="911"/>
                  </a:lnTo>
                  <a:lnTo>
                    <a:pt x="547" y="820"/>
                  </a:lnTo>
                  <a:lnTo>
                    <a:pt x="698" y="698"/>
                  </a:lnTo>
                  <a:lnTo>
                    <a:pt x="850" y="607"/>
                  </a:lnTo>
                  <a:lnTo>
                    <a:pt x="1032" y="547"/>
                  </a:lnTo>
                  <a:lnTo>
                    <a:pt x="1123" y="547"/>
                  </a:lnTo>
                  <a:lnTo>
                    <a:pt x="1214" y="577"/>
                  </a:lnTo>
                  <a:lnTo>
                    <a:pt x="1366" y="638"/>
                  </a:lnTo>
                  <a:lnTo>
                    <a:pt x="1518" y="759"/>
                  </a:lnTo>
                  <a:lnTo>
                    <a:pt x="1639" y="911"/>
                  </a:lnTo>
                  <a:lnTo>
                    <a:pt x="1821" y="1184"/>
                  </a:lnTo>
                  <a:lnTo>
                    <a:pt x="1882" y="1336"/>
                  </a:lnTo>
                  <a:lnTo>
                    <a:pt x="1821" y="941"/>
                  </a:lnTo>
                  <a:lnTo>
                    <a:pt x="1761" y="729"/>
                  </a:lnTo>
                  <a:lnTo>
                    <a:pt x="1700" y="516"/>
                  </a:lnTo>
                  <a:lnTo>
                    <a:pt x="1578" y="334"/>
                  </a:lnTo>
                  <a:lnTo>
                    <a:pt x="1457" y="182"/>
                  </a:lnTo>
                  <a:lnTo>
                    <a:pt x="1305" y="61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54"/>
            <p:cNvSpPr/>
            <p:nvPr/>
          </p:nvSpPr>
          <p:spPr>
            <a:xfrm>
              <a:off x="2692200" y="1033050"/>
              <a:ext cx="47050" cy="34150"/>
            </a:xfrm>
            <a:custGeom>
              <a:avLst/>
              <a:gdLst/>
              <a:ahLst/>
              <a:cxnLst/>
              <a:rect l="l" t="t" r="r" b="b"/>
              <a:pathLst>
                <a:path w="1882" h="1366" extrusionOk="0">
                  <a:moveTo>
                    <a:pt x="759" y="0"/>
                  </a:moveTo>
                  <a:lnTo>
                    <a:pt x="577" y="91"/>
                  </a:lnTo>
                  <a:lnTo>
                    <a:pt x="425" y="213"/>
                  </a:lnTo>
                  <a:lnTo>
                    <a:pt x="303" y="364"/>
                  </a:lnTo>
                  <a:lnTo>
                    <a:pt x="182" y="546"/>
                  </a:lnTo>
                  <a:lnTo>
                    <a:pt x="121" y="759"/>
                  </a:lnTo>
                  <a:lnTo>
                    <a:pt x="61" y="971"/>
                  </a:lnTo>
                  <a:lnTo>
                    <a:pt x="0" y="1366"/>
                  </a:lnTo>
                  <a:lnTo>
                    <a:pt x="61" y="1214"/>
                  </a:lnTo>
                  <a:lnTo>
                    <a:pt x="243" y="941"/>
                  </a:lnTo>
                  <a:lnTo>
                    <a:pt x="364" y="789"/>
                  </a:lnTo>
                  <a:lnTo>
                    <a:pt x="486" y="668"/>
                  </a:lnTo>
                  <a:lnTo>
                    <a:pt x="668" y="577"/>
                  </a:lnTo>
                  <a:lnTo>
                    <a:pt x="850" y="577"/>
                  </a:lnTo>
                  <a:lnTo>
                    <a:pt x="1032" y="637"/>
                  </a:lnTo>
                  <a:lnTo>
                    <a:pt x="1183" y="728"/>
                  </a:lnTo>
                  <a:lnTo>
                    <a:pt x="1335" y="819"/>
                  </a:lnTo>
                  <a:lnTo>
                    <a:pt x="1426" y="941"/>
                  </a:lnTo>
                  <a:lnTo>
                    <a:pt x="1578" y="1153"/>
                  </a:lnTo>
                  <a:lnTo>
                    <a:pt x="1639" y="1244"/>
                  </a:lnTo>
                  <a:lnTo>
                    <a:pt x="1730" y="1123"/>
                  </a:lnTo>
                  <a:lnTo>
                    <a:pt x="1881" y="1002"/>
                  </a:lnTo>
                  <a:lnTo>
                    <a:pt x="1821" y="789"/>
                  </a:lnTo>
                  <a:lnTo>
                    <a:pt x="1730" y="607"/>
                  </a:lnTo>
                  <a:lnTo>
                    <a:pt x="1608" y="425"/>
                  </a:lnTo>
                  <a:lnTo>
                    <a:pt x="1487" y="273"/>
                  </a:lnTo>
                  <a:lnTo>
                    <a:pt x="1305" y="152"/>
                  </a:lnTo>
                  <a:lnTo>
                    <a:pt x="1153" y="61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54"/>
            <p:cNvSpPr/>
            <p:nvPr/>
          </p:nvSpPr>
          <p:spPr>
            <a:xfrm>
              <a:off x="2692200" y="1033050"/>
              <a:ext cx="47050" cy="34150"/>
            </a:xfrm>
            <a:custGeom>
              <a:avLst/>
              <a:gdLst/>
              <a:ahLst/>
              <a:cxnLst/>
              <a:rect l="l" t="t" r="r" b="b"/>
              <a:pathLst>
                <a:path w="1882" h="1366" fill="none" extrusionOk="0">
                  <a:moveTo>
                    <a:pt x="850" y="577"/>
                  </a:moveTo>
                  <a:lnTo>
                    <a:pt x="850" y="577"/>
                  </a:lnTo>
                  <a:lnTo>
                    <a:pt x="1032" y="637"/>
                  </a:lnTo>
                  <a:lnTo>
                    <a:pt x="1183" y="728"/>
                  </a:lnTo>
                  <a:lnTo>
                    <a:pt x="1335" y="819"/>
                  </a:lnTo>
                  <a:lnTo>
                    <a:pt x="1426" y="941"/>
                  </a:lnTo>
                  <a:lnTo>
                    <a:pt x="1578" y="1153"/>
                  </a:lnTo>
                  <a:lnTo>
                    <a:pt x="1639" y="1244"/>
                  </a:lnTo>
                  <a:lnTo>
                    <a:pt x="1639" y="1244"/>
                  </a:lnTo>
                  <a:lnTo>
                    <a:pt x="1730" y="1123"/>
                  </a:lnTo>
                  <a:lnTo>
                    <a:pt x="1881" y="1002"/>
                  </a:lnTo>
                  <a:lnTo>
                    <a:pt x="1881" y="1002"/>
                  </a:lnTo>
                  <a:lnTo>
                    <a:pt x="1821" y="789"/>
                  </a:lnTo>
                  <a:lnTo>
                    <a:pt x="1730" y="607"/>
                  </a:lnTo>
                  <a:lnTo>
                    <a:pt x="1608" y="425"/>
                  </a:lnTo>
                  <a:lnTo>
                    <a:pt x="1487" y="273"/>
                  </a:lnTo>
                  <a:lnTo>
                    <a:pt x="1305" y="152"/>
                  </a:lnTo>
                  <a:lnTo>
                    <a:pt x="1153" y="61"/>
                  </a:lnTo>
                  <a:lnTo>
                    <a:pt x="971" y="0"/>
                  </a:lnTo>
                  <a:lnTo>
                    <a:pt x="759" y="0"/>
                  </a:lnTo>
                  <a:lnTo>
                    <a:pt x="759" y="0"/>
                  </a:lnTo>
                  <a:lnTo>
                    <a:pt x="577" y="91"/>
                  </a:lnTo>
                  <a:lnTo>
                    <a:pt x="425" y="213"/>
                  </a:lnTo>
                  <a:lnTo>
                    <a:pt x="303" y="364"/>
                  </a:lnTo>
                  <a:lnTo>
                    <a:pt x="182" y="546"/>
                  </a:lnTo>
                  <a:lnTo>
                    <a:pt x="121" y="759"/>
                  </a:lnTo>
                  <a:lnTo>
                    <a:pt x="61" y="971"/>
                  </a:lnTo>
                  <a:lnTo>
                    <a:pt x="0" y="1366"/>
                  </a:lnTo>
                  <a:lnTo>
                    <a:pt x="0" y="1366"/>
                  </a:lnTo>
                  <a:lnTo>
                    <a:pt x="61" y="1214"/>
                  </a:lnTo>
                  <a:lnTo>
                    <a:pt x="243" y="941"/>
                  </a:lnTo>
                  <a:lnTo>
                    <a:pt x="364" y="789"/>
                  </a:lnTo>
                  <a:lnTo>
                    <a:pt x="486" y="668"/>
                  </a:lnTo>
                  <a:lnTo>
                    <a:pt x="668" y="577"/>
                  </a:lnTo>
                  <a:lnTo>
                    <a:pt x="759" y="577"/>
                  </a:lnTo>
                  <a:lnTo>
                    <a:pt x="850" y="5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4"/>
            <p:cNvSpPr/>
            <p:nvPr/>
          </p:nvSpPr>
          <p:spPr>
            <a:xfrm>
              <a:off x="2642875" y="1092975"/>
              <a:ext cx="59200" cy="40975"/>
            </a:xfrm>
            <a:custGeom>
              <a:avLst/>
              <a:gdLst/>
              <a:ahLst/>
              <a:cxnLst/>
              <a:rect l="l" t="t" r="r" b="b"/>
              <a:pathLst>
                <a:path w="2368" h="1639" extrusionOk="0">
                  <a:moveTo>
                    <a:pt x="1" y="0"/>
                  </a:moveTo>
                  <a:lnTo>
                    <a:pt x="1" y="152"/>
                  </a:lnTo>
                  <a:lnTo>
                    <a:pt x="31" y="334"/>
                  </a:lnTo>
                  <a:lnTo>
                    <a:pt x="92" y="516"/>
                  </a:lnTo>
                  <a:lnTo>
                    <a:pt x="213" y="759"/>
                  </a:lnTo>
                  <a:lnTo>
                    <a:pt x="365" y="1032"/>
                  </a:lnTo>
                  <a:lnTo>
                    <a:pt x="547" y="1275"/>
                  </a:lnTo>
                  <a:lnTo>
                    <a:pt x="850" y="1518"/>
                  </a:lnTo>
                  <a:lnTo>
                    <a:pt x="1002" y="1609"/>
                  </a:lnTo>
                  <a:lnTo>
                    <a:pt x="1154" y="1639"/>
                  </a:lnTo>
                  <a:lnTo>
                    <a:pt x="1305" y="1609"/>
                  </a:lnTo>
                  <a:lnTo>
                    <a:pt x="1427" y="1548"/>
                  </a:lnTo>
                  <a:lnTo>
                    <a:pt x="1579" y="1457"/>
                  </a:lnTo>
                  <a:lnTo>
                    <a:pt x="1700" y="1335"/>
                  </a:lnTo>
                  <a:lnTo>
                    <a:pt x="1912" y="1002"/>
                  </a:lnTo>
                  <a:lnTo>
                    <a:pt x="2094" y="668"/>
                  </a:lnTo>
                  <a:lnTo>
                    <a:pt x="2246" y="364"/>
                  </a:lnTo>
                  <a:lnTo>
                    <a:pt x="2368" y="31"/>
                  </a:lnTo>
                  <a:lnTo>
                    <a:pt x="2368" y="31"/>
                  </a:lnTo>
                  <a:lnTo>
                    <a:pt x="2155" y="213"/>
                  </a:lnTo>
                  <a:lnTo>
                    <a:pt x="1912" y="364"/>
                  </a:lnTo>
                  <a:lnTo>
                    <a:pt x="1700" y="456"/>
                  </a:lnTo>
                  <a:lnTo>
                    <a:pt x="1488" y="516"/>
                  </a:lnTo>
                  <a:lnTo>
                    <a:pt x="1093" y="516"/>
                  </a:lnTo>
                  <a:lnTo>
                    <a:pt x="911" y="486"/>
                  </a:lnTo>
                  <a:lnTo>
                    <a:pt x="729" y="456"/>
                  </a:lnTo>
                  <a:lnTo>
                    <a:pt x="425" y="304"/>
                  </a:lnTo>
                  <a:lnTo>
                    <a:pt x="183" y="1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4"/>
            <p:cNvSpPr/>
            <p:nvPr/>
          </p:nvSpPr>
          <p:spPr>
            <a:xfrm>
              <a:off x="2642875" y="1092975"/>
              <a:ext cx="51625" cy="24300"/>
            </a:xfrm>
            <a:custGeom>
              <a:avLst/>
              <a:gdLst/>
              <a:ahLst/>
              <a:cxnLst/>
              <a:rect l="l" t="t" r="r" b="b"/>
              <a:pathLst>
                <a:path w="2065" h="972" extrusionOk="0">
                  <a:moveTo>
                    <a:pt x="1" y="0"/>
                  </a:moveTo>
                  <a:lnTo>
                    <a:pt x="1" y="182"/>
                  </a:lnTo>
                  <a:lnTo>
                    <a:pt x="61" y="364"/>
                  </a:lnTo>
                  <a:lnTo>
                    <a:pt x="122" y="607"/>
                  </a:lnTo>
                  <a:lnTo>
                    <a:pt x="334" y="729"/>
                  </a:lnTo>
                  <a:lnTo>
                    <a:pt x="577" y="850"/>
                  </a:lnTo>
                  <a:lnTo>
                    <a:pt x="850" y="941"/>
                  </a:lnTo>
                  <a:lnTo>
                    <a:pt x="1002" y="971"/>
                  </a:lnTo>
                  <a:lnTo>
                    <a:pt x="1184" y="971"/>
                  </a:lnTo>
                  <a:lnTo>
                    <a:pt x="1396" y="941"/>
                  </a:lnTo>
                  <a:lnTo>
                    <a:pt x="1579" y="880"/>
                  </a:lnTo>
                  <a:lnTo>
                    <a:pt x="1730" y="789"/>
                  </a:lnTo>
                  <a:lnTo>
                    <a:pt x="1852" y="668"/>
                  </a:lnTo>
                  <a:lnTo>
                    <a:pt x="1943" y="547"/>
                  </a:lnTo>
                  <a:lnTo>
                    <a:pt x="2003" y="425"/>
                  </a:lnTo>
                  <a:lnTo>
                    <a:pt x="2064" y="273"/>
                  </a:lnTo>
                  <a:lnTo>
                    <a:pt x="1882" y="364"/>
                  </a:lnTo>
                  <a:lnTo>
                    <a:pt x="1670" y="456"/>
                  </a:lnTo>
                  <a:lnTo>
                    <a:pt x="1488" y="516"/>
                  </a:lnTo>
                  <a:lnTo>
                    <a:pt x="1123" y="516"/>
                  </a:lnTo>
                  <a:lnTo>
                    <a:pt x="941" y="486"/>
                  </a:lnTo>
                  <a:lnTo>
                    <a:pt x="638" y="395"/>
                  </a:lnTo>
                  <a:lnTo>
                    <a:pt x="365" y="273"/>
                  </a:lnTo>
                  <a:lnTo>
                    <a:pt x="152" y="15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4"/>
            <p:cNvSpPr/>
            <p:nvPr/>
          </p:nvSpPr>
          <p:spPr>
            <a:xfrm>
              <a:off x="2671700" y="1135450"/>
              <a:ext cx="16725" cy="10650"/>
            </a:xfrm>
            <a:custGeom>
              <a:avLst/>
              <a:gdLst/>
              <a:ahLst/>
              <a:cxnLst/>
              <a:rect l="l" t="t" r="r" b="b"/>
              <a:pathLst>
                <a:path w="669" h="426" extrusionOk="0">
                  <a:moveTo>
                    <a:pt x="668" y="1"/>
                  </a:moveTo>
                  <a:lnTo>
                    <a:pt x="608" y="61"/>
                  </a:lnTo>
                  <a:lnTo>
                    <a:pt x="517" y="152"/>
                  </a:lnTo>
                  <a:lnTo>
                    <a:pt x="426" y="243"/>
                  </a:lnTo>
                  <a:lnTo>
                    <a:pt x="365" y="243"/>
                  </a:lnTo>
                  <a:lnTo>
                    <a:pt x="304" y="274"/>
                  </a:lnTo>
                  <a:lnTo>
                    <a:pt x="183" y="334"/>
                  </a:lnTo>
                  <a:lnTo>
                    <a:pt x="1" y="334"/>
                  </a:lnTo>
                  <a:lnTo>
                    <a:pt x="61" y="395"/>
                  </a:lnTo>
                  <a:lnTo>
                    <a:pt x="213" y="425"/>
                  </a:lnTo>
                  <a:lnTo>
                    <a:pt x="365" y="425"/>
                  </a:lnTo>
                  <a:lnTo>
                    <a:pt x="426" y="395"/>
                  </a:lnTo>
                  <a:lnTo>
                    <a:pt x="486" y="365"/>
                  </a:lnTo>
                  <a:lnTo>
                    <a:pt x="608" y="243"/>
                  </a:lnTo>
                  <a:lnTo>
                    <a:pt x="668" y="92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4"/>
            <p:cNvSpPr/>
            <p:nvPr/>
          </p:nvSpPr>
          <p:spPr>
            <a:xfrm>
              <a:off x="2699025" y="1086900"/>
              <a:ext cx="10625" cy="12175"/>
            </a:xfrm>
            <a:custGeom>
              <a:avLst/>
              <a:gdLst/>
              <a:ahLst/>
              <a:cxnLst/>
              <a:rect l="l" t="t" r="r" b="b"/>
              <a:pathLst>
                <a:path w="425" h="487" extrusionOk="0">
                  <a:moveTo>
                    <a:pt x="61" y="1"/>
                  </a:moveTo>
                  <a:lnTo>
                    <a:pt x="30" y="61"/>
                  </a:lnTo>
                  <a:lnTo>
                    <a:pt x="0" y="183"/>
                  </a:lnTo>
                  <a:lnTo>
                    <a:pt x="61" y="304"/>
                  </a:lnTo>
                  <a:lnTo>
                    <a:pt x="91" y="365"/>
                  </a:lnTo>
                  <a:lnTo>
                    <a:pt x="122" y="395"/>
                  </a:lnTo>
                  <a:lnTo>
                    <a:pt x="243" y="456"/>
                  </a:lnTo>
                  <a:lnTo>
                    <a:pt x="364" y="486"/>
                  </a:lnTo>
                  <a:lnTo>
                    <a:pt x="425" y="486"/>
                  </a:lnTo>
                  <a:lnTo>
                    <a:pt x="395" y="425"/>
                  </a:lnTo>
                  <a:lnTo>
                    <a:pt x="304" y="365"/>
                  </a:lnTo>
                  <a:lnTo>
                    <a:pt x="182" y="274"/>
                  </a:lnTo>
                  <a:lnTo>
                    <a:pt x="152" y="243"/>
                  </a:lnTo>
                  <a:lnTo>
                    <a:pt x="122" y="152"/>
                  </a:lnTo>
                  <a:lnTo>
                    <a:pt x="91" y="6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4"/>
            <p:cNvSpPr/>
            <p:nvPr/>
          </p:nvSpPr>
          <p:spPr>
            <a:xfrm>
              <a:off x="2634525" y="1086150"/>
              <a:ext cx="10650" cy="10650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5" y="0"/>
                  </a:moveTo>
                  <a:lnTo>
                    <a:pt x="365" y="61"/>
                  </a:lnTo>
                  <a:lnTo>
                    <a:pt x="335" y="152"/>
                  </a:lnTo>
                  <a:lnTo>
                    <a:pt x="274" y="213"/>
                  </a:lnTo>
                  <a:lnTo>
                    <a:pt x="244" y="243"/>
                  </a:lnTo>
                  <a:lnTo>
                    <a:pt x="213" y="273"/>
                  </a:lnTo>
                  <a:lnTo>
                    <a:pt x="153" y="334"/>
                  </a:lnTo>
                  <a:lnTo>
                    <a:pt x="62" y="364"/>
                  </a:lnTo>
                  <a:lnTo>
                    <a:pt x="1" y="395"/>
                  </a:lnTo>
                  <a:lnTo>
                    <a:pt x="62" y="425"/>
                  </a:lnTo>
                  <a:lnTo>
                    <a:pt x="183" y="425"/>
                  </a:lnTo>
                  <a:lnTo>
                    <a:pt x="304" y="395"/>
                  </a:lnTo>
                  <a:lnTo>
                    <a:pt x="365" y="334"/>
                  </a:lnTo>
                  <a:lnTo>
                    <a:pt x="395" y="304"/>
                  </a:lnTo>
                  <a:lnTo>
                    <a:pt x="426" y="182"/>
                  </a:lnTo>
                  <a:lnTo>
                    <a:pt x="426" y="31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4"/>
            <p:cNvSpPr/>
            <p:nvPr/>
          </p:nvSpPr>
          <p:spPr>
            <a:xfrm>
              <a:off x="2541975" y="929125"/>
              <a:ext cx="197275" cy="133525"/>
            </a:xfrm>
            <a:custGeom>
              <a:avLst/>
              <a:gdLst/>
              <a:ahLst/>
              <a:cxnLst/>
              <a:rect l="l" t="t" r="r" b="b"/>
              <a:pathLst>
                <a:path w="7891" h="5341" extrusionOk="0">
                  <a:moveTo>
                    <a:pt x="5250" y="0"/>
                  </a:moveTo>
                  <a:lnTo>
                    <a:pt x="5250" y="30"/>
                  </a:lnTo>
                  <a:lnTo>
                    <a:pt x="5099" y="303"/>
                  </a:lnTo>
                  <a:lnTo>
                    <a:pt x="4947" y="516"/>
                  </a:lnTo>
                  <a:lnTo>
                    <a:pt x="4765" y="698"/>
                  </a:lnTo>
                  <a:lnTo>
                    <a:pt x="4553" y="850"/>
                  </a:lnTo>
                  <a:lnTo>
                    <a:pt x="4310" y="941"/>
                  </a:lnTo>
                  <a:lnTo>
                    <a:pt x="4097" y="1032"/>
                  </a:lnTo>
                  <a:lnTo>
                    <a:pt x="3824" y="1062"/>
                  </a:lnTo>
                  <a:lnTo>
                    <a:pt x="3248" y="1062"/>
                  </a:lnTo>
                  <a:lnTo>
                    <a:pt x="2944" y="1001"/>
                  </a:lnTo>
                  <a:lnTo>
                    <a:pt x="2641" y="941"/>
                  </a:lnTo>
                  <a:lnTo>
                    <a:pt x="2368" y="880"/>
                  </a:lnTo>
                  <a:lnTo>
                    <a:pt x="1973" y="728"/>
                  </a:lnTo>
                  <a:lnTo>
                    <a:pt x="1822" y="668"/>
                  </a:lnTo>
                  <a:lnTo>
                    <a:pt x="1852" y="971"/>
                  </a:lnTo>
                  <a:lnTo>
                    <a:pt x="1822" y="1274"/>
                  </a:lnTo>
                  <a:lnTo>
                    <a:pt x="1761" y="1578"/>
                  </a:lnTo>
                  <a:lnTo>
                    <a:pt x="1700" y="1851"/>
                  </a:lnTo>
                  <a:lnTo>
                    <a:pt x="1579" y="2094"/>
                  </a:lnTo>
                  <a:lnTo>
                    <a:pt x="1488" y="2337"/>
                  </a:lnTo>
                  <a:lnTo>
                    <a:pt x="1215" y="2761"/>
                  </a:lnTo>
                  <a:lnTo>
                    <a:pt x="942" y="3095"/>
                  </a:lnTo>
                  <a:lnTo>
                    <a:pt x="699" y="3338"/>
                  </a:lnTo>
                  <a:lnTo>
                    <a:pt x="486" y="3550"/>
                  </a:lnTo>
                  <a:lnTo>
                    <a:pt x="638" y="4825"/>
                  </a:lnTo>
                  <a:lnTo>
                    <a:pt x="486" y="4825"/>
                  </a:lnTo>
                  <a:lnTo>
                    <a:pt x="183" y="4855"/>
                  </a:lnTo>
                  <a:lnTo>
                    <a:pt x="1" y="4855"/>
                  </a:lnTo>
                  <a:lnTo>
                    <a:pt x="62" y="5067"/>
                  </a:lnTo>
                  <a:lnTo>
                    <a:pt x="92" y="5280"/>
                  </a:lnTo>
                  <a:lnTo>
                    <a:pt x="244" y="5310"/>
                  </a:lnTo>
                  <a:lnTo>
                    <a:pt x="426" y="5341"/>
                  </a:lnTo>
                  <a:lnTo>
                    <a:pt x="729" y="5310"/>
                  </a:lnTo>
                  <a:lnTo>
                    <a:pt x="881" y="5280"/>
                  </a:lnTo>
                  <a:lnTo>
                    <a:pt x="699" y="4036"/>
                  </a:lnTo>
                  <a:lnTo>
                    <a:pt x="942" y="3823"/>
                  </a:lnTo>
                  <a:lnTo>
                    <a:pt x="1184" y="3581"/>
                  </a:lnTo>
                  <a:lnTo>
                    <a:pt x="1457" y="3217"/>
                  </a:lnTo>
                  <a:lnTo>
                    <a:pt x="1731" y="2822"/>
                  </a:lnTo>
                  <a:lnTo>
                    <a:pt x="1822" y="2579"/>
                  </a:lnTo>
                  <a:lnTo>
                    <a:pt x="1943" y="2306"/>
                  </a:lnTo>
                  <a:lnTo>
                    <a:pt x="2004" y="2033"/>
                  </a:lnTo>
                  <a:lnTo>
                    <a:pt x="2064" y="1760"/>
                  </a:lnTo>
                  <a:lnTo>
                    <a:pt x="2095" y="1457"/>
                  </a:lnTo>
                  <a:lnTo>
                    <a:pt x="2064" y="1153"/>
                  </a:lnTo>
                  <a:lnTo>
                    <a:pt x="2216" y="1214"/>
                  </a:lnTo>
                  <a:lnTo>
                    <a:pt x="2610" y="1335"/>
                  </a:lnTo>
                  <a:lnTo>
                    <a:pt x="2884" y="1426"/>
                  </a:lnTo>
                  <a:lnTo>
                    <a:pt x="3187" y="1487"/>
                  </a:lnTo>
                  <a:lnTo>
                    <a:pt x="3490" y="1548"/>
                  </a:lnTo>
                  <a:lnTo>
                    <a:pt x="4067" y="1548"/>
                  </a:lnTo>
                  <a:lnTo>
                    <a:pt x="4340" y="1487"/>
                  </a:lnTo>
                  <a:lnTo>
                    <a:pt x="4553" y="1426"/>
                  </a:lnTo>
                  <a:lnTo>
                    <a:pt x="4795" y="1335"/>
                  </a:lnTo>
                  <a:lnTo>
                    <a:pt x="5008" y="1183"/>
                  </a:lnTo>
                  <a:lnTo>
                    <a:pt x="5190" y="1001"/>
                  </a:lnTo>
                  <a:lnTo>
                    <a:pt x="5372" y="759"/>
                  </a:lnTo>
                  <a:lnTo>
                    <a:pt x="5493" y="486"/>
                  </a:lnTo>
                  <a:lnTo>
                    <a:pt x="5584" y="637"/>
                  </a:lnTo>
                  <a:lnTo>
                    <a:pt x="5706" y="819"/>
                  </a:lnTo>
                  <a:lnTo>
                    <a:pt x="5888" y="1001"/>
                  </a:lnTo>
                  <a:lnTo>
                    <a:pt x="6100" y="1183"/>
                  </a:lnTo>
                  <a:lnTo>
                    <a:pt x="6373" y="1335"/>
                  </a:lnTo>
                  <a:lnTo>
                    <a:pt x="6525" y="1426"/>
                  </a:lnTo>
                  <a:lnTo>
                    <a:pt x="6677" y="1457"/>
                  </a:lnTo>
                  <a:lnTo>
                    <a:pt x="6859" y="1487"/>
                  </a:lnTo>
                  <a:lnTo>
                    <a:pt x="7041" y="1517"/>
                  </a:lnTo>
                  <a:lnTo>
                    <a:pt x="7223" y="1487"/>
                  </a:lnTo>
                  <a:lnTo>
                    <a:pt x="7435" y="1457"/>
                  </a:lnTo>
                  <a:lnTo>
                    <a:pt x="7648" y="1366"/>
                  </a:lnTo>
                  <a:lnTo>
                    <a:pt x="7890" y="1274"/>
                  </a:lnTo>
                  <a:lnTo>
                    <a:pt x="7648" y="789"/>
                  </a:lnTo>
                  <a:lnTo>
                    <a:pt x="7405" y="910"/>
                  </a:lnTo>
                  <a:lnTo>
                    <a:pt x="7192" y="971"/>
                  </a:lnTo>
                  <a:lnTo>
                    <a:pt x="6980" y="1001"/>
                  </a:lnTo>
                  <a:lnTo>
                    <a:pt x="6798" y="1032"/>
                  </a:lnTo>
                  <a:lnTo>
                    <a:pt x="6616" y="1001"/>
                  </a:lnTo>
                  <a:lnTo>
                    <a:pt x="6434" y="971"/>
                  </a:lnTo>
                  <a:lnTo>
                    <a:pt x="6282" y="941"/>
                  </a:lnTo>
                  <a:lnTo>
                    <a:pt x="6130" y="850"/>
                  </a:lnTo>
                  <a:lnTo>
                    <a:pt x="5857" y="698"/>
                  </a:lnTo>
                  <a:lnTo>
                    <a:pt x="5645" y="516"/>
                  </a:lnTo>
                  <a:lnTo>
                    <a:pt x="5463" y="334"/>
                  </a:lnTo>
                  <a:lnTo>
                    <a:pt x="5341" y="152"/>
                  </a:lnTo>
                  <a:lnTo>
                    <a:pt x="5250" y="0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4"/>
            <p:cNvSpPr/>
            <p:nvPr/>
          </p:nvSpPr>
          <p:spPr>
            <a:xfrm>
              <a:off x="2541975" y="929125"/>
              <a:ext cx="197275" cy="133525"/>
            </a:xfrm>
            <a:custGeom>
              <a:avLst/>
              <a:gdLst/>
              <a:ahLst/>
              <a:cxnLst/>
              <a:rect l="l" t="t" r="r" b="b"/>
              <a:pathLst>
                <a:path w="7891" h="5341" fill="none" extrusionOk="0">
                  <a:moveTo>
                    <a:pt x="5250" y="0"/>
                  </a:moveTo>
                  <a:lnTo>
                    <a:pt x="5250" y="0"/>
                  </a:lnTo>
                  <a:lnTo>
                    <a:pt x="5250" y="30"/>
                  </a:lnTo>
                  <a:lnTo>
                    <a:pt x="5250" y="30"/>
                  </a:lnTo>
                  <a:lnTo>
                    <a:pt x="5099" y="303"/>
                  </a:lnTo>
                  <a:lnTo>
                    <a:pt x="4947" y="516"/>
                  </a:lnTo>
                  <a:lnTo>
                    <a:pt x="4765" y="698"/>
                  </a:lnTo>
                  <a:lnTo>
                    <a:pt x="4553" y="850"/>
                  </a:lnTo>
                  <a:lnTo>
                    <a:pt x="4310" y="941"/>
                  </a:lnTo>
                  <a:lnTo>
                    <a:pt x="4097" y="1032"/>
                  </a:lnTo>
                  <a:lnTo>
                    <a:pt x="3824" y="1062"/>
                  </a:lnTo>
                  <a:lnTo>
                    <a:pt x="3582" y="1062"/>
                  </a:lnTo>
                  <a:lnTo>
                    <a:pt x="3582" y="1062"/>
                  </a:lnTo>
                  <a:lnTo>
                    <a:pt x="3582" y="1062"/>
                  </a:lnTo>
                  <a:lnTo>
                    <a:pt x="3582" y="1062"/>
                  </a:lnTo>
                  <a:lnTo>
                    <a:pt x="3582" y="1062"/>
                  </a:lnTo>
                  <a:lnTo>
                    <a:pt x="3582" y="1062"/>
                  </a:lnTo>
                  <a:lnTo>
                    <a:pt x="3582" y="1062"/>
                  </a:lnTo>
                  <a:lnTo>
                    <a:pt x="3582" y="1062"/>
                  </a:lnTo>
                  <a:lnTo>
                    <a:pt x="3248" y="1062"/>
                  </a:lnTo>
                  <a:lnTo>
                    <a:pt x="2944" y="1001"/>
                  </a:lnTo>
                  <a:lnTo>
                    <a:pt x="2641" y="941"/>
                  </a:lnTo>
                  <a:lnTo>
                    <a:pt x="2368" y="880"/>
                  </a:lnTo>
                  <a:lnTo>
                    <a:pt x="1973" y="728"/>
                  </a:lnTo>
                  <a:lnTo>
                    <a:pt x="1822" y="668"/>
                  </a:lnTo>
                  <a:lnTo>
                    <a:pt x="1822" y="668"/>
                  </a:lnTo>
                  <a:lnTo>
                    <a:pt x="1822" y="668"/>
                  </a:lnTo>
                  <a:lnTo>
                    <a:pt x="1852" y="971"/>
                  </a:lnTo>
                  <a:lnTo>
                    <a:pt x="1822" y="1274"/>
                  </a:lnTo>
                  <a:lnTo>
                    <a:pt x="1761" y="1578"/>
                  </a:lnTo>
                  <a:lnTo>
                    <a:pt x="1700" y="1851"/>
                  </a:lnTo>
                  <a:lnTo>
                    <a:pt x="1579" y="2094"/>
                  </a:lnTo>
                  <a:lnTo>
                    <a:pt x="1488" y="2337"/>
                  </a:lnTo>
                  <a:lnTo>
                    <a:pt x="1215" y="2761"/>
                  </a:lnTo>
                  <a:lnTo>
                    <a:pt x="942" y="3095"/>
                  </a:lnTo>
                  <a:lnTo>
                    <a:pt x="699" y="3338"/>
                  </a:lnTo>
                  <a:lnTo>
                    <a:pt x="486" y="3550"/>
                  </a:lnTo>
                  <a:lnTo>
                    <a:pt x="638" y="4825"/>
                  </a:lnTo>
                  <a:lnTo>
                    <a:pt x="638" y="4825"/>
                  </a:lnTo>
                  <a:lnTo>
                    <a:pt x="638" y="4825"/>
                  </a:lnTo>
                  <a:lnTo>
                    <a:pt x="638" y="4825"/>
                  </a:lnTo>
                  <a:lnTo>
                    <a:pt x="638" y="4825"/>
                  </a:lnTo>
                  <a:lnTo>
                    <a:pt x="486" y="4825"/>
                  </a:lnTo>
                  <a:lnTo>
                    <a:pt x="183" y="4855"/>
                  </a:lnTo>
                  <a:lnTo>
                    <a:pt x="183" y="4855"/>
                  </a:lnTo>
                  <a:lnTo>
                    <a:pt x="183" y="4855"/>
                  </a:lnTo>
                  <a:lnTo>
                    <a:pt x="183" y="4855"/>
                  </a:lnTo>
                  <a:lnTo>
                    <a:pt x="183" y="4855"/>
                  </a:lnTo>
                  <a:lnTo>
                    <a:pt x="183" y="4855"/>
                  </a:lnTo>
                  <a:lnTo>
                    <a:pt x="183" y="4855"/>
                  </a:lnTo>
                  <a:lnTo>
                    <a:pt x="183" y="4855"/>
                  </a:lnTo>
                  <a:lnTo>
                    <a:pt x="1" y="4855"/>
                  </a:lnTo>
                  <a:lnTo>
                    <a:pt x="1" y="4855"/>
                  </a:lnTo>
                  <a:lnTo>
                    <a:pt x="62" y="5067"/>
                  </a:lnTo>
                  <a:lnTo>
                    <a:pt x="92" y="5280"/>
                  </a:lnTo>
                  <a:lnTo>
                    <a:pt x="92" y="5280"/>
                  </a:lnTo>
                  <a:lnTo>
                    <a:pt x="244" y="5310"/>
                  </a:lnTo>
                  <a:lnTo>
                    <a:pt x="426" y="5341"/>
                  </a:lnTo>
                  <a:lnTo>
                    <a:pt x="426" y="5341"/>
                  </a:lnTo>
                  <a:lnTo>
                    <a:pt x="729" y="5310"/>
                  </a:lnTo>
                  <a:lnTo>
                    <a:pt x="881" y="5280"/>
                  </a:lnTo>
                  <a:lnTo>
                    <a:pt x="699" y="4036"/>
                  </a:lnTo>
                  <a:lnTo>
                    <a:pt x="699" y="4036"/>
                  </a:lnTo>
                  <a:lnTo>
                    <a:pt x="942" y="3823"/>
                  </a:lnTo>
                  <a:lnTo>
                    <a:pt x="1184" y="3581"/>
                  </a:lnTo>
                  <a:lnTo>
                    <a:pt x="1457" y="3217"/>
                  </a:lnTo>
                  <a:lnTo>
                    <a:pt x="1731" y="2822"/>
                  </a:lnTo>
                  <a:lnTo>
                    <a:pt x="1822" y="2579"/>
                  </a:lnTo>
                  <a:lnTo>
                    <a:pt x="1943" y="2306"/>
                  </a:lnTo>
                  <a:lnTo>
                    <a:pt x="2004" y="2033"/>
                  </a:lnTo>
                  <a:lnTo>
                    <a:pt x="2064" y="1760"/>
                  </a:lnTo>
                  <a:lnTo>
                    <a:pt x="2095" y="1457"/>
                  </a:lnTo>
                  <a:lnTo>
                    <a:pt x="2064" y="1153"/>
                  </a:lnTo>
                  <a:lnTo>
                    <a:pt x="2064" y="1153"/>
                  </a:lnTo>
                  <a:lnTo>
                    <a:pt x="2216" y="1214"/>
                  </a:lnTo>
                  <a:lnTo>
                    <a:pt x="2610" y="1335"/>
                  </a:lnTo>
                  <a:lnTo>
                    <a:pt x="2884" y="1426"/>
                  </a:lnTo>
                  <a:lnTo>
                    <a:pt x="3187" y="1487"/>
                  </a:lnTo>
                  <a:lnTo>
                    <a:pt x="3490" y="1548"/>
                  </a:lnTo>
                  <a:lnTo>
                    <a:pt x="3824" y="1548"/>
                  </a:lnTo>
                  <a:lnTo>
                    <a:pt x="3824" y="1548"/>
                  </a:lnTo>
                  <a:lnTo>
                    <a:pt x="4067" y="1548"/>
                  </a:lnTo>
                  <a:lnTo>
                    <a:pt x="4340" y="1487"/>
                  </a:lnTo>
                  <a:lnTo>
                    <a:pt x="4553" y="1426"/>
                  </a:lnTo>
                  <a:lnTo>
                    <a:pt x="4795" y="1335"/>
                  </a:lnTo>
                  <a:lnTo>
                    <a:pt x="5008" y="1183"/>
                  </a:lnTo>
                  <a:lnTo>
                    <a:pt x="5190" y="1001"/>
                  </a:lnTo>
                  <a:lnTo>
                    <a:pt x="5372" y="759"/>
                  </a:lnTo>
                  <a:lnTo>
                    <a:pt x="5493" y="486"/>
                  </a:lnTo>
                  <a:lnTo>
                    <a:pt x="5493" y="486"/>
                  </a:lnTo>
                  <a:lnTo>
                    <a:pt x="5584" y="637"/>
                  </a:lnTo>
                  <a:lnTo>
                    <a:pt x="5706" y="819"/>
                  </a:lnTo>
                  <a:lnTo>
                    <a:pt x="5888" y="1001"/>
                  </a:lnTo>
                  <a:lnTo>
                    <a:pt x="6100" y="1183"/>
                  </a:lnTo>
                  <a:lnTo>
                    <a:pt x="6373" y="1335"/>
                  </a:lnTo>
                  <a:lnTo>
                    <a:pt x="6525" y="1426"/>
                  </a:lnTo>
                  <a:lnTo>
                    <a:pt x="6677" y="1457"/>
                  </a:lnTo>
                  <a:lnTo>
                    <a:pt x="6859" y="1487"/>
                  </a:lnTo>
                  <a:lnTo>
                    <a:pt x="7041" y="1517"/>
                  </a:lnTo>
                  <a:lnTo>
                    <a:pt x="7041" y="1517"/>
                  </a:lnTo>
                  <a:lnTo>
                    <a:pt x="7223" y="1487"/>
                  </a:lnTo>
                  <a:lnTo>
                    <a:pt x="7435" y="1457"/>
                  </a:lnTo>
                  <a:lnTo>
                    <a:pt x="7648" y="1366"/>
                  </a:lnTo>
                  <a:lnTo>
                    <a:pt x="7890" y="1274"/>
                  </a:lnTo>
                  <a:lnTo>
                    <a:pt x="7890" y="1274"/>
                  </a:lnTo>
                  <a:lnTo>
                    <a:pt x="7648" y="789"/>
                  </a:lnTo>
                  <a:lnTo>
                    <a:pt x="7648" y="789"/>
                  </a:lnTo>
                  <a:lnTo>
                    <a:pt x="7648" y="789"/>
                  </a:lnTo>
                  <a:lnTo>
                    <a:pt x="7648" y="789"/>
                  </a:lnTo>
                  <a:lnTo>
                    <a:pt x="7648" y="789"/>
                  </a:lnTo>
                  <a:lnTo>
                    <a:pt x="7648" y="789"/>
                  </a:lnTo>
                  <a:lnTo>
                    <a:pt x="7648" y="789"/>
                  </a:lnTo>
                  <a:lnTo>
                    <a:pt x="7648" y="789"/>
                  </a:lnTo>
                  <a:lnTo>
                    <a:pt x="7405" y="910"/>
                  </a:lnTo>
                  <a:lnTo>
                    <a:pt x="7192" y="971"/>
                  </a:lnTo>
                  <a:lnTo>
                    <a:pt x="6980" y="1001"/>
                  </a:lnTo>
                  <a:lnTo>
                    <a:pt x="6798" y="1032"/>
                  </a:lnTo>
                  <a:lnTo>
                    <a:pt x="6798" y="1032"/>
                  </a:lnTo>
                  <a:lnTo>
                    <a:pt x="6798" y="1032"/>
                  </a:lnTo>
                  <a:lnTo>
                    <a:pt x="6798" y="1032"/>
                  </a:lnTo>
                  <a:lnTo>
                    <a:pt x="6798" y="1032"/>
                  </a:lnTo>
                  <a:lnTo>
                    <a:pt x="6798" y="1032"/>
                  </a:lnTo>
                  <a:lnTo>
                    <a:pt x="6798" y="1032"/>
                  </a:lnTo>
                  <a:lnTo>
                    <a:pt x="6798" y="1032"/>
                  </a:lnTo>
                  <a:lnTo>
                    <a:pt x="6616" y="1001"/>
                  </a:lnTo>
                  <a:lnTo>
                    <a:pt x="6434" y="971"/>
                  </a:lnTo>
                  <a:lnTo>
                    <a:pt x="6282" y="941"/>
                  </a:lnTo>
                  <a:lnTo>
                    <a:pt x="6130" y="850"/>
                  </a:lnTo>
                  <a:lnTo>
                    <a:pt x="5857" y="698"/>
                  </a:lnTo>
                  <a:lnTo>
                    <a:pt x="5645" y="516"/>
                  </a:lnTo>
                  <a:lnTo>
                    <a:pt x="5463" y="334"/>
                  </a:lnTo>
                  <a:lnTo>
                    <a:pt x="5341" y="152"/>
                  </a:lnTo>
                  <a:lnTo>
                    <a:pt x="5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4"/>
            <p:cNvSpPr/>
            <p:nvPr/>
          </p:nvSpPr>
          <p:spPr>
            <a:xfrm>
              <a:off x="2526050" y="1020900"/>
              <a:ext cx="9900" cy="15950"/>
            </a:xfrm>
            <a:custGeom>
              <a:avLst/>
              <a:gdLst/>
              <a:ahLst/>
              <a:cxnLst/>
              <a:rect l="l" t="t" r="r" b="b"/>
              <a:pathLst>
                <a:path w="396" h="638" extrusionOk="0">
                  <a:moveTo>
                    <a:pt x="1" y="1"/>
                  </a:moveTo>
                  <a:lnTo>
                    <a:pt x="61" y="304"/>
                  </a:lnTo>
                  <a:lnTo>
                    <a:pt x="213" y="456"/>
                  </a:lnTo>
                  <a:lnTo>
                    <a:pt x="395" y="638"/>
                  </a:lnTo>
                  <a:lnTo>
                    <a:pt x="304" y="456"/>
                  </a:lnTo>
                  <a:lnTo>
                    <a:pt x="213" y="274"/>
                  </a:lnTo>
                  <a:lnTo>
                    <a:pt x="122" y="1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4"/>
            <p:cNvSpPr/>
            <p:nvPr/>
          </p:nvSpPr>
          <p:spPr>
            <a:xfrm>
              <a:off x="2526050" y="1020900"/>
              <a:ext cx="9900" cy="15950"/>
            </a:xfrm>
            <a:custGeom>
              <a:avLst/>
              <a:gdLst/>
              <a:ahLst/>
              <a:cxnLst/>
              <a:rect l="l" t="t" r="r" b="b"/>
              <a:pathLst>
                <a:path w="396" h="63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1" y="304"/>
                  </a:lnTo>
                  <a:lnTo>
                    <a:pt x="61" y="304"/>
                  </a:lnTo>
                  <a:lnTo>
                    <a:pt x="61" y="304"/>
                  </a:lnTo>
                  <a:lnTo>
                    <a:pt x="213" y="456"/>
                  </a:lnTo>
                  <a:lnTo>
                    <a:pt x="395" y="638"/>
                  </a:lnTo>
                  <a:lnTo>
                    <a:pt x="395" y="638"/>
                  </a:lnTo>
                  <a:lnTo>
                    <a:pt x="304" y="456"/>
                  </a:lnTo>
                  <a:lnTo>
                    <a:pt x="213" y="274"/>
                  </a:lnTo>
                  <a:lnTo>
                    <a:pt x="122" y="12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4"/>
            <p:cNvSpPr/>
            <p:nvPr/>
          </p:nvSpPr>
          <p:spPr>
            <a:xfrm>
              <a:off x="2494950" y="836575"/>
              <a:ext cx="284500" cy="222275"/>
            </a:xfrm>
            <a:custGeom>
              <a:avLst/>
              <a:gdLst/>
              <a:ahLst/>
              <a:cxnLst/>
              <a:rect l="l" t="t" r="r" b="b"/>
              <a:pathLst>
                <a:path w="11380" h="8891" extrusionOk="0">
                  <a:moveTo>
                    <a:pt x="5523" y="0"/>
                  </a:moveTo>
                  <a:lnTo>
                    <a:pt x="5159" y="30"/>
                  </a:lnTo>
                  <a:lnTo>
                    <a:pt x="4765" y="91"/>
                  </a:lnTo>
                  <a:lnTo>
                    <a:pt x="4431" y="212"/>
                  </a:lnTo>
                  <a:lnTo>
                    <a:pt x="4097" y="334"/>
                  </a:lnTo>
                  <a:lnTo>
                    <a:pt x="3794" y="486"/>
                  </a:lnTo>
                  <a:lnTo>
                    <a:pt x="3490" y="668"/>
                  </a:lnTo>
                  <a:lnTo>
                    <a:pt x="3247" y="880"/>
                  </a:lnTo>
                  <a:lnTo>
                    <a:pt x="3005" y="1062"/>
                  </a:lnTo>
                  <a:lnTo>
                    <a:pt x="2792" y="1275"/>
                  </a:lnTo>
                  <a:lnTo>
                    <a:pt x="2458" y="1639"/>
                  </a:lnTo>
                  <a:lnTo>
                    <a:pt x="2185" y="1972"/>
                  </a:lnTo>
                  <a:lnTo>
                    <a:pt x="2003" y="2276"/>
                  </a:lnTo>
                  <a:lnTo>
                    <a:pt x="1791" y="2246"/>
                  </a:lnTo>
                  <a:lnTo>
                    <a:pt x="1578" y="2215"/>
                  </a:lnTo>
                  <a:lnTo>
                    <a:pt x="1336" y="2185"/>
                  </a:lnTo>
                  <a:lnTo>
                    <a:pt x="1032" y="2246"/>
                  </a:lnTo>
                  <a:lnTo>
                    <a:pt x="881" y="2306"/>
                  </a:lnTo>
                  <a:lnTo>
                    <a:pt x="729" y="2367"/>
                  </a:lnTo>
                  <a:lnTo>
                    <a:pt x="577" y="2458"/>
                  </a:lnTo>
                  <a:lnTo>
                    <a:pt x="456" y="2579"/>
                  </a:lnTo>
                  <a:lnTo>
                    <a:pt x="304" y="2731"/>
                  </a:lnTo>
                  <a:lnTo>
                    <a:pt x="183" y="2913"/>
                  </a:lnTo>
                  <a:lnTo>
                    <a:pt x="92" y="3126"/>
                  </a:lnTo>
                  <a:lnTo>
                    <a:pt x="31" y="3308"/>
                  </a:lnTo>
                  <a:lnTo>
                    <a:pt x="1" y="3459"/>
                  </a:lnTo>
                  <a:lnTo>
                    <a:pt x="1" y="3611"/>
                  </a:lnTo>
                  <a:lnTo>
                    <a:pt x="1" y="3763"/>
                  </a:lnTo>
                  <a:lnTo>
                    <a:pt x="61" y="3884"/>
                  </a:lnTo>
                  <a:lnTo>
                    <a:pt x="183" y="4097"/>
                  </a:lnTo>
                  <a:lnTo>
                    <a:pt x="334" y="4248"/>
                  </a:lnTo>
                  <a:lnTo>
                    <a:pt x="486" y="4370"/>
                  </a:lnTo>
                  <a:lnTo>
                    <a:pt x="638" y="4461"/>
                  </a:lnTo>
                  <a:lnTo>
                    <a:pt x="638" y="6979"/>
                  </a:lnTo>
                  <a:lnTo>
                    <a:pt x="790" y="7040"/>
                  </a:lnTo>
                  <a:lnTo>
                    <a:pt x="972" y="7131"/>
                  </a:lnTo>
                  <a:lnTo>
                    <a:pt x="1154" y="7283"/>
                  </a:lnTo>
                  <a:lnTo>
                    <a:pt x="1336" y="7465"/>
                  </a:lnTo>
                  <a:lnTo>
                    <a:pt x="1518" y="7738"/>
                  </a:lnTo>
                  <a:lnTo>
                    <a:pt x="1578" y="7890"/>
                  </a:lnTo>
                  <a:lnTo>
                    <a:pt x="1639" y="8072"/>
                  </a:lnTo>
                  <a:lnTo>
                    <a:pt x="1700" y="8284"/>
                  </a:lnTo>
                  <a:lnTo>
                    <a:pt x="1730" y="8527"/>
                  </a:lnTo>
                  <a:lnTo>
                    <a:pt x="1973" y="8557"/>
                  </a:lnTo>
                  <a:lnTo>
                    <a:pt x="2216" y="8557"/>
                  </a:lnTo>
                  <a:lnTo>
                    <a:pt x="2519" y="8527"/>
                  </a:lnTo>
                  <a:lnTo>
                    <a:pt x="2367" y="7252"/>
                  </a:lnTo>
                  <a:lnTo>
                    <a:pt x="2580" y="7040"/>
                  </a:lnTo>
                  <a:lnTo>
                    <a:pt x="2823" y="6797"/>
                  </a:lnTo>
                  <a:lnTo>
                    <a:pt x="3096" y="6463"/>
                  </a:lnTo>
                  <a:lnTo>
                    <a:pt x="3369" y="6039"/>
                  </a:lnTo>
                  <a:lnTo>
                    <a:pt x="3460" y="5796"/>
                  </a:lnTo>
                  <a:lnTo>
                    <a:pt x="3581" y="5553"/>
                  </a:lnTo>
                  <a:lnTo>
                    <a:pt x="3642" y="5280"/>
                  </a:lnTo>
                  <a:lnTo>
                    <a:pt x="3703" y="4976"/>
                  </a:lnTo>
                  <a:lnTo>
                    <a:pt x="3733" y="4673"/>
                  </a:lnTo>
                  <a:lnTo>
                    <a:pt x="3703" y="4370"/>
                  </a:lnTo>
                  <a:lnTo>
                    <a:pt x="3824" y="4400"/>
                  </a:lnTo>
                  <a:lnTo>
                    <a:pt x="4127" y="4521"/>
                  </a:lnTo>
                  <a:lnTo>
                    <a:pt x="4613" y="4673"/>
                  </a:lnTo>
                  <a:lnTo>
                    <a:pt x="4856" y="4703"/>
                  </a:lnTo>
                  <a:lnTo>
                    <a:pt x="5159" y="4764"/>
                  </a:lnTo>
                  <a:lnTo>
                    <a:pt x="5736" y="4764"/>
                  </a:lnTo>
                  <a:lnTo>
                    <a:pt x="6009" y="4703"/>
                  </a:lnTo>
                  <a:lnTo>
                    <a:pt x="6282" y="4612"/>
                  </a:lnTo>
                  <a:lnTo>
                    <a:pt x="6555" y="4491"/>
                  </a:lnTo>
                  <a:lnTo>
                    <a:pt x="6767" y="4279"/>
                  </a:lnTo>
                  <a:lnTo>
                    <a:pt x="6980" y="4036"/>
                  </a:lnTo>
                  <a:lnTo>
                    <a:pt x="7131" y="3702"/>
                  </a:lnTo>
                  <a:lnTo>
                    <a:pt x="7283" y="3945"/>
                  </a:lnTo>
                  <a:lnTo>
                    <a:pt x="7496" y="4188"/>
                  </a:lnTo>
                  <a:lnTo>
                    <a:pt x="7738" y="4400"/>
                  </a:lnTo>
                  <a:lnTo>
                    <a:pt x="7920" y="4521"/>
                  </a:lnTo>
                  <a:lnTo>
                    <a:pt x="8102" y="4612"/>
                  </a:lnTo>
                  <a:lnTo>
                    <a:pt x="8285" y="4673"/>
                  </a:lnTo>
                  <a:lnTo>
                    <a:pt x="8497" y="4703"/>
                  </a:lnTo>
                  <a:lnTo>
                    <a:pt x="8740" y="4734"/>
                  </a:lnTo>
                  <a:lnTo>
                    <a:pt x="8982" y="4703"/>
                  </a:lnTo>
                  <a:lnTo>
                    <a:pt x="9256" y="4612"/>
                  </a:lnTo>
                  <a:lnTo>
                    <a:pt x="9529" y="4491"/>
                  </a:lnTo>
                  <a:lnTo>
                    <a:pt x="9620" y="4643"/>
                  </a:lnTo>
                  <a:lnTo>
                    <a:pt x="9802" y="5068"/>
                  </a:lnTo>
                  <a:lnTo>
                    <a:pt x="9923" y="5310"/>
                  </a:lnTo>
                  <a:lnTo>
                    <a:pt x="9984" y="5553"/>
                  </a:lnTo>
                  <a:lnTo>
                    <a:pt x="10014" y="5796"/>
                  </a:lnTo>
                  <a:lnTo>
                    <a:pt x="10014" y="5978"/>
                  </a:lnTo>
                  <a:lnTo>
                    <a:pt x="9953" y="6433"/>
                  </a:lnTo>
                  <a:lnTo>
                    <a:pt x="9893" y="7161"/>
                  </a:lnTo>
                  <a:lnTo>
                    <a:pt x="9771" y="8618"/>
                  </a:lnTo>
                  <a:lnTo>
                    <a:pt x="9771" y="8861"/>
                  </a:lnTo>
                  <a:lnTo>
                    <a:pt x="9802" y="8891"/>
                  </a:lnTo>
                  <a:lnTo>
                    <a:pt x="9832" y="8861"/>
                  </a:lnTo>
                  <a:lnTo>
                    <a:pt x="9923" y="8618"/>
                  </a:lnTo>
                  <a:lnTo>
                    <a:pt x="9984" y="8193"/>
                  </a:lnTo>
                  <a:lnTo>
                    <a:pt x="10075" y="7677"/>
                  </a:lnTo>
                  <a:lnTo>
                    <a:pt x="10196" y="6706"/>
                  </a:lnTo>
                  <a:lnTo>
                    <a:pt x="10257" y="6221"/>
                  </a:lnTo>
                  <a:lnTo>
                    <a:pt x="10378" y="6130"/>
                  </a:lnTo>
                  <a:lnTo>
                    <a:pt x="10621" y="5887"/>
                  </a:lnTo>
                  <a:lnTo>
                    <a:pt x="10924" y="5523"/>
                  </a:lnTo>
                  <a:lnTo>
                    <a:pt x="11076" y="5310"/>
                  </a:lnTo>
                  <a:lnTo>
                    <a:pt x="11198" y="5098"/>
                  </a:lnTo>
                  <a:lnTo>
                    <a:pt x="11319" y="4855"/>
                  </a:lnTo>
                  <a:lnTo>
                    <a:pt x="11380" y="4612"/>
                  </a:lnTo>
                  <a:lnTo>
                    <a:pt x="11380" y="4370"/>
                  </a:lnTo>
                  <a:lnTo>
                    <a:pt x="11319" y="4127"/>
                  </a:lnTo>
                  <a:lnTo>
                    <a:pt x="11289" y="4005"/>
                  </a:lnTo>
                  <a:lnTo>
                    <a:pt x="11198" y="3884"/>
                  </a:lnTo>
                  <a:lnTo>
                    <a:pt x="11107" y="3763"/>
                  </a:lnTo>
                  <a:lnTo>
                    <a:pt x="10985" y="3672"/>
                  </a:lnTo>
                  <a:lnTo>
                    <a:pt x="10864" y="3550"/>
                  </a:lnTo>
                  <a:lnTo>
                    <a:pt x="10712" y="3459"/>
                  </a:lnTo>
                  <a:lnTo>
                    <a:pt x="10287" y="3277"/>
                  </a:lnTo>
                  <a:lnTo>
                    <a:pt x="10318" y="3156"/>
                  </a:lnTo>
                  <a:lnTo>
                    <a:pt x="10348" y="2792"/>
                  </a:lnTo>
                  <a:lnTo>
                    <a:pt x="10318" y="2549"/>
                  </a:lnTo>
                  <a:lnTo>
                    <a:pt x="10318" y="2306"/>
                  </a:lnTo>
                  <a:lnTo>
                    <a:pt x="10257" y="2033"/>
                  </a:lnTo>
                  <a:lnTo>
                    <a:pt x="10166" y="1760"/>
                  </a:lnTo>
                  <a:lnTo>
                    <a:pt x="10014" y="1487"/>
                  </a:lnTo>
                  <a:lnTo>
                    <a:pt x="9832" y="1275"/>
                  </a:lnTo>
                  <a:lnTo>
                    <a:pt x="9620" y="1062"/>
                  </a:lnTo>
                  <a:lnTo>
                    <a:pt x="9468" y="971"/>
                  </a:lnTo>
                  <a:lnTo>
                    <a:pt x="9316" y="880"/>
                  </a:lnTo>
                  <a:lnTo>
                    <a:pt x="9134" y="819"/>
                  </a:lnTo>
                  <a:lnTo>
                    <a:pt x="8922" y="759"/>
                  </a:lnTo>
                  <a:lnTo>
                    <a:pt x="8709" y="728"/>
                  </a:lnTo>
                  <a:lnTo>
                    <a:pt x="7951" y="728"/>
                  </a:lnTo>
                  <a:lnTo>
                    <a:pt x="7647" y="789"/>
                  </a:lnTo>
                  <a:lnTo>
                    <a:pt x="7313" y="850"/>
                  </a:lnTo>
                  <a:lnTo>
                    <a:pt x="7313" y="789"/>
                  </a:lnTo>
                  <a:lnTo>
                    <a:pt x="7283" y="668"/>
                  </a:lnTo>
                  <a:lnTo>
                    <a:pt x="7192" y="516"/>
                  </a:lnTo>
                  <a:lnTo>
                    <a:pt x="7010" y="334"/>
                  </a:lnTo>
                  <a:lnTo>
                    <a:pt x="6889" y="243"/>
                  </a:lnTo>
                  <a:lnTo>
                    <a:pt x="6737" y="182"/>
                  </a:lnTo>
                  <a:lnTo>
                    <a:pt x="6585" y="91"/>
                  </a:lnTo>
                  <a:lnTo>
                    <a:pt x="6373" y="61"/>
                  </a:lnTo>
                  <a:lnTo>
                    <a:pt x="6130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4"/>
            <p:cNvSpPr/>
            <p:nvPr/>
          </p:nvSpPr>
          <p:spPr>
            <a:xfrm>
              <a:off x="2494950" y="836575"/>
              <a:ext cx="284500" cy="222275"/>
            </a:xfrm>
            <a:custGeom>
              <a:avLst/>
              <a:gdLst/>
              <a:ahLst/>
              <a:cxnLst/>
              <a:rect l="l" t="t" r="r" b="b"/>
              <a:pathLst>
                <a:path w="11380" h="8891" fill="none" extrusionOk="0">
                  <a:moveTo>
                    <a:pt x="638" y="4461"/>
                  </a:moveTo>
                  <a:lnTo>
                    <a:pt x="638" y="4461"/>
                  </a:lnTo>
                  <a:lnTo>
                    <a:pt x="486" y="4370"/>
                  </a:lnTo>
                  <a:lnTo>
                    <a:pt x="334" y="4248"/>
                  </a:lnTo>
                  <a:lnTo>
                    <a:pt x="183" y="4097"/>
                  </a:lnTo>
                  <a:lnTo>
                    <a:pt x="61" y="3884"/>
                  </a:lnTo>
                  <a:lnTo>
                    <a:pt x="1" y="3763"/>
                  </a:lnTo>
                  <a:lnTo>
                    <a:pt x="1" y="3611"/>
                  </a:lnTo>
                  <a:lnTo>
                    <a:pt x="1" y="3459"/>
                  </a:lnTo>
                  <a:lnTo>
                    <a:pt x="31" y="3308"/>
                  </a:lnTo>
                  <a:lnTo>
                    <a:pt x="92" y="3126"/>
                  </a:lnTo>
                  <a:lnTo>
                    <a:pt x="183" y="2913"/>
                  </a:lnTo>
                  <a:lnTo>
                    <a:pt x="183" y="2913"/>
                  </a:lnTo>
                  <a:lnTo>
                    <a:pt x="304" y="2731"/>
                  </a:lnTo>
                  <a:lnTo>
                    <a:pt x="456" y="2579"/>
                  </a:lnTo>
                  <a:lnTo>
                    <a:pt x="577" y="2458"/>
                  </a:lnTo>
                  <a:lnTo>
                    <a:pt x="729" y="2367"/>
                  </a:lnTo>
                  <a:lnTo>
                    <a:pt x="881" y="2306"/>
                  </a:lnTo>
                  <a:lnTo>
                    <a:pt x="1032" y="2246"/>
                  </a:lnTo>
                  <a:lnTo>
                    <a:pt x="1336" y="2185"/>
                  </a:lnTo>
                  <a:lnTo>
                    <a:pt x="1578" y="2215"/>
                  </a:lnTo>
                  <a:lnTo>
                    <a:pt x="1791" y="2246"/>
                  </a:lnTo>
                  <a:lnTo>
                    <a:pt x="2003" y="2276"/>
                  </a:lnTo>
                  <a:lnTo>
                    <a:pt x="2003" y="2276"/>
                  </a:lnTo>
                  <a:lnTo>
                    <a:pt x="2185" y="1972"/>
                  </a:lnTo>
                  <a:lnTo>
                    <a:pt x="2458" y="1639"/>
                  </a:lnTo>
                  <a:lnTo>
                    <a:pt x="2792" y="1275"/>
                  </a:lnTo>
                  <a:lnTo>
                    <a:pt x="3005" y="1062"/>
                  </a:lnTo>
                  <a:lnTo>
                    <a:pt x="3247" y="880"/>
                  </a:lnTo>
                  <a:lnTo>
                    <a:pt x="3490" y="668"/>
                  </a:lnTo>
                  <a:lnTo>
                    <a:pt x="3794" y="486"/>
                  </a:lnTo>
                  <a:lnTo>
                    <a:pt x="4097" y="334"/>
                  </a:lnTo>
                  <a:lnTo>
                    <a:pt x="4431" y="212"/>
                  </a:lnTo>
                  <a:lnTo>
                    <a:pt x="4765" y="91"/>
                  </a:lnTo>
                  <a:lnTo>
                    <a:pt x="5159" y="30"/>
                  </a:lnTo>
                  <a:lnTo>
                    <a:pt x="5159" y="30"/>
                  </a:lnTo>
                  <a:lnTo>
                    <a:pt x="5523" y="0"/>
                  </a:lnTo>
                  <a:lnTo>
                    <a:pt x="5827" y="0"/>
                  </a:lnTo>
                  <a:lnTo>
                    <a:pt x="6130" y="0"/>
                  </a:lnTo>
                  <a:lnTo>
                    <a:pt x="6373" y="61"/>
                  </a:lnTo>
                  <a:lnTo>
                    <a:pt x="6585" y="91"/>
                  </a:lnTo>
                  <a:lnTo>
                    <a:pt x="6737" y="182"/>
                  </a:lnTo>
                  <a:lnTo>
                    <a:pt x="6889" y="243"/>
                  </a:lnTo>
                  <a:lnTo>
                    <a:pt x="7010" y="334"/>
                  </a:lnTo>
                  <a:lnTo>
                    <a:pt x="7192" y="516"/>
                  </a:lnTo>
                  <a:lnTo>
                    <a:pt x="7283" y="668"/>
                  </a:lnTo>
                  <a:lnTo>
                    <a:pt x="7313" y="789"/>
                  </a:lnTo>
                  <a:lnTo>
                    <a:pt x="7313" y="850"/>
                  </a:lnTo>
                  <a:lnTo>
                    <a:pt x="7313" y="850"/>
                  </a:lnTo>
                  <a:lnTo>
                    <a:pt x="7647" y="789"/>
                  </a:lnTo>
                  <a:lnTo>
                    <a:pt x="7951" y="728"/>
                  </a:lnTo>
                  <a:lnTo>
                    <a:pt x="8224" y="728"/>
                  </a:lnTo>
                  <a:lnTo>
                    <a:pt x="8467" y="728"/>
                  </a:lnTo>
                  <a:lnTo>
                    <a:pt x="8709" y="728"/>
                  </a:lnTo>
                  <a:lnTo>
                    <a:pt x="8922" y="759"/>
                  </a:lnTo>
                  <a:lnTo>
                    <a:pt x="9134" y="819"/>
                  </a:lnTo>
                  <a:lnTo>
                    <a:pt x="9316" y="880"/>
                  </a:lnTo>
                  <a:lnTo>
                    <a:pt x="9468" y="971"/>
                  </a:lnTo>
                  <a:lnTo>
                    <a:pt x="9620" y="1062"/>
                  </a:lnTo>
                  <a:lnTo>
                    <a:pt x="9832" y="1275"/>
                  </a:lnTo>
                  <a:lnTo>
                    <a:pt x="10014" y="1487"/>
                  </a:lnTo>
                  <a:lnTo>
                    <a:pt x="10166" y="1760"/>
                  </a:lnTo>
                  <a:lnTo>
                    <a:pt x="10257" y="2033"/>
                  </a:lnTo>
                  <a:lnTo>
                    <a:pt x="10318" y="2306"/>
                  </a:lnTo>
                  <a:lnTo>
                    <a:pt x="10318" y="2549"/>
                  </a:lnTo>
                  <a:lnTo>
                    <a:pt x="10348" y="2792"/>
                  </a:lnTo>
                  <a:lnTo>
                    <a:pt x="10318" y="3156"/>
                  </a:lnTo>
                  <a:lnTo>
                    <a:pt x="10287" y="3277"/>
                  </a:lnTo>
                  <a:lnTo>
                    <a:pt x="10287" y="3277"/>
                  </a:lnTo>
                  <a:lnTo>
                    <a:pt x="10712" y="3459"/>
                  </a:lnTo>
                  <a:lnTo>
                    <a:pt x="10864" y="3550"/>
                  </a:lnTo>
                  <a:lnTo>
                    <a:pt x="10985" y="3672"/>
                  </a:lnTo>
                  <a:lnTo>
                    <a:pt x="11107" y="3763"/>
                  </a:lnTo>
                  <a:lnTo>
                    <a:pt x="11198" y="3884"/>
                  </a:lnTo>
                  <a:lnTo>
                    <a:pt x="11289" y="4005"/>
                  </a:lnTo>
                  <a:lnTo>
                    <a:pt x="11319" y="4127"/>
                  </a:lnTo>
                  <a:lnTo>
                    <a:pt x="11380" y="4370"/>
                  </a:lnTo>
                  <a:lnTo>
                    <a:pt x="11380" y="4612"/>
                  </a:lnTo>
                  <a:lnTo>
                    <a:pt x="11319" y="4855"/>
                  </a:lnTo>
                  <a:lnTo>
                    <a:pt x="11198" y="5098"/>
                  </a:lnTo>
                  <a:lnTo>
                    <a:pt x="11076" y="5310"/>
                  </a:lnTo>
                  <a:lnTo>
                    <a:pt x="10924" y="5523"/>
                  </a:lnTo>
                  <a:lnTo>
                    <a:pt x="10621" y="5887"/>
                  </a:lnTo>
                  <a:lnTo>
                    <a:pt x="10378" y="6130"/>
                  </a:lnTo>
                  <a:lnTo>
                    <a:pt x="10257" y="6221"/>
                  </a:lnTo>
                  <a:lnTo>
                    <a:pt x="10257" y="6221"/>
                  </a:lnTo>
                  <a:lnTo>
                    <a:pt x="10196" y="6706"/>
                  </a:lnTo>
                  <a:lnTo>
                    <a:pt x="10075" y="7677"/>
                  </a:lnTo>
                  <a:lnTo>
                    <a:pt x="9984" y="8193"/>
                  </a:lnTo>
                  <a:lnTo>
                    <a:pt x="9923" y="8618"/>
                  </a:lnTo>
                  <a:lnTo>
                    <a:pt x="9832" y="8861"/>
                  </a:lnTo>
                  <a:lnTo>
                    <a:pt x="9802" y="8891"/>
                  </a:lnTo>
                  <a:lnTo>
                    <a:pt x="9771" y="8861"/>
                  </a:lnTo>
                  <a:lnTo>
                    <a:pt x="9771" y="8861"/>
                  </a:lnTo>
                  <a:lnTo>
                    <a:pt x="9771" y="8618"/>
                  </a:lnTo>
                  <a:lnTo>
                    <a:pt x="9771" y="8618"/>
                  </a:lnTo>
                  <a:lnTo>
                    <a:pt x="9893" y="7161"/>
                  </a:lnTo>
                  <a:lnTo>
                    <a:pt x="9953" y="6433"/>
                  </a:lnTo>
                  <a:lnTo>
                    <a:pt x="10014" y="5978"/>
                  </a:lnTo>
                  <a:lnTo>
                    <a:pt x="10014" y="5978"/>
                  </a:lnTo>
                  <a:lnTo>
                    <a:pt x="10014" y="5796"/>
                  </a:lnTo>
                  <a:lnTo>
                    <a:pt x="9984" y="5553"/>
                  </a:lnTo>
                  <a:lnTo>
                    <a:pt x="9923" y="5310"/>
                  </a:lnTo>
                  <a:lnTo>
                    <a:pt x="9802" y="5068"/>
                  </a:lnTo>
                  <a:lnTo>
                    <a:pt x="9620" y="4643"/>
                  </a:lnTo>
                  <a:lnTo>
                    <a:pt x="9529" y="4491"/>
                  </a:lnTo>
                  <a:lnTo>
                    <a:pt x="9529" y="4491"/>
                  </a:lnTo>
                  <a:lnTo>
                    <a:pt x="9256" y="4612"/>
                  </a:lnTo>
                  <a:lnTo>
                    <a:pt x="8982" y="4703"/>
                  </a:lnTo>
                  <a:lnTo>
                    <a:pt x="8740" y="4734"/>
                  </a:lnTo>
                  <a:lnTo>
                    <a:pt x="8497" y="4703"/>
                  </a:lnTo>
                  <a:lnTo>
                    <a:pt x="8285" y="4673"/>
                  </a:lnTo>
                  <a:lnTo>
                    <a:pt x="8102" y="4612"/>
                  </a:lnTo>
                  <a:lnTo>
                    <a:pt x="7920" y="4521"/>
                  </a:lnTo>
                  <a:lnTo>
                    <a:pt x="7738" y="4400"/>
                  </a:lnTo>
                  <a:lnTo>
                    <a:pt x="7496" y="4188"/>
                  </a:lnTo>
                  <a:lnTo>
                    <a:pt x="7283" y="3945"/>
                  </a:lnTo>
                  <a:lnTo>
                    <a:pt x="7131" y="3702"/>
                  </a:lnTo>
                  <a:lnTo>
                    <a:pt x="7131" y="3702"/>
                  </a:lnTo>
                  <a:lnTo>
                    <a:pt x="6980" y="4036"/>
                  </a:lnTo>
                  <a:lnTo>
                    <a:pt x="6767" y="4279"/>
                  </a:lnTo>
                  <a:lnTo>
                    <a:pt x="6555" y="4491"/>
                  </a:lnTo>
                  <a:lnTo>
                    <a:pt x="6282" y="4612"/>
                  </a:lnTo>
                  <a:lnTo>
                    <a:pt x="6009" y="4703"/>
                  </a:lnTo>
                  <a:lnTo>
                    <a:pt x="5736" y="4764"/>
                  </a:lnTo>
                  <a:lnTo>
                    <a:pt x="5432" y="4764"/>
                  </a:lnTo>
                  <a:lnTo>
                    <a:pt x="5159" y="4764"/>
                  </a:lnTo>
                  <a:lnTo>
                    <a:pt x="4856" y="4703"/>
                  </a:lnTo>
                  <a:lnTo>
                    <a:pt x="4613" y="4673"/>
                  </a:lnTo>
                  <a:lnTo>
                    <a:pt x="4127" y="4521"/>
                  </a:lnTo>
                  <a:lnTo>
                    <a:pt x="3824" y="4400"/>
                  </a:lnTo>
                  <a:lnTo>
                    <a:pt x="3703" y="4370"/>
                  </a:lnTo>
                  <a:lnTo>
                    <a:pt x="3703" y="4370"/>
                  </a:lnTo>
                  <a:lnTo>
                    <a:pt x="3733" y="4673"/>
                  </a:lnTo>
                  <a:lnTo>
                    <a:pt x="3703" y="4976"/>
                  </a:lnTo>
                  <a:lnTo>
                    <a:pt x="3642" y="5280"/>
                  </a:lnTo>
                  <a:lnTo>
                    <a:pt x="3581" y="5553"/>
                  </a:lnTo>
                  <a:lnTo>
                    <a:pt x="3460" y="5796"/>
                  </a:lnTo>
                  <a:lnTo>
                    <a:pt x="3369" y="6039"/>
                  </a:lnTo>
                  <a:lnTo>
                    <a:pt x="3096" y="6463"/>
                  </a:lnTo>
                  <a:lnTo>
                    <a:pt x="2823" y="6797"/>
                  </a:lnTo>
                  <a:lnTo>
                    <a:pt x="2580" y="7040"/>
                  </a:lnTo>
                  <a:lnTo>
                    <a:pt x="2367" y="7252"/>
                  </a:lnTo>
                  <a:lnTo>
                    <a:pt x="2519" y="8527"/>
                  </a:lnTo>
                  <a:lnTo>
                    <a:pt x="2519" y="8527"/>
                  </a:lnTo>
                  <a:lnTo>
                    <a:pt x="2216" y="8557"/>
                  </a:lnTo>
                  <a:lnTo>
                    <a:pt x="1973" y="8557"/>
                  </a:lnTo>
                  <a:lnTo>
                    <a:pt x="1730" y="8527"/>
                  </a:lnTo>
                  <a:lnTo>
                    <a:pt x="1730" y="8527"/>
                  </a:lnTo>
                  <a:lnTo>
                    <a:pt x="1700" y="8284"/>
                  </a:lnTo>
                  <a:lnTo>
                    <a:pt x="1639" y="8072"/>
                  </a:lnTo>
                  <a:lnTo>
                    <a:pt x="1578" y="7890"/>
                  </a:lnTo>
                  <a:lnTo>
                    <a:pt x="1518" y="7738"/>
                  </a:lnTo>
                  <a:lnTo>
                    <a:pt x="1336" y="7465"/>
                  </a:lnTo>
                  <a:lnTo>
                    <a:pt x="1154" y="7283"/>
                  </a:lnTo>
                  <a:lnTo>
                    <a:pt x="972" y="7131"/>
                  </a:lnTo>
                  <a:lnTo>
                    <a:pt x="790" y="7040"/>
                  </a:lnTo>
                  <a:lnTo>
                    <a:pt x="638" y="6979"/>
                  </a:lnTo>
                  <a:lnTo>
                    <a:pt x="638" y="44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4"/>
            <p:cNvSpPr/>
            <p:nvPr/>
          </p:nvSpPr>
          <p:spPr>
            <a:xfrm>
              <a:off x="2677775" y="857800"/>
              <a:ext cx="74375" cy="60725"/>
            </a:xfrm>
            <a:custGeom>
              <a:avLst/>
              <a:gdLst/>
              <a:ahLst/>
              <a:cxnLst/>
              <a:rect l="l" t="t" r="r" b="b"/>
              <a:pathLst>
                <a:path w="2975" h="2429" extrusionOk="0">
                  <a:moveTo>
                    <a:pt x="2974" y="2428"/>
                  </a:moveTo>
                  <a:lnTo>
                    <a:pt x="2974" y="2428"/>
                  </a:lnTo>
                  <a:lnTo>
                    <a:pt x="2974" y="2428"/>
                  </a:lnTo>
                  <a:lnTo>
                    <a:pt x="2974" y="2428"/>
                  </a:lnTo>
                  <a:lnTo>
                    <a:pt x="2974" y="2428"/>
                  </a:lnTo>
                  <a:close/>
                  <a:moveTo>
                    <a:pt x="2974" y="2428"/>
                  </a:moveTo>
                  <a:lnTo>
                    <a:pt x="2974" y="2428"/>
                  </a:lnTo>
                  <a:lnTo>
                    <a:pt x="2974" y="2428"/>
                  </a:lnTo>
                  <a:lnTo>
                    <a:pt x="2974" y="2428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A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4"/>
            <p:cNvSpPr/>
            <p:nvPr/>
          </p:nvSpPr>
          <p:spPr>
            <a:xfrm>
              <a:off x="2752125" y="91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4"/>
            <p:cNvSpPr/>
            <p:nvPr/>
          </p:nvSpPr>
          <p:spPr>
            <a:xfrm>
              <a:off x="2752125" y="91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4"/>
            <p:cNvSpPr/>
            <p:nvPr/>
          </p:nvSpPr>
          <p:spPr>
            <a:xfrm>
              <a:off x="2677775" y="85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4"/>
            <p:cNvSpPr/>
            <p:nvPr/>
          </p:nvSpPr>
          <p:spPr>
            <a:xfrm>
              <a:off x="2739975" y="1058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7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4"/>
            <p:cNvSpPr/>
            <p:nvPr/>
          </p:nvSpPr>
          <p:spPr>
            <a:xfrm>
              <a:off x="2739975" y="1058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4"/>
            <p:cNvSpPr/>
            <p:nvPr/>
          </p:nvSpPr>
          <p:spPr>
            <a:xfrm>
              <a:off x="2546525" y="929875"/>
              <a:ext cx="186650" cy="120650"/>
            </a:xfrm>
            <a:custGeom>
              <a:avLst/>
              <a:gdLst/>
              <a:ahLst/>
              <a:cxnLst/>
              <a:rect l="l" t="t" r="r" b="b"/>
              <a:pathLst>
                <a:path w="7466" h="4826" extrusionOk="0">
                  <a:moveTo>
                    <a:pt x="1" y="4825"/>
                  </a:moveTo>
                  <a:lnTo>
                    <a:pt x="1" y="4825"/>
                  </a:lnTo>
                  <a:lnTo>
                    <a:pt x="1" y="4825"/>
                  </a:lnTo>
                  <a:lnTo>
                    <a:pt x="1" y="4825"/>
                  </a:lnTo>
                  <a:lnTo>
                    <a:pt x="1" y="4825"/>
                  </a:lnTo>
                  <a:lnTo>
                    <a:pt x="1" y="4825"/>
                  </a:lnTo>
                  <a:close/>
                  <a:moveTo>
                    <a:pt x="456" y="4795"/>
                  </a:moveTo>
                  <a:lnTo>
                    <a:pt x="456" y="4795"/>
                  </a:lnTo>
                  <a:lnTo>
                    <a:pt x="304" y="4795"/>
                  </a:lnTo>
                  <a:lnTo>
                    <a:pt x="1" y="4825"/>
                  </a:lnTo>
                  <a:lnTo>
                    <a:pt x="1" y="4825"/>
                  </a:lnTo>
                  <a:lnTo>
                    <a:pt x="304" y="4795"/>
                  </a:lnTo>
                  <a:lnTo>
                    <a:pt x="456" y="4795"/>
                  </a:lnTo>
                  <a:close/>
                  <a:moveTo>
                    <a:pt x="3400" y="1032"/>
                  </a:moveTo>
                  <a:lnTo>
                    <a:pt x="3400" y="1032"/>
                  </a:lnTo>
                  <a:lnTo>
                    <a:pt x="3400" y="1032"/>
                  </a:lnTo>
                  <a:lnTo>
                    <a:pt x="3400" y="1032"/>
                  </a:lnTo>
                  <a:lnTo>
                    <a:pt x="3400" y="1032"/>
                  </a:lnTo>
                  <a:lnTo>
                    <a:pt x="3400" y="1032"/>
                  </a:lnTo>
                  <a:close/>
                  <a:moveTo>
                    <a:pt x="6616" y="1002"/>
                  </a:moveTo>
                  <a:lnTo>
                    <a:pt x="6616" y="1002"/>
                  </a:lnTo>
                  <a:lnTo>
                    <a:pt x="6616" y="1002"/>
                  </a:lnTo>
                  <a:lnTo>
                    <a:pt x="6616" y="1002"/>
                  </a:lnTo>
                  <a:lnTo>
                    <a:pt x="6616" y="1002"/>
                  </a:lnTo>
                  <a:lnTo>
                    <a:pt x="6616" y="1002"/>
                  </a:lnTo>
                  <a:close/>
                  <a:moveTo>
                    <a:pt x="7466" y="759"/>
                  </a:moveTo>
                  <a:lnTo>
                    <a:pt x="7466" y="759"/>
                  </a:lnTo>
                  <a:lnTo>
                    <a:pt x="7223" y="880"/>
                  </a:lnTo>
                  <a:lnTo>
                    <a:pt x="7010" y="941"/>
                  </a:lnTo>
                  <a:lnTo>
                    <a:pt x="6798" y="971"/>
                  </a:lnTo>
                  <a:lnTo>
                    <a:pt x="6616" y="1002"/>
                  </a:lnTo>
                  <a:lnTo>
                    <a:pt x="6616" y="1002"/>
                  </a:lnTo>
                  <a:lnTo>
                    <a:pt x="6798" y="971"/>
                  </a:lnTo>
                  <a:lnTo>
                    <a:pt x="7010" y="941"/>
                  </a:lnTo>
                  <a:lnTo>
                    <a:pt x="7223" y="880"/>
                  </a:lnTo>
                  <a:lnTo>
                    <a:pt x="7466" y="759"/>
                  </a:lnTo>
                  <a:close/>
                  <a:moveTo>
                    <a:pt x="7466" y="759"/>
                  </a:moveTo>
                  <a:lnTo>
                    <a:pt x="7466" y="759"/>
                  </a:lnTo>
                  <a:lnTo>
                    <a:pt x="7466" y="759"/>
                  </a:lnTo>
                  <a:lnTo>
                    <a:pt x="7466" y="759"/>
                  </a:lnTo>
                  <a:lnTo>
                    <a:pt x="7466" y="759"/>
                  </a:lnTo>
                  <a:close/>
                  <a:moveTo>
                    <a:pt x="5068" y="0"/>
                  </a:moveTo>
                  <a:lnTo>
                    <a:pt x="5068" y="0"/>
                  </a:lnTo>
                  <a:lnTo>
                    <a:pt x="4917" y="273"/>
                  </a:lnTo>
                  <a:lnTo>
                    <a:pt x="4765" y="486"/>
                  </a:lnTo>
                  <a:lnTo>
                    <a:pt x="4583" y="668"/>
                  </a:lnTo>
                  <a:lnTo>
                    <a:pt x="4371" y="820"/>
                  </a:lnTo>
                  <a:lnTo>
                    <a:pt x="4128" y="911"/>
                  </a:lnTo>
                  <a:lnTo>
                    <a:pt x="3915" y="1002"/>
                  </a:lnTo>
                  <a:lnTo>
                    <a:pt x="3642" y="1032"/>
                  </a:lnTo>
                  <a:lnTo>
                    <a:pt x="3400" y="1032"/>
                  </a:lnTo>
                  <a:lnTo>
                    <a:pt x="3400" y="1032"/>
                  </a:lnTo>
                  <a:lnTo>
                    <a:pt x="3642" y="1032"/>
                  </a:lnTo>
                  <a:lnTo>
                    <a:pt x="3915" y="1002"/>
                  </a:lnTo>
                  <a:lnTo>
                    <a:pt x="4128" y="911"/>
                  </a:lnTo>
                  <a:lnTo>
                    <a:pt x="4371" y="820"/>
                  </a:lnTo>
                  <a:lnTo>
                    <a:pt x="4583" y="668"/>
                  </a:lnTo>
                  <a:lnTo>
                    <a:pt x="4765" y="486"/>
                  </a:lnTo>
                  <a:lnTo>
                    <a:pt x="4917" y="273"/>
                  </a:lnTo>
                  <a:lnTo>
                    <a:pt x="5068" y="0"/>
                  </a:lnTo>
                  <a:close/>
                </a:path>
              </a:pathLst>
            </a:custGeom>
            <a:solidFill>
              <a:srgbClr val="E8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4"/>
            <p:cNvSpPr/>
            <p:nvPr/>
          </p:nvSpPr>
          <p:spPr>
            <a:xfrm>
              <a:off x="2546525" y="105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4"/>
            <p:cNvSpPr/>
            <p:nvPr/>
          </p:nvSpPr>
          <p:spPr>
            <a:xfrm>
              <a:off x="2546525" y="1049725"/>
              <a:ext cx="11425" cy="800"/>
            </a:xfrm>
            <a:custGeom>
              <a:avLst/>
              <a:gdLst/>
              <a:ahLst/>
              <a:cxnLst/>
              <a:rect l="l" t="t" r="r" b="b"/>
              <a:pathLst>
                <a:path w="457" h="32" fill="none" extrusionOk="0">
                  <a:moveTo>
                    <a:pt x="456" y="1"/>
                  </a:moveTo>
                  <a:lnTo>
                    <a:pt x="456" y="1"/>
                  </a:lnTo>
                  <a:lnTo>
                    <a:pt x="304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04" y="1"/>
                  </a:lnTo>
                  <a:lnTo>
                    <a:pt x="4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4"/>
            <p:cNvSpPr/>
            <p:nvPr/>
          </p:nvSpPr>
          <p:spPr>
            <a:xfrm>
              <a:off x="2631500" y="955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54"/>
            <p:cNvSpPr/>
            <p:nvPr/>
          </p:nvSpPr>
          <p:spPr>
            <a:xfrm>
              <a:off x="2711900" y="9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4"/>
            <p:cNvSpPr/>
            <p:nvPr/>
          </p:nvSpPr>
          <p:spPr>
            <a:xfrm>
              <a:off x="2711900" y="948825"/>
              <a:ext cx="21275" cy="6100"/>
            </a:xfrm>
            <a:custGeom>
              <a:avLst/>
              <a:gdLst/>
              <a:ahLst/>
              <a:cxnLst/>
              <a:rect l="l" t="t" r="r" b="b"/>
              <a:pathLst>
                <a:path w="851" h="244" fill="none" extrusionOk="0">
                  <a:moveTo>
                    <a:pt x="851" y="1"/>
                  </a:moveTo>
                  <a:lnTo>
                    <a:pt x="851" y="1"/>
                  </a:lnTo>
                  <a:lnTo>
                    <a:pt x="608" y="122"/>
                  </a:lnTo>
                  <a:lnTo>
                    <a:pt x="395" y="183"/>
                  </a:lnTo>
                  <a:lnTo>
                    <a:pt x="183" y="213"/>
                  </a:lnTo>
                  <a:lnTo>
                    <a:pt x="1" y="244"/>
                  </a:lnTo>
                  <a:lnTo>
                    <a:pt x="1" y="244"/>
                  </a:lnTo>
                  <a:lnTo>
                    <a:pt x="183" y="213"/>
                  </a:lnTo>
                  <a:lnTo>
                    <a:pt x="395" y="183"/>
                  </a:lnTo>
                  <a:lnTo>
                    <a:pt x="608" y="122"/>
                  </a:lnTo>
                  <a:lnTo>
                    <a:pt x="85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4"/>
            <p:cNvSpPr/>
            <p:nvPr/>
          </p:nvSpPr>
          <p:spPr>
            <a:xfrm>
              <a:off x="2733150" y="948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54"/>
            <p:cNvSpPr/>
            <p:nvPr/>
          </p:nvSpPr>
          <p:spPr>
            <a:xfrm>
              <a:off x="2631500" y="929875"/>
              <a:ext cx="41750" cy="25825"/>
            </a:xfrm>
            <a:custGeom>
              <a:avLst/>
              <a:gdLst/>
              <a:ahLst/>
              <a:cxnLst/>
              <a:rect l="l" t="t" r="r" b="b"/>
              <a:pathLst>
                <a:path w="1670" h="1033" fill="none" extrusionOk="0">
                  <a:moveTo>
                    <a:pt x="1669" y="0"/>
                  </a:moveTo>
                  <a:lnTo>
                    <a:pt x="1669" y="0"/>
                  </a:lnTo>
                  <a:lnTo>
                    <a:pt x="1518" y="273"/>
                  </a:lnTo>
                  <a:lnTo>
                    <a:pt x="1366" y="486"/>
                  </a:lnTo>
                  <a:lnTo>
                    <a:pt x="1184" y="668"/>
                  </a:lnTo>
                  <a:lnTo>
                    <a:pt x="972" y="820"/>
                  </a:lnTo>
                  <a:lnTo>
                    <a:pt x="729" y="911"/>
                  </a:lnTo>
                  <a:lnTo>
                    <a:pt x="516" y="1002"/>
                  </a:lnTo>
                  <a:lnTo>
                    <a:pt x="243" y="1032"/>
                  </a:lnTo>
                  <a:lnTo>
                    <a:pt x="1" y="1032"/>
                  </a:lnTo>
                  <a:lnTo>
                    <a:pt x="1" y="1032"/>
                  </a:lnTo>
                  <a:lnTo>
                    <a:pt x="243" y="1032"/>
                  </a:lnTo>
                  <a:lnTo>
                    <a:pt x="516" y="1002"/>
                  </a:lnTo>
                  <a:lnTo>
                    <a:pt x="729" y="911"/>
                  </a:lnTo>
                  <a:lnTo>
                    <a:pt x="972" y="820"/>
                  </a:lnTo>
                  <a:lnTo>
                    <a:pt x="1184" y="668"/>
                  </a:lnTo>
                  <a:lnTo>
                    <a:pt x="1366" y="486"/>
                  </a:lnTo>
                  <a:lnTo>
                    <a:pt x="1518" y="273"/>
                  </a:lnTo>
                  <a:lnTo>
                    <a:pt x="16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54"/>
            <p:cNvSpPr/>
            <p:nvPr/>
          </p:nvSpPr>
          <p:spPr>
            <a:xfrm>
              <a:off x="2494950" y="847950"/>
              <a:ext cx="264025" cy="210900"/>
            </a:xfrm>
            <a:custGeom>
              <a:avLst/>
              <a:gdLst/>
              <a:ahLst/>
              <a:cxnLst/>
              <a:rect l="l" t="t" r="r" b="b"/>
              <a:pathLst>
                <a:path w="10561" h="8436" extrusionOk="0">
                  <a:moveTo>
                    <a:pt x="7131" y="0"/>
                  </a:moveTo>
                  <a:lnTo>
                    <a:pt x="7162" y="182"/>
                  </a:lnTo>
                  <a:lnTo>
                    <a:pt x="7162" y="395"/>
                  </a:lnTo>
                  <a:lnTo>
                    <a:pt x="7162" y="486"/>
                  </a:lnTo>
                  <a:lnTo>
                    <a:pt x="7162" y="698"/>
                  </a:lnTo>
                  <a:lnTo>
                    <a:pt x="7131" y="880"/>
                  </a:lnTo>
                  <a:lnTo>
                    <a:pt x="7071" y="1093"/>
                  </a:lnTo>
                  <a:lnTo>
                    <a:pt x="7010" y="1275"/>
                  </a:lnTo>
                  <a:lnTo>
                    <a:pt x="6919" y="1426"/>
                  </a:lnTo>
                  <a:lnTo>
                    <a:pt x="6828" y="1608"/>
                  </a:lnTo>
                  <a:lnTo>
                    <a:pt x="6707" y="1760"/>
                  </a:lnTo>
                  <a:lnTo>
                    <a:pt x="6585" y="1912"/>
                  </a:lnTo>
                  <a:lnTo>
                    <a:pt x="6434" y="2033"/>
                  </a:lnTo>
                  <a:lnTo>
                    <a:pt x="6282" y="2155"/>
                  </a:lnTo>
                  <a:lnTo>
                    <a:pt x="6100" y="2246"/>
                  </a:lnTo>
                  <a:lnTo>
                    <a:pt x="5918" y="2337"/>
                  </a:lnTo>
                  <a:lnTo>
                    <a:pt x="5736" y="2397"/>
                  </a:lnTo>
                  <a:lnTo>
                    <a:pt x="5554" y="2458"/>
                  </a:lnTo>
                  <a:lnTo>
                    <a:pt x="5341" y="2488"/>
                  </a:lnTo>
                  <a:lnTo>
                    <a:pt x="5159" y="2519"/>
                  </a:lnTo>
                  <a:lnTo>
                    <a:pt x="4947" y="2488"/>
                  </a:lnTo>
                  <a:lnTo>
                    <a:pt x="4734" y="2458"/>
                  </a:lnTo>
                  <a:lnTo>
                    <a:pt x="4552" y="2428"/>
                  </a:lnTo>
                  <a:lnTo>
                    <a:pt x="4370" y="2337"/>
                  </a:lnTo>
                  <a:lnTo>
                    <a:pt x="4188" y="2246"/>
                  </a:lnTo>
                  <a:lnTo>
                    <a:pt x="4036" y="2155"/>
                  </a:lnTo>
                  <a:lnTo>
                    <a:pt x="3733" y="1912"/>
                  </a:lnTo>
                  <a:lnTo>
                    <a:pt x="3490" y="1608"/>
                  </a:lnTo>
                  <a:lnTo>
                    <a:pt x="3369" y="1457"/>
                  </a:lnTo>
                  <a:lnTo>
                    <a:pt x="3308" y="1275"/>
                  </a:lnTo>
                  <a:lnTo>
                    <a:pt x="3217" y="1093"/>
                  </a:lnTo>
                  <a:lnTo>
                    <a:pt x="3187" y="911"/>
                  </a:lnTo>
                  <a:lnTo>
                    <a:pt x="3126" y="698"/>
                  </a:lnTo>
                  <a:lnTo>
                    <a:pt x="3126" y="516"/>
                  </a:lnTo>
                  <a:lnTo>
                    <a:pt x="2853" y="728"/>
                  </a:lnTo>
                  <a:lnTo>
                    <a:pt x="2641" y="971"/>
                  </a:lnTo>
                  <a:lnTo>
                    <a:pt x="2276" y="1396"/>
                  </a:lnTo>
                  <a:lnTo>
                    <a:pt x="2064" y="1700"/>
                  </a:lnTo>
                  <a:lnTo>
                    <a:pt x="2003" y="1821"/>
                  </a:lnTo>
                  <a:lnTo>
                    <a:pt x="1821" y="1791"/>
                  </a:lnTo>
                  <a:lnTo>
                    <a:pt x="1639" y="1760"/>
                  </a:lnTo>
                  <a:lnTo>
                    <a:pt x="1427" y="1730"/>
                  </a:lnTo>
                  <a:lnTo>
                    <a:pt x="1366" y="1730"/>
                  </a:lnTo>
                  <a:lnTo>
                    <a:pt x="1487" y="1821"/>
                  </a:lnTo>
                  <a:lnTo>
                    <a:pt x="1639" y="1942"/>
                  </a:lnTo>
                  <a:lnTo>
                    <a:pt x="1761" y="2064"/>
                  </a:lnTo>
                  <a:lnTo>
                    <a:pt x="1852" y="2215"/>
                  </a:lnTo>
                  <a:lnTo>
                    <a:pt x="1882" y="2397"/>
                  </a:lnTo>
                  <a:lnTo>
                    <a:pt x="1912" y="2549"/>
                  </a:lnTo>
                  <a:lnTo>
                    <a:pt x="1882" y="2731"/>
                  </a:lnTo>
                  <a:lnTo>
                    <a:pt x="1852" y="2883"/>
                  </a:lnTo>
                  <a:lnTo>
                    <a:pt x="1761" y="3035"/>
                  </a:lnTo>
                  <a:lnTo>
                    <a:pt x="1639" y="3186"/>
                  </a:lnTo>
                  <a:lnTo>
                    <a:pt x="1578" y="3247"/>
                  </a:lnTo>
                  <a:lnTo>
                    <a:pt x="1457" y="3308"/>
                  </a:lnTo>
                  <a:lnTo>
                    <a:pt x="1245" y="3399"/>
                  </a:lnTo>
                  <a:lnTo>
                    <a:pt x="1063" y="3459"/>
                  </a:lnTo>
                  <a:lnTo>
                    <a:pt x="729" y="3459"/>
                  </a:lnTo>
                  <a:lnTo>
                    <a:pt x="577" y="3399"/>
                  </a:lnTo>
                  <a:lnTo>
                    <a:pt x="456" y="3338"/>
                  </a:lnTo>
                  <a:lnTo>
                    <a:pt x="334" y="3277"/>
                  </a:lnTo>
                  <a:lnTo>
                    <a:pt x="243" y="3186"/>
                  </a:lnTo>
                  <a:lnTo>
                    <a:pt x="152" y="3065"/>
                  </a:lnTo>
                  <a:lnTo>
                    <a:pt x="92" y="2944"/>
                  </a:lnTo>
                  <a:lnTo>
                    <a:pt x="31" y="2792"/>
                  </a:lnTo>
                  <a:lnTo>
                    <a:pt x="1" y="2944"/>
                  </a:lnTo>
                  <a:lnTo>
                    <a:pt x="1" y="3095"/>
                  </a:lnTo>
                  <a:lnTo>
                    <a:pt x="1" y="3217"/>
                  </a:lnTo>
                  <a:lnTo>
                    <a:pt x="31" y="3338"/>
                  </a:lnTo>
                  <a:lnTo>
                    <a:pt x="122" y="3550"/>
                  </a:lnTo>
                  <a:lnTo>
                    <a:pt x="243" y="3702"/>
                  </a:lnTo>
                  <a:lnTo>
                    <a:pt x="395" y="3854"/>
                  </a:lnTo>
                  <a:lnTo>
                    <a:pt x="516" y="3945"/>
                  </a:lnTo>
                  <a:lnTo>
                    <a:pt x="638" y="4006"/>
                  </a:lnTo>
                  <a:lnTo>
                    <a:pt x="638" y="6524"/>
                  </a:lnTo>
                  <a:lnTo>
                    <a:pt x="790" y="6585"/>
                  </a:lnTo>
                  <a:lnTo>
                    <a:pt x="972" y="6676"/>
                  </a:lnTo>
                  <a:lnTo>
                    <a:pt x="1154" y="6828"/>
                  </a:lnTo>
                  <a:lnTo>
                    <a:pt x="1336" y="7010"/>
                  </a:lnTo>
                  <a:lnTo>
                    <a:pt x="1518" y="7283"/>
                  </a:lnTo>
                  <a:lnTo>
                    <a:pt x="1578" y="7435"/>
                  </a:lnTo>
                  <a:lnTo>
                    <a:pt x="1639" y="7617"/>
                  </a:lnTo>
                  <a:lnTo>
                    <a:pt x="1700" y="7829"/>
                  </a:lnTo>
                  <a:lnTo>
                    <a:pt x="1730" y="8072"/>
                  </a:lnTo>
                  <a:lnTo>
                    <a:pt x="1882" y="8102"/>
                  </a:lnTo>
                  <a:lnTo>
                    <a:pt x="2064" y="8102"/>
                  </a:lnTo>
                  <a:lnTo>
                    <a:pt x="2367" y="8072"/>
                  </a:lnTo>
                  <a:lnTo>
                    <a:pt x="2519" y="8072"/>
                  </a:lnTo>
                  <a:lnTo>
                    <a:pt x="2367" y="6797"/>
                  </a:lnTo>
                  <a:lnTo>
                    <a:pt x="2519" y="6646"/>
                  </a:lnTo>
                  <a:lnTo>
                    <a:pt x="2732" y="6464"/>
                  </a:lnTo>
                  <a:lnTo>
                    <a:pt x="2944" y="6221"/>
                  </a:lnTo>
                  <a:lnTo>
                    <a:pt x="2792" y="6221"/>
                  </a:lnTo>
                  <a:lnTo>
                    <a:pt x="2580" y="6190"/>
                  </a:lnTo>
                  <a:lnTo>
                    <a:pt x="2398" y="6160"/>
                  </a:lnTo>
                  <a:lnTo>
                    <a:pt x="2216" y="6099"/>
                  </a:lnTo>
                  <a:lnTo>
                    <a:pt x="2034" y="6008"/>
                  </a:lnTo>
                  <a:lnTo>
                    <a:pt x="1882" y="5887"/>
                  </a:lnTo>
                  <a:lnTo>
                    <a:pt x="1730" y="5735"/>
                  </a:lnTo>
                  <a:lnTo>
                    <a:pt x="1609" y="5614"/>
                  </a:lnTo>
                  <a:lnTo>
                    <a:pt x="1518" y="5432"/>
                  </a:lnTo>
                  <a:lnTo>
                    <a:pt x="1427" y="5128"/>
                  </a:lnTo>
                  <a:lnTo>
                    <a:pt x="1396" y="4977"/>
                  </a:lnTo>
                  <a:lnTo>
                    <a:pt x="1396" y="4795"/>
                  </a:lnTo>
                  <a:lnTo>
                    <a:pt x="1396" y="4643"/>
                  </a:lnTo>
                  <a:lnTo>
                    <a:pt x="1427" y="4491"/>
                  </a:lnTo>
                  <a:lnTo>
                    <a:pt x="1487" y="4339"/>
                  </a:lnTo>
                  <a:lnTo>
                    <a:pt x="1578" y="4188"/>
                  </a:lnTo>
                  <a:lnTo>
                    <a:pt x="1700" y="4036"/>
                  </a:lnTo>
                  <a:lnTo>
                    <a:pt x="1730" y="4006"/>
                  </a:lnTo>
                  <a:lnTo>
                    <a:pt x="1791" y="3915"/>
                  </a:lnTo>
                  <a:lnTo>
                    <a:pt x="1852" y="3793"/>
                  </a:lnTo>
                  <a:lnTo>
                    <a:pt x="1973" y="3733"/>
                  </a:lnTo>
                  <a:lnTo>
                    <a:pt x="2064" y="3642"/>
                  </a:lnTo>
                  <a:lnTo>
                    <a:pt x="2337" y="3550"/>
                  </a:lnTo>
                  <a:lnTo>
                    <a:pt x="2549" y="3520"/>
                  </a:lnTo>
                  <a:lnTo>
                    <a:pt x="2732" y="3550"/>
                  </a:lnTo>
                  <a:lnTo>
                    <a:pt x="2883" y="3550"/>
                  </a:lnTo>
                  <a:lnTo>
                    <a:pt x="3005" y="3581"/>
                  </a:lnTo>
                  <a:lnTo>
                    <a:pt x="3156" y="3642"/>
                  </a:lnTo>
                  <a:lnTo>
                    <a:pt x="3247" y="3702"/>
                  </a:lnTo>
                  <a:lnTo>
                    <a:pt x="3369" y="3793"/>
                  </a:lnTo>
                  <a:lnTo>
                    <a:pt x="3460" y="3884"/>
                  </a:lnTo>
                  <a:lnTo>
                    <a:pt x="3520" y="4006"/>
                  </a:lnTo>
                  <a:lnTo>
                    <a:pt x="3581" y="4157"/>
                  </a:lnTo>
                  <a:lnTo>
                    <a:pt x="3612" y="4248"/>
                  </a:lnTo>
                  <a:lnTo>
                    <a:pt x="3703" y="4491"/>
                  </a:lnTo>
                  <a:lnTo>
                    <a:pt x="3733" y="4188"/>
                  </a:lnTo>
                  <a:lnTo>
                    <a:pt x="3703" y="3915"/>
                  </a:lnTo>
                  <a:lnTo>
                    <a:pt x="3854" y="3975"/>
                  </a:lnTo>
                  <a:lnTo>
                    <a:pt x="4249" y="4127"/>
                  </a:lnTo>
                  <a:lnTo>
                    <a:pt x="4522" y="4188"/>
                  </a:lnTo>
                  <a:lnTo>
                    <a:pt x="4825" y="4248"/>
                  </a:lnTo>
                  <a:lnTo>
                    <a:pt x="5129" y="4309"/>
                  </a:lnTo>
                  <a:lnTo>
                    <a:pt x="5705" y="4309"/>
                  </a:lnTo>
                  <a:lnTo>
                    <a:pt x="5978" y="4279"/>
                  </a:lnTo>
                  <a:lnTo>
                    <a:pt x="6191" y="4188"/>
                  </a:lnTo>
                  <a:lnTo>
                    <a:pt x="6434" y="4097"/>
                  </a:lnTo>
                  <a:lnTo>
                    <a:pt x="6646" y="3945"/>
                  </a:lnTo>
                  <a:lnTo>
                    <a:pt x="6828" y="3763"/>
                  </a:lnTo>
                  <a:lnTo>
                    <a:pt x="6980" y="3550"/>
                  </a:lnTo>
                  <a:lnTo>
                    <a:pt x="7131" y="3277"/>
                  </a:lnTo>
                  <a:lnTo>
                    <a:pt x="7131" y="3247"/>
                  </a:lnTo>
                  <a:lnTo>
                    <a:pt x="7222" y="3399"/>
                  </a:lnTo>
                  <a:lnTo>
                    <a:pt x="7344" y="3581"/>
                  </a:lnTo>
                  <a:lnTo>
                    <a:pt x="7526" y="3763"/>
                  </a:lnTo>
                  <a:lnTo>
                    <a:pt x="7738" y="3945"/>
                  </a:lnTo>
                  <a:lnTo>
                    <a:pt x="8011" y="4097"/>
                  </a:lnTo>
                  <a:lnTo>
                    <a:pt x="8163" y="4188"/>
                  </a:lnTo>
                  <a:lnTo>
                    <a:pt x="8315" y="4218"/>
                  </a:lnTo>
                  <a:lnTo>
                    <a:pt x="8497" y="4248"/>
                  </a:lnTo>
                  <a:lnTo>
                    <a:pt x="8679" y="4279"/>
                  </a:lnTo>
                  <a:lnTo>
                    <a:pt x="8861" y="4248"/>
                  </a:lnTo>
                  <a:lnTo>
                    <a:pt x="9073" y="4218"/>
                  </a:lnTo>
                  <a:lnTo>
                    <a:pt x="9286" y="4157"/>
                  </a:lnTo>
                  <a:lnTo>
                    <a:pt x="9529" y="4036"/>
                  </a:lnTo>
                  <a:lnTo>
                    <a:pt x="9620" y="4188"/>
                  </a:lnTo>
                  <a:lnTo>
                    <a:pt x="9802" y="4552"/>
                  </a:lnTo>
                  <a:lnTo>
                    <a:pt x="9953" y="5007"/>
                  </a:lnTo>
                  <a:lnTo>
                    <a:pt x="10014" y="5219"/>
                  </a:lnTo>
                  <a:lnTo>
                    <a:pt x="10044" y="5432"/>
                  </a:lnTo>
                  <a:lnTo>
                    <a:pt x="10014" y="5523"/>
                  </a:lnTo>
                  <a:lnTo>
                    <a:pt x="9953" y="5978"/>
                  </a:lnTo>
                  <a:lnTo>
                    <a:pt x="9893" y="6706"/>
                  </a:lnTo>
                  <a:lnTo>
                    <a:pt x="9771" y="8163"/>
                  </a:lnTo>
                  <a:lnTo>
                    <a:pt x="9771" y="8375"/>
                  </a:lnTo>
                  <a:lnTo>
                    <a:pt x="9771" y="8406"/>
                  </a:lnTo>
                  <a:lnTo>
                    <a:pt x="9802" y="8436"/>
                  </a:lnTo>
                  <a:lnTo>
                    <a:pt x="9832" y="8406"/>
                  </a:lnTo>
                  <a:lnTo>
                    <a:pt x="9862" y="8345"/>
                  </a:lnTo>
                  <a:lnTo>
                    <a:pt x="9953" y="8041"/>
                  </a:lnTo>
                  <a:lnTo>
                    <a:pt x="10105" y="7101"/>
                  </a:lnTo>
                  <a:lnTo>
                    <a:pt x="10257" y="5766"/>
                  </a:lnTo>
                  <a:lnTo>
                    <a:pt x="10560" y="5493"/>
                  </a:lnTo>
                  <a:lnTo>
                    <a:pt x="10378" y="5189"/>
                  </a:lnTo>
                  <a:lnTo>
                    <a:pt x="10257" y="4886"/>
                  </a:lnTo>
                  <a:lnTo>
                    <a:pt x="10166" y="4552"/>
                  </a:lnTo>
                  <a:lnTo>
                    <a:pt x="10135" y="4218"/>
                  </a:lnTo>
                  <a:lnTo>
                    <a:pt x="10166" y="3884"/>
                  </a:lnTo>
                  <a:lnTo>
                    <a:pt x="10227" y="3520"/>
                  </a:lnTo>
                  <a:lnTo>
                    <a:pt x="10348" y="3217"/>
                  </a:lnTo>
                  <a:lnTo>
                    <a:pt x="10530" y="2913"/>
                  </a:lnTo>
                  <a:lnTo>
                    <a:pt x="10287" y="2822"/>
                  </a:lnTo>
                  <a:lnTo>
                    <a:pt x="10318" y="2701"/>
                  </a:lnTo>
                  <a:lnTo>
                    <a:pt x="10348" y="2428"/>
                  </a:lnTo>
                  <a:lnTo>
                    <a:pt x="10348" y="2428"/>
                  </a:lnTo>
                  <a:lnTo>
                    <a:pt x="10135" y="2488"/>
                  </a:lnTo>
                  <a:lnTo>
                    <a:pt x="9923" y="2549"/>
                  </a:lnTo>
                  <a:lnTo>
                    <a:pt x="9711" y="2579"/>
                  </a:lnTo>
                  <a:lnTo>
                    <a:pt x="9468" y="2610"/>
                  </a:lnTo>
                  <a:lnTo>
                    <a:pt x="9225" y="2579"/>
                  </a:lnTo>
                  <a:lnTo>
                    <a:pt x="8982" y="2549"/>
                  </a:lnTo>
                  <a:lnTo>
                    <a:pt x="8770" y="2488"/>
                  </a:lnTo>
                  <a:lnTo>
                    <a:pt x="8558" y="2397"/>
                  </a:lnTo>
                  <a:lnTo>
                    <a:pt x="8376" y="2306"/>
                  </a:lnTo>
                  <a:lnTo>
                    <a:pt x="8224" y="2155"/>
                  </a:lnTo>
                  <a:lnTo>
                    <a:pt x="8072" y="2033"/>
                  </a:lnTo>
                  <a:lnTo>
                    <a:pt x="7951" y="1882"/>
                  </a:lnTo>
                  <a:lnTo>
                    <a:pt x="7829" y="1700"/>
                  </a:lnTo>
                  <a:lnTo>
                    <a:pt x="7738" y="1548"/>
                  </a:lnTo>
                  <a:lnTo>
                    <a:pt x="7647" y="1335"/>
                  </a:lnTo>
                  <a:lnTo>
                    <a:pt x="7587" y="1153"/>
                  </a:lnTo>
                  <a:lnTo>
                    <a:pt x="7526" y="759"/>
                  </a:lnTo>
                  <a:lnTo>
                    <a:pt x="7526" y="334"/>
                  </a:lnTo>
                  <a:lnTo>
                    <a:pt x="7313" y="395"/>
                  </a:lnTo>
                  <a:lnTo>
                    <a:pt x="7283" y="273"/>
                  </a:lnTo>
                  <a:lnTo>
                    <a:pt x="7222" y="152"/>
                  </a:lnTo>
                  <a:lnTo>
                    <a:pt x="7131" y="0"/>
                  </a:lnTo>
                  <a:close/>
                </a:path>
              </a:pathLst>
            </a:custGeom>
            <a:solidFill>
              <a:srgbClr val="A02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54"/>
            <p:cNvSpPr/>
            <p:nvPr/>
          </p:nvSpPr>
          <p:spPr>
            <a:xfrm>
              <a:off x="2494950" y="847950"/>
              <a:ext cx="264025" cy="210900"/>
            </a:xfrm>
            <a:custGeom>
              <a:avLst/>
              <a:gdLst/>
              <a:ahLst/>
              <a:cxnLst/>
              <a:rect l="l" t="t" r="r" b="b"/>
              <a:pathLst>
                <a:path w="10561" h="8436" fill="none" extrusionOk="0">
                  <a:moveTo>
                    <a:pt x="7131" y="0"/>
                  </a:moveTo>
                  <a:lnTo>
                    <a:pt x="7131" y="0"/>
                  </a:lnTo>
                  <a:lnTo>
                    <a:pt x="7162" y="182"/>
                  </a:lnTo>
                  <a:lnTo>
                    <a:pt x="7162" y="395"/>
                  </a:lnTo>
                  <a:lnTo>
                    <a:pt x="7162" y="486"/>
                  </a:lnTo>
                  <a:lnTo>
                    <a:pt x="7162" y="486"/>
                  </a:lnTo>
                  <a:lnTo>
                    <a:pt x="7162" y="698"/>
                  </a:lnTo>
                  <a:lnTo>
                    <a:pt x="7131" y="880"/>
                  </a:lnTo>
                  <a:lnTo>
                    <a:pt x="7071" y="1093"/>
                  </a:lnTo>
                  <a:lnTo>
                    <a:pt x="7010" y="1275"/>
                  </a:lnTo>
                  <a:lnTo>
                    <a:pt x="6919" y="1426"/>
                  </a:lnTo>
                  <a:lnTo>
                    <a:pt x="6828" y="1608"/>
                  </a:lnTo>
                  <a:lnTo>
                    <a:pt x="6707" y="1760"/>
                  </a:lnTo>
                  <a:lnTo>
                    <a:pt x="6585" y="1912"/>
                  </a:lnTo>
                  <a:lnTo>
                    <a:pt x="6434" y="2033"/>
                  </a:lnTo>
                  <a:lnTo>
                    <a:pt x="6282" y="2155"/>
                  </a:lnTo>
                  <a:lnTo>
                    <a:pt x="6100" y="2246"/>
                  </a:lnTo>
                  <a:lnTo>
                    <a:pt x="5918" y="2337"/>
                  </a:lnTo>
                  <a:lnTo>
                    <a:pt x="5736" y="2397"/>
                  </a:lnTo>
                  <a:lnTo>
                    <a:pt x="5554" y="2458"/>
                  </a:lnTo>
                  <a:lnTo>
                    <a:pt x="5341" y="2488"/>
                  </a:lnTo>
                  <a:lnTo>
                    <a:pt x="5159" y="2519"/>
                  </a:lnTo>
                  <a:lnTo>
                    <a:pt x="5159" y="2519"/>
                  </a:lnTo>
                  <a:lnTo>
                    <a:pt x="4947" y="2488"/>
                  </a:lnTo>
                  <a:lnTo>
                    <a:pt x="4734" y="2458"/>
                  </a:lnTo>
                  <a:lnTo>
                    <a:pt x="4552" y="2428"/>
                  </a:lnTo>
                  <a:lnTo>
                    <a:pt x="4370" y="2337"/>
                  </a:lnTo>
                  <a:lnTo>
                    <a:pt x="4188" y="2246"/>
                  </a:lnTo>
                  <a:lnTo>
                    <a:pt x="4036" y="2155"/>
                  </a:lnTo>
                  <a:lnTo>
                    <a:pt x="3733" y="1912"/>
                  </a:lnTo>
                  <a:lnTo>
                    <a:pt x="3490" y="1608"/>
                  </a:lnTo>
                  <a:lnTo>
                    <a:pt x="3369" y="1457"/>
                  </a:lnTo>
                  <a:lnTo>
                    <a:pt x="3308" y="1275"/>
                  </a:lnTo>
                  <a:lnTo>
                    <a:pt x="3217" y="1093"/>
                  </a:lnTo>
                  <a:lnTo>
                    <a:pt x="3187" y="911"/>
                  </a:lnTo>
                  <a:lnTo>
                    <a:pt x="3126" y="698"/>
                  </a:lnTo>
                  <a:lnTo>
                    <a:pt x="3126" y="516"/>
                  </a:lnTo>
                  <a:lnTo>
                    <a:pt x="3126" y="516"/>
                  </a:lnTo>
                  <a:lnTo>
                    <a:pt x="2853" y="728"/>
                  </a:lnTo>
                  <a:lnTo>
                    <a:pt x="2641" y="971"/>
                  </a:lnTo>
                  <a:lnTo>
                    <a:pt x="2276" y="1396"/>
                  </a:lnTo>
                  <a:lnTo>
                    <a:pt x="2064" y="1700"/>
                  </a:lnTo>
                  <a:lnTo>
                    <a:pt x="2003" y="1821"/>
                  </a:lnTo>
                  <a:lnTo>
                    <a:pt x="2003" y="1821"/>
                  </a:lnTo>
                  <a:lnTo>
                    <a:pt x="2003" y="1821"/>
                  </a:lnTo>
                  <a:lnTo>
                    <a:pt x="2003" y="1821"/>
                  </a:lnTo>
                  <a:lnTo>
                    <a:pt x="2003" y="1821"/>
                  </a:lnTo>
                  <a:lnTo>
                    <a:pt x="1821" y="1791"/>
                  </a:lnTo>
                  <a:lnTo>
                    <a:pt x="1639" y="1760"/>
                  </a:lnTo>
                  <a:lnTo>
                    <a:pt x="1427" y="1730"/>
                  </a:lnTo>
                  <a:lnTo>
                    <a:pt x="1427" y="1730"/>
                  </a:lnTo>
                  <a:lnTo>
                    <a:pt x="1366" y="1730"/>
                  </a:lnTo>
                  <a:lnTo>
                    <a:pt x="1366" y="1730"/>
                  </a:lnTo>
                  <a:lnTo>
                    <a:pt x="1487" y="1821"/>
                  </a:lnTo>
                  <a:lnTo>
                    <a:pt x="1639" y="1942"/>
                  </a:lnTo>
                  <a:lnTo>
                    <a:pt x="1639" y="1942"/>
                  </a:lnTo>
                  <a:lnTo>
                    <a:pt x="1761" y="2064"/>
                  </a:lnTo>
                  <a:lnTo>
                    <a:pt x="1852" y="2215"/>
                  </a:lnTo>
                  <a:lnTo>
                    <a:pt x="1882" y="2397"/>
                  </a:lnTo>
                  <a:lnTo>
                    <a:pt x="1912" y="2549"/>
                  </a:lnTo>
                  <a:lnTo>
                    <a:pt x="1912" y="2549"/>
                  </a:lnTo>
                  <a:lnTo>
                    <a:pt x="1882" y="2731"/>
                  </a:lnTo>
                  <a:lnTo>
                    <a:pt x="1852" y="2883"/>
                  </a:lnTo>
                  <a:lnTo>
                    <a:pt x="1761" y="3035"/>
                  </a:lnTo>
                  <a:lnTo>
                    <a:pt x="1639" y="3186"/>
                  </a:lnTo>
                  <a:lnTo>
                    <a:pt x="1639" y="3186"/>
                  </a:lnTo>
                  <a:lnTo>
                    <a:pt x="1578" y="3247"/>
                  </a:lnTo>
                  <a:lnTo>
                    <a:pt x="1457" y="3308"/>
                  </a:lnTo>
                  <a:lnTo>
                    <a:pt x="1245" y="3399"/>
                  </a:lnTo>
                  <a:lnTo>
                    <a:pt x="1245" y="3399"/>
                  </a:lnTo>
                  <a:lnTo>
                    <a:pt x="1063" y="3459"/>
                  </a:lnTo>
                  <a:lnTo>
                    <a:pt x="881" y="3459"/>
                  </a:lnTo>
                  <a:lnTo>
                    <a:pt x="881" y="3459"/>
                  </a:lnTo>
                  <a:lnTo>
                    <a:pt x="881" y="3459"/>
                  </a:lnTo>
                  <a:lnTo>
                    <a:pt x="881" y="3459"/>
                  </a:lnTo>
                  <a:lnTo>
                    <a:pt x="729" y="3459"/>
                  </a:lnTo>
                  <a:lnTo>
                    <a:pt x="577" y="3399"/>
                  </a:lnTo>
                  <a:lnTo>
                    <a:pt x="456" y="3338"/>
                  </a:lnTo>
                  <a:lnTo>
                    <a:pt x="334" y="3277"/>
                  </a:lnTo>
                  <a:lnTo>
                    <a:pt x="243" y="3186"/>
                  </a:lnTo>
                  <a:lnTo>
                    <a:pt x="152" y="3065"/>
                  </a:lnTo>
                  <a:lnTo>
                    <a:pt x="92" y="2944"/>
                  </a:lnTo>
                  <a:lnTo>
                    <a:pt x="31" y="2792"/>
                  </a:lnTo>
                  <a:lnTo>
                    <a:pt x="31" y="2792"/>
                  </a:lnTo>
                  <a:lnTo>
                    <a:pt x="1" y="2944"/>
                  </a:lnTo>
                  <a:lnTo>
                    <a:pt x="1" y="3095"/>
                  </a:lnTo>
                  <a:lnTo>
                    <a:pt x="1" y="3217"/>
                  </a:lnTo>
                  <a:lnTo>
                    <a:pt x="31" y="3338"/>
                  </a:lnTo>
                  <a:lnTo>
                    <a:pt x="122" y="3550"/>
                  </a:lnTo>
                  <a:lnTo>
                    <a:pt x="243" y="3702"/>
                  </a:lnTo>
                  <a:lnTo>
                    <a:pt x="395" y="3854"/>
                  </a:lnTo>
                  <a:lnTo>
                    <a:pt x="516" y="3945"/>
                  </a:lnTo>
                  <a:lnTo>
                    <a:pt x="638" y="4006"/>
                  </a:lnTo>
                  <a:lnTo>
                    <a:pt x="638" y="6524"/>
                  </a:lnTo>
                  <a:lnTo>
                    <a:pt x="638" y="6524"/>
                  </a:lnTo>
                  <a:lnTo>
                    <a:pt x="790" y="6585"/>
                  </a:lnTo>
                  <a:lnTo>
                    <a:pt x="972" y="6676"/>
                  </a:lnTo>
                  <a:lnTo>
                    <a:pt x="1154" y="6828"/>
                  </a:lnTo>
                  <a:lnTo>
                    <a:pt x="1336" y="7010"/>
                  </a:lnTo>
                  <a:lnTo>
                    <a:pt x="1518" y="7283"/>
                  </a:lnTo>
                  <a:lnTo>
                    <a:pt x="1578" y="7435"/>
                  </a:lnTo>
                  <a:lnTo>
                    <a:pt x="1639" y="7617"/>
                  </a:lnTo>
                  <a:lnTo>
                    <a:pt x="1700" y="7829"/>
                  </a:lnTo>
                  <a:lnTo>
                    <a:pt x="1730" y="8072"/>
                  </a:lnTo>
                  <a:lnTo>
                    <a:pt x="1730" y="8072"/>
                  </a:lnTo>
                  <a:lnTo>
                    <a:pt x="1730" y="8072"/>
                  </a:lnTo>
                  <a:lnTo>
                    <a:pt x="1730" y="8072"/>
                  </a:lnTo>
                  <a:lnTo>
                    <a:pt x="1730" y="8072"/>
                  </a:lnTo>
                  <a:lnTo>
                    <a:pt x="1882" y="8102"/>
                  </a:lnTo>
                  <a:lnTo>
                    <a:pt x="2064" y="8102"/>
                  </a:lnTo>
                  <a:lnTo>
                    <a:pt x="2064" y="8102"/>
                  </a:lnTo>
                  <a:lnTo>
                    <a:pt x="2064" y="8102"/>
                  </a:lnTo>
                  <a:lnTo>
                    <a:pt x="2064" y="8102"/>
                  </a:lnTo>
                  <a:lnTo>
                    <a:pt x="2064" y="8102"/>
                  </a:lnTo>
                  <a:lnTo>
                    <a:pt x="2064" y="8102"/>
                  </a:lnTo>
                  <a:lnTo>
                    <a:pt x="2367" y="8072"/>
                  </a:lnTo>
                  <a:lnTo>
                    <a:pt x="2519" y="8072"/>
                  </a:lnTo>
                  <a:lnTo>
                    <a:pt x="2519" y="8072"/>
                  </a:lnTo>
                  <a:lnTo>
                    <a:pt x="2519" y="8072"/>
                  </a:lnTo>
                  <a:lnTo>
                    <a:pt x="2367" y="6797"/>
                  </a:lnTo>
                  <a:lnTo>
                    <a:pt x="2367" y="6797"/>
                  </a:lnTo>
                  <a:lnTo>
                    <a:pt x="2367" y="6797"/>
                  </a:lnTo>
                  <a:lnTo>
                    <a:pt x="2519" y="6646"/>
                  </a:lnTo>
                  <a:lnTo>
                    <a:pt x="2732" y="6464"/>
                  </a:lnTo>
                  <a:lnTo>
                    <a:pt x="2944" y="6221"/>
                  </a:lnTo>
                  <a:lnTo>
                    <a:pt x="2944" y="6221"/>
                  </a:lnTo>
                  <a:lnTo>
                    <a:pt x="2792" y="6221"/>
                  </a:lnTo>
                  <a:lnTo>
                    <a:pt x="2792" y="6221"/>
                  </a:lnTo>
                  <a:lnTo>
                    <a:pt x="2580" y="6190"/>
                  </a:lnTo>
                  <a:lnTo>
                    <a:pt x="2398" y="6160"/>
                  </a:lnTo>
                  <a:lnTo>
                    <a:pt x="2216" y="6099"/>
                  </a:lnTo>
                  <a:lnTo>
                    <a:pt x="2034" y="6008"/>
                  </a:lnTo>
                  <a:lnTo>
                    <a:pt x="1882" y="5887"/>
                  </a:lnTo>
                  <a:lnTo>
                    <a:pt x="1730" y="5735"/>
                  </a:lnTo>
                  <a:lnTo>
                    <a:pt x="1609" y="5614"/>
                  </a:lnTo>
                  <a:lnTo>
                    <a:pt x="1518" y="5432"/>
                  </a:lnTo>
                  <a:lnTo>
                    <a:pt x="1518" y="5432"/>
                  </a:lnTo>
                  <a:lnTo>
                    <a:pt x="1427" y="5128"/>
                  </a:lnTo>
                  <a:lnTo>
                    <a:pt x="1396" y="4977"/>
                  </a:lnTo>
                  <a:lnTo>
                    <a:pt x="1396" y="4795"/>
                  </a:lnTo>
                  <a:lnTo>
                    <a:pt x="1396" y="4643"/>
                  </a:lnTo>
                  <a:lnTo>
                    <a:pt x="1427" y="4491"/>
                  </a:lnTo>
                  <a:lnTo>
                    <a:pt x="1487" y="4339"/>
                  </a:lnTo>
                  <a:lnTo>
                    <a:pt x="1578" y="4188"/>
                  </a:lnTo>
                  <a:lnTo>
                    <a:pt x="1578" y="4188"/>
                  </a:lnTo>
                  <a:lnTo>
                    <a:pt x="1700" y="4036"/>
                  </a:lnTo>
                  <a:lnTo>
                    <a:pt x="1730" y="4006"/>
                  </a:lnTo>
                  <a:lnTo>
                    <a:pt x="1730" y="4006"/>
                  </a:lnTo>
                  <a:lnTo>
                    <a:pt x="1791" y="3915"/>
                  </a:lnTo>
                  <a:lnTo>
                    <a:pt x="1852" y="3793"/>
                  </a:lnTo>
                  <a:lnTo>
                    <a:pt x="1973" y="3733"/>
                  </a:lnTo>
                  <a:lnTo>
                    <a:pt x="2064" y="3642"/>
                  </a:lnTo>
                  <a:lnTo>
                    <a:pt x="2337" y="3550"/>
                  </a:lnTo>
                  <a:lnTo>
                    <a:pt x="2549" y="3520"/>
                  </a:lnTo>
                  <a:lnTo>
                    <a:pt x="2549" y="3520"/>
                  </a:lnTo>
                  <a:lnTo>
                    <a:pt x="2732" y="3550"/>
                  </a:lnTo>
                  <a:lnTo>
                    <a:pt x="2732" y="3550"/>
                  </a:lnTo>
                  <a:lnTo>
                    <a:pt x="2883" y="3550"/>
                  </a:lnTo>
                  <a:lnTo>
                    <a:pt x="3005" y="3581"/>
                  </a:lnTo>
                  <a:lnTo>
                    <a:pt x="3156" y="3642"/>
                  </a:lnTo>
                  <a:lnTo>
                    <a:pt x="3247" y="3702"/>
                  </a:lnTo>
                  <a:lnTo>
                    <a:pt x="3369" y="3793"/>
                  </a:lnTo>
                  <a:lnTo>
                    <a:pt x="3460" y="3884"/>
                  </a:lnTo>
                  <a:lnTo>
                    <a:pt x="3520" y="4006"/>
                  </a:lnTo>
                  <a:lnTo>
                    <a:pt x="3581" y="4157"/>
                  </a:lnTo>
                  <a:lnTo>
                    <a:pt x="3581" y="4157"/>
                  </a:lnTo>
                  <a:lnTo>
                    <a:pt x="3612" y="4248"/>
                  </a:lnTo>
                  <a:lnTo>
                    <a:pt x="3612" y="4248"/>
                  </a:lnTo>
                  <a:lnTo>
                    <a:pt x="3703" y="4491"/>
                  </a:lnTo>
                  <a:lnTo>
                    <a:pt x="3703" y="4491"/>
                  </a:lnTo>
                  <a:lnTo>
                    <a:pt x="3733" y="4188"/>
                  </a:lnTo>
                  <a:lnTo>
                    <a:pt x="3703" y="3915"/>
                  </a:lnTo>
                  <a:lnTo>
                    <a:pt x="3703" y="3915"/>
                  </a:lnTo>
                  <a:lnTo>
                    <a:pt x="3703" y="3915"/>
                  </a:lnTo>
                  <a:lnTo>
                    <a:pt x="3703" y="3915"/>
                  </a:lnTo>
                  <a:lnTo>
                    <a:pt x="3703" y="3915"/>
                  </a:lnTo>
                  <a:lnTo>
                    <a:pt x="3854" y="3975"/>
                  </a:lnTo>
                  <a:lnTo>
                    <a:pt x="4249" y="4127"/>
                  </a:lnTo>
                  <a:lnTo>
                    <a:pt x="4522" y="4188"/>
                  </a:lnTo>
                  <a:lnTo>
                    <a:pt x="4825" y="4248"/>
                  </a:lnTo>
                  <a:lnTo>
                    <a:pt x="5129" y="4309"/>
                  </a:lnTo>
                  <a:lnTo>
                    <a:pt x="5463" y="4309"/>
                  </a:lnTo>
                  <a:lnTo>
                    <a:pt x="5463" y="4309"/>
                  </a:lnTo>
                  <a:lnTo>
                    <a:pt x="5463" y="4309"/>
                  </a:lnTo>
                  <a:lnTo>
                    <a:pt x="5463" y="4309"/>
                  </a:lnTo>
                  <a:lnTo>
                    <a:pt x="5463" y="4309"/>
                  </a:lnTo>
                  <a:lnTo>
                    <a:pt x="5463" y="4309"/>
                  </a:lnTo>
                  <a:lnTo>
                    <a:pt x="5705" y="4309"/>
                  </a:lnTo>
                  <a:lnTo>
                    <a:pt x="5978" y="4279"/>
                  </a:lnTo>
                  <a:lnTo>
                    <a:pt x="6191" y="4188"/>
                  </a:lnTo>
                  <a:lnTo>
                    <a:pt x="6434" y="4097"/>
                  </a:lnTo>
                  <a:lnTo>
                    <a:pt x="6646" y="3945"/>
                  </a:lnTo>
                  <a:lnTo>
                    <a:pt x="6828" y="3763"/>
                  </a:lnTo>
                  <a:lnTo>
                    <a:pt x="6980" y="3550"/>
                  </a:lnTo>
                  <a:lnTo>
                    <a:pt x="7131" y="3277"/>
                  </a:lnTo>
                  <a:lnTo>
                    <a:pt x="7131" y="3277"/>
                  </a:lnTo>
                  <a:lnTo>
                    <a:pt x="7131" y="3247"/>
                  </a:lnTo>
                  <a:lnTo>
                    <a:pt x="7131" y="3247"/>
                  </a:lnTo>
                  <a:lnTo>
                    <a:pt x="7222" y="3399"/>
                  </a:lnTo>
                  <a:lnTo>
                    <a:pt x="7344" y="3581"/>
                  </a:lnTo>
                  <a:lnTo>
                    <a:pt x="7526" y="3763"/>
                  </a:lnTo>
                  <a:lnTo>
                    <a:pt x="7738" y="3945"/>
                  </a:lnTo>
                  <a:lnTo>
                    <a:pt x="8011" y="4097"/>
                  </a:lnTo>
                  <a:lnTo>
                    <a:pt x="8163" y="4188"/>
                  </a:lnTo>
                  <a:lnTo>
                    <a:pt x="8315" y="4218"/>
                  </a:lnTo>
                  <a:lnTo>
                    <a:pt x="8497" y="4248"/>
                  </a:lnTo>
                  <a:lnTo>
                    <a:pt x="8679" y="4279"/>
                  </a:lnTo>
                  <a:lnTo>
                    <a:pt x="8679" y="4279"/>
                  </a:lnTo>
                  <a:lnTo>
                    <a:pt x="8679" y="4279"/>
                  </a:lnTo>
                  <a:lnTo>
                    <a:pt x="8679" y="4279"/>
                  </a:lnTo>
                  <a:lnTo>
                    <a:pt x="8679" y="4279"/>
                  </a:lnTo>
                  <a:lnTo>
                    <a:pt x="8679" y="4279"/>
                  </a:lnTo>
                  <a:lnTo>
                    <a:pt x="8861" y="4248"/>
                  </a:lnTo>
                  <a:lnTo>
                    <a:pt x="9073" y="4218"/>
                  </a:lnTo>
                  <a:lnTo>
                    <a:pt x="9286" y="4157"/>
                  </a:lnTo>
                  <a:lnTo>
                    <a:pt x="9529" y="4036"/>
                  </a:lnTo>
                  <a:lnTo>
                    <a:pt x="9529" y="4036"/>
                  </a:lnTo>
                  <a:lnTo>
                    <a:pt x="9529" y="4036"/>
                  </a:lnTo>
                  <a:lnTo>
                    <a:pt x="9529" y="4036"/>
                  </a:lnTo>
                  <a:lnTo>
                    <a:pt x="9529" y="4036"/>
                  </a:lnTo>
                  <a:lnTo>
                    <a:pt x="9529" y="4036"/>
                  </a:lnTo>
                  <a:lnTo>
                    <a:pt x="9529" y="4036"/>
                  </a:lnTo>
                  <a:lnTo>
                    <a:pt x="9529" y="4036"/>
                  </a:lnTo>
                  <a:lnTo>
                    <a:pt x="9620" y="4188"/>
                  </a:lnTo>
                  <a:lnTo>
                    <a:pt x="9802" y="4552"/>
                  </a:lnTo>
                  <a:lnTo>
                    <a:pt x="9953" y="5007"/>
                  </a:lnTo>
                  <a:lnTo>
                    <a:pt x="10014" y="5219"/>
                  </a:lnTo>
                  <a:lnTo>
                    <a:pt x="10044" y="5432"/>
                  </a:lnTo>
                  <a:lnTo>
                    <a:pt x="10044" y="5432"/>
                  </a:lnTo>
                  <a:lnTo>
                    <a:pt x="10014" y="5523"/>
                  </a:lnTo>
                  <a:lnTo>
                    <a:pt x="10014" y="5523"/>
                  </a:lnTo>
                  <a:lnTo>
                    <a:pt x="9953" y="5978"/>
                  </a:lnTo>
                  <a:lnTo>
                    <a:pt x="9893" y="6706"/>
                  </a:lnTo>
                  <a:lnTo>
                    <a:pt x="9771" y="8163"/>
                  </a:lnTo>
                  <a:lnTo>
                    <a:pt x="9771" y="8163"/>
                  </a:lnTo>
                  <a:lnTo>
                    <a:pt x="9771" y="8375"/>
                  </a:lnTo>
                  <a:lnTo>
                    <a:pt x="9771" y="8375"/>
                  </a:lnTo>
                  <a:lnTo>
                    <a:pt x="9771" y="8406"/>
                  </a:lnTo>
                  <a:lnTo>
                    <a:pt x="9771" y="8406"/>
                  </a:lnTo>
                  <a:lnTo>
                    <a:pt x="9802" y="8436"/>
                  </a:lnTo>
                  <a:lnTo>
                    <a:pt x="9802" y="8436"/>
                  </a:lnTo>
                  <a:lnTo>
                    <a:pt x="9802" y="8436"/>
                  </a:lnTo>
                  <a:lnTo>
                    <a:pt x="9802" y="8436"/>
                  </a:lnTo>
                  <a:lnTo>
                    <a:pt x="9832" y="8406"/>
                  </a:lnTo>
                  <a:lnTo>
                    <a:pt x="9862" y="8345"/>
                  </a:lnTo>
                  <a:lnTo>
                    <a:pt x="9953" y="8041"/>
                  </a:lnTo>
                  <a:lnTo>
                    <a:pt x="10105" y="7101"/>
                  </a:lnTo>
                  <a:lnTo>
                    <a:pt x="10257" y="5766"/>
                  </a:lnTo>
                  <a:lnTo>
                    <a:pt x="10257" y="5766"/>
                  </a:lnTo>
                  <a:lnTo>
                    <a:pt x="10560" y="5493"/>
                  </a:lnTo>
                  <a:lnTo>
                    <a:pt x="10560" y="5493"/>
                  </a:lnTo>
                  <a:lnTo>
                    <a:pt x="10378" y="5189"/>
                  </a:lnTo>
                  <a:lnTo>
                    <a:pt x="10257" y="4886"/>
                  </a:lnTo>
                  <a:lnTo>
                    <a:pt x="10166" y="4552"/>
                  </a:lnTo>
                  <a:lnTo>
                    <a:pt x="10135" y="4218"/>
                  </a:lnTo>
                  <a:lnTo>
                    <a:pt x="10166" y="3884"/>
                  </a:lnTo>
                  <a:lnTo>
                    <a:pt x="10227" y="3520"/>
                  </a:lnTo>
                  <a:lnTo>
                    <a:pt x="10348" y="3217"/>
                  </a:lnTo>
                  <a:lnTo>
                    <a:pt x="10530" y="2913"/>
                  </a:lnTo>
                  <a:lnTo>
                    <a:pt x="10530" y="2913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287" y="2822"/>
                  </a:lnTo>
                  <a:lnTo>
                    <a:pt x="10318" y="2701"/>
                  </a:lnTo>
                  <a:lnTo>
                    <a:pt x="10348" y="2428"/>
                  </a:lnTo>
                  <a:lnTo>
                    <a:pt x="10348" y="2428"/>
                  </a:lnTo>
                  <a:lnTo>
                    <a:pt x="10135" y="2488"/>
                  </a:lnTo>
                  <a:lnTo>
                    <a:pt x="9923" y="2549"/>
                  </a:lnTo>
                  <a:lnTo>
                    <a:pt x="9711" y="2579"/>
                  </a:lnTo>
                  <a:lnTo>
                    <a:pt x="9468" y="2610"/>
                  </a:lnTo>
                  <a:lnTo>
                    <a:pt x="9468" y="2610"/>
                  </a:lnTo>
                  <a:lnTo>
                    <a:pt x="9225" y="2579"/>
                  </a:lnTo>
                  <a:lnTo>
                    <a:pt x="8982" y="2549"/>
                  </a:lnTo>
                  <a:lnTo>
                    <a:pt x="8770" y="2488"/>
                  </a:lnTo>
                  <a:lnTo>
                    <a:pt x="8558" y="2397"/>
                  </a:lnTo>
                  <a:lnTo>
                    <a:pt x="8376" y="2306"/>
                  </a:lnTo>
                  <a:lnTo>
                    <a:pt x="8224" y="2155"/>
                  </a:lnTo>
                  <a:lnTo>
                    <a:pt x="8072" y="2033"/>
                  </a:lnTo>
                  <a:lnTo>
                    <a:pt x="7951" y="1882"/>
                  </a:lnTo>
                  <a:lnTo>
                    <a:pt x="7829" y="1700"/>
                  </a:lnTo>
                  <a:lnTo>
                    <a:pt x="7738" y="1548"/>
                  </a:lnTo>
                  <a:lnTo>
                    <a:pt x="7647" y="1335"/>
                  </a:lnTo>
                  <a:lnTo>
                    <a:pt x="7587" y="1153"/>
                  </a:lnTo>
                  <a:lnTo>
                    <a:pt x="7526" y="759"/>
                  </a:lnTo>
                  <a:lnTo>
                    <a:pt x="7526" y="334"/>
                  </a:lnTo>
                  <a:lnTo>
                    <a:pt x="7526" y="334"/>
                  </a:lnTo>
                  <a:lnTo>
                    <a:pt x="7313" y="395"/>
                  </a:lnTo>
                  <a:lnTo>
                    <a:pt x="7313" y="395"/>
                  </a:lnTo>
                  <a:lnTo>
                    <a:pt x="7313" y="395"/>
                  </a:lnTo>
                  <a:lnTo>
                    <a:pt x="7313" y="395"/>
                  </a:lnTo>
                  <a:lnTo>
                    <a:pt x="7313" y="395"/>
                  </a:lnTo>
                  <a:lnTo>
                    <a:pt x="7283" y="273"/>
                  </a:lnTo>
                  <a:lnTo>
                    <a:pt x="7222" y="152"/>
                  </a:lnTo>
                  <a:lnTo>
                    <a:pt x="71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54"/>
            <p:cNvSpPr/>
            <p:nvPr/>
          </p:nvSpPr>
          <p:spPr>
            <a:xfrm>
              <a:off x="2547300" y="935175"/>
              <a:ext cx="39475" cy="80450"/>
            </a:xfrm>
            <a:custGeom>
              <a:avLst/>
              <a:gdLst/>
              <a:ahLst/>
              <a:cxnLst/>
              <a:rect l="l" t="t" r="r" b="b"/>
              <a:pathLst>
                <a:path w="1579" h="3218" extrusionOk="0">
                  <a:moveTo>
                    <a:pt x="1396" y="1"/>
                  </a:moveTo>
                  <a:lnTo>
                    <a:pt x="1396" y="92"/>
                  </a:lnTo>
                  <a:lnTo>
                    <a:pt x="1426" y="304"/>
                  </a:lnTo>
                  <a:lnTo>
                    <a:pt x="1426" y="608"/>
                  </a:lnTo>
                  <a:lnTo>
                    <a:pt x="1396" y="941"/>
                  </a:lnTo>
                  <a:lnTo>
                    <a:pt x="1335" y="1275"/>
                  </a:lnTo>
                  <a:lnTo>
                    <a:pt x="1244" y="1548"/>
                  </a:lnTo>
                  <a:lnTo>
                    <a:pt x="1123" y="1821"/>
                  </a:lnTo>
                  <a:lnTo>
                    <a:pt x="1002" y="2064"/>
                  </a:lnTo>
                  <a:lnTo>
                    <a:pt x="880" y="2337"/>
                  </a:lnTo>
                  <a:lnTo>
                    <a:pt x="698" y="2610"/>
                  </a:lnTo>
                  <a:lnTo>
                    <a:pt x="455" y="2853"/>
                  </a:lnTo>
                  <a:lnTo>
                    <a:pt x="243" y="3066"/>
                  </a:lnTo>
                  <a:lnTo>
                    <a:pt x="61" y="3157"/>
                  </a:lnTo>
                  <a:lnTo>
                    <a:pt x="0" y="3217"/>
                  </a:lnTo>
                  <a:lnTo>
                    <a:pt x="61" y="3217"/>
                  </a:lnTo>
                  <a:lnTo>
                    <a:pt x="182" y="3187"/>
                  </a:lnTo>
                  <a:lnTo>
                    <a:pt x="273" y="3157"/>
                  </a:lnTo>
                  <a:lnTo>
                    <a:pt x="425" y="3066"/>
                  </a:lnTo>
                  <a:lnTo>
                    <a:pt x="547" y="2975"/>
                  </a:lnTo>
                  <a:lnTo>
                    <a:pt x="820" y="2732"/>
                  </a:lnTo>
                  <a:lnTo>
                    <a:pt x="1062" y="2459"/>
                  </a:lnTo>
                  <a:lnTo>
                    <a:pt x="1244" y="2186"/>
                  </a:lnTo>
                  <a:lnTo>
                    <a:pt x="1366" y="1912"/>
                  </a:lnTo>
                  <a:lnTo>
                    <a:pt x="1457" y="1609"/>
                  </a:lnTo>
                  <a:lnTo>
                    <a:pt x="1548" y="1306"/>
                  </a:lnTo>
                  <a:lnTo>
                    <a:pt x="1578" y="972"/>
                  </a:lnTo>
                  <a:lnTo>
                    <a:pt x="1578" y="608"/>
                  </a:lnTo>
                  <a:lnTo>
                    <a:pt x="1578" y="426"/>
                  </a:lnTo>
                  <a:lnTo>
                    <a:pt x="1518" y="274"/>
                  </a:lnTo>
                  <a:lnTo>
                    <a:pt x="1487" y="153"/>
                  </a:lnTo>
                  <a:lnTo>
                    <a:pt x="1426" y="92"/>
                  </a:lnTo>
                  <a:lnTo>
                    <a:pt x="1396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54"/>
            <p:cNvSpPr/>
            <p:nvPr/>
          </p:nvSpPr>
          <p:spPr>
            <a:xfrm>
              <a:off x="2584475" y="904850"/>
              <a:ext cx="90300" cy="53125"/>
            </a:xfrm>
            <a:custGeom>
              <a:avLst/>
              <a:gdLst/>
              <a:ahLst/>
              <a:cxnLst/>
              <a:rect l="l" t="t" r="r" b="b"/>
              <a:pathLst>
                <a:path w="3612" h="2125" extrusionOk="0">
                  <a:moveTo>
                    <a:pt x="3368" y="0"/>
                  </a:moveTo>
                  <a:lnTo>
                    <a:pt x="3399" y="121"/>
                  </a:lnTo>
                  <a:lnTo>
                    <a:pt x="3459" y="364"/>
                  </a:lnTo>
                  <a:lnTo>
                    <a:pt x="3459" y="546"/>
                  </a:lnTo>
                  <a:lnTo>
                    <a:pt x="3429" y="728"/>
                  </a:lnTo>
                  <a:lnTo>
                    <a:pt x="3368" y="910"/>
                  </a:lnTo>
                  <a:lnTo>
                    <a:pt x="3247" y="1092"/>
                  </a:lnTo>
                  <a:lnTo>
                    <a:pt x="3095" y="1244"/>
                  </a:lnTo>
                  <a:lnTo>
                    <a:pt x="2944" y="1396"/>
                  </a:lnTo>
                  <a:lnTo>
                    <a:pt x="2610" y="1578"/>
                  </a:lnTo>
                  <a:lnTo>
                    <a:pt x="2397" y="1699"/>
                  </a:lnTo>
                  <a:lnTo>
                    <a:pt x="2276" y="1730"/>
                  </a:lnTo>
                  <a:lnTo>
                    <a:pt x="2185" y="1760"/>
                  </a:lnTo>
                  <a:lnTo>
                    <a:pt x="2094" y="1821"/>
                  </a:lnTo>
                  <a:lnTo>
                    <a:pt x="1942" y="1851"/>
                  </a:lnTo>
                  <a:lnTo>
                    <a:pt x="1578" y="1912"/>
                  </a:lnTo>
                  <a:lnTo>
                    <a:pt x="1366" y="1912"/>
                  </a:lnTo>
                  <a:lnTo>
                    <a:pt x="1153" y="1881"/>
                  </a:lnTo>
                  <a:lnTo>
                    <a:pt x="728" y="1790"/>
                  </a:lnTo>
                  <a:lnTo>
                    <a:pt x="364" y="1699"/>
                  </a:lnTo>
                  <a:lnTo>
                    <a:pt x="91" y="1608"/>
                  </a:lnTo>
                  <a:lnTo>
                    <a:pt x="0" y="1578"/>
                  </a:lnTo>
                  <a:lnTo>
                    <a:pt x="0" y="1578"/>
                  </a:lnTo>
                  <a:lnTo>
                    <a:pt x="61" y="1669"/>
                  </a:lnTo>
                  <a:lnTo>
                    <a:pt x="334" y="1790"/>
                  </a:lnTo>
                  <a:lnTo>
                    <a:pt x="698" y="1942"/>
                  </a:lnTo>
                  <a:lnTo>
                    <a:pt x="910" y="2003"/>
                  </a:lnTo>
                  <a:lnTo>
                    <a:pt x="1123" y="2063"/>
                  </a:lnTo>
                  <a:lnTo>
                    <a:pt x="1366" y="2094"/>
                  </a:lnTo>
                  <a:lnTo>
                    <a:pt x="1578" y="2124"/>
                  </a:lnTo>
                  <a:lnTo>
                    <a:pt x="1790" y="2124"/>
                  </a:lnTo>
                  <a:lnTo>
                    <a:pt x="2003" y="2094"/>
                  </a:lnTo>
                  <a:lnTo>
                    <a:pt x="2155" y="2063"/>
                  </a:lnTo>
                  <a:lnTo>
                    <a:pt x="2276" y="2033"/>
                  </a:lnTo>
                  <a:lnTo>
                    <a:pt x="2397" y="2003"/>
                  </a:lnTo>
                  <a:lnTo>
                    <a:pt x="2488" y="1942"/>
                  </a:lnTo>
                  <a:lnTo>
                    <a:pt x="2731" y="1821"/>
                  </a:lnTo>
                  <a:lnTo>
                    <a:pt x="2913" y="1699"/>
                  </a:lnTo>
                  <a:lnTo>
                    <a:pt x="3065" y="1548"/>
                  </a:lnTo>
                  <a:lnTo>
                    <a:pt x="3247" y="1396"/>
                  </a:lnTo>
                  <a:lnTo>
                    <a:pt x="3399" y="1214"/>
                  </a:lnTo>
                  <a:lnTo>
                    <a:pt x="3520" y="1001"/>
                  </a:lnTo>
                  <a:lnTo>
                    <a:pt x="3581" y="759"/>
                  </a:lnTo>
                  <a:lnTo>
                    <a:pt x="3611" y="546"/>
                  </a:lnTo>
                  <a:lnTo>
                    <a:pt x="3581" y="364"/>
                  </a:lnTo>
                  <a:lnTo>
                    <a:pt x="3520" y="212"/>
                  </a:lnTo>
                  <a:lnTo>
                    <a:pt x="3459" y="91"/>
                  </a:lnTo>
                  <a:lnTo>
                    <a:pt x="3368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4"/>
            <p:cNvSpPr/>
            <p:nvPr/>
          </p:nvSpPr>
          <p:spPr>
            <a:xfrm>
              <a:off x="2672475" y="911675"/>
              <a:ext cx="76625" cy="41750"/>
            </a:xfrm>
            <a:custGeom>
              <a:avLst/>
              <a:gdLst/>
              <a:ahLst/>
              <a:cxnLst/>
              <a:rect l="l" t="t" r="r" b="b"/>
              <a:pathLst>
                <a:path w="3065" h="1670" extrusionOk="0">
                  <a:moveTo>
                    <a:pt x="3065" y="0"/>
                  </a:moveTo>
                  <a:lnTo>
                    <a:pt x="3004" y="91"/>
                  </a:lnTo>
                  <a:lnTo>
                    <a:pt x="2943" y="334"/>
                  </a:lnTo>
                  <a:lnTo>
                    <a:pt x="2822" y="637"/>
                  </a:lnTo>
                  <a:lnTo>
                    <a:pt x="2731" y="789"/>
                  </a:lnTo>
                  <a:lnTo>
                    <a:pt x="2640" y="941"/>
                  </a:lnTo>
                  <a:lnTo>
                    <a:pt x="2488" y="1062"/>
                  </a:lnTo>
                  <a:lnTo>
                    <a:pt x="2367" y="1184"/>
                  </a:lnTo>
                  <a:lnTo>
                    <a:pt x="2215" y="1275"/>
                  </a:lnTo>
                  <a:lnTo>
                    <a:pt x="2094" y="1335"/>
                  </a:lnTo>
                  <a:lnTo>
                    <a:pt x="1972" y="1366"/>
                  </a:lnTo>
                  <a:lnTo>
                    <a:pt x="1881" y="1366"/>
                  </a:lnTo>
                  <a:lnTo>
                    <a:pt x="1790" y="1396"/>
                  </a:lnTo>
                  <a:lnTo>
                    <a:pt x="1699" y="1396"/>
                  </a:lnTo>
                  <a:lnTo>
                    <a:pt x="1608" y="1426"/>
                  </a:lnTo>
                  <a:lnTo>
                    <a:pt x="1335" y="1426"/>
                  </a:lnTo>
                  <a:lnTo>
                    <a:pt x="1184" y="1396"/>
                  </a:lnTo>
                  <a:lnTo>
                    <a:pt x="819" y="1275"/>
                  </a:lnTo>
                  <a:lnTo>
                    <a:pt x="668" y="1214"/>
                  </a:lnTo>
                  <a:lnTo>
                    <a:pt x="486" y="1093"/>
                  </a:lnTo>
                  <a:lnTo>
                    <a:pt x="243" y="910"/>
                  </a:lnTo>
                  <a:lnTo>
                    <a:pt x="61" y="728"/>
                  </a:lnTo>
                  <a:lnTo>
                    <a:pt x="0" y="698"/>
                  </a:lnTo>
                  <a:lnTo>
                    <a:pt x="0" y="698"/>
                  </a:lnTo>
                  <a:lnTo>
                    <a:pt x="30" y="759"/>
                  </a:lnTo>
                  <a:lnTo>
                    <a:pt x="152" y="971"/>
                  </a:lnTo>
                  <a:lnTo>
                    <a:pt x="395" y="1214"/>
                  </a:lnTo>
                  <a:lnTo>
                    <a:pt x="577" y="1335"/>
                  </a:lnTo>
                  <a:lnTo>
                    <a:pt x="728" y="1457"/>
                  </a:lnTo>
                  <a:lnTo>
                    <a:pt x="941" y="1548"/>
                  </a:lnTo>
                  <a:lnTo>
                    <a:pt x="1123" y="1608"/>
                  </a:lnTo>
                  <a:lnTo>
                    <a:pt x="1305" y="1639"/>
                  </a:lnTo>
                  <a:lnTo>
                    <a:pt x="1487" y="1669"/>
                  </a:lnTo>
                  <a:lnTo>
                    <a:pt x="1851" y="1669"/>
                  </a:lnTo>
                  <a:lnTo>
                    <a:pt x="1942" y="1639"/>
                  </a:lnTo>
                  <a:lnTo>
                    <a:pt x="2033" y="1608"/>
                  </a:lnTo>
                  <a:lnTo>
                    <a:pt x="2185" y="1548"/>
                  </a:lnTo>
                  <a:lnTo>
                    <a:pt x="2337" y="1487"/>
                  </a:lnTo>
                  <a:lnTo>
                    <a:pt x="2488" y="1366"/>
                  </a:lnTo>
                  <a:lnTo>
                    <a:pt x="2640" y="1214"/>
                  </a:lnTo>
                  <a:lnTo>
                    <a:pt x="2792" y="1062"/>
                  </a:lnTo>
                  <a:lnTo>
                    <a:pt x="2883" y="880"/>
                  </a:lnTo>
                  <a:lnTo>
                    <a:pt x="2974" y="698"/>
                  </a:lnTo>
                  <a:lnTo>
                    <a:pt x="3034" y="516"/>
                  </a:lnTo>
                  <a:lnTo>
                    <a:pt x="3065" y="334"/>
                  </a:lnTo>
                  <a:lnTo>
                    <a:pt x="3065" y="91"/>
                  </a:lnTo>
                  <a:lnTo>
                    <a:pt x="3065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4"/>
            <p:cNvSpPr/>
            <p:nvPr/>
          </p:nvSpPr>
          <p:spPr>
            <a:xfrm>
              <a:off x="2677775" y="850975"/>
              <a:ext cx="74375" cy="42500"/>
            </a:xfrm>
            <a:custGeom>
              <a:avLst/>
              <a:gdLst/>
              <a:ahLst/>
              <a:cxnLst/>
              <a:rect l="l" t="t" r="r" b="b"/>
              <a:pathLst>
                <a:path w="2975" h="1700" extrusionOk="0">
                  <a:moveTo>
                    <a:pt x="1275" y="1"/>
                  </a:moveTo>
                  <a:lnTo>
                    <a:pt x="911" y="31"/>
                  </a:lnTo>
                  <a:lnTo>
                    <a:pt x="547" y="92"/>
                  </a:lnTo>
                  <a:lnTo>
                    <a:pt x="243" y="183"/>
                  </a:lnTo>
                  <a:lnTo>
                    <a:pt x="122" y="213"/>
                  </a:lnTo>
                  <a:lnTo>
                    <a:pt x="61" y="274"/>
                  </a:lnTo>
                  <a:lnTo>
                    <a:pt x="0" y="334"/>
                  </a:lnTo>
                  <a:lnTo>
                    <a:pt x="0" y="365"/>
                  </a:lnTo>
                  <a:lnTo>
                    <a:pt x="92" y="334"/>
                  </a:lnTo>
                  <a:lnTo>
                    <a:pt x="274" y="274"/>
                  </a:lnTo>
                  <a:lnTo>
                    <a:pt x="577" y="243"/>
                  </a:lnTo>
                  <a:lnTo>
                    <a:pt x="911" y="213"/>
                  </a:lnTo>
                  <a:lnTo>
                    <a:pt x="1275" y="243"/>
                  </a:lnTo>
                  <a:lnTo>
                    <a:pt x="1427" y="243"/>
                  </a:lnTo>
                  <a:lnTo>
                    <a:pt x="1548" y="274"/>
                  </a:lnTo>
                  <a:lnTo>
                    <a:pt x="1760" y="334"/>
                  </a:lnTo>
                  <a:lnTo>
                    <a:pt x="1821" y="365"/>
                  </a:lnTo>
                  <a:lnTo>
                    <a:pt x="1912" y="395"/>
                  </a:lnTo>
                  <a:lnTo>
                    <a:pt x="1973" y="425"/>
                  </a:lnTo>
                  <a:lnTo>
                    <a:pt x="2094" y="456"/>
                  </a:lnTo>
                  <a:lnTo>
                    <a:pt x="2185" y="547"/>
                  </a:lnTo>
                  <a:lnTo>
                    <a:pt x="2307" y="638"/>
                  </a:lnTo>
                  <a:lnTo>
                    <a:pt x="2428" y="729"/>
                  </a:lnTo>
                  <a:lnTo>
                    <a:pt x="2549" y="881"/>
                  </a:lnTo>
                  <a:lnTo>
                    <a:pt x="2640" y="1002"/>
                  </a:lnTo>
                  <a:lnTo>
                    <a:pt x="2731" y="1154"/>
                  </a:lnTo>
                  <a:lnTo>
                    <a:pt x="2853" y="1427"/>
                  </a:lnTo>
                  <a:lnTo>
                    <a:pt x="2944" y="1639"/>
                  </a:lnTo>
                  <a:lnTo>
                    <a:pt x="2974" y="1700"/>
                  </a:lnTo>
                  <a:lnTo>
                    <a:pt x="2974" y="1639"/>
                  </a:lnTo>
                  <a:lnTo>
                    <a:pt x="2944" y="1396"/>
                  </a:lnTo>
                  <a:lnTo>
                    <a:pt x="2883" y="1093"/>
                  </a:lnTo>
                  <a:lnTo>
                    <a:pt x="2792" y="941"/>
                  </a:lnTo>
                  <a:lnTo>
                    <a:pt x="2701" y="759"/>
                  </a:lnTo>
                  <a:lnTo>
                    <a:pt x="2610" y="607"/>
                  </a:lnTo>
                  <a:lnTo>
                    <a:pt x="2458" y="456"/>
                  </a:lnTo>
                  <a:lnTo>
                    <a:pt x="2337" y="334"/>
                  </a:lnTo>
                  <a:lnTo>
                    <a:pt x="2216" y="243"/>
                  </a:lnTo>
                  <a:lnTo>
                    <a:pt x="2094" y="183"/>
                  </a:lnTo>
                  <a:lnTo>
                    <a:pt x="2003" y="152"/>
                  </a:lnTo>
                  <a:lnTo>
                    <a:pt x="1912" y="92"/>
                  </a:lnTo>
                  <a:lnTo>
                    <a:pt x="1821" y="92"/>
                  </a:lnTo>
                  <a:lnTo>
                    <a:pt x="1609" y="31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4"/>
            <p:cNvSpPr/>
            <p:nvPr/>
          </p:nvSpPr>
          <p:spPr>
            <a:xfrm>
              <a:off x="2753625" y="918500"/>
              <a:ext cx="25075" cy="67525"/>
            </a:xfrm>
            <a:custGeom>
              <a:avLst/>
              <a:gdLst/>
              <a:ahLst/>
              <a:cxnLst/>
              <a:rect l="l" t="t" r="r" b="b"/>
              <a:pathLst>
                <a:path w="1003" h="2701" extrusionOk="0">
                  <a:moveTo>
                    <a:pt x="1" y="0"/>
                  </a:moveTo>
                  <a:lnTo>
                    <a:pt x="31" y="61"/>
                  </a:lnTo>
                  <a:lnTo>
                    <a:pt x="183" y="182"/>
                  </a:lnTo>
                  <a:lnTo>
                    <a:pt x="365" y="364"/>
                  </a:lnTo>
                  <a:lnTo>
                    <a:pt x="456" y="486"/>
                  </a:lnTo>
                  <a:lnTo>
                    <a:pt x="547" y="607"/>
                  </a:lnTo>
                  <a:lnTo>
                    <a:pt x="668" y="880"/>
                  </a:lnTo>
                  <a:lnTo>
                    <a:pt x="729" y="1093"/>
                  </a:lnTo>
                  <a:lnTo>
                    <a:pt x="729" y="1275"/>
                  </a:lnTo>
                  <a:lnTo>
                    <a:pt x="729" y="1335"/>
                  </a:lnTo>
                  <a:lnTo>
                    <a:pt x="729" y="1396"/>
                  </a:lnTo>
                  <a:lnTo>
                    <a:pt x="729" y="1578"/>
                  </a:lnTo>
                  <a:lnTo>
                    <a:pt x="638" y="1821"/>
                  </a:lnTo>
                  <a:lnTo>
                    <a:pt x="517" y="2064"/>
                  </a:lnTo>
                  <a:lnTo>
                    <a:pt x="365" y="2306"/>
                  </a:lnTo>
                  <a:lnTo>
                    <a:pt x="183" y="2519"/>
                  </a:lnTo>
                  <a:lnTo>
                    <a:pt x="31" y="2640"/>
                  </a:lnTo>
                  <a:lnTo>
                    <a:pt x="1" y="2701"/>
                  </a:lnTo>
                  <a:lnTo>
                    <a:pt x="62" y="2701"/>
                  </a:lnTo>
                  <a:lnTo>
                    <a:pt x="244" y="2610"/>
                  </a:lnTo>
                  <a:lnTo>
                    <a:pt x="456" y="2428"/>
                  </a:lnTo>
                  <a:lnTo>
                    <a:pt x="577" y="2306"/>
                  </a:lnTo>
                  <a:lnTo>
                    <a:pt x="668" y="2185"/>
                  </a:lnTo>
                  <a:lnTo>
                    <a:pt x="851" y="1912"/>
                  </a:lnTo>
                  <a:lnTo>
                    <a:pt x="911" y="1760"/>
                  </a:lnTo>
                  <a:lnTo>
                    <a:pt x="942" y="1639"/>
                  </a:lnTo>
                  <a:lnTo>
                    <a:pt x="1002" y="1426"/>
                  </a:lnTo>
                  <a:lnTo>
                    <a:pt x="1002" y="1335"/>
                  </a:lnTo>
                  <a:lnTo>
                    <a:pt x="1002" y="1275"/>
                  </a:lnTo>
                  <a:lnTo>
                    <a:pt x="1002" y="1184"/>
                  </a:lnTo>
                  <a:lnTo>
                    <a:pt x="972" y="1062"/>
                  </a:lnTo>
                  <a:lnTo>
                    <a:pt x="942" y="911"/>
                  </a:lnTo>
                  <a:lnTo>
                    <a:pt x="881" y="789"/>
                  </a:lnTo>
                  <a:lnTo>
                    <a:pt x="699" y="486"/>
                  </a:lnTo>
                  <a:lnTo>
                    <a:pt x="577" y="364"/>
                  </a:lnTo>
                  <a:lnTo>
                    <a:pt x="486" y="273"/>
                  </a:lnTo>
                  <a:lnTo>
                    <a:pt x="244" y="91"/>
                  </a:lnTo>
                  <a:lnTo>
                    <a:pt x="62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4"/>
            <p:cNvSpPr/>
            <p:nvPr/>
          </p:nvSpPr>
          <p:spPr>
            <a:xfrm>
              <a:off x="2491150" y="891175"/>
              <a:ext cx="52375" cy="59975"/>
            </a:xfrm>
            <a:custGeom>
              <a:avLst/>
              <a:gdLst/>
              <a:ahLst/>
              <a:cxnLst/>
              <a:rect l="l" t="t" r="r" b="b"/>
              <a:pathLst>
                <a:path w="2095" h="2399" extrusionOk="0">
                  <a:moveTo>
                    <a:pt x="1366" y="1"/>
                  </a:moveTo>
                  <a:lnTo>
                    <a:pt x="1154" y="31"/>
                  </a:lnTo>
                  <a:lnTo>
                    <a:pt x="942" y="92"/>
                  </a:lnTo>
                  <a:lnTo>
                    <a:pt x="729" y="183"/>
                  </a:lnTo>
                  <a:lnTo>
                    <a:pt x="517" y="304"/>
                  </a:lnTo>
                  <a:lnTo>
                    <a:pt x="365" y="426"/>
                  </a:lnTo>
                  <a:lnTo>
                    <a:pt x="244" y="577"/>
                  </a:lnTo>
                  <a:lnTo>
                    <a:pt x="153" y="729"/>
                  </a:lnTo>
                  <a:lnTo>
                    <a:pt x="92" y="820"/>
                  </a:lnTo>
                  <a:lnTo>
                    <a:pt x="31" y="942"/>
                  </a:lnTo>
                  <a:lnTo>
                    <a:pt x="31" y="1063"/>
                  </a:lnTo>
                  <a:lnTo>
                    <a:pt x="1" y="1184"/>
                  </a:lnTo>
                  <a:lnTo>
                    <a:pt x="1" y="1336"/>
                  </a:lnTo>
                  <a:lnTo>
                    <a:pt x="62" y="1548"/>
                  </a:lnTo>
                  <a:lnTo>
                    <a:pt x="122" y="1761"/>
                  </a:lnTo>
                  <a:lnTo>
                    <a:pt x="244" y="1943"/>
                  </a:lnTo>
                  <a:lnTo>
                    <a:pt x="395" y="2125"/>
                  </a:lnTo>
                  <a:lnTo>
                    <a:pt x="577" y="2277"/>
                  </a:lnTo>
                  <a:lnTo>
                    <a:pt x="790" y="2368"/>
                  </a:lnTo>
                  <a:lnTo>
                    <a:pt x="881" y="2398"/>
                  </a:lnTo>
                  <a:lnTo>
                    <a:pt x="1002" y="2398"/>
                  </a:lnTo>
                  <a:lnTo>
                    <a:pt x="1184" y="2368"/>
                  </a:lnTo>
                  <a:lnTo>
                    <a:pt x="1336" y="2307"/>
                  </a:lnTo>
                  <a:lnTo>
                    <a:pt x="1427" y="2246"/>
                  </a:lnTo>
                  <a:lnTo>
                    <a:pt x="1518" y="2186"/>
                  </a:lnTo>
                  <a:lnTo>
                    <a:pt x="1427" y="2216"/>
                  </a:lnTo>
                  <a:lnTo>
                    <a:pt x="1154" y="2277"/>
                  </a:lnTo>
                  <a:lnTo>
                    <a:pt x="1002" y="2277"/>
                  </a:lnTo>
                  <a:lnTo>
                    <a:pt x="820" y="2246"/>
                  </a:lnTo>
                  <a:lnTo>
                    <a:pt x="668" y="2125"/>
                  </a:lnTo>
                  <a:lnTo>
                    <a:pt x="517" y="2004"/>
                  </a:lnTo>
                  <a:lnTo>
                    <a:pt x="395" y="1852"/>
                  </a:lnTo>
                  <a:lnTo>
                    <a:pt x="335" y="1670"/>
                  </a:lnTo>
                  <a:lnTo>
                    <a:pt x="274" y="1488"/>
                  </a:lnTo>
                  <a:lnTo>
                    <a:pt x="274" y="1336"/>
                  </a:lnTo>
                  <a:lnTo>
                    <a:pt x="274" y="1093"/>
                  </a:lnTo>
                  <a:lnTo>
                    <a:pt x="304" y="1002"/>
                  </a:lnTo>
                  <a:lnTo>
                    <a:pt x="335" y="942"/>
                  </a:lnTo>
                  <a:lnTo>
                    <a:pt x="426" y="729"/>
                  </a:lnTo>
                  <a:lnTo>
                    <a:pt x="547" y="608"/>
                  </a:lnTo>
                  <a:lnTo>
                    <a:pt x="668" y="486"/>
                  </a:lnTo>
                  <a:lnTo>
                    <a:pt x="820" y="365"/>
                  </a:lnTo>
                  <a:lnTo>
                    <a:pt x="1002" y="274"/>
                  </a:lnTo>
                  <a:lnTo>
                    <a:pt x="1184" y="183"/>
                  </a:lnTo>
                  <a:lnTo>
                    <a:pt x="1397" y="153"/>
                  </a:lnTo>
                  <a:lnTo>
                    <a:pt x="1579" y="122"/>
                  </a:lnTo>
                  <a:lnTo>
                    <a:pt x="1761" y="122"/>
                  </a:lnTo>
                  <a:lnTo>
                    <a:pt x="2004" y="183"/>
                  </a:lnTo>
                  <a:lnTo>
                    <a:pt x="2095" y="183"/>
                  </a:lnTo>
                  <a:lnTo>
                    <a:pt x="2004" y="122"/>
                  </a:lnTo>
                  <a:lnTo>
                    <a:pt x="1913" y="92"/>
                  </a:lnTo>
                  <a:lnTo>
                    <a:pt x="1761" y="31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4"/>
            <p:cNvSpPr/>
            <p:nvPr/>
          </p:nvSpPr>
          <p:spPr>
            <a:xfrm>
              <a:off x="2538200" y="834300"/>
              <a:ext cx="140350" cy="72075"/>
            </a:xfrm>
            <a:custGeom>
              <a:avLst/>
              <a:gdLst/>
              <a:ahLst/>
              <a:cxnLst/>
              <a:rect l="l" t="t" r="r" b="b"/>
              <a:pathLst>
                <a:path w="5614" h="2883" extrusionOk="0">
                  <a:moveTo>
                    <a:pt x="3399" y="0"/>
                  </a:moveTo>
                  <a:lnTo>
                    <a:pt x="3247" y="30"/>
                  </a:lnTo>
                  <a:lnTo>
                    <a:pt x="3217" y="61"/>
                  </a:lnTo>
                  <a:lnTo>
                    <a:pt x="3035" y="121"/>
                  </a:lnTo>
                  <a:lnTo>
                    <a:pt x="2822" y="182"/>
                  </a:lnTo>
                  <a:lnTo>
                    <a:pt x="2549" y="273"/>
                  </a:lnTo>
                  <a:lnTo>
                    <a:pt x="2246" y="425"/>
                  </a:lnTo>
                  <a:lnTo>
                    <a:pt x="1912" y="637"/>
                  </a:lnTo>
                  <a:lnTo>
                    <a:pt x="1760" y="728"/>
                  </a:lnTo>
                  <a:lnTo>
                    <a:pt x="1608" y="850"/>
                  </a:lnTo>
                  <a:lnTo>
                    <a:pt x="1275" y="1123"/>
                  </a:lnTo>
                  <a:lnTo>
                    <a:pt x="971" y="1396"/>
                  </a:lnTo>
                  <a:lnTo>
                    <a:pt x="698" y="1699"/>
                  </a:lnTo>
                  <a:lnTo>
                    <a:pt x="577" y="1851"/>
                  </a:lnTo>
                  <a:lnTo>
                    <a:pt x="486" y="2003"/>
                  </a:lnTo>
                  <a:lnTo>
                    <a:pt x="304" y="2276"/>
                  </a:lnTo>
                  <a:lnTo>
                    <a:pt x="213" y="2397"/>
                  </a:lnTo>
                  <a:lnTo>
                    <a:pt x="152" y="2519"/>
                  </a:lnTo>
                  <a:lnTo>
                    <a:pt x="61" y="2701"/>
                  </a:lnTo>
                  <a:lnTo>
                    <a:pt x="0" y="2883"/>
                  </a:lnTo>
                  <a:lnTo>
                    <a:pt x="122" y="2731"/>
                  </a:lnTo>
                  <a:lnTo>
                    <a:pt x="213" y="2549"/>
                  </a:lnTo>
                  <a:lnTo>
                    <a:pt x="304" y="2428"/>
                  </a:lnTo>
                  <a:lnTo>
                    <a:pt x="395" y="2337"/>
                  </a:lnTo>
                  <a:lnTo>
                    <a:pt x="577" y="2063"/>
                  </a:lnTo>
                  <a:lnTo>
                    <a:pt x="698" y="1942"/>
                  </a:lnTo>
                  <a:lnTo>
                    <a:pt x="819" y="1790"/>
                  </a:lnTo>
                  <a:lnTo>
                    <a:pt x="1093" y="1517"/>
                  </a:lnTo>
                  <a:lnTo>
                    <a:pt x="1396" y="1244"/>
                  </a:lnTo>
                  <a:lnTo>
                    <a:pt x="1730" y="1032"/>
                  </a:lnTo>
                  <a:lnTo>
                    <a:pt x="1882" y="910"/>
                  </a:lnTo>
                  <a:lnTo>
                    <a:pt x="2033" y="819"/>
                  </a:lnTo>
                  <a:lnTo>
                    <a:pt x="2367" y="637"/>
                  </a:lnTo>
                  <a:lnTo>
                    <a:pt x="2640" y="516"/>
                  </a:lnTo>
                  <a:lnTo>
                    <a:pt x="2913" y="425"/>
                  </a:lnTo>
                  <a:lnTo>
                    <a:pt x="3095" y="364"/>
                  </a:lnTo>
                  <a:lnTo>
                    <a:pt x="3277" y="303"/>
                  </a:lnTo>
                  <a:lnTo>
                    <a:pt x="3308" y="303"/>
                  </a:lnTo>
                  <a:lnTo>
                    <a:pt x="3459" y="273"/>
                  </a:lnTo>
                  <a:lnTo>
                    <a:pt x="3641" y="243"/>
                  </a:lnTo>
                  <a:lnTo>
                    <a:pt x="3915" y="243"/>
                  </a:lnTo>
                  <a:lnTo>
                    <a:pt x="4218" y="273"/>
                  </a:lnTo>
                  <a:lnTo>
                    <a:pt x="4582" y="334"/>
                  </a:lnTo>
                  <a:lnTo>
                    <a:pt x="4734" y="395"/>
                  </a:lnTo>
                  <a:lnTo>
                    <a:pt x="4916" y="486"/>
                  </a:lnTo>
                  <a:lnTo>
                    <a:pt x="5068" y="577"/>
                  </a:lnTo>
                  <a:lnTo>
                    <a:pt x="5219" y="698"/>
                  </a:lnTo>
                  <a:lnTo>
                    <a:pt x="5341" y="850"/>
                  </a:lnTo>
                  <a:lnTo>
                    <a:pt x="5432" y="1001"/>
                  </a:lnTo>
                  <a:lnTo>
                    <a:pt x="5462" y="1183"/>
                  </a:lnTo>
                  <a:lnTo>
                    <a:pt x="5462" y="1366"/>
                  </a:lnTo>
                  <a:lnTo>
                    <a:pt x="5401" y="1517"/>
                  </a:lnTo>
                  <a:lnTo>
                    <a:pt x="5341" y="1669"/>
                  </a:lnTo>
                  <a:lnTo>
                    <a:pt x="5250" y="1821"/>
                  </a:lnTo>
                  <a:lnTo>
                    <a:pt x="5128" y="1912"/>
                  </a:lnTo>
                  <a:lnTo>
                    <a:pt x="4946" y="2124"/>
                  </a:lnTo>
                  <a:lnTo>
                    <a:pt x="4795" y="2246"/>
                  </a:lnTo>
                  <a:lnTo>
                    <a:pt x="4673" y="2337"/>
                  </a:lnTo>
                  <a:lnTo>
                    <a:pt x="4643" y="2367"/>
                  </a:lnTo>
                  <a:lnTo>
                    <a:pt x="4825" y="2306"/>
                  </a:lnTo>
                  <a:lnTo>
                    <a:pt x="5007" y="2185"/>
                  </a:lnTo>
                  <a:lnTo>
                    <a:pt x="5219" y="2003"/>
                  </a:lnTo>
                  <a:lnTo>
                    <a:pt x="5341" y="1881"/>
                  </a:lnTo>
                  <a:lnTo>
                    <a:pt x="5432" y="1730"/>
                  </a:lnTo>
                  <a:lnTo>
                    <a:pt x="5523" y="1578"/>
                  </a:lnTo>
                  <a:lnTo>
                    <a:pt x="5614" y="1396"/>
                  </a:lnTo>
                  <a:lnTo>
                    <a:pt x="5614" y="1183"/>
                  </a:lnTo>
                  <a:lnTo>
                    <a:pt x="5583" y="941"/>
                  </a:lnTo>
                  <a:lnTo>
                    <a:pt x="5492" y="759"/>
                  </a:lnTo>
                  <a:lnTo>
                    <a:pt x="5371" y="577"/>
                  </a:lnTo>
                  <a:lnTo>
                    <a:pt x="5189" y="425"/>
                  </a:lnTo>
                  <a:lnTo>
                    <a:pt x="5007" y="303"/>
                  </a:lnTo>
                  <a:lnTo>
                    <a:pt x="4825" y="212"/>
                  </a:lnTo>
                  <a:lnTo>
                    <a:pt x="4643" y="121"/>
                  </a:lnTo>
                  <a:lnTo>
                    <a:pt x="4279" y="30"/>
                  </a:lnTo>
                  <a:lnTo>
                    <a:pt x="3915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4"/>
            <p:cNvSpPr/>
            <p:nvPr/>
          </p:nvSpPr>
          <p:spPr>
            <a:xfrm>
              <a:off x="2845425" y="1341800"/>
              <a:ext cx="94100" cy="64500"/>
            </a:xfrm>
            <a:custGeom>
              <a:avLst/>
              <a:gdLst/>
              <a:ahLst/>
              <a:cxnLst/>
              <a:rect l="l" t="t" r="r" b="b"/>
              <a:pathLst>
                <a:path w="3764" h="2580" extrusionOk="0">
                  <a:moveTo>
                    <a:pt x="1548" y="0"/>
                  </a:moveTo>
                  <a:lnTo>
                    <a:pt x="1245" y="31"/>
                  </a:lnTo>
                  <a:lnTo>
                    <a:pt x="941" y="122"/>
                  </a:lnTo>
                  <a:lnTo>
                    <a:pt x="638" y="273"/>
                  </a:lnTo>
                  <a:lnTo>
                    <a:pt x="395" y="455"/>
                  </a:lnTo>
                  <a:lnTo>
                    <a:pt x="304" y="577"/>
                  </a:lnTo>
                  <a:lnTo>
                    <a:pt x="213" y="728"/>
                  </a:lnTo>
                  <a:lnTo>
                    <a:pt x="122" y="880"/>
                  </a:lnTo>
                  <a:lnTo>
                    <a:pt x="61" y="1032"/>
                  </a:lnTo>
                  <a:lnTo>
                    <a:pt x="1" y="1275"/>
                  </a:lnTo>
                  <a:lnTo>
                    <a:pt x="1" y="1487"/>
                  </a:lnTo>
                  <a:lnTo>
                    <a:pt x="1" y="1730"/>
                  </a:lnTo>
                  <a:lnTo>
                    <a:pt x="92" y="1973"/>
                  </a:lnTo>
                  <a:lnTo>
                    <a:pt x="183" y="2124"/>
                  </a:lnTo>
                  <a:lnTo>
                    <a:pt x="334" y="2276"/>
                  </a:lnTo>
                  <a:lnTo>
                    <a:pt x="395" y="2337"/>
                  </a:lnTo>
                  <a:lnTo>
                    <a:pt x="577" y="2337"/>
                  </a:lnTo>
                  <a:lnTo>
                    <a:pt x="668" y="2276"/>
                  </a:lnTo>
                  <a:lnTo>
                    <a:pt x="729" y="2367"/>
                  </a:lnTo>
                  <a:lnTo>
                    <a:pt x="789" y="2428"/>
                  </a:lnTo>
                  <a:lnTo>
                    <a:pt x="881" y="2488"/>
                  </a:lnTo>
                  <a:lnTo>
                    <a:pt x="941" y="2519"/>
                  </a:lnTo>
                  <a:lnTo>
                    <a:pt x="1032" y="2519"/>
                  </a:lnTo>
                  <a:lnTo>
                    <a:pt x="1123" y="2488"/>
                  </a:lnTo>
                  <a:lnTo>
                    <a:pt x="1214" y="2458"/>
                  </a:lnTo>
                  <a:lnTo>
                    <a:pt x="1305" y="2397"/>
                  </a:lnTo>
                  <a:lnTo>
                    <a:pt x="1305" y="2397"/>
                  </a:lnTo>
                  <a:lnTo>
                    <a:pt x="1275" y="2428"/>
                  </a:lnTo>
                  <a:lnTo>
                    <a:pt x="1275" y="2458"/>
                  </a:lnTo>
                  <a:lnTo>
                    <a:pt x="1396" y="2549"/>
                  </a:lnTo>
                  <a:lnTo>
                    <a:pt x="1548" y="2579"/>
                  </a:lnTo>
                  <a:lnTo>
                    <a:pt x="1639" y="2579"/>
                  </a:lnTo>
                  <a:lnTo>
                    <a:pt x="1760" y="2519"/>
                  </a:lnTo>
                  <a:lnTo>
                    <a:pt x="1912" y="2397"/>
                  </a:lnTo>
                  <a:lnTo>
                    <a:pt x="2094" y="2155"/>
                  </a:lnTo>
                  <a:lnTo>
                    <a:pt x="2276" y="1882"/>
                  </a:lnTo>
                  <a:lnTo>
                    <a:pt x="2367" y="1730"/>
                  </a:lnTo>
                  <a:lnTo>
                    <a:pt x="2458" y="1608"/>
                  </a:lnTo>
                  <a:lnTo>
                    <a:pt x="2580" y="1517"/>
                  </a:lnTo>
                  <a:lnTo>
                    <a:pt x="2701" y="1457"/>
                  </a:lnTo>
                  <a:lnTo>
                    <a:pt x="2853" y="1487"/>
                  </a:lnTo>
                  <a:lnTo>
                    <a:pt x="3035" y="1578"/>
                  </a:lnTo>
                  <a:lnTo>
                    <a:pt x="3126" y="1639"/>
                  </a:lnTo>
                  <a:lnTo>
                    <a:pt x="3187" y="1760"/>
                  </a:lnTo>
                  <a:lnTo>
                    <a:pt x="3338" y="2003"/>
                  </a:lnTo>
                  <a:lnTo>
                    <a:pt x="3399" y="2215"/>
                  </a:lnTo>
                  <a:lnTo>
                    <a:pt x="3429" y="2276"/>
                  </a:lnTo>
                  <a:lnTo>
                    <a:pt x="3460" y="2306"/>
                  </a:lnTo>
                  <a:lnTo>
                    <a:pt x="3581" y="2306"/>
                  </a:lnTo>
                  <a:lnTo>
                    <a:pt x="3611" y="2276"/>
                  </a:lnTo>
                  <a:lnTo>
                    <a:pt x="3642" y="2246"/>
                  </a:lnTo>
                  <a:lnTo>
                    <a:pt x="3703" y="2124"/>
                  </a:lnTo>
                  <a:lnTo>
                    <a:pt x="3733" y="1882"/>
                  </a:lnTo>
                  <a:lnTo>
                    <a:pt x="3763" y="1730"/>
                  </a:lnTo>
                  <a:lnTo>
                    <a:pt x="3733" y="1548"/>
                  </a:lnTo>
                  <a:lnTo>
                    <a:pt x="3733" y="1396"/>
                  </a:lnTo>
                  <a:lnTo>
                    <a:pt x="3672" y="1244"/>
                  </a:lnTo>
                  <a:lnTo>
                    <a:pt x="3551" y="971"/>
                  </a:lnTo>
                  <a:lnTo>
                    <a:pt x="3369" y="698"/>
                  </a:lnTo>
                  <a:lnTo>
                    <a:pt x="3126" y="486"/>
                  </a:lnTo>
                  <a:lnTo>
                    <a:pt x="2853" y="304"/>
                  </a:lnTo>
                  <a:lnTo>
                    <a:pt x="2549" y="182"/>
                  </a:lnTo>
                  <a:lnTo>
                    <a:pt x="2216" y="61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4"/>
            <p:cNvSpPr/>
            <p:nvPr/>
          </p:nvSpPr>
          <p:spPr>
            <a:xfrm>
              <a:off x="2845425" y="1341800"/>
              <a:ext cx="94100" cy="64500"/>
            </a:xfrm>
            <a:custGeom>
              <a:avLst/>
              <a:gdLst/>
              <a:ahLst/>
              <a:cxnLst/>
              <a:rect l="l" t="t" r="r" b="b"/>
              <a:pathLst>
                <a:path w="3764" h="2580" fill="none" extrusionOk="0">
                  <a:moveTo>
                    <a:pt x="3035" y="1578"/>
                  </a:moveTo>
                  <a:lnTo>
                    <a:pt x="3035" y="1578"/>
                  </a:lnTo>
                  <a:lnTo>
                    <a:pt x="2853" y="1487"/>
                  </a:lnTo>
                  <a:lnTo>
                    <a:pt x="2701" y="1457"/>
                  </a:lnTo>
                  <a:lnTo>
                    <a:pt x="2580" y="1517"/>
                  </a:lnTo>
                  <a:lnTo>
                    <a:pt x="2458" y="1608"/>
                  </a:lnTo>
                  <a:lnTo>
                    <a:pt x="2367" y="1730"/>
                  </a:lnTo>
                  <a:lnTo>
                    <a:pt x="2276" y="1882"/>
                  </a:lnTo>
                  <a:lnTo>
                    <a:pt x="2094" y="2155"/>
                  </a:lnTo>
                  <a:lnTo>
                    <a:pt x="2094" y="2155"/>
                  </a:lnTo>
                  <a:lnTo>
                    <a:pt x="1912" y="2397"/>
                  </a:lnTo>
                  <a:lnTo>
                    <a:pt x="1760" y="2519"/>
                  </a:lnTo>
                  <a:lnTo>
                    <a:pt x="1639" y="2579"/>
                  </a:lnTo>
                  <a:lnTo>
                    <a:pt x="1639" y="2579"/>
                  </a:lnTo>
                  <a:lnTo>
                    <a:pt x="1548" y="2579"/>
                  </a:lnTo>
                  <a:lnTo>
                    <a:pt x="1396" y="2549"/>
                  </a:lnTo>
                  <a:lnTo>
                    <a:pt x="1275" y="2458"/>
                  </a:lnTo>
                  <a:lnTo>
                    <a:pt x="1275" y="2428"/>
                  </a:lnTo>
                  <a:lnTo>
                    <a:pt x="1305" y="2397"/>
                  </a:lnTo>
                  <a:lnTo>
                    <a:pt x="1305" y="2397"/>
                  </a:lnTo>
                  <a:lnTo>
                    <a:pt x="1214" y="2458"/>
                  </a:lnTo>
                  <a:lnTo>
                    <a:pt x="1123" y="2488"/>
                  </a:lnTo>
                  <a:lnTo>
                    <a:pt x="1032" y="2519"/>
                  </a:lnTo>
                  <a:lnTo>
                    <a:pt x="941" y="2519"/>
                  </a:lnTo>
                  <a:lnTo>
                    <a:pt x="881" y="2488"/>
                  </a:lnTo>
                  <a:lnTo>
                    <a:pt x="789" y="2428"/>
                  </a:lnTo>
                  <a:lnTo>
                    <a:pt x="729" y="2367"/>
                  </a:lnTo>
                  <a:lnTo>
                    <a:pt x="668" y="2276"/>
                  </a:lnTo>
                  <a:lnTo>
                    <a:pt x="668" y="2276"/>
                  </a:lnTo>
                  <a:lnTo>
                    <a:pt x="577" y="2337"/>
                  </a:lnTo>
                  <a:lnTo>
                    <a:pt x="486" y="2337"/>
                  </a:lnTo>
                  <a:lnTo>
                    <a:pt x="395" y="2337"/>
                  </a:lnTo>
                  <a:lnTo>
                    <a:pt x="334" y="2276"/>
                  </a:lnTo>
                  <a:lnTo>
                    <a:pt x="183" y="2124"/>
                  </a:lnTo>
                  <a:lnTo>
                    <a:pt x="92" y="1973"/>
                  </a:lnTo>
                  <a:lnTo>
                    <a:pt x="92" y="1973"/>
                  </a:lnTo>
                  <a:lnTo>
                    <a:pt x="1" y="1730"/>
                  </a:lnTo>
                  <a:lnTo>
                    <a:pt x="1" y="1487"/>
                  </a:lnTo>
                  <a:lnTo>
                    <a:pt x="1" y="1275"/>
                  </a:lnTo>
                  <a:lnTo>
                    <a:pt x="61" y="1032"/>
                  </a:lnTo>
                  <a:lnTo>
                    <a:pt x="61" y="1032"/>
                  </a:lnTo>
                  <a:lnTo>
                    <a:pt x="122" y="880"/>
                  </a:lnTo>
                  <a:lnTo>
                    <a:pt x="213" y="728"/>
                  </a:lnTo>
                  <a:lnTo>
                    <a:pt x="304" y="577"/>
                  </a:lnTo>
                  <a:lnTo>
                    <a:pt x="395" y="455"/>
                  </a:lnTo>
                  <a:lnTo>
                    <a:pt x="638" y="273"/>
                  </a:lnTo>
                  <a:lnTo>
                    <a:pt x="941" y="122"/>
                  </a:lnTo>
                  <a:lnTo>
                    <a:pt x="1245" y="31"/>
                  </a:lnTo>
                  <a:lnTo>
                    <a:pt x="1548" y="0"/>
                  </a:lnTo>
                  <a:lnTo>
                    <a:pt x="1882" y="0"/>
                  </a:lnTo>
                  <a:lnTo>
                    <a:pt x="2216" y="61"/>
                  </a:lnTo>
                  <a:lnTo>
                    <a:pt x="2549" y="182"/>
                  </a:lnTo>
                  <a:lnTo>
                    <a:pt x="2853" y="304"/>
                  </a:lnTo>
                  <a:lnTo>
                    <a:pt x="3126" y="486"/>
                  </a:lnTo>
                  <a:lnTo>
                    <a:pt x="3369" y="698"/>
                  </a:lnTo>
                  <a:lnTo>
                    <a:pt x="3551" y="971"/>
                  </a:lnTo>
                  <a:lnTo>
                    <a:pt x="3672" y="1244"/>
                  </a:lnTo>
                  <a:lnTo>
                    <a:pt x="3733" y="1396"/>
                  </a:lnTo>
                  <a:lnTo>
                    <a:pt x="3733" y="1548"/>
                  </a:lnTo>
                  <a:lnTo>
                    <a:pt x="3763" y="1730"/>
                  </a:lnTo>
                  <a:lnTo>
                    <a:pt x="3733" y="1882"/>
                  </a:lnTo>
                  <a:lnTo>
                    <a:pt x="3733" y="1882"/>
                  </a:lnTo>
                  <a:lnTo>
                    <a:pt x="3703" y="2124"/>
                  </a:lnTo>
                  <a:lnTo>
                    <a:pt x="3642" y="2246"/>
                  </a:lnTo>
                  <a:lnTo>
                    <a:pt x="3611" y="2276"/>
                  </a:lnTo>
                  <a:lnTo>
                    <a:pt x="3581" y="2306"/>
                  </a:lnTo>
                  <a:lnTo>
                    <a:pt x="3581" y="2306"/>
                  </a:lnTo>
                  <a:lnTo>
                    <a:pt x="3490" y="2306"/>
                  </a:lnTo>
                  <a:lnTo>
                    <a:pt x="3460" y="2306"/>
                  </a:lnTo>
                  <a:lnTo>
                    <a:pt x="3429" y="2276"/>
                  </a:lnTo>
                  <a:lnTo>
                    <a:pt x="3399" y="2215"/>
                  </a:lnTo>
                  <a:lnTo>
                    <a:pt x="3338" y="2003"/>
                  </a:lnTo>
                  <a:lnTo>
                    <a:pt x="3338" y="2003"/>
                  </a:lnTo>
                  <a:lnTo>
                    <a:pt x="3187" y="1760"/>
                  </a:lnTo>
                  <a:lnTo>
                    <a:pt x="3126" y="1639"/>
                  </a:lnTo>
                  <a:lnTo>
                    <a:pt x="3035" y="1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4"/>
            <p:cNvSpPr/>
            <p:nvPr/>
          </p:nvSpPr>
          <p:spPr>
            <a:xfrm>
              <a:off x="2898525" y="1378200"/>
              <a:ext cx="15200" cy="16725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486" y="31"/>
                  </a:moveTo>
                  <a:lnTo>
                    <a:pt x="486" y="31"/>
                  </a:lnTo>
                  <a:lnTo>
                    <a:pt x="334" y="152"/>
                  </a:lnTo>
                  <a:lnTo>
                    <a:pt x="213" y="304"/>
                  </a:lnTo>
                  <a:lnTo>
                    <a:pt x="1" y="668"/>
                  </a:lnTo>
                  <a:lnTo>
                    <a:pt x="1" y="668"/>
                  </a:lnTo>
                  <a:lnTo>
                    <a:pt x="1" y="668"/>
                  </a:lnTo>
                  <a:lnTo>
                    <a:pt x="213" y="304"/>
                  </a:lnTo>
                  <a:lnTo>
                    <a:pt x="334" y="152"/>
                  </a:lnTo>
                  <a:lnTo>
                    <a:pt x="486" y="31"/>
                  </a:lnTo>
                  <a:lnTo>
                    <a:pt x="486" y="31"/>
                  </a:lnTo>
                  <a:close/>
                  <a:moveTo>
                    <a:pt x="607" y="1"/>
                  </a:moveTo>
                  <a:lnTo>
                    <a:pt x="607" y="1"/>
                  </a:lnTo>
                  <a:lnTo>
                    <a:pt x="577" y="1"/>
                  </a:lnTo>
                  <a:lnTo>
                    <a:pt x="577" y="1"/>
                  </a:lnTo>
                  <a:lnTo>
                    <a:pt x="577" y="1"/>
                  </a:lnTo>
                  <a:lnTo>
                    <a:pt x="607" y="1"/>
                  </a:lnTo>
                  <a:close/>
                  <a:moveTo>
                    <a:pt x="607" y="1"/>
                  </a:moveTo>
                  <a:lnTo>
                    <a:pt x="607" y="1"/>
                  </a:lnTo>
                  <a:lnTo>
                    <a:pt x="607" y="1"/>
                  </a:lnTo>
                  <a:lnTo>
                    <a:pt x="607" y="1"/>
                  </a:lnTo>
                  <a:lnTo>
                    <a:pt x="607" y="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54"/>
            <p:cNvSpPr/>
            <p:nvPr/>
          </p:nvSpPr>
          <p:spPr>
            <a:xfrm>
              <a:off x="2898525" y="1378975"/>
              <a:ext cx="12175" cy="15950"/>
            </a:xfrm>
            <a:custGeom>
              <a:avLst/>
              <a:gdLst/>
              <a:ahLst/>
              <a:cxnLst/>
              <a:rect l="l" t="t" r="r" b="b"/>
              <a:pathLst>
                <a:path w="487" h="638" fill="none" extrusionOk="0">
                  <a:moveTo>
                    <a:pt x="486" y="0"/>
                  </a:moveTo>
                  <a:lnTo>
                    <a:pt x="486" y="0"/>
                  </a:lnTo>
                  <a:lnTo>
                    <a:pt x="334" y="121"/>
                  </a:lnTo>
                  <a:lnTo>
                    <a:pt x="213" y="273"/>
                  </a:lnTo>
                  <a:lnTo>
                    <a:pt x="1" y="637"/>
                  </a:lnTo>
                  <a:lnTo>
                    <a:pt x="1" y="637"/>
                  </a:lnTo>
                  <a:lnTo>
                    <a:pt x="1" y="637"/>
                  </a:lnTo>
                  <a:lnTo>
                    <a:pt x="213" y="273"/>
                  </a:lnTo>
                  <a:lnTo>
                    <a:pt x="334" y="121"/>
                  </a:lnTo>
                  <a:lnTo>
                    <a:pt x="486" y="0"/>
                  </a:lnTo>
                  <a:lnTo>
                    <a:pt x="4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4"/>
            <p:cNvSpPr/>
            <p:nvPr/>
          </p:nvSpPr>
          <p:spPr>
            <a:xfrm>
              <a:off x="2912950" y="13782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0" y="1"/>
                  </a:moveTo>
                  <a:lnTo>
                    <a:pt x="3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4"/>
            <p:cNvSpPr/>
            <p:nvPr/>
          </p:nvSpPr>
          <p:spPr>
            <a:xfrm>
              <a:off x="2913700" y="1378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4"/>
            <p:cNvSpPr/>
            <p:nvPr/>
          </p:nvSpPr>
          <p:spPr>
            <a:xfrm>
              <a:off x="2897775" y="1378200"/>
              <a:ext cx="15200" cy="17475"/>
            </a:xfrm>
            <a:custGeom>
              <a:avLst/>
              <a:gdLst/>
              <a:ahLst/>
              <a:cxnLst/>
              <a:rect l="l" t="t" r="r" b="b"/>
              <a:pathLst>
                <a:path w="608" h="699" extrusionOk="0">
                  <a:moveTo>
                    <a:pt x="31" y="668"/>
                  </a:moveTo>
                  <a:lnTo>
                    <a:pt x="31" y="668"/>
                  </a:lnTo>
                  <a:lnTo>
                    <a:pt x="0" y="699"/>
                  </a:lnTo>
                  <a:lnTo>
                    <a:pt x="0" y="699"/>
                  </a:lnTo>
                  <a:lnTo>
                    <a:pt x="31" y="668"/>
                  </a:lnTo>
                  <a:lnTo>
                    <a:pt x="31" y="668"/>
                  </a:lnTo>
                  <a:close/>
                  <a:moveTo>
                    <a:pt x="607" y="1"/>
                  </a:moveTo>
                  <a:lnTo>
                    <a:pt x="607" y="1"/>
                  </a:lnTo>
                  <a:lnTo>
                    <a:pt x="516" y="31"/>
                  </a:lnTo>
                  <a:lnTo>
                    <a:pt x="516" y="31"/>
                  </a:lnTo>
                  <a:lnTo>
                    <a:pt x="516" y="31"/>
                  </a:lnTo>
                  <a:lnTo>
                    <a:pt x="607" y="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F1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54"/>
            <p:cNvSpPr/>
            <p:nvPr/>
          </p:nvSpPr>
          <p:spPr>
            <a:xfrm>
              <a:off x="2897775" y="1394900"/>
              <a:ext cx="775" cy="775"/>
            </a:xfrm>
            <a:custGeom>
              <a:avLst/>
              <a:gdLst/>
              <a:ahLst/>
              <a:cxnLst/>
              <a:rect l="l" t="t" r="r" b="b"/>
              <a:pathLst>
                <a:path w="31" h="3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1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54"/>
            <p:cNvSpPr/>
            <p:nvPr/>
          </p:nvSpPr>
          <p:spPr>
            <a:xfrm>
              <a:off x="2910675" y="1378200"/>
              <a:ext cx="2300" cy="800"/>
            </a:xfrm>
            <a:custGeom>
              <a:avLst/>
              <a:gdLst/>
              <a:ahLst/>
              <a:cxnLst/>
              <a:rect l="l" t="t" r="r" b="b"/>
              <a:pathLst>
                <a:path w="92" h="32" fill="none" extrusionOk="0">
                  <a:moveTo>
                    <a:pt x="91" y="1"/>
                  </a:moveTo>
                  <a:lnTo>
                    <a:pt x="91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91" y="1"/>
                  </a:lnTo>
                  <a:lnTo>
                    <a:pt x="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4"/>
            <p:cNvSpPr/>
            <p:nvPr/>
          </p:nvSpPr>
          <p:spPr>
            <a:xfrm>
              <a:off x="2938725" y="1382000"/>
              <a:ext cx="800" cy="6850"/>
            </a:xfrm>
            <a:custGeom>
              <a:avLst/>
              <a:gdLst/>
              <a:ahLst/>
              <a:cxnLst/>
              <a:rect l="l" t="t" r="r" b="b"/>
              <a:pathLst>
                <a:path w="32" h="274" extrusionOk="0">
                  <a:moveTo>
                    <a:pt x="1" y="274"/>
                  </a:moveTo>
                  <a:lnTo>
                    <a:pt x="1" y="274"/>
                  </a:lnTo>
                  <a:lnTo>
                    <a:pt x="1" y="274"/>
                  </a:lnTo>
                  <a:lnTo>
                    <a:pt x="1" y="274"/>
                  </a:lnTo>
                  <a:lnTo>
                    <a:pt x="1" y="274"/>
                  </a:lnTo>
                  <a:close/>
                  <a:moveTo>
                    <a:pt x="1" y="274"/>
                  </a:moveTo>
                  <a:lnTo>
                    <a:pt x="1" y="274"/>
                  </a:lnTo>
                  <a:lnTo>
                    <a:pt x="1" y="274"/>
                  </a:lnTo>
                  <a:lnTo>
                    <a:pt x="1" y="274"/>
                  </a:lnTo>
                  <a:lnTo>
                    <a:pt x="1" y="274"/>
                  </a:lnTo>
                  <a:close/>
                  <a:moveTo>
                    <a:pt x="1" y="243"/>
                  </a:moveTo>
                  <a:lnTo>
                    <a:pt x="1" y="243"/>
                  </a:lnTo>
                  <a:lnTo>
                    <a:pt x="1" y="274"/>
                  </a:lnTo>
                  <a:lnTo>
                    <a:pt x="1" y="274"/>
                  </a:lnTo>
                  <a:lnTo>
                    <a:pt x="1" y="243"/>
                  </a:lnTo>
                  <a:close/>
                  <a:moveTo>
                    <a:pt x="1" y="243"/>
                  </a:moveTo>
                  <a:lnTo>
                    <a:pt x="1" y="243"/>
                  </a:lnTo>
                  <a:lnTo>
                    <a:pt x="1" y="243"/>
                  </a:lnTo>
                  <a:lnTo>
                    <a:pt x="1" y="243"/>
                  </a:lnTo>
                  <a:lnTo>
                    <a:pt x="1" y="243"/>
                  </a:lnTo>
                  <a:close/>
                  <a:moveTo>
                    <a:pt x="1" y="243"/>
                  </a:moveTo>
                  <a:lnTo>
                    <a:pt x="1" y="243"/>
                  </a:lnTo>
                  <a:lnTo>
                    <a:pt x="1" y="243"/>
                  </a:lnTo>
                  <a:lnTo>
                    <a:pt x="1" y="243"/>
                  </a:lnTo>
                  <a:lnTo>
                    <a:pt x="1" y="243"/>
                  </a:lnTo>
                  <a:close/>
                  <a:moveTo>
                    <a:pt x="1" y="213"/>
                  </a:moveTo>
                  <a:lnTo>
                    <a:pt x="1" y="213"/>
                  </a:lnTo>
                  <a:lnTo>
                    <a:pt x="1" y="243"/>
                  </a:lnTo>
                  <a:lnTo>
                    <a:pt x="1" y="243"/>
                  </a:lnTo>
                  <a:lnTo>
                    <a:pt x="1" y="213"/>
                  </a:lnTo>
                  <a:close/>
                  <a:moveTo>
                    <a:pt x="1" y="213"/>
                  </a:moveTo>
                  <a:lnTo>
                    <a:pt x="1" y="213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213"/>
                  </a:lnTo>
                  <a:close/>
                  <a:moveTo>
                    <a:pt x="1" y="213"/>
                  </a:moveTo>
                  <a:lnTo>
                    <a:pt x="1" y="213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213"/>
                  </a:lnTo>
                  <a:close/>
                  <a:moveTo>
                    <a:pt x="1" y="182"/>
                  </a:moveTo>
                  <a:lnTo>
                    <a:pt x="1" y="182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182"/>
                  </a:lnTo>
                  <a:close/>
                  <a:moveTo>
                    <a:pt x="1" y="182"/>
                  </a:moveTo>
                  <a:lnTo>
                    <a:pt x="1" y="182"/>
                  </a:lnTo>
                  <a:lnTo>
                    <a:pt x="1" y="182"/>
                  </a:lnTo>
                  <a:lnTo>
                    <a:pt x="1" y="182"/>
                  </a:lnTo>
                  <a:lnTo>
                    <a:pt x="1" y="182"/>
                  </a:lnTo>
                  <a:close/>
                  <a:moveTo>
                    <a:pt x="1" y="152"/>
                  </a:moveTo>
                  <a:lnTo>
                    <a:pt x="1" y="152"/>
                  </a:lnTo>
                  <a:lnTo>
                    <a:pt x="1" y="182"/>
                  </a:lnTo>
                  <a:lnTo>
                    <a:pt x="1" y="182"/>
                  </a:lnTo>
                  <a:lnTo>
                    <a:pt x="1" y="152"/>
                  </a:lnTo>
                  <a:close/>
                  <a:moveTo>
                    <a:pt x="1" y="152"/>
                  </a:moveTo>
                  <a:lnTo>
                    <a:pt x="1" y="152"/>
                  </a:lnTo>
                  <a:lnTo>
                    <a:pt x="1" y="152"/>
                  </a:lnTo>
                  <a:lnTo>
                    <a:pt x="1" y="152"/>
                  </a:lnTo>
                  <a:lnTo>
                    <a:pt x="1" y="152"/>
                  </a:lnTo>
                  <a:close/>
                  <a:moveTo>
                    <a:pt x="1" y="152"/>
                  </a:moveTo>
                  <a:lnTo>
                    <a:pt x="1" y="152"/>
                  </a:lnTo>
                  <a:lnTo>
                    <a:pt x="1" y="152"/>
                  </a:lnTo>
                  <a:lnTo>
                    <a:pt x="1" y="152"/>
                  </a:lnTo>
                  <a:lnTo>
                    <a:pt x="1" y="152"/>
                  </a:lnTo>
                  <a:close/>
                  <a:moveTo>
                    <a:pt x="31" y="122"/>
                  </a:moveTo>
                  <a:lnTo>
                    <a:pt x="31" y="122"/>
                  </a:lnTo>
                  <a:lnTo>
                    <a:pt x="1" y="152"/>
                  </a:lnTo>
                  <a:lnTo>
                    <a:pt x="1" y="152"/>
                  </a:lnTo>
                  <a:lnTo>
                    <a:pt x="31" y="122"/>
                  </a:lnTo>
                  <a:close/>
                  <a:moveTo>
                    <a:pt x="31" y="122"/>
                  </a:move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close/>
                  <a:moveTo>
                    <a:pt x="31" y="122"/>
                  </a:move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close/>
                  <a:moveTo>
                    <a:pt x="31" y="91"/>
                  </a:move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close/>
                  <a:moveTo>
                    <a:pt x="31" y="91"/>
                  </a:move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close/>
                  <a:moveTo>
                    <a:pt x="31" y="61"/>
                  </a:moveTo>
                  <a:lnTo>
                    <a:pt x="31" y="6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61"/>
                  </a:lnTo>
                  <a:close/>
                  <a:moveTo>
                    <a:pt x="31" y="61"/>
                  </a:move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close/>
                  <a:moveTo>
                    <a:pt x="31" y="61"/>
                  </a:move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close/>
                  <a:moveTo>
                    <a:pt x="31" y="61"/>
                  </a:move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E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4"/>
            <p:cNvSpPr/>
            <p:nvPr/>
          </p:nvSpPr>
          <p:spPr>
            <a:xfrm>
              <a:off x="2938725" y="1388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4"/>
            <p:cNvSpPr/>
            <p:nvPr/>
          </p:nvSpPr>
          <p:spPr>
            <a:xfrm>
              <a:off x="2938725" y="1388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4"/>
            <p:cNvSpPr/>
            <p:nvPr/>
          </p:nvSpPr>
          <p:spPr>
            <a:xfrm>
              <a:off x="2938725" y="138807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4"/>
            <p:cNvSpPr/>
            <p:nvPr/>
          </p:nvSpPr>
          <p:spPr>
            <a:xfrm>
              <a:off x="2938725" y="1388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4"/>
            <p:cNvSpPr/>
            <p:nvPr/>
          </p:nvSpPr>
          <p:spPr>
            <a:xfrm>
              <a:off x="2938725" y="1388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4"/>
            <p:cNvSpPr/>
            <p:nvPr/>
          </p:nvSpPr>
          <p:spPr>
            <a:xfrm>
              <a:off x="2938725" y="1387300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4"/>
            <p:cNvSpPr/>
            <p:nvPr/>
          </p:nvSpPr>
          <p:spPr>
            <a:xfrm>
              <a:off x="2938725" y="1387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4"/>
            <p:cNvSpPr/>
            <p:nvPr/>
          </p:nvSpPr>
          <p:spPr>
            <a:xfrm>
              <a:off x="2938725" y="1387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4"/>
            <p:cNvSpPr/>
            <p:nvPr/>
          </p:nvSpPr>
          <p:spPr>
            <a:xfrm>
              <a:off x="2938725" y="13865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4"/>
            <p:cNvSpPr/>
            <p:nvPr/>
          </p:nvSpPr>
          <p:spPr>
            <a:xfrm>
              <a:off x="2938725" y="138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4"/>
            <p:cNvSpPr/>
            <p:nvPr/>
          </p:nvSpPr>
          <p:spPr>
            <a:xfrm>
              <a:off x="2938725" y="138580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4"/>
            <p:cNvSpPr/>
            <p:nvPr/>
          </p:nvSpPr>
          <p:spPr>
            <a:xfrm>
              <a:off x="2938725" y="138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4"/>
            <p:cNvSpPr/>
            <p:nvPr/>
          </p:nvSpPr>
          <p:spPr>
            <a:xfrm>
              <a:off x="2938725" y="138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4"/>
            <p:cNvSpPr/>
            <p:nvPr/>
          </p:nvSpPr>
          <p:spPr>
            <a:xfrm>
              <a:off x="2938725" y="1385025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fill="none" extrusionOk="0">
                  <a:moveTo>
                    <a:pt x="31" y="1"/>
                  </a:moveTo>
                  <a:lnTo>
                    <a:pt x="3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4"/>
            <p:cNvSpPr/>
            <p:nvPr/>
          </p:nvSpPr>
          <p:spPr>
            <a:xfrm>
              <a:off x="2939500" y="138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4"/>
            <p:cNvSpPr/>
            <p:nvPr/>
          </p:nvSpPr>
          <p:spPr>
            <a:xfrm>
              <a:off x="2939500" y="138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4"/>
            <p:cNvSpPr/>
            <p:nvPr/>
          </p:nvSpPr>
          <p:spPr>
            <a:xfrm>
              <a:off x="2939500" y="138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4"/>
            <p:cNvSpPr/>
            <p:nvPr/>
          </p:nvSpPr>
          <p:spPr>
            <a:xfrm>
              <a:off x="2939500" y="138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4"/>
            <p:cNvSpPr/>
            <p:nvPr/>
          </p:nvSpPr>
          <p:spPr>
            <a:xfrm>
              <a:off x="2939500" y="138352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54"/>
            <p:cNvSpPr/>
            <p:nvPr/>
          </p:nvSpPr>
          <p:spPr>
            <a:xfrm>
              <a:off x="2939500" y="138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4"/>
            <p:cNvSpPr/>
            <p:nvPr/>
          </p:nvSpPr>
          <p:spPr>
            <a:xfrm>
              <a:off x="2939500" y="138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4"/>
            <p:cNvSpPr/>
            <p:nvPr/>
          </p:nvSpPr>
          <p:spPr>
            <a:xfrm>
              <a:off x="2939500" y="138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54"/>
            <p:cNvSpPr/>
            <p:nvPr/>
          </p:nvSpPr>
          <p:spPr>
            <a:xfrm>
              <a:off x="2939500" y="1382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54"/>
            <p:cNvSpPr/>
            <p:nvPr/>
          </p:nvSpPr>
          <p:spPr>
            <a:xfrm>
              <a:off x="2939500" y="1382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4"/>
            <p:cNvSpPr/>
            <p:nvPr/>
          </p:nvSpPr>
          <p:spPr>
            <a:xfrm>
              <a:off x="2939500" y="1382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4"/>
            <p:cNvSpPr/>
            <p:nvPr/>
          </p:nvSpPr>
          <p:spPr>
            <a:xfrm>
              <a:off x="2939500" y="138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4"/>
            <p:cNvSpPr/>
            <p:nvPr/>
          </p:nvSpPr>
          <p:spPr>
            <a:xfrm>
              <a:off x="2939500" y="138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54"/>
            <p:cNvSpPr/>
            <p:nvPr/>
          </p:nvSpPr>
          <p:spPr>
            <a:xfrm>
              <a:off x="2846950" y="1389575"/>
              <a:ext cx="81950" cy="3075"/>
            </a:xfrm>
            <a:custGeom>
              <a:avLst/>
              <a:gdLst/>
              <a:ahLst/>
              <a:cxnLst/>
              <a:rect l="l" t="t" r="r" b="b"/>
              <a:pathLst>
                <a:path w="3278" h="123" extrusionOk="0">
                  <a:moveTo>
                    <a:pt x="3277" y="92"/>
                  </a:moveTo>
                  <a:lnTo>
                    <a:pt x="3277" y="92"/>
                  </a:lnTo>
                  <a:lnTo>
                    <a:pt x="3277" y="122"/>
                  </a:lnTo>
                  <a:lnTo>
                    <a:pt x="3277" y="122"/>
                  </a:lnTo>
                  <a:lnTo>
                    <a:pt x="3277" y="92"/>
                  </a:lnTo>
                  <a:close/>
                  <a:moveTo>
                    <a:pt x="31" y="62"/>
                  </a:move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77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54"/>
            <p:cNvSpPr/>
            <p:nvPr/>
          </p:nvSpPr>
          <p:spPr>
            <a:xfrm>
              <a:off x="2928875" y="1391850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54"/>
            <p:cNvSpPr/>
            <p:nvPr/>
          </p:nvSpPr>
          <p:spPr>
            <a:xfrm>
              <a:off x="2847700" y="1391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4"/>
            <p:cNvSpPr/>
            <p:nvPr/>
          </p:nvSpPr>
          <p:spPr>
            <a:xfrm>
              <a:off x="2847700" y="13903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4"/>
            <p:cNvSpPr/>
            <p:nvPr/>
          </p:nvSpPr>
          <p:spPr>
            <a:xfrm>
              <a:off x="2847700" y="1390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4"/>
            <p:cNvSpPr/>
            <p:nvPr/>
          </p:nvSpPr>
          <p:spPr>
            <a:xfrm>
              <a:off x="2846950" y="139035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4"/>
            <p:cNvSpPr/>
            <p:nvPr/>
          </p:nvSpPr>
          <p:spPr>
            <a:xfrm>
              <a:off x="2846950" y="1390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4"/>
            <p:cNvSpPr/>
            <p:nvPr/>
          </p:nvSpPr>
          <p:spPr>
            <a:xfrm>
              <a:off x="2846950" y="1389575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4"/>
            <p:cNvSpPr/>
            <p:nvPr/>
          </p:nvSpPr>
          <p:spPr>
            <a:xfrm>
              <a:off x="2846950" y="138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4"/>
            <p:cNvSpPr/>
            <p:nvPr/>
          </p:nvSpPr>
          <p:spPr>
            <a:xfrm>
              <a:off x="2858325" y="1398675"/>
              <a:ext cx="4575" cy="1550"/>
            </a:xfrm>
            <a:custGeom>
              <a:avLst/>
              <a:gdLst/>
              <a:ahLst/>
              <a:cxnLst/>
              <a:rect l="l" t="t" r="r" b="b"/>
              <a:pathLst>
                <a:path w="183" h="62" extrusionOk="0">
                  <a:moveTo>
                    <a:pt x="152" y="1"/>
                  </a:moveTo>
                  <a:lnTo>
                    <a:pt x="152" y="1"/>
                  </a:lnTo>
                  <a:lnTo>
                    <a:pt x="61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61" y="62"/>
                  </a:lnTo>
                  <a:lnTo>
                    <a:pt x="152" y="1"/>
                  </a:lnTo>
                  <a:close/>
                  <a:moveTo>
                    <a:pt x="152" y="1"/>
                  </a:moveTo>
                  <a:lnTo>
                    <a:pt x="152" y="1"/>
                  </a:lnTo>
                  <a:lnTo>
                    <a:pt x="182" y="1"/>
                  </a:lnTo>
                  <a:lnTo>
                    <a:pt x="182" y="1"/>
                  </a:lnTo>
                  <a:lnTo>
                    <a:pt x="152" y="1"/>
                  </a:lnTo>
                  <a:close/>
                  <a:moveTo>
                    <a:pt x="152" y="1"/>
                  </a:move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BF1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4"/>
            <p:cNvSpPr/>
            <p:nvPr/>
          </p:nvSpPr>
          <p:spPr>
            <a:xfrm>
              <a:off x="2858325" y="1398675"/>
              <a:ext cx="3825" cy="1550"/>
            </a:xfrm>
            <a:custGeom>
              <a:avLst/>
              <a:gdLst/>
              <a:ahLst/>
              <a:cxnLst/>
              <a:rect l="l" t="t" r="r" b="b"/>
              <a:pathLst>
                <a:path w="153" h="62" fill="none" extrusionOk="0">
                  <a:moveTo>
                    <a:pt x="152" y="1"/>
                  </a:moveTo>
                  <a:lnTo>
                    <a:pt x="152" y="1"/>
                  </a:lnTo>
                  <a:lnTo>
                    <a:pt x="61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61" y="62"/>
                  </a:lnTo>
                  <a:lnTo>
                    <a:pt x="1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4"/>
            <p:cNvSpPr/>
            <p:nvPr/>
          </p:nvSpPr>
          <p:spPr>
            <a:xfrm>
              <a:off x="2862125" y="139867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4"/>
            <p:cNvSpPr/>
            <p:nvPr/>
          </p:nvSpPr>
          <p:spPr>
            <a:xfrm>
              <a:off x="2862125" y="139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4"/>
            <p:cNvSpPr/>
            <p:nvPr/>
          </p:nvSpPr>
          <p:spPr>
            <a:xfrm>
              <a:off x="2933425" y="139945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31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4"/>
            <p:cNvSpPr/>
            <p:nvPr/>
          </p:nvSpPr>
          <p:spPr>
            <a:xfrm>
              <a:off x="2933425" y="139945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4"/>
            <p:cNvSpPr/>
            <p:nvPr/>
          </p:nvSpPr>
          <p:spPr>
            <a:xfrm>
              <a:off x="2934175" y="1399450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720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4"/>
            <p:cNvSpPr/>
            <p:nvPr/>
          </p:nvSpPr>
          <p:spPr>
            <a:xfrm>
              <a:off x="2934175" y="1399450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4"/>
            <p:cNvSpPr/>
            <p:nvPr/>
          </p:nvSpPr>
          <p:spPr>
            <a:xfrm>
              <a:off x="2870450" y="1401725"/>
              <a:ext cx="15975" cy="4575"/>
            </a:xfrm>
            <a:custGeom>
              <a:avLst/>
              <a:gdLst/>
              <a:ahLst/>
              <a:cxnLst/>
              <a:rect l="l" t="t" r="r" b="b"/>
              <a:pathLst>
                <a:path w="639" h="183" extrusionOk="0">
                  <a:moveTo>
                    <a:pt x="577" y="182"/>
                  </a:moveTo>
                  <a:lnTo>
                    <a:pt x="577" y="182"/>
                  </a:lnTo>
                  <a:lnTo>
                    <a:pt x="608" y="182"/>
                  </a:lnTo>
                  <a:lnTo>
                    <a:pt x="608" y="182"/>
                  </a:lnTo>
                  <a:lnTo>
                    <a:pt x="608" y="182"/>
                  </a:lnTo>
                  <a:lnTo>
                    <a:pt x="577" y="182"/>
                  </a:lnTo>
                  <a:close/>
                  <a:moveTo>
                    <a:pt x="638" y="182"/>
                  </a:moveTo>
                  <a:lnTo>
                    <a:pt x="638" y="182"/>
                  </a:lnTo>
                  <a:lnTo>
                    <a:pt x="608" y="182"/>
                  </a:lnTo>
                  <a:lnTo>
                    <a:pt x="608" y="182"/>
                  </a:lnTo>
                  <a:lnTo>
                    <a:pt x="638" y="182"/>
                  </a:lnTo>
                  <a:close/>
                  <a:moveTo>
                    <a:pt x="456" y="152"/>
                  </a:moveTo>
                  <a:lnTo>
                    <a:pt x="456" y="152"/>
                  </a:lnTo>
                  <a:lnTo>
                    <a:pt x="577" y="182"/>
                  </a:lnTo>
                  <a:lnTo>
                    <a:pt x="577" y="182"/>
                  </a:lnTo>
                  <a:lnTo>
                    <a:pt x="456" y="152"/>
                  </a:lnTo>
                  <a:close/>
                  <a:moveTo>
                    <a:pt x="1" y="122"/>
                  </a:moveTo>
                  <a:lnTo>
                    <a:pt x="1" y="122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1" y="122"/>
                  </a:lnTo>
                  <a:close/>
                  <a:moveTo>
                    <a:pt x="274" y="0"/>
                  </a:moveTo>
                  <a:lnTo>
                    <a:pt x="274" y="0"/>
                  </a:lnTo>
                  <a:lnTo>
                    <a:pt x="153" y="91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153" y="91"/>
                  </a:lnTo>
                  <a:lnTo>
                    <a:pt x="274" y="0"/>
                  </a:lnTo>
                  <a:close/>
                  <a:moveTo>
                    <a:pt x="304" y="0"/>
                  </a:moveTo>
                  <a:lnTo>
                    <a:pt x="304" y="0"/>
                  </a:lnTo>
                  <a:lnTo>
                    <a:pt x="304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C9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4"/>
            <p:cNvSpPr/>
            <p:nvPr/>
          </p:nvSpPr>
          <p:spPr>
            <a:xfrm>
              <a:off x="2884875" y="140627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54"/>
            <p:cNvSpPr/>
            <p:nvPr/>
          </p:nvSpPr>
          <p:spPr>
            <a:xfrm>
              <a:off x="2885625" y="1406275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54"/>
            <p:cNvSpPr/>
            <p:nvPr/>
          </p:nvSpPr>
          <p:spPr>
            <a:xfrm>
              <a:off x="2881850" y="1405525"/>
              <a:ext cx="3050" cy="775"/>
            </a:xfrm>
            <a:custGeom>
              <a:avLst/>
              <a:gdLst/>
              <a:ahLst/>
              <a:cxnLst/>
              <a:rect l="l" t="t" r="r" b="b"/>
              <a:pathLst>
                <a:path w="122" h="3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4"/>
            <p:cNvSpPr/>
            <p:nvPr/>
          </p:nvSpPr>
          <p:spPr>
            <a:xfrm>
              <a:off x="2870450" y="140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4"/>
            <p:cNvSpPr/>
            <p:nvPr/>
          </p:nvSpPr>
          <p:spPr>
            <a:xfrm>
              <a:off x="2870450" y="1401725"/>
              <a:ext cx="6850" cy="3050"/>
            </a:xfrm>
            <a:custGeom>
              <a:avLst/>
              <a:gdLst/>
              <a:ahLst/>
              <a:cxnLst/>
              <a:rect l="l" t="t" r="r" b="b"/>
              <a:pathLst>
                <a:path w="274" h="122" fill="none" extrusionOk="0">
                  <a:moveTo>
                    <a:pt x="274" y="0"/>
                  </a:moveTo>
                  <a:lnTo>
                    <a:pt x="274" y="0"/>
                  </a:lnTo>
                  <a:lnTo>
                    <a:pt x="153" y="91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153" y="91"/>
                  </a:lnTo>
                  <a:lnTo>
                    <a:pt x="2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4"/>
            <p:cNvSpPr/>
            <p:nvPr/>
          </p:nvSpPr>
          <p:spPr>
            <a:xfrm>
              <a:off x="2877275" y="1401725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4"/>
            <p:cNvSpPr/>
            <p:nvPr/>
          </p:nvSpPr>
          <p:spPr>
            <a:xfrm>
              <a:off x="2845425" y="1347850"/>
              <a:ext cx="94100" cy="58450"/>
            </a:xfrm>
            <a:custGeom>
              <a:avLst/>
              <a:gdLst/>
              <a:ahLst/>
              <a:cxnLst/>
              <a:rect l="l" t="t" r="r" b="b"/>
              <a:pathLst>
                <a:path w="3764" h="2338" extrusionOk="0">
                  <a:moveTo>
                    <a:pt x="2731" y="1"/>
                  </a:moveTo>
                  <a:lnTo>
                    <a:pt x="2701" y="335"/>
                  </a:lnTo>
                  <a:lnTo>
                    <a:pt x="2640" y="638"/>
                  </a:lnTo>
                  <a:lnTo>
                    <a:pt x="2580" y="790"/>
                  </a:lnTo>
                  <a:lnTo>
                    <a:pt x="2489" y="911"/>
                  </a:lnTo>
                  <a:lnTo>
                    <a:pt x="2398" y="1063"/>
                  </a:lnTo>
                  <a:lnTo>
                    <a:pt x="2276" y="1184"/>
                  </a:lnTo>
                  <a:lnTo>
                    <a:pt x="2125" y="1306"/>
                  </a:lnTo>
                  <a:lnTo>
                    <a:pt x="1943" y="1427"/>
                  </a:lnTo>
                  <a:lnTo>
                    <a:pt x="1730" y="1548"/>
                  </a:lnTo>
                  <a:lnTo>
                    <a:pt x="1548" y="1609"/>
                  </a:lnTo>
                  <a:lnTo>
                    <a:pt x="1366" y="1640"/>
                  </a:lnTo>
                  <a:lnTo>
                    <a:pt x="1093" y="1640"/>
                  </a:lnTo>
                  <a:lnTo>
                    <a:pt x="789" y="1609"/>
                  </a:lnTo>
                  <a:lnTo>
                    <a:pt x="516" y="1518"/>
                  </a:lnTo>
                  <a:lnTo>
                    <a:pt x="274" y="1366"/>
                  </a:lnTo>
                  <a:lnTo>
                    <a:pt x="61" y="1184"/>
                  </a:lnTo>
                  <a:lnTo>
                    <a:pt x="1" y="1154"/>
                  </a:lnTo>
                  <a:lnTo>
                    <a:pt x="1" y="1427"/>
                  </a:lnTo>
                  <a:lnTo>
                    <a:pt x="61" y="1670"/>
                  </a:lnTo>
                  <a:lnTo>
                    <a:pt x="61" y="1700"/>
                  </a:lnTo>
                  <a:lnTo>
                    <a:pt x="92" y="1700"/>
                  </a:lnTo>
                  <a:lnTo>
                    <a:pt x="92" y="1731"/>
                  </a:lnTo>
                  <a:lnTo>
                    <a:pt x="152" y="1852"/>
                  </a:lnTo>
                  <a:lnTo>
                    <a:pt x="243" y="1973"/>
                  </a:lnTo>
                  <a:lnTo>
                    <a:pt x="365" y="2064"/>
                  </a:lnTo>
                  <a:lnTo>
                    <a:pt x="486" y="2095"/>
                  </a:lnTo>
                  <a:lnTo>
                    <a:pt x="577" y="2095"/>
                  </a:lnTo>
                  <a:lnTo>
                    <a:pt x="668" y="2034"/>
                  </a:lnTo>
                  <a:lnTo>
                    <a:pt x="698" y="2034"/>
                  </a:lnTo>
                  <a:lnTo>
                    <a:pt x="729" y="2155"/>
                  </a:lnTo>
                  <a:lnTo>
                    <a:pt x="820" y="2216"/>
                  </a:lnTo>
                  <a:lnTo>
                    <a:pt x="911" y="2246"/>
                  </a:lnTo>
                  <a:lnTo>
                    <a:pt x="1002" y="2277"/>
                  </a:lnTo>
                  <a:lnTo>
                    <a:pt x="1154" y="2246"/>
                  </a:lnTo>
                  <a:lnTo>
                    <a:pt x="1275" y="2155"/>
                  </a:lnTo>
                  <a:lnTo>
                    <a:pt x="1275" y="2186"/>
                  </a:lnTo>
                  <a:lnTo>
                    <a:pt x="1305" y="2246"/>
                  </a:lnTo>
                  <a:lnTo>
                    <a:pt x="1457" y="2307"/>
                  </a:lnTo>
                  <a:lnTo>
                    <a:pt x="1578" y="2337"/>
                  </a:lnTo>
                  <a:lnTo>
                    <a:pt x="1639" y="2337"/>
                  </a:lnTo>
                  <a:lnTo>
                    <a:pt x="1760" y="2277"/>
                  </a:lnTo>
                  <a:lnTo>
                    <a:pt x="1912" y="2155"/>
                  </a:lnTo>
                  <a:lnTo>
                    <a:pt x="2094" y="1913"/>
                  </a:lnTo>
                  <a:lnTo>
                    <a:pt x="2125" y="1882"/>
                  </a:lnTo>
                  <a:lnTo>
                    <a:pt x="2337" y="1518"/>
                  </a:lnTo>
                  <a:lnTo>
                    <a:pt x="2458" y="1366"/>
                  </a:lnTo>
                  <a:lnTo>
                    <a:pt x="2610" y="1245"/>
                  </a:lnTo>
                  <a:lnTo>
                    <a:pt x="2701" y="1215"/>
                  </a:lnTo>
                  <a:lnTo>
                    <a:pt x="2731" y="1215"/>
                  </a:lnTo>
                  <a:lnTo>
                    <a:pt x="2883" y="1245"/>
                  </a:lnTo>
                  <a:lnTo>
                    <a:pt x="3005" y="1336"/>
                  </a:lnTo>
                  <a:lnTo>
                    <a:pt x="3035" y="1336"/>
                  </a:lnTo>
                  <a:lnTo>
                    <a:pt x="3126" y="1397"/>
                  </a:lnTo>
                  <a:lnTo>
                    <a:pt x="3187" y="1518"/>
                  </a:lnTo>
                  <a:lnTo>
                    <a:pt x="3338" y="1761"/>
                  </a:lnTo>
                  <a:lnTo>
                    <a:pt x="3338" y="1791"/>
                  </a:lnTo>
                  <a:lnTo>
                    <a:pt x="3399" y="1973"/>
                  </a:lnTo>
                  <a:lnTo>
                    <a:pt x="3429" y="2034"/>
                  </a:lnTo>
                  <a:lnTo>
                    <a:pt x="3460" y="2064"/>
                  </a:lnTo>
                  <a:lnTo>
                    <a:pt x="3581" y="2064"/>
                  </a:lnTo>
                  <a:lnTo>
                    <a:pt x="3611" y="2034"/>
                  </a:lnTo>
                  <a:lnTo>
                    <a:pt x="3642" y="2004"/>
                  </a:lnTo>
                  <a:lnTo>
                    <a:pt x="3703" y="1882"/>
                  </a:lnTo>
                  <a:lnTo>
                    <a:pt x="3733" y="1640"/>
                  </a:lnTo>
                  <a:lnTo>
                    <a:pt x="3733" y="1609"/>
                  </a:lnTo>
                  <a:lnTo>
                    <a:pt x="3733" y="1579"/>
                  </a:lnTo>
                  <a:lnTo>
                    <a:pt x="3733" y="1548"/>
                  </a:lnTo>
                  <a:lnTo>
                    <a:pt x="3733" y="1518"/>
                  </a:lnTo>
                  <a:lnTo>
                    <a:pt x="3763" y="1488"/>
                  </a:lnTo>
                  <a:lnTo>
                    <a:pt x="3763" y="1457"/>
                  </a:lnTo>
                  <a:lnTo>
                    <a:pt x="3763" y="1427"/>
                  </a:lnTo>
                  <a:lnTo>
                    <a:pt x="3763" y="1397"/>
                  </a:lnTo>
                  <a:lnTo>
                    <a:pt x="3763" y="1366"/>
                  </a:lnTo>
                  <a:lnTo>
                    <a:pt x="3733" y="1154"/>
                  </a:lnTo>
                  <a:lnTo>
                    <a:pt x="3672" y="942"/>
                  </a:lnTo>
                  <a:lnTo>
                    <a:pt x="3551" y="729"/>
                  </a:lnTo>
                  <a:lnTo>
                    <a:pt x="3429" y="547"/>
                  </a:lnTo>
                  <a:lnTo>
                    <a:pt x="3278" y="395"/>
                  </a:lnTo>
                  <a:lnTo>
                    <a:pt x="3126" y="244"/>
                  </a:lnTo>
                  <a:lnTo>
                    <a:pt x="2914" y="122"/>
                  </a:lnTo>
                  <a:lnTo>
                    <a:pt x="2731" y="1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4"/>
            <p:cNvSpPr/>
            <p:nvPr/>
          </p:nvSpPr>
          <p:spPr>
            <a:xfrm>
              <a:off x="2845425" y="1347850"/>
              <a:ext cx="94100" cy="58450"/>
            </a:xfrm>
            <a:custGeom>
              <a:avLst/>
              <a:gdLst/>
              <a:ahLst/>
              <a:cxnLst/>
              <a:rect l="l" t="t" r="r" b="b"/>
              <a:pathLst>
                <a:path w="3764" h="2338" fill="none" extrusionOk="0">
                  <a:moveTo>
                    <a:pt x="2731" y="1"/>
                  </a:moveTo>
                  <a:lnTo>
                    <a:pt x="2731" y="1"/>
                  </a:lnTo>
                  <a:lnTo>
                    <a:pt x="2701" y="335"/>
                  </a:lnTo>
                  <a:lnTo>
                    <a:pt x="2640" y="638"/>
                  </a:lnTo>
                  <a:lnTo>
                    <a:pt x="2580" y="790"/>
                  </a:lnTo>
                  <a:lnTo>
                    <a:pt x="2489" y="911"/>
                  </a:lnTo>
                  <a:lnTo>
                    <a:pt x="2398" y="1063"/>
                  </a:lnTo>
                  <a:lnTo>
                    <a:pt x="2276" y="1184"/>
                  </a:lnTo>
                  <a:lnTo>
                    <a:pt x="2276" y="1184"/>
                  </a:lnTo>
                  <a:lnTo>
                    <a:pt x="2125" y="1306"/>
                  </a:lnTo>
                  <a:lnTo>
                    <a:pt x="1943" y="1427"/>
                  </a:lnTo>
                  <a:lnTo>
                    <a:pt x="1943" y="1427"/>
                  </a:lnTo>
                  <a:lnTo>
                    <a:pt x="1730" y="1548"/>
                  </a:lnTo>
                  <a:lnTo>
                    <a:pt x="1548" y="1609"/>
                  </a:lnTo>
                  <a:lnTo>
                    <a:pt x="1366" y="1640"/>
                  </a:lnTo>
                  <a:lnTo>
                    <a:pt x="1123" y="1640"/>
                  </a:lnTo>
                  <a:lnTo>
                    <a:pt x="1123" y="1640"/>
                  </a:lnTo>
                  <a:lnTo>
                    <a:pt x="1093" y="1640"/>
                  </a:lnTo>
                  <a:lnTo>
                    <a:pt x="1093" y="1640"/>
                  </a:lnTo>
                  <a:lnTo>
                    <a:pt x="789" y="1609"/>
                  </a:lnTo>
                  <a:lnTo>
                    <a:pt x="516" y="1518"/>
                  </a:lnTo>
                  <a:lnTo>
                    <a:pt x="274" y="1366"/>
                  </a:lnTo>
                  <a:lnTo>
                    <a:pt x="61" y="1184"/>
                  </a:lnTo>
                  <a:lnTo>
                    <a:pt x="61" y="1184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1" y="1427"/>
                  </a:lnTo>
                  <a:lnTo>
                    <a:pt x="61" y="1670"/>
                  </a:lnTo>
                  <a:lnTo>
                    <a:pt x="61" y="1670"/>
                  </a:lnTo>
                  <a:lnTo>
                    <a:pt x="61" y="1670"/>
                  </a:lnTo>
                  <a:lnTo>
                    <a:pt x="61" y="1670"/>
                  </a:lnTo>
                  <a:lnTo>
                    <a:pt x="61" y="1670"/>
                  </a:lnTo>
                  <a:lnTo>
                    <a:pt x="61" y="1670"/>
                  </a:lnTo>
                  <a:lnTo>
                    <a:pt x="61" y="1700"/>
                  </a:lnTo>
                  <a:lnTo>
                    <a:pt x="61" y="1700"/>
                  </a:lnTo>
                  <a:lnTo>
                    <a:pt x="61" y="1700"/>
                  </a:lnTo>
                  <a:lnTo>
                    <a:pt x="61" y="1700"/>
                  </a:lnTo>
                  <a:lnTo>
                    <a:pt x="61" y="1700"/>
                  </a:lnTo>
                  <a:lnTo>
                    <a:pt x="61" y="1700"/>
                  </a:lnTo>
                  <a:lnTo>
                    <a:pt x="61" y="1700"/>
                  </a:lnTo>
                  <a:lnTo>
                    <a:pt x="61" y="1700"/>
                  </a:lnTo>
                  <a:lnTo>
                    <a:pt x="92" y="1700"/>
                  </a:lnTo>
                  <a:lnTo>
                    <a:pt x="92" y="1700"/>
                  </a:lnTo>
                  <a:lnTo>
                    <a:pt x="92" y="1700"/>
                  </a:lnTo>
                  <a:lnTo>
                    <a:pt x="92" y="1700"/>
                  </a:lnTo>
                  <a:lnTo>
                    <a:pt x="92" y="1700"/>
                  </a:lnTo>
                  <a:lnTo>
                    <a:pt x="92" y="1700"/>
                  </a:lnTo>
                  <a:lnTo>
                    <a:pt x="92" y="1700"/>
                  </a:lnTo>
                  <a:lnTo>
                    <a:pt x="92" y="1700"/>
                  </a:lnTo>
                  <a:lnTo>
                    <a:pt x="92" y="1731"/>
                  </a:lnTo>
                  <a:lnTo>
                    <a:pt x="92" y="1731"/>
                  </a:lnTo>
                  <a:lnTo>
                    <a:pt x="92" y="1731"/>
                  </a:lnTo>
                  <a:lnTo>
                    <a:pt x="92" y="1731"/>
                  </a:lnTo>
                  <a:lnTo>
                    <a:pt x="92" y="1731"/>
                  </a:lnTo>
                  <a:lnTo>
                    <a:pt x="92" y="1731"/>
                  </a:lnTo>
                  <a:lnTo>
                    <a:pt x="92" y="1731"/>
                  </a:lnTo>
                  <a:lnTo>
                    <a:pt x="152" y="1852"/>
                  </a:lnTo>
                  <a:lnTo>
                    <a:pt x="243" y="1973"/>
                  </a:lnTo>
                  <a:lnTo>
                    <a:pt x="365" y="2064"/>
                  </a:lnTo>
                  <a:lnTo>
                    <a:pt x="486" y="2095"/>
                  </a:lnTo>
                  <a:lnTo>
                    <a:pt x="486" y="2095"/>
                  </a:lnTo>
                  <a:lnTo>
                    <a:pt x="486" y="2095"/>
                  </a:lnTo>
                  <a:lnTo>
                    <a:pt x="486" y="2095"/>
                  </a:lnTo>
                  <a:lnTo>
                    <a:pt x="516" y="2095"/>
                  </a:lnTo>
                  <a:lnTo>
                    <a:pt x="516" y="2095"/>
                  </a:lnTo>
                  <a:lnTo>
                    <a:pt x="577" y="2095"/>
                  </a:lnTo>
                  <a:lnTo>
                    <a:pt x="668" y="2034"/>
                  </a:lnTo>
                  <a:lnTo>
                    <a:pt x="668" y="2034"/>
                  </a:lnTo>
                  <a:lnTo>
                    <a:pt x="668" y="2034"/>
                  </a:lnTo>
                  <a:lnTo>
                    <a:pt x="668" y="2034"/>
                  </a:lnTo>
                  <a:lnTo>
                    <a:pt x="668" y="2034"/>
                  </a:lnTo>
                  <a:lnTo>
                    <a:pt x="668" y="2034"/>
                  </a:lnTo>
                  <a:lnTo>
                    <a:pt x="668" y="2034"/>
                  </a:lnTo>
                  <a:lnTo>
                    <a:pt x="668" y="2034"/>
                  </a:lnTo>
                  <a:lnTo>
                    <a:pt x="698" y="2034"/>
                  </a:lnTo>
                  <a:lnTo>
                    <a:pt x="698" y="2034"/>
                  </a:lnTo>
                  <a:lnTo>
                    <a:pt x="729" y="2155"/>
                  </a:lnTo>
                  <a:lnTo>
                    <a:pt x="820" y="2216"/>
                  </a:lnTo>
                  <a:lnTo>
                    <a:pt x="911" y="2246"/>
                  </a:lnTo>
                  <a:lnTo>
                    <a:pt x="1002" y="2277"/>
                  </a:lnTo>
                  <a:lnTo>
                    <a:pt x="1002" y="2277"/>
                  </a:lnTo>
                  <a:lnTo>
                    <a:pt x="1002" y="2277"/>
                  </a:lnTo>
                  <a:lnTo>
                    <a:pt x="1002" y="2277"/>
                  </a:lnTo>
                  <a:lnTo>
                    <a:pt x="1002" y="2277"/>
                  </a:lnTo>
                  <a:lnTo>
                    <a:pt x="1002" y="2277"/>
                  </a:lnTo>
                  <a:lnTo>
                    <a:pt x="1154" y="2246"/>
                  </a:lnTo>
                  <a:lnTo>
                    <a:pt x="1275" y="2155"/>
                  </a:lnTo>
                  <a:lnTo>
                    <a:pt x="1275" y="2155"/>
                  </a:lnTo>
                  <a:lnTo>
                    <a:pt x="1305" y="2155"/>
                  </a:lnTo>
                  <a:lnTo>
                    <a:pt x="1305" y="2155"/>
                  </a:lnTo>
                  <a:lnTo>
                    <a:pt x="1305" y="2155"/>
                  </a:lnTo>
                  <a:lnTo>
                    <a:pt x="1305" y="2155"/>
                  </a:lnTo>
                  <a:lnTo>
                    <a:pt x="1275" y="2155"/>
                  </a:lnTo>
                  <a:lnTo>
                    <a:pt x="1275" y="2155"/>
                  </a:lnTo>
                  <a:lnTo>
                    <a:pt x="1275" y="2186"/>
                  </a:lnTo>
                  <a:lnTo>
                    <a:pt x="1305" y="2246"/>
                  </a:lnTo>
                  <a:lnTo>
                    <a:pt x="1457" y="2307"/>
                  </a:lnTo>
                  <a:lnTo>
                    <a:pt x="1457" y="2307"/>
                  </a:lnTo>
                  <a:lnTo>
                    <a:pt x="1578" y="2337"/>
                  </a:lnTo>
                  <a:lnTo>
                    <a:pt x="1578" y="2337"/>
                  </a:lnTo>
                  <a:lnTo>
                    <a:pt x="1578" y="2337"/>
                  </a:lnTo>
                  <a:lnTo>
                    <a:pt x="1578" y="2337"/>
                  </a:lnTo>
                  <a:lnTo>
                    <a:pt x="1609" y="2337"/>
                  </a:lnTo>
                  <a:lnTo>
                    <a:pt x="1609" y="2337"/>
                  </a:lnTo>
                  <a:lnTo>
                    <a:pt x="1609" y="2337"/>
                  </a:lnTo>
                  <a:lnTo>
                    <a:pt x="1609" y="2337"/>
                  </a:lnTo>
                  <a:lnTo>
                    <a:pt x="1639" y="2337"/>
                  </a:lnTo>
                  <a:lnTo>
                    <a:pt x="1639" y="2337"/>
                  </a:lnTo>
                  <a:lnTo>
                    <a:pt x="1639" y="2337"/>
                  </a:lnTo>
                  <a:lnTo>
                    <a:pt x="1760" y="2277"/>
                  </a:lnTo>
                  <a:lnTo>
                    <a:pt x="1912" y="2155"/>
                  </a:lnTo>
                  <a:lnTo>
                    <a:pt x="2094" y="1913"/>
                  </a:lnTo>
                  <a:lnTo>
                    <a:pt x="2094" y="1913"/>
                  </a:lnTo>
                  <a:lnTo>
                    <a:pt x="2094" y="1913"/>
                  </a:lnTo>
                  <a:lnTo>
                    <a:pt x="2125" y="1882"/>
                  </a:lnTo>
                  <a:lnTo>
                    <a:pt x="2125" y="1882"/>
                  </a:lnTo>
                  <a:lnTo>
                    <a:pt x="2337" y="1518"/>
                  </a:lnTo>
                  <a:lnTo>
                    <a:pt x="2458" y="1366"/>
                  </a:lnTo>
                  <a:lnTo>
                    <a:pt x="2610" y="1245"/>
                  </a:lnTo>
                  <a:lnTo>
                    <a:pt x="2610" y="1245"/>
                  </a:lnTo>
                  <a:lnTo>
                    <a:pt x="2701" y="1215"/>
                  </a:lnTo>
                  <a:lnTo>
                    <a:pt x="2701" y="1215"/>
                  </a:lnTo>
                  <a:lnTo>
                    <a:pt x="2731" y="1215"/>
                  </a:lnTo>
                  <a:lnTo>
                    <a:pt x="2731" y="1215"/>
                  </a:lnTo>
                  <a:lnTo>
                    <a:pt x="2731" y="1215"/>
                  </a:lnTo>
                  <a:lnTo>
                    <a:pt x="2731" y="1215"/>
                  </a:lnTo>
                  <a:lnTo>
                    <a:pt x="2731" y="1215"/>
                  </a:lnTo>
                  <a:lnTo>
                    <a:pt x="2731" y="1215"/>
                  </a:lnTo>
                  <a:lnTo>
                    <a:pt x="2731" y="1215"/>
                  </a:lnTo>
                  <a:lnTo>
                    <a:pt x="2731" y="1215"/>
                  </a:lnTo>
                  <a:lnTo>
                    <a:pt x="2883" y="1245"/>
                  </a:lnTo>
                  <a:lnTo>
                    <a:pt x="3005" y="1336"/>
                  </a:lnTo>
                  <a:lnTo>
                    <a:pt x="3005" y="1336"/>
                  </a:lnTo>
                  <a:lnTo>
                    <a:pt x="3035" y="1336"/>
                  </a:lnTo>
                  <a:lnTo>
                    <a:pt x="3035" y="1336"/>
                  </a:lnTo>
                  <a:lnTo>
                    <a:pt x="3035" y="1336"/>
                  </a:lnTo>
                  <a:lnTo>
                    <a:pt x="3126" y="1397"/>
                  </a:lnTo>
                  <a:lnTo>
                    <a:pt x="3187" y="1518"/>
                  </a:lnTo>
                  <a:lnTo>
                    <a:pt x="3338" y="1761"/>
                  </a:lnTo>
                  <a:lnTo>
                    <a:pt x="3338" y="1761"/>
                  </a:lnTo>
                  <a:lnTo>
                    <a:pt x="3338" y="1761"/>
                  </a:lnTo>
                  <a:lnTo>
                    <a:pt x="3338" y="1791"/>
                  </a:lnTo>
                  <a:lnTo>
                    <a:pt x="3338" y="1791"/>
                  </a:lnTo>
                  <a:lnTo>
                    <a:pt x="3399" y="1973"/>
                  </a:lnTo>
                  <a:lnTo>
                    <a:pt x="3429" y="2034"/>
                  </a:lnTo>
                  <a:lnTo>
                    <a:pt x="3460" y="2064"/>
                  </a:lnTo>
                  <a:lnTo>
                    <a:pt x="3520" y="2064"/>
                  </a:lnTo>
                  <a:lnTo>
                    <a:pt x="3520" y="2064"/>
                  </a:lnTo>
                  <a:lnTo>
                    <a:pt x="3520" y="2064"/>
                  </a:lnTo>
                  <a:lnTo>
                    <a:pt x="3520" y="2064"/>
                  </a:lnTo>
                  <a:lnTo>
                    <a:pt x="3520" y="2064"/>
                  </a:lnTo>
                  <a:lnTo>
                    <a:pt x="3520" y="2064"/>
                  </a:lnTo>
                  <a:lnTo>
                    <a:pt x="3551" y="2064"/>
                  </a:lnTo>
                  <a:lnTo>
                    <a:pt x="3551" y="2064"/>
                  </a:lnTo>
                  <a:lnTo>
                    <a:pt x="3581" y="2064"/>
                  </a:lnTo>
                  <a:lnTo>
                    <a:pt x="3581" y="2064"/>
                  </a:lnTo>
                  <a:lnTo>
                    <a:pt x="3581" y="2064"/>
                  </a:lnTo>
                  <a:lnTo>
                    <a:pt x="3611" y="2034"/>
                  </a:lnTo>
                  <a:lnTo>
                    <a:pt x="3642" y="2004"/>
                  </a:lnTo>
                  <a:lnTo>
                    <a:pt x="3703" y="1882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40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60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79"/>
                  </a:lnTo>
                  <a:lnTo>
                    <a:pt x="3733" y="1548"/>
                  </a:lnTo>
                  <a:lnTo>
                    <a:pt x="3733" y="1548"/>
                  </a:lnTo>
                  <a:lnTo>
                    <a:pt x="3733" y="1548"/>
                  </a:lnTo>
                  <a:lnTo>
                    <a:pt x="3733" y="1548"/>
                  </a:lnTo>
                  <a:lnTo>
                    <a:pt x="3733" y="1548"/>
                  </a:lnTo>
                  <a:lnTo>
                    <a:pt x="3733" y="1548"/>
                  </a:lnTo>
                  <a:lnTo>
                    <a:pt x="3733" y="1548"/>
                  </a:lnTo>
                  <a:lnTo>
                    <a:pt x="3733" y="154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33" y="1518"/>
                  </a:lnTo>
                  <a:lnTo>
                    <a:pt x="3763" y="1488"/>
                  </a:lnTo>
                  <a:lnTo>
                    <a:pt x="3763" y="1488"/>
                  </a:lnTo>
                  <a:lnTo>
                    <a:pt x="3763" y="1488"/>
                  </a:lnTo>
                  <a:lnTo>
                    <a:pt x="3763" y="1488"/>
                  </a:lnTo>
                  <a:lnTo>
                    <a:pt x="3763" y="1488"/>
                  </a:lnTo>
                  <a:lnTo>
                    <a:pt x="3763" y="1488"/>
                  </a:lnTo>
                  <a:lnTo>
                    <a:pt x="3763" y="1488"/>
                  </a:lnTo>
                  <a:lnTo>
                    <a:pt x="3763" y="1488"/>
                  </a:lnTo>
                  <a:lnTo>
                    <a:pt x="3763" y="1488"/>
                  </a:lnTo>
                  <a:lnTo>
                    <a:pt x="3763" y="1488"/>
                  </a:lnTo>
                  <a:lnTo>
                    <a:pt x="3763" y="1457"/>
                  </a:lnTo>
                  <a:lnTo>
                    <a:pt x="3763" y="1457"/>
                  </a:lnTo>
                  <a:lnTo>
                    <a:pt x="3763" y="1457"/>
                  </a:lnTo>
                  <a:lnTo>
                    <a:pt x="3763" y="1457"/>
                  </a:lnTo>
                  <a:lnTo>
                    <a:pt x="3763" y="1457"/>
                  </a:lnTo>
                  <a:lnTo>
                    <a:pt x="3763" y="1457"/>
                  </a:lnTo>
                  <a:lnTo>
                    <a:pt x="3763" y="1457"/>
                  </a:lnTo>
                  <a:lnTo>
                    <a:pt x="3763" y="1457"/>
                  </a:lnTo>
                  <a:lnTo>
                    <a:pt x="3763" y="1457"/>
                  </a:lnTo>
                  <a:lnTo>
                    <a:pt x="3763" y="145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42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97"/>
                  </a:lnTo>
                  <a:lnTo>
                    <a:pt x="3763" y="1366"/>
                  </a:lnTo>
                  <a:lnTo>
                    <a:pt x="3763" y="1366"/>
                  </a:lnTo>
                  <a:lnTo>
                    <a:pt x="3763" y="1366"/>
                  </a:lnTo>
                  <a:lnTo>
                    <a:pt x="3763" y="1366"/>
                  </a:lnTo>
                  <a:lnTo>
                    <a:pt x="3763" y="1366"/>
                  </a:lnTo>
                  <a:lnTo>
                    <a:pt x="3763" y="1366"/>
                  </a:lnTo>
                  <a:lnTo>
                    <a:pt x="3763" y="1366"/>
                  </a:lnTo>
                  <a:lnTo>
                    <a:pt x="3763" y="1366"/>
                  </a:lnTo>
                  <a:lnTo>
                    <a:pt x="3733" y="1154"/>
                  </a:lnTo>
                  <a:lnTo>
                    <a:pt x="3672" y="942"/>
                  </a:lnTo>
                  <a:lnTo>
                    <a:pt x="3551" y="729"/>
                  </a:lnTo>
                  <a:lnTo>
                    <a:pt x="3429" y="547"/>
                  </a:lnTo>
                  <a:lnTo>
                    <a:pt x="3278" y="395"/>
                  </a:lnTo>
                  <a:lnTo>
                    <a:pt x="3126" y="244"/>
                  </a:lnTo>
                  <a:lnTo>
                    <a:pt x="2914" y="122"/>
                  </a:lnTo>
                  <a:lnTo>
                    <a:pt x="2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4"/>
            <p:cNvSpPr/>
            <p:nvPr/>
          </p:nvSpPr>
          <p:spPr>
            <a:xfrm>
              <a:off x="2875775" y="1365300"/>
              <a:ext cx="40975" cy="42525"/>
            </a:xfrm>
            <a:custGeom>
              <a:avLst/>
              <a:gdLst/>
              <a:ahLst/>
              <a:cxnLst/>
              <a:rect l="l" t="t" r="r" b="b"/>
              <a:pathLst>
                <a:path w="1639" h="1701" extrusionOk="0">
                  <a:moveTo>
                    <a:pt x="577" y="1"/>
                  </a:moveTo>
                  <a:lnTo>
                    <a:pt x="486" y="31"/>
                  </a:lnTo>
                  <a:lnTo>
                    <a:pt x="364" y="213"/>
                  </a:lnTo>
                  <a:lnTo>
                    <a:pt x="213" y="456"/>
                  </a:lnTo>
                  <a:lnTo>
                    <a:pt x="91" y="790"/>
                  </a:lnTo>
                  <a:lnTo>
                    <a:pt x="31" y="972"/>
                  </a:lnTo>
                  <a:lnTo>
                    <a:pt x="0" y="1124"/>
                  </a:lnTo>
                  <a:lnTo>
                    <a:pt x="0" y="1306"/>
                  </a:lnTo>
                  <a:lnTo>
                    <a:pt x="31" y="1457"/>
                  </a:lnTo>
                  <a:lnTo>
                    <a:pt x="122" y="1579"/>
                  </a:lnTo>
                  <a:lnTo>
                    <a:pt x="213" y="1639"/>
                  </a:lnTo>
                  <a:lnTo>
                    <a:pt x="304" y="1700"/>
                  </a:lnTo>
                  <a:lnTo>
                    <a:pt x="516" y="1700"/>
                  </a:lnTo>
                  <a:lnTo>
                    <a:pt x="638" y="1639"/>
                  </a:lnTo>
                  <a:lnTo>
                    <a:pt x="759" y="1518"/>
                  </a:lnTo>
                  <a:lnTo>
                    <a:pt x="850" y="1366"/>
                  </a:lnTo>
                  <a:lnTo>
                    <a:pt x="1002" y="1063"/>
                  </a:lnTo>
                  <a:lnTo>
                    <a:pt x="1184" y="790"/>
                  </a:lnTo>
                  <a:lnTo>
                    <a:pt x="1275" y="668"/>
                  </a:lnTo>
                  <a:lnTo>
                    <a:pt x="1396" y="608"/>
                  </a:lnTo>
                  <a:lnTo>
                    <a:pt x="1487" y="547"/>
                  </a:lnTo>
                  <a:lnTo>
                    <a:pt x="1578" y="517"/>
                  </a:lnTo>
                  <a:lnTo>
                    <a:pt x="1639" y="486"/>
                  </a:lnTo>
                  <a:lnTo>
                    <a:pt x="1457" y="486"/>
                  </a:lnTo>
                  <a:lnTo>
                    <a:pt x="1366" y="547"/>
                  </a:lnTo>
                  <a:lnTo>
                    <a:pt x="1214" y="608"/>
                  </a:lnTo>
                  <a:lnTo>
                    <a:pt x="1123" y="729"/>
                  </a:lnTo>
                  <a:lnTo>
                    <a:pt x="911" y="1002"/>
                  </a:lnTo>
                  <a:lnTo>
                    <a:pt x="729" y="1306"/>
                  </a:lnTo>
                  <a:lnTo>
                    <a:pt x="638" y="1427"/>
                  </a:lnTo>
                  <a:lnTo>
                    <a:pt x="546" y="1488"/>
                  </a:lnTo>
                  <a:lnTo>
                    <a:pt x="455" y="1548"/>
                  </a:lnTo>
                  <a:lnTo>
                    <a:pt x="395" y="1548"/>
                  </a:lnTo>
                  <a:lnTo>
                    <a:pt x="334" y="1518"/>
                  </a:lnTo>
                  <a:lnTo>
                    <a:pt x="273" y="1518"/>
                  </a:lnTo>
                  <a:lnTo>
                    <a:pt x="243" y="1457"/>
                  </a:lnTo>
                  <a:lnTo>
                    <a:pt x="182" y="1397"/>
                  </a:lnTo>
                  <a:lnTo>
                    <a:pt x="152" y="1275"/>
                  </a:lnTo>
                  <a:lnTo>
                    <a:pt x="152" y="1154"/>
                  </a:lnTo>
                  <a:lnTo>
                    <a:pt x="152" y="972"/>
                  </a:lnTo>
                  <a:lnTo>
                    <a:pt x="182" y="820"/>
                  </a:lnTo>
                  <a:lnTo>
                    <a:pt x="304" y="517"/>
                  </a:lnTo>
                  <a:lnTo>
                    <a:pt x="425" y="244"/>
                  </a:lnTo>
                  <a:lnTo>
                    <a:pt x="516" y="62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4"/>
            <p:cNvSpPr/>
            <p:nvPr/>
          </p:nvSpPr>
          <p:spPr>
            <a:xfrm>
              <a:off x="2856800" y="1360750"/>
              <a:ext cx="23550" cy="44025"/>
            </a:xfrm>
            <a:custGeom>
              <a:avLst/>
              <a:gdLst/>
              <a:ahLst/>
              <a:cxnLst/>
              <a:rect l="l" t="t" r="r" b="b"/>
              <a:pathLst>
                <a:path w="942" h="1761" extrusionOk="0">
                  <a:moveTo>
                    <a:pt x="395" y="1"/>
                  </a:moveTo>
                  <a:lnTo>
                    <a:pt x="274" y="92"/>
                  </a:lnTo>
                  <a:lnTo>
                    <a:pt x="152" y="244"/>
                  </a:lnTo>
                  <a:lnTo>
                    <a:pt x="61" y="456"/>
                  </a:lnTo>
                  <a:lnTo>
                    <a:pt x="1" y="699"/>
                  </a:lnTo>
                  <a:lnTo>
                    <a:pt x="1" y="881"/>
                  </a:lnTo>
                  <a:lnTo>
                    <a:pt x="31" y="1093"/>
                  </a:lnTo>
                  <a:lnTo>
                    <a:pt x="92" y="1275"/>
                  </a:lnTo>
                  <a:lnTo>
                    <a:pt x="183" y="1457"/>
                  </a:lnTo>
                  <a:lnTo>
                    <a:pt x="243" y="1548"/>
                  </a:lnTo>
                  <a:lnTo>
                    <a:pt x="334" y="1639"/>
                  </a:lnTo>
                  <a:lnTo>
                    <a:pt x="426" y="1730"/>
                  </a:lnTo>
                  <a:lnTo>
                    <a:pt x="547" y="1761"/>
                  </a:lnTo>
                  <a:lnTo>
                    <a:pt x="668" y="1761"/>
                  </a:lnTo>
                  <a:lnTo>
                    <a:pt x="759" y="1730"/>
                  </a:lnTo>
                  <a:lnTo>
                    <a:pt x="881" y="1670"/>
                  </a:lnTo>
                  <a:lnTo>
                    <a:pt x="941" y="1639"/>
                  </a:lnTo>
                  <a:lnTo>
                    <a:pt x="881" y="1639"/>
                  </a:lnTo>
                  <a:lnTo>
                    <a:pt x="759" y="1670"/>
                  </a:lnTo>
                  <a:lnTo>
                    <a:pt x="577" y="1670"/>
                  </a:lnTo>
                  <a:lnTo>
                    <a:pt x="486" y="1609"/>
                  </a:lnTo>
                  <a:lnTo>
                    <a:pt x="395" y="1548"/>
                  </a:lnTo>
                  <a:lnTo>
                    <a:pt x="304" y="1397"/>
                  </a:lnTo>
                  <a:lnTo>
                    <a:pt x="213" y="1215"/>
                  </a:lnTo>
                  <a:lnTo>
                    <a:pt x="183" y="1063"/>
                  </a:lnTo>
                  <a:lnTo>
                    <a:pt x="152" y="881"/>
                  </a:lnTo>
                  <a:lnTo>
                    <a:pt x="152" y="699"/>
                  </a:lnTo>
                  <a:lnTo>
                    <a:pt x="183" y="486"/>
                  </a:lnTo>
                  <a:lnTo>
                    <a:pt x="243" y="274"/>
                  </a:lnTo>
                  <a:lnTo>
                    <a:pt x="334" y="122"/>
                  </a:lnTo>
                  <a:lnTo>
                    <a:pt x="426" y="31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4"/>
            <p:cNvSpPr/>
            <p:nvPr/>
          </p:nvSpPr>
          <p:spPr>
            <a:xfrm>
              <a:off x="2841625" y="1346350"/>
              <a:ext cx="23550" cy="53875"/>
            </a:xfrm>
            <a:custGeom>
              <a:avLst/>
              <a:gdLst/>
              <a:ahLst/>
              <a:cxnLst/>
              <a:rect l="l" t="t" r="r" b="b"/>
              <a:pathLst>
                <a:path w="942" h="2155" extrusionOk="0">
                  <a:moveTo>
                    <a:pt x="850" y="0"/>
                  </a:moveTo>
                  <a:lnTo>
                    <a:pt x="668" y="61"/>
                  </a:lnTo>
                  <a:lnTo>
                    <a:pt x="577" y="122"/>
                  </a:lnTo>
                  <a:lnTo>
                    <a:pt x="456" y="213"/>
                  </a:lnTo>
                  <a:lnTo>
                    <a:pt x="274" y="425"/>
                  </a:lnTo>
                  <a:lnTo>
                    <a:pt x="122" y="698"/>
                  </a:lnTo>
                  <a:lnTo>
                    <a:pt x="62" y="941"/>
                  </a:lnTo>
                  <a:lnTo>
                    <a:pt x="1" y="1184"/>
                  </a:lnTo>
                  <a:lnTo>
                    <a:pt x="1" y="1244"/>
                  </a:lnTo>
                  <a:lnTo>
                    <a:pt x="1" y="1426"/>
                  </a:lnTo>
                  <a:lnTo>
                    <a:pt x="31" y="1700"/>
                  </a:lnTo>
                  <a:lnTo>
                    <a:pt x="92" y="1821"/>
                  </a:lnTo>
                  <a:lnTo>
                    <a:pt x="183" y="1973"/>
                  </a:lnTo>
                  <a:lnTo>
                    <a:pt x="304" y="2064"/>
                  </a:lnTo>
                  <a:lnTo>
                    <a:pt x="426" y="2124"/>
                  </a:lnTo>
                  <a:lnTo>
                    <a:pt x="577" y="2155"/>
                  </a:lnTo>
                  <a:lnTo>
                    <a:pt x="699" y="2155"/>
                  </a:lnTo>
                  <a:lnTo>
                    <a:pt x="881" y="2124"/>
                  </a:lnTo>
                  <a:lnTo>
                    <a:pt x="941" y="2094"/>
                  </a:lnTo>
                  <a:lnTo>
                    <a:pt x="577" y="2094"/>
                  </a:lnTo>
                  <a:lnTo>
                    <a:pt x="486" y="2033"/>
                  </a:lnTo>
                  <a:lnTo>
                    <a:pt x="365" y="1973"/>
                  </a:lnTo>
                  <a:lnTo>
                    <a:pt x="274" y="1882"/>
                  </a:lnTo>
                  <a:lnTo>
                    <a:pt x="213" y="1760"/>
                  </a:lnTo>
                  <a:lnTo>
                    <a:pt x="183" y="1639"/>
                  </a:lnTo>
                  <a:lnTo>
                    <a:pt x="153" y="1426"/>
                  </a:lnTo>
                  <a:lnTo>
                    <a:pt x="153" y="1184"/>
                  </a:lnTo>
                  <a:lnTo>
                    <a:pt x="213" y="971"/>
                  </a:lnTo>
                  <a:lnTo>
                    <a:pt x="274" y="759"/>
                  </a:lnTo>
                  <a:lnTo>
                    <a:pt x="365" y="486"/>
                  </a:lnTo>
                  <a:lnTo>
                    <a:pt x="547" y="273"/>
                  </a:lnTo>
                  <a:lnTo>
                    <a:pt x="699" y="122"/>
                  </a:lnTo>
                  <a:lnTo>
                    <a:pt x="850" y="31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4"/>
            <p:cNvSpPr/>
            <p:nvPr/>
          </p:nvSpPr>
          <p:spPr>
            <a:xfrm>
              <a:off x="2915975" y="1355450"/>
              <a:ext cx="25825" cy="42500"/>
            </a:xfrm>
            <a:custGeom>
              <a:avLst/>
              <a:gdLst/>
              <a:ahLst/>
              <a:cxnLst/>
              <a:rect l="l" t="t" r="r" b="b"/>
              <a:pathLst>
                <a:path w="1033" h="1700" extrusionOk="0">
                  <a:moveTo>
                    <a:pt x="213" y="0"/>
                  </a:moveTo>
                  <a:lnTo>
                    <a:pt x="274" y="31"/>
                  </a:lnTo>
                  <a:lnTo>
                    <a:pt x="425" y="122"/>
                  </a:lnTo>
                  <a:lnTo>
                    <a:pt x="577" y="273"/>
                  </a:lnTo>
                  <a:lnTo>
                    <a:pt x="729" y="516"/>
                  </a:lnTo>
                  <a:lnTo>
                    <a:pt x="820" y="759"/>
                  </a:lnTo>
                  <a:lnTo>
                    <a:pt x="881" y="971"/>
                  </a:lnTo>
                  <a:lnTo>
                    <a:pt x="881" y="1153"/>
                  </a:lnTo>
                  <a:lnTo>
                    <a:pt x="881" y="1214"/>
                  </a:lnTo>
                  <a:lnTo>
                    <a:pt x="850" y="1244"/>
                  </a:lnTo>
                  <a:lnTo>
                    <a:pt x="850" y="1336"/>
                  </a:lnTo>
                  <a:lnTo>
                    <a:pt x="820" y="1396"/>
                  </a:lnTo>
                  <a:lnTo>
                    <a:pt x="759" y="1487"/>
                  </a:lnTo>
                  <a:lnTo>
                    <a:pt x="668" y="1548"/>
                  </a:lnTo>
                  <a:lnTo>
                    <a:pt x="638" y="1578"/>
                  </a:lnTo>
                  <a:lnTo>
                    <a:pt x="607" y="1548"/>
                  </a:lnTo>
                  <a:lnTo>
                    <a:pt x="516" y="1487"/>
                  </a:lnTo>
                  <a:lnTo>
                    <a:pt x="334" y="1305"/>
                  </a:lnTo>
                  <a:lnTo>
                    <a:pt x="183" y="1093"/>
                  </a:lnTo>
                  <a:lnTo>
                    <a:pt x="61" y="971"/>
                  </a:lnTo>
                  <a:lnTo>
                    <a:pt x="1" y="911"/>
                  </a:lnTo>
                  <a:lnTo>
                    <a:pt x="122" y="1123"/>
                  </a:lnTo>
                  <a:lnTo>
                    <a:pt x="243" y="1336"/>
                  </a:lnTo>
                  <a:lnTo>
                    <a:pt x="425" y="1578"/>
                  </a:lnTo>
                  <a:lnTo>
                    <a:pt x="486" y="1639"/>
                  </a:lnTo>
                  <a:lnTo>
                    <a:pt x="547" y="1669"/>
                  </a:lnTo>
                  <a:lnTo>
                    <a:pt x="638" y="1700"/>
                  </a:lnTo>
                  <a:lnTo>
                    <a:pt x="729" y="1669"/>
                  </a:lnTo>
                  <a:lnTo>
                    <a:pt x="820" y="1639"/>
                  </a:lnTo>
                  <a:lnTo>
                    <a:pt x="881" y="1578"/>
                  </a:lnTo>
                  <a:lnTo>
                    <a:pt x="941" y="1487"/>
                  </a:lnTo>
                  <a:lnTo>
                    <a:pt x="1002" y="1366"/>
                  </a:lnTo>
                  <a:lnTo>
                    <a:pt x="1032" y="1305"/>
                  </a:lnTo>
                  <a:lnTo>
                    <a:pt x="1032" y="1214"/>
                  </a:lnTo>
                  <a:lnTo>
                    <a:pt x="1032" y="1153"/>
                  </a:lnTo>
                  <a:lnTo>
                    <a:pt x="1032" y="971"/>
                  </a:lnTo>
                  <a:lnTo>
                    <a:pt x="972" y="698"/>
                  </a:lnTo>
                  <a:lnTo>
                    <a:pt x="850" y="456"/>
                  </a:lnTo>
                  <a:lnTo>
                    <a:pt x="668" y="213"/>
                  </a:lnTo>
                  <a:lnTo>
                    <a:pt x="547" y="122"/>
                  </a:lnTo>
                  <a:lnTo>
                    <a:pt x="456" y="6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54"/>
            <p:cNvSpPr/>
            <p:nvPr/>
          </p:nvSpPr>
          <p:spPr>
            <a:xfrm>
              <a:off x="2838600" y="1338000"/>
              <a:ext cx="32650" cy="47825"/>
            </a:xfrm>
            <a:custGeom>
              <a:avLst/>
              <a:gdLst/>
              <a:ahLst/>
              <a:cxnLst/>
              <a:rect l="l" t="t" r="r" b="b"/>
              <a:pathLst>
                <a:path w="1306" h="1913" extrusionOk="0">
                  <a:moveTo>
                    <a:pt x="547" y="0"/>
                  </a:moveTo>
                  <a:lnTo>
                    <a:pt x="456" y="31"/>
                  </a:lnTo>
                  <a:lnTo>
                    <a:pt x="395" y="91"/>
                  </a:lnTo>
                  <a:lnTo>
                    <a:pt x="274" y="274"/>
                  </a:lnTo>
                  <a:lnTo>
                    <a:pt x="183" y="456"/>
                  </a:lnTo>
                  <a:lnTo>
                    <a:pt x="122" y="698"/>
                  </a:lnTo>
                  <a:lnTo>
                    <a:pt x="31" y="1063"/>
                  </a:lnTo>
                  <a:lnTo>
                    <a:pt x="0" y="1245"/>
                  </a:lnTo>
                  <a:lnTo>
                    <a:pt x="61" y="1336"/>
                  </a:lnTo>
                  <a:lnTo>
                    <a:pt x="213" y="1548"/>
                  </a:lnTo>
                  <a:lnTo>
                    <a:pt x="425" y="1760"/>
                  </a:lnTo>
                  <a:lnTo>
                    <a:pt x="547" y="1821"/>
                  </a:lnTo>
                  <a:lnTo>
                    <a:pt x="698" y="1882"/>
                  </a:lnTo>
                  <a:lnTo>
                    <a:pt x="911" y="1912"/>
                  </a:lnTo>
                  <a:lnTo>
                    <a:pt x="1032" y="1912"/>
                  </a:lnTo>
                  <a:lnTo>
                    <a:pt x="1123" y="1882"/>
                  </a:lnTo>
                  <a:lnTo>
                    <a:pt x="1184" y="1791"/>
                  </a:lnTo>
                  <a:lnTo>
                    <a:pt x="1245" y="1669"/>
                  </a:lnTo>
                  <a:lnTo>
                    <a:pt x="1275" y="1457"/>
                  </a:lnTo>
                  <a:lnTo>
                    <a:pt x="1305" y="1184"/>
                  </a:lnTo>
                  <a:lnTo>
                    <a:pt x="1275" y="880"/>
                  </a:lnTo>
                  <a:lnTo>
                    <a:pt x="1184" y="638"/>
                  </a:lnTo>
                  <a:lnTo>
                    <a:pt x="1062" y="425"/>
                  </a:lnTo>
                  <a:lnTo>
                    <a:pt x="911" y="274"/>
                  </a:lnTo>
                  <a:lnTo>
                    <a:pt x="789" y="152"/>
                  </a:lnTo>
                  <a:lnTo>
                    <a:pt x="668" y="61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4"/>
            <p:cNvSpPr/>
            <p:nvPr/>
          </p:nvSpPr>
          <p:spPr>
            <a:xfrm>
              <a:off x="2838600" y="1338000"/>
              <a:ext cx="36425" cy="53125"/>
            </a:xfrm>
            <a:custGeom>
              <a:avLst/>
              <a:gdLst/>
              <a:ahLst/>
              <a:cxnLst/>
              <a:rect l="l" t="t" r="r" b="b"/>
              <a:pathLst>
                <a:path w="1457" h="2125" extrusionOk="0">
                  <a:moveTo>
                    <a:pt x="547" y="0"/>
                  </a:moveTo>
                  <a:lnTo>
                    <a:pt x="607" y="61"/>
                  </a:lnTo>
                  <a:lnTo>
                    <a:pt x="729" y="213"/>
                  </a:lnTo>
                  <a:lnTo>
                    <a:pt x="911" y="425"/>
                  </a:lnTo>
                  <a:lnTo>
                    <a:pt x="1093" y="698"/>
                  </a:lnTo>
                  <a:lnTo>
                    <a:pt x="1123" y="759"/>
                  </a:lnTo>
                  <a:lnTo>
                    <a:pt x="1093" y="820"/>
                  </a:lnTo>
                  <a:lnTo>
                    <a:pt x="1093" y="880"/>
                  </a:lnTo>
                  <a:lnTo>
                    <a:pt x="1154" y="850"/>
                  </a:lnTo>
                  <a:lnTo>
                    <a:pt x="1214" y="1063"/>
                  </a:lnTo>
                  <a:lnTo>
                    <a:pt x="1214" y="1245"/>
                  </a:lnTo>
                  <a:lnTo>
                    <a:pt x="1214" y="1427"/>
                  </a:lnTo>
                  <a:lnTo>
                    <a:pt x="1184" y="1518"/>
                  </a:lnTo>
                  <a:lnTo>
                    <a:pt x="1184" y="1548"/>
                  </a:lnTo>
                  <a:lnTo>
                    <a:pt x="1154" y="1578"/>
                  </a:lnTo>
                  <a:lnTo>
                    <a:pt x="1123" y="1669"/>
                  </a:lnTo>
                  <a:lnTo>
                    <a:pt x="1093" y="1730"/>
                  </a:lnTo>
                  <a:lnTo>
                    <a:pt x="1032" y="1821"/>
                  </a:lnTo>
                  <a:lnTo>
                    <a:pt x="941" y="1882"/>
                  </a:lnTo>
                  <a:lnTo>
                    <a:pt x="820" y="1912"/>
                  </a:lnTo>
                  <a:lnTo>
                    <a:pt x="698" y="1882"/>
                  </a:lnTo>
                  <a:lnTo>
                    <a:pt x="547" y="1821"/>
                  </a:lnTo>
                  <a:lnTo>
                    <a:pt x="425" y="1730"/>
                  </a:lnTo>
                  <a:lnTo>
                    <a:pt x="213" y="1518"/>
                  </a:lnTo>
                  <a:lnTo>
                    <a:pt x="91" y="1366"/>
                  </a:lnTo>
                  <a:lnTo>
                    <a:pt x="0" y="1336"/>
                  </a:lnTo>
                  <a:lnTo>
                    <a:pt x="31" y="1396"/>
                  </a:lnTo>
                  <a:lnTo>
                    <a:pt x="122" y="1578"/>
                  </a:lnTo>
                  <a:lnTo>
                    <a:pt x="274" y="1760"/>
                  </a:lnTo>
                  <a:lnTo>
                    <a:pt x="425" y="1912"/>
                  </a:lnTo>
                  <a:lnTo>
                    <a:pt x="577" y="2034"/>
                  </a:lnTo>
                  <a:lnTo>
                    <a:pt x="759" y="2125"/>
                  </a:lnTo>
                  <a:lnTo>
                    <a:pt x="880" y="2125"/>
                  </a:lnTo>
                  <a:lnTo>
                    <a:pt x="1032" y="2094"/>
                  </a:lnTo>
                  <a:lnTo>
                    <a:pt x="1184" y="2003"/>
                  </a:lnTo>
                  <a:lnTo>
                    <a:pt x="1305" y="1882"/>
                  </a:lnTo>
                  <a:lnTo>
                    <a:pt x="1366" y="1760"/>
                  </a:lnTo>
                  <a:lnTo>
                    <a:pt x="1427" y="1639"/>
                  </a:lnTo>
                  <a:lnTo>
                    <a:pt x="1457" y="1427"/>
                  </a:lnTo>
                  <a:lnTo>
                    <a:pt x="1457" y="1154"/>
                  </a:lnTo>
                  <a:lnTo>
                    <a:pt x="1366" y="911"/>
                  </a:lnTo>
                  <a:lnTo>
                    <a:pt x="1275" y="668"/>
                  </a:lnTo>
                  <a:lnTo>
                    <a:pt x="1123" y="456"/>
                  </a:lnTo>
                  <a:lnTo>
                    <a:pt x="971" y="274"/>
                  </a:lnTo>
                  <a:lnTo>
                    <a:pt x="820" y="122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4"/>
            <p:cNvSpPr/>
            <p:nvPr/>
          </p:nvSpPr>
          <p:spPr>
            <a:xfrm>
              <a:off x="3310450" y="1371375"/>
              <a:ext cx="94100" cy="64500"/>
            </a:xfrm>
            <a:custGeom>
              <a:avLst/>
              <a:gdLst/>
              <a:ahLst/>
              <a:cxnLst/>
              <a:rect l="l" t="t" r="r" b="b"/>
              <a:pathLst>
                <a:path w="3764" h="2580" extrusionOk="0">
                  <a:moveTo>
                    <a:pt x="2216" y="1"/>
                  </a:moveTo>
                  <a:lnTo>
                    <a:pt x="1882" y="31"/>
                  </a:lnTo>
                  <a:lnTo>
                    <a:pt x="1548" y="61"/>
                  </a:lnTo>
                  <a:lnTo>
                    <a:pt x="1214" y="183"/>
                  </a:lnTo>
                  <a:lnTo>
                    <a:pt x="911" y="304"/>
                  </a:lnTo>
                  <a:lnTo>
                    <a:pt x="638" y="486"/>
                  </a:lnTo>
                  <a:lnTo>
                    <a:pt x="395" y="729"/>
                  </a:lnTo>
                  <a:lnTo>
                    <a:pt x="213" y="972"/>
                  </a:lnTo>
                  <a:lnTo>
                    <a:pt x="91" y="1245"/>
                  </a:lnTo>
                  <a:lnTo>
                    <a:pt x="31" y="1396"/>
                  </a:lnTo>
                  <a:lnTo>
                    <a:pt x="31" y="1548"/>
                  </a:lnTo>
                  <a:lnTo>
                    <a:pt x="0" y="1730"/>
                  </a:lnTo>
                  <a:lnTo>
                    <a:pt x="31" y="1882"/>
                  </a:lnTo>
                  <a:lnTo>
                    <a:pt x="61" y="2125"/>
                  </a:lnTo>
                  <a:lnTo>
                    <a:pt x="122" y="2246"/>
                  </a:lnTo>
                  <a:lnTo>
                    <a:pt x="152" y="2276"/>
                  </a:lnTo>
                  <a:lnTo>
                    <a:pt x="183" y="2307"/>
                  </a:lnTo>
                  <a:lnTo>
                    <a:pt x="243" y="2337"/>
                  </a:lnTo>
                  <a:lnTo>
                    <a:pt x="304" y="2307"/>
                  </a:lnTo>
                  <a:lnTo>
                    <a:pt x="334" y="2276"/>
                  </a:lnTo>
                  <a:lnTo>
                    <a:pt x="365" y="2216"/>
                  </a:lnTo>
                  <a:lnTo>
                    <a:pt x="425" y="2003"/>
                  </a:lnTo>
                  <a:lnTo>
                    <a:pt x="577" y="1761"/>
                  </a:lnTo>
                  <a:lnTo>
                    <a:pt x="638" y="1670"/>
                  </a:lnTo>
                  <a:lnTo>
                    <a:pt x="729" y="1578"/>
                  </a:lnTo>
                  <a:lnTo>
                    <a:pt x="911" y="1487"/>
                  </a:lnTo>
                  <a:lnTo>
                    <a:pt x="1062" y="1457"/>
                  </a:lnTo>
                  <a:lnTo>
                    <a:pt x="1184" y="1518"/>
                  </a:lnTo>
                  <a:lnTo>
                    <a:pt x="1305" y="1609"/>
                  </a:lnTo>
                  <a:lnTo>
                    <a:pt x="1396" y="1761"/>
                  </a:lnTo>
                  <a:lnTo>
                    <a:pt x="1487" y="1882"/>
                  </a:lnTo>
                  <a:lnTo>
                    <a:pt x="1669" y="2155"/>
                  </a:lnTo>
                  <a:lnTo>
                    <a:pt x="1851" y="2398"/>
                  </a:lnTo>
                  <a:lnTo>
                    <a:pt x="1973" y="2519"/>
                  </a:lnTo>
                  <a:lnTo>
                    <a:pt x="2125" y="2580"/>
                  </a:lnTo>
                  <a:lnTo>
                    <a:pt x="2216" y="2580"/>
                  </a:lnTo>
                  <a:lnTo>
                    <a:pt x="2367" y="2549"/>
                  </a:lnTo>
                  <a:lnTo>
                    <a:pt x="2489" y="2489"/>
                  </a:lnTo>
                  <a:lnTo>
                    <a:pt x="2489" y="2428"/>
                  </a:lnTo>
                  <a:lnTo>
                    <a:pt x="2458" y="2398"/>
                  </a:lnTo>
                  <a:lnTo>
                    <a:pt x="2549" y="2458"/>
                  </a:lnTo>
                  <a:lnTo>
                    <a:pt x="2640" y="2489"/>
                  </a:lnTo>
                  <a:lnTo>
                    <a:pt x="2731" y="2519"/>
                  </a:lnTo>
                  <a:lnTo>
                    <a:pt x="2822" y="2519"/>
                  </a:lnTo>
                  <a:lnTo>
                    <a:pt x="2883" y="2489"/>
                  </a:lnTo>
                  <a:lnTo>
                    <a:pt x="2974" y="2458"/>
                  </a:lnTo>
                  <a:lnTo>
                    <a:pt x="3035" y="2367"/>
                  </a:lnTo>
                  <a:lnTo>
                    <a:pt x="3065" y="2276"/>
                  </a:lnTo>
                  <a:lnTo>
                    <a:pt x="3187" y="2337"/>
                  </a:lnTo>
                  <a:lnTo>
                    <a:pt x="3369" y="2337"/>
                  </a:lnTo>
                  <a:lnTo>
                    <a:pt x="3429" y="2276"/>
                  </a:lnTo>
                  <a:lnTo>
                    <a:pt x="3581" y="2125"/>
                  </a:lnTo>
                  <a:lnTo>
                    <a:pt x="3672" y="1973"/>
                  </a:lnTo>
                  <a:lnTo>
                    <a:pt x="3733" y="1730"/>
                  </a:lnTo>
                  <a:lnTo>
                    <a:pt x="3763" y="1518"/>
                  </a:lnTo>
                  <a:lnTo>
                    <a:pt x="3763" y="1275"/>
                  </a:lnTo>
                  <a:lnTo>
                    <a:pt x="3702" y="1032"/>
                  </a:lnTo>
                  <a:lnTo>
                    <a:pt x="3642" y="881"/>
                  </a:lnTo>
                  <a:lnTo>
                    <a:pt x="3551" y="729"/>
                  </a:lnTo>
                  <a:lnTo>
                    <a:pt x="3460" y="577"/>
                  </a:lnTo>
                  <a:lnTo>
                    <a:pt x="3369" y="456"/>
                  </a:lnTo>
                  <a:lnTo>
                    <a:pt x="3126" y="274"/>
                  </a:lnTo>
                  <a:lnTo>
                    <a:pt x="2822" y="122"/>
                  </a:lnTo>
                  <a:lnTo>
                    <a:pt x="2519" y="31"/>
                  </a:lnTo>
                  <a:lnTo>
                    <a:pt x="2216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54"/>
            <p:cNvSpPr/>
            <p:nvPr/>
          </p:nvSpPr>
          <p:spPr>
            <a:xfrm>
              <a:off x="3310450" y="1371375"/>
              <a:ext cx="94100" cy="64500"/>
            </a:xfrm>
            <a:custGeom>
              <a:avLst/>
              <a:gdLst/>
              <a:ahLst/>
              <a:cxnLst/>
              <a:rect l="l" t="t" r="r" b="b"/>
              <a:pathLst>
                <a:path w="3764" h="2580" fill="none" extrusionOk="0">
                  <a:moveTo>
                    <a:pt x="729" y="1578"/>
                  </a:moveTo>
                  <a:lnTo>
                    <a:pt x="729" y="1578"/>
                  </a:lnTo>
                  <a:lnTo>
                    <a:pt x="911" y="1487"/>
                  </a:lnTo>
                  <a:lnTo>
                    <a:pt x="1062" y="1457"/>
                  </a:lnTo>
                  <a:lnTo>
                    <a:pt x="1184" y="1518"/>
                  </a:lnTo>
                  <a:lnTo>
                    <a:pt x="1305" y="1609"/>
                  </a:lnTo>
                  <a:lnTo>
                    <a:pt x="1396" y="1761"/>
                  </a:lnTo>
                  <a:lnTo>
                    <a:pt x="1487" y="1882"/>
                  </a:lnTo>
                  <a:lnTo>
                    <a:pt x="1669" y="2155"/>
                  </a:lnTo>
                  <a:lnTo>
                    <a:pt x="1669" y="2155"/>
                  </a:lnTo>
                  <a:lnTo>
                    <a:pt x="1851" y="2398"/>
                  </a:lnTo>
                  <a:lnTo>
                    <a:pt x="1973" y="2519"/>
                  </a:lnTo>
                  <a:lnTo>
                    <a:pt x="2125" y="2580"/>
                  </a:lnTo>
                  <a:lnTo>
                    <a:pt x="2125" y="2580"/>
                  </a:lnTo>
                  <a:lnTo>
                    <a:pt x="2216" y="2580"/>
                  </a:lnTo>
                  <a:lnTo>
                    <a:pt x="2367" y="2549"/>
                  </a:lnTo>
                  <a:lnTo>
                    <a:pt x="2489" y="2489"/>
                  </a:lnTo>
                  <a:lnTo>
                    <a:pt x="2489" y="2428"/>
                  </a:lnTo>
                  <a:lnTo>
                    <a:pt x="2458" y="2398"/>
                  </a:lnTo>
                  <a:lnTo>
                    <a:pt x="2458" y="2398"/>
                  </a:lnTo>
                  <a:lnTo>
                    <a:pt x="2549" y="2458"/>
                  </a:lnTo>
                  <a:lnTo>
                    <a:pt x="2640" y="2489"/>
                  </a:lnTo>
                  <a:lnTo>
                    <a:pt x="2731" y="2519"/>
                  </a:lnTo>
                  <a:lnTo>
                    <a:pt x="2822" y="2519"/>
                  </a:lnTo>
                  <a:lnTo>
                    <a:pt x="2883" y="2489"/>
                  </a:lnTo>
                  <a:lnTo>
                    <a:pt x="2974" y="2458"/>
                  </a:lnTo>
                  <a:lnTo>
                    <a:pt x="3035" y="2367"/>
                  </a:lnTo>
                  <a:lnTo>
                    <a:pt x="3065" y="2276"/>
                  </a:lnTo>
                  <a:lnTo>
                    <a:pt x="3065" y="2276"/>
                  </a:lnTo>
                  <a:lnTo>
                    <a:pt x="3187" y="2337"/>
                  </a:lnTo>
                  <a:lnTo>
                    <a:pt x="3278" y="2337"/>
                  </a:lnTo>
                  <a:lnTo>
                    <a:pt x="3369" y="2337"/>
                  </a:lnTo>
                  <a:lnTo>
                    <a:pt x="3429" y="2276"/>
                  </a:lnTo>
                  <a:lnTo>
                    <a:pt x="3581" y="2125"/>
                  </a:lnTo>
                  <a:lnTo>
                    <a:pt x="3672" y="1973"/>
                  </a:lnTo>
                  <a:lnTo>
                    <a:pt x="3672" y="1973"/>
                  </a:lnTo>
                  <a:lnTo>
                    <a:pt x="3733" y="1730"/>
                  </a:lnTo>
                  <a:lnTo>
                    <a:pt x="3763" y="1518"/>
                  </a:lnTo>
                  <a:lnTo>
                    <a:pt x="3763" y="1275"/>
                  </a:lnTo>
                  <a:lnTo>
                    <a:pt x="3702" y="1032"/>
                  </a:lnTo>
                  <a:lnTo>
                    <a:pt x="3702" y="1032"/>
                  </a:lnTo>
                  <a:lnTo>
                    <a:pt x="3642" y="881"/>
                  </a:lnTo>
                  <a:lnTo>
                    <a:pt x="3551" y="729"/>
                  </a:lnTo>
                  <a:lnTo>
                    <a:pt x="3460" y="577"/>
                  </a:lnTo>
                  <a:lnTo>
                    <a:pt x="3369" y="456"/>
                  </a:lnTo>
                  <a:lnTo>
                    <a:pt x="3126" y="274"/>
                  </a:lnTo>
                  <a:lnTo>
                    <a:pt x="2822" y="122"/>
                  </a:lnTo>
                  <a:lnTo>
                    <a:pt x="2519" y="31"/>
                  </a:lnTo>
                  <a:lnTo>
                    <a:pt x="2216" y="1"/>
                  </a:lnTo>
                  <a:lnTo>
                    <a:pt x="1882" y="31"/>
                  </a:lnTo>
                  <a:lnTo>
                    <a:pt x="1548" y="61"/>
                  </a:lnTo>
                  <a:lnTo>
                    <a:pt x="1214" y="183"/>
                  </a:lnTo>
                  <a:lnTo>
                    <a:pt x="911" y="304"/>
                  </a:lnTo>
                  <a:lnTo>
                    <a:pt x="638" y="486"/>
                  </a:lnTo>
                  <a:lnTo>
                    <a:pt x="395" y="729"/>
                  </a:lnTo>
                  <a:lnTo>
                    <a:pt x="213" y="972"/>
                  </a:lnTo>
                  <a:lnTo>
                    <a:pt x="91" y="1245"/>
                  </a:lnTo>
                  <a:lnTo>
                    <a:pt x="31" y="1396"/>
                  </a:lnTo>
                  <a:lnTo>
                    <a:pt x="31" y="1548"/>
                  </a:lnTo>
                  <a:lnTo>
                    <a:pt x="0" y="1730"/>
                  </a:lnTo>
                  <a:lnTo>
                    <a:pt x="31" y="1882"/>
                  </a:lnTo>
                  <a:lnTo>
                    <a:pt x="31" y="1882"/>
                  </a:lnTo>
                  <a:lnTo>
                    <a:pt x="61" y="2125"/>
                  </a:lnTo>
                  <a:lnTo>
                    <a:pt x="122" y="2246"/>
                  </a:lnTo>
                  <a:lnTo>
                    <a:pt x="152" y="2276"/>
                  </a:lnTo>
                  <a:lnTo>
                    <a:pt x="183" y="2307"/>
                  </a:lnTo>
                  <a:lnTo>
                    <a:pt x="183" y="2307"/>
                  </a:lnTo>
                  <a:lnTo>
                    <a:pt x="243" y="2337"/>
                  </a:lnTo>
                  <a:lnTo>
                    <a:pt x="304" y="2307"/>
                  </a:lnTo>
                  <a:lnTo>
                    <a:pt x="334" y="2276"/>
                  </a:lnTo>
                  <a:lnTo>
                    <a:pt x="365" y="2216"/>
                  </a:lnTo>
                  <a:lnTo>
                    <a:pt x="425" y="2003"/>
                  </a:lnTo>
                  <a:lnTo>
                    <a:pt x="425" y="2003"/>
                  </a:lnTo>
                  <a:lnTo>
                    <a:pt x="577" y="1761"/>
                  </a:lnTo>
                  <a:lnTo>
                    <a:pt x="638" y="1670"/>
                  </a:lnTo>
                  <a:lnTo>
                    <a:pt x="729" y="1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54"/>
            <p:cNvSpPr/>
            <p:nvPr/>
          </p:nvSpPr>
          <p:spPr>
            <a:xfrm>
              <a:off x="3336250" y="1407800"/>
              <a:ext cx="15200" cy="17475"/>
            </a:xfrm>
            <a:custGeom>
              <a:avLst/>
              <a:gdLst/>
              <a:ahLst/>
              <a:cxnLst/>
              <a:rect l="l" t="t" r="r" b="b"/>
              <a:pathLst>
                <a:path w="608" h="699" extrusionOk="0">
                  <a:moveTo>
                    <a:pt x="577" y="637"/>
                  </a:moveTo>
                  <a:lnTo>
                    <a:pt x="577" y="637"/>
                  </a:lnTo>
                  <a:lnTo>
                    <a:pt x="577" y="637"/>
                  </a:lnTo>
                  <a:lnTo>
                    <a:pt x="607" y="698"/>
                  </a:lnTo>
                  <a:lnTo>
                    <a:pt x="607" y="698"/>
                  </a:lnTo>
                  <a:lnTo>
                    <a:pt x="577" y="637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61" y="30"/>
                  </a:lnTo>
                  <a:lnTo>
                    <a:pt x="152" y="61"/>
                  </a:lnTo>
                  <a:lnTo>
                    <a:pt x="273" y="152"/>
                  </a:lnTo>
                  <a:lnTo>
                    <a:pt x="364" y="273"/>
                  </a:lnTo>
                  <a:lnTo>
                    <a:pt x="455" y="425"/>
                  </a:lnTo>
                  <a:lnTo>
                    <a:pt x="455" y="425"/>
                  </a:lnTo>
                  <a:lnTo>
                    <a:pt x="455" y="425"/>
                  </a:lnTo>
                  <a:lnTo>
                    <a:pt x="364" y="273"/>
                  </a:lnTo>
                  <a:lnTo>
                    <a:pt x="273" y="152"/>
                  </a:lnTo>
                  <a:lnTo>
                    <a:pt x="152" y="61"/>
                  </a:lnTo>
                  <a:lnTo>
                    <a:pt x="61" y="3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4"/>
            <p:cNvSpPr/>
            <p:nvPr/>
          </p:nvSpPr>
          <p:spPr>
            <a:xfrm>
              <a:off x="3350650" y="1423725"/>
              <a:ext cx="800" cy="1550"/>
            </a:xfrm>
            <a:custGeom>
              <a:avLst/>
              <a:gdLst/>
              <a:ahLst/>
              <a:cxnLst/>
              <a:rect l="l" t="t" r="r" b="b"/>
              <a:pathLst>
                <a:path w="32" h="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54"/>
            <p:cNvSpPr/>
            <p:nvPr/>
          </p:nvSpPr>
          <p:spPr>
            <a:xfrm>
              <a:off x="3336250" y="1407800"/>
              <a:ext cx="11400" cy="10625"/>
            </a:xfrm>
            <a:custGeom>
              <a:avLst/>
              <a:gdLst/>
              <a:ahLst/>
              <a:cxnLst/>
              <a:rect l="l" t="t" r="r" b="b"/>
              <a:pathLst>
                <a:path w="456" h="4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1" y="30"/>
                  </a:lnTo>
                  <a:lnTo>
                    <a:pt x="152" y="61"/>
                  </a:lnTo>
                  <a:lnTo>
                    <a:pt x="273" y="152"/>
                  </a:lnTo>
                  <a:lnTo>
                    <a:pt x="364" y="273"/>
                  </a:lnTo>
                  <a:lnTo>
                    <a:pt x="455" y="425"/>
                  </a:lnTo>
                  <a:lnTo>
                    <a:pt x="455" y="425"/>
                  </a:lnTo>
                  <a:lnTo>
                    <a:pt x="455" y="425"/>
                  </a:lnTo>
                  <a:lnTo>
                    <a:pt x="364" y="273"/>
                  </a:lnTo>
                  <a:lnTo>
                    <a:pt x="273" y="152"/>
                  </a:lnTo>
                  <a:lnTo>
                    <a:pt x="152" y="61"/>
                  </a:lnTo>
                  <a:lnTo>
                    <a:pt x="61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54"/>
            <p:cNvSpPr/>
            <p:nvPr/>
          </p:nvSpPr>
          <p:spPr>
            <a:xfrm>
              <a:off x="3336250" y="140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54"/>
            <p:cNvSpPr/>
            <p:nvPr/>
          </p:nvSpPr>
          <p:spPr>
            <a:xfrm>
              <a:off x="3347625" y="1418400"/>
              <a:ext cx="3050" cy="5350"/>
            </a:xfrm>
            <a:custGeom>
              <a:avLst/>
              <a:gdLst/>
              <a:ahLst/>
              <a:cxnLst/>
              <a:rect l="l" t="t" r="r" b="b"/>
              <a:pathLst>
                <a:path w="122" h="214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22" y="213"/>
                  </a:lnTo>
                  <a:lnTo>
                    <a:pt x="122" y="213"/>
                  </a:lnTo>
                  <a:lnTo>
                    <a:pt x="122" y="2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5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4"/>
            <p:cNvSpPr/>
            <p:nvPr/>
          </p:nvSpPr>
          <p:spPr>
            <a:xfrm>
              <a:off x="3347625" y="1418400"/>
              <a:ext cx="3050" cy="5350"/>
            </a:xfrm>
            <a:custGeom>
              <a:avLst/>
              <a:gdLst/>
              <a:ahLst/>
              <a:cxnLst/>
              <a:rect l="l" t="t" r="r" b="b"/>
              <a:pathLst>
                <a:path w="122" h="21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22" y="213"/>
                  </a:lnTo>
                  <a:lnTo>
                    <a:pt x="122" y="213"/>
                  </a:lnTo>
                  <a:lnTo>
                    <a:pt x="122" y="21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4"/>
            <p:cNvSpPr/>
            <p:nvPr/>
          </p:nvSpPr>
          <p:spPr>
            <a:xfrm>
              <a:off x="3310450" y="1415375"/>
              <a:ext cx="775" cy="3050"/>
            </a:xfrm>
            <a:custGeom>
              <a:avLst/>
              <a:gdLst/>
              <a:ahLst/>
              <a:cxnLst/>
              <a:rect l="l" t="t" r="r" b="b"/>
              <a:pathLst>
                <a:path w="31" h="122" extrusionOk="0">
                  <a:moveTo>
                    <a:pt x="31" y="122"/>
                  </a:move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close/>
                  <a:moveTo>
                    <a:pt x="31" y="122"/>
                  </a:move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close/>
                  <a:moveTo>
                    <a:pt x="31" y="122"/>
                  </a:move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close/>
                  <a:moveTo>
                    <a:pt x="31" y="92"/>
                  </a:moveTo>
                  <a:lnTo>
                    <a:pt x="31" y="92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1" y="92"/>
                  </a:lnTo>
                  <a:close/>
                  <a:moveTo>
                    <a:pt x="31" y="92"/>
                  </a:moveTo>
                  <a:lnTo>
                    <a:pt x="31" y="92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1" y="92"/>
                  </a:lnTo>
                  <a:close/>
                  <a:moveTo>
                    <a:pt x="31" y="92"/>
                  </a:moveTo>
                  <a:lnTo>
                    <a:pt x="31" y="92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1" y="92"/>
                  </a:lnTo>
                  <a:close/>
                  <a:moveTo>
                    <a:pt x="31" y="61"/>
                  </a:move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close/>
                  <a:moveTo>
                    <a:pt x="31" y="61"/>
                  </a:move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close/>
                  <a:moveTo>
                    <a:pt x="31" y="61"/>
                  </a:move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close/>
                  <a:moveTo>
                    <a:pt x="31" y="61"/>
                  </a:move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54"/>
            <p:cNvSpPr/>
            <p:nvPr/>
          </p:nvSpPr>
          <p:spPr>
            <a:xfrm>
              <a:off x="3311200" y="141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54"/>
            <p:cNvSpPr/>
            <p:nvPr/>
          </p:nvSpPr>
          <p:spPr>
            <a:xfrm>
              <a:off x="3311200" y="141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4"/>
            <p:cNvSpPr/>
            <p:nvPr/>
          </p:nvSpPr>
          <p:spPr>
            <a:xfrm>
              <a:off x="3311200" y="141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4"/>
            <p:cNvSpPr/>
            <p:nvPr/>
          </p:nvSpPr>
          <p:spPr>
            <a:xfrm>
              <a:off x="3311200" y="141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4"/>
            <p:cNvSpPr/>
            <p:nvPr/>
          </p:nvSpPr>
          <p:spPr>
            <a:xfrm>
              <a:off x="3311200" y="141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4"/>
            <p:cNvSpPr/>
            <p:nvPr/>
          </p:nvSpPr>
          <p:spPr>
            <a:xfrm>
              <a:off x="3311200" y="141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54"/>
            <p:cNvSpPr/>
            <p:nvPr/>
          </p:nvSpPr>
          <p:spPr>
            <a:xfrm>
              <a:off x="3311200" y="141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54"/>
            <p:cNvSpPr/>
            <p:nvPr/>
          </p:nvSpPr>
          <p:spPr>
            <a:xfrm>
              <a:off x="3311200" y="141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54"/>
            <p:cNvSpPr/>
            <p:nvPr/>
          </p:nvSpPr>
          <p:spPr>
            <a:xfrm>
              <a:off x="3311200" y="141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54"/>
            <p:cNvSpPr/>
            <p:nvPr/>
          </p:nvSpPr>
          <p:spPr>
            <a:xfrm>
              <a:off x="3311200" y="141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54"/>
            <p:cNvSpPr/>
            <p:nvPr/>
          </p:nvSpPr>
          <p:spPr>
            <a:xfrm>
              <a:off x="3311200" y="141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54"/>
            <p:cNvSpPr/>
            <p:nvPr/>
          </p:nvSpPr>
          <p:spPr>
            <a:xfrm>
              <a:off x="3311200" y="141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54"/>
            <p:cNvSpPr/>
            <p:nvPr/>
          </p:nvSpPr>
          <p:spPr>
            <a:xfrm>
              <a:off x="3311200" y="141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4"/>
            <p:cNvSpPr/>
            <p:nvPr/>
          </p:nvSpPr>
          <p:spPr>
            <a:xfrm>
              <a:off x="3311200" y="141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4"/>
            <p:cNvSpPr/>
            <p:nvPr/>
          </p:nvSpPr>
          <p:spPr>
            <a:xfrm>
              <a:off x="3310450" y="141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54"/>
            <p:cNvSpPr/>
            <p:nvPr/>
          </p:nvSpPr>
          <p:spPr>
            <a:xfrm>
              <a:off x="3402250" y="141917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0" y="61"/>
                  </a:move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close/>
                  <a:moveTo>
                    <a:pt x="0" y="61"/>
                  </a:move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close/>
                  <a:moveTo>
                    <a:pt x="0" y="61"/>
                  </a:move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30" y="31"/>
                  </a:move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close/>
                  <a:moveTo>
                    <a:pt x="30" y="31"/>
                  </a:move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close/>
                  <a:moveTo>
                    <a:pt x="30" y="0"/>
                  </a:moveTo>
                  <a:lnTo>
                    <a:pt x="30" y="0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0"/>
                  </a:lnTo>
                  <a:close/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99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54"/>
            <p:cNvSpPr/>
            <p:nvPr/>
          </p:nvSpPr>
          <p:spPr>
            <a:xfrm>
              <a:off x="3402250" y="1420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54"/>
            <p:cNvSpPr/>
            <p:nvPr/>
          </p:nvSpPr>
          <p:spPr>
            <a:xfrm>
              <a:off x="3402250" y="1420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54"/>
            <p:cNvSpPr/>
            <p:nvPr/>
          </p:nvSpPr>
          <p:spPr>
            <a:xfrm>
              <a:off x="3402250" y="1420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54"/>
            <p:cNvSpPr/>
            <p:nvPr/>
          </p:nvSpPr>
          <p:spPr>
            <a:xfrm>
              <a:off x="3402250" y="141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54"/>
            <p:cNvSpPr/>
            <p:nvPr/>
          </p:nvSpPr>
          <p:spPr>
            <a:xfrm>
              <a:off x="3402250" y="141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54"/>
            <p:cNvSpPr/>
            <p:nvPr/>
          </p:nvSpPr>
          <p:spPr>
            <a:xfrm>
              <a:off x="3403000" y="141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54"/>
            <p:cNvSpPr/>
            <p:nvPr/>
          </p:nvSpPr>
          <p:spPr>
            <a:xfrm>
              <a:off x="3403000" y="141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54"/>
            <p:cNvSpPr/>
            <p:nvPr/>
          </p:nvSpPr>
          <p:spPr>
            <a:xfrm>
              <a:off x="3403000" y="1419175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54"/>
            <p:cNvSpPr/>
            <p:nvPr/>
          </p:nvSpPr>
          <p:spPr>
            <a:xfrm>
              <a:off x="3403000" y="1419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54"/>
            <p:cNvSpPr/>
            <p:nvPr/>
          </p:nvSpPr>
          <p:spPr>
            <a:xfrm>
              <a:off x="3403000" y="1419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54"/>
            <p:cNvSpPr/>
            <p:nvPr/>
          </p:nvSpPr>
          <p:spPr>
            <a:xfrm>
              <a:off x="3387075" y="1428275"/>
              <a:ext cx="4575" cy="1550"/>
            </a:xfrm>
            <a:custGeom>
              <a:avLst/>
              <a:gdLst/>
              <a:ahLst/>
              <a:cxnLst/>
              <a:rect l="l" t="t" r="r" b="b"/>
              <a:pathLst>
                <a:path w="183" h="62" extrusionOk="0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22" y="61"/>
                  </a:lnTo>
                  <a:lnTo>
                    <a:pt x="182" y="61"/>
                  </a:lnTo>
                  <a:lnTo>
                    <a:pt x="182" y="61"/>
                  </a:lnTo>
                  <a:lnTo>
                    <a:pt x="122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54"/>
            <p:cNvSpPr/>
            <p:nvPr/>
          </p:nvSpPr>
          <p:spPr>
            <a:xfrm>
              <a:off x="3387075" y="142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54"/>
            <p:cNvSpPr/>
            <p:nvPr/>
          </p:nvSpPr>
          <p:spPr>
            <a:xfrm>
              <a:off x="3387075" y="1428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54"/>
            <p:cNvSpPr/>
            <p:nvPr/>
          </p:nvSpPr>
          <p:spPr>
            <a:xfrm>
              <a:off x="3387075" y="1428275"/>
              <a:ext cx="4575" cy="1550"/>
            </a:xfrm>
            <a:custGeom>
              <a:avLst/>
              <a:gdLst/>
              <a:ahLst/>
              <a:cxnLst/>
              <a:rect l="l" t="t" r="r" b="b"/>
              <a:pathLst>
                <a:path w="183" h="6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22" y="61"/>
                  </a:lnTo>
                  <a:lnTo>
                    <a:pt x="182" y="61"/>
                  </a:lnTo>
                  <a:lnTo>
                    <a:pt x="182" y="61"/>
                  </a:lnTo>
                  <a:lnTo>
                    <a:pt x="122" y="6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54"/>
            <p:cNvSpPr/>
            <p:nvPr/>
          </p:nvSpPr>
          <p:spPr>
            <a:xfrm>
              <a:off x="3315000" y="1429025"/>
              <a:ext cx="1550" cy="800"/>
            </a:xfrm>
            <a:custGeom>
              <a:avLst/>
              <a:gdLst/>
              <a:ahLst/>
              <a:cxnLst/>
              <a:rect l="l" t="t" r="r" b="b"/>
              <a:pathLst>
                <a:path w="62" h="32" extrusionOk="0">
                  <a:moveTo>
                    <a:pt x="61" y="31"/>
                  </a:moveTo>
                  <a:lnTo>
                    <a:pt x="61" y="31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1" y="3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E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4"/>
            <p:cNvSpPr/>
            <p:nvPr/>
          </p:nvSpPr>
          <p:spPr>
            <a:xfrm>
              <a:off x="3316525" y="142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4"/>
            <p:cNvSpPr/>
            <p:nvPr/>
          </p:nvSpPr>
          <p:spPr>
            <a:xfrm>
              <a:off x="3315000" y="1429025"/>
              <a:ext cx="1550" cy="800"/>
            </a:xfrm>
            <a:custGeom>
              <a:avLst/>
              <a:gdLst/>
              <a:ahLst/>
              <a:cxnLst/>
              <a:rect l="l" t="t" r="r" b="b"/>
              <a:pathLst>
                <a:path w="62" h="3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4"/>
            <p:cNvSpPr/>
            <p:nvPr/>
          </p:nvSpPr>
          <p:spPr>
            <a:xfrm>
              <a:off x="3372650" y="1429800"/>
              <a:ext cx="19750" cy="4575"/>
            </a:xfrm>
            <a:custGeom>
              <a:avLst/>
              <a:gdLst/>
              <a:ahLst/>
              <a:cxnLst/>
              <a:rect l="l" t="t" r="r" b="b"/>
              <a:pathLst>
                <a:path w="790" h="183" extrusionOk="0">
                  <a:moveTo>
                    <a:pt x="1" y="61"/>
                  </a:moveTo>
                  <a:lnTo>
                    <a:pt x="1" y="61"/>
                  </a:lnTo>
                  <a:lnTo>
                    <a:pt x="92" y="152"/>
                  </a:lnTo>
                  <a:lnTo>
                    <a:pt x="243" y="182"/>
                  </a:lnTo>
                  <a:lnTo>
                    <a:pt x="243" y="182"/>
                  </a:lnTo>
                  <a:lnTo>
                    <a:pt x="243" y="182"/>
                  </a:lnTo>
                  <a:lnTo>
                    <a:pt x="92" y="152"/>
                  </a:lnTo>
                  <a:lnTo>
                    <a:pt x="1" y="61"/>
                  </a:lnTo>
                  <a:close/>
                  <a:moveTo>
                    <a:pt x="790" y="0"/>
                  </a:moveTo>
                  <a:lnTo>
                    <a:pt x="790" y="0"/>
                  </a:lnTo>
                  <a:lnTo>
                    <a:pt x="759" y="0"/>
                  </a:lnTo>
                  <a:lnTo>
                    <a:pt x="759" y="0"/>
                  </a:lnTo>
                  <a:lnTo>
                    <a:pt x="759" y="0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4"/>
            <p:cNvSpPr/>
            <p:nvPr/>
          </p:nvSpPr>
          <p:spPr>
            <a:xfrm>
              <a:off x="3372650" y="1431300"/>
              <a:ext cx="6100" cy="3075"/>
            </a:xfrm>
            <a:custGeom>
              <a:avLst/>
              <a:gdLst/>
              <a:ahLst/>
              <a:cxnLst/>
              <a:rect l="l" t="t" r="r" b="b"/>
              <a:pathLst>
                <a:path w="244" h="12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2" y="92"/>
                  </a:lnTo>
                  <a:lnTo>
                    <a:pt x="243" y="122"/>
                  </a:lnTo>
                  <a:lnTo>
                    <a:pt x="243" y="122"/>
                  </a:lnTo>
                  <a:lnTo>
                    <a:pt x="243" y="122"/>
                  </a:lnTo>
                  <a:lnTo>
                    <a:pt x="92" y="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4"/>
            <p:cNvSpPr/>
            <p:nvPr/>
          </p:nvSpPr>
          <p:spPr>
            <a:xfrm>
              <a:off x="3391625" y="14298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54"/>
            <p:cNvSpPr/>
            <p:nvPr/>
          </p:nvSpPr>
          <p:spPr>
            <a:xfrm>
              <a:off x="3378725" y="143435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5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54"/>
            <p:cNvSpPr/>
            <p:nvPr/>
          </p:nvSpPr>
          <p:spPr>
            <a:xfrm>
              <a:off x="3378725" y="143435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54"/>
            <p:cNvSpPr/>
            <p:nvPr/>
          </p:nvSpPr>
          <p:spPr>
            <a:xfrm>
              <a:off x="3363550" y="1435100"/>
              <a:ext cx="6100" cy="775"/>
            </a:xfrm>
            <a:custGeom>
              <a:avLst/>
              <a:gdLst/>
              <a:ahLst/>
              <a:cxnLst/>
              <a:rect l="l" t="t" r="r" b="b"/>
              <a:pathLst>
                <a:path w="244" h="31" extrusionOk="0">
                  <a:moveTo>
                    <a:pt x="1" y="31"/>
                  </a:moveTo>
                  <a:lnTo>
                    <a:pt x="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1" y="31"/>
                  </a:lnTo>
                  <a:close/>
                  <a:moveTo>
                    <a:pt x="213" y="0"/>
                  </a:moveTo>
                  <a:lnTo>
                    <a:pt x="213" y="0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13" y="0"/>
                  </a:lnTo>
                  <a:close/>
                  <a:moveTo>
                    <a:pt x="213" y="0"/>
                  </a:moveTo>
                  <a:lnTo>
                    <a:pt x="213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3" y="0"/>
                  </a:lnTo>
                  <a:close/>
                  <a:moveTo>
                    <a:pt x="243" y="0"/>
                  </a:moveTo>
                  <a:lnTo>
                    <a:pt x="243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4"/>
            <p:cNvSpPr/>
            <p:nvPr/>
          </p:nvSpPr>
          <p:spPr>
            <a:xfrm>
              <a:off x="3363550" y="143585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4"/>
            <p:cNvSpPr/>
            <p:nvPr/>
          </p:nvSpPr>
          <p:spPr>
            <a:xfrm>
              <a:off x="3364300" y="1435100"/>
              <a:ext cx="4575" cy="775"/>
            </a:xfrm>
            <a:custGeom>
              <a:avLst/>
              <a:gdLst/>
              <a:ahLst/>
              <a:cxnLst/>
              <a:rect l="l" t="t" r="r" b="b"/>
              <a:pathLst>
                <a:path w="183" h="31" fill="none" extrusionOk="0">
                  <a:moveTo>
                    <a:pt x="183" y="0"/>
                  </a:moveTo>
                  <a:lnTo>
                    <a:pt x="183" y="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54"/>
            <p:cNvSpPr/>
            <p:nvPr/>
          </p:nvSpPr>
          <p:spPr>
            <a:xfrm>
              <a:off x="3368850" y="143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54"/>
            <p:cNvSpPr/>
            <p:nvPr/>
          </p:nvSpPr>
          <p:spPr>
            <a:xfrm>
              <a:off x="3368850" y="1435100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fill="none" extrusionOk="0">
                  <a:moveTo>
                    <a:pt x="31" y="0"/>
                  </a:moveTo>
                  <a:lnTo>
                    <a:pt x="3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54"/>
            <p:cNvSpPr/>
            <p:nvPr/>
          </p:nvSpPr>
          <p:spPr>
            <a:xfrm>
              <a:off x="3310450" y="1377450"/>
              <a:ext cx="94100" cy="58425"/>
            </a:xfrm>
            <a:custGeom>
              <a:avLst/>
              <a:gdLst/>
              <a:ahLst/>
              <a:cxnLst/>
              <a:rect l="l" t="t" r="r" b="b"/>
              <a:pathLst>
                <a:path w="3764" h="2337" extrusionOk="0">
                  <a:moveTo>
                    <a:pt x="1032" y="0"/>
                  </a:moveTo>
                  <a:lnTo>
                    <a:pt x="820" y="122"/>
                  </a:lnTo>
                  <a:lnTo>
                    <a:pt x="607" y="273"/>
                  </a:lnTo>
                  <a:lnTo>
                    <a:pt x="456" y="425"/>
                  </a:lnTo>
                  <a:lnTo>
                    <a:pt x="274" y="607"/>
                  </a:lnTo>
                  <a:lnTo>
                    <a:pt x="152" y="820"/>
                  </a:lnTo>
                  <a:lnTo>
                    <a:pt x="61" y="1032"/>
                  </a:lnTo>
                  <a:lnTo>
                    <a:pt x="31" y="1244"/>
                  </a:lnTo>
                  <a:lnTo>
                    <a:pt x="0" y="1518"/>
                  </a:lnTo>
                  <a:lnTo>
                    <a:pt x="31" y="1518"/>
                  </a:lnTo>
                  <a:lnTo>
                    <a:pt x="31" y="1548"/>
                  </a:lnTo>
                  <a:lnTo>
                    <a:pt x="31" y="1578"/>
                  </a:lnTo>
                  <a:lnTo>
                    <a:pt x="31" y="1609"/>
                  </a:lnTo>
                  <a:lnTo>
                    <a:pt x="31" y="1639"/>
                  </a:lnTo>
                  <a:lnTo>
                    <a:pt x="61" y="1882"/>
                  </a:lnTo>
                  <a:lnTo>
                    <a:pt x="122" y="2003"/>
                  </a:lnTo>
                  <a:lnTo>
                    <a:pt x="152" y="2033"/>
                  </a:lnTo>
                  <a:lnTo>
                    <a:pt x="183" y="2064"/>
                  </a:lnTo>
                  <a:lnTo>
                    <a:pt x="243" y="2094"/>
                  </a:lnTo>
                  <a:lnTo>
                    <a:pt x="304" y="2064"/>
                  </a:lnTo>
                  <a:lnTo>
                    <a:pt x="334" y="2033"/>
                  </a:lnTo>
                  <a:lnTo>
                    <a:pt x="365" y="1973"/>
                  </a:lnTo>
                  <a:lnTo>
                    <a:pt x="425" y="1791"/>
                  </a:lnTo>
                  <a:lnTo>
                    <a:pt x="425" y="1760"/>
                  </a:lnTo>
                  <a:lnTo>
                    <a:pt x="577" y="1518"/>
                  </a:lnTo>
                  <a:lnTo>
                    <a:pt x="638" y="1427"/>
                  </a:lnTo>
                  <a:lnTo>
                    <a:pt x="729" y="1335"/>
                  </a:lnTo>
                  <a:lnTo>
                    <a:pt x="759" y="1335"/>
                  </a:lnTo>
                  <a:lnTo>
                    <a:pt x="880" y="1244"/>
                  </a:lnTo>
                  <a:lnTo>
                    <a:pt x="1032" y="1214"/>
                  </a:lnTo>
                  <a:lnTo>
                    <a:pt x="1093" y="1244"/>
                  </a:lnTo>
                  <a:lnTo>
                    <a:pt x="1184" y="1275"/>
                  </a:lnTo>
                  <a:lnTo>
                    <a:pt x="1305" y="1366"/>
                  </a:lnTo>
                  <a:lnTo>
                    <a:pt x="1396" y="1487"/>
                  </a:lnTo>
                  <a:lnTo>
                    <a:pt x="1487" y="1639"/>
                  </a:lnTo>
                  <a:lnTo>
                    <a:pt x="1609" y="1851"/>
                  </a:lnTo>
                  <a:lnTo>
                    <a:pt x="1639" y="1912"/>
                  </a:lnTo>
                  <a:lnTo>
                    <a:pt x="1669" y="1912"/>
                  </a:lnTo>
                  <a:lnTo>
                    <a:pt x="1851" y="2155"/>
                  </a:lnTo>
                  <a:lnTo>
                    <a:pt x="1973" y="2276"/>
                  </a:lnTo>
                  <a:lnTo>
                    <a:pt x="2125" y="2337"/>
                  </a:lnTo>
                  <a:lnTo>
                    <a:pt x="2155" y="2337"/>
                  </a:lnTo>
                  <a:lnTo>
                    <a:pt x="2337" y="2306"/>
                  </a:lnTo>
                  <a:lnTo>
                    <a:pt x="2367" y="2306"/>
                  </a:lnTo>
                  <a:lnTo>
                    <a:pt x="2458" y="2246"/>
                  </a:lnTo>
                  <a:lnTo>
                    <a:pt x="2489" y="2215"/>
                  </a:lnTo>
                  <a:lnTo>
                    <a:pt x="2489" y="2155"/>
                  </a:lnTo>
                  <a:lnTo>
                    <a:pt x="2580" y="2246"/>
                  </a:lnTo>
                  <a:lnTo>
                    <a:pt x="2731" y="2276"/>
                  </a:lnTo>
                  <a:lnTo>
                    <a:pt x="2853" y="2276"/>
                  </a:lnTo>
                  <a:lnTo>
                    <a:pt x="2944" y="2215"/>
                  </a:lnTo>
                  <a:lnTo>
                    <a:pt x="3005" y="2155"/>
                  </a:lnTo>
                  <a:lnTo>
                    <a:pt x="3065" y="2064"/>
                  </a:lnTo>
                  <a:lnTo>
                    <a:pt x="3065" y="2033"/>
                  </a:lnTo>
                  <a:lnTo>
                    <a:pt x="3187" y="2094"/>
                  </a:lnTo>
                  <a:lnTo>
                    <a:pt x="3278" y="2094"/>
                  </a:lnTo>
                  <a:lnTo>
                    <a:pt x="3399" y="2064"/>
                  </a:lnTo>
                  <a:lnTo>
                    <a:pt x="3520" y="1973"/>
                  </a:lnTo>
                  <a:lnTo>
                    <a:pt x="3611" y="1851"/>
                  </a:lnTo>
                  <a:lnTo>
                    <a:pt x="3672" y="1730"/>
                  </a:lnTo>
                  <a:lnTo>
                    <a:pt x="3672" y="1700"/>
                  </a:lnTo>
                  <a:lnTo>
                    <a:pt x="3702" y="1700"/>
                  </a:lnTo>
                  <a:lnTo>
                    <a:pt x="3702" y="1669"/>
                  </a:lnTo>
                  <a:lnTo>
                    <a:pt x="3763" y="1396"/>
                  </a:lnTo>
                  <a:lnTo>
                    <a:pt x="3763" y="1153"/>
                  </a:lnTo>
                  <a:lnTo>
                    <a:pt x="3702" y="1214"/>
                  </a:lnTo>
                  <a:lnTo>
                    <a:pt x="3490" y="1396"/>
                  </a:lnTo>
                  <a:lnTo>
                    <a:pt x="3247" y="1518"/>
                  </a:lnTo>
                  <a:lnTo>
                    <a:pt x="2974" y="1609"/>
                  </a:lnTo>
                  <a:lnTo>
                    <a:pt x="2671" y="1669"/>
                  </a:lnTo>
                  <a:lnTo>
                    <a:pt x="2610" y="1669"/>
                  </a:lnTo>
                  <a:lnTo>
                    <a:pt x="2398" y="1639"/>
                  </a:lnTo>
                  <a:lnTo>
                    <a:pt x="2216" y="1609"/>
                  </a:lnTo>
                  <a:lnTo>
                    <a:pt x="2033" y="1548"/>
                  </a:lnTo>
                  <a:lnTo>
                    <a:pt x="1821" y="1457"/>
                  </a:lnTo>
                  <a:lnTo>
                    <a:pt x="1639" y="1335"/>
                  </a:lnTo>
                  <a:lnTo>
                    <a:pt x="1487" y="1184"/>
                  </a:lnTo>
                  <a:lnTo>
                    <a:pt x="1366" y="1062"/>
                  </a:lnTo>
                  <a:lnTo>
                    <a:pt x="1275" y="941"/>
                  </a:lnTo>
                  <a:lnTo>
                    <a:pt x="1184" y="789"/>
                  </a:lnTo>
                  <a:lnTo>
                    <a:pt x="1123" y="638"/>
                  </a:lnTo>
                  <a:lnTo>
                    <a:pt x="1062" y="334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rgbClr val="FCB3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4"/>
            <p:cNvSpPr/>
            <p:nvPr/>
          </p:nvSpPr>
          <p:spPr>
            <a:xfrm>
              <a:off x="3310450" y="1377450"/>
              <a:ext cx="94100" cy="58425"/>
            </a:xfrm>
            <a:custGeom>
              <a:avLst/>
              <a:gdLst/>
              <a:ahLst/>
              <a:cxnLst/>
              <a:rect l="l" t="t" r="r" b="b"/>
              <a:pathLst>
                <a:path w="3764" h="2337" fill="none" extrusionOk="0">
                  <a:moveTo>
                    <a:pt x="1032" y="0"/>
                  </a:moveTo>
                  <a:lnTo>
                    <a:pt x="1032" y="0"/>
                  </a:lnTo>
                  <a:lnTo>
                    <a:pt x="820" y="122"/>
                  </a:lnTo>
                  <a:lnTo>
                    <a:pt x="607" y="273"/>
                  </a:lnTo>
                  <a:lnTo>
                    <a:pt x="456" y="425"/>
                  </a:lnTo>
                  <a:lnTo>
                    <a:pt x="274" y="607"/>
                  </a:lnTo>
                  <a:lnTo>
                    <a:pt x="152" y="820"/>
                  </a:lnTo>
                  <a:lnTo>
                    <a:pt x="61" y="1032"/>
                  </a:lnTo>
                  <a:lnTo>
                    <a:pt x="31" y="1244"/>
                  </a:lnTo>
                  <a:lnTo>
                    <a:pt x="0" y="1518"/>
                  </a:lnTo>
                  <a:lnTo>
                    <a:pt x="0" y="1518"/>
                  </a:lnTo>
                  <a:lnTo>
                    <a:pt x="0" y="1518"/>
                  </a:lnTo>
                  <a:lnTo>
                    <a:pt x="0" y="1518"/>
                  </a:lnTo>
                  <a:lnTo>
                    <a:pt x="31" y="1518"/>
                  </a:lnTo>
                  <a:lnTo>
                    <a:pt x="31" y="1518"/>
                  </a:lnTo>
                  <a:lnTo>
                    <a:pt x="31" y="1518"/>
                  </a:lnTo>
                  <a:lnTo>
                    <a:pt x="31" y="151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4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578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0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31" y="1639"/>
                  </a:lnTo>
                  <a:lnTo>
                    <a:pt x="61" y="1882"/>
                  </a:lnTo>
                  <a:lnTo>
                    <a:pt x="122" y="2003"/>
                  </a:lnTo>
                  <a:lnTo>
                    <a:pt x="152" y="2033"/>
                  </a:lnTo>
                  <a:lnTo>
                    <a:pt x="183" y="2064"/>
                  </a:lnTo>
                  <a:lnTo>
                    <a:pt x="183" y="2064"/>
                  </a:lnTo>
                  <a:lnTo>
                    <a:pt x="183" y="2064"/>
                  </a:lnTo>
                  <a:lnTo>
                    <a:pt x="183" y="2064"/>
                  </a:lnTo>
                  <a:lnTo>
                    <a:pt x="243" y="2094"/>
                  </a:lnTo>
                  <a:lnTo>
                    <a:pt x="243" y="2094"/>
                  </a:lnTo>
                  <a:lnTo>
                    <a:pt x="243" y="2094"/>
                  </a:lnTo>
                  <a:lnTo>
                    <a:pt x="243" y="2094"/>
                  </a:lnTo>
                  <a:lnTo>
                    <a:pt x="243" y="2094"/>
                  </a:lnTo>
                  <a:lnTo>
                    <a:pt x="243" y="2094"/>
                  </a:lnTo>
                  <a:lnTo>
                    <a:pt x="304" y="2064"/>
                  </a:lnTo>
                  <a:lnTo>
                    <a:pt x="334" y="2033"/>
                  </a:lnTo>
                  <a:lnTo>
                    <a:pt x="365" y="1973"/>
                  </a:lnTo>
                  <a:lnTo>
                    <a:pt x="425" y="1791"/>
                  </a:lnTo>
                  <a:lnTo>
                    <a:pt x="425" y="1791"/>
                  </a:lnTo>
                  <a:lnTo>
                    <a:pt x="425" y="1791"/>
                  </a:lnTo>
                  <a:lnTo>
                    <a:pt x="425" y="1791"/>
                  </a:lnTo>
                  <a:lnTo>
                    <a:pt x="425" y="1791"/>
                  </a:lnTo>
                  <a:lnTo>
                    <a:pt x="425" y="1760"/>
                  </a:lnTo>
                  <a:lnTo>
                    <a:pt x="425" y="1760"/>
                  </a:lnTo>
                  <a:lnTo>
                    <a:pt x="425" y="1760"/>
                  </a:lnTo>
                  <a:lnTo>
                    <a:pt x="425" y="1760"/>
                  </a:lnTo>
                  <a:lnTo>
                    <a:pt x="577" y="1518"/>
                  </a:lnTo>
                  <a:lnTo>
                    <a:pt x="638" y="1427"/>
                  </a:lnTo>
                  <a:lnTo>
                    <a:pt x="729" y="1335"/>
                  </a:lnTo>
                  <a:lnTo>
                    <a:pt x="729" y="1335"/>
                  </a:lnTo>
                  <a:lnTo>
                    <a:pt x="729" y="1335"/>
                  </a:lnTo>
                  <a:lnTo>
                    <a:pt x="759" y="1335"/>
                  </a:lnTo>
                  <a:lnTo>
                    <a:pt x="759" y="1335"/>
                  </a:lnTo>
                  <a:lnTo>
                    <a:pt x="880" y="1244"/>
                  </a:lnTo>
                  <a:lnTo>
                    <a:pt x="1032" y="1214"/>
                  </a:lnTo>
                  <a:lnTo>
                    <a:pt x="1032" y="1214"/>
                  </a:lnTo>
                  <a:lnTo>
                    <a:pt x="1032" y="1214"/>
                  </a:lnTo>
                  <a:lnTo>
                    <a:pt x="1032" y="1214"/>
                  </a:lnTo>
                  <a:lnTo>
                    <a:pt x="1032" y="1214"/>
                  </a:lnTo>
                  <a:lnTo>
                    <a:pt x="1032" y="1214"/>
                  </a:lnTo>
                  <a:lnTo>
                    <a:pt x="1032" y="1214"/>
                  </a:lnTo>
                  <a:lnTo>
                    <a:pt x="1032" y="1214"/>
                  </a:lnTo>
                  <a:lnTo>
                    <a:pt x="1093" y="1244"/>
                  </a:lnTo>
                  <a:lnTo>
                    <a:pt x="1184" y="1275"/>
                  </a:lnTo>
                  <a:lnTo>
                    <a:pt x="1305" y="1366"/>
                  </a:lnTo>
                  <a:lnTo>
                    <a:pt x="1396" y="1487"/>
                  </a:lnTo>
                  <a:lnTo>
                    <a:pt x="1487" y="1639"/>
                  </a:lnTo>
                  <a:lnTo>
                    <a:pt x="1487" y="1639"/>
                  </a:lnTo>
                  <a:lnTo>
                    <a:pt x="1609" y="1851"/>
                  </a:lnTo>
                  <a:lnTo>
                    <a:pt x="1609" y="1851"/>
                  </a:lnTo>
                  <a:lnTo>
                    <a:pt x="1639" y="1912"/>
                  </a:lnTo>
                  <a:lnTo>
                    <a:pt x="1639" y="1912"/>
                  </a:lnTo>
                  <a:lnTo>
                    <a:pt x="1669" y="1912"/>
                  </a:lnTo>
                  <a:lnTo>
                    <a:pt x="1669" y="1912"/>
                  </a:lnTo>
                  <a:lnTo>
                    <a:pt x="1851" y="2155"/>
                  </a:lnTo>
                  <a:lnTo>
                    <a:pt x="1973" y="2276"/>
                  </a:lnTo>
                  <a:lnTo>
                    <a:pt x="2125" y="2337"/>
                  </a:lnTo>
                  <a:lnTo>
                    <a:pt x="2125" y="2337"/>
                  </a:lnTo>
                  <a:lnTo>
                    <a:pt x="2125" y="2337"/>
                  </a:lnTo>
                  <a:lnTo>
                    <a:pt x="2125" y="2337"/>
                  </a:lnTo>
                  <a:lnTo>
                    <a:pt x="2155" y="2337"/>
                  </a:lnTo>
                  <a:lnTo>
                    <a:pt x="2155" y="2337"/>
                  </a:lnTo>
                  <a:lnTo>
                    <a:pt x="2155" y="2337"/>
                  </a:lnTo>
                  <a:lnTo>
                    <a:pt x="2155" y="2337"/>
                  </a:lnTo>
                  <a:lnTo>
                    <a:pt x="2337" y="2306"/>
                  </a:lnTo>
                  <a:lnTo>
                    <a:pt x="2337" y="2306"/>
                  </a:lnTo>
                  <a:lnTo>
                    <a:pt x="2337" y="2306"/>
                  </a:lnTo>
                  <a:lnTo>
                    <a:pt x="2337" y="2306"/>
                  </a:lnTo>
                  <a:lnTo>
                    <a:pt x="2337" y="2306"/>
                  </a:lnTo>
                  <a:lnTo>
                    <a:pt x="2337" y="2306"/>
                  </a:lnTo>
                  <a:lnTo>
                    <a:pt x="2337" y="2306"/>
                  </a:lnTo>
                  <a:lnTo>
                    <a:pt x="2337" y="2306"/>
                  </a:lnTo>
                  <a:lnTo>
                    <a:pt x="2367" y="2306"/>
                  </a:lnTo>
                  <a:lnTo>
                    <a:pt x="2367" y="2306"/>
                  </a:lnTo>
                  <a:lnTo>
                    <a:pt x="2458" y="2246"/>
                  </a:lnTo>
                  <a:lnTo>
                    <a:pt x="2489" y="2215"/>
                  </a:lnTo>
                  <a:lnTo>
                    <a:pt x="2489" y="2155"/>
                  </a:lnTo>
                  <a:lnTo>
                    <a:pt x="2489" y="2155"/>
                  </a:lnTo>
                  <a:lnTo>
                    <a:pt x="2489" y="2155"/>
                  </a:lnTo>
                  <a:lnTo>
                    <a:pt x="2489" y="2155"/>
                  </a:lnTo>
                  <a:lnTo>
                    <a:pt x="2458" y="2155"/>
                  </a:lnTo>
                  <a:lnTo>
                    <a:pt x="2458" y="2155"/>
                  </a:lnTo>
                  <a:lnTo>
                    <a:pt x="2458" y="2155"/>
                  </a:lnTo>
                  <a:lnTo>
                    <a:pt x="2458" y="2155"/>
                  </a:lnTo>
                  <a:lnTo>
                    <a:pt x="2458" y="2155"/>
                  </a:lnTo>
                  <a:lnTo>
                    <a:pt x="2458" y="2155"/>
                  </a:lnTo>
                  <a:lnTo>
                    <a:pt x="2489" y="2155"/>
                  </a:lnTo>
                  <a:lnTo>
                    <a:pt x="2489" y="2155"/>
                  </a:lnTo>
                  <a:lnTo>
                    <a:pt x="2580" y="2246"/>
                  </a:lnTo>
                  <a:lnTo>
                    <a:pt x="2731" y="2276"/>
                  </a:lnTo>
                  <a:lnTo>
                    <a:pt x="2731" y="2276"/>
                  </a:lnTo>
                  <a:lnTo>
                    <a:pt x="2762" y="2276"/>
                  </a:lnTo>
                  <a:lnTo>
                    <a:pt x="2762" y="2276"/>
                  </a:lnTo>
                  <a:lnTo>
                    <a:pt x="2762" y="2276"/>
                  </a:lnTo>
                  <a:lnTo>
                    <a:pt x="2762" y="2276"/>
                  </a:lnTo>
                  <a:lnTo>
                    <a:pt x="2762" y="2276"/>
                  </a:lnTo>
                  <a:lnTo>
                    <a:pt x="2762" y="2276"/>
                  </a:lnTo>
                  <a:lnTo>
                    <a:pt x="2853" y="2276"/>
                  </a:lnTo>
                  <a:lnTo>
                    <a:pt x="2944" y="2215"/>
                  </a:lnTo>
                  <a:lnTo>
                    <a:pt x="3005" y="2155"/>
                  </a:lnTo>
                  <a:lnTo>
                    <a:pt x="3065" y="2064"/>
                  </a:lnTo>
                  <a:lnTo>
                    <a:pt x="3065" y="2064"/>
                  </a:lnTo>
                  <a:lnTo>
                    <a:pt x="3065" y="2064"/>
                  </a:lnTo>
                  <a:lnTo>
                    <a:pt x="3065" y="2064"/>
                  </a:lnTo>
                  <a:lnTo>
                    <a:pt x="3065" y="2033"/>
                  </a:lnTo>
                  <a:lnTo>
                    <a:pt x="3065" y="2033"/>
                  </a:lnTo>
                  <a:lnTo>
                    <a:pt x="3065" y="2033"/>
                  </a:lnTo>
                  <a:lnTo>
                    <a:pt x="3065" y="2033"/>
                  </a:lnTo>
                  <a:lnTo>
                    <a:pt x="3065" y="2033"/>
                  </a:lnTo>
                  <a:lnTo>
                    <a:pt x="3065" y="2033"/>
                  </a:lnTo>
                  <a:lnTo>
                    <a:pt x="3187" y="2094"/>
                  </a:lnTo>
                  <a:lnTo>
                    <a:pt x="3247" y="2094"/>
                  </a:lnTo>
                  <a:lnTo>
                    <a:pt x="3247" y="2094"/>
                  </a:lnTo>
                  <a:lnTo>
                    <a:pt x="3247" y="2094"/>
                  </a:lnTo>
                  <a:lnTo>
                    <a:pt x="3247" y="2094"/>
                  </a:lnTo>
                  <a:lnTo>
                    <a:pt x="3278" y="2094"/>
                  </a:lnTo>
                  <a:lnTo>
                    <a:pt x="3278" y="2094"/>
                  </a:lnTo>
                  <a:lnTo>
                    <a:pt x="3399" y="2064"/>
                  </a:lnTo>
                  <a:lnTo>
                    <a:pt x="3520" y="1973"/>
                  </a:lnTo>
                  <a:lnTo>
                    <a:pt x="3611" y="1851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30"/>
                  </a:lnTo>
                  <a:lnTo>
                    <a:pt x="3672" y="1700"/>
                  </a:lnTo>
                  <a:lnTo>
                    <a:pt x="3672" y="1700"/>
                  </a:lnTo>
                  <a:lnTo>
                    <a:pt x="3672" y="1700"/>
                  </a:lnTo>
                  <a:lnTo>
                    <a:pt x="3672" y="1700"/>
                  </a:lnTo>
                  <a:lnTo>
                    <a:pt x="3672" y="1700"/>
                  </a:lnTo>
                  <a:lnTo>
                    <a:pt x="3672" y="1700"/>
                  </a:lnTo>
                  <a:lnTo>
                    <a:pt x="3672" y="1700"/>
                  </a:lnTo>
                  <a:lnTo>
                    <a:pt x="3672" y="1700"/>
                  </a:lnTo>
                  <a:lnTo>
                    <a:pt x="3702" y="1700"/>
                  </a:lnTo>
                  <a:lnTo>
                    <a:pt x="3702" y="1700"/>
                  </a:lnTo>
                  <a:lnTo>
                    <a:pt x="3702" y="1700"/>
                  </a:lnTo>
                  <a:lnTo>
                    <a:pt x="3702" y="1700"/>
                  </a:lnTo>
                  <a:lnTo>
                    <a:pt x="3702" y="1700"/>
                  </a:lnTo>
                  <a:lnTo>
                    <a:pt x="3702" y="1700"/>
                  </a:lnTo>
                  <a:lnTo>
                    <a:pt x="3702" y="1700"/>
                  </a:lnTo>
                  <a:lnTo>
                    <a:pt x="3702" y="1700"/>
                  </a:lnTo>
                  <a:lnTo>
                    <a:pt x="3702" y="1700"/>
                  </a:lnTo>
                  <a:lnTo>
                    <a:pt x="3702" y="1700"/>
                  </a:lnTo>
                  <a:lnTo>
                    <a:pt x="3702" y="1669"/>
                  </a:lnTo>
                  <a:lnTo>
                    <a:pt x="3702" y="1669"/>
                  </a:lnTo>
                  <a:lnTo>
                    <a:pt x="3702" y="1669"/>
                  </a:lnTo>
                  <a:lnTo>
                    <a:pt x="3702" y="1669"/>
                  </a:lnTo>
                  <a:lnTo>
                    <a:pt x="3702" y="1669"/>
                  </a:lnTo>
                  <a:lnTo>
                    <a:pt x="3702" y="1669"/>
                  </a:lnTo>
                  <a:lnTo>
                    <a:pt x="3702" y="1669"/>
                  </a:lnTo>
                  <a:lnTo>
                    <a:pt x="3702" y="1669"/>
                  </a:lnTo>
                  <a:lnTo>
                    <a:pt x="3702" y="1669"/>
                  </a:lnTo>
                  <a:lnTo>
                    <a:pt x="3702" y="1669"/>
                  </a:lnTo>
                  <a:lnTo>
                    <a:pt x="3763" y="1396"/>
                  </a:lnTo>
                  <a:lnTo>
                    <a:pt x="3763" y="1153"/>
                  </a:lnTo>
                  <a:lnTo>
                    <a:pt x="3763" y="1153"/>
                  </a:lnTo>
                  <a:lnTo>
                    <a:pt x="3702" y="1214"/>
                  </a:lnTo>
                  <a:lnTo>
                    <a:pt x="3702" y="1214"/>
                  </a:lnTo>
                  <a:lnTo>
                    <a:pt x="3490" y="1396"/>
                  </a:lnTo>
                  <a:lnTo>
                    <a:pt x="3247" y="1518"/>
                  </a:lnTo>
                  <a:lnTo>
                    <a:pt x="2974" y="1609"/>
                  </a:lnTo>
                  <a:lnTo>
                    <a:pt x="2671" y="1669"/>
                  </a:lnTo>
                  <a:lnTo>
                    <a:pt x="2671" y="1669"/>
                  </a:lnTo>
                  <a:lnTo>
                    <a:pt x="2610" y="1669"/>
                  </a:lnTo>
                  <a:lnTo>
                    <a:pt x="2610" y="1669"/>
                  </a:lnTo>
                  <a:lnTo>
                    <a:pt x="2398" y="1639"/>
                  </a:lnTo>
                  <a:lnTo>
                    <a:pt x="2216" y="1609"/>
                  </a:lnTo>
                  <a:lnTo>
                    <a:pt x="2033" y="1548"/>
                  </a:lnTo>
                  <a:lnTo>
                    <a:pt x="1821" y="1457"/>
                  </a:lnTo>
                  <a:lnTo>
                    <a:pt x="1821" y="1457"/>
                  </a:lnTo>
                  <a:lnTo>
                    <a:pt x="1639" y="1335"/>
                  </a:lnTo>
                  <a:lnTo>
                    <a:pt x="1487" y="1184"/>
                  </a:lnTo>
                  <a:lnTo>
                    <a:pt x="1487" y="1184"/>
                  </a:lnTo>
                  <a:lnTo>
                    <a:pt x="1366" y="1062"/>
                  </a:lnTo>
                  <a:lnTo>
                    <a:pt x="1275" y="941"/>
                  </a:lnTo>
                  <a:lnTo>
                    <a:pt x="1184" y="789"/>
                  </a:lnTo>
                  <a:lnTo>
                    <a:pt x="1123" y="638"/>
                  </a:lnTo>
                  <a:lnTo>
                    <a:pt x="1062" y="334"/>
                  </a:lnTo>
                  <a:lnTo>
                    <a:pt x="10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54"/>
            <p:cNvSpPr/>
            <p:nvPr/>
          </p:nvSpPr>
          <p:spPr>
            <a:xfrm>
              <a:off x="3333200" y="1394900"/>
              <a:ext cx="41000" cy="42500"/>
            </a:xfrm>
            <a:custGeom>
              <a:avLst/>
              <a:gdLst/>
              <a:ahLst/>
              <a:cxnLst/>
              <a:rect l="l" t="t" r="r" b="b"/>
              <a:pathLst>
                <a:path w="1640" h="1700" extrusionOk="0">
                  <a:moveTo>
                    <a:pt x="1063" y="0"/>
                  </a:moveTo>
                  <a:lnTo>
                    <a:pt x="1123" y="61"/>
                  </a:lnTo>
                  <a:lnTo>
                    <a:pt x="1215" y="243"/>
                  </a:lnTo>
                  <a:lnTo>
                    <a:pt x="1336" y="516"/>
                  </a:lnTo>
                  <a:lnTo>
                    <a:pt x="1457" y="820"/>
                  </a:lnTo>
                  <a:lnTo>
                    <a:pt x="1488" y="1002"/>
                  </a:lnTo>
                  <a:lnTo>
                    <a:pt x="1488" y="1153"/>
                  </a:lnTo>
                  <a:lnTo>
                    <a:pt x="1488" y="1275"/>
                  </a:lnTo>
                  <a:lnTo>
                    <a:pt x="1457" y="1396"/>
                  </a:lnTo>
                  <a:lnTo>
                    <a:pt x="1397" y="1487"/>
                  </a:lnTo>
                  <a:lnTo>
                    <a:pt x="1336" y="1517"/>
                  </a:lnTo>
                  <a:lnTo>
                    <a:pt x="1306" y="1548"/>
                  </a:lnTo>
                  <a:lnTo>
                    <a:pt x="1184" y="1548"/>
                  </a:lnTo>
                  <a:lnTo>
                    <a:pt x="1093" y="1517"/>
                  </a:lnTo>
                  <a:lnTo>
                    <a:pt x="1002" y="1426"/>
                  </a:lnTo>
                  <a:lnTo>
                    <a:pt x="911" y="1305"/>
                  </a:lnTo>
                  <a:lnTo>
                    <a:pt x="729" y="1032"/>
                  </a:lnTo>
                  <a:lnTo>
                    <a:pt x="517" y="729"/>
                  </a:lnTo>
                  <a:lnTo>
                    <a:pt x="426" y="607"/>
                  </a:lnTo>
                  <a:lnTo>
                    <a:pt x="274" y="546"/>
                  </a:lnTo>
                  <a:lnTo>
                    <a:pt x="183" y="486"/>
                  </a:lnTo>
                  <a:lnTo>
                    <a:pt x="61" y="486"/>
                  </a:lnTo>
                  <a:lnTo>
                    <a:pt x="1" y="516"/>
                  </a:lnTo>
                  <a:lnTo>
                    <a:pt x="61" y="516"/>
                  </a:lnTo>
                  <a:lnTo>
                    <a:pt x="152" y="546"/>
                  </a:lnTo>
                  <a:lnTo>
                    <a:pt x="244" y="607"/>
                  </a:lnTo>
                  <a:lnTo>
                    <a:pt x="365" y="668"/>
                  </a:lnTo>
                  <a:lnTo>
                    <a:pt x="456" y="789"/>
                  </a:lnTo>
                  <a:lnTo>
                    <a:pt x="638" y="1093"/>
                  </a:lnTo>
                  <a:lnTo>
                    <a:pt x="790" y="1396"/>
                  </a:lnTo>
                  <a:lnTo>
                    <a:pt x="881" y="1517"/>
                  </a:lnTo>
                  <a:lnTo>
                    <a:pt x="1002" y="1639"/>
                  </a:lnTo>
                  <a:lnTo>
                    <a:pt x="1123" y="1700"/>
                  </a:lnTo>
                  <a:lnTo>
                    <a:pt x="1336" y="1700"/>
                  </a:lnTo>
                  <a:lnTo>
                    <a:pt x="1427" y="1669"/>
                  </a:lnTo>
                  <a:lnTo>
                    <a:pt x="1518" y="1578"/>
                  </a:lnTo>
                  <a:lnTo>
                    <a:pt x="1609" y="1457"/>
                  </a:lnTo>
                  <a:lnTo>
                    <a:pt x="1639" y="1305"/>
                  </a:lnTo>
                  <a:lnTo>
                    <a:pt x="1639" y="1123"/>
                  </a:lnTo>
                  <a:lnTo>
                    <a:pt x="1609" y="971"/>
                  </a:lnTo>
                  <a:lnTo>
                    <a:pt x="1548" y="789"/>
                  </a:lnTo>
                  <a:lnTo>
                    <a:pt x="1427" y="455"/>
                  </a:lnTo>
                  <a:lnTo>
                    <a:pt x="1275" y="213"/>
                  </a:lnTo>
                  <a:lnTo>
                    <a:pt x="1154" y="31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54"/>
            <p:cNvSpPr/>
            <p:nvPr/>
          </p:nvSpPr>
          <p:spPr>
            <a:xfrm>
              <a:off x="3369625" y="1390350"/>
              <a:ext cx="23525" cy="44025"/>
            </a:xfrm>
            <a:custGeom>
              <a:avLst/>
              <a:gdLst/>
              <a:ahLst/>
              <a:cxnLst/>
              <a:rect l="l" t="t" r="r" b="b"/>
              <a:pathLst>
                <a:path w="941" h="1761" extrusionOk="0">
                  <a:moveTo>
                    <a:pt x="486" y="0"/>
                  </a:moveTo>
                  <a:lnTo>
                    <a:pt x="516" y="31"/>
                  </a:lnTo>
                  <a:lnTo>
                    <a:pt x="607" y="122"/>
                  </a:lnTo>
                  <a:lnTo>
                    <a:pt x="698" y="304"/>
                  </a:lnTo>
                  <a:lnTo>
                    <a:pt x="759" y="486"/>
                  </a:lnTo>
                  <a:lnTo>
                    <a:pt x="789" y="698"/>
                  </a:lnTo>
                  <a:lnTo>
                    <a:pt x="789" y="880"/>
                  </a:lnTo>
                  <a:lnTo>
                    <a:pt x="759" y="1062"/>
                  </a:lnTo>
                  <a:lnTo>
                    <a:pt x="729" y="1244"/>
                  </a:lnTo>
                  <a:lnTo>
                    <a:pt x="638" y="1396"/>
                  </a:lnTo>
                  <a:lnTo>
                    <a:pt x="516" y="1548"/>
                  </a:lnTo>
                  <a:lnTo>
                    <a:pt x="455" y="1639"/>
                  </a:lnTo>
                  <a:lnTo>
                    <a:pt x="364" y="1669"/>
                  </a:lnTo>
                  <a:lnTo>
                    <a:pt x="61" y="1669"/>
                  </a:lnTo>
                  <a:lnTo>
                    <a:pt x="0" y="1639"/>
                  </a:lnTo>
                  <a:lnTo>
                    <a:pt x="0" y="1639"/>
                  </a:lnTo>
                  <a:lnTo>
                    <a:pt x="61" y="1699"/>
                  </a:lnTo>
                  <a:lnTo>
                    <a:pt x="182" y="1760"/>
                  </a:lnTo>
                  <a:lnTo>
                    <a:pt x="395" y="1760"/>
                  </a:lnTo>
                  <a:lnTo>
                    <a:pt x="516" y="1730"/>
                  </a:lnTo>
                  <a:lnTo>
                    <a:pt x="607" y="1639"/>
                  </a:lnTo>
                  <a:lnTo>
                    <a:pt x="698" y="1578"/>
                  </a:lnTo>
                  <a:lnTo>
                    <a:pt x="759" y="1457"/>
                  </a:lnTo>
                  <a:lnTo>
                    <a:pt x="850" y="1275"/>
                  </a:lnTo>
                  <a:lnTo>
                    <a:pt x="911" y="1093"/>
                  </a:lnTo>
                  <a:lnTo>
                    <a:pt x="941" y="880"/>
                  </a:lnTo>
                  <a:lnTo>
                    <a:pt x="941" y="698"/>
                  </a:lnTo>
                  <a:lnTo>
                    <a:pt x="880" y="455"/>
                  </a:lnTo>
                  <a:lnTo>
                    <a:pt x="789" y="243"/>
                  </a:lnTo>
                  <a:lnTo>
                    <a:pt x="668" y="91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4"/>
            <p:cNvSpPr/>
            <p:nvPr/>
          </p:nvSpPr>
          <p:spPr>
            <a:xfrm>
              <a:off x="3384800" y="1375925"/>
              <a:ext cx="23525" cy="54650"/>
            </a:xfrm>
            <a:custGeom>
              <a:avLst/>
              <a:gdLst/>
              <a:ahLst/>
              <a:cxnLst/>
              <a:rect l="l" t="t" r="r" b="b"/>
              <a:pathLst>
                <a:path w="941" h="2186" extrusionOk="0">
                  <a:moveTo>
                    <a:pt x="31" y="1"/>
                  </a:moveTo>
                  <a:lnTo>
                    <a:pt x="91" y="31"/>
                  </a:lnTo>
                  <a:lnTo>
                    <a:pt x="243" y="122"/>
                  </a:lnTo>
                  <a:lnTo>
                    <a:pt x="395" y="274"/>
                  </a:lnTo>
                  <a:lnTo>
                    <a:pt x="577" y="517"/>
                  </a:lnTo>
                  <a:lnTo>
                    <a:pt x="668" y="759"/>
                  </a:lnTo>
                  <a:lnTo>
                    <a:pt x="728" y="972"/>
                  </a:lnTo>
                  <a:lnTo>
                    <a:pt x="759" y="1214"/>
                  </a:lnTo>
                  <a:lnTo>
                    <a:pt x="789" y="1427"/>
                  </a:lnTo>
                  <a:lnTo>
                    <a:pt x="759" y="1670"/>
                  </a:lnTo>
                  <a:lnTo>
                    <a:pt x="728" y="1791"/>
                  </a:lnTo>
                  <a:lnTo>
                    <a:pt x="668" y="1882"/>
                  </a:lnTo>
                  <a:lnTo>
                    <a:pt x="577" y="1973"/>
                  </a:lnTo>
                  <a:lnTo>
                    <a:pt x="455" y="2064"/>
                  </a:lnTo>
                  <a:lnTo>
                    <a:pt x="364" y="2094"/>
                  </a:lnTo>
                  <a:lnTo>
                    <a:pt x="0" y="2094"/>
                  </a:lnTo>
                  <a:lnTo>
                    <a:pt x="61" y="2125"/>
                  </a:lnTo>
                  <a:lnTo>
                    <a:pt x="243" y="2185"/>
                  </a:lnTo>
                  <a:lnTo>
                    <a:pt x="364" y="2185"/>
                  </a:lnTo>
                  <a:lnTo>
                    <a:pt x="486" y="2155"/>
                  </a:lnTo>
                  <a:lnTo>
                    <a:pt x="637" y="2064"/>
                  </a:lnTo>
                  <a:lnTo>
                    <a:pt x="759" y="1973"/>
                  </a:lnTo>
                  <a:lnTo>
                    <a:pt x="850" y="1821"/>
                  </a:lnTo>
                  <a:lnTo>
                    <a:pt x="880" y="1700"/>
                  </a:lnTo>
                  <a:lnTo>
                    <a:pt x="941" y="1427"/>
                  </a:lnTo>
                  <a:lnTo>
                    <a:pt x="941" y="1245"/>
                  </a:lnTo>
                  <a:lnTo>
                    <a:pt x="941" y="1184"/>
                  </a:lnTo>
                  <a:lnTo>
                    <a:pt x="880" y="941"/>
                  </a:lnTo>
                  <a:lnTo>
                    <a:pt x="819" y="699"/>
                  </a:lnTo>
                  <a:lnTo>
                    <a:pt x="668" y="456"/>
                  </a:lnTo>
                  <a:lnTo>
                    <a:pt x="486" y="213"/>
                  </a:lnTo>
                  <a:lnTo>
                    <a:pt x="364" y="122"/>
                  </a:lnTo>
                  <a:lnTo>
                    <a:pt x="273" y="61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4"/>
            <p:cNvSpPr/>
            <p:nvPr/>
          </p:nvSpPr>
          <p:spPr>
            <a:xfrm>
              <a:off x="3308175" y="1385025"/>
              <a:ext cx="25825" cy="42525"/>
            </a:xfrm>
            <a:custGeom>
              <a:avLst/>
              <a:gdLst/>
              <a:ahLst/>
              <a:cxnLst/>
              <a:rect l="l" t="t" r="r" b="b"/>
              <a:pathLst>
                <a:path w="1033" h="1701" extrusionOk="0">
                  <a:moveTo>
                    <a:pt x="668" y="1"/>
                  </a:moveTo>
                  <a:lnTo>
                    <a:pt x="577" y="61"/>
                  </a:lnTo>
                  <a:lnTo>
                    <a:pt x="365" y="213"/>
                  </a:lnTo>
                  <a:lnTo>
                    <a:pt x="182" y="456"/>
                  </a:lnTo>
                  <a:lnTo>
                    <a:pt x="61" y="729"/>
                  </a:lnTo>
                  <a:lnTo>
                    <a:pt x="0" y="972"/>
                  </a:lnTo>
                  <a:lnTo>
                    <a:pt x="0" y="1154"/>
                  </a:lnTo>
                  <a:lnTo>
                    <a:pt x="0" y="1245"/>
                  </a:lnTo>
                  <a:lnTo>
                    <a:pt x="0" y="1306"/>
                  </a:lnTo>
                  <a:lnTo>
                    <a:pt x="31" y="1397"/>
                  </a:lnTo>
                  <a:lnTo>
                    <a:pt x="91" y="1488"/>
                  </a:lnTo>
                  <a:lnTo>
                    <a:pt x="152" y="1579"/>
                  </a:lnTo>
                  <a:lnTo>
                    <a:pt x="213" y="1639"/>
                  </a:lnTo>
                  <a:lnTo>
                    <a:pt x="304" y="1670"/>
                  </a:lnTo>
                  <a:lnTo>
                    <a:pt x="395" y="1700"/>
                  </a:lnTo>
                  <a:lnTo>
                    <a:pt x="486" y="1700"/>
                  </a:lnTo>
                  <a:lnTo>
                    <a:pt x="547" y="1639"/>
                  </a:lnTo>
                  <a:lnTo>
                    <a:pt x="607" y="1579"/>
                  </a:lnTo>
                  <a:lnTo>
                    <a:pt x="789" y="1336"/>
                  </a:lnTo>
                  <a:lnTo>
                    <a:pt x="911" y="1124"/>
                  </a:lnTo>
                  <a:lnTo>
                    <a:pt x="1032" y="941"/>
                  </a:lnTo>
                  <a:lnTo>
                    <a:pt x="971" y="972"/>
                  </a:lnTo>
                  <a:lnTo>
                    <a:pt x="850" y="1093"/>
                  </a:lnTo>
                  <a:lnTo>
                    <a:pt x="698" y="1306"/>
                  </a:lnTo>
                  <a:lnTo>
                    <a:pt x="516" y="1518"/>
                  </a:lnTo>
                  <a:lnTo>
                    <a:pt x="425" y="1579"/>
                  </a:lnTo>
                  <a:lnTo>
                    <a:pt x="395" y="1579"/>
                  </a:lnTo>
                  <a:lnTo>
                    <a:pt x="365" y="1548"/>
                  </a:lnTo>
                  <a:lnTo>
                    <a:pt x="274" y="1488"/>
                  </a:lnTo>
                  <a:lnTo>
                    <a:pt x="213" y="1397"/>
                  </a:lnTo>
                  <a:lnTo>
                    <a:pt x="182" y="1336"/>
                  </a:lnTo>
                  <a:lnTo>
                    <a:pt x="182" y="1275"/>
                  </a:lnTo>
                  <a:lnTo>
                    <a:pt x="152" y="1215"/>
                  </a:lnTo>
                  <a:lnTo>
                    <a:pt x="152" y="1154"/>
                  </a:lnTo>
                  <a:lnTo>
                    <a:pt x="152" y="1002"/>
                  </a:lnTo>
                  <a:lnTo>
                    <a:pt x="213" y="759"/>
                  </a:lnTo>
                  <a:lnTo>
                    <a:pt x="304" y="517"/>
                  </a:lnTo>
                  <a:lnTo>
                    <a:pt x="456" y="274"/>
                  </a:lnTo>
                  <a:lnTo>
                    <a:pt x="607" y="122"/>
                  </a:lnTo>
                  <a:lnTo>
                    <a:pt x="759" y="31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4"/>
            <p:cNvSpPr/>
            <p:nvPr/>
          </p:nvSpPr>
          <p:spPr>
            <a:xfrm>
              <a:off x="3381750" y="1385025"/>
              <a:ext cx="31900" cy="48575"/>
            </a:xfrm>
            <a:custGeom>
              <a:avLst/>
              <a:gdLst/>
              <a:ahLst/>
              <a:cxnLst/>
              <a:rect l="l" t="t" r="r" b="b"/>
              <a:pathLst>
                <a:path w="1276" h="1943" extrusionOk="0">
                  <a:moveTo>
                    <a:pt x="759" y="1"/>
                  </a:moveTo>
                  <a:lnTo>
                    <a:pt x="638" y="61"/>
                  </a:lnTo>
                  <a:lnTo>
                    <a:pt x="517" y="153"/>
                  </a:lnTo>
                  <a:lnTo>
                    <a:pt x="365" y="274"/>
                  </a:lnTo>
                  <a:lnTo>
                    <a:pt x="244" y="426"/>
                  </a:lnTo>
                  <a:lnTo>
                    <a:pt x="122" y="638"/>
                  </a:lnTo>
                  <a:lnTo>
                    <a:pt x="31" y="881"/>
                  </a:lnTo>
                  <a:lnTo>
                    <a:pt x="1" y="1184"/>
                  </a:lnTo>
                  <a:lnTo>
                    <a:pt x="1" y="1457"/>
                  </a:lnTo>
                  <a:lnTo>
                    <a:pt x="31" y="1670"/>
                  </a:lnTo>
                  <a:lnTo>
                    <a:pt x="92" y="1821"/>
                  </a:lnTo>
                  <a:lnTo>
                    <a:pt x="183" y="1882"/>
                  </a:lnTo>
                  <a:lnTo>
                    <a:pt x="274" y="1943"/>
                  </a:lnTo>
                  <a:lnTo>
                    <a:pt x="365" y="1943"/>
                  </a:lnTo>
                  <a:lnTo>
                    <a:pt x="608" y="1912"/>
                  </a:lnTo>
                  <a:lnTo>
                    <a:pt x="729" y="1852"/>
                  </a:lnTo>
                  <a:lnTo>
                    <a:pt x="850" y="1761"/>
                  </a:lnTo>
                  <a:lnTo>
                    <a:pt x="1063" y="1548"/>
                  </a:lnTo>
                  <a:lnTo>
                    <a:pt x="1215" y="1336"/>
                  </a:lnTo>
                  <a:lnTo>
                    <a:pt x="1275" y="1245"/>
                  </a:lnTo>
                  <a:lnTo>
                    <a:pt x="1245" y="1093"/>
                  </a:lnTo>
                  <a:lnTo>
                    <a:pt x="1184" y="699"/>
                  </a:lnTo>
                  <a:lnTo>
                    <a:pt x="1124" y="486"/>
                  </a:lnTo>
                  <a:lnTo>
                    <a:pt x="1002" y="274"/>
                  </a:lnTo>
                  <a:lnTo>
                    <a:pt x="911" y="122"/>
                  </a:lnTo>
                  <a:lnTo>
                    <a:pt x="820" y="3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FC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4"/>
            <p:cNvSpPr/>
            <p:nvPr/>
          </p:nvSpPr>
          <p:spPr>
            <a:xfrm>
              <a:off x="3377200" y="1385025"/>
              <a:ext cx="36450" cy="53900"/>
            </a:xfrm>
            <a:custGeom>
              <a:avLst/>
              <a:gdLst/>
              <a:ahLst/>
              <a:cxnLst/>
              <a:rect l="l" t="t" r="r" b="b"/>
              <a:pathLst>
                <a:path w="1458" h="2156" extrusionOk="0">
                  <a:moveTo>
                    <a:pt x="941" y="1"/>
                  </a:moveTo>
                  <a:lnTo>
                    <a:pt x="850" y="31"/>
                  </a:lnTo>
                  <a:lnTo>
                    <a:pt x="668" y="122"/>
                  </a:lnTo>
                  <a:lnTo>
                    <a:pt x="486" y="274"/>
                  </a:lnTo>
                  <a:lnTo>
                    <a:pt x="335" y="456"/>
                  </a:lnTo>
                  <a:lnTo>
                    <a:pt x="213" y="699"/>
                  </a:lnTo>
                  <a:lnTo>
                    <a:pt x="92" y="941"/>
                  </a:lnTo>
                  <a:lnTo>
                    <a:pt x="31" y="1184"/>
                  </a:lnTo>
                  <a:lnTo>
                    <a:pt x="1" y="1427"/>
                  </a:lnTo>
                  <a:lnTo>
                    <a:pt x="61" y="1670"/>
                  </a:lnTo>
                  <a:lnTo>
                    <a:pt x="92" y="1761"/>
                  </a:lnTo>
                  <a:lnTo>
                    <a:pt x="152" y="1882"/>
                  </a:lnTo>
                  <a:lnTo>
                    <a:pt x="304" y="2034"/>
                  </a:lnTo>
                  <a:lnTo>
                    <a:pt x="456" y="2125"/>
                  </a:lnTo>
                  <a:lnTo>
                    <a:pt x="577" y="2155"/>
                  </a:lnTo>
                  <a:lnTo>
                    <a:pt x="729" y="2125"/>
                  </a:lnTo>
                  <a:lnTo>
                    <a:pt x="911" y="2064"/>
                  </a:lnTo>
                  <a:lnTo>
                    <a:pt x="1063" y="1943"/>
                  </a:lnTo>
                  <a:lnTo>
                    <a:pt x="1214" y="1791"/>
                  </a:lnTo>
                  <a:lnTo>
                    <a:pt x="1336" y="1609"/>
                  </a:lnTo>
                  <a:lnTo>
                    <a:pt x="1427" y="1427"/>
                  </a:lnTo>
                  <a:lnTo>
                    <a:pt x="1457" y="1336"/>
                  </a:lnTo>
                  <a:lnTo>
                    <a:pt x="1397" y="1397"/>
                  </a:lnTo>
                  <a:lnTo>
                    <a:pt x="1245" y="1548"/>
                  </a:lnTo>
                  <a:lnTo>
                    <a:pt x="1063" y="1730"/>
                  </a:lnTo>
                  <a:lnTo>
                    <a:pt x="911" y="1821"/>
                  </a:lnTo>
                  <a:lnTo>
                    <a:pt x="790" y="1912"/>
                  </a:lnTo>
                  <a:lnTo>
                    <a:pt x="638" y="1912"/>
                  </a:lnTo>
                  <a:lnTo>
                    <a:pt x="517" y="1882"/>
                  </a:lnTo>
                  <a:lnTo>
                    <a:pt x="426" y="1852"/>
                  </a:lnTo>
                  <a:lnTo>
                    <a:pt x="365" y="1761"/>
                  </a:lnTo>
                  <a:lnTo>
                    <a:pt x="365" y="1700"/>
                  </a:lnTo>
                  <a:lnTo>
                    <a:pt x="304" y="1609"/>
                  </a:lnTo>
                  <a:lnTo>
                    <a:pt x="304" y="1548"/>
                  </a:lnTo>
                  <a:lnTo>
                    <a:pt x="274" y="1518"/>
                  </a:lnTo>
                  <a:lnTo>
                    <a:pt x="274" y="1457"/>
                  </a:lnTo>
                  <a:lnTo>
                    <a:pt x="243" y="1275"/>
                  </a:lnTo>
                  <a:lnTo>
                    <a:pt x="274" y="1063"/>
                  </a:lnTo>
                  <a:lnTo>
                    <a:pt x="335" y="850"/>
                  </a:lnTo>
                  <a:lnTo>
                    <a:pt x="395" y="881"/>
                  </a:lnTo>
                  <a:lnTo>
                    <a:pt x="395" y="820"/>
                  </a:lnTo>
                  <a:lnTo>
                    <a:pt x="365" y="759"/>
                  </a:lnTo>
                  <a:lnTo>
                    <a:pt x="395" y="699"/>
                  </a:lnTo>
                  <a:lnTo>
                    <a:pt x="547" y="426"/>
                  </a:lnTo>
                  <a:lnTo>
                    <a:pt x="729" y="213"/>
                  </a:lnTo>
                  <a:lnTo>
                    <a:pt x="881" y="61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rgbClr val="FF5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1" name="Google Shape;2901;p54"/>
          <p:cNvSpPr/>
          <p:nvPr/>
        </p:nvSpPr>
        <p:spPr>
          <a:xfrm rot="-10226714" flipH="1">
            <a:off x="5124569" y="4017133"/>
            <a:ext cx="1061542" cy="411116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54"/>
          <p:cNvSpPr/>
          <p:nvPr/>
        </p:nvSpPr>
        <p:spPr>
          <a:xfrm rot="-192307" flipH="1">
            <a:off x="7833859" y="240741"/>
            <a:ext cx="1061544" cy="411109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9"/>
          <p:cNvSpPr txBox="1">
            <a:spLocks noGrp="1"/>
          </p:cNvSpPr>
          <p:nvPr>
            <p:ph type="title"/>
          </p:nvPr>
        </p:nvSpPr>
        <p:spPr>
          <a:xfrm>
            <a:off x="1980150" y="1264825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7200" dirty="0"/>
              <a:t>Warm up </a:t>
            </a:r>
            <a:r>
              <a:rPr lang="en" sz="8000" dirty="0"/>
              <a:t>!</a:t>
            </a:r>
            <a:endParaRPr sz="8000" dirty="0"/>
          </a:p>
        </p:txBody>
      </p:sp>
      <p:sp>
        <p:nvSpPr>
          <p:cNvPr id="972" name="Google Shape;972;p39"/>
          <p:cNvSpPr/>
          <p:nvPr/>
        </p:nvSpPr>
        <p:spPr>
          <a:xfrm rot="2370616">
            <a:off x="6257187" y="1103589"/>
            <a:ext cx="1061545" cy="411115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9"/>
          <p:cNvSpPr/>
          <p:nvPr/>
        </p:nvSpPr>
        <p:spPr>
          <a:xfrm rot="-8385214">
            <a:off x="2061120" y="2595647"/>
            <a:ext cx="1061539" cy="411110"/>
          </a:xfrm>
          <a:custGeom>
            <a:avLst/>
            <a:gdLst/>
            <a:ahLst/>
            <a:cxnLst/>
            <a:rect l="l" t="t" r="r" b="b"/>
            <a:pathLst>
              <a:path w="4510" h="1747" extrusionOk="0">
                <a:moveTo>
                  <a:pt x="3258" y="0"/>
                </a:moveTo>
                <a:lnTo>
                  <a:pt x="2789" y="53"/>
                </a:lnTo>
                <a:lnTo>
                  <a:pt x="2372" y="105"/>
                </a:lnTo>
                <a:lnTo>
                  <a:pt x="1981" y="209"/>
                </a:lnTo>
                <a:lnTo>
                  <a:pt x="1877" y="261"/>
                </a:lnTo>
                <a:lnTo>
                  <a:pt x="1616" y="365"/>
                </a:lnTo>
                <a:lnTo>
                  <a:pt x="1251" y="574"/>
                </a:lnTo>
                <a:lnTo>
                  <a:pt x="860" y="808"/>
                </a:lnTo>
                <a:lnTo>
                  <a:pt x="496" y="1121"/>
                </a:lnTo>
                <a:lnTo>
                  <a:pt x="209" y="1408"/>
                </a:lnTo>
                <a:lnTo>
                  <a:pt x="52" y="1642"/>
                </a:lnTo>
                <a:lnTo>
                  <a:pt x="0" y="1747"/>
                </a:lnTo>
                <a:lnTo>
                  <a:pt x="26" y="1747"/>
                </a:lnTo>
                <a:lnTo>
                  <a:pt x="79" y="1695"/>
                </a:lnTo>
                <a:lnTo>
                  <a:pt x="287" y="1486"/>
                </a:lnTo>
                <a:lnTo>
                  <a:pt x="600" y="1252"/>
                </a:lnTo>
                <a:lnTo>
                  <a:pt x="965" y="991"/>
                </a:lnTo>
                <a:lnTo>
                  <a:pt x="1356" y="756"/>
                </a:lnTo>
                <a:lnTo>
                  <a:pt x="1721" y="600"/>
                </a:lnTo>
                <a:lnTo>
                  <a:pt x="1981" y="522"/>
                </a:lnTo>
                <a:lnTo>
                  <a:pt x="2059" y="496"/>
                </a:lnTo>
                <a:lnTo>
                  <a:pt x="2424" y="365"/>
                </a:lnTo>
                <a:lnTo>
                  <a:pt x="2815" y="261"/>
                </a:lnTo>
                <a:lnTo>
                  <a:pt x="3258" y="209"/>
                </a:lnTo>
                <a:lnTo>
                  <a:pt x="3728" y="157"/>
                </a:lnTo>
                <a:lnTo>
                  <a:pt x="4484" y="157"/>
                </a:lnTo>
                <a:lnTo>
                  <a:pt x="4510" y="131"/>
                </a:lnTo>
                <a:lnTo>
                  <a:pt x="4405" y="105"/>
                </a:lnTo>
                <a:lnTo>
                  <a:pt x="4119" y="53"/>
                </a:lnTo>
                <a:lnTo>
                  <a:pt x="37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5196;p71">
            <a:extLst>
              <a:ext uri="{FF2B5EF4-FFF2-40B4-BE49-F238E27FC236}">
                <a16:creationId xmlns:a16="http://schemas.microsoft.com/office/drawing/2014/main" xmlns="" id="{750486EA-8AA6-407A-868A-9D0E47B9910B}"/>
              </a:ext>
            </a:extLst>
          </p:cNvPr>
          <p:cNvGrpSpPr/>
          <p:nvPr/>
        </p:nvGrpSpPr>
        <p:grpSpPr>
          <a:xfrm>
            <a:off x="6996387" y="2394160"/>
            <a:ext cx="1844512" cy="2352229"/>
            <a:chOff x="4363125" y="1689125"/>
            <a:chExt cx="1363175" cy="1738400"/>
          </a:xfrm>
        </p:grpSpPr>
        <p:sp>
          <p:nvSpPr>
            <p:cNvPr id="25" name="Google Shape;5197;p71">
              <a:extLst>
                <a:ext uri="{FF2B5EF4-FFF2-40B4-BE49-F238E27FC236}">
                  <a16:creationId xmlns:a16="http://schemas.microsoft.com/office/drawing/2014/main" xmlns="" id="{B5010411-1DFE-450A-B64A-3C569D05F2CC}"/>
                </a:ext>
              </a:extLst>
            </p:cNvPr>
            <p:cNvSpPr/>
            <p:nvPr/>
          </p:nvSpPr>
          <p:spPr>
            <a:xfrm>
              <a:off x="4363125" y="2441250"/>
              <a:ext cx="523150" cy="986275"/>
            </a:xfrm>
            <a:custGeom>
              <a:avLst/>
              <a:gdLst/>
              <a:ahLst/>
              <a:cxnLst/>
              <a:rect l="l" t="t" r="r" b="b"/>
              <a:pathLst>
                <a:path w="20926" h="39451" extrusionOk="0">
                  <a:moveTo>
                    <a:pt x="16328" y="1"/>
                  </a:moveTo>
                  <a:lnTo>
                    <a:pt x="16091" y="35"/>
                  </a:lnTo>
                  <a:lnTo>
                    <a:pt x="15854" y="68"/>
                  </a:lnTo>
                  <a:lnTo>
                    <a:pt x="15652" y="136"/>
                  </a:lnTo>
                  <a:lnTo>
                    <a:pt x="15415" y="204"/>
                  </a:lnTo>
                  <a:lnTo>
                    <a:pt x="14942" y="440"/>
                  </a:lnTo>
                  <a:lnTo>
                    <a:pt x="14671" y="609"/>
                  </a:lnTo>
                  <a:lnTo>
                    <a:pt x="14401" y="812"/>
                  </a:lnTo>
                  <a:lnTo>
                    <a:pt x="14164" y="1015"/>
                  </a:lnTo>
                  <a:lnTo>
                    <a:pt x="13928" y="1252"/>
                  </a:lnTo>
                  <a:lnTo>
                    <a:pt x="12947" y="2300"/>
                  </a:lnTo>
                  <a:lnTo>
                    <a:pt x="11967" y="3381"/>
                  </a:lnTo>
                  <a:lnTo>
                    <a:pt x="11020" y="4497"/>
                  </a:lnTo>
                  <a:lnTo>
                    <a:pt x="10108" y="5646"/>
                  </a:lnTo>
                  <a:lnTo>
                    <a:pt x="8789" y="7303"/>
                  </a:lnTo>
                  <a:lnTo>
                    <a:pt x="7471" y="9060"/>
                  </a:lnTo>
                  <a:lnTo>
                    <a:pt x="6220" y="10818"/>
                  </a:lnTo>
                  <a:lnTo>
                    <a:pt x="5612" y="11765"/>
                  </a:lnTo>
                  <a:lnTo>
                    <a:pt x="5003" y="12677"/>
                  </a:lnTo>
                  <a:lnTo>
                    <a:pt x="4428" y="13624"/>
                  </a:lnTo>
                  <a:lnTo>
                    <a:pt x="3854" y="14571"/>
                  </a:lnTo>
                  <a:lnTo>
                    <a:pt x="3313" y="15551"/>
                  </a:lnTo>
                  <a:lnTo>
                    <a:pt x="2806" y="16565"/>
                  </a:lnTo>
                  <a:lnTo>
                    <a:pt x="2333" y="17579"/>
                  </a:lnTo>
                  <a:lnTo>
                    <a:pt x="1859" y="18593"/>
                  </a:lnTo>
                  <a:lnTo>
                    <a:pt x="1454" y="19641"/>
                  </a:lnTo>
                  <a:lnTo>
                    <a:pt x="1048" y="20689"/>
                  </a:lnTo>
                  <a:lnTo>
                    <a:pt x="811" y="21433"/>
                  </a:lnTo>
                  <a:lnTo>
                    <a:pt x="609" y="22143"/>
                  </a:lnTo>
                  <a:lnTo>
                    <a:pt x="406" y="22819"/>
                  </a:lnTo>
                  <a:lnTo>
                    <a:pt x="271" y="23495"/>
                  </a:lnTo>
                  <a:lnTo>
                    <a:pt x="169" y="24103"/>
                  </a:lnTo>
                  <a:lnTo>
                    <a:pt x="68" y="24712"/>
                  </a:lnTo>
                  <a:lnTo>
                    <a:pt x="34" y="25287"/>
                  </a:lnTo>
                  <a:lnTo>
                    <a:pt x="0" y="25861"/>
                  </a:lnTo>
                  <a:lnTo>
                    <a:pt x="0" y="26402"/>
                  </a:lnTo>
                  <a:lnTo>
                    <a:pt x="34" y="26909"/>
                  </a:lnTo>
                  <a:lnTo>
                    <a:pt x="68" y="27382"/>
                  </a:lnTo>
                  <a:lnTo>
                    <a:pt x="135" y="27856"/>
                  </a:lnTo>
                  <a:lnTo>
                    <a:pt x="203" y="28295"/>
                  </a:lnTo>
                  <a:lnTo>
                    <a:pt x="338" y="28735"/>
                  </a:lnTo>
                  <a:lnTo>
                    <a:pt x="440" y="29174"/>
                  </a:lnTo>
                  <a:lnTo>
                    <a:pt x="609" y="29546"/>
                  </a:lnTo>
                  <a:lnTo>
                    <a:pt x="913" y="30290"/>
                  </a:lnTo>
                  <a:lnTo>
                    <a:pt x="1285" y="30999"/>
                  </a:lnTo>
                  <a:lnTo>
                    <a:pt x="1724" y="31642"/>
                  </a:lnTo>
                  <a:lnTo>
                    <a:pt x="2164" y="32216"/>
                  </a:lnTo>
                  <a:lnTo>
                    <a:pt x="2603" y="32791"/>
                  </a:lnTo>
                  <a:lnTo>
                    <a:pt x="3076" y="33298"/>
                  </a:lnTo>
                  <a:lnTo>
                    <a:pt x="3955" y="34312"/>
                  </a:lnTo>
                  <a:lnTo>
                    <a:pt x="4428" y="34819"/>
                  </a:lnTo>
                  <a:lnTo>
                    <a:pt x="4969" y="35360"/>
                  </a:lnTo>
                  <a:lnTo>
                    <a:pt x="5578" y="35935"/>
                  </a:lnTo>
                  <a:lnTo>
                    <a:pt x="6254" y="36510"/>
                  </a:lnTo>
                  <a:lnTo>
                    <a:pt x="6964" y="37084"/>
                  </a:lnTo>
                  <a:lnTo>
                    <a:pt x="7708" y="37659"/>
                  </a:lnTo>
                  <a:lnTo>
                    <a:pt x="8485" y="38166"/>
                  </a:lnTo>
                  <a:lnTo>
                    <a:pt x="9296" y="38605"/>
                  </a:lnTo>
                  <a:lnTo>
                    <a:pt x="10074" y="38977"/>
                  </a:lnTo>
                  <a:lnTo>
                    <a:pt x="10480" y="39112"/>
                  </a:lnTo>
                  <a:lnTo>
                    <a:pt x="10885" y="39248"/>
                  </a:lnTo>
                  <a:lnTo>
                    <a:pt x="11257" y="39349"/>
                  </a:lnTo>
                  <a:lnTo>
                    <a:pt x="11663" y="39417"/>
                  </a:lnTo>
                  <a:lnTo>
                    <a:pt x="12035" y="39451"/>
                  </a:lnTo>
                  <a:lnTo>
                    <a:pt x="12406" y="39451"/>
                  </a:lnTo>
                  <a:lnTo>
                    <a:pt x="12744" y="39417"/>
                  </a:lnTo>
                  <a:lnTo>
                    <a:pt x="13116" y="39349"/>
                  </a:lnTo>
                  <a:lnTo>
                    <a:pt x="13454" y="39248"/>
                  </a:lnTo>
                  <a:lnTo>
                    <a:pt x="13792" y="39079"/>
                  </a:lnTo>
                  <a:lnTo>
                    <a:pt x="14097" y="38876"/>
                  </a:lnTo>
                  <a:lnTo>
                    <a:pt x="14401" y="38639"/>
                  </a:lnTo>
                  <a:lnTo>
                    <a:pt x="14671" y="38335"/>
                  </a:lnTo>
                  <a:lnTo>
                    <a:pt x="14942" y="37997"/>
                  </a:lnTo>
                  <a:lnTo>
                    <a:pt x="15584" y="38166"/>
                  </a:lnTo>
                  <a:lnTo>
                    <a:pt x="16226" y="38335"/>
                  </a:lnTo>
                  <a:lnTo>
                    <a:pt x="16869" y="38470"/>
                  </a:lnTo>
                  <a:lnTo>
                    <a:pt x="17511" y="38572"/>
                  </a:lnTo>
                  <a:lnTo>
                    <a:pt x="18187" y="38572"/>
                  </a:lnTo>
                  <a:lnTo>
                    <a:pt x="18525" y="38504"/>
                  </a:lnTo>
                  <a:lnTo>
                    <a:pt x="18829" y="38403"/>
                  </a:lnTo>
                  <a:lnTo>
                    <a:pt x="19167" y="38267"/>
                  </a:lnTo>
                  <a:lnTo>
                    <a:pt x="19472" y="38098"/>
                  </a:lnTo>
                  <a:lnTo>
                    <a:pt x="19776" y="37896"/>
                  </a:lnTo>
                  <a:lnTo>
                    <a:pt x="20046" y="37659"/>
                  </a:lnTo>
                  <a:lnTo>
                    <a:pt x="20283" y="37422"/>
                  </a:lnTo>
                  <a:lnTo>
                    <a:pt x="20486" y="37118"/>
                  </a:lnTo>
                  <a:lnTo>
                    <a:pt x="20688" y="36814"/>
                  </a:lnTo>
                  <a:lnTo>
                    <a:pt x="20824" y="36476"/>
                  </a:lnTo>
                  <a:lnTo>
                    <a:pt x="20891" y="36104"/>
                  </a:lnTo>
                  <a:lnTo>
                    <a:pt x="20925" y="35732"/>
                  </a:lnTo>
                  <a:lnTo>
                    <a:pt x="20925" y="35326"/>
                  </a:lnTo>
                  <a:lnTo>
                    <a:pt x="20858" y="34887"/>
                  </a:lnTo>
                  <a:lnTo>
                    <a:pt x="20688" y="34481"/>
                  </a:lnTo>
                  <a:lnTo>
                    <a:pt x="20519" y="34109"/>
                  </a:lnTo>
                  <a:lnTo>
                    <a:pt x="20317" y="33771"/>
                  </a:lnTo>
                  <a:lnTo>
                    <a:pt x="20046" y="33501"/>
                  </a:lnTo>
                  <a:lnTo>
                    <a:pt x="19776" y="33264"/>
                  </a:lnTo>
                  <a:lnTo>
                    <a:pt x="19472" y="33095"/>
                  </a:lnTo>
                  <a:lnTo>
                    <a:pt x="19167" y="32926"/>
                  </a:lnTo>
                  <a:lnTo>
                    <a:pt x="18829" y="32825"/>
                  </a:lnTo>
                  <a:lnTo>
                    <a:pt x="18491" y="32791"/>
                  </a:lnTo>
                  <a:lnTo>
                    <a:pt x="18119" y="32757"/>
                  </a:lnTo>
                  <a:lnTo>
                    <a:pt x="17781" y="32757"/>
                  </a:lnTo>
                  <a:lnTo>
                    <a:pt x="17409" y="32825"/>
                  </a:lnTo>
                  <a:lnTo>
                    <a:pt x="17071" y="32892"/>
                  </a:lnTo>
                  <a:lnTo>
                    <a:pt x="16733" y="33028"/>
                  </a:lnTo>
                  <a:lnTo>
                    <a:pt x="16395" y="33163"/>
                  </a:lnTo>
                  <a:lnTo>
                    <a:pt x="16091" y="33332"/>
                  </a:lnTo>
                  <a:lnTo>
                    <a:pt x="16260" y="32859"/>
                  </a:lnTo>
                  <a:lnTo>
                    <a:pt x="16429" y="32385"/>
                  </a:lnTo>
                  <a:lnTo>
                    <a:pt x="16598" y="31845"/>
                  </a:lnTo>
                  <a:lnTo>
                    <a:pt x="16700" y="31337"/>
                  </a:lnTo>
                  <a:lnTo>
                    <a:pt x="16733" y="31135"/>
                  </a:lnTo>
                  <a:lnTo>
                    <a:pt x="16700" y="30966"/>
                  </a:lnTo>
                  <a:lnTo>
                    <a:pt x="16666" y="30864"/>
                  </a:lnTo>
                  <a:lnTo>
                    <a:pt x="16632" y="30830"/>
                  </a:lnTo>
                  <a:lnTo>
                    <a:pt x="16564" y="30797"/>
                  </a:lnTo>
                  <a:lnTo>
                    <a:pt x="16429" y="30830"/>
                  </a:lnTo>
                  <a:lnTo>
                    <a:pt x="16226" y="30932"/>
                  </a:lnTo>
                  <a:lnTo>
                    <a:pt x="15990" y="31101"/>
                  </a:lnTo>
                  <a:lnTo>
                    <a:pt x="15719" y="31304"/>
                  </a:lnTo>
                  <a:lnTo>
                    <a:pt x="15145" y="31845"/>
                  </a:lnTo>
                  <a:lnTo>
                    <a:pt x="14536" y="32453"/>
                  </a:lnTo>
                  <a:lnTo>
                    <a:pt x="13928" y="33095"/>
                  </a:lnTo>
                  <a:lnTo>
                    <a:pt x="12913" y="34245"/>
                  </a:lnTo>
                  <a:lnTo>
                    <a:pt x="12474" y="34718"/>
                  </a:lnTo>
                  <a:lnTo>
                    <a:pt x="6491" y="26740"/>
                  </a:lnTo>
                  <a:lnTo>
                    <a:pt x="7065" y="25760"/>
                  </a:lnTo>
                  <a:lnTo>
                    <a:pt x="8519" y="23360"/>
                  </a:lnTo>
                  <a:lnTo>
                    <a:pt x="9432" y="21872"/>
                  </a:lnTo>
                  <a:lnTo>
                    <a:pt x="10378" y="20351"/>
                  </a:lnTo>
                  <a:lnTo>
                    <a:pt x="11358" y="18864"/>
                  </a:lnTo>
                  <a:lnTo>
                    <a:pt x="12271" y="17545"/>
                  </a:lnTo>
                  <a:lnTo>
                    <a:pt x="13116" y="16396"/>
                  </a:lnTo>
                  <a:lnTo>
                    <a:pt x="13894" y="15382"/>
                  </a:lnTo>
                  <a:lnTo>
                    <a:pt x="14637" y="14402"/>
                  </a:lnTo>
                  <a:lnTo>
                    <a:pt x="15280" y="13455"/>
                  </a:lnTo>
                  <a:lnTo>
                    <a:pt x="15550" y="12982"/>
                  </a:lnTo>
                  <a:lnTo>
                    <a:pt x="15821" y="12475"/>
                  </a:lnTo>
                  <a:lnTo>
                    <a:pt x="16057" y="11968"/>
                  </a:lnTo>
                  <a:lnTo>
                    <a:pt x="16294" y="11427"/>
                  </a:lnTo>
                  <a:lnTo>
                    <a:pt x="16497" y="10852"/>
                  </a:lnTo>
                  <a:lnTo>
                    <a:pt x="16666" y="10244"/>
                  </a:lnTo>
                  <a:lnTo>
                    <a:pt x="16801" y="9567"/>
                  </a:lnTo>
                  <a:lnTo>
                    <a:pt x="16902" y="8891"/>
                  </a:lnTo>
                  <a:lnTo>
                    <a:pt x="17038" y="7776"/>
                  </a:lnTo>
                  <a:lnTo>
                    <a:pt x="17139" y="6660"/>
                  </a:lnTo>
                  <a:lnTo>
                    <a:pt x="17274" y="5579"/>
                  </a:lnTo>
                  <a:lnTo>
                    <a:pt x="17443" y="4463"/>
                  </a:lnTo>
                  <a:lnTo>
                    <a:pt x="17578" y="3821"/>
                  </a:lnTo>
                  <a:lnTo>
                    <a:pt x="17747" y="3178"/>
                  </a:lnTo>
                  <a:lnTo>
                    <a:pt x="17815" y="2840"/>
                  </a:lnTo>
                  <a:lnTo>
                    <a:pt x="17883" y="2502"/>
                  </a:lnTo>
                  <a:lnTo>
                    <a:pt x="17883" y="2164"/>
                  </a:lnTo>
                  <a:lnTo>
                    <a:pt x="17849" y="1826"/>
                  </a:lnTo>
                  <a:lnTo>
                    <a:pt x="17781" y="1454"/>
                  </a:lnTo>
                  <a:lnTo>
                    <a:pt x="17714" y="1116"/>
                  </a:lnTo>
                  <a:lnTo>
                    <a:pt x="17578" y="846"/>
                  </a:lnTo>
                  <a:lnTo>
                    <a:pt x="17443" y="609"/>
                  </a:lnTo>
                  <a:lnTo>
                    <a:pt x="17308" y="407"/>
                  </a:lnTo>
                  <a:lnTo>
                    <a:pt x="17139" y="271"/>
                  </a:lnTo>
                  <a:lnTo>
                    <a:pt x="16936" y="136"/>
                  </a:lnTo>
                  <a:lnTo>
                    <a:pt x="16733" y="68"/>
                  </a:lnTo>
                  <a:lnTo>
                    <a:pt x="16531" y="1"/>
                  </a:lnTo>
                  <a:close/>
                </a:path>
              </a:pathLst>
            </a:custGeom>
            <a:solidFill>
              <a:srgbClr val="FFD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98;p71">
              <a:extLst>
                <a:ext uri="{FF2B5EF4-FFF2-40B4-BE49-F238E27FC236}">
                  <a16:creationId xmlns:a16="http://schemas.microsoft.com/office/drawing/2014/main" xmlns="" id="{A9134F68-F9BA-4E02-9680-84C127A0850B}"/>
                </a:ext>
              </a:extLst>
            </p:cNvPr>
            <p:cNvSpPr/>
            <p:nvPr/>
          </p:nvSpPr>
          <p:spPr>
            <a:xfrm>
              <a:off x="4363125" y="2441250"/>
              <a:ext cx="523150" cy="986275"/>
            </a:xfrm>
            <a:custGeom>
              <a:avLst/>
              <a:gdLst/>
              <a:ahLst/>
              <a:cxnLst/>
              <a:rect l="l" t="t" r="r" b="b"/>
              <a:pathLst>
                <a:path w="20926" h="39451" fill="none" extrusionOk="0">
                  <a:moveTo>
                    <a:pt x="14942" y="440"/>
                  </a:moveTo>
                  <a:lnTo>
                    <a:pt x="14942" y="440"/>
                  </a:lnTo>
                  <a:lnTo>
                    <a:pt x="14671" y="609"/>
                  </a:lnTo>
                  <a:lnTo>
                    <a:pt x="14401" y="812"/>
                  </a:lnTo>
                  <a:lnTo>
                    <a:pt x="14164" y="1015"/>
                  </a:lnTo>
                  <a:lnTo>
                    <a:pt x="13928" y="1252"/>
                  </a:lnTo>
                  <a:lnTo>
                    <a:pt x="13928" y="1252"/>
                  </a:lnTo>
                  <a:lnTo>
                    <a:pt x="12947" y="2300"/>
                  </a:lnTo>
                  <a:lnTo>
                    <a:pt x="11967" y="3381"/>
                  </a:lnTo>
                  <a:lnTo>
                    <a:pt x="11020" y="4497"/>
                  </a:lnTo>
                  <a:lnTo>
                    <a:pt x="10108" y="5646"/>
                  </a:lnTo>
                  <a:lnTo>
                    <a:pt x="10108" y="5646"/>
                  </a:lnTo>
                  <a:lnTo>
                    <a:pt x="8789" y="7303"/>
                  </a:lnTo>
                  <a:lnTo>
                    <a:pt x="7471" y="9060"/>
                  </a:lnTo>
                  <a:lnTo>
                    <a:pt x="6220" y="10818"/>
                  </a:lnTo>
                  <a:lnTo>
                    <a:pt x="5612" y="11765"/>
                  </a:lnTo>
                  <a:lnTo>
                    <a:pt x="5003" y="12677"/>
                  </a:lnTo>
                  <a:lnTo>
                    <a:pt x="4428" y="13624"/>
                  </a:lnTo>
                  <a:lnTo>
                    <a:pt x="3854" y="14571"/>
                  </a:lnTo>
                  <a:lnTo>
                    <a:pt x="3313" y="15551"/>
                  </a:lnTo>
                  <a:lnTo>
                    <a:pt x="2806" y="16565"/>
                  </a:lnTo>
                  <a:lnTo>
                    <a:pt x="2333" y="17579"/>
                  </a:lnTo>
                  <a:lnTo>
                    <a:pt x="1859" y="18593"/>
                  </a:lnTo>
                  <a:lnTo>
                    <a:pt x="1454" y="19641"/>
                  </a:lnTo>
                  <a:lnTo>
                    <a:pt x="1048" y="20689"/>
                  </a:lnTo>
                  <a:lnTo>
                    <a:pt x="1048" y="20689"/>
                  </a:lnTo>
                  <a:lnTo>
                    <a:pt x="811" y="21433"/>
                  </a:lnTo>
                  <a:lnTo>
                    <a:pt x="609" y="22143"/>
                  </a:lnTo>
                  <a:lnTo>
                    <a:pt x="406" y="22819"/>
                  </a:lnTo>
                  <a:lnTo>
                    <a:pt x="271" y="23495"/>
                  </a:lnTo>
                  <a:lnTo>
                    <a:pt x="169" y="24103"/>
                  </a:lnTo>
                  <a:lnTo>
                    <a:pt x="68" y="24712"/>
                  </a:lnTo>
                  <a:lnTo>
                    <a:pt x="34" y="25287"/>
                  </a:lnTo>
                  <a:lnTo>
                    <a:pt x="0" y="25861"/>
                  </a:lnTo>
                  <a:lnTo>
                    <a:pt x="0" y="26402"/>
                  </a:lnTo>
                  <a:lnTo>
                    <a:pt x="34" y="26909"/>
                  </a:lnTo>
                  <a:lnTo>
                    <a:pt x="68" y="27382"/>
                  </a:lnTo>
                  <a:lnTo>
                    <a:pt x="135" y="27856"/>
                  </a:lnTo>
                  <a:lnTo>
                    <a:pt x="203" y="28295"/>
                  </a:lnTo>
                  <a:lnTo>
                    <a:pt x="338" y="28735"/>
                  </a:lnTo>
                  <a:lnTo>
                    <a:pt x="440" y="29174"/>
                  </a:lnTo>
                  <a:lnTo>
                    <a:pt x="609" y="29546"/>
                  </a:lnTo>
                  <a:lnTo>
                    <a:pt x="913" y="30290"/>
                  </a:lnTo>
                  <a:lnTo>
                    <a:pt x="1285" y="30999"/>
                  </a:lnTo>
                  <a:lnTo>
                    <a:pt x="1724" y="31642"/>
                  </a:lnTo>
                  <a:lnTo>
                    <a:pt x="2164" y="32216"/>
                  </a:lnTo>
                  <a:lnTo>
                    <a:pt x="2603" y="32791"/>
                  </a:lnTo>
                  <a:lnTo>
                    <a:pt x="3076" y="33298"/>
                  </a:lnTo>
                  <a:lnTo>
                    <a:pt x="3955" y="34312"/>
                  </a:lnTo>
                  <a:lnTo>
                    <a:pt x="3955" y="34312"/>
                  </a:lnTo>
                  <a:lnTo>
                    <a:pt x="4428" y="34819"/>
                  </a:lnTo>
                  <a:lnTo>
                    <a:pt x="4969" y="35360"/>
                  </a:lnTo>
                  <a:lnTo>
                    <a:pt x="5578" y="35935"/>
                  </a:lnTo>
                  <a:lnTo>
                    <a:pt x="6254" y="36510"/>
                  </a:lnTo>
                  <a:lnTo>
                    <a:pt x="6964" y="37084"/>
                  </a:lnTo>
                  <a:lnTo>
                    <a:pt x="7708" y="37659"/>
                  </a:lnTo>
                  <a:lnTo>
                    <a:pt x="8485" y="38166"/>
                  </a:lnTo>
                  <a:lnTo>
                    <a:pt x="9296" y="38605"/>
                  </a:lnTo>
                  <a:lnTo>
                    <a:pt x="10074" y="38977"/>
                  </a:lnTo>
                  <a:lnTo>
                    <a:pt x="10480" y="39112"/>
                  </a:lnTo>
                  <a:lnTo>
                    <a:pt x="10885" y="39248"/>
                  </a:lnTo>
                  <a:lnTo>
                    <a:pt x="11257" y="39349"/>
                  </a:lnTo>
                  <a:lnTo>
                    <a:pt x="11663" y="39417"/>
                  </a:lnTo>
                  <a:lnTo>
                    <a:pt x="12035" y="39451"/>
                  </a:lnTo>
                  <a:lnTo>
                    <a:pt x="12406" y="39451"/>
                  </a:lnTo>
                  <a:lnTo>
                    <a:pt x="12744" y="39417"/>
                  </a:lnTo>
                  <a:lnTo>
                    <a:pt x="13116" y="39349"/>
                  </a:lnTo>
                  <a:lnTo>
                    <a:pt x="13454" y="39248"/>
                  </a:lnTo>
                  <a:lnTo>
                    <a:pt x="13792" y="39079"/>
                  </a:lnTo>
                  <a:lnTo>
                    <a:pt x="14097" y="38876"/>
                  </a:lnTo>
                  <a:lnTo>
                    <a:pt x="14401" y="38639"/>
                  </a:lnTo>
                  <a:lnTo>
                    <a:pt x="14671" y="38335"/>
                  </a:lnTo>
                  <a:lnTo>
                    <a:pt x="14942" y="37997"/>
                  </a:lnTo>
                  <a:lnTo>
                    <a:pt x="14942" y="37997"/>
                  </a:lnTo>
                  <a:lnTo>
                    <a:pt x="15584" y="38166"/>
                  </a:lnTo>
                  <a:lnTo>
                    <a:pt x="16226" y="38335"/>
                  </a:lnTo>
                  <a:lnTo>
                    <a:pt x="16869" y="38470"/>
                  </a:lnTo>
                  <a:lnTo>
                    <a:pt x="17511" y="38572"/>
                  </a:lnTo>
                  <a:lnTo>
                    <a:pt x="17511" y="38572"/>
                  </a:lnTo>
                  <a:lnTo>
                    <a:pt x="17849" y="38572"/>
                  </a:lnTo>
                  <a:lnTo>
                    <a:pt x="18187" y="38572"/>
                  </a:lnTo>
                  <a:lnTo>
                    <a:pt x="18525" y="38504"/>
                  </a:lnTo>
                  <a:lnTo>
                    <a:pt x="18829" y="38403"/>
                  </a:lnTo>
                  <a:lnTo>
                    <a:pt x="19167" y="38267"/>
                  </a:lnTo>
                  <a:lnTo>
                    <a:pt x="19472" y="38098"/>
                  </a:lnTo>
                  <a:lnTo>
                    <a:pt x="19776" y="37896"/>
                  </a:lnTo>
                  <a:lnTo>
                    <a:pt x="20046" y="37659"/>
                  </a:lnTo>
                  <a:lnTo>
                    <a:pt x="20283" y="37422"/>
                  </a:lnTo>
                  <a:lnTo>
                    <a:pt x="20486" y="37118"/>
                  </a:lnTo>
                  <a:lnTo>
                    <a:pt x="20688" y="36814"/>
                  </a:lnTo>
                  <a:lnTo>
                    <a:pt x="20824" y="36476"/>
                  </a:lnTo>
                  <a:lnTo>
                    <a:pt x="20891" y="36104"/>
                  </a:lnTo>
                  <a:lnTo>
                    <a:pt x="20925" y="35732"/>
                  </a:lnTo>
                  <a:lnTo>
                    <a:pt x="20925" y="35326"/>
                  </a:lnTo>
                  <a:lnTo>
                    <a:pt x="20858" y="34887"/>
                  </a:lnTo>
                  <a:lnTo>
                    <a:pt x="20858" y="34887"/>
                  </a:lnTo>
                  <a:lnTo>
                    <a:pt x="20688" y="34481"/>
                  </a:lnTo>
                  <a:lnTo>
                    <a:pt x="20519" y="34109"/>
                  </a:lnTo>
                  <a:lnTo>
                    <a:pt x="20317" y="33771"/>
                  </a:lnTo>
                  <a:lnTo>
                    <a:pt x="20046" y="33501"/>
                  </a:lnTo>
                  <a:lnTo>
                    <a:pt x="19776" y="33264"/>
                  </a:lnTo>
                  <a:lnTo>
                    <a:pt x="19472" y="33095"/>
                  </a:lnTo>
                  <a:lnTo>
                    <a:pt x="19167" y="32926"/>
                  </a:lnTo>
                  <a:lnTo>
                    <a:pt x="18829" y="32825"/>
                  </a:lnTo>
                  <a:lnTo>
                    <a:pt x="18491" y="32791"/>
                  </a:lnTo>
                  <a:lnTo>
                    <a:pt x="18119" y="32757"/>
                  </a:lnTo>
                  <a:lnTo>
                    <a:pt x="17781" y="32757"/>
                  </a:lnTo>
                  <a:lnTo>
                    <a:pt x="17409" y="32825"/>
                  </a:lnTo>
                  <a:lnTo>
                    <a:pt x="17071" y="32892"/>
                  </a:lnTo>
                  <a:lnTo>
                    <a:pt x="16733" y="33028"/>
                  </a:lnTo>
                  <a:lnTo>
                    <a:pt x="16395" y="33163"/>
                  </a:lnTo>
                  <a:lnTo>
                    <a:pt x="16091" y="33332"/>
                  </a:lnTo>
                  <a:lnTo>
                    <a:pt x="16091" y="33332"/>
                  </a:lnTo>
                  <a:lnTo>
                    <a:pt x="16260" y="32859"/>
                  </a:lnTo>
                  <a:lnTo>
                    <a:pt x="16429" y="32385"/>
                  </a:lnTo>
                  <a:lnTo>
                    <a:pt x="16598" y="31845"/>
                  </a:lnTo>
                  <a:lnTo>
                    <a:pt x="16700" y="31337"/>
                  </a:lnTo>
                  <a:lnTo>
                    <a:pt x="16733" y="31135"/>
                  </a:lnTo>
                  <a:lnTo>
                    <a:pt x="16700" y="30966"/>
                  </a:lnTo>
                  <a:lnTo>
                    <a:pt x="16666" y="30864"/>
                  </a:lnTo>
                  <a:lnTo>
                    <a:pt x="16632" y="30830"/>
                  </a:lnTo>
                  <a:lnTo>
                    <a:pt x="16564" y="30797"/>
                  </a:lnTo>
                  <a:lnTo>
                    <a:pt x="16429" y="30830"/>
                  </a:lnTo>
                  <a:lnTo>
                    <a:pt x="16226" y="30932"/>
                  </a:lnTo>
                  <a:lnTo>
                    <a:pt x="16226" y="30932"/>
                  </a:lnTo>
                  <a:lnTo>
                    <a:pt x="15990" y="31101"/>
                  </a:lnTo>
                  <a:lnTo>
                    <a:pt x="15719" y="31304"/>
                  </a:lnTo>
                  <a:lnTo>
                    <a:pt x="15145" y="31845"/>
                  </a:lnTo>
                  <a:lnTo>
                    <a:pt x="14536" y="32453"/>
                  </a:lnTo>
                  <a:lnTo>
                    <a:pt x="13928" y="33095"/>
                  </a:lnTo>
                  <a:lnTo>
                    <a:pt x="12913" y="34245"/>
                  </a:lnTo>
                  <a:lnTo>
                    <a:pt x="12474" y="34718"/>
                  </a:lnTo>
                  <a:lnTo>
                    <a:pt x="6491" y="26740"/>
                  </a:lnTo>
                  <a:lnTo>
                    <a:pt x="6491" y="26740"/>
                  </a:lnTo>
                  <a:lnTo>
                    <a:pt x="7065" y="25760"/>
                  </a:lnTo>
                  <a:lnTo>
                    <a:pt x="8519" y="23360"/>
                  </a:lnTo>
                  <a:lnTo>
                    <a:pt x="9432" y="21872"/>
                  </a:lnTo>
                  <a:lnTo>
                    <a:pt x="10378" y="20351"/>
                  </a:lnTo>
                  <a:lnTo>
                    <a:pt x="11358" y="18864"/>
                  </a:lnTo>
                  <a:lnTo>
                    <a:pt x="12271" y="17545"/>
                  </a:lnTo>
                  <a:lnTo>
                    <a:pt x="12271" y="17545"/>
                  </a:lnTo>
                  <a:lnTo>
                    <a:pt x="13116" y="16396"/>
                  </a:lnTo>
                  <a:lnTo>
                    <a:pt x="13894" y="15382"/>
                  </a:lnTo>
                  <a:lnTo>
                    <a:pt x="14637" y="14402"/>
                  </a:lnTo>
                  <a:lnTo>
                    <a:pt x="15280" y="13455"/>
                  </a:lnTo>
                  <a:lnTo>
                    <a:pt x="15550" y="12982"/>
                  </a:lnTo>
                  <a:lnTo>
                    <a:pt x="15821" y="12475"/>
                  </a:lnTo>
                  <a:lnTo>
                    <a:pt x="16057" y="11968"/>
                  </a:lnTo>
                  <a:lnTo>
                    <a:pt x="16294" y="11427"/>
                  </a:lnTo>
                  <a:lnTo>
                    <a:pt x="16497" y="10852"/>
                  </a:lnTo>
                  <a:lnTo>
                    <a:pt x="16666" y="10244"/>
                  </a:lnTo>
                  <a:lnTo>
                    <a:pt x="16801" y="9567"/>
                  </a:lnTo>
                  <a:lnTo>
                    <a:pt x="16902" y="8891"/>
                  </a:lnTo>
                  <a:lnTo>
                    <a:pt x="16902" y="8891"/>
                  </a:lnTo>
                  <a:lnTo>
                    <a:pt x="17038" y="7776"/>
                  </a:lnTo>
                  <a:lnTo>
                    <a:pt x="17139" y="6660"/>
                  </a:lnTo>
                  <a:lnTo>
                    <a:pt x="17274" y="5579"/>
                  </a:lnTo>
                  <a:lnTo>
                    <a:pt x="17443" y="4463"/>
                  </a:lnTo>
                  <a:lnTo>
                    <a:pt x="17443" y="4463"/>
                  </a:lnTo>
                  <a:lnTo>
                    <a:pt x="17578" y="3821"/>
                  </a:lnTo>
                  <a:lnTo>
                    <a:pt x="17747" y="3178"/>
                  </a:lnTo>
                  <a:lnTo>
                    <a:pt x="17815" y="2840"/>
                  </a:lnTo>
                  <a:lnTo>
                    <a:pt x="17883" y="2502"/>
                  </a:lnTo>
                  <a:lnTo>
                    <a:pt x="17883" y="2164"/>
                  </a:lnTo>
                  <a:lnTo>
                    <a:pt x="17849" y="1826"/>
                  </a:lnTo>
                  <a:lnTo>
                    <a:pt x="17849" y="1826"/>
                  </a:lnTo>
                  <a:lnTo>
                    <a:pt x="17781" y="1454"/>
                  </a:lnTo>
                  <a:lnTo>
                    <a:pt x="17714" y="1116"/>
                  </a:lnTo>
                  <a:lnTo>
                    <a:pt x="17578" y="846"/>
                  </a:lnTo>
                  <a:lnTo>
                    <a:pt x="17443" y="609"/>
                  </a:lnTo>
                  <a:lnTo>
                    <a:pt x="17308" y="407"/>
                  </a:lnTo>
                  <a:lnTo>
                    <a:pt x="17139" y="271"/>
                  </a:lnTo>
                  <a:lnTo>
                    <a:pt x="16936" y="136"/>
                  </a:lnTo>
                  <a:lnTo>
                    <a:pt x="16733" y="68"/>
                  </a:lnTo>
                  <a:lnTo>
                    <a:pt x="16531" y="1"/>
                  </a:lnTo>
                  <a:lnTo>
                    <a:pt x="16328" y="1"/>
                  </a:lnTo>
                  <a:lnTo>
                    <a:pt x="16091" y="35"/>
                  </a:lnTo>
                  <a:lnTo>
                    <a:pt x="15854" y="68"/>
                  </a:lnTo>
                  <a:lnTo>
                    <a:pt x="15652" y="136"/>
                  </a:lnTo>
                  <a:lnTo>
                    <a:pt x="15415" y="204"/>
                  </a:lnTo>
                  <a:lnTo>
                    <a:pt x="14942" y="4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99;p71">
              <a:extLst>
                <a:ext uri="{FF2B5EF4-FFF2-40B4-BE49-F238E27FC236}">
                  <a16:creationId xmlns:a16="http://schemas.microsoft.com/office/drawing/2014/main" xmlns="" id="{CE9D9F54-457B-4B14-97C6-5522754A1EE6}"/>
                </a:ext>
              </a:extLst>
            </p:cNvPr>
            <p:cNvSpPr/>
            <p:nvPr/>
          </p:nvSpPr>
          <p:spPr>
            <a:xfrm>
              <a:off x="4736650" y="2448875"/>
              <a:ext cx="7625" cy="3400"/>
            </a:xfrm>
            <a:custGeom>
              <a:avLst/>
              <a:gdLst/>
              <a:ahLst/>
              <a:cxnLst/>
              <a:rect l="l" t="t" r="r" b="b"/>
              <a:pathLst>
                <a:path w="305" h="136" extrusionOk="0">
                  <a:moveTo>
                    <a:pt x="305" y="0"/>
                  </a:moveTo>
                  <a:lnTo>
                    <a:pt x="305" y="0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305" y="0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E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00;p71">
              <a:extLst>
                <a:ext uri="{FF2B5EF4-FFF2-40B4-BE49-F238E27FC236}">
                  <a16:creationId xmlns:a16="http://schemas.microsoft.com/office/drawing/2014/main" xmlns="" id="{660DF28D-E7FE-40F1-9130-1C50F4F3B99A}"/>
                </a:ext>
              </a:extLst>
            </p:cNvPr>
            <p:cNvSpPr/>
            <p:nvPr/>
          </p:nvSpPr>
          <p:spPr>
            <a:xfrm>
              <a:off x="4736650" y="2448875"/>
              <a:ext cx="7625" cy="3400"/>
            </a:xfrm>
            <a:custGeom>
              <a:avLst/>
              <a:gdLst/>
              <a:ahLst/>
              <a:cxnLst/>
              <a:rect l="l" t="t" r="r" b="b"/>
              <a:pathLst>
                <a:path w="305" h="136" fill="none" extrusionOk="0">
                  <a:moveTo>
                    <a:pt x="305" y="0"/>
                  </a:moveTo>
                  <a:lnTo>
                    <a:pt x="305" y="0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305" y="0"/>
                  </a:lnTo>
                  <a:lnTo>
                    <a:pt x="3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01;p71">
              <a:extLst>
                <a:ext uri="{FF2B5EF4-FFF2-40B4-BE49-F238E27FC236}">
                  <a16:creationId xmlns:a16="http://schemas.microsoft.com/office/drawing/2014/main" xmlns="" id="{FCFFC751-14D7-45B2-ADDC-1120CFFF7AC3}"/>
                </a:ext>
              </a:extLst>
            </p:cNvPr>
            <p:cNvSpPr/>
            <p:nvPr/>
          </p:nvSpPr>
          <p:spPr>
            <a:xfrm>
              <a:off x="4363125" y="2448875"/>
              <a:ext cx="381150" cy="903425"/>
            </a:xfrm>
            <a:custGeom>
              <a:avLst/>
              <a:gdLst/>
              <a:ahLst/>
              <a:cxnLst/>
              <a:rect l="l" t="t" r="r" b="b"/>
              <a:pathLst>
                <a:path w="15246" h="36137" extrusionOk="0">
                  <a:moveTo>
                    <a:pt x="15246" y="0"/>
                  </a:moveTo>
                  <a:lnTo>
                    <a:pt x="14942" y="135"/>
                  </a:lnTo>
                  <a:lnTo>
                    <a:pt x="14874" y="203"/>
                  </a:lnTo>
                  <a:lnTo>
                    <a:pt x="14840" y="642"/>
                  </a:lnTo>
                  <a:lnTo>
                    <a:pt x="15043" y="271"/>
                  </a:lnTo>
                  <a:lnTo>
                    <a:pt x="15246" y="0"/>
                  </a:lnTo>
                  <a:close/>
                  <a:moveTo>
                    <a:pt x="13319" y="7369"/>
                  </a:moveTo>
                  <a:lnTo>
                    <a:pt x="12643" y="9093"/>
                  </a:lnTo>
                  <a:lnTo>
                    <a:pt x="12609" y="9398"/>
                  </a:lnTo>
                  <a:lnTo>
                    <a:pt x="12542" y="10040"/>
                  </a:lnTo>
                  <a:lnTo>
                    <a:pt x="12508" y="10716"/>
                  </a:lnTo>
                  <a:lnTo>
                    <a:pt x="12508" y="11291"/>
                  </a:lnTo>
                  <a:lnTo>
                    <a:pt x="12542" y="11832"/>
                  </a:lnTo>
                  <a:lnTo>
                    <a:pt x="12575" y="12305"/>
                  </a:lnTo>
                  <a:lnTo>
                    <a:pt x="12643" y="12643"/>
                  </a:lnTo>
                  <a:lnTo>
                    <a:pt x="12677" y="12947"/>
                  </a:lnTo>
                  <a:lnTo>
                    <a:pt x="12744" y="13251"/>
                  </a:lnTo>
                  <a:lnTo>
                    <a:pt x="12846" y="13792"/>
                  </a:lnTo>
                  <a:lnTo>
                    <a:pt x="12947" y="12406"/>
                  </a:lnTo>
                  <a:lnTo>
                    <a:pt x="13082" y="11054"/>
                  </a:lnTo>
                  <a:lnTo>
                    <a:pt x="13116" y="10141"/>
                  </a:lnTo>
                  <a:lnTo>
                    <a:pt x="13150" y="9195"/>
                  </a:lnTo>
                  <a:lnTo>
                    <a:pt x="13218" y="8282"/>
                  </a:lnTo>
                  <a:lnTo>
                    <a:pt x="13319" y="7369"/>
                  </a:lnTo>
                  <a:close/>
                  <a:moveTo>
                    <a:pt x="12305" y="9939"/>
                  </a:moveTo>
                  <a:lnTo>
                    <a:pt x="11663" y="11392"/>
                  </a:lnTo>
                  <a:lnTo>
                    <a:pt x="11020" y="12880"/>
                  </a:lnTo>
                  <a:lnTo>
                    <a:pt x="10310" y="14299"/>
                  </a:lnTo>
                  <a:lnTo>
                    <a:pt x="9601" y="15719"/>
                  </a:lnTo>
                  <a:lnTo>
                    <a:pt x="8857" y="17105"/>
                  </a:lnTo>
                  <a:lnTo>
                    <a:pt x="8046" y="18457"/>
                  </a:lnTo>
                  <a:lnTo>
                    <a:pt x="7200" y="19776"/>
                  </a:lnTo>
                  <a:lnTo>
                    <a:pt x="6288" y="21094"/>
                  </a:lnTo>
                  <a:lnTo>
                    <a:pt x="5307" y="22379"/>
                  </a:lnTo>
                  <a:lnTo>
                    <a:pt x="5037" y="22683"/>
                  </a:lnTo>
                  <a:lnTo>
                    <a:pt x="4733" y="22953"/>
                  </a:lnTo>
                  <a:lnTo>
                    <a:pt x="4395" y="23190"/>
                  </a:lnTo>
                  <a:lnTo>
                    <a:pt x="4023" y="23359"/>
                  </a:lnTo>
                  <a:lnTo>
                    <a:pt x="3651" y="23494"/>
                  </a:lnTo>
                  <a:lnTo>
                    <a:pt x="3245" y="23596"/>
                  </a:lnTo>
                  <a:lnTo>
                    <a:pt x="2840" y="23629"/>
                  </a:lnTo>
                  <a:lnTo>
                    <a:pt x="2434" y="23663"/>
                  </a:lnTo>
                  <a:lnTo>
                    <a:pt x="1859" y="23629"/>
                  </a:lnTo>
                  <a:lnTo>
                    <a:pt x="1318" y="23528"/>
                  </a:lnTo>
                  <a:lnTo>
                    <a:pt x="778" y="23393"/>
                  </a:lnTo>
                  <a:lnTo>
                    <a:pt x="271" y="23156"/>
                  </a:lnTo>
                  <a:lnTo>
                    <a:pt x="135" y="23967"/>
                  </a:lnTo>
                  <a:lnTo>
                    <a:pt x="34" y="24745"/>
                  </a:lnTo>
                  <a:lnTo>
                    <a:pt x="0" y="25489"/>
                  </a:lnTo>
                  <a:lnTo>
                    <a:pt x="0" y="26165"/>
                  </a:lnTo>
                  <a:lnTo>
                    <a:pt x="34" y="26807"/>
                  </a:lnTo>
                  <a:lnTo>
                    <a:pt x="102" y="27449"/>
                  </a:lnTo>
                  <a:lnTo>
                    <a:pt x="237" y="28024"/>
                  </a:lnTo>
                  <a:lnTo>
                    <a:pt x="372" y="28565"/>
                  </a:lnTo>
                  <a:lnTo>
                    <a:pt x="642" y="28396"/>
                  </a:lnTo>
                  <a:lnTo>
                    <a:pt x="913" y="28193"/>
                  </a:lnTo>
                  <a:lnTo>
                    <a:pt x="1217" y="28058"/>
                  </a:lnTo>
                  <a:lnTo>
                    <a:pt x="1521" y="27922"/>
                  </a:lnTo>
                  <a:lnTo>
                    <a:pt x="1826" y="27821"/>
                  </a:lnTo>
                  <a:lnTo>
                    <a:pt x="2164" y="27753"/>
                  </a:lnTo>
                  <a:lnTo>
                    <a:pt x="2502" y="27686"/>
                  </a:lnTo>
                  <a:lnTo>
                    <a:pt x="2840" y="27686"/>
                  </a:lnTo>
                  <a:lnTo>
                    <a:pt x="3381" y="27720"/>
                  </a:lnTo>
                  <a:lnTo>
                    <a:pt x="3921" y="27821"/>
                  </a:lnTo>
                  <a:lnTo>
                    <a:pt x="4462" y="28024"/>
                  </a:lnTo>
                  <a:lnTo>
                    <a:pt x="5037" y="28328"/>
                  </a:lnTo>
                  <a:lnTo>
                    <a:pt x="5578" y="28666"/>
                  </a:lnTo>
                  <a:lnTo>
                    <a:pt x="6119" y="29038"/>
                  </a:lnTo>
                  <a:lnTo>
                    <a:pt x="6592" y="29444"/>
                  </a:lnTo>
                  <a:lnTo>
                    <a:pt x="7031" y="29883"/>
                  </a:lnTo>
                  <a:lnTo>
                    <a:pt x="7437" y="30323"/>
                  </a:lnTo>
                  <a:lnTo>
                    <a:pt x="7843" y="30762"/>
                  </a:lnTo>
                  <a:lnTo>
                    <a:pt x="8215" y="31235"/>
                  </a:lnTo>
                  <a:lnTo>
                    <a:pt x="8553" y="31742"/>
                  </a:lnTo>
                  <a:lnTo>
                    <a:pt x="8857" y="32249"/>
                  </a:lnTo>
                  <a:lnTo>
                    <a:pt x="9161" y="32757"/>
                  </a:lnTo>
                  <a:lnTo>
                    <a:pt x="9432" y="33297"/>
                  </a:lnTo>
                  <a:lnTo>
                    <a:pt x="9668" y="33838"/>
                  </a:lnTo>
                  <a:lnTo>
                    <a:pt x="10141" y="34988"/>
                  </a:lnTo>
                  <a:lnTo>
                    <a:pt x="10547" y="36137"/>
                  </a:lnTo>
                  <a:lnTo>
                    <a:pt x="11020" y="35157"/>
                  </a:lnTo>
                  <a:lnTo>
                    <a:pt x="11798" y="33500"/>
                  </a:lnTo>
                  <a:lnTo>
                    <a:pt x="12474" y="34379"/>
                  </a:lnTo>
                  <a:lnTo>
                    <a:pt x="6491" y="26435"/>
                  </a:lnTo>
                  <a:lnTo>
                    <a:pt x="7065" y="25455"/>
                  </a:lnTo>
                  <a:lnTo>
                    <a:pt x="8519" y="23055"/>
                  </a:lnTo>
                  <a:lnTo>
                    <a:pt x="9432" y="21567"/>
                  </a:lnTo>
                  <a:lnTo>
                    <a:pt x="10378" y="20046"/>
                  </a:lnTo>
                  <a:lnTo>
                    <a:pt x="11358" y="18559"/>
                  </a:lnTo>
                  <a:lnTo>
                    <a:pt x="12271" y="17240"/>
                  </a:lnTo>
                  <a:lnTo>
                    <a:pt x="13082" y="16125"/>
                  </a:lnTo>
                  <a:lnTo>
                    <a:pt x="13049" y="16023"/>
                  </a:lnTo>
                  <a:lnTo>
                    <a:pt x="12947" y="16091"/>
                  </a:lnTo>
                  <a:lnTo>
                    <a:pt x="12947" y="16091"/>
                  </a:lnTo>
                  <a:lnTo>
                    <a:pt x="13015" y="15990"/>
                  </a:lnTo>
                  <a:lnTo>
                    <a:pt x="12947" y="15652"/>
                  </a:lnTo>
                  <a:lnTo>
                    <a:pt x="12846" y="15347"/>
                  </a:lnTo>
                  <a:lnTo>
                    <a:pt x="12812" y="15009"/>
                  </a:lnTo>
                  <a:lnTo>
                    <a:pt x="12778" y="14671"/>
                  </a:lnTo>
                  <a:lnTo>
                    <a:pt x="12609" y="14130"/>
                  </a:lnTo>
                  <a:lnTo>
                    <a:pt x="12508" y="13657"/>
                  </a:lnTo>
                  <a:lnTo>
                    <a:pt x="12406" y="13319"/>
                  </a:lnTo>
                  <a:lnTo>
                    <a:pt x="12339" y="13015"/>
                  </a:lnTo>
                  <a:lnTo>
                    <a:pt x="12305" y="12677"/>
                  </a:lnTo>
                  <a:lnTo>
                    <a:pt x="12271" y="12339"/>
                  </a:lnTo>
                  <a:lnTo>
                    <a:pt x="12237" y="11865"/>
                  </a:lnTo>
                  <a:lnTo>
                    <a:pt x="12204" y="11426"/>
                  </a:lnTo>
                  <a:lnTo>
                    <a:pt x="12237" y="10953"/>
                  </a:lnTo>
                  <a:lnTo>
                    <a:pt x="12237" y="10446"/>
                  </a:lnTo>
                  <a:lnTo>
                    <a:pt x="12305" y="9939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02;p71">
              <a:extLst>
                <a:ext uri="{FF2B5EF4-FFF2-40B4-BE49-F238E27FC236}">
                  <a16:creationId xmlns:a16="http://schemas.microsoft.com/office/drawing/2014/main" xmlns="" id="{00E45318-2675-4FD2-8211-578C5AA8092F}"/>
                </a:ext>
              </a:extLst>
            </p:cNvPr>
            <p:cNvSpPr/>
            <p:nvPr/>
          </p:nvSpPr>
          <p:spPr>
            <a:xfrm>
              <a:off x="4363125" y="2697325"/>
              <a:ext cx="327075" cy="654975"/>
            </a:xfrm>
            <a:custGeom>
              <a:avLst/>
              <a:gdLst/>
              <a:ahLst/>
              <a:cxnLst/>
              <a:rect l="l" t="t" r="r" b="b"/>
              <a:pathLst>
                <a:path w="13083" h="26199" fill="none" extrusionOk="0">
                  <a:moveTo>
                    <a:pt x="12305" y="1"/>
                  </a:moveTo>
                  <a:lnTo>
                    <a:pt x="12305" y="1"/>
                  </a:lnTo>
                  <a:lnTo>
                    <a:pt x="11663" y="1454"/>
                  </a:lnTo>
                  <a:lnTo>
                    <a:pt x="11663" y="1454"/>
                  </a:lnTo>
                  <a:lnTo>
                    <a:pt x="11020" y="2942"/>
                  </a:lnTo>
                  <a:lnTo>
                    <a:pt x="10310" y="4361"/>
                  </a:lnTo>
                  <a:lnTo>
                    <a:pt x="9601" y="5781"/>
                  </a:lnTo>
                  <a:lnTo>
                    <a:pt x="8857" y="7167"/>
                  </a:lnTo>
                  <a:lnTo>
                    <a:pt x="8046" y="8519"/>
                  </a:lnTo>
                  <a:lnTo>
                    <a:pt x="7200" y="9838"/>
                  </a:lnTo>
                  <a:lnTo>
                    <a:pt x="6288" y="11156"/>
                  </a:lnTo>
                  <a:lnTo>
                    <a:pt x="5307" y="12441"/>
                  </a:lnTo>
                  <a:lnTo>
                    <a:pt x="5307" y="12441"/>
                  </a:lnTo>
                  <a:lnTo>
                    <a:pt x="5037" y="12745"/>
                  </a:lnTo>
                  <a:lnTo>
                    <a:pt x="4733" y="13015"/>
                  </a:lnTo>
                  <a:lnTo>
                    <a:pt x="4395" y="13252"/>
                  </a:lnTo>
                  <a:lnTo>
                    <a:pt x="4023" y="13421"/>
                  </a:lnTo>
                  <a:lnTo>
                    <a:pt x="3651" y="13556"/>
                  </a:lnTo>
                  <a:lnTo>
                    <a:pt x="3245" y="13658"/>
                  </a:lnTo>
                  <a:lnTo>
                    <a:pt x="2840" y="13691"/>
                  </a:lnTo>
                  <a:lnTo>
                    <a:pt x="2434" y="13725"/>
                  </a:lnTo>
                  <a:lnTo>
                    <a:pt x="2434" y="13725"/>
                  </a:lnTo>
                  <a:lnTo>
                    <a:pt x="1859" y="13691"/>
                  </a:lnTo>
                  <a:lnTo>
                    <a:pt x="1318" y="13590"/>
                  </a:lnTo>
                  <a:lnTo>
                    <a:pt x="778" y="13455"/>
                  </a:lnTo>
                  <a:lnTo>
                    <a:pt x="271" y="13218"/>
                  </a:lnTo>
                  <a:lnTo>
                    <a:pt x="271" y="13218"/>
                  </a:lnTo>
                  <a:lnTo>
                    <a:pt x="135" y="14029"/>
                  </a:lnTo>
                  <a:lnTo>
                    <a:pt x="34" y="14807"/>
                  </a:lnTo>
                  <a:lnTo>
                    <a:pt x="0" y="15551"/>
                  </a:lnTo>
                  <a:lnTo>
                    <a:pt x="0" y="16227"/>
                  </a:lnTo>
                  <a:lnTo>
                    <a:pt x="34" y="16869"/>
                  </a:lnTo>
                  <a:lnTo>
                    <a:pt x="102" y="17511"/>
                  </a:lnTo>
                  <a:lnTo>
                    <a:pt x="237" y="18086"/>
                  </a:lnTo>
                  <a:lnTo>
                    <a:pt x="372" y="18627"/>
                  </a:lnTo>
                  <a:lnTo>
                    <a:pt x="372" y="18627"/>
                  </a:lnTo>
                  <a:lnTo>
                    <a:pt x="642" y="18458"/>
                  </a:lnTo>
                  <a:lnTo>
                    <a:pt x="913" y="18255"/>
                  </a:lnTo>
                  <a:lnTo>
                    <a:pt x="1217" y="18120"/>
                  </a:lnTo>
                  <a:lnTo>
                    <a:pt x="1521" y="17984"/>
                  </a:lnTo>
                  <a:lnTo>
                    <a:pt x="1826" y="17883"/>
                  </a:lnTo>
                  <a:lnTo>
                    <a:pt x="2164" y="17815"/>
                  </a:lnTo>
                  <a:lnTo>
                    <a:pt x="2502" y="17748"/>
                  </a:lnTo>
                  <a:lnTo>
                    <a:pt x="2840" y="17748"/>
                  </a:lnTo>
                  <a:lnTo>
                    <a:pt x="2840" y="17748"/>
                  </a:lnTo>
                  <a:lnTo>
                    <a:pt x="3381" y="17782"/>
                  </a:lnTo>
                  <a:lnTo>
                    <a:pt x="3921" y="17883"/>
                  </a:lnTo>
                  <a:lnTo>
                    <a:pt x="4462" y="18086"/>
                  </a:lnTo>
                  <a:lnTo>
                    <a:pt x="5037" y="18390"/>
                  </a:lnTo>
                  <a:lnTo>
                    <a:pt x="5037" y="18390"/>
                  </a:lnTo>
                  <a:lnTo>
                    <a:pt x="5578" y="18728"/>
                  </a:lnTo>
                  <a:lnTo>
                    <a:pt x="6119" y="19100"/>
                  </a:lnTo>
                  <a:lnTo>
                    <a:pt x="6592" y="19506"/>
                  </a:lnTo>
                  <a:lnTo>
                    <a:pt x="7031" y="19945"/>
                  </a:lnTo>
                  <a:lnTo>
                    <a:pt x="7437" y="20385"/>
                  </a:lnTo>
                  <a:lnTo>
                    <a:pt x="7843" y="20824"/>
                  </a:lnTo>
                  <a:lnTo>
                    <a:pt x="8215" y="21297"/>
                  </a:lnTo>
                  <a:lnTo>
                    <a:pt x="8553" y="21804"/>
                  </a:lnTo>
                  <a:lnTo>
                    <a:pt x="8857" y="22311"/>
                  </a:lnTo>
                  <a:lnTo>
                    <a:pt x="9161" y="22819"/>
                  </a:lnTo>
                  <a:lnTo>
                    <a:pt x="9432" y="23359"/>
                  </a:lnTo>
                  <a:lnTo>
                    <a:pt x="9668" y="23900"/>
                  </a:lnTo>
                  <a:lnTo>
                    <a:pt x="10141" y="25050"/>
                  </a:lnTo>
                  <a:lnTo>
                    <a:pt x="10547" y="26199"/>
                  </a:lnTo>
                  <a:lnTo>
                    <a:pt x="10547" y="26199"/>
                  </a:lnTo>
                  <a:lnTo>
                    <a:pt x="11020" y="25219"/>
                  </a:lnTo>
                  <a:lnTo>
                    <a:pt x="11020" y="25219"/>
                  </a:lnTo>
                  <a:lnTo>
                    <a:pt x="11798" y="23562"/>
                  </a:lnTo>
                  <a:lnTo>
                    <a:pt x="12474" y="24441"/>
                  </a:lnTo>
                  <a:lnTo>
                    <a:pt x="12474" y="24441"/>
                  </a:lnTo>
                  <a:lnTo>
                    <a:pt x="6491" y="16497"/>
                  </a:lnTo>
                  <a:lnTo>
                    <a:pt x="6491" y="16497"/>
                  </a:lnTo>
                  <a:lnTo>
                    <a:pt x="6491" y="16497"/>
                  </a:lnTo>
                  <a:lnTo>
                    <a:pt x="7065" y="15517"/>
                  </a:lnTo>
                  <a:lnTo>
                    <a:pt x="8519" y="13117"/>
                  </a:lnTo>
                  <a:lnTo>
                    <a:pt x="9432" y="11629"/>
                  </a:lnTo>
                  <a:lnTo>
                    <a:pt x="10378" y="10108"/>
                  </a:lnTo>
                  <a:lnTo>
                    <a:pt x="11358" y="8621"/>
                  </a:lnTo>
                  <a:lnTo>
                    <a:pt x="12271" y="7302"/>
                  </a:lnTo>
                  <a:lnTo>
                    <a:pt x="12271" y="7302"/>
                  </a:lnTo>
                  <a:lnTo>
                    <a:pt x="13082" y="6187"/>
                  </a:lnTo>
                  <a:lnTo>
                    <a:pt x="13082" y="6187"/>
                  </a:lnTo>
                  <a:lnTo>
                    <a:pt x="13049" y="6085"/>
                  </a:lnTo>
                  <a:lnTo>
                    <a:pt x="13049" y="6085"/>
                  </a:lnTo>
                  <a:lnTo>
                    <a:pt x="12947" y="6153"/>
                  </a:lnTo>
                  <a:lnTo>
                    <a:pt x="12947" y="6153"/>
                  </a:lnTo>
                  <a:lnTo>
                    <a:pt x="12947" y="6153"/>
                  </a:lnTo>
                  <a:lnTo>
                    <a:pt x="12947" y="6153"/>
                  </a:lnTo>
                  <a:lnTo>
                    <a:pt x="13015" y="6052"/>
                  </a:lnTo>
                  <a:lnTo>
                    <a:pt x="13015" y="6052"/>
                  </a:lnTo>
                  <a:lnTo>
                    <a:pt x="12947" y="5714"/>
                  </a:lnTo>
                  <a:lnTo>
                    <a:pt x="12846" y="5409"/>
                  </a:lnTo>
                  <a:lnTo>
                    <a:pt x="12812" y="5071"/>
                  </a:lnTo>
                  <a:lnTo>
                    <a:pt x="12778" y="4733"/>
                  </a:lnTo>
                  <a:lnTo>
                    <a:pt x="12778" y="4733"/>
                  </a:lnTo>
                  <a:lnTo>
                    <a:pt x="12609" y="4192"/>
                  </a:lnTo>
                  <a:lnTo>
                    <a:pt x="12609" y="4192"/>
                  </a:lnTo>
                  <a:lnTo>
                    <a:pt x="12508" y="3719"/>
                  </a:lnTo>
                  <a:lnTo>
                    <a:pt x="12406" y="3381"/>
                  </a:lnTo>
                  <a:lnTo>
                    <a:pt x="12406" y="3381"/>
                  </a:lnTo>
                  <a:lnTo>
                    <a:pt x="12339" y="3077"/>
                  </a:lnTo>
                  <a:lnTo>
                    <a:pt x="12339" y="3077"/>
                  </a:lnTo>
                  <a:lnTo>
                    <a:pt x="12305" y="2739"/>
                  </a:lnTo>
                  <a:lnTo>
                    <a:pt x="12305" y="2739"/>
                  </a:lnTo>
                  <a:lnTo>
                    <a:pt x="12271" y="2401"/>
                  </a:lnTo>
                  <a:lnTo>
                    <a:pt x="12237" y="1927"/>
                  </a:lnTo>
                  <a:lnTo>
                    <a:pt x="12237" y="1927"/>
                  </a:lnTo>
                  <a:lnTo>
                    <a:pt x="12204" y="1488"/>
                  </a:lnTo>
                  <a:lnTo>
                    <a:pt x="12237" y="1015"/>
                  </a:lnTo>
                  <a:lnTo>
                    <a:pt x="12237" y="508"/>
                  </a:lnTo>
                  <a:lnTo>
                    <a:pt x="123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03;p71">
              <a:extLst>
                <a:ext uri="{FF2B5EF4-FFF2-40B4-BE49-F238E27FC236}">
                  <a16:creationId xmlns:a16="http://schemas.microsoft.com/office/drawing/2014/main" xmlns="" id="{AA879C94-627F-441D-814D-F9255408A6F8}"/>
                </a:ext>
              </a:extLst>
            </p:cNvPr>
            <p:cNvSpPr/>
            <p:nvPr/>
          </p:nvSpPr>
          <p:spPr>
            <a:xfrm>
              <a:off x="4675800" y="2633100"/>
              <a:ext cx="20325" cy="160600"/>
            </a:xfrm>
            <a:custGeom>
              <a:avLst/>
              <a:gdLst/>
              <a:ahLst/>
              <a:cxnLst/>
              <a:rect l="l" t="t" r="r" b="b"/>
              <a:pathLst>
                <a:path w="813" h="6424" fill="none" extrusionOk="0">
                  <a:moveTo>
                    <a:pt x="812" y="0"/>
                  </a:moveTo>
                  <a:lnTo>
                    <a:pt x="812" y="0"/>
                  </a:lnTo>
                  <a:lnTo>
                    <a:pt x="136" y="1724"/>
                  </a:lnTo>
                  <a:lnTo>
                    <a:pt x="136" y="1724"/>
                  </a:lnTo>
                  <a:lnTo>
                    <a:pt x="102" y="2029"/>
                  </a:lnTo>
                  <a:lnTo>
                    <a:pt x="102" y="2029"/>
                  </a:lnTo>
                  <a:lnTo>
                    <a:pt x="35" y="2671"/>
                  </a:lnTo>
                  <a:lnTo>
                    <a:pt x="1" y="3347"/>
                  </a:lnTo>
                  <a:lnTo>
                    <a:pt x="1" y="3922"/>
                  </a:lnTo>
                  <a:lnTo>
                    <a:pt x="35" y="4463"/>
                  </a:lnTo>
                  <a:lnTo>
                    <a:pt x="35" y="4463"/>
                  </a:lnTo>
                  <a:lnTo>
                    <a:pt x="68" y="4936"/>
                  </a:lnTo>
                  <a:lnTo>
                    <a:pt x="136" y="5274"/>
                  </a:lnTo>
                  <a:lnTo>
                    <a:pt x="136" y="5274"/>
                  </a:lnTo>
                  <a:lnTo>
                    <a:pt x="170" y="5578"/>
                  </a:lnTo>
                  <a:lnTo>
                    <a:pt x="170" y="5578"/>
                  </a:lnTo>
                  <a:lnTo>
                    <a:pt x="237" y="5882"/>
                  </a:lnTo>
                  <a:lnTo>
                    <a:pt x="237" y="5882"/>
                  </a:lnTo>
                  <a:lnTo>
                    <a:pt x="339" y="6423"/>
                  </a:lnTo>
                  <a:lnTo>
                    <a:pt x="339" y="6423"/>
                  </a:lnTo>
                  <a:lnTo>
                    <a:pt x="440" y="5037"/>
                  </a:lnTo>
                  <a:lnTo>
                    <a:pt x="575" y="3685"/>
                  </a:lnTo>
                  <a:lnTo>
                    <a:pt x="575" y="3685"/>
                  </a:lnTo>
                  <a:lnTo>
                    <a:pt x="609" y="2772"/>
                  </a:lnTo>
                  <a:lnTo>
                    <a:pt x="643" y="1826"/>
                  </a:lnTo>
                  <a:lnTo>
                    <a:pt x="711" y="913"/>
                  </a:lnTo>
                  <a:lnTo>
                    <a:pt x="8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04;p71">
              <a:extLst>
                <a:ext uri="{FF2B5EF4-FFF2-40B4-BE49-F238E27FC236}">
                  <a16:creationId xmlns:a16="http://schemas.microsoft.com/office/drawing/2014/main" xmlns="" id="{FDF7799C-2468-40B2-A7AB-FD3F52E4B339}"/>
                </a:ext>
              </a:extLst>
            </p:cNvPr>
            <p:cNvSpPr/>
            <p:nvPr/>
          </p:nvSpPr>
          <p:spPr>
            <a:xfrm>
              <a:off x="4734125" y="2448875"/>
              <a:ext cx="10150" cy="16075"/>
            </a:xfrm>
            <a:custGeom>
              <a:avLst/>
              <a:gdLst/>
              <a:ahLst/>
              <a:cxnLst/>
              <a:rect l="l" t="t" r="r" b="b"/>
              <a:pathLst>
                <a:path w="406" h="643" fill="none" extrusionOk="0">
                  <a:moveTo>
                    <a:pt x="406" y="0"/>
                  </a:moveTo>
                  <a:lnTo>
                    <a:pt x="406" y="0"/>
                  </a:lnTo>
                  <a:lnTo>
                    <a:pt x="102" y="135"/>
                  </a:lnTo>
                  <a:lnTo>
                    <a:pt x="102" y="135"/>
                  </a:lnTo>
                  <a:lnTo>
                    <a:pt x="102" y="135"/>
                  </a:lnTo>
                  <a:lnTo>
                    <a:pt x="102" y="135"/>
                  </a:lnTo>
                  <a:lnTo>
                    <a:pt x="34" y="203"/>
                  </a:lnTo>
                  <a:lnTo>
                    <a:pt x="34" y="203"/>
                  </a:lnTo>
                  <a:lnTo>
                    <a:pt x="0" y="642"/>
                  </a:lnTo>
                  <a:lnTo>
                    <a:pt x="0" y="642"/>
                  </a:lnTo>
                  <a:lnTo>
                    <a:pt x="203" y="271"/>
                  </a:lnTo>
                  <a:lnTo>
                    <a:pt x="4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05;p71">
              <a:extLst>
                <a:ext uri="{FF2B5EF4-FFF2-40B4-BE49-F238E27FC236}">
                  <a16:creationId xmlns:a16="http://schemas.microsoft.com/office/drawing/2014/main" xmlns="" id="{97CC7AA9-653D-4AB2-8ACD-0EB81CD0BF21}"/>
                </a:ext>
              </a:extLst>
            </p:cNvPr>
            <p:cNvSpPr/>
            <p:nvPr/>
          </p:nvSpPr>
          <p:spPr>
            <a:xfrm>
              <a:off x="4773000" y="3330325"/>
              <a:ext cx="101425" cy="39725"/>
            </a:xfrm>
            <a:custGeom>
              <a:avLst/>
              <a:gdLst/>
              <a:ahLst/>
              <a:cxnLst/>
              <a:rect l="l" t="t" r="r" b="b"/>
              <a:pathLst>
                <a:path w="4057" h="1589" extrusionOk="0">
                  <a:moveTo>
                    <a:pt x="338" y="0"/>
                  </a:moveTo>
                  <a:lnTo>
                    <a:pt x="102" y="34"/>
                  </a:lnTo>
                  <a:lnTo>
                    <a:pt x="0" y="34"/>
                  </a:lnTo>
                  <a:lnTo>
                    <a:pt x="102" y="68"/>
                  </a:lnTo>
                  <a:lnTo>
                    <a:pt x="338" y="101"/>
                  </a:lnTo>
                  <a:lnTo>
                    <a:pt x="676" y="135"/>
                  </a:lnTo>
                  <a:lnTo>
                    <a:pt x="1082" y="169"/>
                  </a:lnTo>
                  <a:lnTo>
                    <a:pt x="1454" y="270"/>
                  </a:lnTo>
                  <a:lnTo>
                    <a:pt x="1792" y="372"/>
                  </a:lnTo>
                  <a:lnTo>
                    <a:pt x="2096" y="473"/>
                  </a:lnTo>
                  <a:lnTo>
                    <a:pt x="2434" y="609"/>
                  </a:lnTo>
                  <a:lnTo>
                    <a:pt x="2738" y="778"/>
                  </a:lnTo>
                  <a:lnTo>
                    <a:pt x="3110" y="947"/>
                  </a:lnTo>
                  <a:lnTo>
                    <a:pt x="3448" y="1183"/>
                  </a:lnTo>
                  <a:lnTo>
                    <a:pt x="3753" y="1386"/>
                  </a:lnTo>
                  <a:lnTo>
                    <a:pt x="3955" y="1555"/>
                  </a:lnTo>
                  <a:lnTo>
                    <a:pt x="4057" y="1589"/>
                  </a:lnTo>
                  <a:lnTo>
                    <a:pt x="4057" y="1589"/>
                  </a:lnTo>
                  <a:lnTo>
                    <a:pt x="3989" y="1521"/>
                  </a:lnTo>
                  <a:lnTo>
                    <a:pt x="3786" y="1318"/>
                  </a:lnTo>
                  <a:lnTo>
                    <a:pt x="3516" y="1082"/>
                  </a:lnTo>
                  <a:lnTo>
                    <a:pt x="3144" y="811"/>
                  </a:lnTo>
                  <a:lnTo>
                    <a:pt x="2806" y="609"/>
                  </a:lnTo>
                  <a:lnTo>
                    <a:pt x="2468" y="439"/>
                  </a:lnTo>
                  <a:lnTo>
                    <a:pt x="2164" y="270"/>
                  </a:lnTo>
                  <a:lnTo>
                    <a:pt x="1826" y="169"/>
                  </a:lnTo>
                  <a:lnTo>
                    <a:pt x="1488" y="101"/>
                  </a:lnTo>
                  <a:lnTo>
                    <a:pt x="1082" y="34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06;p71">
              <a:extLst>
                <a:ext uri="{FF2B5EF4-FFF2-40B4-BE49-F238E27FC236}">
                  <a16:creationId xmlns:a16="http://schemas.microsoft.com/office/drawing/2014/main" xmlns="" id="{E3A170F0-5EBD-4C37-A161-630DFDAC5DC6}"/>
                </a:ext>
              </a:extLst>
            </p:cNvPr>
            <p:cNvSpPr/>
            <p:nvPr/>
          </p:nvSpPr>
          <p:spPr>
            <a:xfrm>
              <a:off x="4773000" y="3330325"/>
              <a:ext cx="101425" cy="39725"/>
            </a:xfrm>
            <a:custGeom>
              <a:avLst/>
              <a:gdLst/>
              <a:ahLst/>
              <a:cxnLst/>
              <a:rect l="l" t="t" r="r" b="b"/>
              <a:pathLst>
                <a:path w="4057" h="1589" fill="none" extrusionOk="0">
                  <a:moveTo>
                    <a:pt x="4057" y="1589"/>
                  </a:moveTo>
                  <a:lnTo>
                    <a:pt x="4057" y="1589"/>
                  </a:lnTo>
                  <a:lnTo>
                    <a:pt x="3955" y="1555"/>
                  </a:lnTo>
                  <a:lnTo>
                    <a:pt x="3753" y="1386"/>
                  </a:lnTo>
                  <a:lnTo>
                    <a:pt x="3448" y="1183"/>
                  </a:lnTo>
                  <a:lnTo>
                    <a:pt x="3110" y="947"/>
                  </a:lnTo>
                  <a:lnTo>
                    <a:pt x="3110" y="947"/>
                  </a:lnTo>
                  <a:lnTo>
                    <a:pt x="2738" y="778"/>
                  </a:lnTo>
                  <a:lnTo>
                    <a:pt x="2434" y="609"/>
                  </a:lnTo>
                  <a:lnTo>
                    <a:pt x="2434" y="609"/>
                  </a:lnTo>
                  <a:lnTo>
                    <a:pt x="2096" y="473"/>
                  </a:lnTo>
                  <a:lnTo>
                    <a:pt x="2096" y="473"/>
                  </a:lnTo>
                  <a:lnTo>
                    <a:pt x="1792" y="372"/>
                  </a:lnTo>
                  <a:lnTo>
                    <a:pt x="1792" y="372"/>
                  </a:lnTo>
                  <a:lnTo>
                    <a:pt x="1454" y="270"/>
                  </a:lnTo>
                  <a:lnTo>
                    <a:pt x="1082" y="169"/>
                  </a:lnTo>
                  <a:lnTo>
                    <a:pt x="1082" y="169"/>
                  </a:lnTo>
                  <a:lnTo>
                    <a:pt x="676" y="135"/>
                  </a:lnTo>
                  <a:lnTo>
                    <a:pt x="338" y="101"/>
                  </a:lnTo>
                  <a:lnTo>
                    <a:pt x="102" y="6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02" y="34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676" y="0"/>
                  </a:lnTo>
                  <a:lnTo>
                    <a:pt x="1082" y="34"/>
                  </a:lnTo>
                  <a:lnTo>
                    <a:pt x="1082" y="34"/>
                  </a:lnTo>
                  <a:lnTo>
                    <a:pt x="1488" y="101"/>
                  </a:lnTo>
                  <a:lnTo>
                    <a:pt x="1826" y="169"/>
                  </a:lnTo>
                  <a:lnTo>
                    <a:pt x="1826" y="169"/>
                  </a:lnTo>
                  <a:lnTo>
                    <a:pt x="2164" y="270"/>
                  </a:lnTo>
                  <a:lnTo>
                    <a:pt x="2164" y="270"/>
                  </a:lnTo>
                  <a:lnTo>
                    <a:pt x="2468" y="439"/>
                  </a:lnTo>
                  <a:lnTo>
                    <a:pt x="2468" y="439"/>
                  </a:lnTo>
                  <a:lnTo>
                    <a:pt x="2806" y="609"/>
                  </a:lnTo>
                  <a:lnTo>
                    <a:pt x="3144" y="811"/>
                  </a:lnTo>
                  <a:lnTo>
                    <a:pt x="3144" y="811"/>
                  </a:lnTo>
                  <a:lnTo>
                    <a:pt x="3516" y="1082"/>
                  </a:lnTo>
                  <a:lnTo>
                    <a:pt x="3786" y="1318"/>
                  </a:lnTo>
                  <a:lnTo>
                    <a:pt x="3786" y="1318"/>
                  </a:lnTo>
                  <a:lnTo>
                    <a:pt x="3989" y="1521"/>
                  </a:lnTo>
                  <a:lnTo>
                    <a:pt x="4057" y="15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07;p71">
              <a:extLst>
                <a:ext uri="{FF2B5EF4-FFF2-40B4-BE49-F238E27FC236}">
                  <a16:creationId xmlns:a16="http://schemas.microsoft.com/office/drawing/2014/main" xmlns="" id="{E2F48574-5681-4327-BDC8-9C6E58450435}"/>
                </a:ext>
              </a:extLst>
            </p:cNvPr>
            <p:cNvSpPr/>
            <p:nvPr/>
          </p:nvSpPr>
          <p:spPr>
            <a:xfrm>
              <a:off x="4780600" y="3290600"/>
              <a:ext cx="104825" cy="61700"/>
            </a:xfrm>
            <a:custGeom>
              <a:avLst/>
              <a:gdLst/>
              <a:ahLst/>
              <a:cxnLst/>
              <a:rect l="l" t="t" r="r" b="b"/>
              <a:pathLst>
                <a:path w="4193" h="2468" extrusionOk="0">
                  <a:moveTo>
                    <a:pt x="778" y="0"/>
                  </a:moveTo>
                  <a:lnTo>
                    <a:pt x="372" y="68"/>
                  </a:lnTo>
                  <a:lnTo>
                    <a:pt x="102" y="135"/>
                  </a:lnTo>
                  <a:lnTo>
                    <a:pt x="1" y="203"/>
                  </a:lnTo>
                  <a:lnTo>
                    <a:pt x="102" y="203"/>
                  </a:lnTo>
                  <a:lnTo>
                    <a:pt x="372" y="135"/>
                  </a:lnTo>
                  <a:lnTo>
                    <a:pt x="778" y="135"/>
                  </a:lnTo>
                  <a:lnTo>
                    <a:pt x="1218" y="169"/>
                  </a:lnTo>
                  <a:lnTo>
                    <a:pt x="1691" y="271"/>
                  </a:lnTo>
                  <a:lnTo>
                    <a:pt x="2063" y="406"/>
                  </a:lnTo>
                  <a:lnTo>
                    <a:pt x="2333" y="507"/>
                  </a:lnTo>
                  <a:lnTo>
                    <a:pt x="2401" y="541"/>
                  </a:lnTo>
                  <a:lnTo>
                    <a:pt x="2773" y="744"/>
                  </a:lnTo>
                  <a:lnTo>
                    <a:pt x="3111" y="981"/>
                  </a:lnTo>
                  <a:lnTo>
                    <a:pt x="3482" y="1285"/>
                  </a:lnTo>
                  <a:lnTo>
                    <a:pt x="3787" y="1690"/>
                  </a:lnTo>
                  <a:lnTo>
                    <a:pt x="4023" y="2062"/>
                  </a:lnTo>
                  <a:lnTo>
                    <a:pt x="4125" y="2367"/>
                  </a:lnTo>
                  <a:lnTo>
                    <a:pt x="4192" y="2468"/>
                  </a:lnTo>
                  <a:lnTo>
                    <a:pt x="4159" y="2333"/>
                  </a:lnTo>
                  <a:lnTo>
                    <a:pt x="4125" y="2198"/>
                  </a:lnTo>
                  <a:lnTo>
                    <a:pt x="4057" y="2028"/>
                  </a:lnTo>
                  <a:lnTo>
                    <a:pt x="3989" y="1826"/>
                  </a:lnTo>
                  <a:lnTo>
                    <a:pt x="3854" y="1589"/>
                  </a:lnTo>
                  <a:lnTo>
                    <a:pt x="3550" y="1183"/>
                  </a:lnTo>
                  <a:lnTo>
                    <a:pt x="3381" y="981"/>
                  </a:lnTo>
                  <a:lnTo>
                    <a:pt x="3178" y="812"/>
                  </a:lnTo>
                  <a:lnTo>
                    <a:pt x="2840" y="575"/>
                  </a:lnTo>
                  <a:lnTo>
                    <a:pt x="2502" y="338"/>
                  </a:lnTo>
                  <a:lnTo>
                    <a:pt x="2367" y="304"/>
                  </a:lnTo>
                  <a:lnTo>
                    <a:pt x="2096" y="203"/>
                  </a:lnTo>
                  <a:lnTo>
                    <a:pt x="1725" y="102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08;p71">
              <a:extLst>
                <a:ext uri="{FF2B5EF4-FFF2-40B4-BE49-F238E27FC236}">
                  <a16:creationId xmlns:a16="http://schemas.microsoft.com/office/drawing/2014/main" xmlns="" id="{69852A4A-DEE4-4EC5-9D77-66431C818E37}"/>
                </a:ext>
              </a:extLst>
            </p:cNvPr>
            <p:cNvSpPr/>
            <p:nvPr/>
          </p:nvSpPr>
          <p:spPr>
            <a:xfrm>
              <a:off x="4780600" y="3290600"/>
              <a:ext cx="104825" cy="61700"/>
            </a:xfrm>
            <a:custGeom>
              <a:avLst/>
              <a:gdLst/>
              <a:ahLst/>
              <a:cxnLst/>
              <a:rect l="l" t="t" r="r" b="b"/>
              <a:pathLst>
                <a:path w="4193" h="2468" fill="none" extrusionOk="0">
                  <a:moveTo>
                    <a:pt x="4192" y="2468"/>
                  </a:moveTo>
                  <a:lnTo>
                    <a:pt x="4192" y="2468"/>
                  </a:lnTo>
                  <a:lnTo>
                    <a:pt x="4125" y="2367"/>
                  </a:lnTo>
                  <a:lnTo>
                    <a:pt x="4023" y="2062"/>
                  </a:lnTo>
                  <a:lnTo>
                    <a:pt x="4023" y="2062"/>
                  </a:lnTo>
                  <a:lnTo>
                    <a:pt x="3787" y="1690"/>
                  </a:lnTo>
                  <a:lnTo>
                    <a:pt x="3482" y="1285"/>
                  </a:lnTo>
                  <a:lnTo>
                    <a:pt x="3482" y="1285"/>
                  </a:lnTo>
                  <a:lnTo>
                    <a:pt x="3111" y="981"/>
                  </a:lnTo>
                  <a:lnTo>
                    <a:pt x="2773" y="744"/>
                  </a:lnTo>
                  <a:lnTo>
                    <a:pt x="2773" y="744"/>
                  </a:lnTo>
                  <a:lnTo>
                    <a:pt x="2401" y="541"/>
                  </a:lnTo>
                  <a:lnTo>
                    <a:pt x="2401" y="541"/>
                  </a:lnTo>
                  <a:lnTo>
                    <a:pt x="2333" y="507"/>
                  </a:lnTo>
                  <a:lnTo>
                    <a:pt x="2333" y="507"/>
                  </a:lnTo>
                  <a:lnTo>
                    <a:pt x="2063" y="406"/>
                  </a:lnTo>
                  <a:lnTo>
                    <a:pt x="2063" y="406"/>
                  </a:lnTo>
                  <a:lnTo>
                    <a:pt x="1691" y="271"/>
                  </a:lnTo>
                  <a:lnTo>
                    <a:pt x="1218" y="169"/>
                  </a:lnTo>
                  <a:lnTo>
                    <a:pt x="1218" y="169"/>
                  </a:lnTo>
                  <a:lnTo>
                    <a:pt x="778" y="135"/>
                  </a:lnTo>
                  <a:lnTo>
                    <a:pt x="372" y="135"/>
                  </a:lnTo>
                  <a:lnTo>
                    <a:pt x="372" y="135"/>
                  </a:lnTo>
                  <a:lnTo>
                    <a:pt x="102" y="203"/>
                  </a:lnTo>
                  <a:lnTo>
                    <a:pt x="1" y="203"/>
                  </a:lnTo>
                  <a:lnTo>
                    <a:pt x="1" y="203"/>
                  </a:lnTo>
                  <a:lnTo>
                    <a:pt x="102" y="135"/>
                  </a:lnTo>
                  <a:lnTo>
                    <a:pt x="372" y="68"/>
                  </a:lnTo>
                  <a:lnTo>
                    <a:pt x="372" y="68"/>
                  </a:lnTo>
                  <a:lnTo>
                    <a:pt x="778" y="0"/>
                  </a:lnTo>
                  <a:lnTo>
                    <a:pt x="1251" y="0"/>
                  </a:lnTo>
                  <a:lnTo>
                    <a:pt x="1251" y="0"/>
                  </a:lnTo>
                  <a:lnTo>
                    <a:pt x="1725" y="102"/>
                  </a:lnTo>
                  <a:lnTo>
                    <a:pt x="2096" y="203"/>
                  </a:lnTo>
                  <a:lnTo>
                    <a:pt x="2096" y="203"/>
                  </a:lnTo>
                  <a:lnTo>
                    <a:pt x="2367" y="304"/>
                  </a:lnTo>
                  <a:lnTo>
                    <a:pt x="2367" y="304"/>
                  </a:lnTo>
                  <a:lnTo>
                    <a:pt x="2502" y="338"/>
                  </a:lnTo>
                  <a:lnTo>
                    <a:pt x="2502" y="338"/>
                  </a:lnTo>
                  <a:lnTo>
                    <a:pt x="2840" y="575"/>
                  </a:lnTo>
                  <a:lnTo>
                    <a:pt x="2840" y="575"/>
                  </a:lnTo>
                  <a:lnTo>
                    <a:pt x="3178" y="812"/>
                  </a:lnTo>
                  <a:lnTo>
                    <a:pt x="3381" y="981"/>
                  </a:lnTo>
                  <a:lnTo>
                    <a:pt x="3550" y="1183"/>
                  </a:lnTo>
                  <a:lnTo>
                    <a:pt x="3550" y="1183"/>
                  </a:lnTo>
                  <a:lnTo>
                    <a:pt x="3854" y="1589"/>
                  </a:lnTo>
                  <a:lnTo>
                    <a:pt x="3989" y="1826"/>
                  </a:lnTo>
                  <a:lnTo>
                    <a:pt x="4057" y="2028"/>
                  </a:lnTo>
                  <a:lnTo>
                    <a:pt x="4057" y="2028"/>
                  </a:lnTo>
                  <a:lnTo>
                    <a:pt x="4125" y="2198"/>
                  </a:lnTo>
                  <a:lnTo>
                    <a:pt x="4159" y="2333"/>
                  </a:lnTo>
                  <a:lnTo>
                    <a:pt x="4159" y="2333"/>
                  </a:lnTo>
                  <a:lnTo>
                    <a:pt x="4192" y="2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09;p71">
              <a:extLst>
                <a:ext uri="{FF2B5EF4-FFF2-40B4-BE49-F238E27FC236}">
                  <a16:creationId xmlns:a16="http://schemas.microsoft.com/office/drawing/2014/main" xmlns="" id="{0CC2C5F9-F3F6-4DAA-B270-00B6DB9D54D0}"/>
                </a:ext>
              </a:extLst>
            </p:cNvPr>
            <p:cNvSpPr/>
            <p:nvPr/>
          </p:nvSpPr>
          <p:spPr>
            <a:xfrm>
              <a:off x="4756100" y="3259325"/>
              <a:ext cx="132700" cy="68475"/>
            </a:xfrm>
            <a:custGeom>
              <a:avLst/>
              <a:gdLst/>
              <a:ahLst/>
              <a:cxnLst/>
              <a:rect l="l" t="t" r="r" b="b"/>
              <a:pathLst>
                <a:path w="5308" h="2739" extrusionOk="0">
                  <a:moveTo>
                    <a:pt x="2096" y="0"/>
                  </a:moveTo>
                  <a:lnTo>
                    <a:pt x="1488" y="68"/>
                  </a:lnTo>
                  <a:lnTo>
                    <a:pt x="1183" y="169"/>
                  </a:lnTo>
                  <a:lnTo>
                    <a:pt x="913" y="237"/>
                  </a:lnTo>
                  <a:lnTo>
                    <a:pt x="643" y="372"/>
                  </a:lnTo>
                  <a:lnTo>
                    <a:pt x="406" y="474"/>
                  </a:lnTo>
                  <a:lnTo>
                    <a:pt x="237" y="609"/>
                  </a:lnTo>
                  <a:lnTo>
                    <a:pt x="102" y="744"/>
                  </a:lnTo>
                  <a:lnTo>
                    <a:pt x="0" y="846"/>
                  </a:lnTo>
                  <a:lnTo>
                    <a:pt x="135" y="778"/>
                  </a:lnTo>
                  <a:lnTo>
                    <a:pt x="271" y="677"/>
                  </a:lnTo>
                  <a:lnTo>
                    <a:pt x="440" y="541"/>
                  </a:lnTo>
                  <a:lnTo>
                    <a:pt x="676" y="440"/>
                  </a:lnTo>
                  <a:lnTo>
                    <a:pt x="913" y="372"/>
                  </a:lnTo>
                  <a:lnTo>
                    <a:pt x="1217" y="305"/>
                  </a:lnTo>
                  <a:lnTo>
                    <a:pt x="1488" y="237"/>
                  </a:lnTo>
                  <a:lnTo>
                    <a:pt x="2096" y="169"/>
                  </a:lnTo>
                  <a:lnTo>
                    <a:pt x="2603" y="169"/>
                  </a:lnTo>
                  <a:lnTo>
                    <a:pt x="2975" y="237"/>
                  </a:lnTo>
                  <a:lnTo>
                    <a:pt x="3076" y="271"/>
                  </a:lnTo>
                  <a:lnTo>
                    <a:pt x="3212" y="305"/>
                  </a:lnTo>
                  <a:lnTo>
                    <a:pt x="3381" y="339"/>
                  </a:lnTo>
                  <a:lnTo>
                    <a:pt x="3550" y="440"/>
                  </a:lnTo>
                  <a:lnTo>
                    <a:pt x="3786" y="541"/>
                  </a:lnTo>
                  <a:lnTo>
                    <a:pt x="3989" y="710"/>
                  </a:lnTo>
                  <a:lnTo>
                    <a:pt x="4226" y="913"/>
                  </a:lnTo>
                  <a:lnTo>
                    <a:pt x="4462" y="1116"/>
                  </a:lnTo>
                  <a:lnTo>
                    <a:pt x="4665" y="1386"/>
                  </a:lnTo>
                  <a:lnTo>
                    <a:pt x="4834" y="1657"/>
                  </a:lnTo>
                  <a:lnTo>
                    <a:pt x="4969" y="1927"/>
                  </a:lnTo>
                  <a:lnTo>
                    <a:pt x="5105" y="2198"/>
                  </a:lnTo>
                  <a:lnTo>
                    <a:pt x="5240" y="2603"/>
                  </a:lnTo>
                  <a:lnTo>
                    <a:pt x="5308" y="2739"/>
                  </a:lnTo>
                  <a:lnTo>
                    <a:pt x="5308" y="2739"/>
                  </a:lnTo>
                  <a:lnTo>
                    <a:pt x="5274" y="2570"/>
                  </a:lnTo>
                  <a:lnTo>
                    <a:pt x="5240" y="2401"/>
                  </a:lnTo>
                  <a:lnTo>
                    <a:pt x="5172" y="2164"/>
                  </a:lnTo>
                  <a:lnTo>
                    <a:pt x="5071" y="1894"/>
                  </a:lnTo>
                  <a:lnTo>
                    <a:pt x="4936" y="1589"/>
                  </a:lnTo>
                  <a:lnTo>
                    <a:pt x="4767" y="1319"/>
                  </a:lnTo>
                  <a:lnTo>
                    <a:pt x="4564" y="1015"/>
                  </a:lnTo>
                  <a:lnTo>
                    <a:pt x="4327" y="778"/>
                  </a:lnTo>
                  <a:lnTo>
                    <a:pt x="4091" y="541"/>
                  </a:lnTo>
                  <a:lnTo>
                    <a:pt x="3854" y="372"/>
                  </a:lnTo>
                  <a:lnTo>
                    <a:pt x="3617" y="237"/>
                  </a:lnTo>
                  <a:lnTo>
                    <a:pt x="3414" y="136"/>
                  </a:lnTo>
                  <a:lnTo>
                    <a:pt x="3279" y="102"/>
                  </a:lnTo>
                  <a:lnTo>
                    <a:pt x="3144" y="34"/>
                  </a:lnTo>
                  <a:lnTo>
                    <a:pt x="2975" y="34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10;p71">
              <a:extLst>
                <a:ext uri="{FF2B5EF4-FFF2-40B4-BE49-F238E27FC236}">
                  <a16:creationId xmlns:a16="http://schemas.microsoft.com/office/drawing/2014/main" xmlns="" id="{4EB0EFC0-4B13-4CC5-A175-5218CB384AD0}"/>
                </a:ext>
              </a:extLst>
            </p:cNvPr>
            <p:cNvSpPr/>
            <p:nvPr/>
          </p:nvSpPr>
          <p:spPr>
            <a:xfrm>
              <a:off x="4756100" y="3259325"/>
              <a:ext cx="132700" cy="68475"/>
            </a:xfrm>
            <a:custGeom>
              <a:avLst/>
              <a:gdLst/>
              <a:ahLst/>
              <a:cxnLst/>
              <a:rect l="l" t="t" r="r" b="b"/>
              <a:pathLst>
                <a:path w="5308" h="2739" fill="none" extrusionOk="0">
                  <a:moveTo>
                    <a:pt x="5308" y="2739"/>
                  </a:moveTo>
                  <a:lnTo>
                    <a:pt x="5308" y="2739"/>
                  </a:lnTo>
                  <a:lnTo>
                    <a:pt x="5240" y="2603"/>
                  </a:lnTo>
                  <a:lnTo>
                    <a:pt x="5105" y="2198"/>
                  </a:lnTo>
                  <a:lnTo>
                    <a:pt x="5105" y="2198"/>
                  </a:lnTo>
                  <a:lnTo>
                    <a:pt x="4969" y="1927"/>
                  </a:lnTo>
                  <a:lnTo>
                    <a:pt x="4834" y="1657"/>
                  </a:lnTo>
                  <a:lnTo>
                    <a:pt x="4665" y="1386"/>
                  </a:lnTo>
                  <a:lnTo>
                    <a:pt x="4462" y="1116"/>
                  </a:lnTo>
                  <a:lnTo>
                    <a:pt x="4462" y="1116"/>
                  </a:lnTo>
                  <a:lnTo>
                    <a:pt x="4226" y="913"/>
                  </a:lnTo>
                  <a:lnTo>
                    <a:pt x="3989" y="710"/>
                  </a:lnTo>
                  <a:lnTo>
                    <a:pt x="3786" y="541"/>
                  </a:lnTo>
                  <a:lnTo>
                    <a:pt x="3550" y="440"/>
                  </a:lnTo>
                  <a:lnTo>
                    <a:pt x="3550" y="440"/>
                  </a:lnTo>
                  <a:lnTo>
                    <a:pt x="3381" y="339"/>
                  </a:lnTo>
                  <a:lnTo>
                    <a:pt x="3212" y="305"/>
                  </a:lnTo>
                  <a:lnTo>
                    <a:pt x="3212" y="305"/>
                  </a:lnTo>
                  <a:lnTo>
                    <a:pt x="3076" y="271"/>
                  </a:lnTo>
                  <a:lnTo>
                    <a:pt x="3076" y="271"/>
                  </a:lnTo>
                  <a:lnTo>
                    <a:pt x="2975" y="237"/>
                  </a:lnTo>
                  <a:lnTo>
                    <a:pt x="2603" y="169"/>
                  </a:lnTo>
                  <a:lnTo>
                    <a:pt x="2603" y="169"/>
                  </a:lnTo>
                  <a:lnTo>
                    <a:pt x="2096" y="169"/>
                  </a:lnTo>
                  <a:lnTo>
                    <a:pt x="1488" y="237"/>
                  </a:lnTo>
                  <a:lnTo>
                    <a:pt x="1488" y="237"/>
                  </a:lnTo>
                  <a:lnTo>
                    <a:pt x="1217" y="305"/>
                  </a:lnTo>
                  <a:lnTo>
                    <a:pt x="913" y="372"/>
                  </a:lnTo>
                  <a:lnTo>
                    <a:pt x="676" y="440"/>
                  </a:lnTo>
                  <a:lnTo>
                    <a:pt x="440" y="541"/>
                  </a:lnTo>
                  <a:lnTo>
                    <a:pt x="440" y="541"/>
                  </a:lnTo>
                  <a:lnTo>
                    <a:pt x="271" y="677"/>
                  </a:lnTo>
                  <a:lnTo>
                    <a:pt x="135" y="778"/>
                  </a:lnTo>
                  <a:lnTo>
                    <a:pt x="0" y="846"/>
                  </a:lnTo>
                  <a:lnTo>
                    <a:pt x="0" y="846"/>
                  </a:lnTo>
                  <a:lnTo>
                    <a:pt x="102" y="744"/>
                  </a:lnTo>
                  <a:lnTo>
                    <a:pt x="102" y="744"/>
                  </a:lnTo>
                  <a:lnTo>
                    <a:pt x="237" y="609"/>
                  </a:lnTo>
                  <a:lnTo>
                    <a:pt x="406" y="474"/>
                  </a:lnTo>
                  <a:lnTo>
                    <a:pt x="406" y="474"/>
                  </a:lnTo>
                  <a:lnTo>
                    <a:pt x="643" y="372"/>
                  </a:lnTo>
                  <a:lnTo>
                    <a:pt x="913" y="237"/>
                  </a:lnTo>
                  <a:lnTo>
                    <a:pt x="1183" y="169"/>
                  </a:lnTo>
                  <a:lnTo>
                    <a:pt x="1488" y="68"/>
                  </a:lnTo>
                  <a:lnTo>
                    <a:pt x="1488" y="68"/>
                  </a:lnTo>
                  <a:lnTo>
                    <a:pt x="2096" y="0"/>
                  </a:lnTo>
                  <a:lnTo>
                    <a:pt x="2603" y="0"/>
                  </a:lnTo>
                  <a:lnTo>
                    <a:pt x="2603" y="0"/>
                  </a:lnTo>
                  <a:lnTo>
                    <a:pt x="2975" y="34"/>
                  </a:lnTo>
                  <a:lnTo>
                    <a:pt x="3144" y="34"/>
                  </a:lnTo>
                  <a:lnTo>
                    <a:pt x="3144" y="34"/>
                  </a:lnTo>
                  <a:lnTo>
                    <a:pt x="3279" y="102"/>
                  </a:lnTo>
                  <a:lnTo>
                    <a:pt x="3279" y="102"/>
                  </a:lnTo>
                  <a:lnTo>
                    <a:pt x="3414" y="136"/>
                  </a:lnTo>
                  <a:lnTo>
                    <a:pt x="3617" y="237"/>
                  </a:lnTo>
                  <a:lnTo>
                    <a:pt x="3617" y="237"/>
                  </a:lnTo>
                  <a:lnTo>
                    <a:pt x="3854" y="372"/>
                  </a:lnTo>
                  <a:lnTo>
                    <a:pt x="4091" y="541"/>
                  </a:lnTo>
                  <a:lnTo>
                    <a:pt x="4327" y="778"/>
                  </a:lnTo>
                  <a:lnTo>
                    <a:pt x="4564" y="1015"/>
                  </a:lnTo>
                  <a:lnTo>
                    <a:pt x="4564" y="1015"/>
                  </a:lnTo>
                  <a:lnTo>
                    <a:pt x="4767" y="1319"/>
                  </a:lnTo>
                  <a:lnTo>
                    <a:pt x="4936" y="1589"/>
                  </a:lnTo>
                  <a:lnTo>
                    <a:pt x="5071" y="1894"/>
                  </a:lnTo>
                  <a:lnTo>
                    <a:pt x="5172" y="2164"/>
                  </a:lnTo>
                  <a:lnTo>
                    <a:pt x="5172" y="2164"/>
                  </a:lnTo>
                  <a:lnTo>
                    <a:pt x="5240" y="2401"/>
                  </a:lnTo>
                  <a:lnTo>
                    <a:pt x="5274" y="2570"/>
                  </a:lnTo>
                  <a:lnTo>
                    <a:pt x="5274" y="2570"/>
                  </a:lnTo>
                  <a:lnTo>
                    <a:pt x="5308" y="27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11;p71">
              <a:extLst>
                <a:ext uri="{FF2B5EF4-FFF2-40B4-BE49-F238E27FC236}">
                  <a16:creationId xmlns:a16="http://schemas.microsoft.com/office/drawing/2014/main" xmlns="" id="{C4EFE74E-412C-4B5D-A3D7-07AC768CA2D0}"/>
                </a:ext>
              </a:extLst>
            </p:cNvPr>
            <p:cNvSpPr/>
            <p:nvPr/>
          </p:nvSpPr>
          <p:spPr>
            <a:xfrm>
              <a:off x="4772150" y="3351450"/>
              <a:ext cx="82850" cy="59175"/>
            </a:xfrm>
            <a:custGeom>
              <a:avLst/>
              <a:gdLst/>
              <a:ahLst/>
              <a:cxnLst/>
              <a:rect l="l" t="t" r="r" b="b"/>
              <a:pathLst>
                <a:path w="3314" h="2367" extrusionOk="0">
                  <a:moveTo>
                    <a:pt x="1" y="0"/>
                  </a:moveTo>
                  <a:lnTo>
                    <a:pt x="136" y="34"/>
                  </a:lnTo>
                  <a:lnTo>
                    <a:pt x="440" y="135"/>
                  </a:lnTo>
                  <a:lnTo>
                    <a:pt x="1420" y="338"/>
                  </a:lnTo>
                  <a:lnTo>
                    <a:pt x="1961" y="507"/>
                  </a:lnTo>
                  <a:lnTo>
                    <a:pt x="2164" y="609"/>
                  </a:lnTo>
                  <a:lnTo>
                    <a:pt x="2367" y="710"/>
                  </a:lnTo>
                  <a:lnTo>
                    <a:pt x="2536" y="811"/>
                  </a:lnTo>
                  <a:lnTo>
                    <a:pt x="2671" y="879"/>
                  </a:lnTo>
                  <a:lnTo>
                    <a:pt x="2772" y="980"/>
                  </a:lnTo>
                  <a:lnTo>
                    <a:pt x="2874" y="1048"/>
                  </a:lnTo>
                  <a:lnTo>
                    <a:pt x="2975" y="1149"/>
                  </a:lnTo>
                  <a:lnTo>
                    <a:pt x="3077" y="1285"/>
                  </a:lnTo>
                  <a:lnTo>
                    <a:pt x="3144" y="1386"/>
                  </a:lnTo>
                  <a:lnTo>
                    <a:pt x="3144" y="1488"/>
                  </a:lnTo>
                  <a:lnTo>
                    <a:pt x="3144" y="1555"/>
                  </a:lnTo>
                  <a:lnTo>
                    <a:pt x="3077" y="1657"/>
                  </a:lnTo>
                  <a:lnTo>
                    <a:pt x="2975" y="1758"/>
                  </a:lnTo>
                  <a:lnTo>
                    <a:pt x="2874" y="1826"/>
                  </a:lnTo>
                  <a:lnTo>
                    <a:pt x="2637" y="1927"/>
                  </a:lnTo>
                  <a:lnTo>
                    <a:pt x="2096" y="2130"/>
                  </a:lnTo>
                  <a:lnTo>
                    <a:pt x="1657" y="2231"/>
                  </a:lnTo>
                  <a:lnTo>
                    <a:pt x="1319" y="2299"/>
                  </a:lnTo>
                  <a:lnTo>
                    <a:pt x="1217" y="2366"/>
                  </a:lnTo>
                  <a:lnTo>
                    <a:pt x="1657" y="2299"/>
                  </a:lnTo>
                  <a:lnTo>
                    <a:pt x="2130" y="2231"/>
                  </a:lnTo>
                  <a:lnTo>
                    <a:pt x="2671" y="2096"/>
                  </a:lnTo>
                  <a:lnTo>
                    <a:pt x="2942" y="1961"/>
                  </a:lnTo>
                  <a:lnTo>
                    <a:pt x="3043" y="1893"/>
                  </a:lnTo>
                  <a:lnTo>
                    <a:pt x="3178" y="1792"/>
                  </a:lnTo>
                  <a:lnTo>
                    <a:pt x="3280" y="1657"/>
                  </a:lnTo>
                  <a:lnTo>
                    <a:pt x="3313" y="1555"/>
                  </a:lnTo>
                  <a:lnTo>
                    <a:pt x="3313" y="1488"/>
                  </a:lnTo>
                  <a:lnTo>
                    <a:pt x="3280" y="1319"/>
                  </a:lnTo>
                  <a:lnTo>
                    <a:pt x="3212" y="1183"/>
                  </a:lnTo>
                  <a:lnTo>
                    <a:pt x="3077" y="980"/>
                  </a:lnTo>
                  <a:lnTo>
                    <a:pt x="2975" y="879"/>
                  </a:lnTo>
                  <a:lnTo>
                    <a:pt x="2874" y="778"/>
                  </a:lnTo>
                  <a:lnTo>
                    <a:pt x="2739" y="710"/>
                  </a:lnTo>
                  <a:lnTo>
                    <a:pt x="2603" y="609"/>
                  </a:lnTo>
                  <a:lnTo>
                    <a:pt x="2434" y="541"/>
                  </a:lnTo>
                  <a:lnTo>
                    <a:pt x="2232" y="440"/>
                  </a:lnTo>
                  <a:lnTo>
                    <a:pt x="1995" y="338"/>
                  </a:lnTo>
                  <a:lnTo>
                    <a:pt x="1454" y="203"/>
                  </a:lnTo>
                  <a:lnTo>
                    <a:pt x="913" y="102"/>
                  </a:lnTo>
                  <a:lnTo>
                    <a:pt x="474" y="3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12;p71">
              <a:extLst>
                <a:ext uri="{FF2B5EF4-FFF2-40B4-BE49-F238E27FC236}">
                  <a16:creationId xmlns:a16="http://schemas.microsoft.com/office/drawing/2014/main" xmlns="" id="{4DE8B2A1-7859-4898-8E35-FDD56C7590EA}"/>
                </a:ext>
              </a:extLst>
            </p:cNvPr>
            <p:cNvSpPr/>
            <p:nvPr/>
          </p:nvSpPr>
          <p:spPr>
            <a:xfrm>
              <a:off x="4772150" y="3351450"/>
              <a:ext cx="82850" cy="59175"/>
            </a:xfrm>
            <a:custGeom>
              <a:avLst/>
              <a:gdLst/>
              <a:ahLst/>
              <a:cxnLst/>
              <a:rect l="l" t="t" r="r" b="b"/>
              <a:pathLst>
                <a:path w="3314" h="2367" fill="none" extrusionOk="0">
                  <a:moveTo>
                    <a:pt x="1217" y="2366"/>
                  </a:moveTo>
                  <a:lnTo>
                    <a:pt x="1217" y="2366"/>
                  </a:lnTo>
                  <a:lnTo>
                    <a:pt x="1319" y="2299"/>
                  </a:lnTo>
                  <a:lnTo>
                    <a:pt x="1657" y="2231"/>
                  </a:lnTo>
                  <a:lnTo>
                    <a:pt x="1657" y="2231"/>
                  </a:lnTo>
                  <a:lnTo>
                    <a:pt x="2096" y="2130"/>
                  </a:lnTo>
                  <a:lnTo>
                    <a:pt x="2637" y="1927"/>
                  </a:lnTo>
                  <a:lnTo>
                    <a:pt x="2637" y="1927"/>
                  </a:lnTo>
                  <a:lnTo>
                    <a:pt x="2874" y="1826"/>
                  </a:lnTo>
                  <a:lnTo>
                    <a:pt x="2975" y="1758"/>
                  </a:lnTo>
                  <a:lnTo>
                    <a:pt x="3077" y="1657"/>
                  </a:lnTo>
                  <a:lnTo>
                    <a:pt x="3077" y="1657"/>
                  </a:lnTo>
                  <a:lnTo>
                    <a:pt x="3144" y="1555"/>
                  </a:lnTo>
                  <a:lnTo>
                    <a:pt x="3144" y="1488"/>
                  </a:lnTo>
                  <a:lnTo>
                    <a:pt x="3144" y="1386"/>
                  </a:lnTo>
                  <a:lnTo>
                    <a:pt x="3077" y="1285"/>
                  </a:lnTo>
                  <a:lnTo>
                    <a:pt x="3077" y="1285"/>
                  </a:lnTo>
                  <a:lnTo>
                    <a:pt x="2975" y="1149"/>
                  </a:lnTo>
                  <a:lnTo>
                    <a:pt x="2874" y="1048"/>
                  </a:lnTo>
                  <a:lnTo>
                    <a:pt x="2874" y="1048"/>
                  </a:lnTo>
                  <a:lnTo>
                    <a:pt x="2772" y="980"/>
                  </a:lnTo>
                  <a:lnTo>
                    <a:pt x="2772" y="980"/>
                  </a:lnTo>
                  <a:lnTo>
                    <a:pt x="2671" y="879"/>
                  </a:lnTo>
                  <a:lnTo>
                    <a:pt x="2671" y="879"/>
                  </a:lnTo>
                  <a:lnTo>
                    <a:pt x="2536" y="811"/>
                  </a:lnTo>
                  <a:lnTo>
                    <a:pt x="2367" y="710"/>
                  </a:lnTo>
                  <a:lnTo>
                    <a:pt x="2367" y="710"/>
                  </a:lnTo>
                  <a:lnTo>
                    <a:pt x="2164" y="609"/>
                  </a:lnTo>
                  <a:lnTo>
                    <a:pt x="1961" y="507"/>
                  </a:lnTo>
                  <a:lnTo>
                    <a:pt x="1420" y="338"/>
                  </a:lnTo>
                  <a:lnTo>
                    <a:pt x="1420" y="338"/>
                  </a:lnTo>
                  <a:lnTo>
                    <a:pt x="440" y="135"/>
                  </a:lnTo>
                  <a:lnTo>
                    <a:pt x="136" y="3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36" y="0"/>
                  </a:lnTo>
                  <a:lnTo>
                    <a:pt x="474" y="34"/>
                  </a:lnTo>
                  <a:lnTo>
                    <a:pt x="474" y="34"/>
                  </a:lnTo>
                  <a:lnTo>
                    <a:pt x="913" y="102"/>
                  </a:lnTo>
                  <a:lnTo>
                    <a:pt x="1454" y="203"/>
                  </a:lnTo>
                  <a:lnTo>
                    <a:pt x="1454" y="203"/>
                  </a:lnTo>
                  <a:lnTo>
                    <a:pt x="1995" y="338"/>
                  </a:lnTo>
                  <a:lnTo>
                    <a:pt x="2232" y="440"/>
                  </a:lnTo>
                  <a:lnTo>
                    <a:pt x="2434" y="541"/>
                  </a:lnTo>
                  <a:lnTo>
                    <a:pt x="2434" y="541"/>
                  </a:lnTo>
                  <a:lnTo>
                    <a:pt x="2603" y="609"/>
                  </a:lnTo>
                  <a:lnTo>
                    <a:pt x="2739" y="710"/>
                  </a:lnTo>
                  <a:lnTo>
                    <a:pt x="2739" y="710"/>
                  </a:lnTo>
                  <a:lnTo>
                    <a:pt x="2874" y="778"/>
                  </a:lnTo>
                  <a:lnTo>
                    <a:pt x="2874" y="778"/>
                  </a:lnTo>
                  <a:lnTo>
                    <a:pt x="2975" y="879"/>
                  </a:lnTo>
                  <a:lnTo>
                    <a:pt x="2975" y="879"/>
                  </a:lnTo>
                  <a:lnTo>
                    <a:pt x="3077" y="980"/>
                  </a:lnTo>
                  <a:lnTo>
                    <a:pt x="3212" y="1183"/>
                  </a:lnTo>
                  <a:lnTo>
                    <a:pt x="3212" y="1183"/>
                  </a:lnTo>
                  <a:lnTo>
                    <a:pt x="3280" y="1319"/>
                  </a:lnTo>
                  <a:lnTo>
                    <a:pt x="3313" y="1488"/>
                  </a:lnTo>
                  <a:lnTo>
                    <a:pt x="3313" y="1488"/>
                  </a:lnTo>
                  <a:lnTo>
                    <a:pt x="3313" y="1555"/>
                  </a:lnTo>
                  <a:lnTo>
                    <a:pt x="3280" y="1657"/>
                  </a:lnTo>
                  <a:lnTo>
                    <a:pt x="3178" y="1792"/>
                  </a:lnTo>
                  <a:lnTo>
                    <a:pt x="3178" y="1792"/>
                  </a:lnTo>
                  <a:lnTo>
                    <a:pt x="3043" y="1893"/>
                  </a:lnTo>
                  <a:lnTo>
                    <a:pt x="2942" y="1961"/>
                  </a:lnTo>
                  <a:lnTo>
                    <a:pt x="2671" y="2096"/>
                  </a:lnTo>
                  <a:lnTo>
                    <a:pt x="2671" y="2096"/>
                  </a:lnTo>
                  <a:lnTo>
                    <a:pt x="2130" y="2231"/>
                  </a:lnTo>
                  <a:lnTo>
                    <a:pt x="1657" y="2299"/>
                  </a:lnTo>
                  <a:lnTo>
                    <a:pt x="1657" y="2299"/>
                  </a:lnTo>
                  <a:lnTo>
                    <a:pt x="1217" y="23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13;p71">
              <a:extLst>
                <a:ext uri="{FF2B5EF4-FFF2-40B4-BE49-F238E27FC236}">
                  <a16:creationId xmlns:a16="http://schemas.microsoft.com/office/drawing/2014/main" xmlns="" id="{D3C5177A-E212-4BE7-A083-DC61D48FAD37}"/>
                </a:ext>
              </a:extLst>
            </p:cNvPr>
            <p:cNvSpPr/>
            <p:nvPr/>
          </p:nvSpPr>
          <p:spPr>
            <a:xfrm>
              <a:off x="4647075" y="3207775"/>
              <a:ext cx="133550" cy="149600"/>
            </a:xfrm>
            <a:custGeom>
              <a:avLst/>
              <a:gdLst/>
              <a:ahLst/>
              <a:cxnLst/>
              <a:rect l="l" t="t" r="r" b="b"/>
              <a:pathLst>
                <a:path w="5342" h="5984" extrusionOk="0">
                  <a:moveTo>
                    <a:pt x="5206" y="0"/>
                  </a:moveTo>
                  <a:lnTo>
                    <a:pt x="5105" y="68"/>
                  </a:lnTo>
                  <a:lnTo>
                    <a:pt x="4902" y="203"/>
                  </a:lnTo>
                  <a:lnTo>
                    <a:pt x="4361" y="575"/>
                  </a:lnTo>
                  <a:lnTo>
                    <a:pt x="3787" y="1015"/>
                  </a:lnTo>
                  <a:lnTo>
                    <a:pt x="3516" y="1285"/>
                  </a:lnTo>
                  <a:lnTo>
                    <a:pt x="3246" y="1522"/>
                  </a:lnTo>
                  <a:lnTo>
                    <a:pt x="2772" y="1961"/>
                  </a:lnTo>
                  <a:lnTo>
                    <a:pt x="2333" y="2434"/>
                  </a:lnTo>
                  <a:lnTo>
                    <a:pt x="2198" y="2570"/>
                  </a:lnTo>
                  <a:lnTo>
                    <a:pt x="1893" y="2941"/>
                  </a:lnTo>
                  <a:lnTo>
                    <a:pt x="1691" y="3178"/>
                  </a:lnTo>
                  <a:lnTo>
                    <a:pt x="1488" y="3448"/>
                  </a:lnTo>
                  <a:lnTo>
                    <a:pt x="1048" y="4091"/>
                  </a:lnTo>
                  <a:lnTo>
                    <a:pt x="812" y="4429"/>
                  </a:lnTo>
                  <a:lnTo>
                    <a:pt x="609" y="4767"/>
                  </a:lnTo>
                  <a:lnTo>
                    <a:pt x="440" y="5071"/>
                  </a:lnTo>
                  <a:lnTo>
                    <a:pt x="271" y="5341"/>
                  </a:lnTo>
                  <a:lnTo>
                    <a:pt x="0" y="5984"/>
                  </a:lnTo>
                  <a:lnTo>
                    <a:pt x="338" y="5409"/>
                  </a:lnTo>
                  <a:lnTo>
                    <a:pt x="507" y="5139"/>
                  </a:lnTo>
                  <a:lnTo>
                    <a:pt x="710" y="4834"/>
                  </a:lnTo>
                  <a:lnTo>
                    <a:pt x="1150" y="4192"/>
                  </a:lnTo>
                  <a:lnTo>
                    <a:pt x="1589" y="3584"/>
                  </a:lnTo>
                  <a:lnTo>
                    <a:pt x="2029" y="3077"/>
                  </a:lnTo>
                  <a:lnTo>
                    <a:pt x="2333" y="2739"/>
                  </a:lnTo>
                  <a:lnTo>
                    <a:pt x="2434" y="2603"/>
                  </a:lnTo>
                  <a:lnTo>
                    <a:pt x="2874" y="2130"/>
                  </a:lnTo>
                  <a:lnTo>
                    <a:pt x="3347" y="1657"/>
                  </a:lnTo>
                  <a:lnTo>
                    <a:pt x="3584" y="1420"/>
                  </a:lnTo>
                  <a:lnTo>
                    <a:pt x="3854" y="1150"/>
                  </a:lnTo>
                  <a:lnTo>
                    <a:pt x="4429" y="676"/>
                  </a:lnTo>
                  <a:lnTo>
                    <a:pt x="4936" y="271"/>
                  </a:lnTo>
                  <a:lnTo>
                    <a:pt x="5139" y="102"/>
                  </a:lnTo>
                  <a:lnTo>
                    <a:pt x="5206" y="68"/>
                  </a:lnTo>
                  <a:lnTo>
                    <a:pt x="5240" y="102"/>
                  </a:lnTo>
                  <a:lnTo>
                    <a:pt x="5342" y="237"/>
                  </a:lnTo>
                  <a:lnTo>
                    <a:pt x="5274" y="68"/>
                  </a:lnTo>
                  <a:lnTo>
                    <a:pt x="5206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14;p71">
              <a:extLst>
                <a:ext uri="{FF2B5EF4-FFF2-40B4-BE49-F238E27FC236}">
                  <a16:creationId xmlns:a16="http://schemas.microsoft.com/office/drawing/2014/main" xmlns="" id="{13C16A8C-6DEE-42F8-B771-50D5A5DFD33D}"/>
                </a:ext>
              </a:extLst>
            </p:cNvPr>
            <p:cNvSpPr/>
            <p:nvPr/>
          </p:nvSpPr>
          <p:spPr>
            <a:xfrm>
              <a:off x="4647075" y="3207775"/>
              <a:ext cx="133550" cy="149600"/>
            </a:xfrm>
            <a:custGeom>
              <a:avLst/>
              <a:gdLst/>
              <a:ahLst/>
              <a:cxnLst/>
              <a:rect l="l" t="t" r="r" b="b"/>
              <a:pathLst>
                <a:path w="5342" h="5984" fill="none" extrusionOk="0">
                  <a:moveTo>
                    <a:pt x="5342" y="237"/>
                  </a:moveTo>
                  <a:lnTo>
                    <a:pt x="5342" y="237"/>
                  </a:lnTo>
                  <a:lnTo>
                    <a:pt x="5240" y="102"/>
                  </a:lnTo>
                  <a:lnTo>
                    <a:pt x="5240" y="102"/>
                  </a:lnTo>
                  <a:lnTo>
                    <a:pt x="5206" y="68"/>
                  </a:lnTo>
                  <a:lnTo>
                    <a:pt x="5206" y="68"/>
                  </a:lnTo>
                  <a:lnTo>
                    <a:pt x="5139" y="102"/>
                  </a:lnTo>
                  <a:lnTo>
                    <a:pt x="5139" y="102"/>
                  </a:lnTo>
                  <a:lnTo>
                    <a:pt x="4936" y="271"/>
                  </a:lnTo>
                  <a:lnTo>
                    <a:pt x="4936" y="271"/>
                  </a:lnTo>
                  <a:lnTo>
                    <a:pt x="4429" y="676"/>
                  </a:lnTo>
                  <a:lnTo>
                    <a:pt x="4429" y="676"/>
                  </a:lnTo>
                  <a:lnTo>
                    <a:pt x="3854" y="1150"/>
                  </a:lnTo>
                  <a:lnTo>
                    <a:pt x="3854" y="1150"/>
                  </a:lnTo>
                  <a:lnTo>
                    <a:pt x="3584" y="1420"/>
                  </a:lnTo>
                  <a:lnTo>
                    <a:pt x="3347" y="1657"/>
                  </a:lnTo>
                  <a:lnTo>
                    <a:pt x="3347" y="1657"/>
                  </a:lnTo>
                  <a:lnTo>
                    <a:pt x="2874" y="2130"/>
                  </a:lnTo>
                  <a:lnTo>
                    <a:pt x="2874" y="2130"/>
                  </a:lnTo>
                  <a:lnTo>
                    <a:pt x="2434" y="2603"/>
                  </a:lnTo>
                  <a:lnTo>
                    <a:pt x="2434" y="2603"/>
                  </a:lnTo>
                  <a:lnTo>
                    <a:pt x="2333" y="2739"/>
                  </a:lnTo>
                  <a:lnTo>
                    <a:pt x="2333" y="2739"/>
                  </a:lnTo>
                  <a:lnTo>
                    <a:pt x="2029" y="3077"/>
                  </a:lnTo>
                  <a:lnTo>
                    <a:pt x="2029" y="3077"/>
                  </a:lnTo>
                  <a:lnTo>
                    <a:pt x="1589" y="3584"/>
                  </a:lnTo>
                  <a:lnTo>
                    <a:pt x="1589" y="3584"/>
                  </a:lnTo>
                  <a:lnTo>
                    <a:pt x="1150" y="4192"/>
                  </a:lnTo>
                  <a:lnTo>
                    <a:pt x="1150" y="4192"/>
                  </a:lnTo>
                  <a:lnTo>
                    <a:pt x="710" y="4834"/>
                  </a:lnTo>
                  <a:lnTo>
                    <a:pt x="710" y="4834"/>
                  </a:lnTo>
                  <a:lnTo>
                    <a:pt x="507" y="5139"/>
                  </a:lnTo>
                  <a:lnTo>
                    <a:pt x="507" y="5139"/>
                  </a:lnTo>
                  <a:lnTo>
                    <a:pt x="338" y="5409"/>
                  </a:lnTo>
                  <a:lnTo>
                    <a:pt x="338" y="5409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271" y="5341"/>
                  </a:lnTo>
                  <a:lnTo>
                    <a:pt x="271" y="5341"/>
                  </a:lnTo>
                  <a:lnTo>
                    <a:pt x="440" y="5071"/>
                  </a:lnTo>
                  <a:lnTo>
                    <a:pt x="440" y="5071"/>
                  </a:lnTo>
                  <a:lnTo>
                    <a:pt x="609" y="4767"/>
                  </a:lnTo>
                  <a:lnTo>
                    <a:pt x="609" y="4767"/>
                  </a:lnTo>
                  <a:lnTo>
                    <a:pt x="812" y="4429"/>
                  </a:lnTo>
                  <a:lnTo>
                    <a:pt x="1048" y="4091"/>
                  </a:lnTo>
                  <a:lnTo>
                    <a:pt x="1048" y="4091"/>
                  </a:lnTo>
                  <a:lnTo>
                    <a:pt x="1488" y="3448"/>
                  </a:lnTo>
                  <a:lnTo>
                    <a:pt x="1488" y="3448"/>
                  </a:lnTo>
                  <a:lnTo>
                    <a:pt x="1691" y="3178"/>
                  </a:lnTo>
                  <a:lnTo>
                    <a:pt x="1893" y="2941"/>
                  </a:lnTo>
                  <a:lnTo>
                    <a:pt x="1893" y="2941"/>
                  </a:lnTo>
                  <a:lnTo>
                    <a:pt x="2198" y="2570"/>
                  </a:lnTo>
                  <a:lnTo>
                    <a:pt x="2198" y="2570"/>
                  </a:lnTo>
                  <a:lnTo>
                    <a:pt x="2333" y="2434"/>
                  </a:lnTo>
                  <a:lnTo>
                    <a:pt x="2333" y="2434"/>
                  </a:lnTo>
                  <a:lnTo>
                    <a:pt x="2772" y="1961"/>
                  </a:lnTo>
                  <a:lnTo>
                    <a:pt x="2772" y="1961"/>
                  </a:lnTo>
                  <a:lnTo>
                    <a:pt x="3246" y="1522"/>
                  </a:lnTo>
                  <a:lnTo>
                    <a:pt x="3246" y="1522"/>
                  </a:lnTo>
                  <a:lnTo>
                    <a:pt x="3516" y="1285"/>
                  </a:lnTo>
                  <a:lnTo>
                    <a:pt x="3787" y="1015"/>
                  </a:lnTo>
                  <a:lnTo>
                    <a:pt x="3787" y="1015"/>
                  </a:lnTo>
                  <a:lnTo>
                    <a:pt x="4361" y="575"/>
                  </a:lnTo>
                  <a:lnTo>
                    <a:pt x="4361" y="575"/>
                  </a:lnTo>
                  <a:lnTo>
                    <a:pt x="4902" y="203"/>
                  </a:lnTo>
                  <a:lnTo>
                    <a:pt x="4902" y="203"/>
                  </a:lnTo>
                  <a:lnTo>
                    <a:pt x="5105" y="68"/>
                  </a:lnTo>
                  <a:lnTo>
                    <a:pt x="5105" y="68"/>
                  </a:lnTo>
                  <a:lnTo>
                    <a:pt x="5206" y="0"/>
                  </a:lnTo>
                  <a:lnTo>
                    <a:pt x="5206" y="0"/>
                  </a:lnTo>
                  <a:lnTo>
                    <a:pt x="5274" y="68"/>
                  </a:lnTo>
                  <a:lnTo>
                    <a:pt x="5274" y="68"/>
                  </a:lnTo>
                  <a:lnTo>
                    <a:pt x="5342" y="2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15;p71">
              <a:extLst>
                <a:ext uri="{FF2B5EF4-FFF2-40B4-BE49-F238E27FC236}">
                  <a16:creationId xmlns:a16="http://schemas.microsoft.com/office/drawing/2014/main" xmlns="" id="{A319B063-C527-4E1A-A425-B29C37739BCD}"/>
                </a:ext>
              </a:extLst>
            </p:cNvPr>
            <p:cNvSpPr/>
            <p:nvPr/>
          </p:nvSpPr>
          <p:spPr>
            <a:xfrm>
              <a:off x="4429025" y="3084375"/>
              <a:ext cx="163150" cy="119200"/>
            </a:xfrm>
            <a:custGeom>
              <a:avLst/>
              <a:gdLst/>
              <a:ahLst/>
              <a:cxnLst/>
              <a:rect l="l" t="t" r="r" b="b"/>
              <a:pathLst>
                <a:path w="6526" h="4768" extrusionOk="0">
                  <a:moveTo>
                    <a:pt x="1252" y="1"/>
                  </a:moveTo>
                  <a:lnTo>
                    <a:pt x="914" y="35"/>
                  </a:lnTo>
                  <a:lnTo>
                    <a:pt x="609" y="136"/>
                  </a:lnTo>
                  <a:lnTo>
                    <a:pt x="339" y="204"/>
                  </a:lnTo>
                  <a:lnTo>
                    <a:pt x="170" y="305"/>
                  </a:lnTo>
                  <a:lnTo>
                    <a:pt x="1" y="373"/>
                  </a:lnTo>
                  <a:lnTo>
                    <a:pt x="1" y="373"/>
                  </a:lnTo>
                  <a:lnTo>
                    <a:pt x="170" y="339"/>
                  </a:lnTo>
                  <a:lnTo>
                    <a:pt x="373" y="271"/>
                  </a:lnTo>
                  <a:lnTo>
                    <a:pt x="609" y="204"/>
                  </a:lnTo>
                  <a:lnTo>
                    <a:pt x="914" y="136"/>
                  </a:lnTo>
                  <a:lnTo>
                    <a:pt x="1623" y="136"/>
                  </a:lnTo>
                  <a:lnTo>
                    <a:pt x="1995" y="204"/>
                  </a:lnTo>
                  <a:lnTo>
                    <a:pt x="2333" y="305"/>
                  </a:lnTo>
                  <a:lnTo>
                    <a:pt x="2705" y="440"/>
                  </a:lnTo>
                  <a:lnTo>
                    <a:pt x="3009" y="609"/>
                  </a:lnTo>
                  <a:lnTo>
                    <a:pt x="3246" y="778"/>
                  </a:lnTo>
                  <a:lnTo>
                    <a:pt x="3483" y="947"/>
                  </a:lnTo>
                  <a:lnTo>
                    <a:pt x="3618" y="1083"/>
                  </a:lnTo>
                  <a:lnTo>
                    <a:pt x="3753" y="1218"/>
                  </a:lnTo>
                  <a:lnTo>
                    <a:pt x="3922" y="1353"/>
                  </a:lnTo>
                  <a:lnTo>
                    <a:pt x="4260" y="1691"/>
                  </a:lnTo>
                  <a:lnTo>
                    <a:pt x="4700" y="2232"/>
                  </a:lnTo>
                  <a:lnTo>
                    <a:pt x="5207" y="2908"/>
                  </a:lnTo>
                  <a:lnTo>
                    <a:pt x="5680" y="3584"/>
                  </a:lnTo>
                  <a:lnTo>
                    <a:pt x="6086" y="4193"/>
                  </a:lnTo>
                  <a:lnTo>
                    <a:pt x="6390" y="4598"/>
                  </a:lnTo>
                  <a:lnTo>
                    <a:pt x="6525" y="4767"/>
                  </a:lnTo>
                  <a:lnTo>
                    <a:pt x="6424" y="4598"/>
                  </a:lnTo>
                  <a:lnTo>
                    <a:pt x="6153" y="4125"/>
                  </a:lnTo>
                  <a:lnTo>
                    <a:pt x="5781" y="3517"/>
                  </a:lnTo>
                  <a:lnTo>
                    <a:pt x="5308" y="2807"/>
                  </a:lnTo>
                  <a:lnTo>
                    <a:pt x="4835" y="2097"/>
                  </a:lnTo>
                  <a:lnTo>
                    <a:pt x="4362" y="1556"/>
                  </a:lnTo>
                  <a:lnTo>
                    <a:pt x="4024" y="1184"/>
                  </a:lnTo>
                  <a:lnTo>
                    <a:pt x="3888" y="1049"/>
                  </a:lnTo>
                  <a:lnTo>
                    <a:pt x="3753" y="914"/>
                  </a:lnTo>
                  <a:lnTo>
                    <a:pt x="3584" y="778"/>
                  </a:lnTo>
                  <a:lnTo>
                    <a:pt x="3348" y="609"/>
                  </a:lnTo>
                  <a:lnTo>
                    <a:pt x="3077" y="440"/>
                  </a:lnTo>
                  <a:lnTo>
                    <a:pt x="2739" y="271"/>
                  </a:lnTo>
                  <a:lnTo>
                    <a:pt x="2401" y="136"/>
                  </a:lnTo>
                  <a:lnTo>
                    <a:pt x="1995" y="35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16;p71">
              <a:extLst>
                <a:ext uri="{FF2B5EF4-FFF2-40B4-BE49-F238E27FC236}">
                  <a16:creationId xmlns:a16="http://schemas.microsoft.com/office/drawing/2014/main" xmlns="" id="{3A51A747-6B37-45D4-8E56-415C76ED6B9D}"/>
                </a:ext>
              </a:extLst>
            </p:cNvPr>
            <p:cNvSpPr/>
            <p:nvPr/>
          </p:nvSpPr>
          <p:spPr>
            <a:xfrm>
              <a:off x="4686800" y="2761550"/>
              <a:ext cx="62550" cy="89600"/>
            </a:xfrm>
            <a:custGeom>
              <a:avLst/>
              <a:gdLst/>
              <a:ahLst/>
              <a:cxnLst/>
              <a:rect l="l" t="t" r="r" b="b"/>
              <a:pathLst>
                <a:path w="2502" h="3584" extrusionOk="0">
                  <a:moveTo>
                    <a:pt x="2502" y="1"/>
                  </a:moveTo>
                  <a:lnTo>
                    <a:pt x="2434" y="68"/>
                  </a:lnTo>
                  <a:lnTo>
                    <a:pt x="2333" y="305"/>
                  </a:lnTo>
                  <a:lnTo>
                    <a:pt x="2164" y="609"/>
                  </a:lnTo>
                  <a:lnTo>
                    <a:pt x="1961" y="947"/>
                  </a:lnTo>
                  <a:lnTo>
                    <a:pt x="1521" y="1590"/>
                  </a:lnTo>
                  <a:lnTo>
                    <a:pt x="1319" y="1860"/>
                  </a:lnTo>
                  <a:lnTo>
                    <a:pt x="676" y="2705"/>
                  </a:lnTo>
                  <a:lnTo>
                    <a:pt x="203" y="3314"/>
                  </a:lnTo>
                  <a:lnTo>
                    <a:pt x="0" y="3584"/>
                  </a:lnTo>
                  <a:lnTo>
                    <a:pt x="0" y="3584"/>
                  </a:lnTo>
                  <a:lnTo>
                    <a:pt x="102" y="3550"/>
                  </a:lnTo>
                  <a:lnTo>
                    <a:pt x="271" y="3381"/>
                  </a:lnTo>
                  <a:lnTo>
                    <a:pt x="744" y="2806"/>
                  </a:lnTo>
                  <a:lnTo>
                    <a:pt x="1251" y="2266"/>
                  </a:lnTo>
                  <a:lnTo>
                    <a:pt x="1454" y="1995"/>
                  </a:lnTo>
                  <a:lnTo>
                    <a:pt x="1657" y="1691"/>
                  </a:lnTo>
                  <a:lnTo>
                    <a:pt x="2062" y="1049"/>
                  </a:lnTo>
                  <a:lnTo>
                    <a:pt x="2231" y="677"/>
                  </a:lnTo>
                  <a:lnTo>
                    <a:pt x="2400" y="339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217;p71">
              <a:extLst>
                <a:ext uri="{FF2B5EF4-FFF2-40B4-BE49-F238E27FC236}">
                  <a16:creationId xmlns:a16="http://schemas.microsoft.com/office/drawing/2014/main" xmlns="" id="{1B28EA51-3FA1-4D80-80D8-69B602BF65F6}"/>
                </a:ext>
              </a:extLst>
            </p:cNvPr>
            <p:cNvSpPr/>
            <p:nvPr/>
          </p:nvSpPr>
          <p:spPr>
            <a:xfrm>
              <a:off x="4686800" y="2761550"/>
              <a:ext cx="62550" cy="89600"/>
            </a:xfrm>
            <a:custGeom>
              <a:avLst/>
              <a:gdLst/>
              <a:ahLst/>
              <a:cxnLst/>
              <a:rect l="l" t="t" r="r" b="b"/>
              <a:pathLst>
                <a:path w="2502" h="3584" fill="none" extrusionOk="0">
                  <a:moveTo>
                    <a:pt x="2502" y="1"/>
                  </a:moveTo>
                  <a:lnTo>
                    <a:pt x="2502" y="1"/>
                  </a:lnTo>
                  <a:lnTo>
                    <a:pt x="2400" y="339"/>
                  </a:lnTo>
                  <a:lnTo>
                    <a:pt x="2231" y="677"/>
                  </a:lnTo>
                  <a:lnTo>
                    <a:pt x="2062" y="1049"/>
                  </a:lnTo>
                  <a:lnTo>
                    <a:pt x="2062" y="1049"/>
                  </a:lnTo>
                  <a:lnTo>
                    <a:pt x="1657" y="1691"/>
                  </a:lnTo>
                  <a:lnTo>
                    <a:pt x="1454" y="1995"/>
                  </a:lnTo>
                  <a:lnTo>
                    <a:pt x="1454" y="1995"/>
                  </a:lnTo>
                  <a:lnTo>
                    <a:pt x="1251" y="2266"/>
                  </a:lnTo>
                  <a:lnTo>
                    <a:pt x="744" y="2806"/>
                  </a:lnTo>
                  <a:lnTo>
                    <a:pt x="744" y="2806"/>
                  </a:lnTo>
                  <a:lnTo>
                    <a:pt x="271" y="3381"/>
                  </a:lnTo>
                  <a:lnTo>
                    <a:pt x="102" y="3550"/>
                  </a:lnTo>
                  <a:lnTo>
                    <a:pt x="0" y="3584"/>
                  </a:lnTo>
                  <a:lnTo>
                    <a:pt x="0" y="3584"/>
                  </a:lnTo>
                  <a:lnTo>
                    <a:pt x="203" y="3314"/>
                  </a:lnTo>
                  <a:lnTo>
                    <a:pt x="676" y="2705"/>
                  </a:lnTo>
                  <a:lnTo>
                    <a:pt x="676" y="2705"/>
                  </a:lnTo>
                  <a:lnTo>
                    <a:pt x="1319" y="1860"/>
                  </a:lnTo>
                  <a:lnTo>
                    <a:pt x="1319" y="1860"/>
                  </a:lnTo>
                  <a:lnTo>
                    <a:pt x="1521" y="1590"/>
                  </a:lnTo>
                  <a:lnTo>
                    <a:pt x="1961" y="947"/>
                  </a:lnTo>
                  <a:lnTo>
                    <a:pt x="1961" y="947"/>
                  </a:lnTo>
                  <a:lnTo>
                    <a:pt x="2164" y="609"/>
                  </a:lnTo>
                  <a:lnTo>
                    <a:pt x="2333" y="305"/>
                  </a:lnTo>
                  <a:lnTo>
                    <a:pt x="2434" y="68"/>
                  </a:lnTo>
                  <a:lnTo>
                    <a:pt x="2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18;p71">
              <a:extLst>
                <a:ext uri="{FF2B5EF4-FFF2-40B4-BE49-F238E27FC236}">
                  <a16:creationId xmlns:a16="http://schemas.microsoft.com/office/drawing/2014/main" xmlns="" id="{A52E3118-01DC-4BD6-B580-D4BE943E7436}"/>
                </a:ext>
              </a:extLst>
            </p:cNvPr>
            <p:cNvSpPr/>
            <p:nvPr/>
          </p:nvSpPr>
          <p:spPr>
            <a:xfrm>
              <a:off x="4690175" y="2402375"/>
              <a:ext cx="637250" cy="970225"/>
            </a:xfrm>
            <a:custGeom>
              <a:avLst/>
              <a:gdLst/>
              <a:ahLst/>
              <a:cxnLst/>
              <a:rect l="l" t="t" r="r" b="b"/>
              <a:pathLst>
                <a:path w="25490" h="38809" extrusionOk="0">
                  <a:moveTo>
                    <a:pt x="13590" y="1"/>
                  </a:moveTo>
                  <a:lnTo>
                    <a:pt x="11866" y="35"/>
                  </a:lnTo>
                  <a:lnTo>
                    <a:pt x="10142" y="68"/>
                  </a:lnTo>
                  <a:lnTo>
                    <a:pt x="8316" y="170"/>
                  </a:lnTo>
                  <a:lnTo>
                    <a:pt x="7539" y="204"/>
                  </a:lnTo>
                  <a:lnTo>
                    <a:pt x="6761" y="305"/>
                  </a:lnTo>
                  <a:lnTo>
                    <a:pt x="5984" y="407"/>
                  </a:lnTo>
                  <a:lnTo>
                    <a:pt x="5206" y="542"/>
                  </a:lnTo>
                  <a:lnTo>
                    <a:pt x="4463" y="711"/>
                  </a:lnTo>
                  <a:lnTo>
                    <a:pt x="3719" y="947"/>
                  </a:lnTo>
                  <a:lnTo>
                    <a:pt x="3077" y="1218"/>
                  </a:lnTo>
                  <a:lnTo>
                    <a:pt x="2772" y="1387"/>
                  </a:lnTo>
                  <a:lnTo>
                    <a:pt x="2468" y="1556"/>
                  </a:lnTo>
                  <a:lnTo>
                    <a:pt x="2299" y="1691"/>
                  </a:lnTo>
                  <a:lnTo>
                    <a:pt x="2096" y="1894"/>
                  </a:lnTo>
                  <a:lnTo>
                    <a:pt x="1927" y="2164"/>
                  </a:lnTo>
                  <a:lnTo>
                    <a:pt x="1758" y="2469"/>
                  </a:lnTo>
                  <a:lnTo>
                    <a:pt x="1589" y="2840"/>
                  </a:lnTo>
                  <a:lnTo>
                    <a:pt x="1454" y="3246"/>
                  </a:lnTo>
                  <a:lnTo>
                    <a:pt x="1150" y="4193"/>
                  </a:lnTo>
                  <a:lnTo>
                    <a:pt x="846" y="5274"/>
                  </a:lnTo>
                  <a:lnTo>
                    <a:pt x="609" y="6491"/>
                  </a:lnTo>
                  <a:lnTo>
                    <a:pt x="406" y="7776"/>
                  </a:lnTo>
                  <a:lnTo>
                    <a:pt x="237" y="9128"/>
                  </a:lnTo>
                  <a:lnTo>
                    <a:pt x="102" y="10514"/>
                  </a:lnTo>
                  <a:lnTo>
                    <a:pt x="34" y="11900"/>
                  </a:lnTo>
                  <a:lnTo>
                    <a:pt x="0" y="13252"/>
                  </a:lnTo>
                  <a:lnTo>
                    <a:pt x="34" y="14571"/>
                  </a:lnTo>
                  <a:lnTo>
                    <a:pt x="102" y="15821"/>
                  </a:lnTo>
                  <a:lnTo>
                    <a:pt x="169" y="16396"/>
                  </a:lnTo>
                  <a:lnTo>
                    <a:pt x="271" y="16971"/>
                  </a:lnTo>
                  <a:lnTo>
                    <a:pt x="339" y="17478"/>
                  </a:lnTo>
                  <a:lnTo>
                    <a:pt x="474" y="17985"/>
                  </a:lnTo>
                  <a:lnTo>
                    <a:pt x="609" y="18424"/>
                  </a:lnTo>
                  <a:lnTo>
                    <a:pt x="778" y="18830"/>
                  </a:lnTo>
                  <a:lnTo>
                    <a:pt x="913" y="19236"/>
                  </a:lnTo>
                  <a:lnTo>
                    <a:pt x="1048" y="19675"/>
                  </a:lnTo>
                  <a:lnTo>
                    <a:pt x="1319" y="20757"/>
                  </a:lnTo>
                  <a:lnTo>
                    <a:pt x="1555" y="21940"/>
                  </a:lnTo>
                  <a:lnTo>
                    <a:pt x="1792" y="23292"/>
                  </a:lnTo>
                  <a:lnTo>
                    <a:pt x="2232" y="26199"/>
                  </a:lnTo>
                  <a:lnTo>
                    <a:pt x="2502" y="27720"/>
                  </a:lnTo>
                  <a:lnTo>
                    <a:pt x="2806" y="29275"/>
                  </a:lnTo>
                  <a:lnTo>
                    <a:pt x="3144" y="30763"/>
                  </a:lnTo>
                  <a:lnTo>
                    <a:pt x="3347" y="31507"/>
                  </a:lnTo>
                  <a:lnTo>
                    <a:pt x="3550" y="32216"/>
                  </a:lnTo>
                  <a:lnTo>
                    <a:pt x="3787" y="32926"/>
                  </a:lnTo>
                  <a:lnTo>
                    <a:pt x="4023" y="33602"/>
                  </a:lnTo>
                  <a:lnTo>
                    <a:pt x="4294" y="34245"/>
                  </a:lnTo>
                  <a:lnTo>
                    <a:pt x="4598" y="34853"/>
                  </a:lnTo>
                  <a:lnTo>
                    <a:pt x="4902" y="35428"/>
                  </a:lnTo>
                  <a:lnTo>
                    <a:pt x="5240" y="35935"/>
                  </a:lnTo>
                  <a:lnTo>
                    <a:pt x="5612" y="36442"/>
                  </a:lnTo>
                  <a:lnTo>
                    <a:pt x="6018" y="36881"/>
                  </a:lnTo>
                  <a:lnTo>
                    <a:pt x="6457" y="37253"/>
                  </a:lnTo>
                  <a:lnTo>
                    <a:pt x="6930" y="37591"/>
                  </a:lnTo>
                  <a:lnTo>
                    <a:pt x="7437" y="37862"/>
                  </a:lnTo>
                  <a:lnTo>
                    <a:pt x="7978" y="38065"/>
                  </a:lnTo>
                  <a:lnTo>
                    <a:pt x="9060" y="38369"/>
                  </a:lnTo>
                  <a:lnTo>
                    <a:pt x="10108" y="38572"/>
                  </a:lnTo>
                  <a:lnTo>
                    <a:pt x="11088" y="38741"/>
                  </a:lnTo>
                  <a:lnTo>
                    <a:pt x="12069" y="38808"/>
                  </a:lnTo>
                  <a:lnTo>
                    <a:pt x="12981" y="38808"/>
                  </a:lnTo>
                  <a:lnTo>
                    <a:pt x="13827" y="38774"/>
                  </a:lnTo>
                  <a:lnTo>
                    <a:pt x="14638" y="38673"/>
                  </a:lnTo>
                  <a:lnTo>
                    <a:pt x="15415" y="38538"/>
                  </a:lnTo>
                  <a:lnTo>
                    <a:pt x="16125" y="38369"/>
                  </a:lnTo>
                  <a:lnTo>
                    <a:pt x="16801" y="38166"/>
                  </a:lnTo>
                  <a:lnTo>
                    <a:pt x="17410" y="37896"/>
                  </a:lnTo>
                  <a:lnTo>
                    <a:pt x="17984" y="37659"/>
                  </a:lnTo>
                  <a:lnTo>
                    <a:pt x="18492" y="37388"/>
                  </a:lnTo>
                  <a:lnTo>
                    <a:pt x="18965" y="37084"/>
                  </a:lnTo>
                  <a:lnTo>
                    <a:pt x="19370" y="36814"/>
                  </a:lnTo>
                  <a:lnTo>
                    <a:pt x="19709" y="36543"/>
                  </a:lnTo>
                  <a:lnTo>
                    <a:pt x="19878" y="36374"/>
                  </a:lnTo>
                  <a:lnTo>
                    <a:pt x="20047" y="36172"/>
                  </a:lnTo>
                  <a:lnTo>
                    <a:pt x="20182" y="35901"/>
                  </a:lnTo>
                  <a:lnTo>
                    <a:pt x="20317" y="35597"/>
                  </a:lnTo>
                  <a:lnTo>
                    <a:pt x="20621" y="34853"/>
                  </a:lnTo>
                  <a:lnTo>
                    <a:pt x="20892" y="33974"/>
                  </a:lnTo>
                  <a:lnTo>
                    <a:pt x="21128" y="32994"/>
                  </a:lnTo>
                  <a:lnTo>
                    <a:pt x="21365" y="31912"/>
                  </a:lnTo>
                  <a:lnTo>
                    <a:pt x="21568" y="30763"/>
                  </a:lnTo>
                  <a:lnTo>
                    <a:pt x="21771" y="29613"/>
                  </a:lnTo>
                  <a:lnTo>
                    <a:pt x="22075" y="27247"/>
                  </a:lnTo>
                  <a:lnTo>
                    <a:pt x="22311" y="25084"/>
                  </a:lnTo>
                  <a:lnTo>
                    <a:pt x="22447" y="23292"/>
                  </a:lnTo>
                  <a:lnTo>
                    <a:pt x="22481" y="22075"/>
                  </a:lnTo>
                  <a:lnTo>
                    <a:pt x="22514" y="21602"/>
                  </a:lnTo>
                  <a:lnTo>
                    <a:pt x="22582" y="20993"/>
                  </a:lnTo>
                  <a:lnTo>
                    <a:pt x="22785" y="19540"/>
                  </a:lnTo>
                  <a:lnTo>
                    <a:pt x="23123" y="17748"/>
                  </a:lnTo>
                  <a:lnTo>
                    <a:pt x="23528" y="15855"/>
                  </a:lnTo>
                  <a:lnTo>
                    <a:pt x="23968" y="13894"/>
                  </a:lnTo>
                  <a:lnTo>
                    <a:pt x="24407" y="12069"/>
                  </a:lnTo>
                  <a:lnTo>
                    <a:pt x="24813" y="10446"/>
                  </a:lnTo>
                  <a:lnTo>
                    <a:pt x="25151" y="9196"/>
                  </a:lnTo>
                  <a:lnTo>
                    <a:pt x="25286" y="8621"/>
                  </a:lnTo>
                  <a:lnTo>
                    <a:pt x="25388" y="8046"/>
                  </a:lnTo>
                  <a:lnTo>
                    <a:pt x="25455" y="7438"/>
                  </a:lnTo>
                  <a:lnTo>
                    <a:pt x="25489" y="6796"/>
                  </a:lnTo>
                  <a:lnTo>
                    <a:pt x="25489" y="6153"/>
                  </a:lnTo>
                  <a:lnTo>
                    <a:pt x="25455" y="5511"/>
                  </a:lnTo>
                  <a:lnTo>
                    <a:pt x="25354" y="4869"/>
                  </a:lnTo>
                  <a:lnTo>
                    <a:pt x="25252" y="4226"/>
                  </a:lnTo>
                  <a:lnTo>
                    <a:pt x="25117" y="3618"/>
                  </a:lnTo>
                  <a:lnTo>
                    <a:pt x="24914" y="3043"/>
                  </a:lnTo>
                  <a:lnTo>
                    <a:pt x="24712" y="2502"/>
                  </a:lnTo>
                  <a:lnTo>
                    <a:pt x="24441" y="2029"/>
                  </a:lnTo>
                  <a:lnTo>
                    <a:pt x="24171" y="1590"/>
                  </a:lnTo>
                  <a:lnTo>
                    <a:pt x="23833" y="1218"/>
                  </a:lnTo>
                  <a:lnTo>
                    <a:pt x="23664" y="1049"/>
                  </a:lnTo>
                  <a:lnTo>
                    <a:pt x="23461" y="914"/>
                  </a:lnTo>
                  <a:lnTo>
                    <a:pt x="23292" y="778"/>
                  </a:lnTo>
                  <a:lnTo>
                    <a:pt x="23089" y="711"/>
                  </a:lnTo>
                  <a:lnTo>
                    <a:pt x="22481" y="474"/>
                  </a:lnTo>
                  <a:lnTo>
                    <a:pt x="21906" y="339"/>
                  </a:lnTo>
                  <a:lnTo>
                    <a:pt x="21297" y="204"/>
                  </a:lnTo>
                  <a:lnTo>
                    <a:pt x="20655" y="136"/>
                  </a:lnTo>
                  <a:lnTo>
                    <a:pt x="20047" y="102"/>
                  </a:lnTo>
                  <a:lnTo>
                    <a:pt x="19404" y="68"/>
                  </a:lnTo>
                  <a:lnTo>
                    <a:pt x="17004" y="68"/>
                  </a:lnTo>
                  <a:lnTo>
                    <a:pt x="13590" y="1"/>
                  </a:lnTo>
                  <a:close/>
                </a:path>
              </a:pathLst>
            </a:custGeom>
            <a:solidFill>
              <a:srgbClr val="FFD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19;p71">
              <a:extLst>
                <a:ext uri="{FF2B5EF4-FFF2-40B4-BE49-F238E27FC236}">
                  <a16:creationId xmlns:a16="http://schemas.microsoft.com/office/drawing/2014/main" xmlns="" id="{D8EAE751-1BC4-4A1B-9DA4-436E7D5E57D6}"/>
                </a:ext>
              </a:extLst>
            </p:cNvPr>
            <p:cNvSpPr/>
            <p:nvPr/>
          </p:nvSpPr>
          <p:spPr>
            <a:xfrm>
              <a:off x="4690175" y="2402375"/>
              <a:ext cx="637250" cy="970225"/>
            </a:xfrm>
            <a:custGeom>
              <a:avLst/>
              <a:gdLst/>
              <a:ahLst/>
              <a:cxnLst/>
              <a:rect l="l" t="t" r="r" b="b"/>
              <a:pathLst>
                <a:path w="25490" h="38809" fill="none" extrusionOk="0">
                  <a:moveTo>
                    <a:pt x="8316" y="170"/>
                  </a:moveTo>
                  <a:lnTo>
                    <a:pt x="8316" y="170"/>
                  </a:lnTo>
                  <a:lnTo>
                    <a:pt x="7539" y="204"/>
                  </a:lnTo>
                  <a:lnTo>
                    <a:pt x="6761" y="305"/>
                  </a:lnTo>
                  <a:lnTo>
                    <a:pt x="5984" y="407"/>
                  </a:lnTo>
                  <a:lnTo>
                    <a:pt x="5206" y="542"/>
                  </a:lnTo>
                  <a:lnTo>
                    <a:pt x="4463" y="711"/>
                  </a:lnTo>
                  <a:lnTo>
                    <a:pt x="3719" y="947"/>
                  </a:lnTo>
                  <a:lnTo>
                    <a:pt x="3077" y="1218"/>
                  </a:lnTo>
                  <a:lnTo>
                    <a:pt x="2772" y="1387"/>
                  </a:lnTo>
                  <a:lnTo>
                    <a:pt x="2468" y="1556"/>
                  </a:lnTo>
                  <a:lnTo>
                    <a:pt x="2468" y="1556"/>
                  </a:lnTo>
                  <a:lnTo>
                    <a:pt x="2299" y="1691"/>
                  </a:lnTo>
                  <a:lnTo>
                    <a:pt x="2096" y="1894"/>
                  </a:lnTo>
                  <a:lnTo>
                    <a:pt x="1927" y="2164"/>
                  </a:lnTo>
                  <a:lnTo>
                    <a:pt x="1758" y="2469"/>
                  </a:lnTo>
                  <a:lnTo>
                    <a:pt x="1589" y="2840"/>
                  </a:lnTo>
                  <a:lnTo>
                    <a:pt x="1454" y="3246"/>
                  </a:lnTo>
                  <a:lnTo>
                    <a:pt x="1150" y="4193"/>
                  </a:lnTo>
                  <a:lnTo>
                    <a:pt x="846" y="5274"/>
                  </a:lnTo>
                  <a:lnTo>
                    <a:pt x="609" y="6491"/>
                  </a:lnTo>
                  <a:lnTo>
                    <a:pt x="406" y="7776"/>
                  </a:lnTo>
                  <a:lnTo>
                    <a:pt x="237" y="9128"/>
                  </a:lnTo>
                  <a:lnTo>
                    <a:pt x="102" y="10514"/>
                  </a:lnTo>
                  <a:lnTo>
                    <a:pt x="34" y="11900"/>
                  </a:lnTo>
                  <a:lnTo>
                    <a:pt x="0" y="13252"/>
                  </a:lnTo>
                  <a:lnTo>
                    <a:pt x="34" y="14571"/>
                  </a:lnTo>
                  <a:lnTo>
                    <a:pt x="102" y="15821"/>
                  </a:lnTo>
                  <a:lnTo>
                    <a:pt x="169" y="16396"/>
                  </a:lnTo>
                  <a:lnTo>
                    <a:pt x="271" y="16971"/>
                  </a:lnTo>
                  <a:lnTo>
                    <a:pt x="339" y="17478"/>
                  </a:lnTo>
                  <a:lnTo>
                    <a:pt x="474" y="17985"/>
                  </a:lnTo>
                  <a:lnTo>
                    <a:pt x="609" y="18424"/>
                  </a:lnTo>
                  <a:lnTo>
                    <a:pt x="778" y="18830"/>
                  </a:lnTo>
                  <a:lnTo>
                    <a:pt x="778" y="18830"/>
                  </a:lnTo>
                  <a:lnTo>
                    <a:pt x="913" y="19236"/>
                  </a:lnTo>
                  <a:lnTo>
                    <a:pt x="1048" y="19675"/>
                  </a:lnTo>
                  <a:lnTo>
                    <a:pt x="1319" y="20757"/>
                  </a:lnTo>
                  <a:lnTo>
                    <a:pt x="1555" y="21940"/>
                  </a:lnTo>
                  <a:lnTo>
                    <a:pt x="1792" y="23292"/>
                  </a:lnTo>
                  <a:lnTo>
                    <a:pt x="2232" y="26199"/>
                  </a:lnTo>
                  <a:lnTo>
                    <a:pt x="2502" y="27720"/>
                  </a:lnTo>
                  <a:lnTo>
                    <a:pt x="2806" y="29275"/>
                  </a:lnTo>
                  <a:lnTo>
                    <a:pt x="3144" y="30763"/>
                  </a:lnTo>
                  <a:lnTo>
                    <a:pt x="3347" y="31507"/>
                  </a:lnTo>
                  <a:lnTo>
                    <a:pt x="3550" y="32216"/>
                  </a:lnTo>
                  <a:lnTo>
                    <a:pt x="3787" y="32926"/>
                  </a:lnTo>
                  <a:lnTo>
                    <a:pt x="4023" y="33602"/>
                  </a:lnTo>
                  <a:lnTo>
                    <a:pt x="4294" y="34245"/>
                  </a:lnTo>
                  <a:lnTo>
                    <a:pt x="4598" y="34853"/>
                  </a:lnTo>
                  <a:lnTo>
                    <a:pt x="4902" y="35428"/>
                  </a:lnTo>
                  <a:lnTo>
                    <a:pt x="5240" y="35935"/>
                  </a:lnTo>
                  <a:lnTo>
                    <a:pt x="5612" y="36442"/>
                  </a:lnTo>
                  <a:lnTo>
                    <a:pt x="6018" y="36881"/>
                  </a:lnTo>
                  <a:lnTo>
                    <a:pt x="6457" y="37253"/>
                  </a:lnTo>
                  <a:lnTo>
                    <a:pt x="6930" y="37591"/>
                  </a:lnTo>
                  <a:lnTo>
                    <a:pt x="7437" y="37862"/>
                  </a:lnTo>
                  <a:lnTo>
                    <a:pt x="7978" y="38065"/>
                  </a:lnTo>
                  <a:lnTo>
                    <a:pt x="7978" y="38065"/>
                  </a:lnTo>
                  <a:lnTo>
                    <a:pt x="9060" y="38369"/>
                  </a:lnTo>
                  <a:lnTo>
                    <a:pt x="10108" y="38572"/>
                  </a:lnTo>
                  <a:lnTo>
                    <a:pt x="11088" y="38741"/>
                  </a:lnTo>
                  <a:lnTo>
                    <a:pt x="12069" y="38808"/>
                  </a:lnTo>
                  <a:lnTo>
                    <a:pt x="12981" y="38808"/>
                  </a:lnTo>
                  <a:lnTo>
                    <a:pt x="13827" y="38774"/>
                  </a:lnTo>
                  <a:lnTo>
                    <a:pt x="14638" y="38673"/>
                  </a:lnTo>
                  <a:lnTo>
                    <a:pt x="15415" y="38538"/>
                  </a:lnTo>
                  <a:lnTo>
                    <a:pt x="16125" y="38369"/>
                  </a:lnTo>
                  <a:lnTo>
                    <a:pt x="16801" y="38166"/>
                  </a:lnTo>
                  <a:lnTo>
                    <a:pt x="17410" y="37896"/>
                  </a:lnTo>
                  <a:lnTo>
                    <a:pt x="17984" y="37659"/>
                  </a:lnTo>
                  <a:lnTo>
                    <a:pt x="18492" y="37388"/>
                  </a:lnTo>
                  <a:lnTo>
                    <a:pt x="18965" y="37084"/>
                  </a:lnTo>
                  <a:lnTo>
                    <a:pt x="19370" y="36814"/>
                  </a:lnTo>
                  <a:lnTo>
                    <a:pt x="19709" y="36543"/>
                  </a:lnTo>
                  <a:lnTo>
                    <a:pt x="19709" y="36543"/>
                  </a:lnTo>
                  <a:lnTo>
                    <a:pt x="19878" y="36374"/>
                  </a:lnTo>
                  <a:lnTo>
                    <a:pt x="20047" y="36172"/>
                  </a:lnTo>
                  <a:lnTo>
                    <a:pt x="20182" y="35901"/>
                  </a:lnTo>
                  <a:lnTo>
                    <a:pt x="20317" y="35597"/>
                  </a:lnTo>
                  <a:lnTo>
                    <a:pt x="20621" y="34853"/>
                  </a:lnTo>
                  <a:lnTo>
                    <a:pt x="20892" y="33974"/>
                  </a:lnTo>
                  <a:lnTo>
                    <a:pt x="21128" y="32994"/>
                  </a:lnTo>
                  <a:lnTo>
                    <a:pt x="21365" y="31912"/>
                  </a:lnTo>
                  <a:lnTo>
                    <a:pt x="21568" y="30763"/>
                  </a:lnTo>
                  <a:lnTo>
                    <a:pt x="21771" y="29613"/>
                  </a:lnTo>
                  <a:lnTo>
                    <a:pt x="22075" y="27247"/>
                  </a:lnTo>
                  <a:lnTo>
                    <a:pt x="22311" y="25084"/>
                  </a:lnTo>
                  <a:lnTo>
                    <a:pt x="22447" y="23292"/>
                  </a:lnTo>
                  <a:lnTo>
                    <a:pt x="22481" y="22075"/>
                  </a:lnTo>
                  <a:lnTo>
                    <a:pt x="22481" y="22075"/>
                  </a:lnTo>
                  <a:lnTo>
                    <a:pt x="22514" y="21602"/>
                  </a:lnTo>
                  <a:lnTo>
                    <a:pt x="22582" y="20993"/>
                  </a:lnTo>
                  <a:lnTo>
                    <a:pt x="22785" y="19540"/>
                  </a:lnTo>
                  <a:lnTo>
                    <a:pt x="23123" y="17748"/>
                  </a:lnTo>
                  <a:lnTo>
                    <a:pt x="23528" y="15855"/>
                  </a:lnTo>
                  <a:lnTo>
                    <a:pt x="23968" y="13894"/>
                  </a:lnTo>
                  <a:lnTo>
                    <a:pt x="24407" y="12069"/>
                  </a:lnTo>
                  <a:lnTo>
                    <a:pt x="24813" y="10446"/>
                  </a:lnTo>
                  <a:lnTo>
                    <a:pt x="25151" y="9196"/>
                  </a:lnTo>
                  <a:lnTo>
                    <a:pt x="25151" y="9196"/>
                  </a:lnTo>
                  <a:lnTo>
                    <a:pt x="25286" y="8621"/>
                  </a:lnTo>
                  <a:lnTo>
                    <a:pt x="25388" y="8046"/>
                  </a:lnTo>
                  <a:lnTo>
                    <a:pt x="25455" y="7438"/>
                  </a:lnTo>
                  <a:lnTo>
                    <a:pt x="25489" y="6796"/>
                  </a:lnTo>
                  <a:lnTo>
                    <a:pt x="25489" y="6153"/>
                  </a:lnTo>
                  <a:lnTo>
                    <a:pt x="25455" y="5511"/>
                  </a:lnTo>
                  <a:lnTo>
                    <a:pt x="25354" y="4869"/>
                  </a:lnTo>
                  <a:lnTo>
                    <a:pt x="25252" y="4226"/>
                  </a:lnTo>
                  <a:lnTo>
                    <a:pt x="25117" y="3618"/>
                  </a:lnTo>
                  <a:lnTo>
                    <a:pt x="24914" y="3043"/>
                  </a:lnTo>
                  <a:lnTo>
                    <a:pt x="24712" y="2502"/>
                  </a:lnTo>
                  <a:lnTo>
                    <a:pt x="24441" y="2029"/>
                  </a:lnTo>
                  <a:lnTo>
                    <a:pt x="24171" y="1590"/>
                  </a:lnTo>
                  <a:lnTo>
                    <a:pt x="23833" y="1218"/>
                  </a:lnTo>
                  <a:lnTo>
                    <a:pt x="23664" y="1049"/>
                  </a:lnTo>
                  <a:lnTo>
                    <a:pt x="23461" y="914"/>
                  </a:lnTo>
                  <a:lnTo>
                    <a:pt x="23292" y="778"/>
                  </a:lnTo>
                  <a:lnTo>
                    <a:pt x="23089" y="711"/>
                  </a:lnTo>
                  <a:lnTo>
                    <a:pt x="23089" y="711"/>
                  </a:lnTo>
                  <a:lnTo>
                    <a:pt x="22481" y="474"/>
                  </a:lnTo>
                  <a:lnTo>
                    <a:pt x="21906" y="339"/>
                  </a:lnTo>
                  <a:lnTo>
                    <a:pt x="21297" y="204"/>
                  </a:lnTo>
                  <a:lnTo>
                    <a:pt x="20655" y="136"/>
                  </a:lnTo>
                  <a:lnTo>
                    <a:pt x="20047" y="102"/>
                  </a:lnTo>
                  <a:lnTo>
                    <a:pt x="19404" y="68"/>
                  </a:lnTo>
                  <a:lnTo>
                    <a:pt x="18154" y="68"/>
                  </a:lnTo>
                  <a:lnTo>
                    <a:pt x="18154" y="68"/>
                  </a:lnTo>
                  <a:lnTo>
                    <a:pt x="17004" y="68"/>
                  </a:lnTo>
                  <a:lnTo>
                    <a:pt x="17004" y="68"/>
                  </a:lnTo>
                  <a:lnTo>
                    <a:pt x="13590" y="1"/>
                  </a:lnTo>
                  <a:lnTo>
                    <a:pt x="11866" y="35"/>
                  </a:lnTo>
                  <a:lnTo>
                    <a:pt x="10142" y="68"/>
                  </a:lnTo>
                  <a:lnTo>
                    <a:pt x="10142" y="68"/>
                  </a:lnTo>
                  <a:lnTo>
                    <a:pt x="8316" y="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20;p71">
              <a:extLst>
                <a:ext uri="{FF2B5EF4-FFF2-40B4-BE49-F238E27FC236}">
                  <a16:creationId xmlns:a16="http://schemas.microsoft.com/office/drawing/2014/main" xmlns="" id="{7E645EB2-C3E0-4806-B49D-4D1B41251982}"/>
                </a:ext>
              </a:extLst>
            </p:cNvPr>
            <p:cNvSpPr/>
            <p:nvPr/>
          </p:nvSpPr>
          <p:spPr>
            <a:xfrm>
              <a:off x="5154975" y="2414225"/>
              <a:ext cx="132725" cy="384550"/>
            </a:xfrm>
            <a:custGeom>
              <a:avLst/>
              <a:gdLst/>
              <a:ahLst/>
              <a:cxnLst/>
              <a:rect l="l" t="t" r="r" b="b"/>
              <a:pathLst>
                <a:path w="5309" h="15382" extrusionOk="0">
                  <a:moveTo>
                    <a:pt x="2300" y="0"/>
                  </a:moveTo>
                  <a:lnTo>
                    <a:pt x="2164" y="135"/>
                  </a:lnTo>
                  <a:lnTo>
                    <a:pt x="1894" y="473"/>
                  </a:lnTo>
                  <a:lnTo>
                    <a:pt x="1657" y="845"/>
                  </a:lnTo>
                  <a:lnTo>
                    <a:pt x="1421" y="1251"/>
                  </a:lnTo>
                  <a:lnTo>
                    <a:pt x="1218" y="1690"/>
                  </a:lnTo>
                  <a:lnTo>
                    <a:pt x="1015" y="2164"/>
                  </a:lnTo>
                  <a:lnTo>
                    <a:pt x="812" y="2671"/>
                  </a:lnTo>
                  <a:lnTo>
                    <a:pt x="643" y="3178"/>
                  </a:lnTo>
                  <a:lnTo>
                    <a:pt x="474" y="3719"/>
                  </a:lnTo>
                  <a:lnTo>
                    <a:pt x="542" y="4293"/>
                  </a:lnTo>
                  <a:lnTo>
                    <a:pt x="542" y="4902"/>
                  </a:lnTo>
                  <a:lnTo>
                    <a:pt x="542" y="5476"/>
                  </a:lnTo>
                  <a:lnTo>
                    <a:pt x="508" y="6051"/>
                  </a:lnTo>
                  <a:lnTo>
                    <a:pt x="474" y="6626"/>
                  </a:lnTo>
                  <a:lnTo>
                    <a:pt x="373" y="7200"/>
                  </a:lnTo>
                  <a:lnTo>
                    <a:pt x="271" y="7708"/>
                  </a:lnTo>
                  <a:lnTo>
                    <a:pt x="136" y="8181"/>
                  </a:lnTo>
                  <a:lnTo>
                    <a:pt x="1" y="8586"/>
                  </a:lnTo>
                  <a:lnTo>
                    <a:pt x="102" y="9533"/>
                  </a:lnTo>
                  <a:lnTo>
                    <a:pt x="170" y="10006"/>
                  </a:lnTo>
                  <a:lnTo>
                    <a:pt x="305" y="10446"/>
                  </a:lnTo>
                  <a:lnTo>
                    <a:pt x="407" y="10885"/>
                  </a:lnTo>
                  <a:lnTo>
                    <a:pt x="576" y="11325"/>
                  </a:lnTo>
                  <a:lnTo>
                    <a:pt x="745" y="11764"/>
                  </a:lnTo>
                  <a:lnTo>
                    <a:pt x="948" y="12170"/>
                  </a:lnTo>
                  <a:lnTo>
                    <a:pt x="1150" y="12575"/>
                  </a:lnTo>
                  <a:lnTo>
                    <a:pt x="1421" y="12947"/>
                  </a:lnTo>
                  <a:lnTo>
                    <a:pt x="1691" y="13285"/>
                  </a:lnTo>
                  <a:lnTo>
                    <a:pt x="1962" y="13623"/>
                  </a:lnTo>
                  <a:lnTo>
                    <a:pt x="2300" y="13961"/>
                  </a:lnTo>
                  <a:lnTo>
                    <a:pt x="2638" y="14266"/>
                  </a:lnTo>
                  <a:lnTo>
                    <a:pt x="3043" y="14536"/>
                  </a:lnTo>
                  <a:lnTo>
                    <a:pt x="3449" y="14773"/>
                  </a:lnTo>
                  <a:lnTo>
                    <a:pt x="3787" y="14975"/>
                  </a:lnTo>
                  <a:lnTo>
                    <a:pt x="4159" y="15111"/>
                  </a:lnTo>
                  <a:lnTo>
                    <a:pt x="4531" y="15280"/>
                  </a:lnTo>
                  <a:lnTo>
                    <a:pt x="4936" y="15381"/>
                  </a:lnTo>
                  <a:lnTo>
                    <a:pt x="5308" y="13657"/>
                  </a:lnTo>
                  <a:lnTo>
                    <a:pt x="4970" y="13150"/>
                  </a:lnTo>
                  <a:lnTo>
                    <a:pt x="4666" y="12677"/>
                  </a:lnTo>
                  <a:lnTo>
                    <a:pt x="4396" y="12170"/>
                  </a:lnTo>
                  <a:lnTo>
                    <a:pt x="4125" y="11629"/>
                  </a:lnTo>
                  <a:lnTo>
                    <a:pt x="3922" y="11054"/>
                  </a:lnTo>
                  <a:lnTo>
                    <a:pt x="3719" y="10412"/>
                  </a:lnTo>
                  <a:lnTo>
                    <a:pt x="3550" y="9770"/>
                  </a:lnTo>
                  <a:lnTo>
                    <a:pt x="3449" y="9060"/>
                  </a:lnTo>
                  <a:lnTo>
                    <a:pt x="3314" y="7978"/>
                  </a:lnTo>
                  <a:lnTo>
                    <a:pt x="3179" y="6896"/>
                  </a:lnTo>
                  <a:lnTo>
                    <a:pt x="3043" y="5814"/>
                  </a:lnTo>
                  <a:lnTo>
                    <a:pt x="2841" y="4733"/>
                  </a:lnTo>
                  <a:lnTo>
                    <a:pt x="2739" y="4259"/>
                  </a:lnTo>
                  <a:lnTo>
                    <a:pt x="2604" y="3786"/>
                  </a:lnTo>
                  <a:lnTo>
                    <a:pt x="2469" y="3279"/>
                  </a:lnTo>
                  <a:lnTo>
                    <a:pt x="2367" y="2772"/>
                  </a:lnTo>
                  <a:lnTo>
                    <a:pt x="2029" y="2772"/>
                  </a:lnTo>
                  <a:lnTo>
                    <a:pt x="2029" y="2738"/>
                  </a:lnTo>
                  <a:lnTo>
                    <a:pt x="1826" y="2671"/>
                  </a:lnTo>
                  <a:lnTo>
                    <a:pt x="1691" y="2569"/>
                  </a:lnTo>
                  <a:lnTo>
                    <a:pt x="1590" y="2400"/>
                  </a:lnTo>
                  <a:lnTo>
                    <a:pt x="1522" y="2197"/>
                  </a:lnTo>
                  <a:lnTo>
                    <a:pt x="1522" y="1961"/>
                  </a:lnTo>
                  <a:lnTo>
                    <a:pt x="1556" y="1690"/>
                  </a:lnTo>
                  <a:lnTo>
                    <a:pt x="1657" y="1386"/>
                  </a:lnTo>
                  <a:lnTo>
                    <a:pt x="1826" y="1048"/>
                  </a:lnTo>
                  <a:lnTo>
                    <a:pt x="1995" y="778"/>
                  </a:lnTo>
                  <a:lnTo>
                    <a:pt x="2198" y="609"/>
                  </a:lnTo>
                  <a:lnTo>
                    <a:pt x="2401" y="440"/>
                  </a:lnTo>
                  <a:lnTo>
                    <a:pt x="2638" y="338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21;p71">
              <a:extLst>
                <a:ext uri="{FF2B5EF4-FFF2-40B4-BE49-F238E27FC236}">
                  <a16:creationId xmlns:a16="http://schemas.microsoft.com/office/drawing/2014/main" xmlns="" id="{224E3A38-315D-4D60-98F6-2AF32C8A53EA}"/>
                </a:ext>
              </a:extLst>
            </p:cNvPr>
            <p:cNvSpPr/>
            <p:nvPr/>
          </p:nvSpPr>
          <p:spPr>
            <a:xfrm>
              <a:off x="5154975" y="2414225"/>
              <a:ext cx="132725" cy="384550"/>
            </a:xfrm>
            <a:custGeom>
              <a:avLst/>
              <a:gdLst/>
              <a:ahLst/>
              <a:cxnLst/>
              <a:rect l="l" t="t" r="r" b="b"/>
              <a:pathLst>
                <a:path w="5309" h="15382" fill="none" extrusionOk="0">
                  <a:moveTo>
                    <a:pt x="2300" y="0"/>
                  </a:moveTo>
                  <a:lnTo>
                    <a:pt x="2300" y="0"/>
                  </a:lnTo>
                  <a:lnTo>
                    <a:pt x="2164" y="135"/>
                  </a:lnTo>
                  <a:lnTo>
                    <a:pt x="2164" y="135"/>
                  </a:lnTo>
                  <a:lnTo>
                    <a:pt x="2164" y="135"/>
                  </a:lnTo>
                  <a:lnTo>
                    <a:pt x="2164" y="135"/>
                  </a:lnTo>
                  <a:lnTo>
                    <a:pt x="1894" y="473"/>
                  </a:lnTo>
                  <a:lnTo>
                    <a:pt x="1657" y="845"/>
                  </a:lnTo>
                  <a:lnTo>
                    <a:pt x="1421" y="1251"/>
                  </a:lnTo>
                  <a:lnTo>
                    <a:pt x="1218" y="1690"/>
                  </a:lnTo>
                  <a:lnTo>
                    <a:pt x="1015" y="2164"/>
                  </a:lnTo>
                  <a:lnTo>
                    <a:pt x="812" y="2671"/>
                  </a:lnTo>
                  <a:lnTo>
                    <a:pt x="643" y="3178"/>
                  </a:lnTo>
                  <a:lnTo>
                    <a:pt x="474" y="3719"/>
                  </a:lnTo>
                  <a:lnTo>
                    <a:pt x="474" y="3719"/>
                  </a:lnTo>
                  <a:lnTo>
                    <a:pt x="542" y="4293"/>
                  </a:lnTo>
                  <a:lnTo>
                    <a:pt x="542" y="4902"/>
                  </a:lnTo>
                  <a:lnTo>
                    <a:pt x="542" y="5476"/>
                  </a:lnTo>
                  <a:lnTo>
                    <a:pt x="508" y="6051"/>
                  </a:lnTo>
                  <a:lnTo>
                    <a:pt x="474" y="6626"/>
                  </a:lnTo>
                  <a:lnTo>
                    <a:pt x="373" y="7200"/>
                  </a:lnTo>
                  <a:lnTo>
                    <a:pt x="271" y="7708"/>
                  </a:lnTo>
                  <a:lnTo>
                    <a:pt x="136" y="8181"/>
                  </a:lnTo>
                  <a:lnTo>
                    <a:pt x="136" y="8181"/>
                  </a:lnTo>
                  <a:lnTo>
                    <a:pt x="1" y="8586"/>
                  </a:lnTo>
                  <a:lnTo>
                    <a:pt x="1" y="8586"/>
                  </a:lnTo>
                  <a:lnTo>
                    <a:pt x="102" y="9533"/>
                  </a:lnTo>
                  <a:lnTo>
                    <a:pt x="170" y="10006"/>
                  </a:lnTo>
                  <a:lnTo>
                    <a:pt x="305" y="10446"/>
                  </a:lnTo>
                  <a:lnTo>
                    <a:pt x="407" y="10885"/>
                  </a:lnTo>
                  <a:lnTo>
                    <a:pt x="576" y="11325"/>
                  </a:lnTo>
                  <a:lnTo>
                    <a:pt x="745" y="11764"/>
                  </a:lnTo>
                  <a:lnTo>
                    <a:pt x="948" y="12170"/>
                  </a:lnTo>
                  <a:lnTo>
                    <a:pt x="1150" y="12575"/>
                  </a:lnTo>
                  <a:lnTo>
                    <a:pt x="1421" y="12947"/>
                  </a:lnTo>
                  <a:lnTo>
                    <a:pt x="1691" y="13285"/>
                  </a:lnTo>
                  <a:lnTo>
                    <a:pt x="1962" y="13623"/>
                  </a:lnTo>
                  <a:lnTo>
                    <a:pt x="2300" y="13961"/>
                  </a:lnTo>
                  <a:lnTo>
                    <a:pt x="2638" y="14266"/>
                  </a:lnTo>
                  <a:lnTo>
                    <a:pt x="3043" y="14536"/>
                  </a:lnTo>
                  <a:lnTo>
                    <a:pt x="3449" y="14773"/>
                  </a:lnTo>
                  <a:lnTo>
                    <a:pt x="3449" y="14773"/>
                  </a:lnTo>
                  <a:lnTo>
                    <a:pt x="3449" y="14773"/>
                  </a:lnTo>
                  <a:lnTo>
                    <a:pt x="3449" y="14773"/>
                  </a:lnTo>
                  <a:lnTo>
                    <a:pt x="3787" y="14975"/>
                  </a:lnTo>
                  <a:lnTo>
                    <a:pt x="4159" y="15111"/>
                  </a:lnTo>
                  <a:lnTo>
                    <a:pt x="4531" y="15280"/>
                  </a:lnTo>
                  <a:lnTo>
                    <a:pt x="4936" y="15381"/>
                  </a:lnTo>
                  <a:lnTo>
                    <a:pt x="4936" y="15381"/>
                  </a:lnTo>
                  <a:lnTo>
                    <a:pt x="5308" y="13657"/>
                  </a:lnTo>
                  <a:lnTo>
                    <a:pt x="5308" y="13657"/>
                  </a:lnTo>
                  <a:lnTo>
                    <a:pt x="4970" y="13150"/>
                  </a:lnTo>
                  <a:lnTo>
                    <a:pt x="4666" y="12677"/>
                  </a:lnTo>
                  <a:lnTo>
                    <a:pt x="4396" y="12170"/>
                  </a:lnTo>
                  <a:lnTo>
                    <a:pt x="4125" y="11629"/>
                  </a:lnTo>
                  <a:lnTo>
                    <a:pt x="3922" y="11054"/>
                  </a:lnTo>
                  <a:lnTo>
                    <a:pt x="3719" y="10412"/>
                  </a:lnTo>
                  <a:lnTo>
                    <a:pt x="3550" y="9770"/>
                  </a:lnTo>
                  <a:lnTo>
                    <a:pt x="3449" y="9060"/>
                  </a:lnTo>
                  <a:lnTo>
                    <a:pt x="3449" y="9060"/>
                  </a:lnTo>
                  <a:lnTo>
                    <a:pt x="3314" y="7978"/>
                  </a:lnTo>
                  <a:lnTo>
                    <a:pt x="3179" y="6896"/>
                  </a:lnTo>
                  <a:lnTo>
                    <a:pt x="3043" y="5814"/>
                  </a:lnTo>
                  <a:lnTo>
                    <a:pt x="2841" y="4733"/>
                  </a:lnTo>
                  <a:lnTo>
                    <a:pt x="2841" y="4733"/>
                  </a:lnTo>
                  <a:lnTo>
                    <a:pt x="2739" y="4259"/>
                  </a:lnTo>
                  <a:lnTo>
                    <a:pt x="2604" y="3786"/>
                  </a:lnTo>
                  <a:lnTo>
                    <a:pt x="2469" y="3279"/>
                  </a:lnTo>
                  <a:lnTo>
                    <a:pt x="2367" y="2772"/>
                  </a:lnTo>
                  <a:lnTo>
                    <a:pt x="2367" y="2772"/>
                  </a:lnTo>
                  <a:lnTo>
                    <a:pt x="2232" y="2772"/>
                  </a:lnTo>
                  <a:lnTo>
                    <a:pt x="2232" y="2772"/>
                  </a:lnTo>
                  <a:lnTo>
                    <a:pt x="2029" y="2772"/>
                  </a:lnTo>
                  <a:lnTo>
                    <a:pt x="2029" y="2772"/>
                  </a:lnTo>
                  <a:lnTo>
                    <a:pt x="2029" y="2772"/>
                  </a:lnTo>
                  <a:lnTo>
                    <a:pt x="2029" y="2772"/>
                  </a:lnTo>
                  <a:lnTo>
                    <a:pt x="2029" y="2772"/>
                  </a:lnTo>
                  <a:lnTo>
                    <a:pt x="2029" y="2772"/>
                  </a:lnTo>
                  <a:lnTo>
                    <a:pt x="2029" y="2772"/>
                  </a:lnTo>
                  <a:lnTo>
                    <a:pt x="2029" y="2738"/>
                  </a:lnTo>
                  <a:lnTo>
                    <a:pt x="2029" y="2738"/>
                  </a:lnTo>
                  <a:lnTo>
                    <a:pt x="2029" y="2738"/>
                  </a:lnTo>
                  <a:lnTo>
                    <a:pt x="2029" y="2738"/>
                  </a:lnTo>
                  <a:lnTo>
                    <a:pt x="2029" y="2738"/>
                  </a:lnTo>
                  <a:lnTo>
                    <a:pt x="2029" y="2738"/>
                  </a:lnTo>
                  <a:lnTo>
                    <a:pt x="1826" y="2671"/>
                  </a:lnTo>
                  <a:lnTo>
                    <a:pt x="1691" y="2569"/>
                  </a:lnTo>
                  <a:lnTo>
                    <a:pt x="1590" y="2400"/>
                  </a:lnTo>
                  <a:lnTo>
                    <a:pt x="1522" y="2197"/>
                  </a:lnTo>
                  <a:lnTo>
                    <a:pt x="1522" y="1961"/>
                  </a:lnTo>
                  <a:lnTo>
                    <a:pt x="1556" y="1690"/>
                  </a:lnTo>
                  <a:lnTo>
                    <a:pt x="1657" y="1386"/>
                  </a:lnTo>
                  <a:lnTo>
                    <a:pt x="1826" y="1048"/>
                  </a:lnTo>
                  <a:lnTo>
                    <a:pt x="1826" y="1048"/>
                  </a:lnTo>
                  <a:lnTo>
                    <a:pt x="1995" y="778"/>
                  </a:lnTo>
                  <a:lnTo>
                    <a:pt x="2198" y="609"/>
                  </a:lnTo>
                  <a:lnTo>
                    <a:pt x="2401" y="440"/>
                  </a:lnTo>
                  <a:lnTo>
                    <a:pt x="2638" y="338"/>
                  </a:lnTo>
                  <a:lnTo>
                    <a:pt x="2638" y="338"/>
                  </a:lnTo>
                  <a:lnTo>
                    <a:pt x="23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22;p71">
              <a:extLst>
                <a:ext uri="{FF2B5EF4-FFF2-40B4-BE49-F238E27FC236}">
                  <a16:creationId xmlns:a16="http://schemas.microsoft.com/office/drawing/2014/main" xmlns="" id="{310ADDD7-F225-4808-B93C-703BFB44F0F2}"/>
                </a:ext>
              </a:extLst>
            </p:cNvPr>
            <p:cNvSpPr/>
            <p:nvPr/>
          </p:nvSpPr>
          <p:spPr>
            <a:xfrm>
              <a:off x="4668200" y="2595925"/>
              <a:ext cx="76925" cy="343975"/>
            </a:xfrm>
            <a:custGeom>
              <a:avLst/>
              <a:gdLst/>
              <a:ahLst/>
              <a:cxnLst/>
              <a:rect l="l" t="t" r="r" b="b"/>
              <a:pathLst>
                <a:path w="3077" h="13759" extrusionOk="0">
                  <a:moveTo>
                    <a:pt x="1184" y="0"/>
                  </a:moveTo>
                  <a:lnTo>
                    <a:pt x="1048" y="270"/>
                  </a:lnTo>
                  <a:lnTo>
                    <a:pt x="778" y="1048"/>
                  </a:lnTo>
                  <a:lnTo>
                    <a:pt x="440" y="2164"/>
                  </a:lnTo>
                  <a:lnTo>
                    <a:pt x="305" y="2806"/>
                  </a:lnTo>
                  <a:lnTo>
                    <a:pt x="170" y="3482"/>
                  </a:lnTo>
                  <a:lnTo>
                    <a:pt x="102" y="4158"/>
                  </a:lnTo>
                  <a:lnTo>
                    <a:pt x="34" y="4800"/>
                  </a:lnTo>
                  <a:lnTo>
                    <a:pt x="1" y="5443"/>
                  </a:lnTo>
                  <a:lnTo>
                    <a:pt x="34" y="5983"/>
                  </a:lnTo>
                  <a:lnTo>
                    <a:pt x="68" y="6457"/>
                  </a:lnTo>
                  <a:lnTo>
                    <a:pt x="102" y="6795"/>
                  </a:lnTo>
                  <a:lnTo>
                    <a:pt x="136" y="7133"/>
                  </a:lnTo>
                  <a:lnTo>
                    <a:pt x="203" y="7437"/>
                  </a:lnTo>
                  <a:lnTo>
                    <a:pt x="305" y="7775"/>
                  </a:lnTo>
                  <a:lnTo>
                    <a:pt x="406" y="8248"/>
                  </a:lnTo>
                  <a:lnTo>
                    <a:pt x="575" y="8789"/>
                  </a:lnTo>
                  <a:lnTo>
                    <a:pt x="778" y="9364"/>
                  </a:lnTo>
                  <a:lnTo>
                    <a:pt x="1015" y="9972"/>
                  </a:lnTo>
                  <a:lnTo>
                    <a:pt x="1285" y="10581"/>
                  </a:lnTo>
                  <a:lnTo>
                    <a:pt x="1589" y="11189"/>
                  </a:lnTo>
                  <a:lnTo>
                    <a:pt x="1894" y="11798"/>
                  </a:lnTo>
                  <a:lnTo>
                    <a:pt x="2468" y="12812"/>
                  </a:lnTo>
                  <a:lnTo>
                    <a:pt x="2908" y="13488"/>
                  </a:lnTo>
                  <a:lnTo>
                    <a:pt x="3077" y="13758"/>
                  </a:lnTo>
                  <a:lnTo>
                    <a:pt x="2975" y="13454"/>
                  </a:lnTo>
                  <a:lnTo>
                    <a:pt x="2570" y="12744"/>
                  </a:lnTo>
                  <a:lnTo>
                    <a:pt x="2063" y="11696"/>
                  </a:lnTo>
                  <a:lnTo>
                    <a:pt x="1792" y="11122"/>
                  </a:lnTo>
                  <a:lnTo>
                    <a:pt x="1522" y="10513"/>
                  </a:lnTo>
                  <a:lnTo>
                    <a:pt x="1251" y="9871"/>
                  </a:lnTo>
                  <a:lnTo>
                    <a:pt x="1048" y="9262"/>
                  </a:lnTo>
                  <a:lnTo>
                    <a:pt x="846" y="8688"/>
                  </a:lnTo>
                  <a:lnTo>
                    <a:pt x="710" y="8147"/>
                  </a:lnTo>
                  <a:lnTo>
                    <a:pt x="609" y="7707"/>
                  </a:lnTo>
                  <a:lnTo>
                    <a:pt x="541" y="7369"/>
                  </a:lnTo>
                  <a:lnTo>
                    <a:pt x="474" y="7065"/>
                  </a:lnTo>
                  <a:lnTo>
                    <a:pt x="440" y="6761"/>
                  </a:lnTo>
                  <a:lnTo>
                    <a:pt x="372" y="6423"/>
                  </a:lnTo>
                  <a:lnTo>
                    <a:pt x="339" y="5950"/>
                  </a:lnTo>
                  <a:lnTo>
                    <a:pt x="305" y="5409"/>
                  </a:lnTo>
                  <a:lnTo>
                    <a:pt x="305" y="4834"/>
                  </a:lnTo>
                  <a:lnTo>
                    <a:pt x="339" y="4158"/>
                  </a:lnTo>
                  <a:lnTo>
                    <a:pt x="406" y="3516"/>
                  </a:lnTo>
                  <a:lnTo>
                    <a:pt x="508" y="2840"/>
                  </a:lnTo>
                  <a:lnTo>
                    <a:pt x="643" y="2197"/>
                  </a:lnTo>
                  <a:lnTo>
                    <a:pt x="879" y="1082"/>
                  </a:lnTo>
                  <a:lnTo>
                    <a:pt x="1116" y="304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23;p71">
              <a:extLst>
                <a:ext uri="{FF2B5EF4-FFF2-40B4-BE49-F238E27FC236}">
                  <a16:creationId xmlns:a16="http://schemas.microsoft.com/office/drawing/2014/main" xmlns="" id="{9CDA6089-58AE-46BD-86B7-8851A67B74B3}"/>
                </a:ext>
              </a:extLst>
            </p:cNvPr>
            <p:cNvSpPr/>
            <p:nvPr/>
          </p:nvSpPr>
          <p:spPr>
            <a:xfrm>
              <a:off x="4668200" y="2595925"/>
              <a:ext cx="76925" cy="343975"/>
            </a:xfrm>
            <a:custGeom>
              <a:avLst/>
              <a:gdLst/>
              <a:ahLst/>
              <a:cxnLst/>
              <a:rect l="l" t="t" r="r" b="b"/>
              <a:pathLst>
                <a:path w="3077" h="13759" fill="none" extrusionOk="0">
                  <a:moveTo>
                    <a:pt x="3077" y="13758"/>
                  </a:moveTo>
                  <a:lnTo>
                    <a:pt x="3077" y="13758"/>
                  </a:lnTo>
                  <a:lnTo>
                    <a:pt x="2908" y="13488"/>
                  </a:lnTo>
                  <a:lnTo>
                    <a:pt x="2908" y="13488"/>
                  </a:lnTo>
                  <a:lnTo>
                    <a:pt x="2468" y="12812"/>
                  </a:lnTo>
                  <a:lnTo>
                    <a:pt x="2468" y="12812"/>
                  </a:lnTo>
                  <a:lnTo>
                    <a:pt x="1894" y="11798"/>
                  </a:lnTo>
                  <a:lnTo>
                    <a:pt x="1589" y="11189"/>
                  </a:lnTo>
                  <a:lnTo>
                    <a:pt x="1285" y="10581"/>
                  </a:lnTo>
                  <a:lnTo>
                    <a:pt x="1285" y="10581"/>
                  </a:lnTo>
                  <a:lnTo>
                    <a:pt x="1015" y="9972"/>
                  </a:lnTo>
                  <a:lnTo>
                    <a:pt x="778" y="9364"/>
                  </a:lnTo>
                  <a:lnTo>
                    <a:pt x="575" y="8789"/>
                  </a:lnTo>
                  <a:lnTo>
                    <a:pt x="406" y="8248"/>
                  </a:lnTo>
                  <a:lnTo>
                    <a:pt x="406" y="8248"/>
                  </a:lnTo>
                  <a:lnTo>
                    <a:pt x="305" y="7775"/>
                  </a:lnTo>
                  <a:lnTo>
                    <a:pt x="203" y="7437"/>
                  </a:lnTo>
                  <a:lnTo>
                    <a:pt x="203" y="7437"/>
                  </a:lnTo>
                  <a:lnTo>
                    <a:pt x="136" y="7133"/>
                  </a:lnTo>
                  <a:lnTo>
                    <a:pt x="136" y="7133"/>
                  </a:lnTo>
                  <a:lnTo>
                    <a:pt x="102" y="6795"/>
                  </a:lnTo>
                  <a:lnTo>
                    <a:pt x="102" y="6795"/>
                  </a:lnTo>
                  <a:lnTo>
                    <a:pt x="68" y="6457"/>
                  </a:lnTo>
                  <a:lnTo>
                    <a:pt x="34" y="5983"/>
                  </a:lnTo>
                  <a:lnTo>
                    <a:pt x="34" y="5983"/>
                  </a:lnTo>
                  <a:lnTo>
                    <a:pt x="1" y="5443"/>
                  </a:lnTo>
                  <a:lnTo>
                    <a:pt x="34" y="4800"/>
                  </a:lnTo>
                  <a:lnTo>
                    <a:pt x="102" y="4158"/>
                  </a:lnTo>
                  <a:lnTo>
                    <a:pt x="170" y="3482"/>
                  </a:lnTo>
                  <a:lnTo>
                    <a:pt x="170" y="3482"/>
                  </a:lnTo>
                  <a:lnTo>
                    <a:pt x="305" y="2806"/>
                  </a:lnTo>
                  <a:lnTo>
                    <a:pt x="440" y="2164"/>
                  </a:lnTo>
                  <a:lnTo>
                    <a:pt x="778" y="1048"/>
                  </a:lnTo>
                  <a:lnTo>
                    <a:pt x="778" y="1048"/>
                  </a:lnTo>
                  <a:lnTo>
                    <a:pt x="1048" y="270"/>
                  </a:lnTo>
                  <a:lnTo>
                    <a:pt x="1048" y="27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16" y="304"/>
                  </a:lnTo>
                  <a:lnTo>
                    <a:pt x="879" y="1082"/>
                  </a:lnTo>
                  <a:lnTo>
                    <a:pt x="879" y="1082"/>
                  </a:lnTo>
                  <a:lnTo>
                    <a:pt x="643" y="2197"/>
                  </a:lnTo>
                  <a:lnTo>
                    <a:pt x="508" y="2840"/>
                  </a:lnTo>
                  <a:lnTo>
                    <a:pt x="406" y="3516"/>
                  </a:lnTo>
                  <a:lnTo>
                    <a:pt x="406" y="3516"/>
                  </a:lnTo>
                  <a:lnTo>
                    <a:pt x="339" y="4158"/>
                  </a:lnTo>
                  <a:lnTo>
                    <a:pt x="305" y="4834"/>
                  </a:lnTo>
                  <a:lnTo>
                    <a:pt x="305" y="5409"/>
                  </a:lnTo>
                  <a:lnTo>
                    <a:pt x="339" y="5950"/>
                  </a:lnTo>
                  <a:lnTo>
                    <a:pt x="339" y="5950"/>
                  </a:lnTo>
                  <a:lnTo>
                    <a:pt x="372" y="6423"/>
                  </a:lnTo>
                  <a:lnTo>
                    <a:pt x="440" y="6761"/>
                  </a:lnTo>
                  <a:lnTo>
                    <a:pt x="440" y="6761"/>
                  </a:lnTo>
                  <a:lnTo>
                    <a:pt x="474" y="7065"/>
                  </a:lnTo>
                  <a:lnTo>
                    <a:pt x="474" y="7065"/>
                  </a:lnTo>
                  <a:lnTo>
                    <a:pt x="541" y="7369"/>
                  </a:lnTo>
                  <a:lnTo>
                    <a:pt x="541" y="7369"/>
                  </a:lnTo>
                  <a:lnTo>
                    <a:pt x="609" y="7707"/>
                  </a:lnTo>
                  <a:lnTo>
                    <a:pt x="710" y="8147"/>
                  </a:lnTo>
                  <a:lnTo>
                    <a:pt x="710" y="8147"/>
                  </a:lnTo>
                  <a:lnTo>
                    <a:pt x="846" y="8688"/>
                  </a:lnTo>
                  <a:lnTo>
                    <a:pt x="1048" y="9262"/>
                  </a:lnTo>
                  <a:lnTo>
                    <a:pt x="1251" y="9871"/>
                  </a:lnTo>
                  <a:lnTo>
                    <a:pt x="1522" y="10513"/>
                  </a:lnTo>
                  <a:lnTo>
                    <a:pt x="1522" y="10513"/>
                  </a:lnTo>
                  <a:lnTo>
                    <a:pt x="1792" y="11122"/>
                  </a:lnTo>
                  <a:lnTo>
                    <a:pt x="2063" y="11696"/>
                  </a:lnTo>
                  <a:lnTo>
                    <a:pt x="2570" y="12744"/>
                  </a:lnTo>
                  <a:lnTo>
                    <a:pt x="2570" y="12744"/>
                  </a:lnTo>
                  <a:lnTo>
                    <a:pt x="2975" y="13454"/>
                  </a:lnTo>
                  <a:lnTo>
                    <a:pt x="3077" y="137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24;p71">
              <a:extLst>
                <a:ext uri="{FF2B5EF4-FFF2-40B4-BE49-F238E27FC236}">
                  <a16:creationId xmlns:a16="http://schemas.microsoft.com/office/drawing/2014/main" xmlns="" id="{0C07D9B1-3DEC-4A23-B54A-5B17761CCB17}"/>
                </a:ext>
              </a:extLst>
            </p:cNvPr>
            <p:cNvSpPr/>
            <p:nvPr/>
          </p:nvSpPr>
          <p:spPr>
            <a:xfrm>
              <a:off x="4989350" y="2491125"/>
              <a:ext cx="135225" cy="43125"/>
            </a:xfrm>
            <a:custGeom>
              <a:avLst/>
              <a:gdLst/>
              <a:ahLst/>
              <a:cxnLst/>
              <a:rect l="l" t="t" r="r" b="b"/>
              <a:pathLst>
                <a:path w="5409" h="1725" extrusionOk="0">
                  <a:moveTo>
                    <a:pt x="4970" y="0"/>
                  </a:moveTo>
                  <a:lnTo>
                    <a:pt x="3989" y="136"/>
                  </a:lnTo>
                  <a:lnTo>
                    <a:pt x="3009" y="305"/>
                  </a:lnTo>
                  <a:lnTo>
                    <a:pt x="2569" y="406"/>
                  </a:lnTo>
                  <a:lnTo>
                    <a:pt x="2130" y="541"/>
                  </a:lnTo>
                  <a:lnTo>
                    <a:pt x="1691" y="710"/>
                  </a:lnTo>
                  <a:lnTo>
                    <a:pt x="1183" y="913"/>
                  </a:lnTo>
                  <a:lnTo>
                    <a:pt x="744" y="1183"/>
                  </a:lnTo>
                  <a:lnTo>
                    <a:pt x="338" y="1420"/>
                  </a:lnTo>
                  <a:lnTo>
                    <a:pt x="102" y="1657"/>
                  </a:lnTo>
                  <a:lnTo>
                    <a:pt x="0" y="1724"/>
                  </a:lnTo>
                  <a:lnTo>
                    <a:pt x="0" y="1724"/>
                  </a:lnTo>
                  <a:lnTo>
                    <a:pt x="135" y="1691"/>
                  </a:lnTo>
                  <a:lnTo>
                    <a:pt x="406" y="1555"/>
                  </a:lnTo>
                  <a:lnTo>
                    <a:pt x="812" y="1319"/>
                  </a:lnTo>
                  <a:lnTo>
                    <a:pt x="1285" y="1116"/>
                  </a:lnTo>
                  <a:lnTo>
                    <a:pt x="1792" y="947"/>
                  </a:lnTo>
                  <a:lnTo>
                    <a:pt x="2198" y="812"/>
                  </a:lnTo>
                  <a:lnTo>
                    <a:pt x="2637" y="710"/>
                  </a:lnTo>
                  <a:lnTo>
                    <a:pt x="3076" y="609"/>
                  </a:lnTo>
                  <a:lnTo>
                    <a:pt x="4023" y="372"/>
                  </a:lnTo>
                  <a:lnTo>
                    <a:pt x="4970" y="136"/>
                  </a:lnTo>
                  <a:lnTo>
                    <a:pt x="5308" y="34"/>
                  </a:lnTo>
                  <a:lnTo>
                    <a:pt x="5409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25;p71">
              <a:extLst>
                <a:ext uri="{FF2B5EF4-FFF2-40B4-BE49-F238E27FC236}">
                  <a16:creationId xmlns:a16="http://schemas.microsoft.com/office/drawing/2014/main" xmlns="" id="{3467EA0D-8CA0-4D73-8721-F99F55A58134}"/>
                </a:ext>
              </a:extLst>
            </p:cNvPr>
            <p:cNvSpPr/>
            <p:nvPr/>
          </p:nvSpPr>
          <p:spPr>
            <a:xfrm>
              <a:off x="4989350" y="2491125"/>
              <a:ext cx="135225" cy="43125"/>
            </a:xfrm>
            <a:custGeom>
              <a:avLst/>
              <a:gdLst/>
              <a:ahLst/>
              <a:cxnLst/>
              <a:rect l="l" t="t" r="r" b="b"/>
              <a:pathLst>
                <a:path w="5409" h="1725" fill="none" extrusionOk="0">
                  <a:moveTo>
                    <a:pt x="5409" y="0"/>
                  </a:moveTo>
                  <a:lnTo>
                    <a:pt x="5409" y="0"/>
                  </a:lnTo>
                  <a:lnTo>
                    <a:pt x="5308" y="34"/>
                  </a:lnTo>
                  <a:lnTo>
                    <a:pt x="4970" y="136"/>
                  </a:lnTo>
                  <a:lnTo>
                    <a:pt x="4023" y="372"/>
                  </a:lnTo>
                  <a:lnTo>
                    <a:pt x="4023" y="372"/>
                  </a:lnTo>
                  <a:lnTo>
                    <a:pt x="3076" y="609"/>
                  </a:lnTo>
                  <a:lnTo>
                    <a:pt x="2637" y="710"/>
                  </a:lnTo>
                  <a:lnTo>
                    <a:pt x="2637" y="710"/>
                  </a:lnTo>
                  <a:lnTo>
                    <a:pt x="2198" y="812"/>
                  </a:lnTo>
                  <a:lnTo>
                    <a:pt x="2198" y="812"/>
                  </a:lnTo>
                  <a:lnTo>
                    <a:pt x="1792" y="947"/>
                  </a:lnTo>
                  <a:lnTo>
                    <a:pt x="1285" y="1116"/>
                  </a:lnTo>
                  <a:lnTo>
                    <a:pt x="1285" y="1116"/>
                  </a:lnTo>
                  <a:lnTo>
                    <a:pt x="812" y="1319"/>
                  </a:lnTo>
                  <a:lnTo>
                    <a:pt x="406" y="1555"/>
                  </a:lnTo>
                  <a:lnTo>
                    <a:pt x="135" y="1691"/>
                  </a:lnTo>
                  <a:lnTo>
                    <a:pt x="0" y="1724"/>
                  </a:lnTo>
                  <a:lnTo>
                    <a:pt x="0" y="1724"/>
                  </a:lnTo>
                  <a:lnTo>
                    <a:pt x="102" y="1657"/>
                  </a:lnTo>
                  <a:lnTo>
                    <a:pt x="338" y="1420"/>
                  </a:lnTo>
                  <a:lnTo>
                    <a:pt x="744" y="1183"/>
                  </a:lnTo>
                  <a:lnTo>
                    <a:pt x="1183" y="913"/>
                  </a:lnTo>
                  <a:lnTo>
                    <a:pt x="1183" y="913"/>
                  </a:lnTo>
                  <a:lnTo>
                    <a:pt x="1691" y="710"/>
                  </a:lnTo>
                  <a:lnTo>
                    <a:pt x="2130" y="541"/>
                  </a:lnTo>
                  <a:lnTo>
                    <a:pt x="2130" y="541"/>
                  </a:lnTo>
                  <a:lnTo>
                    <a:pt x="2569" y="406"/>
                  </a:lnTo>
                  <a:lnTo>
                    <a:pt x="2569" y="406"/>
                  </a:lnTo>
                  <a:lnTo>
                    <a:pt x="3009" y="305"/>
                  </a:lnTo>
                  <a:lnTo>
                    <a:pt x="3989" y="136"/>
                  </a:lnTo>
                  <a:lnTo>
                    <a:pt x="3989" y="136"/>
                  </a:lnTo>
                  <a:lnTo>
                    <a:pt x="4970" y="0"/>
                  </a:lnTo>
                  <a:lnTo>
                    <a:pt x="5274" y="0"/>
                  </a:lnTo>
                  <a:lnTo>
                    <a:pt x="54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26;p71">
              <a:extLst>
                <a:ext uri="{FF2B5EF4-FFF2-40B4-BE49-F238E27FC236}">
                  <a16:creationId xmlns:a16="http://schemas.microsoft.com/office/drawing/2014/main" xmlns="" id="{27F07DC4-FC3C-4EE7-967F-6F11DD035C88}"/>
                </a:ext>
              </a:extLst>
            </p:cNvPr>
            <p:cNvSpPr/>
            <p:nvPr/>
          </p:nvSpPr>
          <p:spPr>
            <a:xfrm>
              <a:off x="4815250" y="2481825"/>
              <a:ext cx="91300" cy="57500"/>
            </a:xfrm>
            <a:custGeom>
              <a:avLst/>
              <a:gdLst/>
              <a:ahLst/>
              <a:cxnLst/>
              <a:rect l="l" t="t" r="r" b="b"/>
              <a:pathLst>
                <a:path w="3652" h="2300" extrusionOk="0">
                  <a:moveTo>
                    <a:pt x="1" y="0"/>
                  </a:moveTo>
                  <a:lnTo>
                    <a:pt x="34" y="102"/>
                  </a:lnTo>
                  <a:lnTo>
                    <a:pt x="203" y="305"/>
                  </a:lnTo>
                  <a:lnTo>
                    <a:pt x="474" y="541"/>
                  </a:lnTo>
                  <a:lnTo>
                    <a:pt x="778" y="778"/>
                  </a:lnTo>
                  <a:lnTo>
                    <a:pt x="1420" y="1184"/>
                  </a:lnTo>
                  <a:lnTo>
                    <a:pt x="1691" y="1353"/>
                  </a:lnTo>
                  <a:lnTo>
                    <a:pt x="2671" y="1826"/>
                  </a:lnTo>
                  <a:lnTo>
                    <a:pt x="3347" y="2164"/>
                  </a:lnTo>
                  <a:lnTo>
                    <a:pt x="3550" y="2265"/>
                  </a:lnTo>
                  <a:lnTo>
                    <a:pt x="3651" y="2299"/>
                  </a:lnTo>
                  <a:lnTo>
                    <a:pt x="3618" y="2198"/>
                  </a:lnTo>
                  <a:lnTo>
                    <a:pt x="3415" y="2029"/>
                  </a:lnTo>
                  <a:lnTo>
                    <a:pt x="3144" y="1826"/>
                  </a:lnTo>
                  <a:lnTo>
                    <a:pt x="2806" y="1623"/>
                  </a:lnTo>
                  <a:lnTo>
                    <a:pt x="1860" y="1082"/>
                  </a:lnTo>
                  <a:lnTo>
                    <a:pt x="1556" y="947"/>
                  </a:lnTo>
                  <a:lnTo>
                    <a:pt x="913" y="609"/>
                  </a:lnTo>
                  <a:lnTo>
                    <a:pt x="575" y="372"/>
                  </a:lnTo>
                  <a:lnTo>
                    <a:pt x="305" y="203"/>
                  </a:lnTo>
                  <a:lnTo>
                    <a:pt x="102" y="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27;p71">
              <a:extLst>
                <a:ext uri="{FF2B5EF4-FFF2-40B4-BE49-F238E27FC236}">
                  <a16:creationId xmlns:a16="http://schemas.microsoft.com/office/drawing/2014/main" xmlns="" id="{B1910C62-EAED-4DD3-B963-9141D04E46A5}"/>
                </a:ext>
              </a:extLst>
            </p:cNvPr>
            <p:cNvSpPr/>
            <p:nvPr/>
          </p:nvSpPr>
          <p:spPr>
            <a:xfrm>
              <a:off x="4815250" y="2481825"/>
              <a:ext cx="91300" cy="57500"/>
            </a:xfrm>
            <a:custGeom>
              <a:avLst/>
              <a:gdLst/>
              <a:ahLst/>
              <a:cxnLst/>
              <a:rect l="l" t="t" r="r" b="b"/>
              <a:pathLst>
                <a:path w="3652" h="2300" fill="none" extrusionOk="0">
                  <a:moveTo>
                    <a:pt x="3651" y="2299"/>
                  </a:moveTo>
                  <a:lnTo>
                    <a:pt x="3651" y="2299"/>
                  </a:lnTo>
                  <a:lnTo>
                    <a:pt x="3550" y="2265"/>
                  </a:lnTo>
                  <a:lnTo>
                    <a:pt x="3347" y="2164"/>
                  </a:lnTo>
                  <a:lnTo>
                    <a:pt x="2671" y="1826"/>
                  </a:lnTo>
                  <a:lnTo>
                    <a:pt x="2671" y="1826"/>
                  </a:lnTo>
                  <a:lnTo>
                    <a:pt x="1691" y="1353"/>
                  </a:lnTo>
                  <a:lnTo>
                    <a:pt x="1691" y="1353"/>
                  </a:lnTo>
                  <a:lnTo>
                    <a:pt x="1420" y="1184"/>
                  </a:lnTo>
                  <a:lnTo>
                    <a:pt x="778" y="778"/>
                  </a:lnTo>
                  <a:lnTo>
                    <a:pt x="778" y="778"/>
                  </a:lnTo>
                  <a:lnTo>
                    <a:pt x="474" y="541"/>
                  </a:lnTo>
                  <a:lnTo>
                    <a:pt x="203" y="305"/>
                  </a:lnTo>
                  <a:lnTo>
                    <a:pt x="34" y="10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02" y="68"/>
                  </a:lnTo>
                  <a:lnTo>
                    <a:pt x="305" y="203"/>
                  </a:lnTo>
                  <a:lnTo>
                    <a:pt x="575" y="372"/>
                  </a:lnTo>
                  <a:lnTo>
                    <a:pt x="913" y="609"/>
                  </a:lnTo>
                  <a:lnTo>
                    <a:pt x="913" y="609"/>
                  </a:lnTo>
                  <a:lnTo>
                    <a:pt x="1556" y="947"/>
                  </a:lnTo>
                  <a:lnTo>
                    <a:pt x="1860" y="1082"/>
                  </a:lnTo>
                  <a:lnTo>
                    <a:pt x="1860" y="1082"/>
                  </a:lnTo>
                  <a:lnTo>
                    <a:pt x="2806" y="1623"/>
                  </a:lnTo>
                  <a:lnTo>
                    <a:pt x="2806" y="1623"/>
                  </a:lnTo>
                  <a:lnTo>
                    <a:pt x="3144" y="1826"/>
                  </a:lnTo>
                  <a:lnTo>
                    <a:pt x="3415" y="2029"/>
                  </a:lnTo>
                  <a:lnTo>
                    <a:pt x="3618" y="2198"/>
                  </a:lnTo>
                  <a:lnTo>
                    <a:pt x="3651" y="22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28;p71">
              <a:extLst>
                <a:ext uri="{FF2B5EF4-FFF2-40B4-BE49-F238E27FC236}">
                  <a16:creationId xmlns:a16="http://schemas.microsoft.com/office/drawing/2014/main" xmlns="" id="{F6873702-0D73-4DEB-81DA-5410371D57E0}"/>
                </a:ext>
              </a:extLst>
            </p:cNvPr>
            <p:cNvSpPr/>
            <p:nvPr/>
          </p:nvSpPr>
          <p:spPr>
            <a:xfrm>
              <a:off x="4938650" y="3197625"/>
              <a:ext cx="27900" cy="65100"/>
            </a:xfrm>
            <a:custGeom>
              <a:avLst/>
              <a:gdLst/>
              <a:ahLst/>
              <a:cxnLst/>
              <a:rect l="l" t="t" r="r" b="b"/>
              <a:pathLst>
                <a:path w="1116" h="2604" extrusionOk="0">
                  <a:moveTo>
                    <a:pt x="68" y="1"/>
                  </a:moveTo>
                  <a:lnTo>
                    <a:pt x="0" y="35"/>
                  </a:lnTo>
                  <a:lnTo>
                    <a:pt x="68" y="68"/>
                  </a:lnTo>
                  <a:lnTo>
                    <a:pt x="237" y="170"/>
                  </a:lnTo>
                  <a:lnTo>
                    <a:pt x="439" y="271"/>
                  </a:lnTo>
                  <a:lnTo>
                    <a:pt x="541" y="373"/>
                  </a:lnTo>
                  <a:lnTo>
                    <a:pt x="608" y="440"/>
                  </a:lnTo>
                  <a:lnTo>
                    <a:pt x="676" y="542"/>
                  </a:lnTo>
                  <a:lnTo>
                    <a:pt x="744" y="677"/>
                  </a:lnTo>
                  <a:lnTo>
                    <a:pt x="778" y="880"/>
                  </a:lnTo>
                  <a:lnTo>
                    <a:pt x="778" y="1082"/>
                  </a:lnTo>
                  <a:lnTo>
                    <a:pt x="778" y="1150"/>
                  </a:lnTo>
                  <a:lnTo>
                    <a:pt x="778" y="1319"/>
                  </a:lnTo>
                  <a:lnTo>
                    <a:pt x="744" y="1556"/>
                  </a:lnTo>
                  <a:lnTo>
                    <a:pt x="676" y="1826"/>
                  </a:lnTo>
                  <a:lnTo>
                    <a:pt x="507" y="2333"/>
                  </a:lnTo>
                  <a:lnTo>
                    <a:pt x="473" y="2502"/>
                  </a:lnTo>
                  <a:lnTo>
                    <a:pt x="473" y="2604"/>
                  </a:lnTo>
                  <a:lnTo>
                    <a:pt x="541" y="2536"/>
                  </a:lnTo>
                  <a:lnTo>
                    <a:pt x="642" y="2401"/>
                  </a:lnTo>
                  <a:lnTo>
                    <a:pt x="778" y="2164"/>
                  </a:lnTo>
                  <a:lnTo>
                    <a:pt x="879" y="1894"/>
                  </a:lnTo>
                  <a:lnTo>
                    <a:pt x="980" y="1623"/>
                  </a:lnTo>
                  <a:lnTo>
                    <a:pt x="1082" y="1353"/>
                  </a:lnTo>
                  <a:lnTo>
                    <a:pt x="1082" y="1184"/>
                  </a:lnTo>
                  <a:lnTo>
                    <a:pt x="1116" y="1116"/>
                  </a:lnTo>
                  <a:lnTo>
                    <a:pt x="1082" y="812"/>
                  </a:lnTo>
                  <a:lnTo>
                    <a:pt x="1048" y="711"/>
                  </a:lnTo>
                  <a:lnTo>
                    <a:pt x="980" y="542"/>
                  </a:lnTo>
                  <a:lnTo>
                    <a:pt x="913" y="406"/>
                  </a:lnTo>
                  <a:lnTo>
                    <a:pt x="778" y="305"/>
                  </a:lnTo>
                  <a:lnTo>
                    <a:pt x="642" y="204"/>
                  </a:lnTo>
                  <a:lnTo>
                    <a:pt x="507" y="102"/>
                  </a:lnTo>
                  <a:lnTo>
                    <a:pt x="270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29;p71">
              <a:extLst>
                <a:ext uri="{FF2B5EF4-FFF2-40B4-BE49-F238E27FC236}">
                  <a16:creationId xmlns:a16="http://schemas.microsoft.com/office/drawing/2014/main" xmlns="" id="{E3D02211-B983-4539-A954-29B750A073CA}"/>
                </a:ext>
              </a:extLst>
            </p:cNvPr>
            <p:cNvSpPr/>
            <p:nvPr/>
          </p:nvSpPr>
          <p:spPr>
            <a:xfrm>
              <a:off x="4723125" y="2835075"/>
              <a:ext cx="38075" cy="22000"/>
            </a:xfrm>
            <a:custGeom>
              <a:avLst/>
              <a:gdLst/>
              <a:ahLst/>
              <a:cxnLst/>
              <a:rect l="l" t="t" r="r" b="b"/>
              <a:pathLst>
                <a:path w="1523" h="880" extrusionOk="0">
                  <a:moveTo>
                    <a:pt x="35" y="1"/>
                  </a:moveTo>
                  <a:lnTo>
                    <a:pt x="1" y="68"/>
                  </a:lnTo>
                  <a:lnTo>
                    <a:pt x="35" y="170"/>
                  </a:lnTo>
                  <a:lnTo>
                    <a:pt x="102" y="305"/>
                  </a:lnTo>
                  <a:lnTo>
                    <a:pt x="170" y="474"/>
                  </a:lnTo>
                  <a:lnTo>
                    <a:pt x="305" y="609"/>
                  </a:lnTo>
                  <a:lnTo>
                    <a:pt x="440" y="711"/>
                  </a:lnTo>
                  <a:lnTo>
                    <a:pt x="576" y="812"/>
                  </a:lnTo>
                  <a:lnTo>
                    <a:pt x="711" y="880"/>
                  </a:lnTo>
                  <a:lnTo>
                    <a:pt x="1083" y="880"/>
                  </a:lnTo>
                  <a:lnTo>
                    <a:pt x="1252" y="846"/>
                  </a:lnTo>
                  <a:lnTo>
                    <a:pt x="1421" y="812"/>
                  </a:lnTo>
                  <a:lnTo>
                    <a:pt x="1522" y="744"/>
                  </a:lnTo>
                  <a:lnTo>
                    <a:pt x="1522" y="711"/>
                  </a:lnTo>
                  <a:lnTo>
                    <a:pt x="1488" y="677"/>
                  </a:lnTo>
                  <a:lnTo>
                    <a:pt x="1387" y="677"/>
                  </a:lnTo>
                  <a:lnTo>
                    <a:pt x="1083" y="643"/>
                  </a:lnTo>
                  <a:lnTo>
                    <a:pt x="947" y="609"/>
                  </a:lnTo>
                  <a:lnTo>
                    <a:pt x="812" y="575"/>
                  </a:lnTo>
                  <a:lnTo>
                    <a:pt x="711" y="508"/>
                  </a:lnTo>
                  <a:lnTo>
                    <a:pt x="576" y="474"/>
                  </a:lnTo>
                  <a:lnTo>
                    <a:pt x="474" y="406"/>
                  </a:lnTo>
                  <a:lnTo>
                    <a:pt x="339" y="305"/>
                  </a:lnTo>
                  <a:lnTo>
                    <a:pt x="136" y="102"/>
                  </a:lnTo>
                  <a:lnTo>
                    <a:pt x="68" y="34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30;p71">
              <a:extLst>
                <a:ext uri="{FF2B5EF4-FFF2-40B4-BE49-F238E27FC236}">
                  <a16:creationId xmlns:a16="http://schemas.microsoft.com/office/drawing/2014/main" xmlns="" id="{CDD78607-D17F-49F0-A892-830B598E673A}"/>
                </a:ext>
              </a:extLst>
            </p:cNvPr>
            <p:cNvSpPr/>
            <p:nvPr/>
          </p:nvSpPr>
          <p:spPr>
            <a:xfrm>
              <a:off x="4723125" y="2835075"/>
              <a:ext cx="38075" cy="22000"/>
            </a:xfrm>
            <a:custGeom>
              <a:avLst/>
              <a:gdLst/>
              <a:ahLst/>
              <a:cxnLst/>
              <a:rect l="l" t="t" r="r" b="b"/>
              <a:pathLst>
                <a:path w="1523" h="880" fill="none" extrusionOk="0">
                  <a:moveTo>
                    <a:pt x="1522" y="711"/>
                  </a:moveTo>
                  <a:lnTo>
                    <a:pt x="1522" y="711"/>
                  </a:lnTo>
                  <a:lnTo>
                    <a:pt x="1522" y="744"/>
                  </a:lnTo>
                  <a:lnTo>
                    <a:pt x="1421" y="812"/>
                  </a:lnTo>
                  <a:lnTo>
                    <a:pt x="1252" y="846"/>
                  </a:lnTo>
                  <a:lnTo>
                    <a:pt x="1083" y="880"/>
                  </a:lnTo>
                  <a:lnTo>
                    <a:pt x="1083" y="880"/>
                  </a:lnTo>
                  <a:lnTo>
                    <a:pt x="880" y="880"/>
                  </a:lnTo>
                  <a:lnTo>
                    <a:pt x="711" y="880"/>
                  </a:lnTo>
                  <a:lnTo>
                    <a:pt x="711" y="880"/>
                  </a:lnTo>
                  <a:lnTo>
                    <a:pt x="576" y="812"/>
                  </a:lnTo>
                  <a:lnTo>
                    <a:pt x="576" y="812"/>
                  </a:lnTo>
                  <a:lnTo>
                    <a:pt x="440" y="711"/>
                  </a:lnTo>
                  <a:lnTo>
                    <a:pt x="440" y="711"/>
                  </a:lnTo>
                  <a:lnTo>
                    <a:pt x="305" y="609"/>
                  </a:lnTo>
                  <a:lnTo>
                    <a:pt x="170" y="474"/>
                  </a:lnTo>
                  <a:lnTo>
                    <a:pt x="170" y="474"/>
                  </a:lnTo>
                  <a:lnTo>
                    <a:pt x="102" y="305"/>
                  </a:lnTo>
                  <a:lnTo>
                    <a:pt x="35" y="170"/>
                  </a:lnTo>
                  <a:lnTo>
                    <a:pt x="1" y="68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68" y="34"/>
                  </a:lnTo>
                  <a:lnTo>
                    <a:pt x="136" y="102"/>
                  </a:lnTo>
                  <a:lnTo>
                    <a:pt x="339" y="305"/>
                  </a:lnTo>
                  <a:lnTo>
                    <a:pt x="339" y="305"/>
                  </a:lnTo>
                  <a:lnTo>
                    <a:pt x="474" y="406"/>
                  </a:lnTo>
                  <a:lnTo>
                    <a:pt x="576" y="474"/>
                  </a:lnTo>
                  <a:lnTo>
                    <a:pt x="576" y="474"/>
                  </a:lnTo>
                  <a:lnTo>
                    <a:pt x="711" y="508"/>
                  </a:lnTo>
                  <a:lnTo>
                    <a:pt x="711" y="508"/>
                  </a:lnTo>
                  <a:lnTo>
                    <a:pt x="812" y="575"/>
                  </a:lnTo>
                  <a:lnTo>
                    <a:pt x="947" y="609"/>
                  </a:lnTo>
                  <a:lnTo>
                    <a:pt x="1083" y="643"/>
                  </a:lnTo>
                  <a:lnTo>
                    <a:pt x="1083" y="643"/>
                  </a:lnTo>
                  <a:lnTo>
                    <a:pt x="1387" y="677"/>
                  </a:lnTo>
                  <a:lnTo>
                    <a:pt x="1488" y="677"/>
                  </a:lnTo>
                  <a:lnTo>
                    <a:pt x="1522" y="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231;p71">
              <a:extLst>
                <a:ext uri="{FF2B5EF4-FFF2-40B4-BE49-F238E27FC236}">
                  <a16:creationId xmlns:a16="http://schemas.microsoft.com/office/drawing/2014/main" xmlns="" id="{F3AAAFF5-930B-4012-BC65-CB6107239AEE}"/>
                </a:ext>
              </a:extLst>
            </p:cNvPr>
            <p:cNvSpPr/>
            <p:nvPr/>
          </p:nvSpPr>
          <p:spPr>
            <a:xfrm>
              <a:off x="5115275" y="2838450"/>
              <a:ext cx="38050" cy="16100"/>
            </a:xfrm>
            <a:custGeom>
              <a:avLst/>
              <a:gdLst/>
              <a:ahLst/>
              <a:cxnLst/>
              <a:rect l="l" t="t" r="r" b="b"/>
              <a:pathLst>
                <a:path w="1522" h="644" extrusionOk="0">
                  <a:moveTo>
                    <a:pt x="1521" y="1"/>
                  </a:moveTo>
                  <a:lnTo>
                    <a:pt x="1454" y="35"/>
                  </a:lnTo>
                  <a:lnTo>
                    <a:pt x="1386" y="69"/>
                  </a:lnTo>
                  <a:lnTo>
                    <a:pt x="1150" y="204"/>
                  </a:lnTo>
                  <a:lnTo>
                    <a:pt x="913" y="271"/>
                  </a:lnTo>
                  <a:lnTo>
                    <a:pt x="778" y="305"/>
                  </a:lnTo>
                  <a:lnTo>
                    <a:pt x="676" y="339"/>
                  </a:lnTo>
                  <a:lnTo>
                    <a:pt x="406" y="407"/>
                  </a:lnTo>
                  <a:lnTo>
                    <a:pt x="135" y="440"/>
                  </a:lnTo>
                  <a:lnTo>
                    <a:pt x="34" y="440"/>
                  </a:lnTo>
                  <a:lnTo>
                    <a:pt x="0" y="474"/>
                  </a:lnTo>
                  <a:lnTo>
                    <a:pt x="34" y="508"/>
                  </a:lnTo>
                  <a:lnTo>
                    <a:pt x="135" y="576"/>
                  </a:lnTo>
                  <a:lnTo>
                    <a:pt x="406" y="643"/>
                  </a:lnTo>
                  <a:lnTo>
                    <a:pt x="879" y="643"/>
                  </a:lnTo>
                  <a:lnTo>
                    <a:pt x="1014" y="576"/>
                  </a:lnTo>
                  <a:lnTo>
                    <a:pt x="1116" y="508"/>
                  </a:lnTo>
                  <a:lnTo>
                    <a:pt x="1285" y="407"/>
                  </a:lnTo>
                  <a:lnTo>
                    <a:pt x="1386" y="271"/>
                  </a:lnTo>
                  <a:lnTo>
                    <a:pt x="1454" y="170"/>
                  </a:lnTo>
                  <a:lnTo>
                    <a:pt x="1521" y="69"/>
                  </a:lnTo>
                  <a:lnTo>
                    <a:pt x="1521" y="1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232;p71">
              <a:extLst>
                <a:ext uri="{FF2B5EF4-FFF2-40B4-BE49-F238E27FC236}">
                  <a16:creationId xmlns:a16="http://schemas.microsoft.com/office/drawing/2014/main" xmlns="" id="{36238822-0D66-4D68-A7D6-14580B3E0F62}"/>
                </a:ext>
              </a:extLst>
            </p:cNvPr>
            <p:cNvSpPr/>
            <p:nvPr/>
          </p:nvSpPr>
          <p:spPr>
            <a:xfrm>
              <a:off x="5115275" y="2838450"/>
              <a:ext cx="38050" cy="16100"/>
            </a:xfrm>
            <a:custGeom>
              <a:avLst/>
              <a:gdLst/>
              <a:ahLst/>
              <a:cxnLst/>
              <a:rect l="l" t="t" r="r" b="b"/>
              <a:pathLst>
                <a:path w="1522" h="644" fill="none" extrusionOk="0">
                  <a:moveTo>
                    <a:pt x="1521" y="1"/>
                  </a:moveTo>
                  <a:lnTo>
                    <a:pt x="1521" y="1"/>
                  </a:lnTo>
                  <a:lnTo>
                    <a:pt x="1521" y="69"/>
                  </a:lnTo>
                  <a:lnTo>
                    <a:pt x="1454" y="170"/>
                  </a:lnTo>
                  <a:lnTo>
                    <a:pt x="1386" y="271"/>
                  </a:lnTo>
                  <a:lnTo>
                    <a:pt x="1285" y="407"/>
                  </a:lnTo>
                  <a:lnTo>
                    <a:pt x="1285" y="407"/>
                  </a:lnTo>
                  <a:lnTo>
                    <a:pt x="1116" y="508"/>
                  </a:lnTo>
                  <a:lnTo>
                    <a:pt x="1014" y="576"/>
                  </a:lnTo>
                  <a:lnTo>
                    <a:pt x="879" y="643"/>
                  </a:lnTo>
                  <a:lnTo>
                    <a:pt x="879" y="643"/>
                  </a:lnTo>
                  <a:lnTo>
                    <a:pt x="778" y="643"/>
                  </a:lnTo>
                  <a:lnTo>
                    <a:pt x="778" y="643"/>
                  </a:lnTo>
                  <a:lnTo>
                    <a:pt x="609" y="643"/>
                  </a:lnTo>
                  <a:lnTo>
                    <a:pt x="406" y="643"/>
                  </a:lnTo>
                  <a:lnTo>
                    <a:pt x="406" y="643"/>
                  </a:lnTo>
                  <a:lnTo>
                    <a:pt x="135" y="576"/>
                  </a:lnTo>
                  <a:lnTo>
                    <a:pt x="34" y="508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34" y="440"/>
                  </a:lnTo>
                  <a:lnTo>
                    <a:pt x="135" y="440"/>
                  </a:lnTo>
                  <a:lnTo>
                    <a:pt x="406" y="407"/>
                  </a:lnTo>
                  <a:lnTo>
                    <a:pt x="406" y="407"/>
                  </a:lnTo>
                  <a:lnTo>
                    <a:pt x="676" y="339"/>
                  </a:lnTo>
                  <a:lnTo>
                    <a:pt x="778" y="305"/>
                  </a:lnTo>
                  <a:lnTo>
                    <a:pt x="778" y="305"/>
                  </a:lnTo>
                  <a:lnTo>
                    <a:pt x="913" y="271"/>
                  </a:lnTo>
                  <a:lnTo>
                    <a:pt x="1150" y="204"/>
                  </a:lnTo>
                  <a:lnTo>
                    <a:pt x="1150" y="204"/>
                  </a:lnTo>
                  <a:lnTo>
                    <a:pt x="1386" y="69"/>
                  </a:lnTo>
                  <a:lnTo>
                    <a:pt x="1454" y="35"/>
                  </a:lnTo>
                  <a:lnTo>
                    <a:pt x="15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233;p71">
              <a:extLst>
                <a:ext uri="{FF2B5EF4-FFF2-40B4-BE49-F238E27FC236}">
                  <a16:creationId xmlns:a16="http://schemas.microsoft.com/office/drawing/2014/main" xmlns="" id="{774373DE-B299-4159-8E00-3CD248FB77F6}"/>
                </a:ext>
              </a:extLst>
            </p:cNvPr>
            <p:cNvSpPr/>
            <p:nvPr/>
          </p:nvSpPr>
          <p:spPr>
            <a:xfrm>
              <a:off x="4789900" y="2404075"/>
              <a:ext cx="341450" cy="153825"/>
            </a:xfrm>
            <a:custGeom>
              <a:avLst/>
              <a:gdLst/>
              <a:ahLst/>
              <a:cxnLst/>
              <a:rect l="l" t="t" r="r" b="b"/>
              <a:pathLst>
                <a:path w="13658" h="6153" extrusionOk="0">
                  <a:moveTo>
                    <a:pt x="2096" y="305"/>
                  </a:moveTo>
                  <a:lnTo>
                    <a:pt x="1015" y="508"/>
                  </a:lnTo>
                  <a:lnTo>
                    <a:pt x="507" y="643"/>
                  </a:lnTo>
                  <a:lnTo>
                    <a:pt x="0" y="778"/>
                  </a:lnTo>
                  <a:lnTo>
                    <a:pt x="0" y="1217"/>
                  </a:lnTo>
                  <a:lnTo>
                    <a:pt x="68" y="1724"/>
                  </a:lnTo>
                  <a:lnTo>
                    <a:pt x="102" y="1961"/>
                  </a:lnTo>
                  <a:lnTo>
                    <a:pt x="169" y="2198"/>
                  </a:lnTo>
                  <a:lnTo>
                    <a:pt x="271" y="2434"/>
                  </a:lnTo>
                  <a:lnTo>
                    <a:pt x="406" y="2671"/>
                  </a:lnTo>
                  <a:lnTo>
                    <a:pt x="1217" y="1488"/>
                  </a:lnTo>
                  <a:lnTo>
                    <a:pt x="2096" y="305"/>
                  </a:lnTo>
                  <a:close/>
                  <a:moveTo>
                    <a:pt x="13286" y="0"/>
                  </a:moveTo>
                  <a:lnTo>
                    <a:pt x="13252" y="677"/>
                  </a:lnTo>
                  <a:lnTo>
                    <a:pt x="13218" y="1048"/>
                  </a:lnTo>
                  <a:lnTo>
                    <a:pt x="13117" y="1353"/>
                  </a:lnTo>
                  <a:lnTo>
                    <a:pt x="13015" y="1657"/>
                  </a:lnTo>
                  <a:lnTo>
                    <a:pt x="12880" y="1961"/>
                  </a:lnTo>
                  <a:lnTo>
                    <a:pt x="12711" y="2198"/>
                  </a:lnTo>
                  <a:lnTo>
                    <a:pt x="12474" y="2401"/>
                  </a:lnTo>
                  <a:lnTo>
                    <a:pt x="12069" y="2671"/>
                  </a:lnTo>
                  <a:lnTo>
                    <a:pt x="11629" y="2941"/>
                  </a:lnTo>
                  <a:lnTo>
                    <a:pt x="11122" y="3178"/>
                  </a:lnTo>
                  <a:lnTo>
                    <a:pt x="10615" y="3347"/>
                  </a:lnTo>
                  <a:lnTo>
                    <a:pt x="10074" y="3516"/>
                  </a:lnTo>
                  <a:lnTo>
                    <a:pt x="9499" y="3651"/>
                  </a:lnTo>
                  <a:lnTo>
                    <a:pt x="8959" y="3719"/>
                  </a:lnTo>
                  <a:lnTo>
                    <a:pt x="8452" y="3753"/>
                  </a:lnTo>
                  <a:lnTo>
                    <a:pt x="8080" y="3753"/>
                  </a:lnTo>
                  <a:lnTo>
                    <a:pt x="7742" y="3685"/>
                  </a:lnTo>
                  <a:lnTo>
                    <a:pt x="7370" y="3618"/>
                  </a:lnTo>
                  <a:lnTo>
                    <a:pt x="7032" y="3482"/>
                  </a:lnTo>
                  <a:lnTo>
                    <a:pt x="6728" y="3347"/>
                  </a:lnTo>
                  <a:lnTo>
                    <a:pt x="6457" y="3212"/>
                  </a:lnTo>
                  <a:lnTo>
                    <a:pt x="6220" y="3009"/>
                  </a:lnTo>
                  <a:lnTo>
                    <a:pt x="6018" y="2806"/>
                  </a:lnTo>
                  <a:lnTo>
                    <a:pt x="5815" y="2603"/>
                  </a:lnTo>
                  <a:lnTo>
                    <a:pt x="5646" y="2367"/>
                  </a:lnTo>
                  <a:lnTo>
                    <a:pt x="5511" y="2130"/>
                  </a:lnTo>
                  <a:lnTo>
                    <a:pt x="5375" y="1860"/>
                  </a:lnTo>
                  <a:lnTo>
                    <a:pt x="5274" y="1589"/>
                  </a:lnTo>
                  <a:lnTo>
                    <a:pt x="5206" y="1319"/>
                  </a:lnTo>
                  <a:lnTo>
                    <a:pt x="5105" y="710"/>
                  </a:lnTo>
                  <a:lnTo>
                    <a:pt x="5037" y="68"/>
                  </a:lnTo>
                  <a:lnTo>
                    <a:pt x="4936" y="68"/>
                  </a:lnTo>
                  <a:lnTo>
                    <a:pt x="4327" y="102"/>
                  </a:lnTo>
                  <a:lnTo>
                    <a:pt x="4192" y="102"/>
                  </a:lnTo>
                  <a:lnTo>
                    <a:pt x="3888" y="474"/>
                  </a:lnTo>
                  <a:lnTo>
                    <a:pt x="3617" y="846"/>
                  </a:lnTo>
                  <a:lnTo>
                    <a:pt x="3381" y="1184"/>
                  </a:lnTo>
                  <a:lnTo>
                    <a:pt x="3178" y="1555"/>
                  </a:lnTo>
                  <a:lnTo>
                    <a:pt x="2806" y="2299"/>
                  </a:lnTo>
                  <a:lnTo>
                    <a:pt x="2502" y="3077"/>
                  </a:lnTo>
                  <a:lnTo>
                    <a:pt x="2265" y="3888"/>
                  </a:lnTo>
                  <a:lnTo>
                    <a:pt x="2874" y="4192"/>
                  </a:lnTo>
                  <a:lnTo>
                    <a:pt x="3820" y="4733"/>
                  </a:lnTo>
                  <a:lnTo>
                    <a:pt x="4158" y="4936"/>
                  </a:lnTo>
                  <a:lnTo>
                    <a:pt x="4429" y="5139"/>
                  </a:lnTo>
                  <a:lnTo>
                    <a:pt x="4632" y="5308"/>
                  </a:lnTo>
                  <a:lnTo>
                    <a:pt x="4665" y="5409"/>
                  </a:lnTo>
                  <a:lnTo>
                    <a:pt x="4530" y="5342"/>
                  </a:lnTo>
                  <a:lnTo>
                    <a:pt x="4327" y="5240"/>
                  </a:lnTo>
                  <a:lnTo>
                    <a:pt x="3685" y="4936"/>
                  </a:lnTo>
                  <a:lnTo>
                    <a:pt x="2908" y="4564"/>
                  </a:lnTo>
                  <a:lnTo>
                    <a:pt x="3854" y="5173"/>
                  </a:lnTo>
                  <a:lnTo>
                    <a:pt x="4327" y="5443"/>
                  </a:lnTo>
                  <a:lnTo>
                    <a:pt x="4767" y="5680"/>
                  </a:lnTo>
                  <a:lnTo>
                    <a:pt x="5206" y="5882"/>
                  </a:lnTo>
                  <a:lnTo>
                    <a:pt x="5612" y="6051"/>
                  </a:lnTo>
                  <a:lnTo>
                    <a:pt x="5984" y="6119"/>
                  </a:lnTo>
                  <a:lnTo>
                    <a:pt x="6356" y="6153"/>
                  </a:lnTo>
                  <a:lnTo>
                    <a:pt x="6592" y="6153"/>
                  </a:lnTo>
                  <a:lnTo>
                    <a:pt x="6795" y="6119"/>
                  </a:lnTo>
                  <a:lnTo>
                    <a:pt x="7302" y="5950"/>
                  </a:lnTo>
                  <a:lnTo>
                    <a:pt x="7877" y="5680"/>
                  </a:lnTo>
                  <a:lnTo>
                    <a:pt x="8485" y="5375"/>
                  </a:lnTo>
                  <a:lnTo>
                    <a:pt x="9871" y="4665"/>
                  </a:lnTo>
                  <a:lnTo>
                    <a:pt x="10615" y="4327"/>
                  </a:lnTo>
                  <a:lnTo>
                    <a:pt x="11393" y="3989"/>
                  </a:lnTo>
                  <a:lnTo>
                    <a:pt x="11393" y="3989"/>
                  </a:lnTo>
                  <a:lnTo>
                    <a:pt x="10615" y="4192"/>
                  </a:lnTo>
                  <a:lnTo>
                    <a:pt x="10176" y="4294"/>
                  </a:lnTo>
                  <a:lnTo>
                    <a:pt x="9770" y="4429"/>
                  </a:lnTo>
                  <a:lnTo>
                    <a:pt x="9263" y="4598"/>
                  </a:lnTo>
                  <a:lnTo>
                    <a:pt x="8823" y="4801"/>
                  </a:lnTo>
                  <a:lnTo>
                    <a:pt x="8418" y="5004"/>
                  </a:lnTo>
                  <a:lnTo>
                    <a:pt x="8147" y="5173"/>
                  </a:lnTo>
                  <a:lnTo>
                    <a:pt x="8012" y="5206"/>
                  </a:lnTo>
                  <a:lnTo>
                    <a:pt x="7978" y="5206"/>
                  </a:lnTo>
                  <a:lnTo>
                    <a:pt x="8080" y="5139"/>
                  </a:lnTo>
                  <a:lnTo>
                    <a:pt x="8316" y="4902"/>
                  </a:lnTo>
                  <a:lnTo>
                    <a:pt x="8722" y="4665"/>
                  </a:lnTo>
                  <a:lnTo>
                    <a:pt x="9161" y="4395"/>
                  </a:lnTo>
                  <a:lnTo>
                    <a:pt x="9669" y="4192"/>
                  </a:lnTo>
                  <a:lnTo>
                    <a:pt x="10108" y="4023"/>
                  </a:lnTo>
                  <a:lnTo>
                    <a:pt x="10547" y="3888"/>
                  </a:lnTo>
                  <a:lnTo>
                    <a:pt x="10987" y="3787"/>
                  </a:lnTo>
                  <a:lnTo>
                    <a:pt x="11967" y="3618"/>
                  </a:lnTo>
                  <a:lnTo>
                    <a:pt x="12576" y="3550"/>
                  </a:lnTo>
                  <a:lnTo>
                    <a:pt x="13083" y="2063"/>
                  </a:lnTo>
                  <a:lnTo>
                    <a:pt x="13421" y="913"/>
                  </a:lnTo>
                  <a:lnTo>
                    <a:pt x="13657" y="0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234;p71">
              <a:extLst>
                <a:ext uri="{FF2B5EF4-FFF2-40B4-BE49-F238E27FC236}">
                  <a16:creationId xmlns:a16="http://schemas.microsoft.com/office/drawing/2014/main" xmlns="" id="{1F4B5184-146A-4920-9DB0-1C01EBFE738B}"/>
                </a:ext>
              </a:extLst>
            </p:cNvPr>
            <p:cNvSpPr/>
            <p:nvPr/>
          </p:nvSpPr>
          <p:spPr>
            <a:xfrm>
              <a:off x="4789900" y="2411675"/>
              <a:ext cx="52425" cy="59200"/>
            </a:xfrm>
            <a:custGeom>
              <a:avLst/>
              <a:gdLst/>
              <a:ahLst/>
              <a:cxnLst/>
              <a:rect l="l" t="t" r="r" b="b"/>
              <a:pathLst>
                <a:path w="2097" h="2368" fill="none" extrusionOk="0">
                  <a:moveTo>
                    <a:pt x="2096" y="1"/>
                  </a:moveTo>
                  <a:lnTo>
                    <a:pt x="2096" y="1"/>
                  </a:lnTo>
                  <a:lnTo>
                    <a:pt x="1015" y="204"/>
                  </a:lnTo>
                  <a:lnTo>
                    <a:pt x="507" y="339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0" y="913"/>
                  </a:lnTo>
                  <a:lnTo>
                    <a:pt x="68" y="1420"/>
                  </a:lnTo>
                  <a:lnTo>
                    <a:pt x="102" y="1657"/>
                  </a:lnTo>
                  <a:lnTo>
                    <a:pt x="169" y="1894"/>
                  </a:lnTo>
                  <a:lnTo>
                    <a:pt x="271" y="2130"/>
                  </a:lnTo>
                  <a:lnTo>
                    <a:pt x="406" y="2367"/>
                  </a:lnTo>
                  <a:lnTo>
                    <a:pt x="406" y="2367"/>
                  </a:lnTo>
                  <a:lnTo>
                    <a:pt x="1217" y="1184"/>
                  </a:lnTo>
                  <a:lnTo>
                    <a:pt x="20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235;p71">
              <a:extLst>
                <a:ext uri="{FF2B5EF4-FFF2-40B4-BE49-F238E27FC236}">
                  <a16:creationId xmlns:a16="http://schemas.microsoft.com/office/drawing/2014/main" xmlns="" id="{BC4DCE90-F598-49AD-B2CA-EDAC081B7AFE}"/>
                </a:ext>
              </a:extLst>
            </p:cNvPr>
            <p:cNvSpPr/>
            <p:nvPr/>
          </p:nvSpPr>
          <p:spPr>
            <a:xfrm>
              <a:off x="4846525" y="2404075"/>
              <a:ext cx="284825" cy="153825"/>
            </a:xfrm>
            <a:custGeom>
              <a:avLst/>
              <a:gdLst/>
              <a:ahLst/>
              <a:cxnLst/>
              <a:rect l="l" t="t" r="r" b="b"/>
              <a:pathLst>
                <a:path w="11393" h="6153" fill="none" extrusionOk="0">
                  <a:moveTo>
                    <a:pt x="11021" y="0"/>
                  </a:moveTo>
                  <a:lnTo>
                    <a:pt x="11021" y="0"/>
                  </a:lnTo>
                  <a:lnTo>
                    <a:pt x="10987" y="677"/>
                  </a:lnTo>
                  <a:lnTo>
                    <a:pt x="10953" y="1048"/>
                  </a:lnTo>
                  <a:lnTo>
                    <a:pt x="10852" y="1353"/>
                  </a:lnTo>
                  <a:lnTo>
                    <a:pt x="10750" y="1657"/>
                  </a:lnTo>
                  <a:lnTo>
                    <a:pt x="10615" y="1961"/>
                  </a:lnTo>
                  <a:lnTo>
                    <a:pt x="10446" y="2198"/>
                  </a:lnTo>
                  <a:lnTo>
                    <a:pt x="10209" y="2401"/>
                  </a:lnTo>
                  <a:lnTo>
                    <a:pt x="10209" y="2401"/>
                  </a:lnTo>
                  <a:lnTo>
                    <a:pt x="9804" y="2671"/>
                  </a:lnTo>
                  <a:lnTo>
                    <a:pt x="9364" y="2941"/>
                  </a:lnTo>
                  <a:lnTo>
                    <a:pt x="8857" y="3178"/>
                  </a:lnTo>
                  <a:lnTo>
                    <a:pt x="8350" y="3347"/>
                  </a:lnTo>
                  <a:lnTo>
                    <a:pt x="7809" y="3516"/>
                  </a:lnTo>
                  <a:lnTo>
                    <a:pt x="7234" y="3651"/>
                  </a:lnTo>
                  <a:lnTo>
                    <a:pt x="6694" y="3719"/>
                  </a:lnTo>
                  <a:lnTo>
                    <a:pt x="6187" y="3753"/>
                  </a:lnTo>
                  <a:lnTo>
                    <a:pt x="6187" y="3753"/>
                  </a:lnTo>
                  <a:lnTo>
                    <a:pt x="5815" y="3753"/>
                  </a:lnTo>
                  <a:lnTo>
                    <a:pt x="5477" y="3685"/>
                  </a:lnTo>
                  <a:lnTo>
                    <a:pt x="5477" y="3685"/>
                  </a:lnTo>
                  <a:lnTo>
                    <a:pt x="5105" y="3618"/>
                  </a:lnTo>
                  <a:lnTo>
                    <a:pt x="4767" y="3482"/>
                  </a:lnTo>
                  <a:lnTo>
                    <a:pt x="4463" y="3347"/>
                  </a:lnTo>
                  <a:lnTo>
                    <a:pt x="4192" y="3212"/>
                  </a:lnTo>
                  <a:lnTo>
                    <a:pt x="3955" y="3009"/>
                  </a:lnTo>
                  <a:lnTo>
                    <a:pt x="3753" y="2806"/>
                  </a:lnTo>
                  <a:lnTo>
                    <a:pt x="3550" y="2603"/>
                  </a:lnTo>
                  <a:lnTo>
                    <a:pt x="3381" y="2367"/>
                  </a:lnTo>
                  <a:lnTo>
                    <a:pt x="3246" y="2130"/>
                  </a:lnTo>
                  <a:lnTo>
                    <a:pt x="3110" y="1860"/>
                  </a:lnTo>
                  <a:lnTo>
                    <a:pt x="3009" y="1589"/>
                  </a:lnTo>
                  <a:lnTo>
                    <a:pt x="2941" y="1319"/>
                  </a:lnTo>
                  <a:lnTo>
                    <a:pt x="2840" y="710"/>
                  </a:lnTo>
                  <a:lnTo>
                    <a:pt x="2772" y="68"/>
                  </a:lnTo>
                  <a:lnTo>
                    <a:pt x="2772" y="68"/>
                  </a:lnTo>
                  <a:lnTo>
                    <a:pt x="2671" y="68"/>
                  </a:lnTo>
                  <a:lnTo>
                    <a:pt x="2603" y="812"/>
                  </a:lnTo>
                  <a:lnTo>
                    <a:pt x="2603" y="812"/>
                  </a:lnTo>
                  <a:lnTo>
                    <a:pt x="2536" y="1724"/>
                  </a:lnTo>
                  <a:lnTo>
                    <a:pt x="2603" y="812"/>
                  </a:lnTo>
                  <a:lnTo>
                    <a:pt x="2603" y="812"/>
                  </a:lnTo>
                  <a:lnTo>
                    <a:pt x="2671" y="68"/>
                  </a:lnTo>
                  <a:lnTo>
                    <a:pt x="2671" y="68"/>
                  </a:lnTo>
                  <a:lnTo>
                    <a:pt x="2062" y="102"/>
                  </a:lnTo>
                  <a:lnTo>
                    <a:pt x="2062" y="102"/>
                  </a:lnTo>
                  <a:lnTo>
                    <a:pt x="2062" y="102"/>
                  </a:lnTo>
                  <a:lnTo>
                    <a:pt x="1927" y="102"/>
                  </a:lnTo>
                  <a:lnTo>
                    <a:pt x="1927" y="102"/>
                  </a:lnTo>
                  <a:lnTo>
                    <a:pt x="1623" y="474"/>
                  </a:lnTo>
                  <a:lnTo>
                    <a:pt x="1352" y="846"/>
                  </a:lnTo>
                  <a:lnTo>
                    <a:pt x="1352" y="846"/>
                  </a:lnTo>
                  <a:lnTo>
                    <a:pt x="1352" y="846"/>
                  </a:lnTo>
                  <a:lnTo>
                    <a:pt x="1352" y="846"/>
                  </a:lnTo>
                  <a:lnTo>
                    <a:pt x="1116" y="1184"/>
                  </a:lnTo>
                  <a:lnTo>
                    <a:pt x="913" y="1555"/>
                  </a:lnTo>
                  <a:lnTo>
                    <a:pt x="541" y="2299"/>
                  </a:lnTo>
                  <a:lnTo>
                    <a:pt x="237" y="3077"/>
                  </a:lnTo>
                  <a:lnTo>
                    <a:pt x="0" y="3888"/>
                  </a:lnTo>
                  <a:lnTo>
                    <a:pt x="0" y="3888"/>
                  </a:lnTo>
                  <a:lnTo>
                    <a:pt x="609" y="4192"/>
                  </a:lnTo>
                  <a:lnTo>
                    <a:pt x="609" y="4192"/>
                  </a:lnTo>
                  <a:lnTo>
                    <a:pt x="1555" y="4733"/>
                  </a:lnTo>
                  <a:lnTo>
                    <a:pt x="1555" y="4733"/>
                  </a:lnTo>
                  <a:lnTo>
                    <a:pt x="1893" y="4936"/>
                  </a:lnTo>
                  <a:lnTo>
                    <a:pt x="2164" y="5139"/>
                  </a:lnTo>
                  <a:lnTo>
                    <a:pt x="2367" y="5308"/>
                  </a:lnTo>
                  <a:lnTo>
                    <a:pt x="2400" y="5409"/>
                  </a:lnTo>
                  <a:lnTo>
                    <a:pt x="2400" y="5409"/>
                  </a:lnTo>
                  <a:lnTo>
                    <a:pt x="2400" y="5409"/>
                  </a:lnTo>
                  <a:lnTo>
                    <a:pt x="2400" y="5409"/>
                  </a:lnTo>
                  <a:lnTo>
                    <a:pt x="2265" y="5342"/>
                  </a:lnTo>
                  <a:lnTo>
                    <a:pt x="2062" y="5240"/>
                  </a:lnTo>
                  <a:lnTo>
                    <a:pt x="1420" y="4936"/>
                  </a:lnTo>
                  <a:lnTo>
                    <a:pt x="1420" y="4936"/>
                  </a:lnTo>
                  <a:lnTo>
                    <a:pt x="643" y="4564"/>
                  </a:lnTo>
                  <a:lnTo>
                    <a:pt x="643" y="4564"/>
                  </a:lnTo>
                  <a:lnTo>
                    <a:pt x="1589" y="5173"/>
                  </a:lnTo>
                  <a:lnTo>
                    <a:pt x="2062" y="5443"/>
                  </a:lnTo>
                  <a:lnTo>
                    <a:pt x="2502" y="5680"/>
                  </a:lnTo>
                  <a:lnTo>
                    <a:pt x="2941" y="5882"/>
                  </a:lnTo>
                  <a:lnTo>
                    <a:pt x="3347" y="6051"/>
                  </a:lnTo>
                  <a:lnTo>
                    <a:pt x="3719" y="6119"/>
                  </a:lnTo>
                  <a:lnTo>
                    <a:pt x="4091" y="6153"/>
                  </a:lnTo>
                  <a:lnTo>
                    <a:pt x="4091" y="6153"/>
                  </a:lnTo>
                  <a:lnTo>
                    <a:pt x="4327" y="6153"/>
                  </a:lnTo>
                  <a:lnTo>
                    <a:pt x="4530" y="6119"/>
                  </a:lnTo>
                  <a:lnTo>
                    <a:pt x="5037" y="5950"/>
                  </a:lnTo>
                  <a:lnTo>
                    <a:pt x="5612" y="5680"/>
                  </a:lnTo>
                  <a:lnTo>
                    <a:pt x="6220" y="5375"/>
                  </a:lnTo>
                  <a:lnTo>
                    <a:pt x="7606" y="4665"/>
                  </a:lnTo>
                  <a:lnTo>
                    <a:pt x="8350" y="4327"/>
                  </a:lnTo>
                  <a:lnTo>
                    <a:pt x="9128" y="3989"/>
                  </a:lnTo>
                  <a:lnTo>
                    <a:pt x="9128" y="3989"/>
                  </a:lnTo>
                  <a:lnTo>
                    <a:pt x="8350" y="4192"/>
                  </a:lnTo>
                  <a:lnTo>
                    <a:pt x="8350" y="4192"/>
                  </a:lnTo>
                  <a:lnTo>
                    <a:pt x="7911" y="4294"/>
                  </a:lnTo>
                  <a:lnTo>
                    <a:pt x="7911" y="4294"/>
                  </a:lnTo>
                  <a:lnTo>
                    <a:pt x="7505" y="4429"/>
                  </a:lnTo>
                  <a:lnTo>
                    <a:pt x="6998" y="4598"/>
                  </a:lnTo>
                  <a:lnTo>
                    <a:pt x="6998" y="4598"/>
                  </a:lnTo>
                  <a:lnTo>
                    <a:pt x="6558" y="4801"/>
                  </a:lnTo>
                  <a:lnTo>
                    <a:pt x="6153" y="5004"/>
                  </a:lnTo>
                  <a:lnTo>
                    <a:pt x="5882" y="5173"/>
                  </a:lnTo>
                  <a:lnTo>
                    <a:pt x="5747" y="5206"/>
                  </a:lnTo>
                  <a:lnTo>
                    <a:pt x="5747" y="5206"/>
                  </a:lnTo>
                  <a:lnTo>
                    <a:pt x="5713" y="5206"/>
                  </a:lnTo>
                  <a:lnTo>
                    <a:pt x="5713" y="5206"/>
                  </a:lnTo>
                  <a:lnTo>
                    <a:pt x="5815" y="5139"/>
                  </a:lnTo>
                  <a:lnTo>
                    <a:pt x="6051" y="4902"/>
                  </a:lnTo>
                  <a:lnTo>
                    <a:pt x="6457" y="4665"/>
                  </a:lnTo>
                  <a:lnTo>
                    <a:pt x="6896" y="4395"/>
                  </a:lnTo>
                  <a:lnTo>
                    <a:pt x="6896" y="4395"/>
                  </a:lnTo>
                  <a:lnTo>
                    <a:pt x="7404" y="4192"/>
                  </a:lnTo>
                  <a:lnTo>
                    <a:pt x="7843" y="4023"/>
                  </a:lnTo>
                  <a:lnTo>
                    <a:pt x="7843" y="4023"/>
                  </a:lnTo>
                  <a:lnTo>
                    <a:pt x="8282" y="3888"/>
                  </a:lnTo>
                  <a:lnTo>
                    <a:pt x="8282" y="3888"/>
                  </a:lnTo>
                  <a:lnTo>
                    <a:pt x="8722" y="3787"/>
                  </a:lnTo>
                  <a:lnTo>
                    <a:pt x="9702" y="3618"/>
                  </a:lnTo>
                  <a:lnTo>
                    <a:pt x="9702" y="3618"/>
                  </a:lnTo>
                  <a:lnTo>
                    <a:pt x="10311" y="3550"/>
                  </a:lnTo>
                  <a:lnTo>
                    <a:pt x="10311" y="3550"/>
                  </a:lnTo>
                  <a:lnTo>
                    <a:pt x="10818" y="2063"/>
                  </a:lnTo>
                  <a:lnTo>
                    <a:pt x="11156" y="913"/>
                  </a:lnTo>
                  <a:lnTo>
                    <a:pt x="11156" y="913"/>
                  </a:lnTo>
                  <a:lnTo>
                    <a:pt x="11156" y="913"/>
                  </a:lnTo>
                  <a:lnTo>
                    <a:pt x="11156" y="913"/>
                  </a:lnTo>
                  <a:lnTo>
                    <a:pt x="11392" y="0"/>
                  </a:lnTo>
                  <a:lnTo>
                    <a:pt x="11392" y="0"/>
                  </a:lnTo>
                  <a:lnTo>
                    <a:pt x="110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236;p71">
              <a:extLst>
                <a:ext uri="{FF2B5EF4-FFF2-40B4-BE49-F238E27FC236}">
                  <a16:creationId xmlns:a16="http://schemas.microsoft.com/office/drawing/2014/main" xmlns="" id="{BF7FE0E9-A197-42CD-B52F-8DBD85E1F827}"/>
                </a:ext>
              </a:extLst>
            </p:cNvPr>
            <p:cNvSpPr/>
            <p:nvPr/>
          </p:nvSpPr>
          <p:spPr>
            <a:xfrm>
              <a:off x="4989350" y="2492800"/>
              <a:ext cx="114950" cy="41450"/>
            </a:xfrm>
            <a:custGeom>
              <a:avLst/>
              <a:gdLst/>
              <a:ahLst/>
              <a:cxnLst/>
              <a:rect l="l" t="t" r="r" b="b"/>
              <a:pathLst>
                <a:path w="4598" h="1658" extrusionOk="0">
                  <a:moveTo>
                    <a:pt x="4598" y="1"/>
                  </a:moveTo>
                  <a:lnTo>
                    <a:pt x="3989" y="69"/>
                  </a:lnTo>
                  <a:lnTo>
                    <a:pt x="3009" y="238"/>
                  </a:lnTo>
                  <a:lnTo>
                    <a:pt x="2569" y="339"/>
                  </a:lnTo>
                  <a:lnTo>
                    <a:pt x="2130" y="474"/>
                  </a:lnTo>
                  <a:lnTo>
                    <a:pt x="1691" y="643"/>
                  </a:lnTo>
                  <a:lnTo>
                    <a:pt x="1183" y="846"/>
                  </a:lnTo>
                  <a:lnTo>
                    <a:pt x="744" y="1116"/>
                  </a:lnTo>
                  <a:lnTo>
                    <a:pt x="338" y="1353"/>
                  </a:lnTo>
                  <a:lnTo>
                    <a:pt x="102" y="1590"/>
                  </a:lnTo>
                  <a:lnTo>
                    <a:pt x="0" y="1657"/>
                  </a:lnTo>
                  <a:lnTo>
                    <a:pt x="34" y="1657"/>
                  </a:lnTo>
                  <a:lnTo>
                    <a:pt x="169" y="1624"/>
                  </a:lnTo>
                  <a:lnTo>
                    <a:pt x="440" y="1455"/>
                  </a:lnTo>
                  <a:lnTo>
                    <a:pt x="845" y="1252"/>
                  </a:lnTo>
                  <a:lnTo>
                    <a:pt x="1285" y="1049"/>
                  </a:lnTo>
                  <a:lnTo>
                    <a:pt x="1792" y="880"/>
                  </a:lnTo>
                  <a:lnTo>
                    <a:pt x="2198" y="745"/>
                  </a:lnTo>
                  <a:lnTo>
                    <a:pt x="2637" y="643"/>
                  </a:lnTo>
                  <a:lnTo>
                    <a:pt x="3415" y="440"/>
                  </a:lnTo>
                  <a:lnTo>
                    <a:pt x="3989" y="238"/>
                  </a:lnTo>
                  <a:lnTo>
                    <a:pt x="4598" y="69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rgbClr val="FF6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37;p71">
              <a:extLst>
                <a:ext uri="{FF2B5EF4-FFF2-40B4-BE49-F238E27FC236}">
                  <a16:creationId xmlns:a16="http://schemas.microsoft.com/office/drawing/2014/main" xmlns="" id="{FDA86571-8DEF-44AF-B606-F501108AE149}"/>
                </a:ext>
              </a:extLst>
            </p:cNvPr>
            <p:cNvSpPr/>
            <p:nvPr/>
          </p:nvSpPr>
          <p:spPr>
            <a:xfrm>
              <a:off x="4989350" y="2492800"/>
              <a:ext cx="114950" cy="41450"/>
            </a:xfrm>
            <a:custGeom>
              <a:avLst/>
              <a:gdLst/>
              <a:ahLst/>
              <a:cxnLst/>
              <a:rect l="l" t="t" r="r" b="b"/>
              <a:pathLst>
                <a:path w="4598" h="1658" fill="none" extrusionOk="0">
                  <a:moveTo>
                    <a:pt x="4598" y="1"/>
                  </a:moveTo>
                  <a:lnTo>
                    <a:pt x="4598" y="1"/>
                  </a:lnTo>
                  <a:lnTo>
                    <a:pt x="3989" y="69"/>
                  </a:lnTo>
                  <a:lnTo>
                    <a:pt x="3989" y="69"/>
                  </a:lnTo>
                  <a:lnTo>
                    <a:pt x="3009" y="238"/>
                  </a:lnTo>
                  <a:lnTo>
                    <a:pt x="2569" y="339"/>
                  </a:lnTo>
                  <a:lnTo>
                    <a:pt x="2569" y="339"/>
                  </a:lnTo>
                  <a:lnTo>
                    <a:pt x="2130" y="474"/>
                  </a:lnTo>
                  <a:lnTo>
                    <a:pt x="2130" y="474"/>
                  </a:lnTo>
                  <a:lnTo>
                    <a:pt x="1691" y="643"/>
                  </a:lnTo>
                  <a:lnTo>
                    <a:pt x="1183" y="846"/>
                  </a:lnTo>
                  <a:lnTo>
                    <a:pt x="1183" y="846"/>
                  </a:lnTo>
                  <a:lnTo>
                    <a:pt x="744" y="1116"/>
                  </a:lnTo>
                  <a:lnTo>
                    <a:pt x="338" y="1353"/>
                  </a:lnTo>
                  <a:lnTo>
                    <a:pt x="102" y="1590"/>
                  </a:lnTo>
                  <a:lnTo>
                    <a:pt x="0" y="1657"/>
                  </a:lnTo>
                  <a:lnTo>
                    <a:pt x="0" y="1657"/>
                  </a:lnTo>
                  <a:lnTo>
                    <a:pt x="34" y="1657"/>
                  </a:lnTo>
                  <a:lnTo>
                    <a:pt x="34" y="1657"/>
                  </a:lnTo>
                  <a:lnTo>
                    <a:pt x="169" y="1624"/>
                  </a:lnTo>
                  <a:lnTo>
                    <a:pt x="440" y="1455"/>
                  </a:lnTo>
                  <a:lnTo>
                    <a:pt x="845" y="1252"/>
                  </a:lnTo>
                  <a:lnTo>
                    <a:pt x="1285" y="1049"/>
                  </a:lnTo>
                  <a:lnTo>
                    <a:pt x="1285" y="1049"/>
                  </a:lnTo>
                  <a:lnTo>
                    <a:pt x="1792" y="880"/>
                  </a:lnTo>
                  <a:lnTo>
                    <a:pt x="2198" y="745"/>
                  </a:lnTo>
                  <a:lnTo>
                    <a:pt x="2198" y="745"/>
                  </a:lnTo>
                  <a:lnTo>
                    <a:pt x="2637" y="643"/>
                  </a:lnTo>
                  <a:lnTo>
                    <a:pt x="2637" y="643"/>
                  </a:lnTo>
                  <a:lnTo>
                    <a:pt x="3415" y="440"/>
                  </a:lnTo>
                  <a:lnTo>
                    <a:pt x="3415" y="440"/>
                  </a:lnTo>
                  <a:lnTo>
                    <a:pt x="3989" y="238"/>
                  </a:lnTo>
                  <a:lnTo>
                    <a:pt x="4598" y="69"/>
                  </a:lnTo>
                  <a:lnTo>
                    <a:pt x="4598" y="69"/>
                  </a:lnTo>
                  <a:lnTo>
                    <a:pt x="45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238;p71">
              <a:extLst>
                <a:ext uri="{FF2B5EF4-FFF2-40B4-BE49-F238E27FC236}">
                  <a16:creationId xmlns:a16="http://schemas.microsoft.com/office/drawing/2014/main" xmlns="" id="{A18A6AF2-BFD4-4EFB-8E99-FC5442069740}"/>
                </a:ext>
              </a:extLst>
            </p:cNvPr>
            <p:cNvSpPr/>
            <p:nvPr/>
          </p:nvSpPr>
          <p:spPr>
            <a:xfrm>
              <a:off x="4844825" y="2501250"/>
              <a:ext cx="61725" cy="38075"/>
            </a:xfrm>
            <a:custGeom>
              <a:avLst/>
              <a:gdLst/>
              <a:ahLst/>
              <a:cxnLst/>
              <a:rect l="l" t="t" r="r" b="b"/>
              <a:pathLst>
                <a:path w="2469" h="1523" extrusionOk="0">
                  <a:moveTo>
                    <a:pt x="68" y="1"/>
                  </a:moveTo>
                  <a:lnTo>
                    <a:pt x="1" y="238"/>
                  </a:lnTo>
                  <a:lnTo>
                    <a:pt x="711" y="677"/>
                  </a:lnTo>
                  <a:lnTo>
                    <a:pt x="1488" y="1049"/>
                  </a:lnTo>
                  <a:lnTo>
                    <a:pt x="2130" y="1353"/>
                  </a:lnTo>
                  <a:lnTo>
                    <a:pt x="2333" y="1455"/>
                  </a:lnTo>
                  <a:lnTo>
                    <a:pt x="2468" y="1522"/>
                  </a:lnTo>
                  <a:lnTo>
                    <a:pt x="2435" y="1421"/>
                  </a:lnTo>
                  <a:lnTo>
                    <a:pt x="2232" y="1252"/>
                  </a:lnTo>
                  <a:lnTo>
                    <a:pt x="1961" y="1049"/>
                  </a:lnTo>
                  <a:lnTo>
                    <a:pt x="1623" y="846"/>
                  </a:lnTo>
                  <a:lnTo>
                    <a:pt x="677" y="30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6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239;p71">
              <a:extLst>
                <a:ext uri="{FF2B5EF4-FFF2-40B4-BE49-F238E27FC236}">
                  <a16:creationId xmlns:a16="http://schemas.microsoft.com/office/drawing/2014/main" xmlns="" id="{602784EE-CCFE-40BF-A915-4C876F9CC66F}"/>
                </a:ext>
              </a:extLst>
            </p:cNvPr>
            <p:cNvSpPr/>
            <p:nvPr/>
          </p:nvSpPr>
          <p:spPr>
            <a:xfrm>
              <a:off x="4844825" y="2501250"/>
              <a:ext cx="61725" cy="38075"/>
            </a:xfrm>
            <a:custGeom>
              <a:avLst/>
              <a:gdLst/>
              <a:ahLst/>
              <a:cxnLst/>
              <a:rect l="l" t="t" r="r" b="b"/>
              <a:pathLst>
                <a:path w="2469" h="1523" fill="none" extrusionOk="0">
                  <a:moveTo>
                    <a:pt x="68" y="1"/>
                  </a:moveTo>
                  <a:lnTo>
                    <a:pt x="68" y="1"/>
                  </a:lnTo>
                  <a:lnTo>
                    <a:pt x="1" y="238"/>
                  </a:lnTo>
                  <a:lnTo>
                    <a:pt x="1" y="238"/>
                  </a:lnTo>
                  <a:lnTo>
                    <a:pt x="711" y="677"/>
                  </a:lnTo>
                  <a:lnTo>
                    <a:pt x="711" y="677"/>
                  </a:lnTo>
                  <a:lnTo>
                    <a:pt x="1488" y="1049"/>
                  </a:lnTo>
                  <a:lnTo>
                    <a:pt x="1488" y="1049"/>
                  </a:lnTo>
                  <a:lnTo>
                    <a:pt x="2130" y="1353"/>
                  </a:lnTo>
                  <a:lnTo>
                    <a:pt x="2333" y="1455"/>
                  </a:lnTo>
                  <a:lnTo>
                    <a:pt x="2468" y="1522"/>
                  </a:lnTo>
                  <a:lnTo>
                    <a:pt x="2468" y="1522"/>
                  </a:lnTo>
                  <a:lnTo>
                    <a:pt x="2468" y="1522"/>
                  </a:lnTo>
                  <a:lnTo>
                    <a:pt x="2468" y="1522"/>
                  </a:lnTo>
                  <a:lnTo>
                    <a:pt x="2435" y="1421"/>
                  </a:lnTo>
                  <a:lnTo>
                    <a:pt x="2232" y="1252"/>
                  </a:lnTo>
                  <a:lnTo>
                    <a:pt x="1961" y="1049"/>
                  </a:lnTo>
                  <a:lnTo>
                    <a:pt x="1623" y="846"/>
                  </a:lnTo>
                  <a:lnTo>
                    <a:pt x="1623" y="846"/>
                  </a:lnTo>
                  <a:lnTo>
                    <a:pt x="677" y="305"/>
                  </a:lnTo>
                  <a:lnTo>
                    <a:pt x="677" y="305"/>
                  </a:lnTo>
                  <a:lnTo>
                    <a:pt x="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240;p71">
              <a:extLst>
                <a:ext uri="{FF2B5EF4-FFF2-40B4-BE49-F238E27FC236}">
                  <a16:creationId xmlns:a16="http://schemas.microsoft.com/office/drawing/2014/main" xmlns="" id="{A1AE7F5F-E9A8-480C-9753-5BDA1C23CEB2}"/>
                </a:ext>
              </a:extLst>
            </p:cNvPr>
            <p:cNvSpPr/>
            <p:nvPr/>
          </p:nvSpPr>
          <p:spPr>
            <a:xfrm>
              <a:off x="4662275" y="1971375"/>
              <a:ext cx="139475" cy="198625"/>
            </a:xfrm>
            <a:custGeom>
              <a:avLst/>
              <a:gdLst/>
              <a:ahLst/>
              <a:cxnLst/>
              <a:rect l="l" t="t" r="r" b="b"/>
              <a:pathLst>
                <a:path w="5579" h="7945" extrusionOk="0">
                  <a:moveTo>
                    <a:pt x="2502" y="1"/>
                  </a:moveTo>
                  <a:lnTo>
                    <a:pt x="2131" y="68"/>
                  </a:lnTo>
                  <a:lnTo>
                    <a:pt x="1759" y="203"/>
                  </a:lnTo>
                  <a:lnTo>
                    <a:pt x="1387" y="373"/>
                  </a:lnTo>
                  <a:lnTo>
                    <a:pt x="1218" y="508"/>
                  </a:lnTo>
                  <a:lnTo>
                    <a:pt x="1049" y="677"/>
                  </a:lnTo>
                  <a:lnTo>
                    <a:pt x="880" y="846"/>
                  </a:lnTo>
                  <a:lnTo>
                    <a:pt x="745" y="1015"/>
                  </a:lnTo>
                  <a:lnTo>
                    <a:pt x="576" y="1251"/>
                  </a:lnTo>
                  <a:lnTo>
                    <a:pt x="440" y="1488"/>
                  </a:lnTo>
                  <a:lnTo>
                    <a:pt x="305" y="1758"/>
                  </a:lnTo>
                  <a:lnTo>
                    <a:pt x="204" y="2029"/>
                  </a:lnTo>
                  <a:lnTo>
                    <a:pt x="136" y="2299"/>
                  </a:lnTo>
                  <a:lnTo>
                    <a:pt x="69" y="2604"/>
                  </a:lnTo>
                  <a:lnTo>
                    <a:pt x="1" y="3178"/>
                  </a:lnTo>
                  <a:lnTo>
                    <a:pt x="35" y="3753"/>
                  </a:lnTo>
                  <a:lnTo>
                    <a:pt x="102" y="4361"/>
                  </a:lnTo>
                  <a:lnTo>
                    <a:pt x="271" y="4936"/>
                  </a:lnTo>
                  <a:lnTo>
                    <a:pt x="474" y="5477"/>
                  </a:lnTo>
                  <a:lnTo>
                    <a:pt x="711" y="6018"/>
                  </a:lnTo>
                  <a:lnTo>
                    <a:pt x="1015" y="6491"/>
                  </a:lnTo>
                  <a:lnTo>
                    <a:pt x="1353" y="6931"/>
                  </a:lnTo>
                  <a:lnTo>
                    <a:pt x="1725" y="7302"/>
                  </a:lnTo>
                  <a:lnTo>
                    <a:pt x="2131" y="7573"/>
                  </a:lnTo>
                  <a:lnTo>
                    <a:pt x="2333" y="7708"/>
                  </a:lnTo>
                  <a:lnTo>
                    <a:pt x="2536" y="7809"/>
                  </a:lnTo>
                  <a:lnTo>
                    <a:pt x="2739" y="7877"/>
                  </a:lnTo>
                  <a:lnTo>
                    <a:pt x="2942" y="7945"/>
                  </a:lnTo>
                  <a:lnTo>
                    <a:pt x="3618" y="7945"/>
                  </a:lnTo>
                  <a:lnTo>
                    <a:pt x="3821" y="7877"/>
                  </a:lnTo>
                  <a:lnTo>
                    <a:pt x="4024" y="7776"/>
                  </a:lnTo>
                  <a:lnTo>
                    <a:pt x="4226" y="7674"/>
                  </a:lnTo>
                  <a:lnTo>
                    <a:pt x="4396" y="7539"/>
                  </a:lnTo>
                  <a:lnTo>
                    <a:pt x="4565" y="7370"/>
                  </a:lnTo>
                  <a:lnTo>
                    <a:pt x="4700" y="7201"/>
                  </a:lnTo>
                  <a:lnTo>
                    <a:pt x="4835" y="6998"/>
                  </a:lnTo>
                  <a:lnTo>
                    <a:pt x="5072" y="6525"/>
                  </a:lnTo>
                  <a:lnTo>
                    <a:pt x="5274" y="6018"/>
                  </a:lnTo>
                  <a:lnTo>
                    <a:pt x="5410" y="5477"/>
                  </a:lnTo>
                  <a:lnTo>
                    <a:pt x="5511" y="4868"/>
                  </a:lnTo>
                  <a:lnTo>
                    <a:pt x="5579" y="4294"/>
                  </a:lnTo>
                  <a:lnTo>
                    <a:pt x="5579" y="3685"/>
                  </a:lnTo>
                  <a:lnTo>
                    <a:pt x="5579" y="3111"/>
                  </a:lnTo>
                  <a:lnTo>
                    <a:pt x="5545" y="2536"/>
                  </a:lnTo>
                  <a:lnTo>
                    <a:pt x="5443" y="2029"/>
                  </a:lnTo>
                  <a:lnTo>
                    <a:pt x="5342" y="1556"/>
                  </a:lnTo>
                  <a:lnTo>
                    <a:pt x="5207" y="1184"/>
                  </a:lnTo>
                  <a:lnTo>
                    <a:pt x="5072" y="880"/>
                  </a:lnTo>
                  <a:lnTo>
                    <a:pt x="5004" y="744"/>
                  </a:lnTo>
                  <a:lnTo>
                    <a:pt x="4903" y="677"/>
                  </a:lnTo>
                  <a:lnTo>
                    <a:pt x="4767" y="575"/>
                  </a:lnTo>
                  <a:lnTo>
                    <a:pt x="4429" y="406"/>
                  </a:lnTo>
                  <a:lnTo>
                    <a:pt x="3888" y="203"/>
                  </a:lnTo>
                  <a:lnTo>
                    <a:pt x="3550" y="102"/>
                  </a:lnTo>
                  <a:lnTo>
                    <a:pt x="3212" y="34"/>
                  </a:lnTo>
                  <a:lnTo>
                    <a:pt x="2874" y="1"/>
                  </a:lnTo>
                  <a:close/>
                </a:path>
              </a:pathLst>
            </a:custGeom>
            <a:solidFill>
              <a:srgbClr val="FFD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241;p71">
              <a:extLst>
                <a:ext uri="{FF2B5EF4-FFF2-40B4-BE49-F238E27FC236}">
                  <a16:creationId xmlns:a16="http://schemas.microsoft.com/office/drawing/2014/main" xmlns="" id="{45023A16-D667-404D-896B-8A14887F85A8}"/>
                </a:ext>
              </a:extLst>
            </p:cNvPr>
            <p:cNvSpPr/>
            <p:nvPr/>
          </p:nvSpPr>
          <p:spPr>
            <a:xfrm>
              <a:off x="4662275" y="1971375"/>
              <a:ext cx="139475" cy="198625"/>
            </a:xfrm>
            <a:custGeom>
              <a:avLst/>
              <a:gdLst/>
              <a:ahLst/>
              <a:cxnLst/>
              <a:rect l="l" t="t" r="r" b="b"/>
              <a:pathLst>
                <a:path w="5579" h="7945" fill="none" extrusionOk="0">
                  <a:moveTo>
                    <a:pt x="4903" y="677"/>
                  </a:moveTo>
                  <a:lnTo>
                    <a:pt x="4903" y="677"/>
                  </a:lnTo>
                  <a:lnTo>
                    <a:pt x="4767" y="575"/>
                  </a:lnTo>
                  <a:lnTo>
                    <a:pt x="4429" y="406"/>
                  </a:lnTo>
                  <a:lnTo>
                    <a:pt x="3888" y="203"/>
                  </a:lnTo>
                  <a:lnTo>
                    <a:pt x="3550" y="102"/>
                  </a:lnTo>
                  <a:lnTo>
                    <a:pt x="3212" y="34"/>
                  </a:lnTo>
                  <a:lnTo>
                    <a:pt x="2874" y="1"/>
                  </a:lnTo>
                  <a:lnTo>
                    <a:pt x="2502" y="1"/>
                  </a:lnTo>
                  <a:lnTo>
                    <a:pt x="2131" y="68"/>
                  </a:lnTo>
                  <a:lnTo>
                    <a:pt x="1759" y="203"/>
                  </a:lnTo>
                  <a:lnTo>
                    <a:pt x="1387" y="373"/>
                  </a:lnTo>
                  <a:lnTo>
                    <a:pt x="1218" y="508"/>
                  </a:lnTo>
                  <a:lnTo>
                    <a:pt x="1049" y="677"/>
                  </a:lnTo>
                  <a:lnTo>
                    <a:pt x="880" y="846"/>
                  </a:lnTo>
                  <a:lnTo>
                    <a:pt x="745" y="1015"/>
                  </a:lnTo>
                  <a:lnTo>
                    <a:pt x="576" y="1251"/>
                  </a:lnTo>
                  <a:lnTo>
                    <a:pt x="440" y="1488"/>
                  </a:lnTo>
                  <a:lnTo>
                    <a:pt x="440" y="1488"/>
                  </a:lnTo>
                  <a:lnTo>
                    <a:pt x="305" y="1758"/>
                  </a:lnTo>
                  <a:lnTo>
                    <a:pt x="204" y="2029"/>
                  </a:lnTo>
                  <a:lnTo>
                    <a:pt x="136" y="2299"/>
                  </a:lnTo>
                  <a:lnTo>
                    <a:pt x="69" y="2604"/>
                  </a:lnTo>
                  <a:lnTo>
                    <a:pt x="1" y="3178"/>
                  </a:lnTo>
                  <a:lnTo>
                    <a:pt x="35" y="3753"/>
                  </a:lnTo>
                  <a:lnTo>
                    <a:pt x="102" y="4361"/>
                  </a:lnTo>
                  <a:lnTo>
                    <a:pt x="271" y="4936"/>
                  </a:lnTo>
                  <a:lnTo>
                    <a:pt x="474" y="5477"/>
                  </a:lnTo>
                  <a:lnTo>
                    <a:pt x="711" y="6018"/>
                  </a:lnTo>
                  <a:lnTo>
                    <a:pt x="1015" y="6491"/>
                  </a:lnTo>
                  <a:lnTo>
                    <a:pt x="1353" y="6931"/>
                  </a:lnTo>
                  <a:lnTo>
                    <a:pt x="1725" y="7302"/>
                  </a:lnTo>
                  <a:lnTo>
                    <a:pt x="2131" y="7573"/>
                  </a:lnTo>
                  <a:lnTo>
                    <a:pt x="2333" y="7708"/>
                  </a:lnTo>
                  <a:lnTo>
                    <a:pt x="2536" y="7809"/>
                  </a:lnTo>
                  <a:lnTo>
                    <a:pt x="2739" y="7877"/>
                  </a:lnTo>
                  <a:lnTo>
                    <a:pt x="2942" y="7945"/>
                  </a:lnTo>
                  <a:lnTo>
                    <a:pt x="3179" y="7945"/>
                  </a:lnTo>
                  <a:lnTo>
                    <a:pt x="3381" y="7945"/>
                  </a:lnTo>
                  <a:lnTo>
                    <a:pt x="3618" y="7945"/>
                  </a:lnTo>
                  <a:lnTo>
                    <a:pt x="3821" y="7877"/>
                  </a:lnTo>
                  <a:lnTo>
                    <a:pt x="3821" y="7877"/>
                  </a:lnTo>
                  <a:lnTo>
                    <a:pt x="4024" y="7776"/>
                  </a:lnTo>
                  <a:lnTo>
                    <a:pt x="4226" y="7674"/>
                  </a:lnTo>
                  <a:lnTo>
                    <a:pt x="4396" y="7539"/>
                  </a:lnTo>
                  <a:lnTo>
                    <a:pt x="4565" y="7370"/>
                  </a:lnTo>
                  <a:lnTo>
                    <a:pt x="4700" y="7201"/>
                  </a:lnTo>
                  <a:lnTo>
                    <a:pt x="4835" y="6998"/>
                  </a:lnTo>
                  <a:lnTo>
                    <a:pt x="5072" y="6525"/>
                  </a:lnTo>
                  <a:lnTo>
                    <a:pt x="5274" y="6018"/>
                  </a:lnTo>
                  <a:lnTo>
                    <a:pt x="5410" y="5477"/>
                  </a:lnTo>
                  <a:lnTo>
                    <a:pt x="5511" y="4868"/>
                  </a:lnTo>
                  <a:lnTo>
                    <a:pt x="5579" y="4294"/>
                  </a:lnTo>
                  <a:lnTo>
                    <a:pt x="5579" y="3685"/>
                  </a:lnTo>
                  <a:lnTo>
                    <a:pt x="5579" y="3111"/>
                  </a:lnTo>
                  <a:lnTo>
                    <a:pt x="5545" y="2536"/>
                  </a:lnTo>
                  <a:lnTo>
                    <a:pt x="5443" y="2029"/>
                  </a:lnTo>
                  <a:lnTo>
                    <a:pt x="5342" y="1556"/>
                  </a:lnTo>
                  <a:lnTo>
                    <a:pt x="5207" y="1184"/>
                  </a:lnTo>
                  <a:lnTo>
                    <a:pt x="5072" y="880"/>
                  </a:lnTo>
                  <a:lnTo>
                    <a:pt x="5004" y="744"/>
                  </a:lnTo>
                  <a:lnTo>
                    <a:pt x="4903" y="6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242;p71">
              <a:extLst>
                <a:ext uri="{FF2B5EF4-FFF2-40B4-BE49-F238E27FC236}">
                  <a16:creationId xmlns:a16="http://schemas.microsoft.com/office/drawing/2014/main" xmlns="" id="{B6DFE12A-63E3-4DFC-A823-9C1F1022A078}"/>
                </a:ext>
              </a:extLst>
            </p:cNvPr>
            <p:cNvSpPr/>
            <p:nvPr/>
          </p:nvSpPr>
          <p:spPr>
            <a:xfrm>
              <a:off x="4695250" y="2137025"/>
              <a:ext cx="39750" cy="31300"/>
            </a:xfrm>
            <a:custGeom>
              <a:avLst/>
              <a:gdLst/>
              <a:ahLst/>
              <a:cxnLst/>
              <a:rect l="l" t="t" r="r" b="b"/>
              <a:pathLst>
                <a:path w="1590" h="1252" extrusionOk="0">
                  <a:moveTo>
                    <a:pt x="1319" y="0"/>
                  </a:moveTo>
                  <a:lnTo>
                    <a:pt x="1082" y="102"/>
                  </a:lnTo>
                  <a:lnTo>
                    <a:pt x="643" y="203"/>
                  </a:lnTo>
                  <a:lnTo>
                    <a:pt x="237" y="237"/>
                  </a:lnTo>
                  <a:lnTo>
                    <a:pt x="0" y="237"/>
                  </a:lnTo>
                  <a:lnTo>
                    <a:pt x="338" y="575"/>
                  </a:lnTo>
                  <a:lnTo>
                    <a:pt x="676" y="879"/>
                  </a:lnTo>
                  <a:lnTo>
                    <a:pt x="1082" y="1116"/>
                  </a:lnTo>
                  <a:lnTo>
                    <a:pt x="1454" y="1251"/>
                  </a:lnTo>
                  <a:lnTo>
                    <a:pt x="1589" y="136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243;p71">
              <a:extLst>
                <a:ext uri="{FF2B5EF4-FFF2-40B4-BE49-F238E27FC236}">
                  <a16:creationId xmlns:a16="http://schemas.microsoft.com/office/drawing/2014/main" xmlns="" id="{91AE2FE8-C278-4802-AD74-8DE43DABD3C5}"/>
                </a:ext>
              </a:extLst>
            </p:cNvPr>
            <p:cNvSpPr/>
            <p:nvPr/>
          </p:nvSpPr>
          <p:spPr>
            <a:xfrm>
              <a:off x="4695250" y="2137025"/>
              <a:ext cx="39750" cy="31300"/>
            </a:xfrm>
            <a:custGeom>
              <a:avLst/>
              <a:gdLst/>
              <a:ahLst/>
              <a:cxnLst/>
              <a:rect l="l" t="t" r="r" b="b"/>
              <a:pathLst>
                <a:path w="1590" h="1252" fill="none" extrusionOk="0">
                  <a:moveTo>
                    <a:pt x="1319" y="0"/>
                  </a:moveTo>
                  <a:lnTo>
                    <a:pt x="1319" y="0"/>
                  </a:lnTo>
                  <a:lnTo>
                    <a:pt x="1082" y="102"/>
                  </a:lnTo>
                  <a:lnTo>
                    <a:pt x="1082" y="102"/>
                  </a:lnTo>
                  <a:lnTo>
                    <a:pt x="643" y="203"/>
                  </a:lnTo>
                  <a:lnTo>
                    <a:pt x="237" y="237"/>
                  </a:lnTo>
                  <a:lnTo>
                    <a:pt x="237" y="237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338" y="575"/>
                  </a:lnTo>
                  <a:lnTo>
                    <a:pt x="676" y="879"/>
                  </a:lnTo>
                  <a:lnTo>
                    <a:pt x="1082" y="1116"/>
                  </a:lnTo>
                  <a:lnTo>
                    <a:pt x="1454" y="1251"/>
                  </a:lnTo>
                  <a:lnTo>
                    <a:pt x="1454" y="1251"/>
                  </a:lnTo>
                  <a:lnTo>
                    <a:pt x="1589" y="136"/>
                  </a:lnTo>
                  <a:lnTo>
                    <a:pt x="1589" y="136"/>
                  </a:lnTo>
                  <a:lnTo>
                    <a:pt x="13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44;p71">
              <a:extLst>
                <a:ext uri="{FF2B5EF4-FFF2-40B4-BE49-F238E27FC236}">
                  <a16:creationId xmlns:a16="http://schemas.microsoft.com/office/drawing/2014/main" xmlns="" id="{3C4920A9-999F-42B0-9DF4-F046914DD361}"/>
                </a:ext>
              </a:extLst>
            </p:cNvPr>
            <p:cNvSpPr/>
            <p:nvPr/>
          </p:nvSpPr>
          <p:spPr>
            <a:xfrm>
              <a:off x="4692700" y="2011100"/>
              <a:ext cx="47350" cy="125950"/>
            </a:xfrm>
            <a:custGeom>
              <a:avLst/>
              <a:gdLst/>
              <a:ahLst/>
              <a:cxnLst/>
              <a:rect l="l" t="t" r="r" b="b"/>
              <a:pathLst>
                <a:path w="1894" h="5038" extrusionOk="0">
                  <a:moveTo>
                    <a:pt x="1218" y="0"/>
                  </a:moveTo>
                  <a:lnTo>
                    <a:pt x="1049" y="68"/>
                  </a:lnTo>
                  <a:lnTo>
                    <a:pt x="880" y="102"/>
                  </a:lnTo>
                  <a:lnTo>
                    <a:pt x="711" y="203"/>
                  </a:lnTo>
                  <a:lnTo>
                    <a:pt x="576" y="305"/>
                  </a:lnTo>
                  <a:lnTo>
                    <a:pt x="474" y="440"/>
                  </a:lnTo>
                  <a:lnTo>
                    <a:pt x="339" y="609"/>
                  </a:lnTo>
                  <a:lnTo>
                    <a:pt x="238" y="778"/>
                  </a:lnTo>
                  <a:lnTo>
                    <a:pt x="170" y="981"/>
                  </a:lnTo>
                  <a:lnTo>
                    <a:pt x="35" y="1386"/>
                  </a:lnTo>
                  <a:lnTo>
                    <a:pt x="1" y="1860"/>
                  </a:lnTo>
                  <a:lnTo>
                    <a:pt x="1" y="2367"/>
                  </a:lnTo>
                  <a:lnTo>
                    <a:pt x="102" y="2908"/>
                  </a:lnTo>
                  <a:lnTo>
                    <a:pt x="204" y="3279"/>
                  </a:lnTo>
                  <a:lnTo>
                    <a:pt x="305" y="3584"/>
                  </a:lnTo>
                  <a:lnTo>
                    <a:pt x="440" y="3888"/>
                  </a:lnTo>
                  <a:lnTo>
                    <a:pt x="609" y="4192"/>
                  </a:lnTo>
                  <a:lnTo>
                    <a:pt x="812" y="4429"/>
                  </a:lnTo>
                  <a:lnTo>
                    <a:pt x="981" y="4665"/>
                  </a:lnTo>
                  <a:lnTo>
                    <a:pt x="1218" y="4868"/>
                  </a:lnTo>
                  <a:lnTo>
                    <a:pt x="1421" y="5037"/>
                  </a:lnTo>
                  <a:lnTo>
                    <a:pt x="1691" y="4868"/>
                  </a:lnTo>
                  <a:lnTo>
                    <a:pt x="1759" y="4361"/>
                  </a:lnTo>
                  <a:lnTo>
                    <a:pt x="1860" y="3246"/>
                  </a:lnTo>
                  <a:lnTo>
                    <a:pt x="1894" y="2198"/>
                  </a:lnTo>
                  <a:lnTo>
                    <a:pt x="1894" y="1150"/>
                  </a:lnTo>
                  <a:lnTo>
                    <a:pt x="1860" y="102"/>
                  </a:lnTo>
                  <a:lnTo>
                    <a:pt x="1623" y="34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245;p71">
              <a:extLst>
                <a:ext uri="{FF2B5EF4-FFF2-40B4-BE49-F238E27FC236}">
                  <a16:creationId xmlns:a16="http://schemas.microsoft.com/office/drawing/2014/main" xmlns="" id="{FA30E637-8153-4C5B-BAE0-485C401CCE9C}"/>
                </a:ext>
              </a:extLst>
            </p:cNvPr>
            <p:cNvSpPr/>
            <p:nvPr/>
          </p:nvSpPr>
          <p:spPr>
            <a:xfrm>
              <a:off x="4692700" y="2011100"/>
              <a:ext cx="47350" cy="125950"/>
            </a:xfrm>
            <a:custGeom>
              <a:avLst/>
              <a:gdLst/>
              <a:ahLst/>
              <a:cxnLst/>
              <a:rect l="l" t="t" r="r" b="b"/>
              <a:pathLst>
                <a:path w="1894" h="5038" fill="none" extrusionOk="0">
                  <a:moveTo>
                    <a:pt x="1387" y="0"/>
                  </a:moveTo>
                  <a:lnTo>
                    <a:pt x="1387" y="0"/>
                  </a:lnTo>
                  <a:lnTo>
                    <a:pt x="1218" y="0"/>
                  </a:lnTo>
                  <a:lnTo>
                    <a:pt x="1218" y="0"/>
                  </a:lnTo>
                  <a:lnTo>
                    <a:pt x="1049" y="68"/>
                  </a:lnTo>
                  <a:lnTo>
                    <a:pt x="880" y="102"/>
                  </a:lnTo>
                  <a:lnTo>
                    <a:pt x="711" y="203"/>
                  </a:lnTo>
                  <a:lnTo>
                    <a:pt x="576" y="305"/>
                  </a:lnTo>
                  <a:lnTo>
                    <a:pt x="474" y="440"/>
                  </a:lnTo>
                  <a:lnTo>
                    <a:pt x="339" y="609"/>
                  </a:lnTo>
                  <a:lnTo>
                    <a:pt x="238" y="778"/>
                  </a:lnTo>
                  <a:lnTo>
                    <a:pt x="170" y="981"/>
                  </a:lnTo>
                  <a:lnTo>
                    <a:pt x="35" y="1386"/>
                  </a:lnTo>
                  <a:lnTo>
                    <a:pt x="1" y="1860"/>
                  </a:lnTo>
                  <a:lnTo>
                    <a:pt x="1" y="2367"/>
                  </a:lnTo>
                  <a:lnTo>
                    <a:pt x="102" y="2908"/>
                  </a:lnTo>
                  <a:lnTo>
                    <a:pt x="102" y="2908"/>
                  </a:lnTo>
                  <a:lnTo>
                    <a:pt x="204" y="3279"/>
                  </a:lnTo>
                  <a:lnTo>
                    <a:pt x="305" y="3584"/>
                  </a:lnTo>
                  <a:lnTo>
                    <a:pt x="440" y="3888"/>
                  </a:lnTo>
                  <a:lnTo>
                    <a:pt x="609" y="4192"/>
                  </a:lnTo>
                  <a:lnTo>
                    <a:pt x="812" y="4429"/>
                  </a:lnTo>
                  <a:lnTo>
                    <a:pt x="981" y="4665"/>
                  </a:lnTo>
                  <a:lnTo>
                    <a:pt x="1218" y="4868"/>
                  </a:lnTo>
                  <a:lnTo>
                    <a:pt x="1421" y="5037"/>
                  </a:lnTo>
                  <a:lnTo>
                    <a:pt x="1421" y="5037"/>
                  </a:lnTo>
                  <a:lnTo>
                    <a:pt x="1691" y="4868"/>
                  </a:lnTo>
                  <a:lnTo>
                    <a:pt x="1691" y="4868"/>
                  </a:lnTo>
                  <a:lnTo>
                    <a:pt x="1759" y="4361"/>
                  </a:lnTo>
                  <a:lnTo>
                    <a:pt x="1759" y="4361"/>
                  </a:lnTo>
                  <a:lnTo>
                    <a:pt x="1860" y="3246"/>
                  </a:lnTo>
                  <a:lnTo>
                    <a:pt x="1894" y="2198"/>
                  </a:lnTo>
                  <a:lnTo>
                    <a:pt x="1894" y="1150"/>
                  </a:lnTo>
                  <a:lnTo>
                    <a:pt x="1860" y="102"/>
                  </a:lnTo>
                  <a:lnTo>
                    <a:pt x="1860" y="102"/>
                  </a:lnTo>
                  <a:lnTo>
                    <a:pt x="1623" y="34"/>
                  </a:lnTo>
                  <a:lnTo>
                    <a:pt x="13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46;p71">
              <a:extLst>
                <a:ext uri="{FF2B5EF4-FFF2-40B4-BE49-F238E27FC236}">
                  <a16:creationId xmlns:a16="http://schemas.microsoft.com/office/drawing/2014/main" xmlns="" id="{A8B5D56E-B849-4349-81CB-6FF6F0AB5A6A}"/>
                </a:ext>
              </a:extLst>
            </p:cNvPr>
            <p:cNvSpPr/>
            <p:nvPr/>
          </p:nvSpPr>
          <p:spPr>
            <a:xfrm>
              <a:off x="4728200" y="2132800"/>
              <a:ext cx="6800" cy="7625"/>
            </a:xfrm>
            <a:custGeom>
              <a:avLst/>
              <a:gdLst/>
              <a:ahLst/>
              <a:cxnLst/>
              <a:rect l="l" t="t" r="r" b="b"/>
              <a:pathLst>
                <a:path w="272" h="305" extrusionOk="0">
                  <a:moveTo>
                    <a:pt x="271" y="0"/>
                  </a:moveTo>
                  <a:lnTo>
                    <a:pt x="1" y="169"/>
                  </a:lnTo>
                  <a:lnTo>
                    <a:pt x="271" y="305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FFA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247;p71">
              <a:extLst>
                <a:ext uri="{FF2B5EF4-FFF2-40B4-BE49-F238E27FC236}">
                  <a16:creationId xmlns:a16="http://schemas.microsoft.com/office/drawing/2014/main" xmlns="" id="{85DB367E-2CC4-46E7-9F51-1B28E80CB40D}"/>
                </a:ext>
              </a:extLst>
            </p:cNvPr>
            <p:cNvSpPr/>
            <p:nvPr/>
          </p:nvSpPr>
          <p:spPr>
            <a:xfrm>
              <a:off x="4728200" y="2132800"/>
              <a:ext cx="6800" cy="7625"/>
            </a:xfrm>
            <a:custGeom>
              <a:avLst/>
              <a:gdLst/>
              <a:ahLst/>
              <a:cxnLst/>
              <a:rect l="l" t="t" r="r" b="b"/>
              <a:pathLst>
                <a:path w="272" h="305" fill="none" extrusionOk="0">
                  <a:moveTo>
                    <a:pt x="271" y="0"/>
                  </a:moveTo>
                  <a:lnTo>
                    <a:pt x="271" y="0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271" y="305"/>
                  </a:lnTo>
                  <a:lnTo>
                    <a:pt x="271" y="305"/>
                  </a:lnTo>
                  <a:lnTo>
                    <a:pt x="2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48;p71">
              <a:extLst>
                <a:ext uri="{FF2B5EF4-FFF2-40B4-BE49-F238E27FC236}">
                  <a16:creationId xmlns:a16="http://schemas.microsoft.com/office/drawing/2014/main" xmlns="" id="{44877283-AF4D-40B2-8185-896345219537}"/>
                </a:ext>
              </a:extLst>
            </p:cNvPr>
            <p:cNvSpPr/>
            <p:nvPr/>
          </p:nvSpPr>
          <p:spPr>
            <a:xfrm>
              <a:off x="4711300" y="2012800"/>
              <a:ext cx="75250" cy="130150"/>
            </a:xfrm>
            <a:custGeom>
              <a:avLst/>
              <a:gdLst/>
              <a:ahLst/>
              <a:cxnLst/>
              <a:rect l="l" t="t" r="r" b="b"/>
              <a:pathLst>
                <a:path w="3010" h="5206" extrusionOk="0">
                  <a:moveTo>
                    <a:pt x="879" y="0"/>
                  </a:moveTo>
                  <a:lnTo>
                    <a:pt x="677" y="34"/>
                  </a:lnTo>
                  <a:lnTo>
                    <a:pt x="508" y="68"/>
                  </a:lnTo>
                  <a:lnTo>
                    <a:pt x="339" y="169"/>
                  </a:lnTo>
                  <a:lnTo>
                    <a:pt x="237" y="271"/>
                  </a:lnTo>
                  <a:lnTo>
                    <a:pt x="170" y="338"/>
                  </a:lnTo>
                  <a:lnTo>
                    <a:pt x="68" y="541"/>
                  </a:lnTo>
                  <a:lnTo>
                    <a:pt x="1" y="676"/>
                  </a:lnTo>
                  <a:lnTo>
                    <a:pt x="34" y="676"/>
                  </a:lnTo>
                  <a:lnTo>
                    <a:pt x="102" y="575"/>
                  </a:lnTo>
                  <a:lnTo>
                    <a:pt x="237" y="406"/>
                  </a:lnTo>
                  <a:lnTo>
                    <a:pt x="440" y="271"/>
                  </a:lnTo>
                  <a:lnTo>
                    <a:pt x="575" y="203"/>
                  </a:lnTo>
                  <a:lnTo>
                    <a:pt x="710" y="169"/>
                  </a:lnTo>
                  <a:lnTo>
                    <a:pt x="879" y="169"/>
                  </a:lnTo>
                  <a:lnTo>
                    <a:pt x="1049" y="203"/>
                  </a:lnTo>
                  <a:lnTo>
                    <a:pt x="1218" y="271"/>
                  </a:lnTo>
                  <a:lnTo>
                    <a:pt x="1353" y="372"/>
                  </a:lnTo>
                  <a:lnTo>
                    <a:pt x="1657" y="609"/>
                  </a:lnTo>
                  <a:lnTo>
                    <a:pt x="1927" y="879"/>
                  </a:lnTo>
                  <a:lnTo>
                    <a:pt x="2164" y="1149"/>
                  </a:lnTo>
                  <a:lnTo>
                    <a:pt x="2367" y="1420"/>
                  </a:lnTo>
                  <a:lnTo>
                    <a:pt x="2502" y="1690"/>
                  </a:lnTo>
                  <a:lnTo>
                    <a:pt x="2570" y="1893"/>
                  </a:lnTo>
                  <a:lnTo>
                    <a:pt x="2604" y="2062"/>
                  </a:lnTo>
                  <a:lnTo>
                    <a:pt x="2637" y="2231"/>
                  </a:lnTo>
                  <a:lnTo>
                    <a:pt x="2637" y="2400"/>
                  </a:lnTo>
                  <a:lnTo>
                    <a:pt x="2671" y="2806"/>
                  </a:lnTo>
                  <a:lnTo>
                    <a:pt x="2637" y="3414"/>
                  </a:lnTo>
                  <a:lnTo>
                    <a:pt x="2604" y="3786"/>
                  </a:lnTo>
                  <a:lnTo>
                    <a:pt x="2536" y="4124"/>
                  </a:lnTo>
                  <a:lnTo>
                    <a:pt x="2435" y="4462"/>
                  </a:lnTo>
                  <a:lnTo>
                    <a:pt x="2265" y="4766"/>
                  </a:lnTo>
                  <a:lnTo>
                    <a:pt x="2164" y="4902"/>
                  </a:lnTo>
                  <a:lnTo>
                    <a:pt x="2063" y="5003"/>
                  </a:lnTo>
                  <a:lnTo>
                    <a:pt x="1961" y="5071"/>
                  </a:lnTo>
                  <a:lnTo>
                    <a:pt x="1826" y="5105"/>
                  </a:lnTo>
                  <a:lnTo>
                    <a:pt x="1556" y="5071"/>
                  </a:lnTo>
                  <a:lnTo>
                    <a:pt x="1387" y="5003"/>
                  </a:lnTo>
                  <a:lnTo>
                    <a:pt x="1251" y="4935"/>
                  </a:lnTo>
                  <a:lnTo>
                    <a:pt x="1184" y="4902"/>
                  </a:lnTo>
                  <a:lnTo>
                    <a:pt x="1319" y="5037"/>
                  </a:lnTo>
                  <a:lnTo>
                    <a:pt x="1522" y="5138"/>
                  </a:lnTo>
                  <a:lnTo>
                    <a:pt x="1657" y="5206"/>
                  </a:lnTo>
                  <a:lnTo>
                    <a:pt x="2029" y="5206"/>
                  </a:lnTo>
                  <a:lnTo>
                    <a:pt x="2198" y="5105"/>
                  </a:lnTo>
                  <a:lnTo>
                    <a:pt x="2333" y="5003"/>
                  </a:lnTo>
                  <a:lnTo>
                    <a:pt x="2468" y="4868"/>
                  </a:lnTo>
                  <a:lnTo>
                    <a:pt x="2570" y="4699"/>
                  </a:lnTo>
                  <a:lnTo>
                    <a:pt x="2637" y="4530"/>
                  </a:lnTo>
                  <a:lnTo>
                    <a:pt x="2773" y="4192"/>
                  </a:lnTo>
                  <a:lnTo>
                    <a:pt x="2874" y="3820"/>
                  </a:lnTo>
                  <a:lnTo>
                    <a:pt x="2942" y="3482"/>
                  </a:lnTo>
                  <a:lnTo>
                    <a:pt x="3009" y="2840"/>
                  </a:lnTo>
                  <a:lnTo>
                    <a:pt x="3009" y="2400"/>
                  </a:lnTo>
                  <a:lnTo>
                    <a:pt x="3009" y="2231"/>
                  </a:lnTo>
                  <a:lnTo>
                    <a:pt x="2975" y="2028"/>
                  </a:lnTo>
                  <a:lnTo>
                    <a:pt x="2908" y="1826"/>
                  </a:lnTo>
                  <a:lnTo>
                    <a:pt x="2806" y="1589"/>
                  </a:lnTo>
                  <a:lnTo>
                    <a:pt x="2637" y="1285"/>
                  </a:lnTo>
                  <a:lnTo>
                    <a:pt x="2401" y="1014"/>
                  </a:lnTo>
                  <a:lnTo>
                    <a:pt x="2164" y="710"/>
                  </a:lnTo>
                  <a:lnTo>
                    <a:pt x="1860" y="440"/>
                  </a:lnTo>
                  <a:lnTo>
                    <a:pt x="1488" y="203"/>
                  </a:lnTo>
                  <a:lnTo>
                    <a:pt x="1285" y="101"/>
                  </a:lnTo>
                  <a:lnTo>
                    <a:pt x="1082" y="34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49;p71">
              <a:extLst>
                <a:ext uri="{FF2B5EF4-FFF2-40B4-BE49-F238E27FC236}">
                  <a16:creationId xmlns:a16="http://schemas.microsoft.com/office/drawing/2014/main" xmlns="" id="{C2DD0E9F-9BFC-4C96-AE97-2DA4EA39BDA2}"/>
                </a:ext>
              </a:extLst>
            </p:cNvPr>
            <p:cNvSpPr/>
            <p:nvPr/>
          </p:nvSpPr>
          <p:spPr>
            <a:xfrm>
              <a:off x="4713825" y="2071100"/>
              <a:ext cx="69325" cy="52425"/>
            </a:xfrm>
            <a:custGeom>
              <a:avLst/>
              <a:gdLst/>
              <a:ahLst/>
              <a:cxnLst/>
              <a:rect l="l" t="t" r="r" b="b"/>
              <a:pathLst>
                <a:path w="2773" h="2097" extrusionOk="0">
                  <a:moveTo>
                    <a:pt x="1725" y="1"/>
                  </a:moveTo>
                  <a:lnTo>
                    <a:pt x="1319" y="68"/>
                  </a:lnTo>
                  <a:lnTo>
                    <a:pt x="981" y="170"/>
                  </a:lnTo>
                  <a:lnTo>
                    <a:pt x="745" y="271"/>
                  </a:lnTo>
                  <a:lnTo>
                    <a:pt x="643" y="305"/>
                  </a:lnTo>
                  <a:lnTo>
                    <a:pt x="576" y="372"/>
                  </a:lnTo>
                  <a:lnTo>
                    <a:pt x="508" y="440"/>
                  </a:lnTo>
                  <a:lnTo>
                    <a:pt x="407" y="541"/>
                  </a:lnTo>
                  <a:lnTo>
                    <a:pt x="305" y="677"/>
                  </a:lnTo>
                  <a:lnTo>
                    <a:pt x="204" y="812"/>
                  </a:lnTo>
                  <a:lnTo>
                    <a:pt x="69" y="1150"/>
                  </a:lnTo>
                  <a:lnTo>
                    <a:pt x="1" y="1319"/>
                  </a:lnTo>
                  <a:lnTo>
                    <a:pt x="1" y="1522"/>
                  </a:lnTo>
                  <a:lnTo>
                    <a:pt x="35" y="1826"/>
                  </a:lnTo>
                  <a:lnTo>
                    <a:pt x="102" y="2029"/>
                  </a:lnTo>
                  <a:lnTo>
                    <a:pt x="136" y="2096"/>
                  </a:lnTo>
                  <a:lnTo>
                    <a:pt x="170" y="2029"/>
                  </a:lnTo>
                  <a:lnTo>
                    <a:pt x="170" y="1826"/>
                  </a:lnTo>
                  <a:lnTo>
                    <a:pt x="204" y="1522"/>
                  </a:lnTo>
                  <a:lnTo>
                    <a:pt x="238" y="1387"/>
                  </a:lnTo>
                  <a:lnTo>
                    <a:pt x="305" y="1218"/>
                  </a:lnTo>
                  <a:lnTo>
                    <a:pt x="474" y="947"/>
                  </a:lnTo>
                  <a:lnTo>
                    <a:pt x="677" y="744"/>
                  </a:lnTo>
                  <a:lnTo>
                    <a:pt x="846" y="609"/>
                  </a:lnTo>
                  <a:lnTo>
                    <a:pt x="880" y="575"/>
                  </a:lnTo>
                  <a:lnTo>
                    <a:pt x="1150" y="440"/>
                  </a:lnTo>
                  <a:lnTo>
                    <a:pt x="1421" y="305"/>
                  </a:lnTo>
                  <a:lnTo>
                    <a:pt x="1759" y="237"/>
                  </a:lnTo>
                  <a:lnTo>
                    <a:pt x="1928" y="203"/>
                  </a:lnTo>
                  <a:lnTo>
                    <a:pt x="2131" y="203"/>
                  </a:lnTo>
                  <a:lnTo>
                    <a:pt x="2435" y="271"/>
                  </a:lnTo>
                  <a:lnTo>
                    <a:pt x="2672" y="305"/>
                  </a:lnTo>
                  <a:lnTo>
                    <a:pt x="2773" y="305"/>
                  </a:lnTo>
                  <a:lnTo>
                    <a:pt x="2705" y="237"/>
                  </a:lnTo>
                  <a:lnTo>
                    <a:pt x="2469" y="136"/>
                  </a:lnTo>
                  <a:lnTo>
                    <a:pt x="2131" y="34"/>
                  </a:lnTo>
                  <a:lnTo>
                    <a:pt x="1928" y="1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50;p71">
              <a:extLst>
                <a:ext uri="{FF2B5EF4-FFF2-40B4-BE49-F238E27FC236}">
                  <a16:creationId xmlns:a16="http://schemas.microsoft.com/office/drawing/2014/main" xmlns="" id="{5C9CFD69-B021-4E91-B622-DF9860DB3BEF}"/>
                </a:ext>
              </a:extLst>
            </p:cNvPr>
            <p:cNvSpPr/>
            <p:nvPr/>
          </p:nvSpPr>
          <p:spPr>
            <a:xfrm>
              <a:off x="4730750" y="1766025"/>
              <a:ext cx="454675" cy="731875"/>
            </a:xfrm>
            <a:custGeom>
              <a:avLst/>
              <a:gdLst/>
              <a:ahLst/>
              <a:cxnLst/>
              <a:rect l="l" t="t" r="r" b="b"/>
              <a:pathLst>
                <a:path w="18187" h="29275" extrusionOk="0">
                  <a:moveTo>
                    <a:pt x="9668" y="0"/>
                  </a:moveTo>
                  <a:lnTo>
                    <a:pt x="8722" y="68"/>
                  </a:lnTo>
                  <a:lnTo>
                    <a:pt x="7741" y="169"/>
                  </a:lnTo>
                  <a:lnTo>
                    <a:pt x="6761" y="372"/>
                  </a:lnTo>
                  <a:lnTo>
                    <a:pt x="5848" y="609"/>
                  </a:lnTo>
                  <a:lnTo>
                    <a:pt x="5037" y="879"/>
                  </a:lnTo>
                  <a:lnTo>
                    <a:pt x="4259" y="1217"/>
                  </a:lnTo>
                  <a:lnTo>
                    <a:pt x="3583" y="1623"/>
                  </a:lnTo>
                  <a:lnTo>
                    <a:pt x="3245" y="1826"/>
                  </a:lnTo>
                  <a:lnTo>
                    <a:pt x="2941" y="2062"/>
                  </a:lnTo>
                  <a:lnTo>
                    <a:pt x="2637" y="2299"/>
                  </a:lnTo>
                  <a:lnTo>
                    <a:pt x="2366" y="2569"/>
                  </a:lnTo>
                  <a:lnTo>
                    <a:pt x="2130" y="2840"/>
                  </a:lnTo>
                  <a:lnTo>
                    <a:pt x="1893" y="3110"/>
                  </a:lnTo>
                  <a:lnTo>
                    <a:pt x="1657" y="3414"/>
                  </a:lnTo>
                  <a:lnTo>
                    <a:pt x="1454" y="3719"/>
                  </a:lnTo>
                  <a:lnTo>
                    <a:pt x="1251" y="4023"/>
                  </a:lnTo>
                  <a:lnTo>
                    <a:pt x="1082" y="4361"/>
                  </a:lnTo>
                  <a:lnTo>
                    <a:pt x="947" y="4699"/>
                  </a:lnTo>
                  <a:lnTo>
                    <a:pt x="778" y="5071"/>
                  </a:lnTo>
                  <a:lnTo>
                    <a:pt x="575" y="5848"/>
                  </a:lnTo>
                  <a:lnTo>
                    <a:pt x="406" y="6660"/>
                  </a:lnTo>
                  <a:lnTo>
                    <a:pt x="304" y="7505"/>
                  </a:lnTo>
                  <a:lnTo>
                    <a:pt x="271" y="8417"/>
                  </a:lnTo>
                  <a:lnTo>
                    <a:pt x="304" y="9398"/>
                  </a:lnTo>
                  <a:lnTo>
                    <a:pt x="372" y="10615"/>
                  </a:lnTo>
                  <a:lnTo>
                    <a:pt x="372" y="11764"/>
                  </a:lnTo>
                  <a:lnTo>
                    <a:pt x="338" y="12913"/>
                  </a:lnTo>
                  <a:lnTo>
                    <a:pt x="237" y="14164"/>
                  </a:lnTo>
                  <a:lnTo>
                    <a:pt x="135" y="15145"/>
                  </a:lnTo>
                  <a:lnTo>
                    <a:pt x="34" y="16260"/>
                  </a:lnTo>
                  <a:lnTo>
                    <a:pt x="0" y="16835"/>
                  </a:lnTo>
                  <a:lnTo>
                    <a:pt x="0" y="17443"/>
                  </a:lnTo>
                  <a:lnTo>
                    <a:pt x="0" y="18018"/>
                  </a:lnTo>
                  <a:lnTo>
                    <a:pt x="34" y="18593"/>
                  </a:lnTo>
                  <a:lnTo>
                    <a:pt x="101" y="19167"/>
                  </a:lnTo>
                  <a:lnTo>
                    <a:pt x="237" y="19708"/>
                  </a:lnTo>
                  <a:lnTo>
                    <a:pt x="372" y="20249"/>
                  </a:lnTo>
                  <a:lnTo>
                    <a:pt x="609" y="20722"/>
                  </a:lnTo>
                  <a:lnTo>
                    <a:pt x="879" y="21196"/>
                  </a:lnTo>
                  <a:lnTo>
                    <a:pt x="1014" y="21398"/>
                  </a:lnTo>
                  <a:lnTo>
                    <a:pt x="1217" y="21567"/>
                  </a:lnTo>
                  <a:lnTo>
                    <a:pt x="1386" y="21770"/>
                  </a:lnTo>
                  <a:lnTo>
                    <a:pt x="1623" y="21939"/>
                  </a:lnTo>
                  <a:lnTo>
                    <a:pt x="1826" y="22074"/>
                  </a:lnTo>
                  <a:lnTo>
                    <a:pt x="2096" y="22210"/>
                  </a:lnTo>
                  <a:lnTo>
                    <a:pt x="2468" y="22379"/>
                  </a:lnTo>
                  <a:lnTo>
                    <a:pt x="2873" y="22514"/>
                  </a:lnTo>
                  <a:lnTo>
                    <a:pt x="3279" y="22649"/>
                  </a:lnTo>
                  <a:lnTo>
                    <a:pt x="3719" y="22717"/>
                  </a:lnTo>
                  <a:lnTo>
                    <a:pt x="4598" y="22852"/>
                  </a:lnTo>
                  <a:lnTo>
                    <a:pt x="5476" y="22953"/>
                  </a:lnTo>
                  <a:lnTo>
                    <a:pt x="6220" y="22987"/>
                  </a:lnTo>
                  <a:lnTo>
                    <a:pt x="7403" y="22987"/>
                  </a:lnTo>
                  <a:lnTo>
                    <a:pt x="7437" y="23156"/>
                  </a:lnTo>
                  <a:lnTo>
                    <a:pt x="7403" y="23596"/>
                  </a:lnTo>
                  <a:lnTo>
                    <a:pt x="7336" y="25015"/>
                  </a:lnTo>
                  <a:lnTo>
                    <a:pt x="7234" y="26469"/>
                  </a:lnTo>
                  <a:lnTo>
                    <a:pt x="7167" y="27246"/>
                  </a:lnTo>
                  <a:lnTo>
                    <a:pt x="7403" y="24779"/>
                  </a:lnTo>
                  <a:lnTo>
                    <a:pt x="7403" y="25556"/>
                  </a:lnTo>
                  <a:lnTo>
                    <a:pt x="7471" y="26300"/>
                  </a:lnTo>
                  <a:lnTo>
                    <a:pt x="7539" y="26638"/>
                  </a:lnTo>
                  <a:lnTo>
                    <a:pt x="7606" y="26976"/>
                  </a:lnTo>
                  <a:lnTo>
                    <a:pt x="7708" y="27314"/>
                  </a:lnTo>
                  <a:lnTo>
                    <a:pt x="7843" y="27618"/>
                  </a:lnTo>
                  <a:lnTo>
                    <a:pt x="8012" y="27889"/>
                  </a:lnTo>
                  <a:lnTo>
                    <a:pt x="8215" y="28159"/>
                  </a:lnTo>
                  <a:lnTo>
                    <a:pt x="8417" y="28396"/>
                  </a:lnTo>
                  <a:lnTo>
                    <a:pt x="8688" y="28632"/>
                  </a:lnTo>
                  <a:lnTo>
                    <a:pt x="8992" y="28801"/>
                  </a:lnTo>
                  <a:lnTo>
                    <a:pt x="9330" y="28971"/>
                  </a:lnTo>
                  <a:lnTo>
                    <a:pt x="9702" y="29106"/>
                  </a:lnTo>
                  <a:lnTo>
                    <a:pt x="10108" y="29207"/>
                  </a:lnTo>
                  <a:lnTo>
                    <a:pt x="10378" y="29241"/>
                  </a:lnTo>
                  <a:lnTo>
                    <a:pt x="10682" y="29275"/>
                  </a:lnTo>
                  <a:lnTo>
                    <a:pt x="11291" y="29241"/>
                  </a:lnTo>
                  <a:lnTo>
                    <a:pt x="11933" y="29173"/>
                  </a:lnTo>
                  <a:lnTo>
                    <a:pt x="12575" y="29004"/>
                  </a:lnTo>
                  <a:lnTo>
                    <a:pt x="13218" y="28801"/>
                  </a:lnTo>
                  <a:lnTo>
                    <a:pt x="13792" y="28531"/>
                  </a:lnTo>
                  <a:lnTo>
                    <a:pt x="14367" y="28261"/>
                  </a:lnTo>
                  <a:lnTo>
                    <a:pt x="14840" y="27923"/>
                  </a:lnTo>
                  <a:lnTo>
                    <a:pt x="15009" y="27787"/>
                  </a:lnTo>
                  <a:lnTo>
                    <a:pt x="15145" y="27618"/>
                  </a:lnTo>
                  <a:lnTo>
                    <a:pt x="15280" y="27416"/>
                  </a:lnTo>
                  <a:lnTo>
                    <a:pt x="15381" y="27213"/>
                  </a:lnTo>
                  <a:lnTo>
                    <a:pt x="15483" y="26976"/>
                  </a:lnTo>
                  <a:lnTo>
                    <a:pt x="15516" y="26739"/>
                  </a:lnTo>
                  <a:lnTo>
                    <a:pt x="15618" y="26266"/>
                  </a:lnTo>
                  <a:lnTo>
                    <a:pt x="15652" y="25725"/>
                  </a:lnTo>
                  <a:lnTo>
                    <a:pt x="15685" y="25218"/>
                  </a:lnTo>
                  <a:lnTo>
                    <a:pt x="15719" y="24272"/>
                  </a:lnTo>
                  <a:lnTo>
                    <a:pt x="16057" y="19810"/>
                  </a:lnTo>
                  <a:lnTo>
                    <a:pt x="16091" y="19235"/>
                  </a:lnTo>
                  <a:lnTo>
                    <a:pt x="16091" y="18626"/>
                  </a:lnTo>
                  <a:lnTo>
                    <a:pt x="16159" y="17984"/>
                  </a:lnTo>
                  <a:lnTo>
                    <a:pt x="16192" y="17714"/>
                  </a:lnTo>
                  <a:lnTo>
                    <a:pt x="16260" y="17443"/>
                  </a:lnTo>
                  <a:lnTo>
                    <a:pt x="16700" y="15922"/>
                  </a:lnTo>
                  <a:lnTo>
                    <a:pt x="17105" y="14299"/>
                  </a:lnTo>
                  <a:lnTo>
                    <a:pt x="17511" y="12339"/>
                  </a:lnTo>
                  <a:lnTo>
                    <a:pt x="17714" y="11291"/>
                  </a:lnTo>
                  <a:lnTo>
                    <a:pt x="17883" y="10243"/>
                  </a:lnTo>
                  <a:lnTo>
                    <a:pt x="18052" y="9195"/>
                  </a:lnTo>
                  <a:lnTo>
                    <a:pt x="18153" y="8181"/>
                  </a:lnTo>
                  <a:lnTo>
                    <a:pt x="18187" y="7201"/>
                  </a:lnTo>
                  <a:lnTo>
                    <a:pt x="18187" y="6322"/>
                  </a:lnTo>
                  <a:lnTo>
                    <a:pt x="18153" y="5916"/>
                  </a:lnTo>
                  <a:lnTo>
                    <a:pt x="18086" y="5544"/>
                  </a:lnTo>
                  <a:lnTo>
                    <a:pt x="18018" y="5172"/>
                  </a:lnTo>
                  <a:lnTo>
                    <a:pt x="17917" y="4868"/>
                  </a:lnTo>
                  <a:lnTo>
                    <a:pt x="17680" y="4293"/>
                  </a:lnTo>
                  <a:lnTo>
                    <a:pt x="17376" y="3719"/>
                  </a:lnTo>
                  <a:lnTo>
                    <a:pt x="17038" y="3178"/>
                  </a:lnTo>
                  <a:lnTo>
                    <a:pt x="16598" y="2671"/>
                  </a:lnTo>
                  <a:lnTo>
                    <a:pt x="16159" y="2231"/>
                  </a:lnTo>
                  <a:lnTo>
                    <a:pt x="15618" y="1792"/>
                  </a:lnTo>
                  <a:lnTo>
                    <a:pt x="15043" y="1386"/>
                  </a:lnTo>
                  <a:lnTo>
                    <a:pt x="14435" y="1014"/>
                  </a:lnTo>
                  <a:lnTo>
                    <a:pt x="13759" y="710"/>
                  </a:lnTo>
                  <a:lnTo>
                    <a:pt x="13015" y="473"/>
                  </a:lnTo>
                  <a:lnTo>
                    <a:pt x="12271" y="271"/>
                  </a:lnTo>
                  <a:lnTo>
                    <a:pt x="11426" y="102"/>
                  </a:lnTo>
                  <a:lnTo>
                    <a:pt x="10581" y="34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FFD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51;p71">
              <a:extLst>
                <a:ext uri="{FF2B5EF4-FFF2-40B4-BE49-F238E27FC236}">
                  <a16:creationId xmlns:a16="http://schemas.microsoft.com/office/drawing/2014/main" xmlns="" id="{0186A1CE-4526-499A-85A9-C6474574215C}"/>
                </a:ext>
              </a:extLst>
            </p:cNvPr>
            <p:cNvSpPr/>
            <p:nvPr/>
          </p:nvSpPr>
          <p:spPr>
            <a:xfrm>
              <a:off x="4730750" y="1766025"/>
              <a:ext cx="454675" cy="731875"/>
            </a:xfrm>
            <a:custGeom>
              <a:avLst/>
              <a:gdLst/>
              <a:ahLst/>
              <a:cxnLst/>
              <a:rect l="l" t="t" r="r" b="b"/>
              <a:pathLst>
                <a:path w="18187" h="29275" fill="none" extrusionOk="0">
                  <a:moveTo>
                    <a:pt x="7403" y="24779"/>
                  </a:moveTo>
                  <a:lnTo>
                    <a:pt x="7403" y="24779"/>
                  </a:lnTo>
                  <a:lnTo>
                    <a:pt x="7403" y="25556"/>
                  </a:lnTo>
                  <a:lnTo>
                    <a:pt x="7471" y="26300"/>
                  </a:lnTo>
                  <a:lnTo>
                    <a:pt x="7539" y="26638"/>
                  </a:lnTo>
                  <a:lnTo>
                    <a:pt x="7606" y="26976"/>
                  </a:lnTo>
                  <a:lnTo>
                    <a:pt x="7708" y="27314"/>
                  </a:lnTo>
                  <a:lnTo>
                    <a:pt x="7843" y="27618"/>
                  </a:lnTo>
                  <a:lnTo>
                    <a:pt x="8012" y="27889"/>
                  </a:lnTo>
                  <a:lnTo>
                    <a:pt x="8215" y="28159"/>
                  </a:lnTo>
                  <a:lnTo>
                    <a:pt x="8417" y="28396"/>
                  </a:lnTo>
                  <a:lnTo>
                    <a:pt x="8688" y="28632"/>
                  </a:lnTo>
                  <a:lnTo>
                    <a:pt x="8992" y="28801"/>
                  </a:lnTo>
                  <a:lnTo>
                    <a:pt x="9330" y="28971"/>
                  </a:lnTo>
                  <a:lnTo>
                    <a:pt x="9702" y="29106"/>
                  </a:lnTo>
                  <a:lnTo>
                    <a:pt x="10108" y="29207"/>
                  </a:lnTo>
                  <a:lnTo>
                    <a:pt x="10108" y="29207"/>
                  </a:lnTo>
                  <a:lnTo>
                    <a:pt x="10378" y="29241"/>
                  </a:lnTo>
                  <a:lnTo>
                    <a:pt x="10682" y="29275"/>
                  </a:lnTo>
                  <a:lnTo>
                    <a:pt x="11291" y="29241"/>
                  </a:lnTo>
                  <a:lnTo>
                    <a:pt x="11933" y="29173"/>
                  </a:lnTo>
                  <a:lnTo>
                    <a:pt x="12575" y="29004"/>
                  </a:lnTo>
                  <a:lnTo>
                    <a:pt x="13218" y="28801"/>
                  </a:lnTo>
                  <a:lnTo>
                    <a:pt x="13792" y="28531"/>
                  </a:lnTo>
                  <a:lnTo>
                    <a:pt x="14367" y="28261"/>
                  </a:lnTo>
                  <a:lnTo>
                    <a:pt x="14840" y="27923"/>
                  </a:lnTo>
                  <a:lnTo>
                    <a:pt x="14840" y="27923"/>
                  </a:lnTo>
                  <a:lnTo>
                    <a:pt x="15009" y="27787"/>
                  </a:lnTo>
                  <a:lnTo>
                    <a:pt x="15145" y="27618"/>
                  </a:lnTo>
                  <a:lnTo>
                    <a:pt x="15280" y="27416"/>
                  </a:lnTo>
                  <a:lnTo>
                    <a:pt x="15381" y="27213"/>
                  </a:lnTo>
                  <a:lnTo>
                    <a:pt x="15483" y="26976"/>
                  </a:lnTo>
                  <a:lnTo>
                    <a:pt x="15516" y="26739"/>
                  </a:lnTo>
                  <a:lnTo>
                    <a:pt x="15618" y="26266"/>
                  </a:lnTo>
                  <a:lnTo>
                    <a:pt x="15652" y="25725"/>
                  </a:lnTo>
                  <a:lnTo>
                    <a:pt x="15685" y="25218"/>
                  </a:lnTo>
                  <a:lnTo>
                    <a:pt x="15719" y="24272"/>
                  </a:lnTo>
                  <a:lnTo>
                    <a:pt x="15719" y="24272"/>
                  </a:lnTo>
                  <a:lnTo>
                    <a:pt x="16057" y="19810"/>
                  </a:lnTo>
                  <a:lnTo>
                    <a:pt x="16057" y="19810"/>
                  </a:lnTo>
                  <a:lnTo>
                    <a:pt x="16091" y="19235"/>
                  </a:lnTo>
                  <a:lnTo>
                    <a:pt x="16091" y="18626"/>
                  </a:lnTo>
                  <a:lnTo>
                    <a:pt x="16159" y="17984"/>
                  </a:lnTo>
                  <a:lnTo>
                    <a:pt x="16192" y="17714"/>
                  </a:lnTo>
                  <a:lnTo>
                    <a:pt x="16260" y="17443"/>
                  </a:lnTo>
                  <a:lnTo>
                    <a:pt x="16260" y="17443"/>
                  </a:lnTo>
                  <a:lnTo>
                    <a:pt x="16700" y="15922"/>
                  </a:lnTo>
                  <a:lnTo>
                    <a:pt x="17105" y="14299"/>
                  </a:lnTo>
                  <a:lnTo>
                    <a:pt x="17511" y="12339"/>
                  </a:lnTo>
                  <a:lnTo>
                    <a:pt x="17714" y="11291"/>
                  </a:lnTo>
                  <a:lnTo>
                    <a:pt x="17883" y="10243"/>
                  </a:lnTo>
                  <a:lnTo>
                    <a:pt x="18052" y="9195"/>
                  </a:lnTo>
                  <a:lnTo>
                    <a:pt x="18153" y="8181"/>
                  </a:lnTo>
                  <a:lnTo>
                    <a:pt x="18187" y="7201"/>
                  </a:lnTo>
                  <a:lnTo>
                    <a:pt x="18187" y="6322"/>
                  </a:lnTo>
                  <a:lnTo>
                    <a:pt x="18153" y="5916"/>
                  </a:lnTo>
                  <a:lnTo>
                    <a:pt x="18086" y="5544"/>
                  </a:lnTo>
                  <a:lnTo>
                    <a:pt x="18018" y="5172"/>
                  </a:lnTo>
                  <a:lnTo>
                    <a:pt x="17917" y="4868"/>
                  </a:lnTo>
                  <a:lnTo>
                    <a:pt x="17917" y="4868"/>
                  </a:lnTo>
                  <a:lnTo>
                    <a:pt x="17680" y="4293"/>
                  </a:lnTo>
                  <a:lnTo>
                    <a:pt x="17376" y="3719"/>
                  </a:lnTo>
                  <a:lnTo>
                    <a:pt x="17038" y="3178"/>
                  </a:lnTo>
                  <a:lnTo>
                    <a:pt x="16598" y="2671"/>
                  </a:lnTo>
                  <a:lnTo>
                    <a:pt x="16159" y="2231"/>
                  </a:lnTo>
                  <a:lnTo>
                    <a:pt x="15618" y="1792"/>
                  </a:lnTo>
                  <a:lnTo>
                    <a:pt x="15043" y="1386"/>
                  </a:lnTo>
                  <a:lnTo>
                    <a:pt x="14435" y="1014"/>
                  </a:lnTo>
                  <a:lnTo>
                    <a:pt x="13759" y="710"/>
                  </a:lnTo>
                  <a:lnTo>
                    <a:pt x="13015" y="473"/>
                  </a:lnTo>
                  <a:lnTo>
                    <a:pt x="12271" y="271"/>
                  </a:lnTo>
                  <a:lnTo>
                    <a:pt x="11426" y="102"/>
                  </a:lnTo>
                  <a:lnTo>
                    <a:pt x="10581" y="34"/>
                  </a:lnTo>
                  <a:lnTo>
                    <a:pt x="9668" y="0"/>
                  </a:lnTo>
                  <a:lnTo>
                    <a:pt x="8722" y="68"/>
                  </a:lnTo>
                  <a:lnTo>
                    <a:pt x="7741" y="169"/>
                  </a:lnTo>
                  <a:lnTo>
                    <a:pt x="7741" y="169"/>
                  </a:lnTo>
                  <a:lnTo>
                    <a:pt x="6761" y="372"/>
                  </a:lnTo>
                  <a:lnTo>
                    <a:pt x="5848" y="609"/>
                  </a:lnTo>
                  <a:lnTo>
                    <a:pt x="5037" y="879"/>
                  </a:lnTo>
                  <a:lnTo>
                    <a:pt x="4259" y="1217"/>
                  </a:lnTo>
                  <a:lnTo>
                    <a:pt x="3583" y="1623"/>
                  </a:lnTo>
                  <a:lnTo>
                    <a:pt x="3245" y="1826"/>
                  </a:lnTo>
                  <a:lnTo>
                    <a:pt x="2941" y="2062"/>
                  </a:lnTo>
                  <a:lnTo>
                    <a:pt x="2637" y="2299"/>
                  </a:lnTo>
                  <a:lnTo>
                    <a:pt x="2366" y="2569"/>
                  </a:lnTo>
                  <a:lnTo>
                    <a:pt x="2130" y="2840"/>
                  </a:lnTo>
                  <a:lnTo>
                    <a:pt x="1893" y="3110"/>
                  </a:lnTo>
                  <a:lnTo>
                    <a:pt x="1657" y="3414"/>
                  </a:lnTo>
                  <a:lnTo>
                    <a:pt x="1454" y="3719"/>
                  </a:lnTo>
                  <a:lnTo>
                    <a:pt x="1251" y="4023"/>
                  </a:lnTo>
                  <a:lnTo>
                    <a:pt x="1082" y="4361"/>
                  </a:lnTo>
                  <a:lnTo>
                    <a:pt x="947" y="4699"/>
                  </a:lnTo>
                  <a:lnTo>
                    <a:pt x="778" y="5071"/>
                  </a:lnTo>
                  <a:lnTo>
                    <a:pt x="575" y="5848"/>
                  </a:lnTo>
                  <a:lnTo>
                    <a:pt x="406" y="6660"/>
                  </a:lnTo>
                  <a:lnTo>
                    <a:pt x="304" y="7505"/>
                  </a:lnTo>
                  <a:lnTo>
                    <a:pt x="271" y="8417"/>
                  </a:lnTo>
                  <a:lnTo>
                    <a:pt x="304" y="9398"/>
                  </a:lnTo>
                  <a:lnTo>
                    <a:pt x="304" y="9398"/>
                  </a:lnTo>
                  <a:lnTo>
                    <a:pt x="372" y="10615"/>
                  </a:lnTo>
                  <a:lnTo>
                    <a:pt x="372" y="11764"/>
                  </a:lnTo>
                  <a:lnTo>
                    <a:pt x="338" y="12913"/>
                  </a:lnTo>
                  <a:lnTo>
                    <a:pt x="237" y="14164"/>
                  </a:lnTo>
                  <a:lnTo>
                    <a:pt x="237" y="14164"/>
                  </a:lnTo>
                  <a:lnTo>
                    <a:pt x="135" y="15145"/>
                  </a:lnTo>
                  <a:lnTo>
                    <a:pt x="34" y="16260"/>
                  </a:lnTo>
                  <a:lnTo>
                    <a:pt x="0" y="16835"/>
                  </a:lnTo>
                  <a:lnTo>
                    <a:pt x="0" y="17443"/>
                  </a:lnTo>
                  <a:lnTo>
                    <a:pt x="0" y="18018"/>
                  </a:lnTo>
                  <a:lnTo>
                    <a:pt x="34" y="18593"/>
                  </a:lnTo>
                  <a:lnTo>
                    <a:pt x="101" y="19167"/>
                  </a:lnTo>
                  <a:lnTo>
                    <a:pt x="237" y="19708"/>
                  </a:lnTo>
                  <a:lnTo>
                    <a:pt x="372" y="20249"/>
                  </a:lnTo>
                  <a:lnTo>
                    <a:pt x="609" y="20722"/>
                  </a:lnTo>
                  <a:lnTo>
                    <a:pt x="879" y="21196"/>
                  </a:lnTo>
                  <a:lnTo>
                    <a:pt x="1014" y="21398"/>
                  </a:lnTo>
                  <a:lnTo>
                    <a:pt x="1217" y="21567"/>
                  </a:lnTo>
                  <a:lnTo>
                    <a:pt x="1386" y="21770"/>
                  </a:lnTo>
                  <a:lnTo>
                    <a:pt x="1623" y="21939"/>
                  </a:lnTo>
                  <a:lnTo>
                    <a:pt x="1826" y="22074"/>
                  </a:lnTo>
                  <a:lnTo>
                    <a:pt x="2096" y="22210"/>
                  </a:lnTo>
                  <a:lnTo>
                    <a:pt x="2096" y="22210"/>
                  </a:lnTo>
                  <a:lnTo>
                    <a:pt x="2468" y="22379"/>
                  </a:lnTo>
                  <a:lnTo>
                    <a:pt x="2873" y="22514"/>
                  </a:lnTo>
                  <a:lnTo>
                    <a:pt x="3279" y="22649"/>
                  </a:lnTo>
                  <a:lnTo>
                    <a:pt x="3719" y="22717"/>
                  </a:lnTo>
                  <a:lnTo>
                    <a:pt x="4598" y="22852"/>
                  </a:lnTo>
                  <a:lnTo>
                    <a:pt x="5476" y="22953"/>
                  </a:lnTo>
                  <a:lnTo>
                    <a:pt x="6220" y="22987"/>
                  </a:lnTo>
                  <a:lnTo>
                    <a:pt x="6862" y="22987"/>
                  </a:lnTo>
                  <a:lnTo>
                    <a:pt x="7403" y="22987"/>
                  </a:lnTo>
                  <a:lnTo>
                    <a:pt x="7403" y="22987"/>
                  </a:lnTo>
                  <a:lnTo>
                    <a:pt x="7437" y="23156"/>
                  </a:lnTo>
                  <a:lnTo>
                    <a:pt x="7403" y="23596"/>
                  </a:lnTo>
                  <a:lnTo>
                    <a:pt x="7336" y="25015"/>
                  </a:lnTo>
                  <a:lnTo>
                    <a:pt x="7234" y="26469"/>
                  </a:lnTo>
                  <a:lnTo>
                    <a:pt x="7167" y="27246"/>
                  </a:lnTo>
                  <a:lnTo>
                    <a:pt x="7403" y="24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52;p71">
              <a:extLst>
                <a:ext uri="{FF2B5EF4-FFF2-40B4-BE49-F238E27FC236}">
                  <a16:creationId xmlns:a16="http://schemas.microsoft.com/office/drawing/2014/main" xmlns="" id="{97FC4443-E6E9-4A0C-AB45-70685B1634CB}"/>
                </a:ext>
              </a:extLst>
            </p:cNvPr>
            <p:cNvSpPr/>
            <p:nvPr/>
          </p:nvSpPr>
          <p:spPr>
            <a:xfrm>
              <a:off x="5123725" y="2280700"/>
              <a:ext cx="6775" cy="92125"/>
            </a:xfrm>
            <a:custGeom>
              <a:avLst/>
              <a:gdLst/>
              <a:ahLst/>
              <a:cxnLst/>
              <a:rect l="l" t="t" r="r" b="b"/>
              <a:pathLst>
                <a:path w="271" h="3685" extrusionOk="0">
                  <a:moveTo>
                    <a:pt x="271" y="0"/>
                  </a:moveTo>
                  <a:lnTo>
                    <a:pt x="0" y="3685"/>
                  </a:lnTo>
                  <a:lnTo>
                    <a:pt x="271" y="34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FFE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53;p71">
              <a:extLst>
                <a:ext uri="{FF2B5EF4-FFF2-40B4-BE49-F238E27FC236}">
                  <a16:creationId xmlns:a16="http://schemas.microsoft.com/office/drawing/2014/main" xmlns="" id="{23358398-3D91-4731-978C-67FFBB205F51}"/>
                </a:ext>
              </a:extLst>
            </p:cNvPr>
            <p:cNvSpPr/>
            <p:nvPr/>
          </p:nvSpPr>
          <p:spPr>
            <a:xfrm>
              <a:off x="4915825" y="2345750"/>
              <a:ext cx="875" cy="15250"/>
            </a:xfrm>
            <a:custGeom>
              <a:avLst/>
              <a:gdLst/>
              <a:ahLst/>
              <a:cxnLst/>
              <a:rect l="l" t="t" r="r" b="b"/>
              <a:pathLst>
                <a:path w="35" h="610" fill="none" extrusionOk="0">
                  <a:moveTo>
                    <a:pt x="34" y="1"/>
                  </a:moveTo>
                  <a:lnTo>
                    <a:pt x="34" y="1"/>
                  </a:lnTo>
                  <a:lnTo>
                    <a:pt x="0" y="609"/>
                  </a:lnTo>
                  <a:lnTo>
                    <a:pt x="0" y="609"/>
                  </a:lnTo>
                  <a:lnTo>
                    <a:pt x="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54;p71">
              <a:extLst>
                <a:ext uri="{FF2B5EF4-FFF2-40B4-BE49-F238E27FC236}">
                  <a16:creationId xmlns:a16="http://schemas.microsoft.com/office/drawing/2014/main" xmlns="" id="{C9FDC1C1-D190-485C-A69B-99C87B58A713}"/>
                </a:ext>
              </a:extLst>
            </p:cNvPr>
            <p:cNvSpPr/>
            <p:nvPr/>
          </p:nvSpPr>
          <p:spPr>
            <a:xfrm>
              <a:off x="5123725" y="2280700"/>
              <a:ext cx="6775" cy="92125"/>
            </a:xfrm>
            <a:custGeom>
              <a:avLst/>
              <a:gdLst/>
              <a:ahLst/>
              <a:cxnLst/>
              <a:rect l="l" t="t" r="r" b="b"/>
              <a:pathLst>
                <a:path w="271" h="3685" fill="none" extrusionOk="0">
                  <a:moveTo>
                    <a:pt x="271" y="0"/>
                  </a:moveTo>
                  <a:lnTo>
                    <a:pt x="271" y="0"/>
                  </a:lnTo>
                  <a:lnTo>
                    <a:pt x="0" y="3685"/>
                  </a:lnTo>
                  <a:lnTo>
                    <a:pt x="0" y="3685"/>
                  </a:lnTo>
                  <a:lnTo>
                    <a:pt x="271" y="34"/>
                  </a:lnTo>
                  <a:lnTo>
                    <a:pt x="271" y="34"/>
                  </a:lnTo>
                  <a:lnTo>
                    <a:pt x="2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55;p71">
              <a:extLst>
                <a:ext uri="{FF2B5EF4-FFF2-40B4-BE49-F238E27FC236}">
                  <a16:creationId xmlns:a16="http://schemas.microsoft.com/office/drawing/2014/main" xmlns="" id="{08E21FB7-107E-41BD-8DF3-CFF6D886FFC4}"/>
                </a:ext>
              </a:extLst>
            </p:cNvPr>
            <p:cNvSpPr/>
            <p:nvPr/>
          </p:nvSpPr>
          <p:spPr>
            <a:xfrm>
              <a:off x="5137250" y="220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56;p71">
              <a:extLst>
                <a:ext uri="{FF2B5EF4-FFF2-40B4-BE49-F238E27FC236}">
                  <a16:creationId xmlns:a16="http://schemas.microsoft.com/office/drawing/2014/main" xmlns="" id="{ED32D88C-DB02-4007-8A05-B52B154ACD29}"/>
                </a:ext>
              </a:extLst>
            </p:cNvPr>
            <p:cNvSpPr/>
            <p:nvPr/>
          </p:nvSpPr>
          <p:spPr>
            <a:xfrm>
              <a:off x="5137250" y="220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57;p71">
              <a:extLst>
                <a:ext uri="{FF2B5EF4-FFF2-40B4-BE49-F238E27FC236}">
                  <a16:creationId xmlns:a16="http://schemas.microsoft.com/office/drawing/2014/main" xmlns="" id="{C9919111-C1E1-42B6-B6AC-BDAF7E6CFA7E}"/>
                </a:ext>
              </a:extLst>
            </p:cNvPr>
            <p:cNvSpPr/>
            <p:nvPr/>
          </p:nvSpPr>
          <p:spPr>
            <a:xfrm>
              <a:off x="5137250" y="220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58;p71">
              <a:extLst>
                <a:ext uri="{FF2B5EF4-FFF2-40B4-BE49-F238E27FC236}">
                  <a16:creationId xmlns:a16="http://schemas.microsoft.com/office/drawing/2014/main" xmlns="" id="{F697875F-F713-4D77-AF9D-A52E55BFDE1C}"/>
                </a:ext>
              </a:extLst>
            </p:cNvPr>
            <p:cNvSpPr/>
            <p:nvPr/>
          </p:nvSpPr>
          <p:spPr>
            <a:xfrm>
              <a:off x="5137250" y="220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259;p71">
              <a:extLst>
                <a:ext uri="{FF2B5EF4-FFF2-40B4-BE49-F238E27FC236}">
                  <a16:creationId xmlns:a16="http://schemas.microsoft.com/office/drawing/2014/main" xmlns="" id="{8E9868E5-3792-483E-A859-F4053ABBE054}"/>
                </a:ext>
              </a:extLst>
            </p:cNvPr>
            <p:cNvSpPr/>
            <p:nvPr/>
          </p:nvSpPr>
          <p:spPr>
            <a:xfrm>
              <a:off x="4738350" y="2009400"/>
              <a:ext cx="398925" cy="479200"/>
            </a:xfrm>
            <a:custGeom>
              <a:avLst/>
              <a:gdLst/>
              <a:ahLst/>
              <a:cxnLst/>
              <a:rect l="l" t="t" r="r" b="b"/>
              <a:pathLst>
                <a:path w="15957" h="19168" extrusionOk="0">
                  <a:moveTo>
                    <a:pt x="14029" y="1"/>
                  </a:moveTo>
                  <a:lnTo>
                    <a:pt x="14097" y="745"/>
                  </a:lnTo>
                  <a:lnTo>
                    <a:pt x="14131" y="1488"/>
                  </a:lnTo>
                  <a:lnTo>
                    <a:pt x="14469" y="609"/>
                  </a:lnTo>
                  <a:lnTo>
                    <a:pt x="14638" y="271"/>
                  </a:lnTo>
                  <a:lnTo>
                    <a:pt x="14300" y="136"/>
                  </a:lnTo>
                  <a:lnTo>
                    <a:pt x="14029" y="1"/>
                  </a:lnTo>
                  <a:close/>
                  <a:moveTo>
                    <a:pt x="13995" y="3787"/>
                  </a:moveTo>
                  <a:lnTo>
                    <a:pt x="13928" y="4328"/>
                  </a:lnTo>
                  <a:lnTo>
                    <a:pt x="13793" y="4835"/>
                  </a:lnTo>
                  <a:lnTo>
                    <a:pt x="13657" y="5376"/>
                  </a:lnTo>
                  <a:lnTo>
                    <a:pt x="13488" y="5883"/>
                  </a:lnTo>
                  <a:lnTo>
                    <a:pt x="13286" y="6390"/>
                  </a:lnTo>
                  <a:lnTo>
                    <a:pt x="13049" y="6897"/>
                  </a:lnTo>
                  <a:lnTo>
                    <a:pt x="12745" y="7404"/>
                  </a:lnTo>
                  <a:lnTo>
                    <a:pt x="12440" y="7877"/>
                  </a:lnTo>
                  <a:lnTo>
                    <a:pt x="11967" y="8520"/>
                  </a:lnTo>
                  <a:lnTo>
                    <a:pt x="11426" y="9094"/>
                  </a:lnTo>
                  <a:lnTo>
                    <a:pt x="10852" y="9635"/>
                  </a:lnTo>
                  <a:lnTo>
                    <a:pt x="10243" y="10108"/>
                  </a:lnTo>
                  <a:lnTo>
                    <a:pt x="9736" y="10480"/>
                  </a:lnTo>
                  <a:lnTo>
                    <a:pt x="9161" y="10818"/>
                  </a:lnTo>
                  <a:lnTo>
                    <a:pt x="8587" y="11089"/>
                  </a:lnTo>
                  <a:lnTo>
                    <a:pt x="7978" y="11325"/>
                  </a:lnTo>
                  <a:lnTo>
                    <a:pt x="7336" y="11494"/>
                  </a:lnTo>
                  <a:lnTo>
                    <a:pt x="6694" y="11630"/>
                  </a:lnTo>
                  <a:lnTo>
                    <a:pt x="6051" y="11697"/>
                  </a:lnTo>
                  <a:lnTo>
                    <a:pt x="5375" y="11731"/>
                  </a:lnTo>
                  <a:lnTo>
                    <a:pt x="4699" y="11697"/>
                  </a:lnTo>
                  <a:lnTo>
                    <a:pt x="4057" y="11630"/>
                  </a:lnTo>
                  <a:lnTo>
                    <a:pt x="3415" y="11528"/>
                  </a:lnTo>
                  <a:lnTo>
                    <a:pt x="2840" y="11325"/>
                  </a:lnTo>
                  <a:lnTo>
                    <a:pt x="2299" y="11089"/>
                  </a:lnTo>
                  <a:lnTo>
                    <a:pt x="1758" y="10751"/>
                  </a:lnTo>
                  <a:lnTo>
                    <a:pt x="1285" y="10413"/>
                  </a:lnTo>
                  <a:lnTo>
                    <a:pt x="812" y="9973"/>
                  </a:lnTo>
                  <a:lnTo>
                    <a:pt x="406" y="9534"/>
                  </a:lnTo>
                  <a:lnTo>
                    <a:pt x="0" y="9060"/>
                  </a:lnTo>
                  <a:lnTo>
                    <a:pt x="136" y="9770"/>
                  </a:lnTo>
                  <a:lnTo>
                    <a:pt x="305" y="10413"/>
                  </a:lnTo>
                  <a:lnTo>
                    <a:pt x="338" y="10480"/>
                  </a:lnTo>
                  <a:lnTo>
                    <a:pt x="406" y="10649"/>
                  </a:lnTo>
                  <a:lnTo>
                    <a:pt x="406" y="10683"/>
                  </a:lnTo>
                  <a:lnTo>
                    <a:pt x="406" y="10717"/>
                  </a:lnTo>
                  <a:lnTo>
                    <a:pt x="474" y="10886"/>
                  </a:lnTo>
                  <a:lnTo>
                    <a:pt x="507" y="10953"/>
                  </a:lnTo>
                  <a:lnTo>
                    <a:pt x="507" y="10987"/>
                  </a:lnTo>
                  <a:lnTo>
                    <a:pt x="575" y="11122"/>
                  </a:lnTo>
                  <a:lnTo>
                    <a:pt x="609" y="11190"/>
                  </a:lnTo>
                  <a:lnTo>
                    <a:pt x="676" y="11325"/>
                  </a:lnTo>
                  <a:lnTo>
                    <a:pt x="710" y="11393"/>
                  </a:lnTo>
                  <a:lnTo>
                    <a:pt x="744" y="11427"/>
                  </a:lnTo>
                  <a:lnTo>
                    <a:pt x="812" y="11528"/>
                  </a:lnTo>
                  <a:lnTo>
                    <a:pt x="845" y="11630"/>
                  </a:lnTo>
                  <a:lnTo>
                    <a:pt x="913" y="11731"/>
                  </a:lnTo>
                  <a:lnTo>
                    <a:pt x="981" y="11799"/>
                  </a:lnTo>
                  <a:lnTo>
                    <a:pt x="1048" y="11900"/>
                  </a:lnTo>
                  <a:lnTo>
                    <a:pt x="1116" y="11968"/>
                  </a:lnTo>
                  <a:lnTo>
                    <a:pt x="1217" y="12069"/>
                  </a:lnTo>
                  <a:lnTo>
                    <a:pt x="1251" y="12103"/>
                  </a:lnTo>
                  <a:lnTo>
                    <a:pt x="1285" y="12137"/>
                  </a:lnTo>
                  <a:lnTo>
                    <a:pt x="1353" y="12204"/>
                  </a:lnTo>
                  <a:lnTo>
                    <a:pt x="1420" y="12238"/>
                  </a:lnTo>
                  <a:lnTo>
                    <a:pt x="1420" y="12272"/>
                  </a:lnTo>
                  <a:lnTo>
                    <a:pt x="1555" y="12339"/>
                  </a:lnTo>
                  <a:lnTo>
                    <a:pt x="1589" y="12373"/>
                  </a:lnTo>
                  <a:lnTo>
                    <a:pt x="1792" y="12475"/>
                  </a:lnTo>
                  <a:lnTo>
                    <a:pt x="2333" y="12711"/>
                  </a:lnTo>
                  <a:lnTo>
                    <a:pt x="2941" y="12880"/>
                  </a:lnTo>
                  <a:lnTo>
                    <a:pt x="3550" y="13016"/>
                  </a:lnTo>
                  <a:lnTo>
                    <a:pt x="4192" y="13117"/>
                  </a:lnTo>
                  <a:lnTo>
                    <a:pt x="4834" y="13185"/>
                  </a:lnTo>
                  <a:lnTo>
                    <a:pt x="5409" y="13218"/>
                  </a:lnTo>
                  <a:lnTo>
                    <a:pt x="6423" y="13252"/>
                  </a:lnTo>
                  <a:lnTo>
                    <a:pt x="7099" y="13252"/>
                  </a:lnTo>
                  <a:lnTo>
                    <a:pt x="7133" y="13455"/>
                  </a:lnTo>
                  <a:lnTo>
                    <a:pt x="7099" y="14063"/>
                  </a:lnTo>
                  <a:lnTo>
                    <a:pt x="7099" y="14165"/>
                  </a:lnTo>
                  <a:lnTo>
                    <a:pt x="7336" y="13928"/>
                  </a:lnTo>
                  <a:lnTo>
                    <a:pt x="7606" y="13725"/>
                  </a:lnTo>
                  <a:lnTo>
                    <a:pt x="7911" y="13523"/>
                  </a:lnTo>
                  <a:lnTo>
                    <a:pt x="8215" y="13354"/>
                  </a:lnTo>
                  <a:lnTo>
                    <a:pt x="8519" y="13218"/>
                  </a:lnTo>
                  <a:lnTo>
                    <a:pt x="8857" y="13151"/>
                  </a:lnTo>
                  <a:lnTo>
                    <a:pt x="9195" y="13083"/>
                  </a:lnTo>
                  <a:lnTo>
                    <a:pt x="9567" y="13049"/>
                  </a:lnTo>
                  <a:lnTo>
                    <a:pt x="9871" y="13083"/>
                  </a:lnTo>
                  <a:lnTo>
                    <a:pt x="10209" y="13016"/>
                  </a:lnTo>
                  <a:lnTo>
                    <a:pt x="10547" y="12982"/>
                  </a:lnTo>
                  <a:lnTo>
                    <a:pt x="10953" y="13016"/>
                  </a:lnTo>
                  <a:lnTo>
                    <a:pt x="11291" y="13083"/>
                  </a:lnTo>
                  <a:lnTo>
                    <a:pt x="11629" y="13218"/>
                  </a:lnTo>
                  <a:lnTo>
                    <a:pt x="11967" y="13354"/>
                  </a:lnTo>
                  <a:lnTo>
                    <a:pt x="12238" y="13556"/>
                  </a:lnTo>
                  <a:lnTo>
                    <a:pt x="12508" y="13793"/>
                  </a:lnTo>
                  <a:lnTo>
                    <a:pt x="12745" y="14063"/>
                  </a:lnTo>
                  <a:lnTo>
                    <a:pt x="12981" y="14334"/>
                  </a:lnTo>
                  <a:lnTo>
                    <a:pt x="13184" y="14638"/>
                  </a:lnTo>
                  <a:lnTo>
                    <a:pt x="13319" y="14976"/>
                  </a:lnTo>
                  <a:lnTo>
                    <a:pt x="13455" y="15314"/>
                  </a:lnTo>
                  <a:lnTo>
                    <a:pt x="13556" y="15686"/>
                  </a:lnTo>
                  <a:lnTo>
                    <a:pt x="13657" y="16058"/>
                  </a:lnTo>
                  <a:lnTo>
                    <a:pt x="13691" y="16464"/>
                  </a:lnTo>
                  <a:lnTo>
                    <a:pt x="13691" y="16835"/>
                  </a:lnTo>
                  <a:lnTo>
                    <a:pt x="13657" y="17241"/>
                  </a:lnTo>
                  <a:lnTo>
                    <a:pt x="13624" y="17478"/>
                  </a:lnTo>
                  <a:lnTo>
                    <a:pt x="13522" y="17748"/>
                  </a:lnTo>
                  <a:lnTo>
                    <a:pt x="13421" y="18019"/>
                  </a:lnTo>
                  <a:lnTo>
                    <a:pt x="13319" y="18255"/>
                  </a:lnTo>
                  <a:lnTo>
                    <a:pt x="13150" y="18492"/>
                  </a:lnTo>
                  <a:lnTo>
                    <a:pt x="12981" y="18728"/>
                  </a:lnTo>
                  <a:lnTo>
                    <a:pt x="12576" y="19168"/>
                  </a:lnTo>
                  <a:lnTo>
                    <a:pt x="13116" y="18965"/>
                  </a:lnTo>
                  <a:lnTo>
                    <a:pt x="13657" y="18728"/>
                  </a:lnTo>
                  <a:lnTo>
                    <a:pt x="14131" y="18492"/>
                  </a:lnTo>
                  <a:lnTo>
                    <a:pt x="14536" y="18188"/>
                  </a:lnTo>
                  <a:lnTo>
                    <a:pt x="14705" y="18052"/>
                  </a:lnTo>
                  <a:lnTo>
                    <a:pt x="14841" y="17883"/>
                  </a:lnTo>
                  <a:lnTo>
                    <a:pt x="14976" y="17681"/>
                  </a:lnTo>
                  <a:lnTo>
                    <a:pt x="15077" y="17478"/>
                  </a:lnTo>
                  <a:lnTo>
                    <a:pt x="15179" y="17241"/>
                  </a:lnTo>
                  <a:lnTo>
                    <a:pt x="15212" y="17004"/>
                  </a:lnTo>
                  <a:lnTo>
                    <a:pt x="15314" y="16531"/>
                  </a:lnTo>
                  <a:lnTo>
                    <a:pt x="15348" y="15990"/>
                  </a:lnTo>
                  <a:lnTo>
                    <a:pt x="15381" y="15483"/>
                  </a:lnTo>
                  <a:lnTo>
                    <a:pt x="15415" y="14537"/>
                  </a:lnTo>
                  <a:lnTo>
                    <a:pt x="15686" y="10852"/>
                  </a:lnTo>
                  <a:lnTo>
                    <a:pt x="15652" y="10446"/>
                  </a:lnTo>
                  <a:lnTo>
                    <a:pt x="15686" y="10007"/>
                  </a:lnTo>
                  <a:lnTo>
                    <a:pt x="15719" y="9601"/>
                  </a:lnTo>
                  <a:lnTo>
                    <a:pt x="15787" y="9196"/>
                  </a:lnTo>
                  <a:lnTo>
                    <a:pt x="15821" y="8452"/>
                  </a:lnTo>
                  <a:lnTo>
                    <a:pt x="15855" y="8080"/>
                  </a:lnTo>
                  <a:lnTo>
                    <a:pt x="15956" y="7708"/>
                  </a:lnTo>
                  <a:lnTo>
                    <a:pt x="15956" y="7674"/>
                  </a:lnTo>
                  <a:lnTo>
                    <a:pt x="15787" y="7573"/>
                  </a:lnTo>
                  <a:lnTo>
                    <a:pt x="15483" y="7370"/>
                  </a:lnTo>
                  <a:lnTo>
                    <a:pt x="15246" y="7100"/>
                  </a:lnTo>
                  <a:lnTo>
                    <a:pt x="15077" y="6796"/>
                  </a:lnTo>
                  <a:lnTo>
                    <a:pt x="14908" y="6457"/>
                  </a:lnTo>
                  <a:lnTo>
                    <a:pt x="14807" y="6086"/>
                  </a:lnTo>
                  <a:lnTo>
                    <a:pt x="14705" y="5680"/>
                  </a:lnTo>
                  <a:lnTo>
                    <a:pt x="14672" y="5241"/>
                  </a:lnTo>
                  <a:lnTo>
                    <a:pt x="14672" y="4767"/>
                  </a:lnTo>
                  <a:lnTo>
                    <a:pt x="14672" y="4362"/>
                  </a:lnTo>
                  <a:lnTo>
                    <a:pt x="14705" y="3956"/>
                  </a:lnTo>
                  <a:lnTo>
                    <a:pt x="14672" y="3956"/>
                  </a:lnTo>
                  <a:lnTo>
                    <a:pt x="14333" y="3922"/>
                  </a:lnTo>
                  <a:lnTo>
                    <a:pt x="14164" y="3855"/>
                  </a:lnTo>
                  <a:lnTo>
                    <a:pt x="13995" y="3787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260;p71">
              <a:extLst>
                <a:ext uri="{FF2B5EF4-FFF2-40B4-BE49-F238E27FC236}">
                  <a16:creationId xmlns:a16="http://schemas.microsoft.com/office/drawing/2014/main" xmlns="" id="{19E51BDC-3414-48E5-8048-C93DA01F6E71}"/>
                </a:ext>
              </a:extLst>
            </p:cNvPr>
            <p:cNvSpPr/>
            <p:nvPr/>
          </p:nvSpPr>
          <p:spPr>
            <a:xfrm>
              <a:off x="4738350" y="2104050"/>
              <a:ext cx="398925" cy="384550"/>
            </a:xfrm>
            <a:custGeom>
              <a:avLst/>
              <a:gdLst/>
              <a:ahLst/>
              <a:cxnLst/>
              <a:rect l="l" t="t" r="r" b="b"/>
              <a:pathLst>
                <a:path w="15957" h="15382" fill="none" extrusionOk="0">
                  <a:moveTo>
                    <a:pt x="13995" y="1"/>
                  </a:moveTo>
                  <a:lnTo>
                    <a:pt x="13995" y="1"/>
                  </a:lnTo>
                  <a:lnTo>
                    <a:pt x="13928" y="542"/>
                  </a:lnTo>
                  <a:lnTo>
                    <a:pt x="13793" y="1049"/>
                  </a:lnTo>
                  <a:lnTo>
                    <a:pt x="13657" y="1590"/>
                  </a:lnTo>
                  <a:lnTo>
                    <a:pt x="13488" y="2097"/>
                  </a:lnTo>
                  <a:lnTo>
                    <a:pt x="13286" y="2604"/>
                  </a:lnTo>
                  <a:lnTo>
                    <a:pt x="13049" y="3111"/>
                  </a:lnTo>
                  <a:lnTo>
                    <a:pt x="12745" y="3618"/>
                  </a:lnTo>
                  <a:lnTo>
                    <a:pt x="12440" y="4091"/>
                  </a:lnTo>
                  <a:lnTo>
                    <a:pt x="12440" y="4091"/>
                  </a:lnTo>
                  <a:lnTo>
                    <a:pt x="11967" y="4734"/>
                  </a:lnTo>
                  <a:lnTo>
                    <a:pt x="11426" y="5308"/>
                  </a:lnTo>
                  <a:lnTo>
                    <a:pt x="10852" y="5849"/>
                  </a:lnTo>
                  <a:lnTo>
                    <a:pt x="10243" y="6322"/>
                  </a:lnTo>
                  <a:lnTo>
                    <a:pt x="10243" y="6322"/>
                  </a:lnTo>
                  <a:lnTo>
                    <a:pt x="9736" y="6694"/>
                  </a:lnTo>
                  <a:lnTo>
                    <a:pt x="9161" y="7032"/>
                  </a:lnTo>
                  <a:lnTo>
                    <a:pt x="8587" y="7303"/>
                  </a:lnTo>
                  <a:lnTo>
                    <a:pt x="7978" y="7539"/>
                  </a:lnTo>
                  <a:lnTo>
                    <a:pt x="7336" y="7708"/>
                  </a:lnTo>
                  <a:lnTo>
                    <a:pt x="6694" y="7844"/>
                  </a:lnTo>
                  <a:lnTo>
                    <a:pt x="6051" y="7911"/>
                  </a:lnTo>
                  <a:lnTo>
                    <a:pt x="5375" y="7945"/>
                  </a:lnTo>
                  <a:lnTo>
                    <a:pt x="5375" y="7945"/>
                  </a:lnTo>
                  <a:lnTo>
                    <a:pt x="4699" y="7911"/>
                  </a:lnTo>
                  <a:lnTo>
                    <a:pt x="4057" y="7844"/>
                  </a:lnTo>
                  <a:lnTo>
                    <a:pt x="4057" y="7844"/>
                  </a:lnTo>
                  <a:lnTo>
                    <a:pt x="3415" y="7742"/>
                  </a:lnTo>
                  <a:lnTo>
                    <a:pt x="2840" y="7539"/>
                  </a:lnTo>
                  <a:lnTo>
                    <a:pt x="2299" y="7303"/>
                  </a:lnTo>
                  <a:lnTo>
                    <a:pt x="1758" y="6965"/>
                  </a:lnTo>
                  <a:lnTo>
                    <a:pt x="1285" y="6627"/>
                  </a:lnTo>
                  <a:lnTo>
                    <a:pt x="812" y="6187"/>
                  </a:lnTo>
                  <a:lnTo>
                    <a:pt x="406" y="5748"/>
                  </a:lnTo>
                  <a:lnTo>
                    <a:pt x="0" y="5274"/>
                  </a:lnTo>
                  <a:lnTo>
                    <a:pt x="0" y="5274"/>
                  </a:lnTo>
                  <a:lnTo>
                    <a:pt x="136" y="5984"/>
                  </a:lnTo>
                  <a:lnTo>
                    <a:pt x="136" y="5984"/>
                  </a:lnTo>
                  <a:lnTo>
                    <a:pt x="136" y="5984"/>
                  </a:lnTo>
                  <a:lnTo>
                    <a:pt x="305" y="6627"/>
                  </a:lnTo>
                  <a:lnTo>
                    <a:pt x="305" y="6627"/>
                  </a:lnTo>
                  <a:lnTo>
                    <a:pt x="338" y="6694"/>
                  </a:lnTo>
                  <a:lnTo>
                    <a:pt x="338" y="6694"/>
                  </a:lnTo>
                  <a:lnTo>
                    <a:pt x="406" y="6863"/>
                  </a:lnTo>
                  <a:lnTo>
                    <a:pt x="406" y="6897"/>
                  </a:lnTo>
                  <a:lnTo>
                    <a:pt x="406" y="6897"/>
                  </a:lnTo>
                  <a:lnTo>
                    <a:pt x="406" y="6931"/>
                  </a:lnTo>
                  <a:lnTo>
                    <a:pt x="406" y="6931"/>
                  </a:lnTo>
                  <a:lnTo>
                    <a:pt x="474" y="7100"/>
                  </a:lnTo>
                  <a:lnTo>
                    <a:pt x="474" y="7100"/>
                  </a:lnTo>
                  <a:lnTo>
                    <a:pt x="507" y="7167"/>
                  </a:lnTo>
                  <a:lnTo>
                    <a:pt x="507" y="7201"/>
                  </a:lnTo>
                  <a:lnTo>
                    <a:pt x="507" y="7201"/>
                  </a:lnTo>
                  <a:lnTo>
                    <a:pt x="575" y="7336"/>
                  </a:lnTo>
                  <a:lnTo>
                    <a:pt x="575" y="7336"/>
                  </a:lnTo>
                  <a:lnTo>
                    <a:pt x="609" y="7404"/>
                  </a:lnTo>
                  <a:lnTo>
                    <a:pt x="609" y="7404"/>
                  </a:lnTo>
                  <a:lnTo>
                    <a:pt x="676" y="7539"/>
                  </a:lnTo>
                  <a:lnTo>
                    <a:pt x="676" y="7539"/>
                  </a:lnTo>
                  <a:lnTo>
                    <a:pt x="710" y="7607"/>
                  </a:lnTo>
                  <a:lnTo>
                    <a:pt x="710" y="7607"/>
                  </a:lnTo>
                  <a:lnTo>
                    <a:pt x="744" y="7641"/>
                  </a:lnTo>
                  <a:lnTo>
                    <a:pt x="744" y="7641"/>
                  </a:lnTo>
                  <a:lnTo>
                    <a:pt x="812" y="7742"/>
                  </a:lnTo>
                  <a:lnTo>
                    <a:pt x="812" y="7742"/>
                  </a:lnTo>
                  <a:lnTo>
                    <a:pt x="845" y="7844"/>
                  </a:lnTo>
                  <a:lnTo>
                    <a:pt x="845" y="7844"/>
                  </a:lnTo>
                  <a:lnTo>
                    <a:pt x="913" y="7945"/>
                  </a:lnTo>
                  <a:lnTo>
                    <a:pt x="913" y="7945"/>
                  </a:lnTo>
                  <a:lnTo>
                    <a:pt x="981" y="8013"/>
                  </a:lnTo>
                  <a:lnTo>
                    <a:pt x="981" y="8013"/>
                  </a:lnTo>
                  <a:lnTo>
                    <a:pt x="1048" y="8114"/>
                  </a:lnTo>
                  <a:lnTo>
                    <a:pt x="1048" y="8114"/>
                  </a:lnTo>
                  <a:lnTo>
                    <a:pt x="1116" y="8182"/>
                  </a:lnTo>
                  <a:lnTo>
                    <a:pt x="1116" y="8182"/>
                  </a:lnTo>
                  <a:lnTo>
                    <a:pt x="1217" y="8283"/>
                  </a:lnTo>
                  <a:lnTo>
                    <a:pt x="1217" y="8283"/>
                  </a:lnTo>
                  <a:lnTo>
                    <a:pt x="1251" y="8317"/>
                  </a:lnTo>
                  <a:lnTo>
                    <a:pt x="1285" y="8351"/>
                  </a:lnTo>
                  <a:lnTo>
                    <a:pt x="1285" y="8351"/>
                  </a:lnTo>
                  <a:lnTo>
                    <a:pt x="1353" y="8418"/>
                  </a:lnTo>
                  <a:lnTo>
                    <a:pt x="1353" y="8418"/>
                  </a:lnTo>
                  <a:lnTo>
                    <a:pt x="1420" y="8452"/>
                  </a:lnTo>
                  <a:lnTo>
                    <a:pt x="1420" y="8486"/>
                  </a:lnTo>
                  <a:lnTo>
                    <a:pt x="1420" y="8486"/>
                  </a:lnTo>
                  <a:lnTo>
                    <a:pt x="1555" y="8553"/>
                  </a:lnTo>
                  <a:lnTo>
                    <a:pt x="1555" y="8553"/>
                  </a:lnTo>
                  <a:lnTo>
                    <a:pt x="1589" y="8587"/>
                  </a:lnTo>
                  <a:lnTo>
                    <a:pt x="1589" y="8587"/>
                  </a:lnTo>
                  <a:lnTo>
                    <a:pt x="1589" y="8587"/>
                  </a:lnTo>
                  <a:lnTo>
                    <a:pt x="1792" y="8689"/>
                  </a:lnTo>
                  <a:lnTo>
                    <a:pt x="1792" y="8689"/>
                  </a:lnTo>
                  <a:lnTo>
                    <a:pt x="2333" y="8925"/>
                  </a:lnTo>
                  <a:lnTo>
                    <a:pt x="2941" y="9094"/>
                  </a:lnTo>
                  <a:lnTo>
                    <a:pt x="3550" y="9230"/>
                  </a:lnTo>
                  <a:lnTo>
                    <a:pt x="4192" y="9331"/>
                  </a:lnTo>
                  <a:lnTo>
                    <a:pt x="4834" y="9399"/>
                  </a:lnTo>
                  <a:lnTo>
                    <a:pt x="5409" y="9432"/>
                  </a:lnTo>
                  <a:lnTo>
                    <a:pt x="6423" y="9466"/>
                  </a:lnTo>
                  <a:lnTo>
                    <a:pt x="6423" y="9466"/>
                  </a:lnTo>
                  <a:lnTo>
                    <a:pt x="7099" y="9466"/>
                  </a:lnTo>
                  <a:lnTo>
                    <a:pt x="7099" y="9466"/>
                  </a:lnTo>
                  <a:lnTo>
                    <a:pt x="7099" y="9466"/>
                  </a:lnTo>
                  <a:lnTo>
                    <a:pt x="7099" y="9466"/>
                  </a:lnTo>
                  <a:lnTo>
                    <a:pt x="7133" y="9669"/>
                  </a:lnTo>
                  <a:lnTo>
                    <a:pt x="7133" y="9669"/>
                  </a:lnTo>
                  <a:lnTo>
                    <a:pt x="7099" y="10277"/>
                  </a:lnTo>
                  <a:lnTo>
                    <a:pt x="7099" y="10277"/>
                  </a:lnTo>
                  <a:lnTo>
                    <a:pt x="7099" y="10379"/>
                  </a:lnTo>
                  <a:lnTo>
                    <a:pt x="7099" y="10379"/>
                  </a:lnTo>
                  <a:lnTo>
                    <a:pt x="7336" y="10142"/>
                  </a:lnTo>
                  <a:lnTo>
                    <a:pt x="7606" y="9939"/>
                  </a:lnTo>
                  <a:lnTo>
                    <a:pt x="7911" y="9737"/>
                  </a:lnTo>
                  <a:lnTo>
                    <a:pt x="8215" y="9568"/>
                  </a:lnTo>
                  <a:lnTo>
                    <a:pt x="8519" y="9432"/>
                  </a:lnTo>
                  <a:lnTo>
                    <a:pt x="8857" y="9365"/>
                  </a:lnTo>
                  <a:lnTo>
                    <a:pt x="9195" y="9297"/>
                  </a:lnTo>
                  <a:lnTo>
                    <a:pt x="9567" y="9263"/>
                  </a:lnTo>
                  <a:lnTo>
                    <a:pt x="9567" y="9263"/>
                  </a:lnTo>
                  <a:lnTo>
                    <a:pt x="9567" y="9263"/>
                  </a:lnTo>
                  <a:lnTo>
                    <a:pt x="9567" y="9263"/>
                  </a:lnTo>
                  <a:lnTo>
                    <a:pt x="9871" y="9297"/>
                  </a:lnTo>
                  <a:lnTo>
                    <a:pt x="9871" y="9297"/>
                  </a:lnTo>
                  <a:lnTo>
                    <a:pt x="10209" y="9230"/>
                  </a:lnTo>
                  <a:lnTo>
                    <a:pt x="10547" y="9196"/>
                  </a:lnTo>
                  <a:lnTo>
                    <a:pt x="10547" y="9196"/>
                  </a:lnTo>
                  <a:lnTo>
                    <a:pt x="10953" y="9230"/>
                  </a:lnTo>
                  <a:lnTo>
                    <a:pt x="11291" y="9297"/>
                  </a:lnTo>
                  <a:lnTo>
                    <a:pt x="11629" y="9432"/>
                  </a:lnTo>
                  <a:lnTo>
                    <a:pt x="11967" y="9568"/>
                  </a:lnTo>
                  <a:lnTo>
                    <a:pt x="12238" y="9770"/>
                  </a:lnTo>
                  <a:lnTo>
                    <a:pt x="12508" y="10007"/>
                  </a:lnTo>
                  <a:lnTo>
                    <a:pt x="12745" y="10277"/>
                  </a:lnTo>
                  <a:lnTo>
                    <a:pt x="12981" y="10548"/>
                  </a:lnTo>
                  <a:lnTo>
                    <a:pt x="13184" y="10852"/>
                  </a:lnTo>
                  <a:lnTo>
                    <a:pt x="13319" y="11190"/>
                  </a:lnTo>
                  <a:lnTo>
                    <a:pt x="13455" y="11528"/>
                  </a:lnTo>
                  <a:lnTo>
                    <a:pt x="13556" y="11900"/>
                  </a:lnTo>
                  <a:lnTo>
                    <a:pt x="13657" y="12272"/>
                  </a:lnTo>
                  <a:lnTo>
                    <a:pt x="13691" y="12678"/>
                  </a:lnTo>
                  <a:lnTo>
                    <a:pt x="13691" y="13049"/>
                  </a:lnTo>
                  <a:lnTo>
                    <a:pt x="13657" y="13455"/>
                  </a:lnTo>
                  <a:lnTo>
                    <a:pt x="13657" y="13455"/>
                  </a:lnTo>
                  <a:lnTo>
                    <a:pt x="13624" y="13692"/>
                  </a:lnTo>
                  <a:lnTo>
                    <a:pt x="13522" y="13962"/>
                  </a:lnTo>
                  <a:lnTo>
                    <a:pt x="13421" y="14233"/>
                  </a:lnTo>
                  <a:lnTo>
                    <a:pt x="13319" y="14469"/>
                  </a:lnTo>
                  <a:lnTo>
                    <a:pt x="13150" y="14706"/>
                  </a:lnTo>
                  <a:lnTo>
                    <a:pt x="12981" y="14942"/>
                  </a:lnTo>
                  <a:lnTo>
                    <a:pt x="12576" y="15382"/>
                  </a:lnTo>
                  <a:lnTo>
                    <a:pt x="12576" y="15382"/>
                  </a:lnTo>
                  <a:lnTo>
                    <a:pt x="13116" y="15179"/>
                  </a:lnTo>
                  <a:lnTo>
                    <a:pt x="13657" y="14942"/>
                  </a:lnTo>
                  <a:lnTo>
                    <a:pt x="14131" y="14706"/>
                  </a:lnTo>
                  <a:lnTo>
                    <a:pt x="14536" y="14402"/>
                  </a:lnTo>
                  <a:lnTo>
                    <a:pt x="14536" y="14402"/>
                  </a:lnTo>
                  <a:lnTo>
                    <a:pt x="14705" y="14266"/>
                  </a:lnTo>
                  <a:lnTo>
                    <a:pt x="14841" y="14097"/>
                  </a:lnTo>
                  <a:lnTo>
                    <a:pt x="14976" y="13895"/>
                  </a:lnTo>
                  <a:lnTo>
                    <a:pt x="15077" y="13692"/>
                  </a:lnTo>
                  <a:lnTo>
                    <a:pt x="15179" y="13455"/>
                  </a:lnTo>
                  <a:lnTo>
                    <a:pt x="15212" y="13218"/>
                  </a:lnTo>
                  <a:lnTo>
                    <a:pt x="15314" y="12745"/>
                  </a:lnTo>
                  <a:lnTo>
                    <a:pt x="15348" y="12204"/>
                  </a:lnTo>
                  <a:lnTo>
                    <a:pt x="15381" y="11697"/>
                  </a:lnTo>
                  <a:lnTo>
                    <a:pt x="15415" y="10751"/>
                  </a:lnTo>
                  <a:lnTo>
                    <a:pt x="15415" y="10751"/>
                  </a:lnTo>
                  <a:lnTo>
                    <a:pt x="15415" y="10751"/>
                  </a:lnTo>
                  <a:lnTo>
                    <a:pt x="15686" y="7066"/>
                  </a:lnTo>
                  <a:lnTo>
                    <a:pt x="15686" y="7066"/>
                  </a:lnTo>
                  <a:lnTo>
                    <a:pt x="15652" y="6660"/>
                  </a:lnTo>
                  <a:lnTo>
                    <a:pt x="15686" y="6221"/>
                  </a:lnTo>
                  <a:lnTo>
                    <a:pt x="15719" y="5815"/>
                  </a:lnTo>
                  <a:lnTo>
                    <a:pt x="15787" y="5410"/>
                  </a:lnTo>
                  <a:lnTo>
                    <a:pt x="15787" y="5410"/>
                  </a:lnTo>
                  <a:lnTo>
                    <a:pt x="15821" y="4666"/>
                  </a:lnTo>
                  <a:lnTo>
                    <a:pt x="15855" y="4294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922"/>
                  </a:lnTo>
                  <a:lnTo>
                    <a:pt x="15956" y="3888"/>
                  </a:lnTo>
                  <a:lnTo>
                    <a:pt x="15956" y="3888"/>
                  </a:lnTo>
                  <a:lnTo>
                    <a:pt x="15956" y="3888"/>
                  </a:lnTo>
                  <a:lnTo>
                    <a:pt x="15787" y="3787"/>
                  </a:lnTo>
                  <a:lnTo>
                    <a:pt x="15787" y="3787"/>
                  </a:lnTo>
                  <a:lnTo>
                    <a:pt x="15787" y="3787"/>
                  </a:lnTo>
                  <a:lnTo>
                    <a:pt x="15483" y="3584"/>
                  </a:lnTo>
                  <a:lnTo>
                    <a:pt x="15246" y="3314"/>
                  </a:lnTo>
                  <a:lnTo>
                    <a:pt x="15077" y="3010"/>
                  </a:lnTo>
                  <a:lnTo>
                    <a:pt x="14908" y="2671"/>
                  </a:lnTo>
                  <a:lnTo>
                    <a:pt x="14807" y="2300"/>
                  </a:lnTo>
                  <a:lnTo>
                    <a:pt x="14705" y="1894"/>
                  </a:lnTo>
                  <a:lnTo>
                    <a:pt x="14672" y="1455"/>
                  </a:lnTo>
                  <a:lnTo>
                    <a:pt x="14672" y="981"/>
                  </a:lnTo>
                  <a:lnTo>
                    <a:pt x="14672" y="981"/>
                  </a:lnTo>
                  <a:lnTo>
                    <a:pt x="14672" y="576"/>
                  </a:lnTo>
                  <a:lnTo>
                    <a:pt x="14705" y="170"/>
                  </a:lnTo>
                  <a:lnTo>
                    <a:pt x="14705" y="170"/>
                  </a:lnTo>
                  <a:lnTo>
                    <a:pt x="14672" y="170"/>
                  </a:lnTo>
                  <a:lnTo>
                    <a:pt x="14672" y="170"/>
                  </a:lnTo>
                  <a:lnTo>
                    <a:pt x="14333" y="136"/>
                  </a:lnTo>
                  <a:lnTo>
                    <a:pt x="14164" y="69"/>
                  </a:lnTo>
                  <a:lnTo>
                    <a:pt x="13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261;p71">
              <a:extLst>
                <a:ext uri="{FF2B5EF4-FFF2-40B4-BE49-F238E27FC236}">
                  <a16:creationId xmlns:a16="http://schemas.microsoft.com/office/drawing/2014/main" xmlns="" id="{8B2E0CD5-0977-4AD8-87A3-3AEE973DD6C0}"/>
                </a:ext>
              </a:extLst>
            </p:cNvPr>
            <p:cNvSpPr/>
            <p:nvPr/>
          </p:nvSpPr>
          <p:spPr>
            <a:xfrm>
              <a:off x="5089075" y="2009400"/>
              <a:ext cx="15225" cy="37225"/>
            </a:xfrm>
            <a:custGeom>
              <a:avLst/>
              <a:gdLst/>
              <a:ahLst/>
              <a:cxnLst/>
              <a:rect l="l" t="t" r="r" b="b"/>
              <a:pathLst>
                <a:path w="609" h="14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8" y="745"/>
                  </a:lnTo>
                  <a:lnTo>
                    <a:pt x="102" y="1488"/>
                  </a:lnTo>
                  <a:lnTo>
                    <a:pt x="102" y="1488"/>
                  </a:lnTo>
                  <a:lnTo>
                    <a:pt x="440" y="609"/>
                  </a:lnTo>
                  <a:lnTo>
                    <a:pt x="609" y="271"/>
                  </a:lnTo>
                  <a:lnTo>
                    <a:pt x="609" y="271"/>
                  </a:lnTo>
                  <a:lnTo>
                    <a:pt x="271" y="13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262;p71">
              <a:extLst>
                <a:ext uri="{FF2B5EF4-FFF2-40B4-BE49-F238E27FC236}">
                  <a16:creationId xmlns:a16="http://schemas.microsoft.com/office/drawing/2014/main" xmlns="" id="{875172D0-5EE3-4811-B997-7F3D60094D5A}"/>
                </a:ext>
              </a:extLst>
            </p:cNvPr>
            <p:cNvSpPr/>
            <p:nvPr/>
          </p:nvSpPr>
          <p:spPr>
            <a:xfrm>
              <a:off x="4827925" y="2091375"/>
              <a:ext cx="76925" cy="44825"/>
            </a:xfrm>
            <a:custGeom>
              <a:avLst/>
              <a:gdLst/>
              <a:ahLst/>
              <a:cxnLst/>
              <a:rect l="l" t="t" r="r" b="b"/>
              <a:pathLst>
                <a:path w="3077" h="1793" extrusionOk="0">
                  <a:moveTo>
                    <a:pt x="2198" y="1"/>
                  </a:moveTo>
                  <a:lnTo>
                    <a:pt x="2232" y="136"/>
                  </a:lnTo>
                  <a:lnTo>
                    <a:pt x="2198" y="305"/>
                  </a:lnTo>
                  <a:lnTo>
                    <a:pt x="2164" y="474"/>
                  </a:lnTo>
                  <a:lnTo>
                    <a:pt x="2063" y="643"/>
                  </a:lnTo>
                  <a:lnTo>
                    <a:pt x="1927" y="812"/>
                  </a:lnTo>
                  <a:lnTo>
                    <a:pt x="1826" y="880"/>
                  </a:lnTo>
                  <a:lnTo>
                    <a:pt x="1691" y="947"/>
                  </a:lnTo>
                  <a:lnTo>
                    <a:pt x="1522" y="1015"/>
                  </a:lnTo>
                  <a:lnTo>
                    <a:pt x="1353" y="1049"/>
                  </a:lnTo>
                  <a:lnTo>
                    <a:pt x="1116" y="1083"/>
                  </a:lnTo>
                  <a:lnTo>
                    <a:pt x="846" y="1049"/>
                  </a:lnTo>
                  <a:lnTo>
                    <a:pt x="609" y="947"/>
                  </a:lnTo>
                  <a:lnTo>
                    <a:pt x="440" y="846"/>
                  </a:lnTo>
                  <a:lnTo>
                    <a:pt x="305" y="711"/>
                  </a:lnTo>
                  <a:lnTo>
                    <a:pt x="203" y="576"/>
                  </a:lnTo>
                  <a:lnTo>
                    <a:pt x="136" y="474"/>
                  </a:lnTo>
                  <a:lnTo>
                    <a:pt x="102" y="373"/>
                  </a:lnTo>
                  <a:lnTo>
                    <a:pt x="1" y="745"/>
                  </a:lnTo>
                  <a:lnTo>
                    <a:pt x="1" y="1049"/>
                  </a:lnTo>
                  <a:lnTo>
                    <a:pt x="68" y="1285"/>
                  </a:lnTo>
                  <a:lnTo>
                    <a:pt x="203" y="1488"/>
                  </a:lnTo>
                  <a:lnTo>
                    <a:pt x="372" y="1623"/>
                  </a:lnTo>
                  <a:lnTo>
                    <a:pt x="575" y="1725"/>
                  </a:lnTo>
                  <a:lnTo>
                    <a:pt x="846" y="1792"/>
                  </a:lnTo>
                  <a:lnTo>
                    <a:pt x="1454" y="1792"/>
                  </a:lnTo>
                  <a:lnTo>
                    <a:pt x="1792" y="1725"/>
                  </a:lnTo>
                  <a:lnTo>
                    <a:pt x="2130" y="1657"/>
                  </a:lnTo>
                  <a:lnTo>
                    <a:pt x="2435" y="1556"/>
                  </a:lnTo>
                  <a:lnTo>
                    <a:pt x="2671" y="1421"/>
                  </a:lnTo>
                  <a:lnTo>
                    <a:pt x="2908" y="1319"/>
                  </a:lnTo>
                  <a:lnTo>
                    <a:pt x="3043" y="1218"/>
                  </a:lnTo>
                  <a:lnTo>
                    <a:pt x="3077" y="1150"/>
                  </a:lnTo>
                  <a:lnTo>
                    <a:pt x="3043" y="981"/>
                  </a:lnTo>
                  <a:lnTo>
                    <a:pt x="2975" y="812"/>
                  </a:lnTo>
                  <a:lnTo>
                    <a:pt x="2806" y="609"/>
                  </a:lnTo>
                  <a:lnTo>
                    <a:pt x="2671" y="440"/>
                  </a:lnTo>
                  <a:lnTo>
                    <a:pt x="2367" y="136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rgbClr val="F9B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263;p71">
              <a:extLst>
                <a:ext uri="{FF2B5EF4-FFF2-40B4-BE49-F238E27FC236}">
                  <a16:creationId xmlns:a16="http://schemas.microsoft.com/office/drawing/2014/main" xmlns="" id="{ABC4C1CC-9D5F-4532-88B5-38162F74D74E}"/>
                </a:ext>
              </a:extLst>
            </p:cNvPr>
            <p:cNvSpPr/>
            <p:nvPr/>
          </p:nvSpPr>
          <p:spPr>
            <a:xfrm>
              <a:off x="4827925" y="2091375"/>
              <a:ext cx="76925" cy="44825"/>
            </a:xfrm>
            <a:custGeom>
              <a:avLst/>
              <a:gdLst/>
              <a:ahLst/>
              <a:cxnLst/>
              <a:rect l="l" t="t" r="r" b="b"/>
              <a:pathLst>
                <a:path w="3077" h="1793" fill="none" extrusionOk="0">
                  <a:moveTo>
                    <a:pt x="2198" y="1"/>
                  </a:moveTo>
                  <a:lnTo>
                    <a:pt x="2198" y="1"/>
                  </a:lnTo>
                  <a:lnTo>
                    <a:pt x="2232" y="136"/>
                  </a:lnTo>
                  <a:lnTo>
                    <a:pt x="2198" y="305"/>
                  </a:lnTo>
                  <a:lnTo>
                    <a:pt x="2164" y="474"/>
                  </a:lnTo>
                  <a:lnTo>
                    <a:pt x="2063" y="643"/>
                  </a:lnTo>
                  <a:lnTo>
                    <a:pt x="1927" y="812"/>
                  </a:lnTo>
                  <a:lnTo>
                    <a:pt x="1826" y="880"/>
                  </a:lnTo>
                  <a:lnTo>
                    <a:pt x="1691" y="947"/>
                  </a:lnTo>
                  <a:lnTo>
                    <a:pt x="1522" y="1015"/>
                  </a:lnTo>
                  <a:lnTo>
                    <a:pt x="1353" y="1049"/>
                  </a:lnTo>
                  <a:lnTo>
                    <a:pt x="1353" y="1049"/>
                  </a:lnTo>
                  <a:lnTo>
                    <a:pt x="1116" y="1083"/>
                  </a:lnTo>
                  <a:lnTo>
                    <a:pt x="1116" y="1083"/>
                  </a:lnTo>
                  <a:lnTo>
                    <a:pt x="846" y="1049"/>
                  </a:lnTo>
                  <a:lnTo>
                    <a:pt x="609" y="947"/>
                  </a:lnTo>
                  <a:lnTo>
                    <a:pt x="440" y="846"/>
                  </a:lnTo>
                  <a:lnTo>
                    <a:pt x="305" y="711"/>
                  </a:lnTo>
                  <a:lnTo>
                    <a:pt x="203" y="576"/>
                  </a:lnTo>
                  <a:lnTo>
                    <a:pt x="136" y="474"/>
                  </a:lnTo>
                  <a:lnTo>
                    <a:pt x="102" y="373"/>
                  </a:lnTo>
                  <a:lnTo>
                    <a:pt x="102" y="373"/>
                  </a:lnTo>
                  <a:lnTo>
                    <a:pt x="1" y="745"/>
                  </a:lnTo>
                  <a:lnTo>
                    <a:pt x="1" y="1049"/>
                  </a:lnTo>
                  <a:lnTo>
                    <a:pt x="68" y="1285"/>
                  </a:lnTo>
                  <a:lnTo>
                    <a:pt x="203" y="1488"/>
                  </a:lnTo>
                  <a:lnTo>
                    <a:pt x="372" y="1623"/>
                  </a:lnTo>
                  <a:lnTo>
                    <a:pt x="575" y="1725"/>
                  </a:lnTo>
                  <a:lnTo>
                    <a:pt x="846" y="1792"/>
                  </a:lnTo>
                  <a:lnTo>
                    <a:pt x="1116" y="1792"/>
                  </a:lnTo>
                  <a:lnTo>
                    <a:pt x="1116" y="1792"/>
                  </a:lnTo>
                  <a:lnTo>
                    <a:pt x="1454" y="1792"/>
                  </a:lnTo>
                  <a:lnTo>
                    <a:pt x="1792" y="1725"/>
                  </a:lnTo>
                  <a:lnTo>
                    <a:pt x="2130" y="1657"/>
                  </a:lnTo>
                  <a:lnTo>
                    <a:pt x="2435" y="1556"/>
                  </a:lnTo>
                  <a:lnTo>
                    <a:pt x="2671" y="1421"/>
                  </a:lnTo>
                  <a:lnTo>
                    <a:pt x="2908" y="1319"/>
                  </a:lnTo>
                  <a:lnTo>
                    <a:pt x="3043" y="1218"/>
                  </a:lnTo>
                  <a:lnTo>
                    <a:pt x="3077" y="1150"/>
                  </a:lnTo>
                  <a:lnTo>
                    <a:pt x="3077" y="1150"/>
                  </a:lnTo>
                  <a:lnTo>
                    <a:pt x="3043" y="981"/>
                  </a:lnTo>
                  <a:lnTo>
                    <a:pt x="2975" y="812"/>
                  </a:lnTo>
                  <a:lnTo>
                    <a:pt x="2806" y="609"/>
                  </a:lnTo>
                  <a:lnTo>
                    <a:pt x="2671" y="440"/>
                  </a:lnTo>
                  <a:lnTo>
                    <a:pt x="2367" y="136"/>
                  </a:lnTo>
                  <a:lnTo>
                    <a:pt x="21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264;p71">
              <a:extLst>
                <a:ext uri="{FF2B5EF4-FFF2-40B4-BE49-F238E27FC236}">
                  <a16:creationId xmlns:a16="http://schemas.microsoft.com/office/drawing/2014/main" xmlns="" id="{1E7C4283-4575-447A-A3AC-797A1C68CDB4}"/>
                </a:ext>
              </a:extLst>
            </p:cNvPr>
            <p:cNvSpPr/>
            <p:nvPr/>
          </p:nvSpPr>
          <p:spPr>
            <a:xfrm>
              <a:off x="4829625" y="2082100"/>
              <a:ext cx="75225" cy="37200"/>
            </a:xfrm>
            <a:custGeom>
              <a:avLst/>
              <a:gdLst/>
              <a:ahLst/>
              <a:cxnLst/>
              <a:rect l="l" t="t" r="r" b="b"/>
              <a:pathLst>
                <a:path w="3009" h="1488" extrusionOk="0">
                  <a:moveTo>
                    <a:pt x="1251" y="0"/>
                  </a:moveTo>
                  <a:lnTo>
                    <a:pt x="981" y="34"/>
                  </a:lnTo>
                  <a:lnTo>
                    <a:pt x="812" y="68"/>
                  </a:lnTo>
                  <a:lnTo>
                    <a:pt x="609" y="135"/>
                  </a:lnTo>
                  <a:lnTo>
                    <a:pt x="406" y="237"/>
                  </a:lnTo>
                  <a:lnTo>
                    <a:pt x="237" y="406"/>
                  </a:lnTo>
                  <a:lnTo>
                    <a:pt x="102" y="575"/>
                  </a:lnTo>
                  <a:lnTo>
                    <a:pt x="34" y="778"/>
                  </a:lnTo>
                  <a:lnTo>
                    <a:pt x="0" y="980"/>
                  </a:lnTo>
                  <a:lnTo>
                    <a:pt x="0" y="1149"/>
                  </a:lnTo>
                  <a:lnTo>
                    <a:pt x="34" y="1420"/>
                  </a:lnTo>
                  <a:lnTo>
                    <a:pt x="68" y="1487"/>
                  </a:lnTo>
                  <a:lnTo>
                    <a:pt x="102" y="1420"/>
                  </a:lnTo>
                  <a:lnTo>
                    <a:pt x="135" y="1183"/>
                  </a:lnTo>
                  <a:lnTo>
                    <a:pt x="169" y="1014"/>
                  </a:lnTo>
                  <a:lnTo>
                    <a:pt x="237" y="845"/>
                  </a:lnTo>
                  <a:lnTo>
                    <a:pt x="304" y="710"/>
                  </a:lnTo>
                  <a:lnTo>
                    <a:pt x="406" y="575"/>
                  </a:lnTo>
                  <a:lnTo>
                    <a:pt x="541" y="473"/>
                  </a:lnTo>
                  <a:lnTo>
                    <a:pt x="710" y="372"/>
                  </a:lnTo>
                  <a:lnTo>
                    <a:pt x="845" y="338"/>
                  </a:lnTo>
                  <a:lnTo>
                    <a:pt x="1217" y="338"/>
                  </a:lnTo>
                  <a:lnTo>
                    <a:pt x="1319" y="372"/>
                  </a:lnTo>
                  <a:lnTo>
                    <a:pt x="1386" y="372"/>
                  </a:lnTo>
                  <a:lnTo>
                    <a:pt x="1623" y="406"/>
                  </a:lnTo>
                  <a:lnTo>
                    <a:pt x="1927" y="507"/>
                  </a:lnTo>
                  <a:lnTo>
                    <a:pt x="2265" y="676"/>
                  </a:lnTo>
                  <a:lnTo>
                    <a:pt x="2569" y="913"/>
                  </a:lnTo>
                  <a:lnTo>
                    <a:pt x="2806" y="1149"/>
                  </a:lnTo>
                  <a:lnTo>
                    <a:pt x="2941" y="1352"/>
                  </a:lnTo>
                  <a:lnTo>
                    <a:pt x="3009" y="1420"/>
                  </a:lnTo>
                  <a:lnTo>
                    <a:pt x="3009" y="1318"/>
                  </a:lnTo>
                  <a:lnTo>
                    <a:pt x="2907" y="1082"/>
                  </a:lnTo>
                  <a:lnTo>
                    <a:pt x="2806" y="947"/>
                  </a:lnTo>
                  <a:lnTo>
                    <a:pt x="2705" y="778"/>
                  </a:lnTo>
                  <a:lnTo>
                    <a:pt x="2569" y="642"/>
                  </a:lnTo>
                  <a:lnTo>
                    <a:pt x="2400" y="507"/>
                  </a:lnTo>
                  <a:lnTo>
                    <a:pt x="2231" y="372"/>
                  </a:lnTo>
                  <a:lnTo>
                    <a:pt x="2028" y="270"/>
                  </a:lnTo>
                  <a:lnTo>
                    <a:pt x="1690" y="101"/>
                  </a:lnTo>
                  <a:lnTo>
                    <a:pt x="1454" y="34"/>
                  </a:lnTo>
                  <a:lnTo>
                    <a:pt x="1352" y="34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265;p71">
              <a:extLst>
                <a:ext uri="{FF2B5EF4-FFF2-40B4-BE49-F238E27FC236}">
                  <a16:creationId xmlns:a16="http://schemas.microsoft.com/office/drawing/2014/main" xmlns="" id="{69FCD796-5FBD-4E8C-809D-D2673A172442}"/>
                </a:ext>
              </a:extLst>
            </p:cNvPr>
            <p:cNvSpPr/>
            <p:nvPr/>
          </p:nvSpPr>
          <p:spPr>
            <a:xfrm>
              <a:off x="4981750" y="2031375"/>
              <a:ext cx="41425" cy="65950"/>
            </a:xfrm>
            <a:custGeom>
              <a:avLst/>
              <a:gdLst/>
              <a:ahLst/>
              <a:cxnLst/>
              <a:rect l="l" t="t" r="r" b="b"/>
              <a:pathLst>
                <a:path w="1657" h="2638" extrusionOk="0">
                  <a:moveTo>
                    <a:pt x="676" y="1"/>
                  </a:moveTo>
                  <a:lnTo>
                    <a:pt x="541" y="102"/>
                  </a:lnTo>
                  <a:lnTo>
                    <a:pt x="372" y="204"/>
                  </a:lnTo>
                  <a:lnTo>
                    <a:pt x="270" y="373"/>
                  </a:lnTo>
                  <a:lnTo>
                    <a:pt x="135" y="575"/>
                  </a:lnTo>
                  <a:lnTo>
                    <a:pt x="68" y="778"/>
                  </a:lnTo>
                  <a:lnTo>
                    <a:pt x="0" y="1015"/>
                  </a:lnTo>
                  <a:lnTo>
                    <a:pt x="0" y="1285"/>
                  </a:lnTo>
                  <a:lnTo>
                    <a:pt x="0" y="1556"/>
                  </a:lnTo>
                  <a:lnTo>
                    <a:pt x="34" y="1826"/>
                  </a:lnTo>
                  <a:lnTo>
                    <a:pt x="101" y="2029"/>
                  </a:lnTo>
                  <a:lnTo>
                    <a:pt x="203" y="2232"/>
                  </a:lnTo>
                  <a:lnTo>
                    <a:pt x="338" y="2401"/>
                  </a:lnTo>
                  <a:lnTo>
                    <a:pt x="473" y="2536"/>
                  </a:lnTo>
                  <a:lnTo>
                    <a:pt x="642" y="2604"/>
                  </a:lnTo>
                  <a:lnTo>
                    <a:pt x="811" y="2638"/>
                  </a:lnTo>
                  <a:lnTo>
                    <a:pt x="980" y="2604"/>
                  </a:lnTo>
                  <a:lnTo>
                    <a:pt x="1116" y="2536"/>
                  </a:lnTo>
                  <a:lnTo>
                    <a:pt x="1285" y="2435"/>
                  </a:lnTo>
                  <a:lnTo>
                    <a:pt x="1386" y="2266"/>
                  </a:lnTo>
                  <a:lnTo>
                    <a:pt x="1521" y="2063"/>
                  </a:lnTo>
                  <a:lnTo>
                    <a:pt x="1589" y="1860"/>
                  </a:lnTo>
                  <a:lnTo>
                    <a:pt x="1656" y="1590"/>
                  </a:lnTo>
                  <a:lnTo>
                    <a:pt x="1656" y="1319"/>
                  </a:lnTo>
                  <a:lnTo>
                    <a:pt x="1656" y="1049"/>
                  </a:lnTo>
                  <a:lnTo>
                    <a:pt x="1623" y="812"/>
                  </a:lnTo>
                  <a:lnTo>
                    <a:pt x="1555" y="575"/>
                  </a:lnTo>
                  <a:lnTo>
                    <a:pt x="1454" y="406"/>
                  </a:lnTo>
                  <a:lnTo>
                    <a:pt x="1318" y="237"/>
                  </a:lnTo>
                  <a:lnTo>
                    <a:pt x="1183" y="102"/>
                  </a:lnTo>
                  <a:lnTo>
                    <a:pt x="1014" y="35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266;p71">
              <a:extLst>
                <a:ext uri="{FF2B5EF4-FFF2-40B4-BE49-F238E27FC236}">
                  <a16:creationId xmlns:a16="http://schemas.microsoft.com/office/drawing/2014/main" xmlns="" id="{E9CE8FA8-B749-4547-A979-59145E511274}"/>
                </a:ext>
              </a:extLst>
            </p:cNvPr>
            <p:cNvSpPr/>
            <p:nvPr/>
          </p:nvSpPr>
          <p:spPr>
            <a:xfrm>
              <a:off x="4789050" y="2023775"/>
              <a:ext cx="42275" cy="65950"/>
            </a:xfrm>
            <a:custGeom>
              <a:avLst/>
              <a:gdLst/>
              <a:ahLst/>
              <a:cxnLst/>
              <a:rect l="l" t="t" r="r" b="b"/>
              <a:pathLst>
                <a:path w="1691" h="2638" extrusionOk="0">
                  <a:moveTo>
                    <a:pt x="710" y="1"/>
                  </a:moveTo>
                  <a:lnTo>
                    <a:pt x="541" y="102"/>
                  </a:lnTo>
                  <a:lnTo>
                    <a:pt x="406" y="203"/>
                  </a:lnTo>
                  <a:lnTo>
                    <a:pt x="271" y="372"/>
                  </a:lnTo>
                  <a:lnTo>
                    <a:pt x="170" y="575"/>
                  </a:lnTo>
                  <a:lnTo>
                    <a:pt x="102" y="778"/>
                  </a:lnTo>
                  <a:lnTo>
                    <a:pt x="34" y="1015"/>
                  </a:lnTo>
                  <a:lnTo>
                    <a:pt x="1" y="1285"/>
                  </a:lnTo>
                  <a:lnTo>
                    <a:pt x="34" y="1556"/>
                  </a:lnTo>
                  <a:lnTo>
                    <a:pt x="68" y="1826"/>
                  </a:lnTo>
                  <a:lnTo>
                    <a:pt x="136" y="2029"/>
                  </a:lnTo>
                  <a:lnTo>
                    <a:pt x="237" y="2232"/>
                  </a:lnTo>
                  <a:lnTo>
                    <a:pt x="372" y="2401"/>
                  </a:lnTo>
                  <a:lnTo>
                    <a:pt x="508" y="2536"/>
                  </a:lnTo>
                  <a:lnTo>
                    <a:pt x="643" y="2603"/>
                  </a:lnTo>
                  <a:lnTo>
                    <a:pt x="812" y="2637"/>
                  </a:lnTo>
                  <a:lnTo>
                    <a:pt x="981" y="2603"/>
                  </a:lnTo>
                  <a:lnTo>
                    <a:pt x="1150" y="2536"/>
                  </a:lnTo>
                  <a:lnTo>
                    <a:pt x="1319" y="2434"/>
                  </a:lnTo>
                  <a:lnTo>
                    <a:pt x="1420" y="2265"/>
                  </a:lnTo>
                  <a:lnTo>
                    <a:pt x="1522" y="2063"/>
                  </a:lnTo>
                  <a:lnTo>
                    <a:pt x="1623" y="1860"/>
                  </a:lnTo>
                  <a:lnTo>
                    <a:pt x="1691" y="1589"/>
                  </a:lnTo>
                  <a:lnTo>
                    <a:pt x="1691" y="1319"/>
                  </a:lnTo>
                  <a:lnTo>
                    <a:pt x="1691" y="1082"/>
                  </a:lnTo>
                  <a:lnTo>
                    <a:pt x="1657" y="812"/>
                  </a:lnTo>
                  <a:lnTo>
                    <a:pt x="1556" y="575"/>
                  </a:lnTo>
                  <a:lnTo>
                    <a:pt x="1488" y="406"/>
                  </a:lnTo>
                  <a:lnTo>
                    <a:pt x="1353" y="237"/>
                  </a:lnTo>
                  <a:lnTo>
                    <a:pt x="1218" y="102"/>
                  </a:lnTo>
                  <a:lnTo>
                    <a:pt x="1049" y="34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267;p71">
              <a:extLst>
                <a:ext uri="{FF2B5EF4-FFF2-40B4-BE49-F238E27FC236}">
                  <a16:creationId xmlns:a16="http://schemas.microsoft.com/office/drawing/2014/main" xmlns="" id="{228CEDF0-F5B0-4BDB-927F-5CCF5E54E7FF}"/>
                </a:ext>
              </a:extLst>
            </p:cNvPr>
            <p:cNvSpPr/>
            <p:nvPr/>
          </p:nvSpPr>
          <p:spPr>
            <a:xfrm>
              <a:off x="4750175" y="2246050"/>
              <a:ext cx="337225" cy="98050"/>
            </a:xfrm>
            <a:custGeom>
              <a:avLst/>
              <a:gdLst/>
              <a:ahLst/>
              <a:cxnLst/>
              <a:rect l="l" t="t" r="r" b="b"/>
              <a:pathLst>
                <a:path w="13489" h="3922" extrusionOk="0">
                  <a:moveTo>
                    <a:pt x="13489" y="0"/>
                  </a:moveTo>
                  <a:lnTo>
                    <a:pt x="13421" y="68"/>
                  </a:lnTo>
                  <a:lnTo>
                    <a:pt x="13252" y="270"/>
                  </a:lnTo>
                  <a:lnTo>
                    <a:pt x="13015" y="575"/>
                  </a:lnTo>
                  <a:lnTo>
                    <a:pt x="12677" y="947"/>
                  </a:lnTo>
                  <a:lnTo>
                    <a:pt x="12474" y="1149"/>
                  </a:lnTo>
                  <a:lnTo>
                    <a:pt x="12238" y="1352"/>
                  </a:lnTo>
                  <a:lnTo>
                    <a:pt x="11967" y="1555"/>
                  </a:lnTo>
                  <a:lnTo>
                    <a:pt x="11697" y="1758"/>
                  </a:lnTo>
                  <a:lnTo>
                    <a:pt x="11088" y="2130"/>
                  </a:lnTo>
                  <a:lnTo>
                    <a:pt x="10412" y="2468"/>
                  </a:lnTo>
                  <a:lnTo>
                    <a:pt x="9736" y="2738"/>
                  </a:lnTo>
                  <a:lnTo>
                    <a:pt x="9060" y="2975"/>
                  </a:lnTo>
                  <a:lnTo>
                    <a:pt x="8418" y="3178"/>
                  </a:lnTo>
                  <a:lnTo>
                    <a:pt x="7809" y="3313"/>
                  </a:lnTo>
                  <a:lnTo>
                    <a:pt x="7336" y="3380"/>
                  </a:lnTo>
                  <a:lnTo>
                    <a:pt x="6931" y="3448"/>
                  </a:lnTo>
                  <a:lnTo>
                    <a:pt x="6694" y="3482"/>
                  </a:lnTo>
                  <a:lnTo>
                    <a:pt x="6592" y="3482"/>
                  </a:lnTo>
                  <a:lnTo>
                    <a:pt x="6254" y="3550"/>
                  </a:lnTo>
                  <a:lnTo>
                    <a:pt x="5849" y="3583"/>
                  </a:lnTo>
                  <a:lnTo>
                    <a:pt x="5342" y="3583"/>
                  </a:lnTo>
                  <a:lnTo>
                    <a:pt x="4767" y="3617"/>
                  </a:lnTo>
                  <a:lnTo>
                    <a:pt x="4091" y="3583"/>
                  </a:lnTo>
                  <a:lnTo>
                    <a:pt x="3347" y="3482"/>
                  </a:lnTo>
                  <a:lnTo>
                    <a:pt x="2637" y="3347"/>
                  </a:lnTo>
                  <a:lnTo>
                    <a:pt x="2265" y="3245"/>
                  </a:lnTo>
                  <a:lnTo>
                    <a:pt x="1927" y="3144"/>
                  </a:lnTo>
                  <a:lnTo>
                    <a:pt x="1589" y="2975"/>
                  </a:lnTo>
                  <a:lnTo>
                    <a:pt x="1285" y="2806"/>
                  </a:lnTo>
                  <a:lnTo>
                    <a:pt x="1015" y="2637"/>
                  </a:lnTo>
                  <a:lnTo>
                    <a:pt x="744" y="2434"/>
                  </a:lnTo>
                  <a:lnTo>
                    <a:pt x="541" y="2197"/>
                  </a:lnTo>
                  <a:lnTo>
                    <a:pt x="372" y="1961"/>
                  </a:lnTo>
                  <a:lnTo>
                    <a:pt x="305" y="1859"/>
                  </a:lnTo>
                  <a:lnTo>
                    <a:pt x="271" y="1758"/>
                  </a:lnTo>
                  <a:lnTo>
                    <a:pt x="170" y="1521"/>
                  </a:lnTo>
                  <a:lnTo>
                    <a:pt x="68" y="1149"/>
                  </a:lnTo>
                  <a:lnTo>
                    <a:pt x="34" y="811"/>
                  </a:lnTo>
                  <a:lnTo>
                    <a:pt x="1" y="1149"/>
                  </a:lnTo>
                  <a:lnTo>
                    <a:pt x="34" y="1352"/>
                  </a:lnTo>
                  <a:lnTo>
                    <a:pt x="68" y="1555"/>
                  </a:lnTo>
                  <a:lnTo>
                    <a:pt x="136" y="1792"/>
                  </a:lnTo>
                  <a:lnTo>
                    <a:pt x="203" y="1927"/>
                  </a:lnTo>
                  <a:lnTo>
                    <a:pt x="271" y="2028"/>
                  </a:lnTo>
                  <a:lnTo>
                    <a:pt x="440" y="2299"/>
                  </a:lnTo>
                  <a:lnTo>
                    <a:pt x="643" y="2535"/>
                  </a:lnTo>
                  <a:lnTo>
                    <a:pt x="880" y="2772"/>
                  </a:lnTo>
                  <a:lnTo>
                    <a:pt x="1184" y="2975"/>
                  </a:lnTo>
                  <a:lnTo>
                    <a:pt x="1522" y="3178"/>
                  </a:lnTo>
                  <a:lnTo>
                    <a:pt x="1860" y="3347"/>
                  </a:lnTo>
                  <a:lnTo>
                    <a:pt x="2198" y="3482"/>
                  </a:lnTo>
                  <a:lnTo>
                    <a:pt x="2570" y="3583"/>
                  </a:lnTo>
                  <a:lnTo>
                    <a:pt x="3313" y="3752"/>
                  </a:lnTo>
                  <a:lnTo>
                    <a:pt x="4057" y="3888"/>
                  </a:lnTo>
                  <a:lnTo>
                    <a:pt x="4733" y="3921"/>
                  </a:lnTo>
                  <a:lnTo>
                    <a:pt x="5883" y="3921"/>
                  </a:lnTo>
                  <a:lnTo>
                    <a:pt x="6288" y="3888"/>
                  </a:lnTo>
                  <a:lnTo>
                    <a:pt x="6626" y="3854"/>
                  </a:lnTo>
                  <a:lnTo>
                    <a:pt x="6728" y="3820"/>
                  </a:lnTo>
                  <a:lnTo>
                    <a:pt x="6998" y="3786"/>
                  </a:lnTo>
                  <a:lnTo>
                    <a:pt x="7370" y="3719"/>
                  </a:lnTo>
                  <a:lnTo>
                    <a:pt x="7877" y="3617"/>
                  </a:lnTo>
                  <a:lnTo>
                    <a:pt x="8486" y="3482"/>
                  </a:lnTo>
                  <a:lnTo>
                    <a:pt x="9162" y="3245"/>
                  </a:lnTo>
                  <a:lnTo>
                    <a:pt x="9838" y="3009"/>
                  </a:lnTo>
                  <a:lnTo>
                    <a:pt x="10514" y="2671"/>
                  </a:lnTo>
                  <a:lnTo>
                    <a:pt x="11190" y="2333"/>
                  </a:lnTo>
                  <a:lnTo>
                    <a:pt x="11798" y="1927"/>
                  </a:lnTo>
                  <a:lnTo>
                    <a:pt x="12069" y="1690"/>
                  </a:lnTo>
                  <a:lnTo>
                    <a:pt x="12339" y="1487"/>
                  </a:lnTo>
                  <a:lnTo>
                    <a:pt x="12576" y="1251"/>
                  </a:lnTo>
                  <a:lnTo>
                    <a:pt x="12779" y="1048"/>
                  </a:lnTo>
                  <a:lnTo>
                    <a:pt x="12948" y="845"/>
                  </a:lnTo>
                  <a:lnTo>
                    <a:pt x="13083" y="642"/>
                  </a:lnTo>
                  <a:lnTo>
                    <a:pt x="13320" y="304"/>
                  </a:lnTo>
                  <a:lnTo>
                    <a:pt x="13489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268;p71">
              <a:extLst>
                <a:ext uri="{FF2B5EF4-FFF2-40B4-BE49-F238E27FC236}">
                  <a16:creationId xmlns:a16="http://schemas.microsoft.com/office/drawing/2014/main" xmlns="" id="{B3B9C781-00CE-4242-B065-2E0F033E91D2}"/>
                </a:ext>
              </a:extLst>
            </p:cNvPr>
            <p:cNvSpPr/>
            <p:nvPr/>
          </p:nvSpPr>
          <p:spPr>
            <a:xfrm>
              <a:off x="4820325" y="2149700"/>
              <a:ext cx="103125" cy="63400"/>
            </a:xfrm>
            <a:custGeom>
              <a:avLst/>
              <a:gdLst/>
              <a:ahLst/>
              <a:cxnLst/>
              <a:rect l="l" t="t" r="r" b="b"/>
              <a:pathLst>
                <a:path w="4125" h="2536" extrusionOk="0">
                  <a:moveTo>
                    <a:pt x="4057" y="0"/>
                  </a:moveTo>
                  <a:lnTo>
                    <a:pt x="4023" y="102"/>
                  </a:lnTo>
                  <a:lnTo>
                    <a:pt x="3854" y="406"/>
                  </a:lnTo>
                  <a:lnTo>
                    <a:pt x="3617" y="778"/>
                  </a:lnTo>
                  <a:lnTo>
                    <a:pt x="3448" y="981"/>
                  </a:lnTo>
                  <a:lnTo>
                    <a:pt x="3246" y="1184"/>
                  </a:lnTo>
                  <a:lnTo>
                    <a:pt x="3043" y="1386"/>
                  </a:lnTo>
                  <a:lnTo>
                    <a:pt x="2874" y="1555"/>
                  </a:lnTo>
                  <a:lnTo>
                    <a:pt x="2468" y="1792"/>
                  </a:lnTo>
                  <a:lnTo>
                    <a:pt x="2198" y="1961"/>
                  </a:lnTo>
                  <a:lnTo>
                    <a:pt x="2096" y="1995"/>
                  </a:lnTo>
                  <a:lnTo>
                    <a:pt x="1961" y="2029"/>
                  </a:lnTo>
                  <a:lnTo>
                    <a:pt x="1691" y="2130"/>
                  </a:lnTo>
                  <a:lnTo>
                    <a:pt x="1488" y="2164"/>
                  </a:lnTo>
                  <a:lnTo>
                    <a:pt x="1251" y="2164"/>
                  </a:lnTo>
                  <a:lnTo>
                    <a:pt x="1015" y="2130"/>
                  </a:lnTo>
                  <a:lnTo>
                    <a:pt x="812" y="1995"/>
                  </a:lnTo>
                  <a:lnTo>
                    <a:pt x="609" y="1860"/>
                  </a:lnTo>
                  <a:lnTo>
                    <a:pt x="440" y="1657"/>
                  </a:lnTo>
                  <a:lnTo>
                    <a:pt x="305" y="1454"/>
                  </a:lnTo>
                  <a:lnTo>
                    <a:pt x="203" y="1285"/>
                  </a:lnTo>
                  <a:lnTo>
                    <a:pt x="102" y="981"/>
                  </a:lnTo>
                  <a:lnTo>
                    <a:pt x="34" y="879"/>
                  </a:lnTo>
                  <a:lnTo>
                    <a:pt x="34" y="845"/>
                  </a:lnTo>
                  <a:lnTo>
                    <a:pt x="0" y="981"/>
                  </a:lnTo>
                  <a:lnTo>
                    <a:pt x="68" y="1319"/>
                  </a:lnTo>
                  <a:lnTo>
                    <a:pt x="136" y="1555"/>
                  </a:lnTo>
                  <a:lnTo>
                    <a:pt x="271" y="1792"/>
                  </a:lnTo>
                  <a:lnTo>
                    <a:pt x="406" y="2029"/>
                  </a:lnTo>
                  <a:lnTo>
                    <a:pt x="643" y="2265"/>
                  </a:lnTo>
                  <a:lnTo>
                    <a:pt x="913" y="2400"/>
                  </a:lnTo>
                  <a:lnTo>
                    <a:pt x="1217" y="2502"/>
                  </a:lnTo>
                  <a:lnTo>
                    <a:pt x="1488" y="2536"/>
                  </a:lnTo>
                  <a:lnTo>
                    <a:pt x="1758" y="2502"/>
                  </a:lnTo>
                  <a:lnTo>
                    <a:pt x="2096" y="2434"/>
                  </a:lnTo>
                  <a:lnTo>
                    <a:pt x="2231" y="2367"/>
                  </a:lnTo>
                  <a:lnTo>
                    <a:pt x="2367" y="2299"/>
                  </a:lnTo>
                  <a:lnTo>
                    <a:pt x="2671" y="2130"/>
                  </a:lnTo>
                  <a:lnTo>
                    <a:pt x="3077" y="1792"/>
                  </a:lnTo>
                  <a:lnTo>
                    <a:pt x="3279" y="1623"/>
                  </a:lnTo>
                  <a:lnTo>
                    <a:pt x="3482" y="1386"/>
                  </a:lnTo>
                  <a:lnTo>
                    <a:pt x="3651" y="1150"/>
                  </a:lnTo>
                  <a:lnTo>
                    <a:pt x="3786" y="913"/>
                  </a:lnTo>
                  <a:lnTo>
                    <a:pt x="3922" y="676"/>
                  </a:lnTo>
                  <a:lnTo>
                    <a:pt x="3989" y="474"/>
                  </a:lnTo>
                  <a:lnTo>
                    <a:pt x="4091" y="136"/>
                  </a:lnTo>
                  <a:lnTo>
                    <a:pt x="4125" y="34"/>
                  </a:lnTo>
                  <a:lnTo>
                    <a:pt x="4091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269;p71">
              <a:extLst>
                <a:ext uri="{FF2B5EF4-FFF2-40B4-BE49-F238E27FC236}">
                  <a16:creationId xmlns:a16="http://schemas.microsoft.com/office/drawing/2014/main" xmlns="" id="{5489F6BE-B856-465C-AE0E-D48A6CDA6E80}"/>
                </a:ext>
              </a:extLst>
            </p:cNvPr>
            <p:cNvSpPr/>
            <p:nvPr/>
          </p:nvSpPr>
          <p:spPr>
            <a:xfrm>
              <a:off x="5105125" y="2009400"/>
              <a:ext cx="144550" cy="194400"/>
            </a:xfrm>
            <a:custGeom>
              <a:avLst/>
              <a:gdLst/>
              <a:ahLst/>
              <a:cxnLst/>
              <a:rect l="l" t="t" r="r" b="b"/>
              <a:pathLst>
                <a:path w="5782" h="7776" extrusionOk="0">
                  <a:moveTo>
                    <a:pt x="2806" y="1"/>
                  </a:moveTo>
                  <a:lnTo>
                    <a:pt x="2468" y="35"/>
                  </a:lnTo>
                  <a:lnTo>
                    <a:pt x="1894" y="136"/>
                  </a:lnTo>
                  <a:lnTo>
                    <a:pt x="1522" y="237"/>
                  </a:lnTo>
                  <a:lnTo>
                    <a:pt x="1386" y="305"/>
                  </a:lnTo>
                  <a:lnTo>
                    <a:pt x="1285" y="373"/>
                  </a:lnTo>
                  <a:lnTo>
                    <a:pt x="1184" y="474"/>
                  </a:lnTo>
                  <a:lnTo>
                    <a:pt x="981" y="745"/>
                  </a:lnTo>
                  <a:lnTo>
                    <a:pt x="778" y="1083"/>
                  </a:lnTo>
                  <a:lnTo>
                    <a:pt x="609" y="1522"/>
                  </a:lnTo>
                  <a:lnTo>
                    <a:pt x="406" y="2029"/>
                  </a:lnTo>
                  <a:lnTo>
                    <a:pt x="271" y="2536"/>
                  </a:lnTo>
                  <a:lnTo>
                    <a:pt x="136" y="3111"/>
                  </a:lnTo>
                  <a:lnTo>
                    <a:pt x="68" y="3719"/>
                  </a:lnTo>
                  <a:lnTo>
                    <a:pt x="1" y="4328"/>
                  </a:lnTo>
                  <a:lnTo>
                    <a:pt x="1" y="4902"/>
                  </a:lnTo>
                  <a:lnTo>
                    <a:pt x="34" y="5477"/>
                  </a:lnTo>
                  <a:lnTo>
                    <a:pt x="102" y="6018"/>
                  </a:lnTo>
                  <a:lnTo>
                    <a:pt x="271" y="6525"/>
                  </a:lnTo>
                  <a:lnTo>
                    <a:pt x="372" y="6728"/>
                  </a:lnTo>
                  <a:lnTo>
                    <a:pt x="474" y="6965"/>
                  </a:lnTo>
                  <a:lnTo>
                    <a:pt x="609" y="7134"/>
                  </a:lnTo>
                  <a:lnTo>
                    <a:pt x="744" y="7303"/>
                  </a:lnTo>
                  <a:lnTo>
                    <a:pt x="913" y="7438"/>
                  </a:lnTo>
                  <a:lnTo>
                    <a:pt x="1116" y="7573"/>
                  </a:lnTo>
                  <a:lnTo>
                    <a:pt x="1319" y="7674"/>
                  </a:lnTo>
                  <a:lnTo>
                    <a:pt x="1522" y="7742"/>
                  </a:lnTo>
                  <a:lnTo>
                    <a:pt x="1725" y="7776"/>
                  </a:lnTo>
                  <a:lnTo>
                    <a:pt x="2164" y="7776"/>
                  </a:lnTo>
                  <a:lnTo>
                    <a:pt x="2401" y="7742"/>
                  </a:lnTo>
                  <a:lnTo>
                    <a:pt x="2603" y="7674"/>
                  </a:lnTo>
                  <a:lnTo>
                    <a:pt x="2840" y="7607"/>
                  </a:lnTo>
                  <a:lnTo>
                    <a:pt x="3280" y="7404"/>
                  </a:lnTo>
                  <a:lnTo>
                    <a:pt x="3719" y="7100"/>
                  </a:lnTo>
                  <a:lnTo>
                    <a:pt x="4125" y="6728"/>
                  </a:lnTo>
                  <a:lnTo>
                    <a:pt x="4497" y="6322"/>
                  </a:lnTo>
                  <a:lnTo>
                    <a:pt x="4868" y="5849"/>
                  </a:lnTo>
                  <a:lnTo>
                    <a:pt x="5173" y="5342"/>
                  </a:lnTo>
                  <a:lnTo>
                    <a:pt x="5409" y="4801"/>
                  </a:lnTo>
                  <a:lnTo>
                    <a:pt x="5612" y="4260"/>
                  </a:lnTo>
                  <a:lnTo>
                    <a:pt x="5713" y="3686"/>
                  </a:lnTo>
                  <a:lnTo>
                    <a:pt x="5781" y="3077"/>
                  </a:lnTo>
                  <a:lnTo>
                    <a:pt x="5781" y="2807"/>
                  </a:lnTo>
                  <a:lnTo>
                    <a:pt x="5747" y="2502"/>
                  </a:lnTo>
                  <a:lnTo>
                    <a:pt x="5680" y="2232"/>
                  </a:lnTo>
                  <a:lnTo>
                    <a:pt x="5612" y="1928"/>
                  </a:lnTo>
                  <a:lnTo>
                    <a:pt x="5511" y="1657"/>
                  </a:lnTo>
                  <a:lnTo>
                    <a:pt x="5409" y="1421"/>
                  </a:lnTo>
                  <a:lnTo>
                    <a:pt x="5308" y="1218"/>
                  </a:lnTo>
                  <a:lnTo>
                    <a:pt x="5173" y="1015"/>
                  </a:lnTo>
                  <a:lnTo>
                    <a:pt x="5037" y="812"/>
                  </a:lnTo>
                  <a:lnTo>
                    <a:pt x="4868" y="677"/>
                  </a:lnTo>
                  <a:lnTo>
                    <a:pt x="4564" y="407"/>
                  </a:lnTo>
                  <a:lnTo>
                    <a:pt x="4226" y="237"/>
                  </a:lnTo>
                  <a:lnTo>
                    <a:pt x="3854" y="102"/>
                  </a:lnTo>
                  <a:lnTo>
                    <a:pt x="3516" y="35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FFD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270;p71">
              <a:extLst>
                <a:ext uri="{FF2B5EF4-FFF2-40B4-BE49-F238E27FC236}">
                  <a16:creationId xmlns:a16="http://schemas.microsoft.com/office/drawing/2014/main" xmlns="" id="{6061B4A9-370F-45B4-8445-6EA7562715F7}"/>
                </a:ext>
              </a:extLst>
            </p:cNvPr>
            <p:cNvSpPr/>
            <p:nvPr/>
          </p:nvSpPr>
          <p:spPr>
            <a:xfrm>
              <a:off x="5105125" y="2009400"/>
              <a:ext cx="144550" cy="194400"/>
            </a:xfrm>
            <a:custGeom>
              <a:avLst/>
              <a:gdLst/>
              <a:ahLst/>
              <a:cxnLst/>
              <a:rect l="l" t="t" r="r" b="b"/>
              <a:pathLst>
                <a:path w="5782" h="7776" fill="none" extrusionOk="0">
                  <a:moveTo>
                    <a:pt x="1386" y="305"/>
                  </a:moveTo>
                  <a:lnTo>
                    <a:pt x="1386" y="305"/>
                  </a:lnTo>
                  <a:lnTo>
                    <a:pt x="1522" y="237"/>
                  </a:lnTo>
                  <a:lnTo>
                    <a:pt x="1894" y="136"/>
                  </a:lnTo>
                  <a:lnTo>
                    <a:pt x="2468" y="35"/>
                  </a:lnTo>
                  <a:lnTo>
                    <a:pt x="2806" y="1"/>
                  </a:lnTo>
                  <a:lnTo>
                    <a:pt x="3144" y="1"/>
                  </a:lnTo>
                  <a:lnTo>
                    <a:pt x="3516" y="35"/>
                  </a:lnTo>
                  <a:lnTo>
                    <a:pt x="3854" y="102"/>
                  </a:lnTo>
                  <a:lnTo>
                    <a:pt x="4226" y="237"/>
                  </a:lnTo>
                  <a:lnTo>
                    <a:pt x="4564" y="407"/>
                  </a:lnTo>
                  <a:lnTo>
                    <a:pt x="4868" y="677"/>
                  </a:lnTo>
                  <a:lnTo>
                    <a:pt x="5037" y="812"/>
                  </a:lnTo>
                  <a:lnTo>
                    <a:pt x="5173" y="1015"/>
                  </a:lnTo>
                  <a:lnTo>
                    <a:pt x="5308" y="1218"/>
                  </a:lnTo>
                  <a:lnTo>
                    <a:pt x="5409" y="1421"/>
                  </a:lnTo>
                  <a:lnTo>
                    <a:pt x="5511" y="1657"/>
                  </a:lnTo>
                  <a:lnTo>
                    <a:pt x="5612" y="1928"/>
                  </a:lnTo>
                  <a:lnTo>
                    <a:pt x="5612" y="1928"/>
                  </a:lnTo>
                  <a:lnTo>
                    <a:pt x="5680" y="2232"/>
                  </a:lnTo>
                  <a:lnTo>
                    <a:pt x="5747" y="2502"/>
                  </a:lnTo>
                  <a:lnTo>
                    <a:pt x="5781" y="2807"/>
                  </a:lnTo>
                  <a:lnTo>
                    <a:pt x="5781" y="3077"/>
                  </a:lnTo>
                  <a:lnTo>
                    <a:pt x="5713" y="3686"/>
                  </a:lnTo>
                  <a:lnTo>
                    <a:pt x="5612" y="4260"/>
                  </a:lnTo>
                  <a:lnTo>
                    <a:pt x="5409" y="4801"/>
                  </a:lnTo>
                  <a:lnTo>
                    <a:pt x="5173" y="5342"/>
                  </a:lnTo>
                  <a:lnTo>
                    <a:pt x="4868" y="5849"/>
                  </a:lnTo>
                  <a:lnTo>
                    <a:pt x="4497" y="6322"/>
                  </a:lnTo>
                  <a:lnTo>
                    <a:pt x="4125" y="6728"/>
                  </a:lnTo>
                  <a:lnTo>
                    <a:pt x="3719" y="7100"/>
                  </a:lnTo>
                  <a:lnTo>
                    <a:pt x="3280" y="7404"/>
                  </a:lnTo>
                  <a:lnTo>
                    <a:pt x="2840" y="7607"/>
                  </a:lnTo>
                  <a:lnTo>
                    <a:pt x="2603" y="7674"/>
                  </a:lnTo>
                  <a:lnTo>
                    <a:pt x="2401" y="7742"/>
                  </a:lnTo>
                  <a:lnTo>
                    <a:pt x="2164" y="7776"/>
                  </a:lnTo>
                  <a:lnTo>
                    <a:pt x="1961" y="7776"/>
                  </a:lnTo>
                  <a:lnTo>
                    <a:pt x="1725" y="7776"/>
                  </a:lnTo>
                  <a:lnTo>
                    <a:pt x="1522" y="7742"/>
                  </a:lnTo>
                  <a:lnTo>
                    <a:pt x="1319" y="7674"/>
                  </a:lnTo>
                  <a:lnTo>
                    <a:pt x="1116" y="7573"/>
                  </a:lnTo>
                  <a:lnTo>
                    <a:pt x="1116" y="7573"/>
                  </a:lnTo>
                  <a:lnTo>
                    <a:pt x="913" y="7438"/>
                  </a:lnTo>
                  <a:lnTo>
                    <a:pt x="744" y="7303"/>
                  </a:lnTo>
                  <a:lnTo>
                    <a:pt x="609" y="7134"/>
                  </a:lnTo>
                  <a:lnTo>
                    <a:pt x="474" y="6965"/>
                  </a:lnTo>
                  <a:lnTo>
                    <a:pt x="372" y="6728"/>
                  </a:lnTo>
                  <a:lnTo>
                    <a:pt x="271" y="6525"/>
                  </a:lnTo>
                  <a:lnTo>
                    <a:pt x="102" y="6018"/>
                  </a:lnTo>
                  <a:lnTo>
                    <a:pt x="34" y="5477"/>
                  </a:lnTo>
                  <a:lnTo>
                    <a:pt x="1" y="4902"/>
                  </a:lnTo>
                  <a:lnTo>
                    <a:pt x="1" y="4328"/>
                  </a:lnTo>
                  <a:lnTo>
                    <a:pt x="68" y="3719"/>
                  </a:lnTo>
                  <a:lnTo>
                    <a:pt x="136" y="3111"/>
                  </a:lnTo>
                  <a:lnTo>
                    <a:pt x="271" y="2536"/>
                  </a:lnTo>
                  <a:lnTo>
                    <a:pt x="406" y="2029"/>
                  </a:lnTo>
                  <a:lnTo>
                    <a:pt x="609" y="1522"/>
                  </a:lnTo>
                  <a:lnTo>
                    <a:pt x="778" y="1083"/>
                  </a:lnTo>
                  <a:lnTo>
                    <a:pt x="981" y="745"/>
                  </a:lnTo>
                  <a:lnTo>
                    <a:pt x="1184" y="474"/>
                  </a:lnTo>
                  <a:lnTo>
                    <a:pt x="1285" y="373"/>
                  </a:lnTo>
                  <a:lnTo>
                    <a:pt x="1386" y="3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271;p71">
              <a:extLst>
                <a:ext uri="{FF2B5EF4-FFF2-40B4-BE49-F238E27FC236}">
                  <a16:creationId xmlns:a16="http://schemas.microsoft.com/office/drawing/2014/main" xmlns="" id="{BB449280-19A0-4466-AB6E-207E6451F8A0}"/>
                </a:ext>
              </a:extLst>
            </p:cNvPr>
            <p:cNvSpPr/>
            <p:nvPr/>
          </p:nvSpPr>
          <p:spPr>
            <a:xfrm>
              <a:off x="5137250" y="2201250"/>
              <a:ext cx="5925" cy="1725"/>
            </a:xfrm>
            <a:custGeom>
              <a:avLst/>
              <a:gdLst/>
              <a:ahLst/>
              <a:cxnLst/>
              <a:rect l="l" t="t" r="r" b="b"/>
              <a:pathLst>
                <a:path w="237" h="6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37" y="68"/>
                  </a:lnTo>
                  <a:lnTo>
                    <a:pt x="237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272;p71">
              <a:extLst>
                <a:ext uri="{FF2B5EF4-FFF2-40B4-BE49-F238E27FC236}">
                  <a16:creationId xmlns:a16="http://schemas.microsoft.com/office/drawing/2014/main" xmlns="" id="{60261BEF-9412-4A97-A3FB-472A176E0707}"/>
                </a:ext>
              </a:extLst>
            </p:cNvPr>
            <p:cNvSpPr/>
            <p:nvPr/>
          </p:nvSpPr>
          <p:spPr>
            <a:xfrm>
              <a:off x="5137250" y="2201250"/>
              <a:ext cx="5925" cy="1725"/>
            </a:xfrm>
            <a:custGeom>
              <a:avLst/>
              <a:gdLst/>
              <a:ahLst/>
              <a:cxnLst/>
              <a:rect l="l" t="t" r="r" b="b"/>
              <a:pathLst>
                <a:path w="237" h="6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37" y="68"/>
                  </a:lnTo>
                  <a:lnTo>
                    <a:pt x="237" y="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273;p71">
              <a:extLst>
                <a:ext uri="{FF2B5EF4-FFF2-40B4-BE49-F238E27FC236}">
                  <a16:creationId xmlns:a16="http://schemas.microsoft.com/office/drawing/2014/main" xmlns="" id="{F2B8DD12-6592-403C-95D1-0F3A2E127D5E}"/>
                </a:ext>
              </a:extLst>
            </p:cNvPr>
            <p:cNvSpPr/>
            <p:nvPr/>
          </p:nvSpPr>
          <p:spPr>
            <a:xfrm>
              <a:off x="5137250" y="220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274;p71">
              <a:extLst>
                <a:ext uri="{FF2B5EF4-FFF2-40B4-BE49-F238E27FC236}">
                  <a16:creationId xmlns:a16="http://schemas.microsoft.com/office/drawing/2014/main" xmlns="" id="{9DACAA86-2D8B-4478-AB41-15218B9829F5}"/>
                </a:ext>
              </a:extLst>
            </p:cNvPr>
            <p:cNvSpPr/>
            <p:nvPr/>
          </p:nvSpPr>
          <p:spPr>
            <a:xfrm>
              <a:off x="5137250" y="220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275;p71">
              <a:extLst>
                <a:ext uri="{FF2B5EF4-FFF2-40B4-BE49-F238E27FC236}">
                  <a16:creationId xmlns:a16="http://schemas.microsoft.com/office/drawing/2014/main" xmlns="" id="{5302077E-3760-4825-8D5A-84ED3BD66D4B}"/>
                </a:ext>
              </a:extLst>
            </p:cNvPr>
            <p:cNvSpPr/>
            <p:nvPr/>
          </p:nvSpPr>
          <p:spPr>
            <a:xfrm>
              <a:off x="5133025" y="2198725"/>
              <a:ext cx="4250" cy="2550"/>
            </a:xfrm>
            <a:custGeom>
              <a:avLst/>
              <a:gdLst/>
              <a:ahLst/>
              <a:cxnLst/>
              <a:rect l="l" t="t" r="r" b="b"/>
              <a:pathLst>
                <a:path w="170" h="102" extrusionOk="0">
                  <a:moveTo>
                    <a:pt x="0" y="0"/>
                  </a:moveTo>
                  <a:lnTo>
                    <a:pt x="0" y="0"/>
                  </a:lnTo>
                  <a:lnTo>
                    <a:pt x="169" y="101"/>
                  </a:lnTo>
                  <a:lnTo>
                    <a:pt x="169" y="101"/>
                  </a:lnTo>
                  <a:lnTo>
                    <a:pt x="169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276;p71">
              <a:extLst>
                <a:ext uri="{FF2B5EF4-FFF2-40B4-BE49-F238E27FC236}">
                  <a16:creationId xmlns:a16="http://schemas.microsoft.com/office/drawing/2014/main" xmlns="" id="{0D6ED5AA-616B-40F9-9065-55B26F1E70F3}"/>
                </a:ext>
              </a:extLst>
            </p:cNvPr>
            <p:cNvSpPr/>
            <p:nvPr/>
          </p:nvSpPr>
          <p:spPr>
            <a:xfrm>
              <a:off x="5133025" y="2198725"/>
              <a:ext cx="4250" cy="2550"/>
            </a:xfrm>
            <a:custGeom>
              <a:avLst/>
              <a:gdLst/>
              <a:ahLst/>
              <a:cxnLst/>
              <a:rect l="l" t="t" r="r" b="b"/>
              <a:pathLst>
                <a:path w="170" h="10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69" y="101"/>
                  </a:lnTo>
                  <a:lnTo>
                    <a:pt x="169" y="101"/>
                  </a:lnTo>
                  <a:lnTo>
                    <a:pt x="169" y="10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277;p71">
              <a:extLst>
                <a:ext uri="{FF2B5EF4-FFF2-40B4-BE49-F238E27FC236}">
                  <a16:creationId xmlns:a16="http://schemas.microsoft.com/office/drawing/2014/main" xmlns="" id="{260B4175-62AF-4D86-959E-1C9352BEDDBB}"/>
                </a:ext>
              </a:extLst>
            </p:cNvPr>
            <p:cNvSpPr/>
            <p:nvPr/>
          </p:nvSpPr>
          <p:spPr>
            <a:xfrm>
              <a:off x="5105125" y="2095600"/>
              <a:ext cx="66800" cy="108200"/>
            </a:xfrm>
            <a:custGeom>
              <a:avLst/>
              <a:gdLst/>
              <a:ahLst/>
              <a:cxnLst/>
              <a:rect l="l" t="t" r="r" b="b"/>
              <a:pathLst>
                <a:path w="2672" h="4328" extrusionOk="0">
                  <a:moveTo>
                    <a:pt x="643" y="1"/>
                  </a:moveTo>
                  <a:lnTo>
                    <a:pt x="541" y="35"/>
                  </a:lnTo>
                  <a:lnTo>
                    <a:pt x="440" y="440"/>
                  </a:lnTo>
                  <a:lnTo>
                    <a:pt x="339" y="474"/>
                  </a:lnTo>
                  <a:lnTo>
                    <a:pt x="34" y="508"/>
                  </a:lnTo>
                  <a:lnTo>
                    <a:pt x="1" y="914"/>
                  </a:lnTo>
                  <a:lnTo>
                    <a:pt x="1" y="1319"/>
                  </a:lnTo>
                  <a:lnTo>
                    <a:pt x="1" y="1793"/>
                  </a:lnTo>
                  <a:lnTo>
                    <a:pt x="34" y="2232"/>
                  </a:lnTo>
                  <a:lnTo>
                    <a:pt x="136" y="2638"/>
                  </a:lnTo>
                  <a:lnTo>
                    <a:pt x="237" y="3009"/>
                  </a:lnTo>
                  <a:lnTo>
                    <a:pt x="406" y="3348"/>
                  </a:lnTo>
                  <a:lnTo>
                    <a:pt x="575" y="3652"/>
                  </a:lnTo>
                  <a:lnTo>
                    <a:pt x="812" y="3922"/>
                  </a:lnTo>
                  <a:lnTo>
                    <a:pt x="1116" y="4125"/>
                  </a:lnTo>
                  <a:lnTo>
                    <a:pt x="1285" y="4226"/>
                  </a:lnTo>
                  <a:lnTo>
                    <a:pt x="1522" y="4294"/>
                  </a:lnTo>
                  <a:lnTo>
                    <a:pt x="1725" y="4328"/>
                  </a:lnTo>
                  <a:lnTo>
                    <a:pt x="2198" y="4328"/>
                  </a:lnTo>
                  <a:lnTo>
                    <a:pt x="2434" y="4294"/>
                  </a:lnTo>
                  <a:lnTo>
                    <a:pt x="2536" y="3753"/>
                  </a:lnTo>
                  <a:lnTo>
                    <a:pt x="2671" y="3212"/>
                  </a:lnTo>
                  <a:lnTo>
                    <a:pt x="2502" y="3111"/>
                  </a:lnTo>
                  <a:lnTo>
                    <a:pt x="2164" y="3246"/>
                  </a:lnTo>
                  <a:lnTo>
                    <a:pt x="1826" y="3280"/>
                  </a:lnTo>
                  <a:lnTo>
                    <a:pt x="1623" y="3246"/>
                  </a:lnTo>
                  <a:lnTo>
                    <a:pt x="1420" y="3212"/>
                  </a:lnTo>
                  <a:lnTo>
                    <a:pt x="1285" y="3145"/>
                  </a:lnTo>
                  <a:lnTo>
                    <a:pt x="1116" y="3077"/>
                  </a:lnTo>
                  <a:lnTo>
                    <a:pt x="981" y="2976"/>
                  </a:lnTo>
                  <a:lnTo>
                    <a:pt x="879" y="2840"/>
                  </a:lnTo>
                  <a:lnTo>
                    <a:pt x="778" y="2671"/>
                  </a:lnTo>
                  <a:lnTo>
                    <a:pt x="710" y="2536"/>
                  </a:lnTo>
                  <a:lnTo>
                    <a:pt x="609" y="2266"/>
                  </a:lnTo>
                  <a:lnTo>
                    <a:pt x="541" y="1928"/>
                  </a:lnTo>
                  <a:lnTo>
                    <a:pt x="541" y="1556"/>
                  </a:lnTo>
                  <a:lnTo>
                    <a:pt x="575" y="1184"/>
                  </a:lnTo>
                  <a:lnTo>
                    <a:pt x="609" y="542"/>
                  </a:lnTo>
                  <a:lnTo>
                    <a:pt x="710" y="10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278;p71">
              <a:extLst>
                <a:ext uri="{FF2B5EF4-FFF2-40B4-BE49-F238E27FC236}">
                  <a16:creationId xmlns:a16="http://schemas.microsoft.com/office/drawing/2014/main" xmlns="" id="{DBEEDAB4-4B2C-4BB6-A52E-C07E818A34FF}"/>
                </a:ext>
              </a:extLst>
            </p:cNvPr>
            <p:cNvSpPr/>
            <p:nvPr/>
          </p:nvSpPr>
          <p:spPr>
            <a:xfrm>
              <a:off x="5105125" y="2095600"/>
              <a:ext cx="66800" cy="108200"/>
            </a:xfrm>
            <a:custGeom>
              <a:avLst/>
              <a:gdLst/>
              <a:ahLst/>
              <a:cxnLst/>
              <a:rect l="l" t="t" r="r" b="b"/>
              <a:pathLst>
                <a:path w="2672" h="4328" fill="none" extrusionOk="0">
                  <a:moveTo>
                    <a:pt x="643" y="1"/>
                  </a:moveTo>
                  <a:lnTo>
                    <a:pt x="643" y="1"/>
                  </a:lnTo>
                  <a:lnTo>
                    <a:pt x="541" y="35"/>
                  </a:lnTo>
                  <a:lnTo>
                    <a:pt x="541" y="35"/>
                  </a:lnTo>
                  <a:lnTo>
                    <a:pt x="440" y="440"/>
                  </a:lnTo>
                  <a:lnTo>
                    <a:pt x="440" y="440"/>
                  </a:lnTo>
                  <a:lnTo>
                    <a:pt x="339" y="474"/>
                  </a:lnTo>
                  <a:lnTo>
                    <a:pt x="34" y="508"/>
                  </a:lnTo>
                  <a:lnTo>
                    <a:pt x="34" y="508"/>
                  </a:lnTo>
                  <a:lnTo>
                    <a:pt x="1" y="914"/>
                  </a:lnTo>
                  <a:lnTo>
                    <a:pt x="1" y="1319"/>
                  </a:lnTo>
                  <a:lnTo>
                    <a:pt x="1" y="1319"/>
                  </a:lnTo>
                  <a:lnTo>
                    <a:pt x="1" y="1793"/>
                  </a:lnTo>
                  <a:lnTo>
                    <a:pt x="34" y="2232"/>
                  </a:lnTo>
                  <a:lnTo>
                    <a:pt x="136" y="2638"/>
                  </a:lnTo>
                  <a:lnTo>
                    <a:pt x="237" y="3009"/>
                  </a:lnTo>
                  <a:lnTo>
                    <a:pt x="406" y="3348"/>
                  </a:lnTo>
                  <a:lnTo>
                    <a:pt x="575" y="3652"/>
                  </a:lnTo>
                  <a:lnTo>
                    <a:pt x="812" y="3922"/>
                  </a:lnTo>
                  <a:lnTo>
                    <a:pt x="1116" y="4125"/>
                  </a:lnTo>
                  <a:lnTo>
                    <a:pt x="1116" y="4125"/>
                  </a:lnTo>
                  <a:lnTo>
                    <a:pt x="1116" y="4125"/>
                  </a:lnTo>
                  <a:lnTo>
                    <a:pt x="1285" y="4226"/>
                  </a:lnTo>
                  <a:lnTo>
                    <a:pt x="1285" y="4226"/>
                  </a:lnTo>
                  <a:lnTo>
                    <a:pt x="1285" y="4226"/>
                  </a:lnTo>
                  <a:lnTo>
                    <a:pt x="1522" y="4294"/>
                  </a:lnTo>
                  <a:lnTo>
                    <a:pt x="1522" y="4294"/>
                  </a:lnTo>
                  <a:lnTo>
                    <a:pt x="1725" y="4328"/>
                  </a:lnTo>
                  <a:lnTo>
                    <a:pt x="1961" y="4328"/>
                  </a:lnTo>
                  <a:lnTo>
                    <a:pt x="1961" y="4328"/>
                  </a:lnTo>
                  <a:lnTo>
                    <a:pt x="2198" y="4328"/>
                  </a:lnTo>
                  <a:lnTo>
                    <a:pt x="2434" y="4294"/>
                  </a:lnTo>
                  <a:lnTo>
                    <a:pt x="2434" y="4294"/>
                  </a:lnTo>
                  <a:lnTo>
                    <a:pt x="2536" y="3753"/>
                  </a:lnTo>
                  <a:lnTo>
                    <a:pt x="2671" y="3212"/>
                  </a:lnTo>
                  <a:lnTo>
                    <a:pt x="2671" y="3212"/>
                  </a:lnTo>
                  <a:lnTo>
                    <a:pt x="2502" y="3111"/>
                  </a:lnTo>
                  <a:lnTo>
                    <a:pt x="2502" y="3111"/>
                  </a:lnTo>
                  <a:lnTo>
                    <a:pt x="2164" y="3246"/>
                  </a:lnTo>
                  <a:lnTo>
                    <a:pt x="1826" y="3280"/>
                  </a:lnTo>
                  <a:lnTo>
                    <a:pt x="1826" y="3280"/>
                  </a:lnTo>
                  <a:lnTo>
                    <a:pt x="1623" y="3246"/>
                  </a:lnTo>
                  <a:lnTo>
                    <a:pt x="1420" y="3212"/>
                  </a:lnTo>
                  <a:lnTo>
                    <a:pt x="1420" y="3212"/>
                  </a:lnTo>
                  <a:lnTo>
                    <a:pt x="1285" y="3145"/>
                  </a:lnTo>
                  <a:lnTo>
                    <a:pt x="1285" y="3145"/>
                  </a:lnTo>
                  <a:lnTo>
                    <a:pt x="1116" y="3077"/>
                  </a:lnTo>
                  <a:lnTo>
                    <a:pt x="981" y="2976"/>
                  </a:lnTo>
                  <a:lnTo>
                    <a:pt x="879" y="2840"/>
                  </a:lnTo>
                  <a:lnTo>
                    <a:pt x="778" y="2671"/>
                  </a:lnTo>
                  <a:lnTo>
                    <a:pt x="778" y="2671"/>
                  </a:lnTo>
                  <a:lnTo>
                    <a:pt x="710" y="2536"/>
                  </a:lnTo>
                  <a:lnTo>
                    <a:pt x="710" y="2536"/>
                  </a:lnTo>
                  <a:lnTo>
                    <a:pt x="609" y="2266"/>
                  </a:lnTo>
                  <a:lnTo>
                    <a:pt x="541" y="1928"/>
                  </a:lnTo>
                  <a:lnTo>
                    <a:pt x="541" y="1556"/>
                  </a:lnTo>
                  <a:lnTo>
                    <a:pt x="575" y="1184"/>
                  </a:lnTo>
                  <a:lnTo>
                    <a:pt x="575" y="1184"/>
                  </a:lnTo>
                  <a:lnTo>
                    <a:pt x="609" y="542"/>
                  </a:lnTo>
                  <a:lnTo>
                    <a:pt x="710" y="102"/>
                  </a:lnTo>
                  <a:lnTo>
                    <a:pt x="710" y="102"/>
                  </a:lnTo>
                  <a:lnTo>
                    <a:pt x="6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279;p71">
              <a:extLst>
                <a:ext uri="{FF2B5EF4-FFF2-40B4-BE49-F238E27FC236}">
                  <a16:creationId xmlns:a16="http://schemas.microsoft.com/office/drawing/2014/main" xmlns="" id="{2F900FC7-4772-4FD2-8474-7CC7CEDFFE3D}"/>
                </a:ext>
              </a:extLst>
            </p:cNvPr>
            <p:cNvSpPr/>
            <p:nvPr/>
          </p:nvSpPr>
          <p:spPr>
            <a:xfrm>
              <a:off x="5138925" y="2109975"/>
              <a:ext cx="56650" cy="63400"/>
            </a:xfrm>
            <a:custGeom>
              <a:avLst/>
              <a:gdLst/>
              <a:ahLst/>
              <a:cxnLst/>
              <a:rect l="l" t="t" r="r" b="b"/>
              <a:pathLst>
                <a:path w="2266" h="2536" extrusionOk="0">
                  <a:moveTo>
                    <a:pt x="1" y="575"/>
                  </a:moveTo>
                  <a:lnTo>
                    <a:pt x="1" y="609"/>
                  </a:lnTo>
                  <a:lnTo>
                    <a:pt x="6" y="615"/>
                  </a:lnTo>
                  <a:lnTo>
                    <a:pt x="1" y="575"/>
                  </a:lnTo>
                  <a:close/>
                  <a:moveTo>
                    <a:pt x="1150" y="1"/>
                  </a:moveTo>
                  <a:lnTo>
                    <a:pt x="1218" y="34"/>
                  </a:lnTo>
                  <a:lnTo>
                    <a:pt x="1420" y="203"/>
                  </a:lnTo>
                  <a:lnTo>
                    <a:pt x="1488" y="237"/>
                  </a:lnTo>
                  <a:lnTo>
                    <a:pt x="1556" y="339"/>
                  </a:lnTo>
                  <a:lnTo>
                    <a:pt x="1691" y="508"/>
                  </a:lnTo>
                  <a:lnTo>
                    <a:pt x="1792" y="677"/>
                  </a:lnTo>
                  <a:lnTo>
                    <a:pt x="1860" y="913"/>
                  </a:lnTo>
                  <a:lnTo>
                    <a:pt x="2063" y="474"/>
                  </a:lnTo>
                  <a:lnTo>
                    <a:pt x="2266" y="34"/>
                  </a:lnTo>
                  <a:lnTo>
                    <a:pt x="1826" y="68"/>
                  </a:lnTo>
                  <a:lnTo>
                    <a:pt x="1454" y="34"/>
                  </a:lnTo>
                  <a:lnTo>
                    <a:pt x="1150" y="1"/>
                  </a:lnTo>
                  <a:close/>
                  <a:moveTo>
                    <a:pt x="643" y="34"/>
                  </a:moveTo>
                  <a:lnTo>
                    <a:pt x="136" y="778"/>
                  </a:lnTo>
                  <a:lnTo>
                    <a:pt x="136" y="744"/>
                  </a:lnTo>
                  <a:lnTo>
                    <a:pt x="102" y="744"/>
                  </a:lnTo>
                  <a:lnTo>
                    <a:pt x="102" y="710"/>
                  </a:lnTo>
                  <a:lnTo>
                    <a:pt x="68" y="710"/>
                  </a:lnTo>
                  <a:lnTo>
                    <a:pt x="68" y="677"/>
                  </a:lnTo>
                  <a:lnTo>
                    <a:pt x="34" y="643"/>
                  </a:lnTo>
                  <a:lnTo>
                    <a:pt x="6" y="615"/>
                  </a:lnTo>
                  <a:lnTo>
                    <a:pt x="34" y="812"/>
                  </a:lnTo>
                  <a:lnTo>
                    <a:pt x="68" y="1015"/>
                  </a:lnTo>
                  <a:lnTo>
                    <a:pt x="136" y="1251"/>
                  </a:lnTo>
                  <a:lnTo>
                    <a:pt x="237" y="1454"/>
                  </a:lnTo>
                  <a:lnTo>
                    <a:pt x="474" y="1860"/>
                  </a:lnTo>
                  <a:lnTo>
                    <a:pt x="778" y="2232"/>
                  </a:lnTo>
                  <a:lnTo>
                    <a:pt x="1150" y="2536"/>
                  </a:lnTo>
                  <a:lnTo>
                    <a:pt x="1353" y="2434"/>
                  </a:lnTo>
                  <a:lnTo>
                    <a:pt x="1522" y="1894"/>
                  </a:lnTo>
                  <a:lnTo>
                    <a:pt x="1691" y="1353"/>
                  </a:lnTo>
                  <a:lnTo>
                    <a:pt x="1657" y="1218"/>
                  </a:lnTo>
                  <a:lnTo>
                    <a:pt x="1556" y="913"/>
                  </a:lnTo>
                  <a:lnTo>
                    <a:pt x="1420" y="677"/>
                  </a:lnTo>
                  <a:lnTo>
                    <a:pt x="1285" y="508"/>
                  </a:lnTo>
                  <a:lnTo>
                    <a:pt x="1218" y="474"/>
                  </a:lnTo>
                  <a:lnTo>
                    <a:pt x="1015" y="271"/>
                  </a:lnTo>
                  <a:lnTo>
                    <a:pt x="846" y="170"/>
                  </a:lnTo>
                  <a:lnTo>
                    <a:pt x="643" y="34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280;p71">
              <a:extLst>
                <a:ext uri="{FF2B5EF4-FFF2-40B4-BE49-F238E27FC236}">
                  <a16:creationId xmlns:a16="http://schemas.microsoft.com/office/drawing/2014/main" xmlns="" id="{FFFA90F7-6404-4D16-B469-4C3C2E0ED0EA}"/>
                </a:ext>
              </a:extLst>
            </p:cNvPr>
            <p:cNvSpPr/>
            <p:nvPr/>
          </p:nvSpPr>
          <p:spPr>
            <a:xfrm>
              <a:off x="5138925" y="2110825"/>
              <a:ext cx="42275" cy="62550"/>
            </a:xfrm>
            <a:custGeom>
              <a:avLst/>
              <a:gdLst/>
              <a:ahLst/>
              <a:cxnLst/>
              <a:rect l="l" t="t" r="r" b="b"/>
              <a:pathLst>
                <a:path w="1691" h="2502" fill="none" extrusionOk="0">
                  <a:moveTo>
                    <a:pt x="643" y="0"/>
                  </a:moveTo>
                  <a:lnTo>
                    <a:pt x="136" y="744"/>
                  </a:lnTo>
                  <a:lnTo>
                    <a:pt x="136" y="744"/>
                  </a:lnTo>
                  <a:lnTo>
                    <a:pt x="136" y="710"/>
                  </a:lnTo>
                  <a:lnTo>
                    <a:pt x="136" y="710"/>
                  </a:lnTo>
                  <a:lnTo>
                    <a:pt x="136" y="710"/>
                  </a:lnTo>
                  <a:lnTo>
                    <a:pt x="136" y="710"/>
                  </a:lnTo>
                  <a:lnTo>
                    <a:pt x="136" y="710"/>
                  </a:lnTo>
                  <a:lnTo>
                    <a:pt x="136" y="710"/>
                  </a:lnTo>
                  <a:lnTo>
                    <a:pt x="102" y="710"/>
                  </a:lnTo>
                  <a:lnTo>
                    <a:pt x="102" y="710"/>
                  </a:lnTo>
                  <a:lnTo>
                    <a:pt x="102" y="710"/>
                  </a:lnTo>
                  <a:lnTo>
                    <a:pt x="102" y="710"/>
                  </a:lnTo>
                  <a:lnTo>
                    <a:pt x="102" y="710"/>
                  </a:lnTo>
                  <a:lnTo>
                    <a:pt x="102" y="710"/>
                  </a:lnTo>
                  <a:lnTo>
                    <a:pt x="102" y="676"/>
                  </a:lnTo>
                  <a:lnTo>
                    <a:pt x="102" y="676"/>
                  </a:lnTo>
                  <a:lnTo>
                    <a:pt x="102" y="676"/>
                  </a:lnTo>
                  <a:lnTo>
                    <a:pt x="102" y="676"/>
                  </a:lnTo>
                  <a:lnTo>
                    <a:pt x="68" y="676"/>
                  </a:lnTo>
                  <a:lnTo>
                    <a:pt x="68" y="676"/>
                  </a:lnTo>
                  <a:lnTo>
                    <a:pt x="68" y="676"/>
                  </a:lnTo>
                  <a:lnTo>
                    <a:pt x="68" y="676"/>
                  </a:lnTo>
                  <a:lnTo>
                    <a:pt x="68" y="643"/>
                  </a:lnTo>
                  <a:lnTo>
                    <a:pt x="68" y="643"/>
                  </a:lnTo>
                  <a:lnTo>
                    <a:pt x="68" y="643"/>
                  </a:lnTo>
                  <a:lnTo>
                    <a:pt x="68" y="643"/>
                  </a:lnTo>
                  <a:lnTo>
                    <a:pt x="68" y="643"/>
                  </a:lnTo>
                  <a:lnTo>
                    <a:pt x="68" y="643"/>
                  </a:lnTo>
                  <a:lnTo>
                    <a:pt x="34" y="609"/>
                  </a:lnTo>
                  <a:lnTo>
                    <a:pt x="34" y="609"/>
                  </a:lnTo>
                  <a:lnTo>
                    <a:pt x="34" y="609"/>
                  </a:lnTo>
                  <a:lnTo>
                    <a:pt x="34" y="609"/>
                  </a:lnTo>
                  <a:lnTo>
                    <a:pt x="34" y="609"/>
                  </a:lnTo>
                  <a:lnTo>
                    <a:pt x="34" y="609"/>
                  </a:lnTo>
                  <a:lnTo>
                    <a:pt x="34" y="609"/>
                  </a:lnTo>
                  <a:lnTo>
                    <a:pt x="34" y="609"/>
                  </a:lnTo>
                  <a:lnTo>
                    <a:pt x="1" y="575"/>
                  </a:lnTo>
                  <a:lnTo>
                    <a:pt x="1" y="575"/>
                  </a:lnTo>
                  <a:lnTo>
                    <a:pt x="1" y="541"/>
                  </a:lnTo>
                  <a:lnTo>
                    <a:pt x="1" y="541"/>
                  </a:lnTo>
                  <a:lnTo>
                    <a:pt x="34" y="778"/>
                  </a:lnTo>
                  <a:lnTo>
                    <a:pt x="68" y="981"/>
                  </a:lnTo>
                  <a:lnTo>
                    <a:pt x="68" y="981"/>
                  </a:lnTo>
                  <a:lnTo>
                    <a:pt x="136" y="1217"/>
                  </a:lnTo>
                  <a:lnTo>
                    <a:pt x="237" y="1420"/>
                  </a:lnTo>
                  <a:lnTo>
                    <a:pt x="474" y="1826"/>
                  </a:lnTo>
                  <a:lnTo>
                    <a:pt x="778" y="2198"/>
                  </a:lnTo>
                  <a:lnTo>
                    <a:pt x="1150" y="2502"/>
                  </a:lnTo>
                  <a:lnTo>
                    <a:pt x="1150" y="2502"/>
                  </a:lnTo>
                  <a:lnTo>
                    <a:pt x="1353" y="2400"/>
                  </a:lnTo>
                  <a:lnTo>
                    <a:pt x="1353" y="2400"/>
                  </a:lnTo>
                  <a:lnTo>
                    <a:pt x="1522" y="1860"/>
                  </a:lnTo>
                  <a:lnTo>
                    <a:pt x="1691" y="1319"/>
                  </a:lnTo>
                  <a:lnTo>
                    <a:pt x="1691" y="1319"/>
                  </a:lnTo>
                  <a:lnTo>
                    <a:pt x="1657" y="1184"/>
                  </a:lnTo>
                  <a:lnTo>
                    <a:pt x="1657" y="1184"/>
                  </a:lnTo>
                  <a:lnTo>
                    <a:pt x="1556" y="879"/>
                  </a:lnTo>
                  <a:lnTo>
                    <a:pt x="1420" y="643"/>
                  </a:lnTo>
                  <a:lnTo>
                    <a:pt x="1420" y="643"/>
                  </a:lnTo>
                  <a:lnTo>
                    <a:pt x="1285" y="474"/>
                  </a:lnTo>
                  <a:lnTo>
                    <a:pt x="1285" y="474"/>
                  </a:lnTo>
                  <a:lnTo>
                    <a:pt x="1218" y="440"/>
                  </a:lnTo>
                  <a:lnTo>
                    <a:pt x="1218" y="440"/>
                  </a:lnTo>
                  <a:lnTo>
                    <a:pt x="1015" y="237"/>
                  </a:lnTo>
                  <a:lnTo>
                    <a:pt x="1015" y="237"/>
                  </a:lnTo>
                  <a:lnTo>
                    <a:pt x="846" y="136"/>
                  </a:lnTo>
                  <a:lnTo>
                    <a:pt x="6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281;p71">
              <a:extLst>
                <a:ext uri="{FF2B5EF4-FFF2-40B4-BE49-F238E27FC236}">
                  <a16:creationId xmlns:a16="http://schemas.microsoft.com/office/drawing/2014/main" xmlns="" id="{B323691B-EE4E-436E-A011-6EE3F3AAD102}"/>
                </a:ext>
              </a:extLst>
            </p:cNvPr>
            <p:cNvSpPr/>
            <p:nvPr/>
          </p:nvSpPr>
          <p:spPr>
            <a:xfrm>
              <a:off x="5167675" y="2109975"/>
              <a:ext cx="27900" cy="22850"/>
            </a:xfrm>
            <a:custGeom>
              <a:avLst/>
              <a:gdLst/>
              <a:ahLst/>
              <a:cxnLst/>
              <a:rect l="l" t="t" r="r" b="b"/>
              <a:pathLst>
                <a:path w="1116" h="91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270" y="203"/>
                  </a:lnTo>
                  <a:lnTo>
                    <a:pt x="338" y="237"/>
                  </a:lnTo>
                  <a:lnTo>
                    <a:pt x="338" y="237"/>
                  </a:lnTo>
                  <a:lnTo>
                    <a:pt x="406" y="339"/>
                  </a:lnTo>
                  <a:lnTo>
                    <a:pt x="406" y="339"/>
                  </a:lnTo>
                  <a:lnTo>
                    <a:pt x="541" y="508"/>
                  </a:lnTo>
                  <a:lnTo>
                    <a:pt x="541" y="508"/>
                  </a:lnTo>
                  <a:lnTo>
                    <a:pt x="642" y="677"/>
                  </a:lnTo>
                  <a:lnTo>
                    <a:pt x="710" y="913"/>
                  </a:lnTo>
                  <a:lnTo>
                    <a:pt x="710" y="913"/>
                  </a:lnTo>
                  <a:lnTo>
                    <a:pt x="913" y="474"/>
                  </a:lnTo>
                  <a:lnTo>
                    <a:pt x="1116" y="34"/>
                  </a:lnTo>
                  <a:lnTo>
                    <a:pt x="1116" y="34"/>
                  </a:lnTo>
                  <a:lnTo>
                    <a:pt x="676" y="68"/>
                  </a:lnTo>
                  <a:lnTo>
                    <a:pt x="676" y="68"/>
                  </a:lnTo>
                  <a:lnTo>
                    <a:pt x="304" y="3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282;p71">
              <a:extLst>
                <a:ext uri="{FF2B5EF4-FFF2-40B4-BE49-F238E27FC236}">
                  <a16:creationId xmlns:a16="http://schemas.microsoft.com/office/drawing/2014/main" xmlns="" id="{7919DB65-2C76-4BF4-B9FA-E2D485F1A63B}"/>
                </a:ext>
              </a:extLst>
            </p:cNvPr>
            <p:cNvSpPr/>
            <p:nvPr/>
          </p:nvSpPr>
          <p:spPr>
            <a:xfrm>
              <a:off x="5118650" y="2110825"/>
              <a:ext cx="49050" cy="66775"/>
            </a:xfrm>
            <a:custGeom>
              <a:avLst/>
              <a:gdLst/>
              <a:ahLst/>
              <a:cxnLst/>
              <a:rect l="l" t="t" r="r" b="b"/>
              <a:pathLst>
                <a:path w="1962" h="2671" extrusionOk="0">
                  <a:moveTo>
                    <a:pt x="0" y="947"/>
                  </a:moveTo>
                  <a:lnTo>
                    <a:pt x="0" y="1319"/>
                  </a:lnTo>
                  <a:lnTo>
                    <a:pt x="68" y="1657"/>
                  </a:lnTo>
                  <a:lnTo>
                    <a:pt x="169" y="1927"/>
                  </a:lnTo>
                  <a:lnTo>
                    <a:pt x="102" y="1657"/>
                  </a:lnTo>
                  <a:lnTo>
                    <a:pt x="34" y="1353"/>
                  </a:lnTo>
                  <a:lnTo>
                    <a:pt x="0" y="947"/>
                  </a:lnTo>
                  <a:close/>
                  <a:moveTo>
                    <a:pt x="406" y="0"/>
                  </a:moveTo>
                  <a:lnTo>
                    <a:pt x="406" y="34"/>
                  </a:lnTo>
                  <a:lnTo>
                    <a:pt x="338" y="643"/>
                  </a:lnTo>
                  <a:lnTo>
                    <a:pt x="305" y="981"/>
                  </a:lnTo>
                  <a:lnTo>
                    <a:pt x="305" y="1319"/>
                  </a:lnTo>
                  <a:lnTo>
                    <a:pt x="338" y="1691"/>
                  </a:lnTo>
                  <a:lnTo>
                    <a:pt x="440" y="1995"/>
                  </a:lnTo>
                  <a:lnTo>
                    <a:pt x="507" y="2164"/>
                  </a:lnTo>
                  <a:lnTo>
                    <a:pt x="575" y="2265"/>
                  </a:lnTo>
                  <a:lnTo>
                    <a:pt x="676" y="2367"/>
                  </a:lnTo>
                  <a:lnTo>
                    <a:pt x="812" y="2434"/>
                  </a:lnTo>
                  <a:lnTo>
                    <a:pt x="1184" y="2434"/>
                  </a:lnTo>
                  <a:lnTo>
                    <a:pt x="1285" y="2400"/>
                  </a:lnTo>
                  <a:lnTo>
                    <a:pt x="1454" y="2367"/>
                  </a:lnTo>
                  <a:lnTo>
                    <a:pt x="1454" y="2367"/>
                  </a:lnTo>
                  <a:lnTo>
                    <a:pt x="1319" y="2468"/>
                  </a:lnTo>
                  <a:lnTo>
                    <a:pt x="1150" y="2536"/>
                  </a:lnTo>
                  <a:lnTo>
                    <a:pt x="913" y="2569"/>
                  </a:lnTo>
                  <a:lnTo>
                    <a:pt x="778" y="2536"/>
                  </a:lnTo>
                  <a:lnTo>
                    <a:pt x="744" y="2536"/>
                  </a:lnTo>
                  <a:lnTo>
                    <a:pt x="879" y="2603"/>
                  </a:lnTo>
                  <a:lnTo>
                    <a:pt x="1082" y="2637"/>
                  </a:lnTo>
                  <a:lnTo>
                    <a:pt x="1285" y="2671"/>
                  </a:lnTo>
                  <a:lnTo>
                    <a:pt x="1623" y="2637"/>
                  </a:lnTo>
                  <a:lnTo>
                    <a:pt x="1961" y="2502"/>
                  </a:lnTo>
                  <a:lnTo>
                    <a:pt x="1589" y="2198"/>
                  </a:lnTo>
                  <a:lnTo>
                    <a:pt x="1285" y="1826"/>
                  </a:lnTo>
                  <a:lnTo>
                    <a:pt x="1048" y="1420"/>
                  </a:lnTo>
                  <a:lnTo>
                    <a:pt x="947" y="1217"/>
                  </a:lnTo>
                  <a:lnTo>
                    <a:pt x="879" y="981"/>
                  </a:lnTo>
                  <a:lnTo>
                    <a:pt x="845" y="778"/>
                  </a:lnTo>
                  <a:lnTo>
                    <a:pt x="812" y="541"/>
                  </a:lnTo>
                  <a:lnTo>
                    <a:pt x="778" y="507"/>
                  </a:lnTo>
                  <a:lnTo>
                    <a:pt x="744" y="507"/>
                  </a:lnTo>
                  <a:lnTo>
                    <a:pt x="744" y="474"/>
                  </a:lnTo>
                  <a:lnTo>
                    <a:pt x="710" y="44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FFA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283;p71">
              <a:extLst>
                <a:ext uri="{FF2B5EF4-FFF2-40B4-BE49-F238E27FC236}">
                  <a16:creationId xmlns:a16="http://schemas.microsoft.com/office/drawing/2014/main" xmlns="" id="{384AB9B3-7ADB-4E41-93F4-C1D60F56FE74}"/>
                </a:ext>
              </a:extLst>
            </p:cNvPr>
            <p:cNvSpPr/>
            <p:nvPr/>
          </p:nvSpPr>
          <p:spPr>
            <a:xfrm>
              <a:off x="5118650" y="2125200"/>
              <a:ext cx="4250" cy="33825"/>
            </a:xfrm>
            <a:custGeom>
              <a:avLst/>
              <a:gdLst/>
              <a:ahLst/>
              <a:cxnLst/>
              <a:rect l="l" t="t" r="r" b="b"/>
              <a:pathLst>
                <a:path w="170" h="1353" fill="none" extrusionOk="0">
                  <a:moveTo>
                    <a:pt x="34" y="0"/>
                  </a:moveTo>
                  <a:lnTo>
                    <a:pt x="34" y="0"/>
                  </a:lnTo>
                  <a:lnTo>
                    <a:pt x="0" y="372"/>
                  </a:lnTo>
                  <a:lnTo>
                    <a:pt x="0" y="744"/>
                  </a:lnTo>
                  <a:lnTo>
                    <a:pt x="68" y="1082"/>
                  </a:lnTo>
                  <a:lnTo>
                    <a:pt x="169" y="1352"/>
                  </a:lnTo>
                  <a:lnTo>
                    <a:pt x="169" y="1352"/>
                  </a:lnTo>
                  <a:lnTo>
                    <a:pt x="102" y="1082"/>
                  </a:lnTo>
                  <a:lnTo>
                    <a:pt x="34" y="778"/>
                  </a:lnTo>
                  <a:lnTo>
                    <a:pt x="34" y="778"/>
                  </a:lnTo>
                  <a:lnTo>
                    <a:pt x="0" y="372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284;p71">
              <a:extLst>
                <a:ext uri="{FF2B5EF4-FFF2-40B4-BE49-F238E27FC236}">
                  <a16:creationId xmlns:a16="http://schemas.microsoft.com/office/drawing/2014/main" xmlns="" id="{7AD55883-B5F3-4DEE-858C-40661CA1B7AC}"/>
                </a:ext>
              </a:extLst>
            </p:cNvPr>
            <p:cNvSpPr/>
            <p:nvPr/>
          </p:nvSpPr>
          <p:spPr>
            <a:xfrm>
              <a:off x="5126250" y="2110825"/>
              <a:ext cx="41450" cy="66775"/>
            </a:xfrm>
            <a:custGeom>
              <a:avLst/>
              <a:gdLst/>
              <a:ahLst/>
              <a:cxnLst/>
              <a:rect l="l" t="t" r="r" b="b"/>
              <a:pathLst>
                <a:path w="1658" h="2671" fill="none" extrusionOk="0">
                  <a:moveTo>
                    <a:pt x="102" y="0"/>
                  </a:moveTo>
                  <a:lnTo>
                    <a:pt x="102" y="0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34" y="643"/>
                  </a:lnTo>
                  <a:lnTo>
                    <a:pt x="1" y="981"/>
                  </a:lnTo>
                  <a:lnTo>
                    <a:pt x="1" y="1319"/>
                  </a:lnTo>
                  <a:lnTo>
                    <a:pt x="1" y="1319"/>
                  </a:lnTo>
                  <a:lnTo>
                    <a:pt x="34" y="1691"/>
                  </a:lnTo>
                  <a:lnTo>
                    <a:pt x="136" y="1995"/>
                  </a:lnTo>
                  <a:lnTo>
                    <a:pt x="203" y="2164"/>
                  </a:lnTo>
                  <a:lnTo>
                    <a:pt x="271" y="2265"/>
                  </a:lnTo>
                  <a:lnTo>
                    <a:pt x="372" y="2367"/>
                  </a:lnTo>
                  <a:lnTo>
                    <a:pt x="508" y="2434"/>
                  </a:lnTo>
                  <a:lnTo>
                    <a:pt x="508" y="2434"/>
                  </a:lnTo>
                  <a:lnTo>
                    <a:pt x="711" y="2434"/>
                  </a:lnTo>
                  <a:lnTo>
                    <a:pt x="711" y="2434"/>
                  </a:lnTo>
                  <a:lnTo>
                    <a:pt x="880" y="2434"/>
                  </a:lnTo>
                  <a:lnTo>
                    <a:pt x="981" y="2400"/>
                  </a:lnTo>
                  <a:lnTo>
                    <a:pt x="981" y="2400"/>
                  </a:lnTo>
                  <a:lnTo>
                    <a:pt x="1150" y="2367"/>
                  </a:lnTo>
                  <a:lnTo>
                    <a:pt x="1150" y="2367"/>
                  </a:lnTo>
                  <a:lnTo>
                    <a:pt x="1150" y="2367"/>
                  </a:lnTo>
                  <a:lnTo>
                    <a:pt x="1150" y="2367"/>
                  </a:lnTo>
                  <a:lnTo>
                    <a:pt x="1015" y="2468"/>
                  </a:lnTo>
                  <a:lnTo>
                    <a:pt x="1015" y="2468"/>
                  </a:lnTo>
                  <a:lnTo>
                    <a:pt x="846" y="2536"/>
                  </a:lnTo>
                  <a:lnTo>
                    <a:pt x="609" y="2569"/>
                  </a:lnTo>
                  <a:lnTo>
                    <a:pt x="609" y="2569"/>
                  </a:lnTo>
                  <a:lnTo>
                    <a:pt x="474" y="2536"/>
                  </a:lnTo>
                  <a:lnTo>
                    <a:pt x="474" y="2536"/>
                  </a:lnTo>
                  <a:lnTo>
                    <a:pt x="440" y="2536"/>
                  </a:lnTo>
                  <a:lnTo>
                    <a:pt x="440" y="2536"/>
                  </a:lnTo>
                  <a:lnTo>
                    <a:pt x="575" y="2603"/>
                  </a:lnTo>
                  <a:lnTo>
                    <a:pt x="575" y="2603"/>
                  </a:lnTo>
                  <a:lnTo>
                    <a:pt x="778" y="2637"/>
                  </a:lnTo>
                  <a:lnTo>
                    <a:pt x="981" y="2671"/>
                  </a:lnTo>
                  <a:lnTo>
                    <a:pt x="981" y="2671"/>
                  </a:lnTo>
                  <a:lnTo>
                    <a:pt x="1319" y="2637"/>
                  </a:lnTo>
                  <a:lnTo>
                    <a:pt x="1657" y="2502"/>
                  </a:lnTo>
                  <a:lnTo>
                    <a:pt x="1657" y="2502"/>
                  </a:lnTo>
                  <a:lnTo>
                    <a:pt x="1285" y="2198"/>
                  </a:lnTo>
                  <a:lnTo>
                    <a:pt x="981" y="1826"/>
                  </a:lnTo>
                  <a:lnTo>
                    <a:pt x="744" y="1420"/>
                  </a:lnTo>
                  <a:lnTo>
                    <a:pt x="643" y="1217"/>
                  </a:lnTo>
                  <a:lnTo>
                    <a:pt x="575" y="981"/>
                  </a:lnTo>
                  <a:lnTo>
                    <a:pt x="575" y="981"/>
                  </a:lnTo>
                  <a:lnTo>
                    <a:pt x="541" y="778"/>
                  </a:lnTo>
                  <a:lnTo>
                    <a:pt x="508" y="541"/>
                  </a:lnTo>
                  <a:lnTo>
                    <a:pt x="508" y="541"/>
                  </a:lnTo>
                  <a:lnTo>
                    <a:pt x="508" y="541"/>
                  </a:lnTo>
                  <a:lnTo>
                    <a:pt x="508" y="541"/>
                  </a:lnTo>
                  <a:lnTo>
                    <a:pt x="508" y="541"/>
                  </a:lnTo>
                  <a:lnTo>
                    <a:pt x="508" y="541"/>
                  </a:lnTo>
                  <a:lnTo>
                    <a:pt x="508" y="541"/>
                  </a:lnTo>
                  <a:lnTo>
                    <a:pt x="508" y="541"/>
                  </a:lnTo>
                  <a:lnTo>
                    <a:pt x="474" y="507"/>
                  </a:lnTo>
                  <a:lnTo>
                    <a:pt x="474" y="507"/>
                  </a:lnTo>
                  <a:lnTo>
                    <a:pt x="474" y="507"/>
                  </a:lnTo>
                  <a:lnTo>
                    <a:pt x="474" y="507"/>
                  </a:lnTo>
                  <a:lnTo>
                    <a:pt x="474" y="507"/>
                  </a:lnTo>
                  <a:lnTo>
                    <a:pt x="474" y="507"/>
                  </a:lnTo>
                  <a:lnTo>
                    <a:pt x="440" y="507"/>
                  </a:lnTo>
                  <a:lnTo>
                    <a:pt x="440" y="507"/>
                  </a:lnTo>
                  <a:lnTo>
                    <a:pt x="440" y="507"/>
                  </a:lnTo>
                  <a:lnTo>
                    <a:pt x="440" y="507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06" y="440"/>
                  </a:lnTo>
                  <a:lnTo>
                    <a:pt x="406" y="440"/>
                  </a:lnTo>
                  <a:lnTo>
                    <a:pt x="406" y="440"/>
                  </a:lnTo>
                  <a:lnTo>
                    <a:pt x="406" y="440"/>
                  </a:lnTo>
                  <a:lnTo>
                    <a:pt x="1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285;p71">
              <a:extLst>
                <a:ext uri="{FF2B5EF4-FFF2-40B4-BE49-F238E27FC236}">
                  <a16:creationId xmlns:a16="http://schemas.microsoft.com/office/drawing/2014/main" xmlns="" id="{472B00BF-7677-4739-A860-A30CCDFA7032}"/>
                </a:ext>
              </a:extLst>
            </p:cNvPr>
            <p:cNvSpPr/>
            <p:nvPr/>
          </p:nvSpPr>
          <p:spPr>
            <a:xfrm>
              <a:off x="5119500" y="2050825"/>
              <a:ext cx="84525" cy="124250"/>
            </a:xfrm>
            <a:custGeom>
              <a:avLst/>
              <a:gdLst/>
              <a:ahLst/>
              <a:cxnLst/>
              <a:rect l="l" t="t" r="r" b="b"/>
              <a:pathLst>
                <a:path w="3381" h="4970" extrusionOk="0">
                  <a:moveTo>
                    <a:pt x="2434" y="0"/>
                  </a:moveTo>
                  <a:lnTo>
                    <a:pt x="2231" y="34"/>
                  </a:lnTo>
                  <a:lnTo>
                    <a:pt x="2028" y="68"/>
                  </a:lnTo>
                  <a:lnTo>
                    <a:pt x="1623" y="237"/>
                  </a:lnTo>
                  <a:lnTo>
                    <a:pt x="1285" y="440"/>
                  </a:lnTo>
                  <a:lnTo>
                    <a:pt x="947" y="676"/>
                  </a:lnTo>
                  <a:lnTo>
                    <a:pt x="676" y="947"/>
                  </a:lnTo>
                  <a:lnTo>
                    <a:pt x="473" y="1183"/>
                  </a:lnTo>
                  <a:lnTo>
                    <a:pt x="304" y="1420"/>
                  </a:lnTo>
                  <a:lnTo>
                    <a:pt x="203" y="1589"/>
                  </a:lnTo>
                  <a:lnTo>
                    <a:pt x="169" y="1758"/>
                  </a:lnTo>
                  <a:lnTo>
                    <a:pt x="102" y="1927"/>
                  </a:lnTo>
                  <a:lnTo>
                    <a:pt x="34" y="2400"/>
                  </a:lnTo>
                  <a:lnTo>
                    <a:pt x="0" y="3009"/>
                  </a:lnTo>
                  <a:lnTo>
                    <a:pt x="0" y="3381"/>
                  </a:lnTo>
                  <a:lnTo>
                    <a:pt x="0" y="3753"/>
                  </a:lnTo>
                  <a:lnTo>
                    <a:pt x="68" y="4124"/>
                  </a:lnTo>
                  <a:lnTo>
                    <a:pt x="135" y="4293"/>
                  </a:lnTo>
                  <a:lnTo>
                    <a:pt x="203" y="4462"/>
                  </a:lnTo>
                  <a:lnTo>
                    <a:pt x="304" y="4631"/>
                  </a:lnTo>
                  <a:lnTo>
                    <a:pt x="406" y="4767"/>
                  </a:lnTo>
                  <a:lnTo>
                    <a:pt x="575" y="4868"/>
                  </a:lnTo>
                  <a:lnTo>
                    <a:pt x="744" y="4936"/>
                  </a:lnTo>
                  <a:lnTo>
                    <a:pt x="913" y="4969"/>
                  </a:lnTo>
                  <a:lnTo>
                    <a:pt x="1048" y="4936"/>
                  </a:lnTo>
                  <a:lnTo>
                    <a:pt x="1285" y="4868"/>
                  </a:lnTo>
                  <a:lnTo>
                    <a:pt x="1420" y="4767"/>
                  </a:lnTo>
                  <a:lnTo>
                    <a:pt x="1386" y="4767"/>
                  </a:lnTo>
                  <a:lnTo>
                    <a:pt x="1251" y="4800"/>
                  </a:lnTo>
                  <a:lnTo>
                    <a:pt x="1048" y="4834"/>
                  </a:lnTo>
                  <a:lnTo>
                    <a:pt x="778" y="4834"/>
                  </a:lnTo>
                  <a:lnTo>
                    <a:pt x="642" y="4767"/>
                  </a:lnTo>
                  <a:lnTo>
                    <a:pt x="541" y="4665"/>
                  </a:lnTo>
                  <a:lnTo>
                    <a:pt x="473" y="4564"/>
                  </a:lnTo>
                  <a:lnTo>
                    <a:pt x="406" y="4395"/>
                  </a:lnTo>
                  <a:lnTo>
                    <a:pt x="304" y="4091"/>
                  </a:lnTo>
                  <a:lnTo>
                    <a:pt x="271" y="3719"/>
                  </a:lnTo>
                  <a:lnTo>
                    <a:pt x="271" y="3381"/>
                  </a:lnTo>
                  <a:lnTo>
                    <a:pt x="304" y="3043"/>
                  </a:lnTo>
                  <a:lnTo>
                    <a:pt x="372" y="2434"/>
                  </a:lnTo>
                  <a:lnTo>
                    <a:pt x="473" y="1995"/>
                  </a:lnTo>
                  <a:lnTo>
                    <a:pt x="507" y="1860"/>
                  </a:lnTo>
                  <a:lnTo>
                    <a:pt x="575" y="1690"/>
                  </a:lnTo>
                  <a:lnTo>
                    <a:pt x="642" y="1555"/>
                  </a:lnTo>
                  <a:lnTo>
                    <a:pt x="744" y="1352"/>
                  </a:lnTo>
                  <a:lnTo>
                    <a:pt x="947" y="1116"/>
                  </a:lnTo>
                  <a:lnTo>
                    <a:pt x="1183" y="879"/>
                  </a:lnTo>
                  <a:lnTo>
                    <a:pt x="1454" y="643"/>
                  </a:lnTo>
                  <a:lnTo>
                    <a:pt x="1758" y="440"/>
                  </a:lnTo>
                  <a:lnTo>
                    <a:pt x="2096" y="271"/>
                  </a:lnTo>
                  <a:lnTo>
                    <a:pt x="2299" y="203"/>
                  </a:lnTo>
                  <a:lnTo>
                    <a:pt x="2468" y="169"/>
                  </a:lnTo>
                  <a:lnTo>
                    <a:pt x="2637" y="169"/>
                  </a:lnTo>
                  <a:lnTo>
                    <a:pt x="2772" y="203"/>
                  </a:lnTo>
                  <a:lnTo>
                    <a:pt x="2941" y="237"/>
                  </a:lnTo>
                  <a:lnTo>
                    <a:pt x="3043" y="338"/>
                  </a:lnTo>
                  <a:lnTo>
                    <a:pt x="3212" y="507"/>
                  </a:lnTo>
                  <a:lnTo>
                    <a:pt x="3313" y="676"/>
                  </a:lnTo>
                  <a:lnTo>
                    <a:pt x="3347" y="812"/>
                  </a:lnTo>
                  <a:lnTo>
                    <a:pt x="3381" y="845"/>
                  </a:lnTo>
                  <a:lnTo>
                    <a:pt x="3381" y="676"/>
                  </a:lnTo>
                  <a:lnTo>
                    <a:pt x="3313" y="474"/>
                  </a:lnTo>
                  <a:lnTo>
                    <a:pt x="3245" y="372"/>
                  </a:lnTo>
                  <a:lnTo>
                    <a:pt x="3144" y="237"/>
                  </a:lnTo>
                  <a:lnTo>
                    <a:pt x="3009" y="135"/>
                  </a:lnTo>
                  <a:lnTo>
                    <a:pt x="2840" y="34"/>
                  </a:lnTo>
                  <a:lnTo>
                    <a:pt x="2637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286;p71">
              <a:extLst>
                <a:ext uri="{FF2B5EF4-FFF2-40B4-BE49-F238E27FC236}">
                  <a16:creationId xmlns:a16="http://schemas.microsoft.com/office/drawing/2014/main" xmlns="" id="{37502D7E-A955-44D7-B1CA-9FF732296BFB}"/>
                </a:ext>
              </a:extLst>
            </p:cNvPr>
            <p:cNvSpPr/>
            <p:nvPr/>
          </p:nvSpPr>
          <p:spPr>
            <a:xfrm>
              <a:off x="5119500" y="2050825"/>
              <a:ext cx="84525" cy="124250"/>
            </a:xfrm>
            <a:custGeom>
              <a:avLst/>
              <a:gdLst/>
              <a:ahLst/>
              <a:cxnLst/>
              <a:rect l="l" t="t" r="r" b="b"/>
              <a:pathLst>
                <a:path w="3381" h="4970" fill="none" extrusionOk="0">
                  <a:moveTo>
                    <a:pt x="1420" y="4767"/>
                  </a:moveTo>
                  <a:lnTo>
                    <a:pt x="1420" y="4767"/>
                  </a:lnTo>
                  <a:lnTo>
                    <a:pt x="1285" y="4868"/>
                  </a:lnTo>
                  <a:lnTo>
                    <a:pt x="1285" y="4868"/>
                  </a:lnTo>
                  <a:lnTo>
                    <a:pt x="1048" y="4936"/>
                  </a:lnTo>
                  <a:lnTo>
                    <a:pt x="913" y="4969"/>
                  </a:lnTo>
                  <a:lnTo>
                    <a:pt x="744" y="4936"/>
                  </a:lnTo>
                  <a:lnTo>
                    <a:pt x="744" y="4936"/>
                  </a:lnTo>
                  <a:lnTo>
                    <a:pt x="575" y="4868"/>
                  </a:lnTo>
                  <a:lnTo>
                    <a:pt x="406" y="4767"/>
                  </a:lnTo>
                  <a:lnTo>
                    <a:pt x="304" y="4631"/>
                  </a:lnTo>
                  <a:lnTo>
                    <a:pt x="203" y="4462"/>
                  </a:lnTo>
                  <a:lnTo>
                    <a:pt x="203" y="4462"/>
                  </a:lnTo>
                  <a:lnTo>
                    <a:pt x="135" y="4293"/>
                  </a:lnTo>
                  <a:lnTo>
                    <a:pt x="68" y="4124"/>
                  </a:lnTo>
                  <a:lnTo>
                    <a:pt x="0" y="3753"/>
                  </a:lnTo>
                  <a:lnTo>
                    <a:pt x="0" y="3753"/>
                  </a:lnTo>
                  <a:lnTo>
                    <a:pt x="0" y="3381"/>
                  </a:lnTo>
                  <a:lnTo>
                    <a:pt x="0" y="3009"/>
                  </a:lnTo>
                  <a:lnTo>
                    <a:pt x="34" y="2400"/>
                  </a:lnTo>
                  <a:lnTo>
                    <a:pt x="102" y="1927"/>
                  </a:lnTo>
                  <a:lnTo>
                    <a:pt x="169" y="1758"/>
                  </a:lnTo>
                  <a:lnTo>
                    <a:pt x="169" y="1758"/>
                  </a:lnTo>
                  <a:lnTo>
                    <a:pt x="203" y="1589"/>
                  </a:lnTo>
                  <a:lnTo>
                    <a:pt x="203" y="1589"/>
                  </a:lnTo>
                  <a:lnTo>
                    <a:pt x="304" y="1420"/>
                  </a:lnTo>
                  <a:lnTo>
                    <a:pt x="473" y="1183"/>
                  </a:lnTo>
                  <a:lnTo>
                    <a:pt x="473" y="1183"/>
                  </a:lnTo>
                  <a:lnTo>
                    <a:pt x="676" y="947"/>
                  </a:lnTo>
                  <a:lnTo>
                    <a:pt x="947" y="676"/>
                  </a:lnTo>
                  <a:lnTo>
                    <a:pt x="1285" y="440"/>
                  </a:lnTo>
                  <a:lnTo>
                    <a:pt x="1623" y="237"/>
                  </a:lnTo>
                  <a:lnTo>
                    <a:pt x="1623" y="237"/>
                  </a:lnTo>
                  <a:lnTo>
                    <a:pt x="2028" y="68"/>
                  </a:lnTo>
                  <a:lnTo>
                    <a:pt x="2231" y="34"/>
                  </a:lnTo>
                  <a:lnTo>
                    <a:pt x="2434" y="0"/>
                  </a:lnTo>
                  <a:lnTo>
                    <a:pt x="2434" y="0"/>
                  </a:lnTo>
                  <a:lnTo>
                    <a:pt x="2637" y="0"/>
                  </a:lnTo>
                  <a:lnTo>
                    <a:pt x="2840" y="34"/>
                  </a:lnTo>
                  <a:lnTo>
                    <a:pt x="3009" y="135"/>
                  </a:lnTo>
                  <a:lnTo>
                    <a:pt x="3144" y="237"/>
                  </a:lnTo>
                  <a:lnTo>
                    <a:pt x="3144" y="237"/>
                  </a:lnTo>
                  <a:lnTo>
                    <a:pt x="3245" y="372"/>
                  </a:lnTo>
                  <a:lnTo>
                    <a:pt x="3313" y="474"/>
                  </a:lnTo>
                  <a:lnTo>
                    <a:pt x="3381" y="676"/>
                  </a:lnTo>
                  <a:lnTo>
                    <a:pt x="3381" y="676"/>
                  </a:lnTo>
                  <a:lnTo>
                    <a:pt x="3381" y="845"/>
                  </a:lnTo>
                  <a:lnTo>
                    <a:pt x="3381" y="845"/>
                  </a:lnTo>
                  <a:lnTo>
                    <a:pt x="3347" y="812"/>
                  </a:lnTo>
                  <a:lnTo>
                    <a:pt x="3313" y="676"/>
                  </a:lnTo>
                  <a:lnTo>
                    <a:pt x="3212" y="507"/>
                  </a:lnTo>
                  <a:lnTo>
                    <a:pt x="3043" y="338"/>
                  </a:lnTo>
                  <a:lnTo>
                    <a:pt x="3043" y="338"/>
                  </a:lnTo>
                  <a:lnTo>
                    <a:pt x="2941" y="237"/>
                  </a:lnTo>
                  <a:lnTo>
                    <a:pt x="2772" y="203"/>
                  </a:lnTo>
                  <a:lnTo>
                    <a:pt x="2637" y="169"/>
                  </a:lnTo>
                  <a:lnTo>
                    <a:pt x="2468" y="169"/>
                  </a:lnTo>
                  <a:lnTo>
                    <a:pt x="2468" y="169"/>
                  </a:lnTo>
                  <a:lnTo>
                    <a:pt x="2299" y="203"/>
                  </a:lnTo>
                  <a:lnTo>
                    <a:pt x="2096" y="271"/>
                  </a:lnTo>
                  <a:lnTo>
                    <a:pt x="1758" y="440"/>
                  </a:lnTo>
                  <a:lnTo>
                    <a:pt x="1758" y="440"/>
                  </a:lnTo>
                  <a:lnTo>
                    <a:pt x="1454" y="643"/>
                  </a:lnTo>
                  <a:lnTo>
                    <a:pt x="1183" y="879"/>
                  </a:lnTo>
                  <a:lnTo>
                    <a:pt x="947" y="1116"/>
                  </a:lnTo>
                  <a:lnTo>
                    <a:pt x="744" y="1352"/>
                  </a:lnTo>
                  <a:lnTo>
                    <a:pt x="744" y="1352"/>
                  </a:lnTo>
                  <a:lnTo>
                    <a:pt x="642" y="1555"/>
                  </a:lnTo>
                  <a:lnTo>
                    <a:pt x="575" y="1690"/>
                  </a:lnTo>
                  <a:lnTo>
                    <a:pt x="575" y="1690"/>
                  </a:lnTo>
                  <a:lnTo>
                    <a:pt x="507" y="1860"/>
                  </a:lnTo>
                  <a:lnTo>
                    <a:pt x="507" y="1860"/>
                  </a:lnTo>
                  <a:lnTo>
                    <a:pt x="473" y="1995"/>
                  </a:lnTo>
                  <a:lnTo>
                    <a:pt x="372" y="2434"/>
                  </a:lnTo>
                  <a:lnTo>
                    <a:pt x="372" y="2434"/>
                  </a:lnTo>
                  <a:lnTo>
                    <a:pt x="304" y="3043"/>
                  </a:lnTo>
                  <a:lnTo>
                    <a:pt x="271" y="3381"/>
                  </a:lnTo>
                  <a:lnTo>
                    <a:pt x="271" y="3719"/>
                  </a:lnTo>
                  <a:lnTo>
                    <a:pt x="271" y="3719"/>
                  </a:lnTo>
                  <a:lnTo>
                    <a:pt x="304" y="4091"/>
                  </a:lnTo>
                  <a:lnTo>
                    <a:pt x="406" y="4395"/>
                  </a:lnTo>
                  <a:lnTo>
                    <a:pt x="473" y="4564"/>
                  </a:lnTo>
                  <a:lnTo>
                    <a:pt x="541" y="4665"/>
                  </a:lnTo>
                  <a:lnTo>
                    <a:pt x="642" y="4767"/>
                  </a:lnTo>
                  <a:lnTo>
                    <a:pt x="778" y="4834"/>
                  </a:lnTo>
                  <a:lnTo>
                    <a:pt x="778" y="4834"/>
                  </a:lnTo>
                  <a:lnTo>
                    <a:pt x="913" y="4834"/>
                  </a:lnTo>
                  <a:lnTo>
                    <a:pt x="1048" y="4834"/>
                  </a:lnTo>
                  <a:lnTo>
                    <a:pt x="1251" y="4800"/>
                  </a:lnTo>
                  <a:lnTo>
                    <a:pt x="1251" y="4800"/>
                  </a:lnTo>
                  <a:lnTo>
                    <a:pt x="1386" y="4767"/>
                  </a:lnTo>
                  <a:lnTo>
                    <a:pt x="1420" y="47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287;p71">
              <a:extLst>
                <a:ext uri="{FF2B5EF4-FFF2-40B4-BE49-F238E27FC236}">
                  <a16:creationId xmlns:a16="http://schemas.microsoft.com/office/drawing/2014/main" xmlns="" id="{D5EDC1B1-8821-4084-936A-033AD6CD9115}"/>
                </a:ext>
              </a:extLst>
            </p:cNvPr>
            <p:cNvSpPr/>
            <p:nvPr/>
          </p:nvSpPr>
          <p:spPr>
            <a:xfrm>
              <a:off x="5124575" y="2102375"/>
              <a:ext cx="62550" cy="60025"/>
            </a:xfrm>
            <a:custGeom>
              <a:avLst/>
              <a:gdLst/>
              <a:ahLst/>
              <a:cxnLst/>
              <a:rect l="l" t="t" r="r" b="b"/>
              <a:pathLst>
                <a:path w="2502" h="2401" extrusionOk="0">
                  <a:moveTo>
                    <a:pt x="676" y="0"/>
                  </a:moveTo>
                  <a:lnTo>
                    <a:pt x="304" y="34"/>
                  </a:lnTo>
                  <a:lnTo>
                    <a:pt x="68" y="102"/>
                  </a:lnTo>
                  <a:lnTo>
                    <a:pt x="0" y="136"/>
                  </a:lnTo>
                  <a:lnTo>
                    <a:pt x="34" y="169"/>
                  </a:lnTo>
                  <a:lnTo>
                    <a:pt x="541" y="169"/>
                  </a:lnTo>
                  <a:lnTo>
                    <a:pt x="778" y="203"/>
                  </a:lnTo>
                  <a:lnTo>
                    <a:pt x="1014" y="271"/>
                  </a:lnTo>
                  <a:lnTo>
                    <a:pt x="1352" y="406"/>
                  </a:lnTo>
                  <a:lnTo>
                    <a:pt x="1589" y="575"/>
                  </a:lnTo>
                  <a:lnTo>
                    <a:pt x="1792" y="778"/>
                  </a:lnTo>
                  <a:lnTo>
                    <a:pt x="1859" y="812"/>
                  </a:lnTo>
                  <a:lnTo>
                    <a:pt x="1994" y="981"/>
                  </a:lnTo>
                  <a:lnTo>
                    <a:pt x="2130" y="1217"/>
                  </a:lnTo>
                  <a:lnTo>
                    <a:pt x="2231" y="1522"/>
                  </a:lnTo>
                  <a:lnTo>
                    <a:pt x="2265" y="1691"/>
                  </a:lnTo>
                  <a:lnTo>
                    <a:pt x="2299" y="1826"/>
                  </a:lnTo>
                  <a:lnTo>
                    <a:pt x="2265" y="2130"/>
                  </a:lnTo>
                  <a:lnTo>
                    <a:pt x="2231" y="2333"/>
                  </a:lnTo>
                  <a:lnTo>
                    <a:pt x="2265" y="2400"/>
                  </a:lnTo>
                  <a:lnTo>
                    <a:pt x="2333" y="2333"/>
                  </a:lnTo>
                  <a:lnTo>
                    <a:pt x="2434" y="2164"/>
                  </a:lnTo>
                  <a:lnTo>
                    <a:pt x="2502" y="1860"/>
                  </a:lnTo>
                  <a:lnTo>
                    <a:pt x="2502" y="1657"/>
                  </a:lnTo>
                  <a:lnTo>
                    <a:pt x="2502" y="1488"/>
                  </a:lnTo>
                  <a:lnTo>
                    <a:pt x="2434" y="1116"/>
                  </a:lnTo>
                  <a:lnTo>
                    <a:pt x="2366" y="947"/>
                  </a:lnTo>
                  <a:lnTo>
                    <a:pt x="2265" y="812"/>
                  </a:lnTo>
                  <a:lnTo>
                    <a:pt x="2130" y="643"/>
                  </a:lnTo>
                  <a:lnTo>
                    <a:pt x="2062" y="541"/>
                  </a:lnTo>
                  <a:lnTo>
                    <a:pt x="1994" y="507"/>
                  </a:lnTo>
                  <a:lnTo>
                    <a:pt x="1792" y="338"/>
                  </a:lnTo>
                  <a:lnTo>
                    <a:pt x="1487" y="169"/>
                  </a:lnTo>
                  <a:lnTo>
                    <a:pt x="1082" y="34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288;p71">
              <a:extLst>
                <a:ext uri="{FF2B5EF4-FFF2-40B4-BE49-F238E27FC236}">
                  <a16:creationId xmlns:a16="http://schemas.microsoft.com/office/drawing/2014/main" xmlns="" id="{745FB544-7A94-4155-BBF8-7FA76ABEB74A}"/>
                </a:ext>
              </a:extLst>
            </p:cNvPr>
            <p:cNvSpPr/>
            <p:nvPr/>
          </p:nvSpPr>
          <p:spPr>
            <a:xfrm>
              <a:off x="5124575" y="2102375"/>
              <a:ext cx="62550" cy="60025"/>
            </a:xfrm>
            <a:custGeom>
              <a:avLst/>
              <a:gdLst/>
              <a:ahLst/>
              <a:cxnLst/>
              <a:rect l="l" t="t" r="r" b="b"/>
              <a:pathLst>
                <a:path w="2502" h="2401" fill="none" extrusionOk="0">
                  <a:moveTo>
                    <a:pt x="2265" y="2400"/>
                  </a:moveTo>
                  <a:lnTo>
                    <a:pt x="2265" y="2400"/>
                  </a:lnTo>
                  <a:lnTo>
                    <a:pt x="2231" y="2333"/>
                  </a:lnTo>
                  <a:lnTo>
                    <a:pt x="2265" y="2130"/>
                  </a:lnTo>
                  <a:lnTo>
                    <a:pt x="2299" y="1826"/>
                  </a:lnTo>
                  <a:lnTo>
                    <a:pt x="2265" y="1691"/>
                  </a:lnTo>
                  <a:lnTo>
                    <a:pt x="2231" y="1522"/>
                  </a:lnTo>
                  <a:lnTo>
                    <a:pt x="2231" y="1522"/>
                  </a:lnTo>
                  <a:lnTo>
                    <a:pt x="2130" y="1217"/>
                  </a:lnTo>
                  <a:lnTo>
                    <a:pt x="1994" y="981"/>
                  </a:lnTo>
                  <a:lnTo>
                    <a:pt x="1994" y="981"/>
                  </a:lnTo>
                  <a:lnTo>
                    <a:pt x="1859" y="812"/>
                  </a:lnTo>
                  <a:lnTo>
                    <a:pt x="1859" y="812"/>
                  </a:lnTo>
                  <a:lnTo>
                    <a:pt x="1792" y="778"/>
                  </a:lnTo>
                  <a:lnTo>
                    <a:pt x="1792" y="778"/>
                  </a:lnTo>
                  <a:lnTo>
                    <a:pt x="1589" y="575"/>
                  </a:lnTo>
                  <a:lnTo>
                    <a:pt x="1589" y="575"/>
                  </a:lnTo>
                  <a:lnTo>
                    <a:pt x="1352" y="406"/>
                  </a:lnTo>
                  <a:lnTo>
                    <a:pt x="1014" y="271"/>
                  </a:lnTo>
                  <a:lnTo>
                    <a:pt x="1014" y="271"/>
                  </a:lnTo>
                  <a:lnTo>
                    <a:pt x="778" y="203"/>
                  </a:lnTo>
                  <a:lnTo>
                    <a:pt x="541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4" y="169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68" y="102"/>
                  </a:lnTo>
                  <a:lnTo>
                    <a:pt x="304" y="34"/>
                  </a:lnTo>
                  <a:lnTo>
                    <a:pt x="676" y="0"/>
                  </a:lnTo>
                  <a:lnTo>
                    <a:pt x="879" y="0"/>
                  </a:lnTo>
                  <a:lnTo>
                    <a:pt x="1082" y="34"/>
                  </a:lnTo>
                  <a:lnTo>
                    <a:pt x="1082" y="34"/>
                  </a:lnTo>
                  <a:lnTo>
                    <a:pt x="1487" y="169"/>
                  </a:lnTo>
                  <a:lnTo>
                    <a:pt x="1792" y="338"/>
                  </a:lnTo>
                  <a:lnTo>
                    <a:pt x="1792" y="338"/>
                  </a:lnTo>
                  <a:lnTo>
                    <a:pt x="1994" y="507"/>
                  </a:lnTo>
                  <a:lnTo>
                    <a:pt x="2062" y="541"/>
                  </a:lnTo>
                  <a:lnTo>
                    <a:pt x="2062" y="541"/>
                  </a:lnTo>
                  <a:lnTo>
                    <a:pt x="2130" y="643"/>
                  </a:lnTo>
                  <a:lnTo>
                    <a:pt x="2130" y="643"/>
                  </a:lnTo>
                  <a:lnTo>
                    <a:pt x="2265" y="812"/>
                  </a:lnTo>
                  <a:lnTo>
                    <a:pt x="2265" y="812"/>
                  </a:lnTo>
                  <a:lnTo>
                    <a:pt x="2366" y="947"/>
                  </a:lnTo>
                  <a:lnTo>
                    <a:pt x="2434" y="1116"/>
                  </a:lnTo>
                  <a:lnTo>
                    <a:pt x="2502" y="1488"/>
                  </a:lnTo>
                  <a:lnTo>
                    <a:pt x="2502" y="1488"/>
                  </a:lnTo>
                  <a:lnTo>
                    <a:pt x="2502" y="1657"/>
                  </a:lnTo>
                  <a:lnTo>
                    <a:pt x="2502" y="1860"/>
                  </a:lnTo>
                  <a:lnTo>
                    <a:pt x="2434" y="2164"/>
                  </a:lnTo>
                  <a:lnTo>
                    <a:pt x="2333" y="2333"/>
                  </a:lnTo>
                  <a:lnTo>
                    <a:pt x="2265" y="24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289;p71">
              <a:extLst>
                <a:ext uri="{FF2B5EF4-FFF2-40B4-BE49-F238E27FC236}">
                  <a16:creationId xmlns:a16="http://schemas.microsoft.com/office/drawing/2014/main" xmlns="" id="{745949B0-E742-42EF-BDA0-1089E4F84B24}"/>
                </a:ext>
              </a:extLst>
            </p:cNvPr>
            <p:cNvSpPr/>
            <p:nvPr/>
          </p:nvSpPr>
          <p:spPr>
            <a:xfrm>
              <a:off x="4947100" y="1933350"/>
              <a:ext cx="56625" cy="44825"/>
            </a:xfrm>
            <a:custGeom>
              <a:avLst/>
              <a:gdLst/>
              <a:ahLst/>
              <a:cxnLst/>
              <a:rect l="l" t="t" r="r" b="b"/>
              <a:pathLst>
                <a:path w="2265" h="1793" extrusionOk="0">
                  <a:moveTo>
                    <a:pt x="778" y="0"/>
                  </a:moveTo>
                  <a:lnTo>
                    <a:pt x="473" y="34"/>
                  </a:lnTo>
                  <a:lnTo>
                    <a:pt x="237" y="102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305"/>
                  </a:lnTo>
                  <a:lnTo>
                    <a:pt x="34" y="339"/>
                  </a:lnTo>
                  <a:lnTo>
                    <a:pt x="68" y="372"/>
                  </a:lnTo>
                  <a:lnTo>
                    <a:pt x="237" y="440"/>
                  </a:lnTo>
                  <a:lnTo>
                    <a:pt x="440" y="508"/>
                  </a:lnTo>
                  <a:lnTo>
                    <a:pt x="676" y="575"/>
                  </a:lnTo>
                  <a:lnTo>
                    <a:pt x="879" y="677"/>
                  </a:lnTo>
                  <a:lnTo>
                    <a:pt x="1082" y="778"/>
                  </a:lnTo>
                  <a:lnTo>
                    <a:pt x="1217" y="913"/>
                  </a:lnTo>
                  <a:lnTo>
                    <a:pt x="1285" y="913"/>
                  </a:lnTo>
                  <a:lnTo>
                    <a:pt x="1386" y="981"/>
                  </a:lnTo>
                  <a:lnTo>
                    <a:pt x="1555" y="1082"/>
                  </a:lnTo>
                  <a:lnTo>
                    <a:pt x="1724" y="1217"/>
                  </a:lnTo>
                  <a:lnTo>
                    <a:pt x="1893" y="1420"/>
                  </a:lnTo>
                  <a:lnTo>
                    <a:pt x="2028" y="1589"/>
                  </a:lnTo>
                  <a:lnTo>
                    <a:pt x="2096" y="1758"/>
                  </a:lnTo>
                  <a:lnTo>
                    <a:pt x="2130" y="1792"/>
                  </a:lnTo>
                  <a:lnTo>
                    <a:pt x="2231" y="1792"/>
                  </a:lnTo>
                  <a:lnTo>
                    <a:pt x="2231" y="1724"/>
                  </a:lnTo>
                  <a:lnTo>
                    <a:pt x="2265" y="1522"/>
                  </a:lnTo>
                  <a:lnTo>
                    <a:pt x="2265" y="1353"/>
                  </a:lnTo>
                  <a:lnTo>
                    <a:pt x="2231" y="1217"/>
                  </a:lnTo>
                  <a:lnTo>
                    <a:pt x="2130" y="879"/>
                  </a:lnTo>
                  <a:lnTo>
                    <a:pt x="1961" y="575"/>
                  </a:lnTo>
                  <a:lnTo>
                    <a:pt x="1758" y="372"/>
                  </a:lnTo>
                  <a:lnTo>
                    <a:pt x="1623" y="237"/>
                  </a:lnTo>
                  <a:lnTo>
                    <a:pt x="1555" y="169"/>
                  </a:lnTo>
                  <a:lnTo>
                    <a:pt x="1487" y="136"/>
                  </a:lnTo>
                  <a:lnTo>
                    <a:pt x="1318" y="102"/>
                  </a:lnTo>
                  <a:lnTo>
                    <a:pt x="1048" y="34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290;p71">
              <a:extLst>
                <a:ext uri="{FF2B5EF4-FFF2-40B4-BE49-F238E27FC236}">
                  <a16:creationId xmlns:a16="http://schemas.microsoft.com/office/drawing/2014/main" xmlns="" id="{4D982B85-260E-48DC-B587-A67E4B4D6B84}"/>
                </a:ext>
              </a:extLst>
            </p:cNvPr>
            <p:cNvSpPr/>
            <p:nvPr/>
          </p:nvSpPr>
          <p:spPr>
            <a:xfrm>
              <a:off x="4775525" y="1930825"/>
              <a:ext cx="58350" cy="42275"/>
            </a:xfrm>
            <a:custGeom>
              <a:avLst/>
              <a:gdLst/>
              <a:ahLst/>
              <a:cxnLst/>
              <a:rect l="l" t="t" r="r" b="b"/>
              <a:pathLst>
                <a:path w="2334" h="1691" extrusionOk="0">
                  <a:moveTo>
                    <a:pt x="1285" y="0"/>
                  </a:moveTo>
                  <a:lnTo>
                    <a:pt x="1015" y="68"/>
                  </a:lnTo>
                  <a:lnTo>
                    <a:pt x="846" y="135"/>
                  </a:lnTo>
                  <a:lnTo>
                    <a:pt x="778" y="169"/>
                  </a:lnTo>
                  <a:lnTo>
                    <a:pt x="711" y="203"/>
                  </a:lnTo>
                  <a:lnTo>
                    <a:pt x="575" y="338"/>
                  </a:lnTo>
                  <a:lnTo>
                    <a:pt x="406" y="541"/>
                  </a:lnTo>
                  <a:lnTo>
                    <a:pt x="204" y="811"/>
                  </a:lnTo>
                  <a:lnTo>
                    <a:pt x="68" y="1116"/>
                  </a:lnTo>
                  <a:lnTo>
                    <a:pt x="1" y="1386"/>
                  </a:lnTo>
                  <a:lnTo>
                    <a:pt x="1" y="1589"/>
                  </a:lnTo>
                  <a:lnTo>
                    <a:pt x="1" y="1656"/>
                  </a:lnTo>
                  <a:lnTo>
                    <a:pt x="35" y="1690"/>
                  </a:lnTo>
                  <a:lnTo>
                    <a:pt x="68" y="1690"/>
                  </a:lnTo>
                  <a:lnTo>
                    <a:pt x="136" y="1656"/>
                  </a:lnTo>
                  <a:lnTo>
                    <a:pt x="237" y="1521"/>
                  </a:lnTo>
                  <a:lnTo>
                    <a:pt x="575" y="1183"/>
                  </a:lnTo>
                  <a:lnTo>
                    <a:pt x="778" y="1014"/>
                  </a:lnTo>
                  <a:lnTo>
                    <a:pt x="947" y="913"/>
                  </a:lnTo>
                  <a:lnTo>
                    <a:pt x="1116" y="811"/>
                  </a:lnTo>
                  <a:lnTo>
                    <a:pt x="1150" y="778"/>
                  </a:lnTo>
                  <a:lnTo>
                    <a:pt x="1285" y="710"/>
                  </a:lnTo>
                  <a:lnTo>
                    <a:pt x="1454" y="609"/>
                  </a:lnTo>
                  <a:lnTo>
                    <a:pt x="1657" y="507"/>
                  </a:lnTo>
                  <a:lnTo>
                    <a:pt x="1860" y="473"/>
                  </a:lnTo>
                  <a:lnTo>
                    <a:pt x="2063" y="473"/>
                  </a:lnTo>
                  <a:lnTo>
                    <a:pt x="2232" y="507"/>
                  </a:lnTo>
                  <a:lnTo>
                    <a:pt x="2266" y="507"/>
                  </a:lnTo>
                  <a:lnTo>
                    <a:pt x="2299" y="473"/>
                  </a:lnTo>
                  <a:lnTo>
                    <a:pt x="2333" y="440"/>
                  </a:lnTo>
                  <a:lnTo>
                    <a:pt x="2299" y="372"/>
                  </a:lnTo>
                  <a:lnTo>
                    <a:pt x="2266" y="304"/>
                  </a:lnTo>
                  <a:lnTo>
                    <a:pt x="2164" y="203"/>
                  </a:lnTo>
                  <a:lnTo>
                    <a:pt x="2063" y="135"/>
                  </a:lnTo>
                  <a:lnTo>
                    <a:pt x="1928" y="68"/>
                  </a:lnTo>
                  <a:lnTo>
                    <a:pt x="1792" y="0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291;p71">
              <a:extLst>
                <a:ext uri="{FF2B5EF4-FFF2-40B4-BE49-F238E27FC236}">
                  <a16:creationId xmlns:a16="http://schemas.microsoft.com/office/drawing/2014/main" xmlns="" id="{7F388F9D-8B7F-42C3-8751-2474DC0217E9}"/>
                </a:ext>
              </a:extLst>
            </p:cNvPr>
            <p:cNvSpPr/>
            <p:nvPr/>
          </p:nvSpPr>
          <p:spPr>
            <a:xfrm>
              <a:off x="4767075" y="1789675"/>
              <a:ext cx="324550" cy="314400"/>
            </a:xfrm>
            <a:custGeom>
              <a:avLst/>
              <a:gdLst/>
              <a:ahLst/>
              <a:cxnLst/>
              <a:rect l="l" t="t" r="r" b="b"/>
              <a:pathLst>
                <a:path w="12982" h="12576" extrusionOk="0">
                  <a:moveTo>
                    <a:pt x="5511" y="1"/>
                  </a:moveTo>
                  <a:lnTo>
                    <a:pt x="5105" y="35"/>
                  </a:lnTo>
                  <a:lnTo>
                    <a:pt x="4666" y="102"/>
                  </a:lnTo>
                  <a:lnTo>
                    <a:pt x="4226" y="204"/>
                  </a:lnTo>
                  <a:lnTo>
                    <a:pt x="3753" y="339"/>
                  </a:lnTo>
                  <a:lnTo>
                    <a:pt x="3246" y="508"/>
                  </a:lnTo>
                  <a:lnTo>
                    <a:pt x="2739" y="711"/>
                  </a:lnTo>
                  <a:lnTo>
                    <a:pt x="2198" y="981"/>
                  </a:lnTo>
                  <a:lnTo>
                    <a:pt x="1826" y="1218"/>
                  </a:lnTo>
                  <a:lnTo>
                    <a:pt x="1488" y="1454"/>
                  </a:lnTo>
                  <a:lnTo>
                    <a:pt x="1184" y="1691"/>
                  </a:lnTo>
                  <a:lnTo>
                    <a:pt x="880" y="1995"/>
                  </a:lnTo>
                  <a:lnTo>
                    <a:pt x="609" y="2266"/>
                  </a:lnTo>
                  <a:lnTo>
                    <a:pt x="373" y="2570"/>
                  </a:lnTo>
                  <a:lnTo>
                    <a:pt x="170" y="2908"/>
                  </a:lnTo>
                  <a:lnTo>
                    <a:pt x="1" y="3212"/>
                  </a:lnTo>
                  <a:lnTo>
                    <a:pt x="373" y="2705"/>
                  </a:lnTo>
                  <a:lnTo>
                    <a:pt x="812" y="2232"/>
                  </a:lnTo>
                  <a:lnTo>
                    <a:pt x="1049" y="2029"/>
                  </a:lnTo>
                  <a:lnTo>
                    <a:pt x="1319" y="1826"/>
                  </a:lnTo>
                  <a:lnTo>
                    <a:pt x="1623" y="1623"/>
                  </a:lnTo>
                  <a:lnTo>
                    <a:pt x="1928" y="1454"/>
                  </a:lnTo>
                  <a:lnTo>
                    <a:pt x="2468" y="1184"/>
                  </a:lnTo>
                  <a:lnTo>
                    <a:pt x="2975" y="981"/>
                  </a:lnTo>
                  <a:lnTo>
                    <a:pt x="3483" y="812"/>
                  </a:lnTo>
                  <a:lnTo>
                    <a:pt x="3956" y="677"/>
                  </a:lnTo>
                  <a:lnTo>
                    <a:pt x="4395" y="575"/>
                  </a:lnTo>
                  <a:lnTo>
                    <a:pt x="4835" y="508"/>
                  </a:lnTo>
                  <a:lnTo>
                    <a:pt x="5207" y="474"/>
                  </a:lnTo>
                  <a:lnTo>
                    <a:pt x="6018" y="474"/>
                  </a:lnTo>
                  <a:lnTo>
                    <a:pt x="6390" y="508"/>
                  </a:lnTo>
                  <a:lnTo>
                    <a:pt x="6728" y="575"/>
                  </a:lnTo>
                  <a:lnTo>
                    <a:pt x="6998" y="643"/>
                  </a:lnTo>
                  <a:lnTo>
                    <a:pt x="7370" y="744"/>
                  </a:lnTo>
                  <a:lnTo>
                    <a:pt x="7505" y="812"/>
                  </a:lnTo>
                  <a:lnTo>
                    <a:pt x="7471" y="913"/>
                  </a:lnTo>
                  <a:lnTo>
                    <a:pt x="7404" y="1251"/>
                  </a:lnTo>
                  <a:lnTo>
                    <a:pt x="7370" y="1488"/>
                  </a:lnTo>
                  <a:lnTo>
                    <a:pt x="7370" y="1759"/>
                  </a:lnTo>
                  <a:lnTo>
                    <a:pt x="7404" y="2029"/>
                  </a:lnTo>
                  <a:lnTo>
                    <a:pt x="7471" y="2333"/>
                  </a:lnTo>
                  <a:lnTo>
                    <a:pt x="7607" y="2637"/>
                  </a:lnTo>
                  <a:lnTo>
                    <a:pt x="7776" y="2942"/>
                  </a:lnTo>
                  <a:lnTo>
                    <a:pt x="8012" y="3212"/>
                  </a:lnTo>
                  <a:lnTo>
                    <a:pt x="8317" y="3516"/>
                  </a:lnTo>
                  <a:lnTo>
                    <a:pt x="8722" y="3787"/>
                  </a:lnTo>
                  <a:lnTo>
                    <a:pt x="9229" y="4023"/>
                  </a:lnTo>
                  <a:lnTo>
                    <a:pt x="9838" y="4226"/>
                  </a:lnTo>
                  <a:lnTo>
                    <a:pt x="10548" y="4395"/>
                  </a:lnTo>
                  <a:lnTo>
                    <a:pt x="10615" y="4902"/>
                  </a:lnTo>
                  <a:lnTo>
                    <a:pt x="10717" y="5443"/>
                  </a:lnTo>
                  <a:lnTo>
                    <a:pt x="10920" y="6119"/>
                  </a:lnTo>
                  <a:lnTo>
                    <a:pt x="11055" y="6491"/>
                  </a:lnTo>
                  <a:lnTo>
                    <a:pt x="11224" y="6829"/>
                  </a:lnTo>
                  <a:lnTo>
                    <a:pt x="11393" y="7201"/>
                  </a:lnTo>
                  <a:lnTo>
                    <a:pt x="11629" y="7573"/>
                  </a:lnTo>
                  <a:lnTo>
                    <a:pt x="11866" y="7911"/>
                  </a:lnTo>
                  <a:lnTo>
                    <a:pt x="12170" y="8249"/>
                  </a:lnTo>
                  <a:lnTo>
                    <a:pt x="12508" y="8519"/>
                  </a:lnTo>
                  <a:lnTo>
                    <a:pt x="12880" y="8790"/>
                  </a:lnTo>
                  <a:lnTo>
                    <a:pt x="12779" y="8080"/>
                  </a:lnTo>
                  <a:lnTo>
                    <a:pt x="12475" y="7810"/>
                  </a:lnTo>
                  <a:lnTo>
                    <a:pt x="12204" y="7505"/>
                  </a:lnTo>
                  <a:lnTo>
                    <a:pt x="11934" y="7201"/>
                  </a:lnTo>
                  <a:lnTo>
                    <a:pt x="11731" y="6863"/>
                  </a:lnTo>
                  <a:lnTo>
                    <a:pt x="11528" y="6525"/>
                  </a:lnTo>
                  <a:lnTo>
                    <a:pt x="11393" y="6153"/>
                  </a:lnTo>
                  <a:lnTo>
                    <a:pt x="11122" y="5477"/>
                  </a:lnTo>
                  <a:lnTo>
                    <a:pt x="10987" y="4869"/>
                  </a:lnTo>
                  <a:lnTo>
                    <a:pt x="10886" y="4395"/>
                  </a:lnTo>
                  <a:lnTo>
                    <a:pt x="10818" y="3922"/>
                  </a:lnTo>
                  <a:lnTo>
                    <a:pt x="10345" y="3821"/>
                  </a:lnTo>
                  <a:lnTo>
                    <a:pt x="9905" y="3719"/>
                  </a:lnTo>
                  <a:lnTo>
                    <a:pt x="9534" y="3550"/>
                  </a:lnTo>
                  <a:lnTo>
                    <a:pt x="9196" y="3415"/>
                  </a:lnTo>
                  <a:lnTo>
                    <a:pt x="8891" y="3246"/>
                  </a:lnTo>
                  <a:lnTo>
                    <a:pt x="8621" y="3077"/>
                  </a:lnTo>
                  <a:lnTo>
                    <a:pt x="8418" y="2908"/>
                  </a:lnTo>
                  <a:lnTo>
                    <a:pt x="8215" y="2705"/>
                  </a:lnTo>
                  <a:lnTo>
                    <a:pt x="8080" y="2502"/>
                  </a:lnTo>
                  <a:lnTo>
                    <a:pt x="7945" y="2299"/>
                  </a:lnTo>
                  <a:lnTo>
                    <a:pt x="7843" y="2097"/>
                  </a:lnTo>
                  <a:lnTo>
                    <a:pt x="7776" y="1894"/>
                  </a:lnTo>
                  <a:lnTo>
                    <a:pt x="7674" y="1522"/>
                  </a:lnTo>
                  <a:lnTo>
                    <a:pt x="7641" y="1184"/>
                  </a:lnTo>
                  <a:lnTo>
                    <a:pt x="7674" y="846"/>
                  </a:lnTo>
                  <a:lnTo>
                    <a:pt x="7708" y="575"/>
                  </a:lnTo>
                  <a:lnTo>
                    <a:pt x="7776" y="339"/>
                  </a:lnTo>
                  <a:lnTo>
                    <a:pt x="7674" y="305"/>
                  </a:lnTo>
                  <a:lnTo>
                    <a:pt x="7269" y="170"/>
                  </a:lnTo>
                  <a:lnTo>
                    <a:pt x="6998" y="102"/>
                  </a:lnTo>
                  <a:lnTo>
                    <a:pt x="6694" y="68"/>
                  </a:lnTo>
                  <a:lnTo>
                    <a:pt x="6288" y="1"/>
                  </a:lnTo>
                  <a:close/>
                  <a:moveTo>
                    <a:pt x="12982" y="10277"/>
                  </a:moveTo>
                  <a:lnTo>
                    <a:pt x="12745" y="10920"/>
                  </a:lnTo>
                  <a:lnTo>
                    <a:pt x="12576" y="11596"/>
                  </a:lnTo>
                  <a:lnTo>
                    <a:pt x="12542" y="11866"/>
                  </a:lnTo>
                  <a:lnTo>
                    <a:pt x="12508" y="12103"/>
                  </a:lnTo>
                  <a:lnTo>
                    <a:pt x="12576" y="12306"/>
                  </a:lnTo>
                  <a:lnTo>
                    <a:pt x="12610" y="12407"/>
                  </a:lnTo>
                  <a:lnTo>
                    <a:pt x="12644" y="12441"/>
                  </a:lnTo>
                  <a:lnTo>
                    <a:pt x="12846" y="12576"/>
                  </a:lnTo>
                  <a:lnTo>
                    <a:pt x="12914" y="12001"/>
                  </a:lnTo>
                  <a:lnTo>
                    <a:pt x="12880" y="11934"/>
                  </a:lnTo>
                  <a:lnTo>
                    <a:pt x="12813" y="11832"/>
                  </a:lnTo>
                  <a:lnTo>
                    <a:pt x="12779" y="11596"/>
                  </a:lnTo>
                  <a:lnTo>
                    <a:pt x="12813" y="11359"/>
                  </a:lnTo>
                  <a:lnTo>
                    <a:pt x="12846" y="11122"/>
                  </a:lnTo>
                  <a:lnTo>
                    <a:pt x="12982" y="10615"/>
                  </a:lnTo>
                  <a:lnTo>
                    <a:pt x="12982" y="10277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292;p71">
              <a:extLst>
                <a:ext uri="{FF2B5EF4-FFF2-40B4-BE49-F238E27FC236}">
                  <a16:creationId xmlns:a16="http://schemas.microsoft.com/office/drawing/2014/main" xmlns="" id="{490E4E01-EEF2-44D1-81D8-29DCD0BF341E}"/>
                </a:ext>
              </a:extLst>
            </p:cNvPr>
            <p:cNvSpPr/>
            <p:nvPr/>
          </p:nvSpPr>
          <p:spPr>
            <a:xfrm>
              <a:off x="5079775" y="2046600"/>
              <a:ext cx="11850" cy="57475"/>
            </a:xfrm>
            <a:custGeom>
              <a:avLst/>
              <a:gdLst/>
              <a:ahLst/>
              <a:cxnLst/>
              <a:rect l="l" t="t" r="r" b="b"/>
              <a:pathLst>
                <a:path w="474" h="2299" fill="none" extrusionOk="0">
                  <a:moveTo>
                    <a:pt x="474" y="0"/>
                  </a:moveTo>
                  <a:lnTo>
                    <a:pt x="474" y="0"/>
                  </a:lnTo>
                  <a:lnTo>
                    <a:pt x="237" y="643"/>
                  </a:lnTo>
                  <a:lnTo>
                    <a:pt x="68" y="1319"/>
                  </a:lnTo>
                  <a:lnTo>
                    <a:pt x="34" y="1589"/>
                  </a:lnTo>
                  <a:lnTo>
                    <a:pt x="0" y="1826"/>
                  </a:lnTo>
                  <a:lnTo>
                    <a:pt x="68" y="2029"/>
                  </a:lnTo>
                  <a:lnTo>
                    <a:pt x="102" y="2130"/>
                  </a:lnTo>
                  <a:lnTo>
                    <a:pt x="136" y="2164"/>
                  </a:lnTo>
                  <a:lnTo>
                    <a:pt x="136" y="2164"/>
                  </a:lnTo>
                  <a:lnTo>
                    <a:pt x="338" y="2299"/>
                  </a:lnTo>
                  <a:lnTo>
                    <a:pt x="338" y="2299"/>
                  </a:lnTo>
                  <a:lnTo>
                    <a:pt x="406" y="1724"/>
                  </a:lnTo>
                  <a:lnTo>
                    <a:pt x="406" y="1724"/>
                  </a:lnTo>
                  <a:lnTo>
                    <a:pt x="372" y="1657"/>
                  </a:lnTo>
                  <a:lnTo>
                    <a:pt x="305" y="1555"/>
                  </a:lnTo>
                  <a:lnTo>
                    <a:pt x="271" y="1319"/>
                  </a:lnTo>
                  <a:lnTo>
                    <a:pt x="271" y="1319"/>
                  </a:lnTo>
                  <a:lnTo>
                    <a:pt x="305" y="1082"/>
                  </a:lnTo>
                  <a:lnTo>
                    <a:pt x="338" y="845"/>
                  </a:lnTo>
                  <a:lnTo>
                    <a:pt x="474" y="338"/>
                  </a:lnTo>
                  <a:lnTo>
                    <a:pt x="474" y="338"/>
                  </a:lnTo>
                  <a:lnTo>
                    <a:pt x="4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293;p71">
              <a:extLst>
                <a:ext uri="{FF2B5EF4-FFF2-40B4-BE49-F238E27FC236}">
                  <a16:creationId xmlns:a16="http://schemas.microsoft.com/office/drawing/2014/main" xmlns="" id="{53230DC5-75FD-4859-8AD1-A04CD5184746}"/>
                </a:ext>
              </a:extLst>
            </p:cNvPr>
            <p:cNvSpPr/>
            <p:nvPr/>
          </p:nvSpPr>
          <p:spPr>
            <a:xfrm>
              <a:off x="4767075" y="1789675"/>
              <a:ext cx="322025" cy="219750"/>
            </a:xfrm>
            <a:custGeom>
              <a:avLst/>
              <a:gdLst/>
              <a:ahLst/>
              <a:cxnLst/>
              <a:rect l="l" t="t" r="r" b="b"/>
              <a:pathLst>
                <a:path w="12881" h="8790" fill="none" extrusionOk="0">
                  <a:moveTo>
                    <a:pt x="5883" y="1"/>
                  </a:moveTo>
                  <a:lnTo>
                    <a:pt x="5883" y="1"/>
                  </a:lnTo>
                  <a:lnTo>
                    <a:pt x="5511" y="1"/>
                  </a:lnTo>
                  <a:lnTo>
                    <a:pt x="5105" y="35"/>
                  </a:lnTo>
                  <a:lnTo>
                    <a:pt x="4666" y="102"/>
                  </a:lnTo>
                  <a:lnTo>
                    <a:pt x="4226" y="204"/>
                  </a:lnTo>
                  <a:lnTo>
                    <a:pt x="3753" y="339"/>
                  </a:lnTo>
                  <a:lnTo>
                    <a:pt x="3246" y="508"/>
                  </a:lnTo>
                  <a:lnTo>
                    <a:pt x="2739" y="711"/>
                  </a:lnTo>
                  <a:lnTo>
                    <a:pt x="2198" y="981"/>
                  </a:lnTo>
                  <a:lnTo>
                    <a:pt x="2198" y="981"/>
                  </a:lnTo>
                  <a:lnTo>
                    <a:pt x="1826" y="1218"/>
                  </a:lnTo>
                  <a:lnTo>
                    <a:pt x="1488" y="1454"/>
                  </a:lnTo>
                  <a:lnTo>
                    <a:pt x="1184" y="1691"/>
                  </a:lnTo>
                  <a:lnTo>
                    <a:pt x="880" y="1995"/>
                  </a:lnTo>
                  <a:lnTo>
                    <a:pt x="609" y="2266"/>
                  </a:lnTo>
                  <a:lnTo>
                    <a:pt x="373" y="2570"/>
                  </a:lnTo>
                  <a:lnTo>
                    <a:pt x="170" y="2908"/>
                  </a:lnTo>
                  <a:lnTo>
                    <a:pt x="1" y="3212"/>
                  </a:lnTo>
                  <a:lnTo>
                    <a:pt x="1" y="3212"/>
                  </a:lnTo>
                  <a:lnTo>
                    <a:pt x="373" y="2705"/>
                  </a:lnTo>
                  <a:lnTo>
                    <a:pt x="812" y="2232"/>
                  </a:lnTo>
                  <a:lnTo>
                    <a:pt x="1049" y="2029"/>
                  </a:lnTo>
                  <a:lnTo>
                    <a:pt x="1319" y="1826"/>
                  </a:lnTo>
                  <a:lnTo>
                    <a:pt x="1623" y="1623"/>
                  </a:lnTo>
                  <a:lnTo>
                    <a:pt x="1928" y="1454"/>
                  </a:lnTo>
                  <a:lnTo>
                    <a:pt x="1928" y="1454"/>
                  </a:lnTo>
                  <a:lnTo>
                    <a:pt x="2468" y="1184"/>
                  </a:lnTo>
                  <a:lnTo>
                    <a:pt x="2975" y="981"/>
                  </a:lnTo>
                  <a:lnTo>
                    <a:pt x="3483" y="812"/>
                  </a:lnTo>
                  <a:lnTo>
                    <a:pt x="3956" y="677"/>
                  </a:lnTo>
                  <a:lnTo>
                    <a:pt x="4395" y="575"/>
                  </a:lnTo>
                  <a:lnTo>
                    <a:pt x="4835" y="508"/>
                  </a:lnTo>
                  <a:lnTo>
                    <a:pt x="5207" y="474"/>
                  </a:lnTo>
                  <a:lnTo>
                    <a:pt x="5578" y="474"/>
                  </a:lnTo>
                  <a:lnTo>
                    <a:pt x="5578" y="474"/>
                  </a:lnTo>
                  <a:lnTo>
                    <a:pt x="6018" y="474"/>
                  </a:lnTo>
                  <a:lnTo>
                    <a:pt x="6390" y="508"/>
                  </a:lnTo>
                  <a:lnTo>
                    <a:pt x="6728" y="575"/>
                  </a:lnTo>
                  <a:lnTo>
                    <a:pt x="6998" y="643"/>
                  </a:lnTo>
                  <a:lnTo>
                    <a:pt x="7370" y="744"/>
                  </a:lnTo>
                  <a:lnTo>
                    <a:pt x="7505" y="812"/>
                  </a:lnTo>
                  <a:lnTo>
                    <a:pt x="7505" y="812"/>
                  </a:lnTo>
                  <a:lnTo>
                    <a:pt x="7471" y="913"/>
                  </a:lnTo>
                  <a:lnTo>
                    <a:pt x="7404" y="1251"/>
                  </a:lnTo>
                  <a:lnTo>
                    <a:pt x="7370" y="1488"/>
                  </a:lnTo>
                  <a:lnTo>
                    <a:pt x="7370" y="1759"/>
                  </a:lnTo>
                  <a:lnTo>
                    <a:pt x="7404" y="2029"/>
                  </a:lnTo>
                  <a:lnTo>
                    <a:pt x="7471" y="2333"/>
                  </a:lnTo>
                  <a:lnTo>
                    <a:pt x="7607" y="2637"/>
                  </a:lnTo>
                  <a:lnTo>
                    <a:pt x="7776" y="2942"/>
                  </a:lnTo>
                  <a:lnTo>
                    <a:pt x="8012" y="3212"/>
                  </a:lnTo>
                  <a:lnTo>
                    <a:pt x="8317" y="3516"/>
                  </a:lnTo>
                  <a:lnTo>
                    <a:pt x="8722" y="3787"/>
                  </a:lnTo>
                  <a:lnTo>
                    <a:pt x="9229" y="4023"/>
                  </a:lnTo>
                  <a:lnTo>
                    <a:pt x="9838" y="4226"/>
                  </a:lnTo>
                  <a:lnTo>
                    <a:pt x="10548" y="4395"/>
                  </a:lnTo>
                  <a:lnTo>
                    <a:pt x="10548" y="4395"/>
                  </a:lnTo>
                  <a:lnTo>
                    <a:pt x="10615" y="4902"/>
                  </a:lnTo>
                  <a:lnTo>
                    <a:pt x="10717" y="5443"/>
                  </a:lnTo>
                  <a:lnTo>
                    <a:pt x="10920" y="6119"/>
                  </a:lnTo>
                  <a:lnTo>
                    <a:pt x="11055" y="6491"/>
                  </a:lnTo>
                  <a:lnTo>
                    <a:pt x="11224" y="6829"/>
                  </a:lnTo>
                  <a:lnTo>
                    <a:pt x="11393" y="7201"/>
                  </a:lnTo>
                  <a:lnTo>
                    <a:pt x="11629" y="7573"/>
                  </a:lnTo>
                  <a:lnTo>
                    <a:pt x="11866" y="7911"/>
                  </a:lnTo>
                  <a:lnTo>
                    <a:pt x="12170" y="8249"/>
                  </a:lnTo>
                  <a:lnTo>
                    <a:pt x="12508" y="8519"/>
                  </a:lnTo>
                  <a:lnTo>
                    <a:pt x="12880" y="8790"/>
                  </a:lnTo>
                  <a:lnTo>
                    <a:pt x="12880" y="8790"/>
                  </a:lnTo>
                  <a:lnTo>
                    <a:pt x="12779" y="8080"/>
                  </a:lnTo>
                  <a:lnTo>
                    <a:pt x="12779" y="8080"/>
                  </a:lnTo>
                  <a:lnTo>
                    <a:pt x="12475" y="7810"/>
                  </a:lnTo>
                  <a:lnTo>
                    <a:pt x="12204" y="7505"/>
                  </a:lnTo>
                  <a:lnTo>
                    <a:pt x="11934" y="7201"/>
                  </a:lnTo>
                  <a:lnTo>
                    <a:pt x="11731" y="6863"/>
                  </a:lnTo>
                  <a:lnTo>
                    <a:pt x="11528" y="6525"/>
                  </a:lnTo>
                  <a:lnTo>
                    <a:pt x="11393" y="6153"/>
                  </a:lnTo>
                  <a:lnTo>
                    <a:pt x="11122" y="5477"/>
                  </a:lnTo>
                  <a:lnTo>
                    <a:pt x="10987" y="4869"/>
                  </a:lnTo>
                  <a:lnTo>
                    <a:pt x="10886" y="4395"/>
                  </a:lnTo>
                  <a:lnTo>
                    <a:pt x="10818" y="3922"/>
                  </a:lnTo>
                  <a:lnTo>
                    <a:pt x="10818" y="3922"/>
                  </a:lnTo>
                  <a:lnTo>
                    <a:pt x="10345" y="3821"/>
                  </a:lnTo>
                  <a:lnTo>
                    <a:pt x="9905" y="3719"/>
                  </a:lnTo>
                  <a:lnTo>
                    <a:pt x="9534" y="3550"/>
                  </a:lnTo>
                  <a:lnTo>
                    <a:pt x="9196" y="3415"/>
                  </a:lnTo>
                  <a:lnTo>
                    <a:pt x="8891" y="3246"/>
                  </a:lnTo>
                  <a:lnTo>
                    <a:pt x="8621" y="3077"/>
                  </a:lnTo>
                  <a:lnTo>
                    <a:pt x="8418" y="2908"/>
                  </a:lnTo>
                  <a:lnTo>
                    <a:pt x="8215" y="2705"/>
                  </a:lnTo>
                  <a:lnTo>
                    <a:pt x="8080" y="2502"/>
                  </a:lnTo>
                  <a:lnTo>
                    <a:pt x="7945" y="2299"/>
                  </a:lnTo>
                  <a:lnTo>
                    <a:pt x="7843" y="2097"/>
                  </a:lnTo>
                  <a:lnTo>
                    <a:pt x="7776" y="1894"/>
                  </a:lnTo>
                  <a:lnTo>
                    <a:pt x="7674" y="1522"/>
                  </a:lnTo>
                  <a:lnTo>
                    <a:pt x="7641" y="1184"/>
                  </a:lnTo>
                  <a:lnTo>
                    <a:pt x="7641" y="1184"/>
                  </a:lnTo>
                  <a:lnTo>
                    <a:pt x="7674" y="846"/>
                  </a:lnTo>
                  <a:lnTo>
                    <a:pt x="7708" y="575"/>
                  </a:lnTo>
                  <a:lnTo>
                    <a:pt x="7776" y="339"/>
                  </a:lnTo>
                  <a:lnTo>
                    <a:pt x="7776" y="339"/>
                  </a:lnTo>
                  <a:lnTo>
                    <a:pt x="7674" y="305"/>
                  </a:lnTo>
                  <a:lnTo>
                    <a:pt x="7269" y="170"/>
                  </a:lnTo>
                  <a:lnTo>
                    <a:pt x="6998" y="102"/>
                  </a:lnTo>
                  <a:lnTo>
                    <a:pt x="6694" y="68"/>
                  </a:lnTo>
                  <a:lnTo>
                    <a:pt x="6288" y="1"/>
                  </a:lnTo>
                  <a:lnTo>
                    <a:pt x="58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294;p71">
              <a:extLst>
                <a:ext uri="{FF2B5EF4-FFF2-40B4-BE49-F238E27FC236}">
                  <a16:creationId xmlns:a16="http://schemas.microsoft.com/office/drawing/2014/main" xmlns="" id="{B7EC2165-5F88-41F8-8D16-43F6B966297E}"/>
                </a:ext>
              </a:extLst>
            </p:cNvPr>
            <p:cNvSpPr/>
            <p:nvPr/>
          </p:nvSpPr>
          <p:spPr>
            <a:xfrm>
              <a:off x="5086525" y="1991650"/>
              <a:ext cx="24550" cy="116650"/>
            </a:xfrm>
            <a:custGeom>
              <a:avLst/>
              <a:gdLst/>
              <a:ahLst/>
              <a:cxnLst/>
              <a:rect l="l" t="t" r="r" b="b"/>
              <a:pathLst>
                <a:path w="982" h="4666" extrusionOk="0">
                  <a:moveTo>
                    <a:pt x="1" y="1"/>
                  </a:moveTo>
                  <a:lnTo>
                    <a:pt x="102" y="711"/>
                  </a:lnTo>
                  <a:lnTo>
                    <a:pt x="373" y="846"/>
                  </a:lnTo>
                  <a:lnTo>
                    <a:pt x="711" y="981"/>
                  </a:lnTo>
                  <a:lnTo>
                    <a:pt x="542" y="1319"/>
                  </a:lnTo>
                  <a:lnTo>
                    <a:pt x="204" y="2198"/>
                  </a:lnTo>
                  <a:lnTo>
                    <a:pt x="204" y="2536"/>
                  </a:lnTo>
                  <a:lnTo>
                    <a:pt x="440" y="1826"/>
                  </a:lnTo>
                  <a:lnTo>
                    <a:pt x="677" y="1150"/>
                  </a:lnTo>
                  <a:lnTo>
                    <a:pt x="981" y="508"/>
                  </a:lnTo>
                  <a:lnTo>
                    <a:pt x="711" y="407"/>
                  </a:lnTo>
                  <a:lnTo>
                    <a:pt x="440" y="305"/>
                  </a:lnTo>
                  <a:lnTo>
                    <a:pt x="237" y="136"/>
                  </a:lnTo>
                  <a:lnTo>
                    <a:pt x="1" y="1"/>
                  </a:lnTo>
                  <a:close/>
                  <a:moveTo>
                    <a:pt x="136" y="3922"/>
                  </a:moveTo>
                  <a:lnTo>
                    <a:pt x="68" y="4497"/>
                  </a:lnTo>
                  <a:lnTo>
                    <a:pt x="237" y="4565"/>
                  </a:lnTo>
                  <a:lnTo>
                    <a:pt x="406" y="4632"/>
                  </a:lnTo>
                  <a:lnTo>
                    <a:pt x="745" y="4666"/>
                  </a:lnTo>
                  <a:lnTo>
                    <a:pt x="778" y="4666"/>
                  </a:lnTo>
                  <a:lnTo>
                    <a:pt x="846" y="4193"/>
                  </a:lnTo>
                  <a:lnTo>
                    <a:pt x="677" y="4159"/>
                  </a:lnTo>
                  <a:lnTo>
                    <a:pt x="474" y="4091"/>
                  </a:lnTo>
                  <a:lnTo>
                    <a:pt x="305" y="4024"/>
                  </a:lnTo>
                  <a:lnTo>
                    <a:pt x="136" y="3922"/>
                  </a:lnTo>
                  <a:close/>
                </a:path>
              </a:pathLst>
            </a:custGeom>
            <a:solidFill>
              <a:srgbClr val="FFA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295;p71">
              <a:extLst>
                <a:ext uri="{FF2B5EF4-FFF2-40B4-BE49-F238E27FC236}">
                  <a16:creationId xmlns:a16="http://schemas.microsoft.com/office/drawing/2014/main" xmlns="" id="{C06A7364-FBD5-48D8-A146-9E93BF3F1D7A}"/>
                </a:ext>
              </a:extLst>
            </p:cNvPr>
            <p:cNvSpPr/>
            <p:nvPr/>
          </p:nvSpPr>
          <p:spPr>
            <a:xfrm>
              <a:off x="5088225" y="2089700"/>
              <a:ext cx="19450" cy="18600"/>
            </a:xfrm>
            <a:custGeom>
              <a:avLst/>
              <a:gdLst/>
              <a:ahLst/>
              <a:cxnLst/>
              <a:rect l="l" t="t" r="r" b="b"/>
              <a:pathLst>
                <a:path w="778" h="744" fill="none" extrusionOk="0">
                  <a:moveTo>
                    <a:pt x="68" y="0"/>
                  </a:moveTo>
                  <a:lnTo>
                    <a:pt x="68" y="0"/>
                  </a:lnTo>
                  <a:lnTo>
                    <a:pt x="0" y="575"/>
                  </a:lnTo>
                  <a:lnTo>
                    <a:pt x="0" y="575"/>
                  </a:lnTo>
                  <a:lnTo>
                    <a:pt x="169" y="643"/>
                  </a:lnTo>
                  <a:lnTo>
                    <a:pt x="338" y="710"/>
                  </a:lnTo>
                  <a:lnTo>
                    <a:pt x="677" y="744"/>
                  </a:lnTo>
                  <a:lnTo>
                    <a:pt x="677" y="744"/>
                  </a:lnTo>
                  <a:lnTo>
                    <a:pt x="710" y="744"/>
                  </a:lnTo>
                  <a:lnTo>
                    <a:pt x="710" y="744"/>
                  </a:lnTo>
                  <a:lnTo>
                    <a:pt x="778" y="271"/>
                  </a:lnTo>
                  <a:lnTo>
                    <a:pt x="778" y="271"/>
                  </a:lnTo>
                  <a:lnTo>
                    <a:pt x="609" y="237"/>
                  </a:lnTo>
                  <a:lnTo>
                    <a:pt x="406" y="169"/>
                  </a:lnTo>
                  <a:lnTo>
                    <a:pt x="237" y="10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296;p71">
              <a:extLst>
                <a:ext uri="{FF2B5EF4-FFF2-40B4-BE49-F238E27FC236}">
                  <a16:creationId xmlns:a16="http://schemas.microsoft.com/office/drawing/2014/main" xmlns="" id="{50F597B4-589E-4035-A129-3140115C7A4A}"/>
                </a:ext>
              </a:extLst>
            </p:cNvPr>
            <p:cNvSpPr/>
            <p:nvPr/>
          </p:nvSpPr>
          <p:spPr>
            <a:xfrm>
              <a:off x="5086525" y="1991650"/>
              <a:ext cx="24550" cy="63425"/>
            </a:xfrm>
            <a:custGeom>
              <a:avLst/>
              <a:gdLst/>
              <a:ahLst/>
              <a:cxnLst/>
              <a:rect l="l" t="t" r="r" b="b"/>
              <a:pathLst>
                <a:path w="982" h="25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02" y="711"/>
                  </a:lnTo>
                  <a:lnTo>
                    <a:pt x="102" y="711"/>
                  </a:lnTo>
                  <a:lnTo>
                    <a:pt x="373" y="846"/>
                  </a:lnTo>
                  <a:lnTo>
                    <a:pt x="711" y="981"/>
                  </a:lnTo>
                  <a:lnTo>
                    <a:pt x="711" y="981"/>
                  </a:lnTo>
                  <a:lnTo>
                    <a:pt x="542" y="1319"/>
                  </a:lnTo>
                  <a:lnTo>
                    <a:pt x="204" y="2198"/>
                  </a:lnTo>
                  <a:lnTo>
                    <a:pt x="204" y="2198"/>
                  </a:lnTo>
                  <a:lnTo>
                    <a:pt x="204" y="2536"/>
                  </a:lnTo>
                  <a:lnTo>
                    <a:pt x="204" y="2536"/>
                  </a:lnTo>
                  <a:lnTo>
                    <a:pt x="440" y="1826"/>
                  </a:lnTo>
                  <a:lnTo>
                    <a:pt x="677" y="1150"/>
                  </a:lnTo>
                  <a:lnTo>
                    <a:pt x="981" y="508"/>
                  </a:lnTo>
                  <a:lnTo>
                    <a:pt x="981" y="508"/>
                  </a:lnTo>
                  <a:lnTo>
                    <a:pt x="711" y="407"/>
                  </a:lnTo>
                  <a:lnTo>
                    <a:pt x="440" y="305"/>
                  </a:lnTo>
                  <a:lnTo>
                    <a:pt x="237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297;p71">
              <a:extLst>
                <a:ext uri="{FF2B5EF4-FFF2-40B4-BE49-F238E27FC236}">
                  <a16:creationId xmlns:a16="http://schemas.microsoft.com/office/drawing/2014/main" xmlns="" id="{4C29473F-509A-4D3F-ADAD-3B3F99734DB2}"/>
                </a:ext>
              </a:extLst>
            </p:cNvPr>
            <p:cNvSpPr/>
            <p:nvPr/>
          </p:nvSpPr>
          <p:spPr>
            <a:xfrm>
              <a:off x="5105975" y="2096450"/>
              <a:ext cx="12700" cy="11850"/>
            </a:xfrm>
            <a:custGeom>
              <a:avLst/>
              <a:gdLst/>
              <a:ahLst/>
              <a:cxnLst/>
              <a:rect l="l" t="t" r="r" b="b"/>
              <a:pathLst>
                <a:path w="508" h="474" extrusionOk="0">
                  <a:moveTo>
                    <a:pt x="68" y="1"/>
                  </a:moveTo>
                  <a:lnTo>
                    <a:pt x="0" y="474"/>
                  </a:lnTo>
                  <a:lnTo>
                    <a:pt x="0" y="474"/>
                  </a:lnTo>
                  <a:lnTo>
                    <a:pt x="305" y="440"/>
                  </a:lnTo>
                  <a:lnTo>
                    <a:pt x="406" y="406"/>
                  </a:lnTo>
                  <a:lnTo>
                    <a:pt x="507" y="1"/>
                  </a:lnTo>
                  <a:close/>
                </a:path>
              </a:pathLst>
            </a:custGeom>
            <a:solidFill>
              <a:srgbClr val="FFA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298;p71">
              <a:extLst>
                <a:ext uri="{FF2B5EF4-FFF2-40B4-BE49-F238E27FC236}">
                  <a16:creationId xmlns:a16="http://schemas.microsoft.com/office/drawing/2014/main" xmlns="" id="{A05503B0-E33B-451F-95B0-2AD94305826C}"/>
                </a:ext>
              </a:extLst>
            </p:cNvPr>
            <p:cNvSpPr/>
            <p:nvPr/>
          </p:nvSpPr>
          <p:spPr>
            <a:xfrm>
              <a:off x="5105975" y="2096450"/>
              <a:ext cx="12700" cy="11850"/>
            </a:xfrm>
            <a:custGeom>
              <a:avLst/>
              <a:gdLst/>
              <a:ahLst/>
              <a:cxnLst/>
              <a:rect l="l" t="t" r="r" b="b"/>
              <a:pathLst>
                <a:path w="508" h="474" fill="none" extrusionOk="0">
                  <a:moveTo>
                    <a:pt x="507" y="1"/>
                  </a:moveTo>
                  <a:lnTo>
                    <a:pt x="50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305" y="440"/>
                  </a:lnTo>
                  <a:lnTo>
                    <a:pt x="406" y="406"/>
                  </a:lnTo>
                  <a:lnTo>
                    <a:pt x="406" y="406"/>
                  </a:lnTo>
                  <a:lnTo>
                    <a:pt x="5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299;p71">
              <a:extLst>
                <a:ext uri="{FF2B5EF4-FFF2-40B4-BE49-F238E27FC236}">
                  <a16:creationId xmlns:a16="http://schemas.microsoft.com/office/drawing/2014/main" xmlns="" id="{B92DCE1E-B78E-448B-A161-7EAF7978E5D1}"/>
                </a:ext>
              </a:extLst>
            </p:cNvPr>
            <p:cNvSpPr/>
            <p:nvPr/>
          </p:nvSpPr>
          <p:spPr>
            <a:xfrm>
              <a:off x="4668200" y="1689125"/>
              <a:ext cx="581475" cy="407350"/>
            </a:xfrm>
            <a:custGeom>
              <a:avLst/>
              <a:gdLst/>
              <a:ahLst/>
              <a:cxnLst/>
              <a:rect l="l" t="t" r="r" b="b"/>
              <a:pathLst>
                <a:path w="23259" h="16294" extrusionOk="0">
                  <a:moveTo>
                    <a:pt x="6998" y="0"/>
                  </a:moveTo>
                  <a:lnTo>
                    <a:pt x="6085" y="34"/>
                  </a:lnTo>
                  <a:lnTo>
                    <a:pt x="5274" y="68"/>
                  </a:lnTo>
                  <a:lnTo>
                    <a:pt x="4530" y="169"/>
                  </a:lnTo>
                  <a:lnTo>
                    <a:pt x="3854" y="304"/>
                  </a:lnTo>
                  <a:lnTo>
                    <a:pt x="3212" y="439"/>
                  </a:lnTo>
                  <a:lnTo>
                    <a:pt x="2671" y="642"/>
                  </a:lnTo>
                  <a:lnTo>
                    <a:pt x="2164" y="845"/>
                  </a:lnTo>
                  <a:lnTo>
                    <a:pt x="1758" y="1082"/>
                  </a:lnTo>
                  <a:lnTo>
                    <a:pt x="1353" y="1318"/>
                  </a:lnTo>
                  <a:lnTo>
                    <a:pt x="1048" y="1589"/>
                  </a:lnTo>
                  <a:lnTo>
                    <a:pt x="744" y="1893"/>
                  </a:lnTo>
                  <a:lnTo>
                    <a:pt x="508" y="2231"/>
                  </a:lnTo>
                  <a:lnTo>
                    <a:pt x="339" y="2535"/>
                  </a:lnTo>
                  <a:lnTo>
                    <a:pt x="203" y="2907"/>
                  </a:lnTo>
                  <a:lnTo>
                    <a:pt x="68" y="3347"/>
                  </a:lnTo>
                  <a:lnTo>
                    <a:pt x="1" y="3820"/>
                  </a:lnTo>
                  <a:lnTo>
                    <a:pt x="34" y="4259"/>
                  </a:lnTo>
                  <a:lnTo>
                    <a:pt x="102" y="4665"/>
                  </a:lnTo>
                  <a:lnTo>
                    <a:pt x="271" y="5037"/>
                  </a:lnTo>
                  <a:lnTo>
                    <a:pt x="372" y="5206"/>
                  </a:lnTo>
                  <a:lnTo>
                    <a:pt x="474" y="5341"/>
                  </a:lnTo>
                  <a:lnTo>
                    <a:pt x="609" y="5510"/>
                  </a:lnTo>
                  <a:lnTo>
                    <a:pt x="744" y="5612"/>
                  </a:lnTo>
                  <a:lnTo>
                    <a:pt x="913" y="5747"/>
                  </a:lnTo>
                  <a:lnTo>
                    <a:pt x="1116" y="5848"/>
                  </a:lnTo>
                  <a:lnTo>
                    <a:pt x="1015" y="5916"/>
                  </a:lnTo>
                  <a:lnTo>
                    <a:pt x="846" y="6085"/>
                  </a:lnTo>
                  <a:lnTo>
                    <a:pt x="643" y="6389"/>
                  </a:lnTo>
                  <a:lnTo>
                    <a:pt x="541" y="6592"/>
                  </a:lnTo>
                  <a:lnTo>
                    <a:pt x="474" y="6795"/>
                  </a:lnTo>
                  <a:lnTo>
                    <a:pt x="440" y="6998"/>
                  </a:lnTo>
                  <a:lnTo>
                    <a:pt x="406" y="7234"/>
                  </a:lnTo>
                  <a:lnTo>
                    <a:pt x="440" y="7471"/>
                  </a:lnTo>
                  <a:lnTo>
                    <a:pt x="541" y="7741"/>
                  </a:lnTo>
                  <a:lnTo>
                    <a:pt x="677" y="7978"/>
                  </a:lnTo>
                  <a:lnTo>
                    <a:pt x="879" y="8248"/>
                  </a:lnTo>
                  <a:lnTo>
                    <a:pt x="1184" y="8519"/>
                  </a:lnTo>
                  <a:lnTo>
                    <a:pt x="1556" y="8755"/>
                  </a:lnTo>
                  <a:lnTo>
                    <a:pt x="1589" y="9093"/>
                  </a:lnTo>
                  <a:lnTo>
                    <a:pt x="1623" y="9398"/>
                  </a:lnTo>
                  <a:lnTo>
                    <a:pt x="1725" y="9803"/>
                  </a:lnTo>
                  <a:lnTo>
                    <a:pt x="1894" y="10243"/>
                  </a:lnTo>
                  <a:lnTo>
                    <a:pt x="1995" y="10446"/>
                  </a:lnTo>
                  <a:lnTo>
                    <a:pt x="2130" y="10648"/>
                  </a:lnTo>
                  <a:lnTo>
                    <a:pt x="2299" y="10851"/>
                  </a:lnTo>
                  <a:lnTo>
                    <a:pt x="2502" y="11054"/>
                  </a:lnTo>
                  <a:lnTo>
                    <a:pt x="2705" y="11189"/>
                  </a:lnTo>
                  <a:lnTo>
                    <a:pt x="2942" y="11324"/>
                  </a:lnTo>
                  <a:lnTo>
                    <a:pt x="2942" y="11122"/>
                  </a:lnTo>
                  <a:lnTo>
                    <a:pt x="2975" y="10581"/>
                  </a:lnTo>
                  <a:lnTo>
                    <a:pt x="3077" y="9803"/>
                  </a:lnTo>
                  <a:lnTo>
                    <a:pt x="3178" y="9330"/>
                  </a:lnTo>
                  <a:lnTo>
                    <a:pt x="3313" y="8823"/>
                  </a:lnTo>
                  <a:lnTo>
                    <a:pt x="3482" y="8316"/>
                  </a:lnTo>
                  <a:lnTo>
                    <a:pt x="3685" y="7775"/>
                  </a:lnTo>
                  <a:lnTo>
                    <a:pt x="3956" y="7234"/>
                  </a:lnTo>
                  <a:lnTo>
                    <a:pt x="4260" y="6727"/>
                  </a:lnTo>
                  <a:lnTo>
                    <a:pt x="4632" y="6254"/>
                  </a:lnTo>
                  <a:lnTo>
                    <a:pt x="5071" y="5781"/>
                  </a:lnTo>
                  <a:lnTo>
                    <a:pt x="5308" y="5578"/>
                  </a:lnTo>
                  <a:lnTo>
                    <a:pt x="5578" y="5375"/>
                  </a:lnTo>
                  <a:lnTo>
                    <a:pt x="5849" y="5172"/>
                  </a:lnTo>
                  <a:lnTo>
                    <a:pt x="6153" y="5003"/>
                  </a:lnTo>
                  <a:lnTo>
                    <a:pt x="6761" y="4699"/>
                  </a:lnTo>
                  <a:lnTo>
                    <a:pt x="7336" y="4496"/>
                  </a:lnTo>
                  <a:lnTo>
                    <a:pt x="7877" y="4293"/>
                  </a:lnTo>
                  <a:lnTo>
                    <a:pt x="8418" y="4158"/>
                  </a:lnTo>
                  <a:lnTo>
                    <a:pt x="8925" y="4090"/>
                  </a:lnTo>
                  <a:lnTo>
                    <a:pt x="9364" y="4057"/>
                  </a:lnTo>
                  <a:lnTo>
                    <a:pt x="9804" y="4023"/>
                  </a:lnTo>
                  <a:lnTo>
                    <a:pt x="10176" y="4023"/>
                  </a:lnTo>
                  <a:lnTo>
                    <a:pt x="10548" y="4057"/>
                  </a:lnTo>
                  <a:lnTo>
                    <a:pt x="10852" y="4124"/>
                  </a:lnTo>
                  <a:lnTo>
                    <a:pt x="11325" y="4226"/>
                  </a:lnTo>
                  <a:lnTo>
                    <a:pt x="11629" y="4327"/>
                  </a:lnTo>
                  <a:lnTo>
                    <a:pt x="11731" y="4361"/>
                  </a:lnTo>
                  <a:lnTo>
                    <a:pt x="11697" y="4496"/>
                  </a:lnTo>
                  <a:lnTo>
                    <a:pt x="11629" y="4834"/>
                  </a:lnTo>
                  <a:lnTo>
                    <a:pt x="11629" y="5037"/>
                  </a:lnTo>
                  <a:lnTo>
                    <a:pt x="11629" y="5307"/>
                  </a:lnTo>
                  <a:lnTo>
                    <a:pt x="11629" y="5578"/>
                  </a:lnTo>
                  <a:lnTo>
                    <a:pt x="11697" y="5882"/>
                  </a:lnTo>
                  <a:lnTo>
                    <a:pt x="11832" y="6186"/>
                  </a:lnTo>
                  <a:lnTo>
                    <a:pt x="12001" y="6490"/>
                  </a:lnTo>
                  <a:lnTo>
                    <a:pt x="12238" y="6795"/>
                  </a:lnTo>
                  <a:lnTo>
                    <a:pt x="12542" y="7065"/>
                  </a:lnTo>
                  <a:lnTo>
                    <a:pt x="12948" y="7336"/>
                  </a:lnTo>
                  <a:lnTo>
                    <a:pt x="13455" y="7572"/>
                  </a:lnTo>
                  <a:lnTo>
                    <a:pt x="14063" y="7775"/>
                  </a:lnTo>
                  <a:lnTo>
                    <a:pt x="14773" y="7944"/>
                  </a:lnTo>
                  <a:lnTo>
                    <a:pt x="14773" y="8113"/>
                  </a:lnTo>
                  <a:lnTo>
                    <a:pt x="14841" y="8553"/>
                  </a:lnTo>
                  <a:lnTo>
                    <a:pt x="15010" y="9195"/>
                  </a:lnTo>
                  <a:lnTo>
                    <a:pt x="15111" y="9533"/>
                  </a:lnTo>
                  <a:lnTo>
                    <a:pt x="15246" y="9938"/>
                  </a:lnTo>
                  <a:lnTo>
                    <a:pt x="15415" y="10344"/>
                  </a:lnTo>
                  <a:lnTo>
                    <a:pt x="15618" y="10750"/>
                  </a:lnTo>
                  <a:lnTo>
                    <a:pt x="15855" y="11122"/>
                  </a:lnTo>
                  <a:lnTo>
                    <a:pt x="16125" y="11493"/>
                  </a:lnTo>
                  <a:lnTo>
                    <a:pt x="16430" y="11832"/>
                  </a:lnTo>
                  <a:lnTo>
                    <a:pt x="16801" y="12170"/>
                  </a:lnTo>
                  <a:lnTo>
                    <a:pt x="17241" y="12406"/>
                  </a:lnTo>
                  <a:lnTo>
                    <a:pt x="17714" y="12609"/>
                  </a:lnTo>
                  <a:lnTo>
                    <a:pt x="17511" y="13082"/>
                  </a:lnTo>
                  <a:lnTo>
                    <a:pt x="17308" y="13556"/>
                  </a:lnTo>
                  <a:lnTo>
                    <a:pt x="17072" y="14130"/>
                  </a:lnTo>
                  <a:lnTo>
                    <a:pt x="16903" y="14739"/>
                  </a:lnTo>
                  <a:lnTo>
                    <a:pt x="16768" y="15280"/>
                  </a:lnTo>
                  <a:lnTo>
                    <a:pt x="16768" y="15516"/>
                  </a:lnTo>
                  <a:lnTo>
                    <a:pt x="16768" y="15719"/>
                  </a:lnTo>
                  <a:lnTo>
                    <a:pt x="16801" y="15888"/>
                  </a:lnTo>
                  <a:lnTo>
                    <a:pt x="16869" y="16023"/>
                  </a:lnTo>
                  <a:lnTo>
                    <a:pt x="17106" y="16158"/>
                  </a:lnTo>
                  <a:lnTo>
                    <a:pt x="17308" y="16226"/>
                  </a:lnTo>
                  <a:lnTo>
                    <a:pt x="17545" y="16294"/>
                  </a:lnTo>
                  <a:lnTo>
                    <a:pt x="17748" y="16294"/>
                  </a:lnTo>
                  <a:lnTo>
                    <a:pt x="18086" y="16260"/>
                  </a:lnTo>
                  <a:lnTo>
                    <a:pt x="18221" y="16226"/>
                  </a:lnTo>
                  <a:lnTo>
                    <a:pt x="18323" y="15787"/>
                  </a:lnTo>
                  <a:lnTo>
                    <a:pt x="18458" y="15280"/>
                  </a:lnTo>
                  <a:lnTo>
                    <a:pt x="18661" y="14705"/>
                  </a:lnTo>
                  <a:lnTo>
                    <a:pt x="18897" y="14130"/>
                  </a:lnTo>
                  <a:lnTo>
                    <a:pt x="19066" y="13860"/>
                  </a:lnTo>
                  <a:lnTo>
                    <a:pt x="19202" y="13623"/>
                  </a:lnTo>
                  <a:lnTo>
                    <a:pt x="19404" y="13387"/>
                  </a:lnTo>
                  <a:lnTo>
                    <a:pt x="19573" y="13218"/>
                  </a:lnTo>
                  <a:lnTo>
                    <a:pt x="19776" y="13082"/>
                  </a:lnTo>
                  <a:lnTo>
                    <a:pt x="20013" y="12981"/>
                  </a:lnTo>
                  <a:lnTo>
                    <a:pt x="20216" y="12947"/>
                  </a:lnTo>
                  <a:lnTo>
                    <a:pt x="20452" y="12913"/>
                  </a:lnTo>
                  <a:lnTo>
                    <a:pt x="20892" y="12947"/>
                  </a:lnTo>
                  <a:lnTo>
                    <a:pt x="21331" y="13015"/>
                  </a:lnTo>
                  <a:lnTo>
                    <a:pt x="21737" y="13116"/>
                  </a:lnTo>
                  <a:lnTo>
                    <a:pt x="22075" y="13218"/>
                  </a:lnTo>
                  <a:lnTo>
                    <a:pt x="22345" y="13319"/>
                  </a:lnTo>
                  <a:lnTo>
                    <a:pt x="22548" y="13454"/>
                  </a:lnTo>
                  <a:lnTo>
                    <a:pt x="22650" y="13184"/>
                  </a:lnTo>
                  <a:lnTo>
                    <a:pt x="22852" y="12508"/>
                  </a:lnTo>
                  <a:lnTo>
                    <a:pt x="22954" y="12034"/>
                  </a:lnTo>
                  <a:lnTo>
                    <a:pt x="23055" y="11460"/>
                  </a:lnTo>
                  <a:lnTo>
                    <a:pt x="23157" y="10851"/>
                  </a:lnTo>
                  <a:lnTo>
                    <a:pt x="23224" y="10175"/>
                  </a:lnTo>
                  <a:lnTo>
                    <a:pt x="23258" y="9465"/>
                  </a:lnTo>
                  <a:lnTo>
                    <a:pt x="23224" y="8722"/>
                  </a:lnTo>
                  <a:lnTo>
                    <a:pt x="23157" y="7978"/>
                  </a:lnTo>
                  <a:lnTo>
                    <a:pt x="22988" y="7200"/>
                  </a:lnTo>
                  <a:lnTo>
                    <a:pt x="22886" y="6828"/>
                  </a:lnTo>
                  <a:lnTo>
                    <a:pt x="22751" y="6457"/>
                  </a:lnTo>
                  <a:lnTo>
                    <a:pt x="22616" y="6085"/>
                  </a:lnTo>
                  <a:lnTo>
                    <a:pt x="22447" y="5747"/>
                  </a:lnTo>
                  <a:lnTo>
                    <a:pt x="22244" y="5375"/>
                  </a:lnTo>
                  <a:lnTo>
                    <a:pt x="22007" y="5037"/>
                  </a:lnTo>
                  <a:lnTo>
                    <a:pt x="21737" y="4699"/>
                  </a:lnTo>
                  <a:lnTo>
                    <a:pt x="21466" y="4361"/>
                  </a:lnTo>
                  <a:lnTo>
                    <a:pt x="21737" y="4124"/>
                  </a:lnTo>
                  <a:lnTo>
                    <a:pt x="21974" y="3888"/>
                  </a:lnTo>
                  <a:lnTo>
                    <a:pt x="22244" y="3583"/>
                  </a:lnTo>
                  <a:lnTo>
                    <a:pt x="22447" y="3313"/>
                  </a:lnTo>
                  <a:lnTo>
                    <a:pt x="22548" y="3144"/>
                  </a:lnTo>
                  <a:lnTo>
                    <a:pt x="22582" y="3009"/>
                  </a:lnTo>
                  <a:lnTo>
                    <a:pt x="22616" y="2873"/>
                  </a:lnTo>
                  <a:lnTo>
                    <a:pt x="22582" y="2772"/>
                  </a:lnTo>
                  <a:lnTo>
                    <a:pt x="22514" y="2704"/>
                  </a:lnTo>
                  <a:lnTo>
                    <a:pt x="22379" y="2637"/>
                  </a:lnTo>
                  <a:lnTo>
                    <a:pt x="22210" y="2569"/>
                  </a:lnTo>
                  <a:lnTo>
                    <a:pt x="21669" y="2569"/>
                  </a:lnTo>
                  <a:lnTo>
                    <a:pt x="21297" y="2637"/>
                  </a:lnTo>
                  <a:lnTo>
                    <a:pt x="20926" y="2738"/>
                  </a:lnTo>
                  <a:lnTo>
                    <a:pt x="20317" y="2975"/>
                  </a:lnTo>
                  <a:lnTo>
                    <a:pt x="20080" y="3076"/>
                  </a:lnTo>
                  <a:lnTo>
                    <a:pt x="20080" y="3076"/>
                  </a:lnTo>
                  <a:lnTo>
                    <a:pt x="20182" y="2671"/>
                  </a:lnTo>
                  <a:lnTo>
                    <a:pt x="20216" y="2265"/>
                  </a:lnTo>
                  <a:lnTo>
                    <a:pt x="20249" y="1792"/>
                  </a:lnTo>
                  <a:lnTo>
                    <a:pt x="20216" y="1555"/>
                  </a:lnTo>
                  <a:lnTo>
                    <a:pt x="20182" y="1318"/>
                  </a:lnTo>
                  <a:lnTo>
                    <a:pt x="20148" y="1116"/>
                  </a:lnTo>
                  <a:lnTo>
                    <a:pt x="20047" y="913"/>
                  </a:lnTo>
                  <a:lnTo>
                    <a:pt x="19945" y="778"/>
                  </a:lnTo>
                  <a:lnTo>
                    <a:pt x="19776" y="676"/>
                  </a:lnTo>
                  <a:lnTo>
                    <a:pt x="19573" y="608"/>
                  </a:lnTo>
                  <a:lnTo>
                    <a:pt x="19371" y="608"/>
                  </a:lnTo>
                  <a:lnTo>
                    <a:pt x="19134" y="642"/>
                  </a:lnTo>
                  <a:lnTo>
                    <a:pt x="18931" y="744"/>
                  </a:lnTo>
                  <a:lnTo>
                    <a:pt x="18762" y="845"/>
                  </a:lnTo>
                  <a:lnTo>
                    <a:pt x="18661" y="980"/>
                  </a:lnTo>
                  <a:lnTo>
                    <a:pt x="18559" y="1116"/>
                  </a:lnTo>
                  <a:lnTo>
                    <a:pt x="18492" y="1285"/>
                  </a:lnTo>
                  <a:lnTo>
                    <a:pt x="18458" y="1420"/>
                  </a:lnTo>
                  <a:lnTo>
                    <a:pt x="18424" y="1589"/>
                  </a:lnTo>
                  <a:lnTo>
                    <a:pt x="18424" y="1893"/>
                  </a:lnTo>
                  <a:lnTo>
                    <a:pt x="18458" y="2197"/>
                  </a:lnTo>
                  <a:lnTo>
                    <a:pt x="18525" y="2434"/>
                  </a:lnTo>
                  <a:lnTo>
                    <a:pt x="17849" y="2130"/>
                  </a:lnTo>
                  <a:lnTo>
                    <a:pt x="17038" y="1792"/>
                  </a:lnTo>
                  <a:lnTo>
                    <a:pt x="15922" y="1386"/>
                  </a:lnTo>
                  <a:lnTo>
                    <a:pt x="15280" y="1183"/>
                  </a:lnTo>
                  <a:lnTo>
                    <a:pt x="14537" y="980"/>
                  </a:lnTo>
                  <a:lnTo>
                    <a:pt x="13759" y="778"/>
                  </a:lnTo>
                  <a:lnTo>
                    <a:pt x="12914" y="575"/>
                  </a:lnTo>
                  <a:lnTo>
                    <a:pt x="12001" y="406"/>
                  </a:lnTo>
                  <a:lnTo>
                    <a:pt x="11055" y="270"/>
                  </a:lnTo>
                  <a:lnTo>
                    <a:pt x="10041" y="135"/>
                  </a:lnTo>
                  <a:lnTo>
                    <a:pt x="8993" y="68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FF7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300;p71">
              <a:extLst>
                <a:ext uri="{FF2B5EF4-FFF2-40B4-BE49-F238E27FC236}">
                  <a16:creationId xmlns:a16="http://schemas.microsoft.com/office/drawing/2014/main" xmlns="" id="{57D31AB9-0977-4FA9-8A29-FB54AD6B2F86}"/>
                </a:ext>
              </a:extLst>
            </p:cNvPr>
            <p:cNvSpPr/>
            <p:nvPr/>
          </p:nvSpPr>
          <p:spPr>
            <a:xfrm>
              <a:off x="4668200" y="1689125"/>
              <a:ext cx="581475" cy="407350"/>
            </a:xfrm>
            <a:custGeom>
              <a:avLst/>
              <a:gdLst/>
              <a:ahLst/>
              <a:cxnLst/>
              <a:rect l="l" t="t" r="r" b="b"/>
              <a:pathLst>
                <a:path w="23259" h="16294" fill="none" extrusionOk="0">
                  <a:moveTo>
                    <a:pt x="11731" y="4361"/>
                  </a:moveTo>
                  <a:lnTo>
                    <a:pt x="11731" y="4361"/>
                  </a:lnTo>
                  <a:lnTo>
                    <a:pt x="11697" y="4496"/>
                  </a:lnTo>
                  <a:lnTo>
                    <a:pt x="11629" y="4834"/>
                  </a:lnTo>
                  <a:lnTo>
                    <a:pt x="11629" y="5037"/>
                  </a:lnTo>
                  <a:lnTo>
                    <a:pt x="11629" y="5307"/>
                  </a:lnTo>
                  <a:lnTo>
                    <a:pt x="11629" y="5578"/>
                  </a:lnTo>
                  <a:lnTo>
                    <a:pt x="11697" y="5882"/>
                  </a:lnTo>
                  <a:lnTo>
                    <a:pt x="11832" y="6186"/>
                  </a:lnTo>
                  <a:lnTo>
                    <a:pt x="12001" y="6490"/>
                  </a:lnTo>
                  <a:lnTo>
                    <a:pt x="12238" y="6795"/>
                  </a:lnTo>
                  <a:lnTo>
                    <a:pt x="12542" y="7065"/>
                  </a:lnTo>
                  <a:lnTo>
                    <a:pt x="12948" y="7336"/>
                  </a:lnTo>
                  <a:lnTo>
                    <a:pt x="13455" y="7572"/>
                  </a:lnTo>
                  <a:lnTo>
                    <a:pt x="14063" y="7775"/>
                  </a:lnTo>
                  <a:lnTo>
                    <a:pt x="14773" y="7944"/>
                  </a:lnTo>
                  <a:lnTo>
                    <a:pt x="14773" y="7944"/>
                  </a:lnTo>
                  <a:lnTo>
                    <a:pt x="14773" y="8113"/>
                  </a:lnTo>
                  <a:lnTo>
                    <a:pt x="14841" y="8553"/>
                  </a:lnTo>
                  <a:lnTo>
                    <a:pt x="15010" y="9195"/>
                  </a:lnTo>
                  <a:lnTo>
                    <a:pt x="15111" y="9533"/>
                  </a:lnTo>
                  <a:lnTo>
                    <a:pt x="15246" y="9938"/>
                  </a:lnTo>
                  <a:lnTo>
                    <a:pt x="15415" y="10344"/>
                  </a:lnTo>
                  <a:lnTo>
                    <a:pt x="15618" y="10750"/>
                  </a:lnTo>
                  <a:lnTo>
                    <a:pt x="15855" y="11122"/>
                  </a:lnTo>
                  <a:lnTo>
                    <a:pt x="16125" y="11493"/>
                  </a:lnTo>
                  <a:lnTo>
                    <a:pt x="16430" y="11832"/>
                  </a:lnTo>
                  <a:lnTo>
                    <a:pt x="16801" y="12170"/>
                  </a:lnTo>
                  <a:lnTo>
                    <a:pt x="17241" y="12406"/>
                  </a:lnTo>
                  <a:lnTo>
                    <a:pt x="17714" y="12609"/>
                  </a:lnTo>
                  <a:lnTo>
                    <a:pt x="17714" y="12609"/>
                  </a:lnTo>
                  <a:lnTo>
                    <a:pt x="17511" y="13082"/>
                  </a:lnTo>
                  <a:lnTo>
                    <a:pt x="17308" y="13556"/>
                  </a:lnTo>
                  <a:lnTo>
                    <a:pt x="17072" y="14130"/>
                  </a:lnTo>
                  <a:lnTo>
                    <a:pt x="16903" y="14739"/>
                  </a:lnTo>
                  <a:lnTo>
                    <a:pt x="16768" y="15280"/>
                  </a:lnTo>
                  <a:lnTo>
                    <a:pt x="16768" y="15516"/>
                  </a:lnTo>
                  <a:lnTo>
                    <a:pt x="16768" y="15719"/>
                  </a:lnTo>
                  <a:lnTo>
                    <a:pt x="16801" y="15888"/>
                  </a:lnTo>
                  <a:lnTo>
                    <a:pt x="16869" y="16023"/>
                  </a:lnTo>
                  <a:lnTo>
                    <a:pt x="16869" y="16023"/>
                  </a:lnTo>
                  <a:lnTo>
                    <a:pt x="17106" y="16158"/>
                  </a:lnTo>
                  <a:lnTo>
                    <a:pt x="17308" y="16226"/>
                  </a:lnTo>
                  <a:lnTo>
                    <a:pt x="17545" y="16294"/>
                  </a:lnTo>
                  <a:lnTo>
                    <a:pt x="17748" y="16294"/>
                  </a:lnTo>
                  <a:lnTo>
                    <a:pt x="18086" y="16260"/>
                  </a:lnTo>
                  <a:lnTo>
                    <a:pt x="18221" y="16226"/>
                  </a:lnTo>
                  <a:lnTo>
                    <a:pt x="18221" y="16226"/>
                  </a:lnTo>
                  <a:lnTo>
                    <a:pt x="18323" y="15787"/>
                  </a:lnTo>
                  <a:lnTo>
                    <a:pt x="18458" y="15280"/>
                  </a:lnTo>
                  <a:lnTo>
                    <a:pt x="18661" y="14705"/>
                  </a:lnTo>
                  <a:lnTo>
                    <a:pt x="18897" y="14130"/>
                  </a:lnTo>
                  <a:lnTo>
                    <a:pt x="19066" y="13860"/>
                  </a:lnTo>
                  <a:lnTo>
                    <a:pt x="19202" y="13623"/>
                  </a:lnTo>
                  <a:lnTo>
                    <a:pt x="19404" y="13387"/>
                  </a:lnTo>
                  <a:lnTo>
                    <a:pt x="19573" y="13218"/>
                  </a:lnTo>
                  <a:lnTo>
                    <a:pt x="19776" y="13082"/>
                  </a:lnTo>
                  <a:lnTo>
                    <a:pt x="20013" y="12981"/>
                  </a:lnTo>
                  <a:lnTo>
                    <a:pt x="20013" y="12981"/>
                  </a:lnTo>
                  <a:lnTo>
                    <a:pt x="20216" y="12947"/>
                  </a:lnTo>
                  <a:lnTo>
                    <a:pt x="20452" y="12913"/>
                  </a:lnTo>
                  <a:lnTo>
                    <a:pt x="20892" y="12947"/>
                  </a:lnTo>
                  <a:lnTo>
                    <a:pt x="21331" y="13015"/>
                  </a:lnTo>
                  <a:lnTo>
                    <a:pt x="21737" y="13116"/>
                  </a:lnTo>
                  <a:lnTo>
                    <a:pt x="22075" y="13218"/>
                  </a:lnTo>
                  <a:lnTo>
                    <a:pt x="22345" y="13319"/>
                  </a:lnTo>
                  <a:lnTo>
                    <a:pt x="22548" y="13454"/>
                  </a:lnTo>
                  <a:lnTo>
                    <a:pt x="22548" y="13454"/>
                  </a:lnTo>
                  <a:lnTo>
                    <a:pt x="22650" y="13184"/>
                  </a:lnTo>
                  <a:lnTo>
                    <a:pt x="22852" y="12508"/>
                  </a:lnTo>
                  <a:lnTo>
                    <a:pt x="22954" y="12034"/>
                  </a:lnTo>
                  <a:lnTo>
                    <a:pt x="23055" y="11460"/>
                  </a:lnTo>
                  <a:lnTo>
                    <a:pt x="23157" y="10851"/>
                  </a:lnTo>
                  <a:lnTo>
                    <a:pt x="23224" y="10175"/>
                  </a:lnTo>
                  <a:lnTo>
                    <a:pt x="23258" y="9465"/>
                  </a:lnTo>
                  <a:lnTo>
                    <a:pt x="23224" y="8722"/>
                  </a:lnTo>
                  <a:lnTo>
                    <a:pt x="23157" y="7978"/>
                  </a:lnTo>
                  <a:lnTo>
                    <a:pt x="22988" y="7200"/>
                  </a:lnTo>
                  <a:lnTo>
                    <a:pt x="22886" y="6828"/>
                  </a:lnTo>
                  <a:lnTo>
                    <a:pt x="22751" y="6457"/>
                  </a:lnTo>
                  <a:lnTo>
                    <a:pt x="22616" y="6085"/>
                  </a:lnTo>
                  <a:lnTo>
                    <a:pt x="22447" y="5747"/>
                  </a:lnTo>
                  <a:lnTo>
                    <a:pt x="22244" y="5375"/>
                  </a:lnTo>
                  <a:lnTo>
                    <a:pt x="22007" y="5037"/>
                  </a:lnTo>
                  <a:lnTo>
                    <a:pt x="21737" y="4699"/>
                  </a:lnTo>
                  <a:lnTo>
                    <a:pt x="21466" y="4361"/>
                  </a:lnTo>
                  <a:lnTo>
                    <a:pt x="21466" y="4361"/>
                  </a:lnTo>
                  <a:lnTo>
                    <a:pt x="21737" y="4124"/>
                  </a:lnTo>
                  <a:lnTo>
                    <a:pt x="21974" y="3888"/>
                  </a:lnTo>
                  <a:lnTo>
                    <a:pt x="22244" y="3583"/>
                  </a:lnTo>
                  <a:lnTo>
                    <a:pt x="22447" y="3313"/>
                  </a:lnTo>
                  <a:lnTo>
                    <a:pt x="22548" y="3144"/>
                  </a:lnTo>
                  <a:lnTo>
                    <a:pt x="22582" y="3009"/>
                  </a:lnTo>
                  <a:lnTo>
                    <a:pt x="22616" y="2873"/>
                  </a:lnTo>
                  <a:lnTo>
                    <a:pt x="22582" y="2772"/>
                  </a:lnTo>
                  <a:lnTo>
                    <a:pt x="22514" y="2704"/>
                  </a:lnTo>
                  <a:lnTo>
                    <a:pt x="22379" y="2637"/>
                  </a:lnTo>
                  <a:lnTo>
                    <a:pt x="22379" y="2637"/>
                  </a:lnTo>
                  <a:lnTo>
                    <a:pt x="22210" y="2569"/>
                  </a:lnTo>
                  <a:lnTo>
                    <a:pt x="22041" y="2569"/>
                  </a:lnTo>
                  <a:lnTo>
                    <a:pt x="21669" y="2569"/>
                  </a:lnTo>
                  <a:lnTo>
                    <a:pt x="21297" y="2637"/>
                  </a:lnTo>
                  <a:lnTo>
                    <a:pt x="20926" y="2738"/>
                  </a:lnTo>
                  <a:lnTo>
                    <a:pt x="20317" y="2975"/>
                  </a:lnTo>
                  <a:lnTo>
                    <a:pt x="20080" y="3076"/>
                  </a:lnTo>
                  <a:lnTo>
                    <a:pt x="20080" y="3076"/>
                  </a:lnTo>
                  <a:lnTo>
                    <a:pt x="20182" y="2671"/>
                  </a:lnTo>
                  <a:lnTo>
                    <a:pt x="20216" y="2265"/>
                  </a:lnTo>
                  <a:lnTo>
                    <a:pt x="20249" y="1792"/>
                  </a:lnTo>
                  <a:lnTo>
                    <a:pt x="20216" y="1555"/>
                  </a:lnTo>
                  <a:lnTo>
                    <a:pt x="20182" y="1318"/>
                  </a:lnTo>
                  <a:lnTo>
                    <a:pt x="20148" y="1116"/>
                  </a:lnTo>
                  <a:lnTo>
                    <a:pt x="20047" y="913"/>
                  </a:lnTo>
                  <a:lnTo>
                    <a:pt x="19945" y="778"/>
                  </a:lnTo>
                  <a:lnTo>
                    <a:pt x="19776" y="676"/>
                  </a:lnTo>
                  <a:lnTo>
                    <a:pt x="19573" y="608"/>
                  </a:lnTo>
                  <a:lnTo>
                    <a:pt x="19371" y="608"/>
                  </a:lnTo>
                  <a:lnTo>
                    <a:pt x="19371" y="608"/>
                  </a:lnTo>
                  <a:lnTo>
                    <a:pt x="19134" y="642"/>
                  </a:lnTo>
                  <a:lnTo>
                    <a:pt x="18931" y="744"/>
                  </a:lnTo>
                  <a:lnTo>
                    <a:pt x="18762" y="845"/>
                  </a:lnTo>
                  <a:lnTo>
                    <a:pt x="18661" y="980"/>
                  </a:lnTo>
                  <a:lnTo>
                    <a:pt x="18559" y="1116"/>
                  </a:lnTo>
                  <a:lnTo>
                    <a:pt x="18492" y="1285"/>
                  </a:lnTo>
                  <a:lnTo>
                    <a:pt x="18458" y="1420"/>
                  </a:lnTo>
                  <a:lnTo>
                    <a:pt x="18424" y="1589"/>
                  </a:lnTo>
                  <a:lnTo>
                    <a:pt x="18424" y="1893"/>
                  </a:lnTo>
                  <a:lnTo>
                    <a:pt x="18458" y="2197"/>
                  </a:lnTo>
                  <a:lnTo>
                    <a:pt x="18525" y="2434"/>
                  </a:lnTo>
                  <a:lnTo>
                    <a:pt x="18525" y="2434"/>
                  </a:lnTo>
                  <a:lnTo>
                    <a:pt x="17849" y="2130"/>
                  </a:lnTo>
                  <a:lnTo>
                    <a:pt x="17038" y="1792"/>
                  </a:lnTo>
                  <a:lnTo>
                    <a:pt x="15922" y="1386"/>
                  </a:lnTo>
                  <a:lnTo>
                    <a:pt x="15280" y="1183"/>
                  </a:lnTo>
                  <a:lnTo>
                    <a:pt x="14537" y="980"/>
                  </a:lnTo>
                  <a:lnTo>
                    <a:pt x="13759" y="778"/>
                  </a:lnTo>
                  <a:lnTo>
                    <a:pt x="12914" y="575"/>
                  </a:lnTo>
                  <a:lnTo>
                    <a:pt x="12001" y="406"/>
                  </a:lnTo>
                  <a:lnTo>
                    <a:pt x="11055" y="270"/>
                  </a:lnTo>
                  <a:lnTo>
                    <a:pt x="10041" y="135"/>
                  </a:lnTo>
                  <a:lnTo>
                    <a:pt x="8993" y="68"/>
                  </a:lnTo>
                  <a:lnTo>
                    <a:pt x="8993" y="68"/>
                  </a:lnTo>
                  <a:lnTo>
                    <a:pt x="7945" y="0"/>
                  </a:lnTo>
                  <a:lnTo>
                    <a:pt x="6998" y="0"/>
                  </a:lnTo>
                  <a:lnTo>
                    <a:pt x="6085" y="34"/>
                  </a:lnTo>
                  <a:lnTo>
                    <a:pt x="5274" y="68"/>
                  </a:lnTo>
                  <a:lnTo>
                    <a:pt x="4530" y="169"/>
                  </a:lnTo>
                  <a:lnTo>
                    <a:pt x="3854" y="304"/>
                  </a:lnTo>
                  <a:lnTo>
                    <a:pt x="3212" y="439"/>
                  </a:lnTo>
                  <a:lnTo>
                    <a:pt x="2671" y="642"/>
                  </a:lnTo>
                  <a:lnTo>
                    <a:pt x="2164" y="845"/>
                  </a:lnTo>
                  <a:lnTo>
                    <a:pt x="1758" y="1082"/>
                  </a:lnTo>
                  <a:lnTo>
                    <a:pt x="1353" y="1318"/>
                  </a:lnTo>
                  <a:lnTo>
                    <a:pt x="1048" y="1589"/>
                  </a:lnTo>
                  <a:lnTo>
                    <a:pt x="744" y="1893"/>
                  </a:lnTo>
                  <a:lnTo>
                    <a:pt x="508" y="2231"/>
                  </a:lnTo>
                  <a:lnTo>
                    <a:pt x="339" y="2535"/>
                  </a:lnTo>
                  <a:lnTo>
                    <a:pt x="203" y="2907"/>
                  </a:lnTo>
                  <a:lnTo>
                    <a:pt x="203" y="2907"/>
                  </a:lnTo>
                  <a:lnTo>
                    <a:pt x="68" y="3347"/>
                  </a:lnTo>
                  <a:lnTo>
                    <a:pt x="1" y="3820"/>
                  </a:lnTo>
                  <a:lnTo>
                    <a:pt x="34" y="4259"/>
                  </a:lnTo>
                  <a:lnTo>
                    <a:pt x="102" y="4665"/>
                  </a:lnTo>
                  <a:lnTo>
                    <a:pt x="271" y="5037"/>
                  </a:lnTo>
                  <a:lnTo>
                    <a:pt x="372" y="5206"/>
                  </a:lnTo>
                  <a:lnTo>
                    <a:pt x="474" y="5341"/>
                  </a:lnTo>
                  <a:lnTo>
                    <a:pt x="609" y="5510"/>
                  </a:lnTo>
                  <a:lnTo>
                    <a:pt x="744" y="5612"/>
                  </a:lnTo>
                  <a:lnTo>
                    <a:pt x="913" y="5747"/>
                  </a:lnTo>
                  <a:lnTo>
                    <a:pt x="1116" y="5848"/>
                  </a:lnTo>
                  <a:lnTo>
                    <a:pt x="1116" y="5848"/>
                  </a:lnTo>
                  <a:lnTo>
                    <a:pt x="1015" y="5916"/>
                  </a:lnTo>
                  <a:lnTo>
                    <a:pt x="846" y="6085"/>
                  </a:lnTo>
                  <a:lnTo>
                    <a:pt x="643" y="6389"/>
                  </a:lnTo>
                  <a:lnTo>
                    <a:pt x="541" y="6592"/>
                  </a:lnTo>
                  <a:lnTo>
                    <a:pt x="474" y="6795"/>
                  </a:lnTo>
                  <a:lnTo>
                    <a:pt x="440" y="6998"/>
                  </a:lnTo>
                  <a:lnTo>
                    <a:pt x="406" y="7234"/>
                  </a:lnTo>
                  <a:lnTo>
                    <a:pt x="440" y="7471"/>
                  </a:lnTo>
                  <a:lnTo>
                    <a:pt x="541" y="7741"/>
                  </a:lnTo>
                  <a:lnTo>
                    <a:pt x="677" y="7978"/>
                  </a:lnTo>
                  <a:lnTo>
                    <a:pt x="879" y="8248"/>
                  </a:lnTo>
                  <a:lnTo>
                    <a:pt x="1184" y="8519"/>
                  </a:lnTo>
                  <a:lnTo>
                    <a:pt x="1556" y="8755"/>
                  </a:lnTo>
                  <a:lnTo>
                    <a:pt x="1556" y="8755"/>
                  </a:lnTo>
                  <a:lnTo>
                    <a:pt x="1589" y="9093"/>
                  </a:lnTo>
                  <a:lnTo>
                    <a:pt x="1623" y="9398"/>
                  </a:lnTo>
                  <a:lnTo>
                    <a:pt x="1725" y="9803"/>
                  </a:lnTo>
                  <a:lnTo>
                    <a:pt x="1894" y="10243"/>
                  </a:lnTo>
                  <a:lnTo>
                    <a:pt x="1995" y="10446"/>
                  </a:lnTo>
                  <a:lnTo>
                    <a:pt x="2130" y="10648"/>
                  </a:lnTo>
                  <a:lnTo>
                    <a:pt x="2299" y="10851"/>
                  </a:lnTo>
                  <a:lnTo>
                    <a:pt x="2502" y="11054"/>
                  </a:lnTo>
                  <a:lnTo>
                    <a:pt x="2705" y="11189"/>
                  </a:lnTo>
                  <a:lnTo>
                    <a:pt x="2942" y="11324"/>
                  </a:lnTo>
                  <a:lnTo>
                    <a:pt x="2942" y="11324"/>
                  </a:lnTo>
                  <a:lnTo>
                    <a:pt x="2942" y="11122"/>
                  </a:lnTo>
                  <a:lnTo>
                    <a:pt x="2975" y="10581"/>
                  </a:lnTo>
                  <a:lnTo>
                    <a:pt x="3077" y="9803"/>
                  </a:lnTo>
                  <a:lnTo>
                    <a:pt x="3178" y="9330"/>
                  </a:lnTo>
                  <a:lnTo>
                    <a:pt x="3313" y="8823"/>
                  </a:lnTo>
                  <a:lnTo>
                    <a:pt x="3482" y="8316"/>
                  </a:lnTo>
                  <a:lnTo>
                    <a:pt x="3685" y="7775"/>
                  </a:lnTo>
                  <a:lnTo>
                    <a:pt x="3956" y="7234"/>
                  </a:lnTo>
                  <a:lnTo>
                    <a:pt x="4260" y="6727"/>
                  </a:lnTo>
                  <a:lnTo>
                    <a:pt x="4632" y="6254"/>
                  </a:lnTo>
                  <a:lnTo>
                    <a:pt x="5071" y="5781"/>
                  </a:lnTo>
                  <a:lnTo>
                    <a:pt x="5308" y="5578"/>
                  </a:lnTo>
                  <a:lnTo>
                    <a:pt x="5578" y="5375"/>
                  </a:lnTo>
                  <a:lnTo>
                    <a:pt x="5849" y="5172"/>
                  </a:lnTo>
                  <a:lnTo>
                    <a:pt x="6153" y="5003"/>
                  </a:lnTo>
                  <a:lnTo>
                    <a:pt x="6153" y="5003"/>
                  </a:lnTo>
                  <a:lnTo>
                    <a:pt x="6761" y="4699"/>
                  </a:lnTo>
                  <a:lnTo>
                    <a:pt x="7336" y="4496"/>
                  </a:lnTo>
                  <a:lnTo>
                    <a:pt x="7877" y="4293"/>
                  </a:lnTo>
                  <a:lnTo>
                    <a:pt x="8418" y="4158"/>
                  </a:lnTo>
                  <a:lnTo>
                    <a:pt x="8925" y="4090"/>
                  </a:lnTo>
                  <a:lnTo>
                    <a:pt x="9364" y="4057"/>
                  </a:lnTo>
                  <a:lnTo>
                    <a:pt x="9804" y="4023"/>
                  </a:lnTo>
                  <a:lnTo>
                    <a:pt x="10176" y="4023"/>
                  </a:lnTo>
                  <a:lnTo>
                    <a:pt x="10548" y="4057"/>
                  </a:lnTo>
                  <a:lnTo>
                    <a:pt x="10852" y="4124"/>
                  </a:lnTo>
                  <a:lnTo>
                    <a:pt x="11325" y="4226"/>
                  </a:lnTo>
                  <a:lnTo>
                    <a:pt x="11629" y="4327"/>
                  </a:lnTo>
                  <a:lnTo>
                    <a:pt x="11731" y="43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301;p71">
              <a:extLst>
                <a:ext uri="{FF2B5EF4-FFF2-40B4-BE49-F238E27FC236}">
                  <a16:creationId xmlns:a16="http://schemas.microsoft.com/office/drawing/2014/main" xmlns="" id="{9D06C62A-DBBA-4AC7-9912-E11E6F3A833F}"/>
                </a:ext>
              </a:extLst>
            </p:cNvPr>
            <p:cNvSpPr/>
            <p:nvPr/>
          </p:nvSpPr>
          <p:spPr>
            <a:xfrm>
              <a:off x="4667350" y="1772775"/>
              <a:ext cx="20325" cy="57500"/>
            </a:xfrm>
            <a:custGeom>
              <a:avLst/>
              <a:gdLst/>
              <a:ahLst/>
              <a:cxnLst/>
              <a:rect l="l" t="t" r="r" b="b"/>
              <a:pathLst>
                <a:path w="813" h="2300" extrusionOk="0">
                  <a:moveTo>
                    <a:pt x="68" y="1"/>
                  </a:moveTo>
                  <a:lnTo>
                    <a:pt x="1" y="406"/>
                  </a:lnTo>
                  <a:lnTo>
                    <a:pt x="1" y="778"/>
                  </a:lnTo>
                  <a:lnTo>
                    <a:pt x="35" y="1150"/>
                  </a:lnTo>
                  <a:lnTo>
                    <a:pt x="170" y="1488"/>
                  </a:lnTo>
                  <a:lnTo>
                    <a:pt x="339" y="1792"/>
                  </a:lnTo>
                  <a:lnTo>
                    <a:pt x="542" y="2063"/>
                  </a:lnTo>
                  <a:lnTo>
                    <a:pt x="812" y="2299"/>
                  </a:lnTo>
                  <a:lnTo>
                    <a:pt x="575" y="2063"/>
                  </a:lnTo>
                  <a:lnTo>
                    <a:pt x="373" y="1792"/>
                  </a:lnTo>
                  <a:lnTo>
                    <a:pt x="204" y="1488"/>
                  </a:lnTo>
                  <a:lnTo>
                    <a:pt x="102" y="1184"/>
                  </a:lnTo>
                  <a:lnTo>
                    <a:pt x="35" y="812"/>
                  </a:lnTo>
                  <a:lnTo>
                    <a:pt x="35" y="440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5C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302;p71">
              <a:extLst>
                <a:ext uri="{FF2B5EF4-FFF2-40B4-BE49-F238E27FC236}">
                  <a16:creationId xmlns:a16="http://schemas.microsoft.com/office/drawing/2014/main" xmlns="" id="{1E805541-633E-4548-A0C0-9B5C3FC01C56}"/>
                </a:ext>
              </a:extLst>
            </p:cNvPr>
            <p:cNvSpPr/>
            <p:nvPr/>
          </p:nvSpPr>
          <p:spPr>
            <a:xfrm>
              <a:off x="4695250" y="1834475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303;p71">
              <a:extLst>
                <a:ext uri="{FF2B5EF4-FFF2-40B4-BE49-F238E27FC236}">
                  <a16:creationId xmlns:a16="http://schemas.microsoft.com/office/drawing/2014/main" xmlns="" id="{CA4C1D61-BED0-481B-A7E3-5D3FBD9B2D40}"/>
                </a:ext>
              </a:extLst>
            </p:cNvPr>
            <p:cNvSpPr/>
            <p:nvPr/>
          </p:nvSpPr>
          <p:spPr>
            <a:xfrm>
              <a:off x="4695250" y="183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304;p71">
              <a:extLst>
                <a:ext uri="{FF2B5EF4-FFF2-40B4-BE49-F238E27FC236}">
                  <a16:creationId xmlns:a16="http://schemas.microsoft.com/office/drawing/2014/main" xmlns="" id="{D7D063B0-1384-4859-ACD1-0D99244BF55A}"/>
                </a:ext>
              </a:extLst>
            </p:cNvPr>
            <p:cNvSpPr/>
            <p:nvPr/>
          </p:nvSpPr>
          <p:spPr>
            <a:xfrm>
              <a:off x="4695250" y="183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305;p71">
              <a:extLst>
                <a:ext uri="{FF2B5EF4-FFF2-40B4-BE49-F238E27FC236}">
                  <a16:creationId xmlns:a16="http://schemas.microsoft.com/office/drawing/2014/main" xmlns="" id="{37D24E79-F4E4-44AB-A913-F0631AEADF6A}"/>
                </a:ext>
              </a:extLst>
            </p:cNvPr>
            <p:cNvSpPr/>
            <p:nvPr/>
          </p:nvSpPr>
          <p:spPr>
            <a:xfrm>
              <a:off x="4667350" y="1772775"/>
              <a:ext cx="27925" cy="61725"/>
            </a:xfrm>
            <a:custGeom>
              <a:avLst/>
              <a:gdLst/>
              <a:ahLst/>
              <a:cxnLst/>
              <a:rect l="l" t="t" r="r" b="b"/>
              <a:pathLst>
                <a:path w="1117" h="2469" fill="none" extrusionOk="0">
                  <a:moveTo>
                    <a:pt x="68" y="1"/>
                  </a:moveTo>
                  <a:lnTo>
                    <a:pt x="68" y="1"/>
                  </a:lnTo>
                  <a:lnTo>
                    <a:pt x="1" y="406"/>
                  </a:lnTo>
                  <a:lnTo>
                    <a:pt x="1" y="778"/>
                  </a:lnTo>
                  <a:lnTo>
                    <a:pt x="35" y="1150"/>
                  </a:lnTo>
                  <a:lnTo>
                    <a:pt x="170" y="1488"/>
                  </a:lnTo>
                  <a:lnTo>
                    <a:pt x="339" y="1792"/>
                  </a:lnTo>
                  <a:lnTo>
                    <a:pt x="542" y="2063"/>
                  </a:lnTo>
                  <a:lnTo>
                    <a:pt x="812" y="2299"/>
                  </a:lnTo>
                  <a:lnTo>
                    <a:pt x="1116" y="2468"/>
                  </a:lnTo>
                  <a:lnTo>
                    <a:pt x="1116" y="2468"/>
                  </a:lnTo>
                  <a:lnTo>
                    <a:pt x="812" y="2299"/>
                  </a:lnTo>
                  <a:lnTo>
                    <a:pt x="575" y="2063"/>
                  </a:lnTo>
                  <a:lnTo>
                    <a:pt x="373" y="1792"/>
                  </a:lnTo>
                  <a:lnTo>
                    <a:pt x="204" y="1488"/>
                  </a:lnTo>
                  <a:lnTo>
                    <a:pt x="102" y="1184"/>
                  </a:lnTo>
                  <a:lnTo>
                    <a:pt x="35" y="812"/>
                  </a:lnTo>
                  <a:lnTo>
                    <a:pt x="35" y="440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306;p71">
              <a:extLst>
                <a:ext uri="{FF2B5EF4-FFF2-40B4-BE49-F238E27FC236}">
                  <a16:creationId xmlns:a16="http://schemas.microsoft.com/office/drawing/2014/main" xmlns="" id="{D43BDC41-F8A5-4CC7-9223-DFB2ECDDC164}"/>
                </a:ext>
              </a:extLst>
            </p:cNvPr>
            <p:cNvSpPr/>
            <p:nvPr/>
          </p:nvSpPr>
          <p:spPr>
            <a:xfrm>
              <a:off x="5131325" y="174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307;p71">
              <a:extLst>
                <a:ext uri="{FF2B5EF4-FFF2-40B4-BE49-F238E27FC236}">
                  <a16:creationId xmlns:a16="http://schemas.microsoft.com/office/drawing/2014/main" xmlns="" id="{4F37A4B8-8433-4D60-A304-A3CB95533598}"/>
                </a:ext>
              </a:extLst>
            </p:cNvPr>
            <p:cNvSpPr/>
            <p:nvPr/>
          </p:nvSpPr>
          <p:spPr>
            <a:xfrm>
              <a:off x="5131325" y="174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308;p71">
              <a:extLst>
                <a:ext uri="{FF2B5EF4-FFF2-40B4-BE49-F238E27FC236}">
                  <a16:creationId xmlns:a16="http://schemas.microsoft.com/office/drawing/2014/main" xmlns="" id="{D304CDC6-80D3-4C4D-A54E-E6021B7FBB7F}"/>
                </a:ext>
              </a:extLst>
            </p:cNvPr>
            <p:cNvSpPr/>
            <p:nvPr/>
          </p:nvSpPr>
          <p:spPr>
            <a:xfrm>
              <a:off x="5131325" y="174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309;p71">
              <a:extLst>
                <a:ext uri="{FF2B5EF4-FFF2-40B4-BE49-F238E27FC236}">
                  <a16:creationId xmlns:a16="http://schemas.microsoft.com/office/drawing/2014/main" xmlns="" id="{D158EBF3-FC73-4C25-A43F-DF8D53DAB3CE}"/>
                </a:ext>
              </a:extLst>
            </p:cNvPr>
            <p:cNvSpPr/>
            <p:nvPr/>
          </p:nvSpPr>
          <p:spPr>
            <a:xfrm>
              <a:off x="4668200" y="1691650"/>
              <a:ext cx="580625" cy="404825"/>
            </a:xfrm>
            <a:custGeom>
              <a:avLst/>
              <a:gdLst/>
              <a:ahLst/>
              <a:cxnLst/>
              <a:rect l="l" t="t" r="r" b="b"/>
              <a:pathLst>
                <a:path w="23225" h="16193" extrusionOk="0">
                  <a:moveTo>
                    <a:pt x="14469" y="1927"/>
                  </a:moveTo>
                  <a:lnTo>
                    <a:pt x="14807" y="1961"/>
                  </a:lnTo>
                  <a:lnTo>
                    <a:pt x="14976" y="1995"/>
                  </a:lnTo>
                  <a:lnTo>
                    <a:pt x="15145" y="2029"/>
                  </a:lnTo>
                  <a:lnTo>
                    <a:pt x="15787" y="2299"/>
                  </a:lnTo>
                  <a:lnTo>
                    <a:pt x="16024" y="2468"/>
                  </a:lnTo>
                  <a:lnTo>
                    <a:pt x="16227" y="2671"/>
                  </a:lnTo>
                  <a:lnTo>
                    <a:pt x="16396" y="2874"/>
                  </a:lnTo>
                  <a:lnTo>
                    <a:pt x="16565" y="3110"/>
                  </a:lnTo>
                  <a:lnTo>
                    <a:pt x="16700" y="3347"/>
                  </a:lnTo>
                  <a:lnTo>
                    <a:pt x="16768" y="3617"/>
                  </a:lnTo>
                  <a:lnTo>
                    <a:pt x="16835" y="3922"/>
                  </a:lnTo>
                  <a:lnTo>
                    <a:pt x="16869" y="4192"/>
                  </a:lnTo>
                  <a:lnTo>
                    <a:pt x="16835" y="4496"/>
                  </a:lnTo>
                  <a:lnTo>
                    <a:pt x="16768" y="4767"/>
                  </a:lnTo>
                  <a:lnTo>
                    <a:pt x="16700" y="5037"/>
                  </a:lnTo>
                  <a:lnTo>
                    <a:pt x="16565" y="5308"/>
                  </a:lnTo>
                  <a:lnTo>
                    <a:pt x="16227" y="5747"/>
                  </a:lnTo>
                  <a:lnTo>
                    <a:pt x="16024" y="5950"/>
                  </a:lnTo>
                  <a:lnTo>
                    <a:pt x="15821" y="6119"/>
                  </a:lnTo>
                  <a:lnTo>
                    <a:pt x="15584" y="6254"/>
                  </a:lnTo>
                  <a:lnTo>
                    <a:pt x="15348" y="6389"/>
                  </a:lnTo>
                  <a:lnTo>
                    <a:pt x="15111" y="6525"/>
                  </a:lnTo>
                  <a:lnTo>
                    <a:pt x="14841" y="6592"/>
                  </a:lnTo>
                  <a:lnTo>
                    <a:pt x="14570" y="6660"/>
                  </a:lnTo>
                  <a:lnTo>
                    <a:pt x="14300" y="6660"/>
                  </a:lnTo>
                  <a:lnTo>
                    <a:pt x="13996" y="6626"/>
                  </a:lnTo>
                  <a:lnTo>
                    <a:pt x="13691" y="6558"/>
                  </a:lnTo>
                  <a:lnTo>
                    <a:pt x="13421" y="6457"/>
                  </a:lnTo>
                  <a:lnTo>
                    <a:pt x="13184" y="6356"/>
                  </a:lnTo>
                  <a:lnTo>
                    <a:pt x="12948" y="6187"/>
                  </a:lnTo>
                  <a:lnTo>
                    <a:pt x="12711" y="6018"/>
                  </a:lnTo>
                  <a:lnTo>
                    <a:pt x="12542" y="5781"/>
                  </a:lnTo>
                  <a:lnTo>
                    <a:pt x="12373" y="5544"/>
                  </a:lnTo>
                  <a:lnTo>
                    <a:pt x="12272" y="5409"/>
                  </a:lnTo>
                  <a:lnTo>
                    <a:pt x="12204" y="5274"/>
                  </a:lnTo>
                  <a:lnTo>
                    <a:pt x="12136" y="4970"/>
                  </a:lnTo>
                  <a:lnTo>
                    <a:pt x="12069" y="4598"/>
                  </a:lnTo>
                  <a:lnTo>
                    <a:pt x="12035" y="4260"/>
                  </a:lnTo>
                  <a:lnTo>
                    <a:pt x="12069" y="3922"/>
                  </a:lnTo>
                  <a:lnTo>
                    <a:pt x="12170" y="3550"/>
                  </a:lnTo>
                  <a:lnTo>
                    <a:pt x="12305" y="3144"/>
                  </a:lnTo>
                  <a:lnTo>
                    <a:pt x="12542" y="2806"/>
                  </a:lnTo>
                  <a:lnTo>
                    <a:pt x="12677" y="2637"/>
                  </a:lnTo>
                  <a:lnTo>
                    <a:pt x="12812" y="2502"/>
                  </a:lnTo>
                  <a:lnTo>
                    <a:pt x="12981" y="2367"/>
                  </a:lnTo>
                  <a:lnTo>
                    <a:pt x="13151" y="2232"/>
                  </a:lnTo>
                  <a:lnTo>
                    <a:pt x="13387" y="2130"/>
                  </a:lnTo>
                  <a:lnTo>
                    <a:pt x="13624" y="2062"/>
                  </a:lnTo>
                  <a:lnTo>
                    <a:pt x="13860" y="1995"/>
                  </a:lnTo>
                  <a:lnTo>
                    <a:pt x="14097" y="1961"/>
                  </a:lnTo>
                  <a:lnTo>
                    <a:pt x="14367" y="1927"/>
                  </a:lnTo>
                  <a:close/>
                  <a:moveTo>
                    <a:pt x="22007" y="9094"/>
                  </a:moveTo>
                  <a:lnTo>
                    <a:pt x="21923" y="9147"/>
                  </a:lnTo>
                  <a:lnTo>
                    <a:pt x="21923" y="9147"/>
                  </a:lnTo>
                  <a:lnTo>
                    <a:pt x="21974" y="9128"/>
                  </a:lnTo>
                  <a:lnTo>
                    <a:pt x="22007" y="9094"/>
                  </a:lnTo>
                  <a:close/>
                  <a:moveTo>
                    <a:pt x="9466" y="0"/>
                  </a:moveTo>
                  <a:lnTo>
                    <a:pt x="9229" y="440"/>
                  </a:lnTo>
                  <a:lnTo>
                    <a:pt x="8993" y="879"/>
                  </a:lnTo>
                  <a:lnTo>
                    <a:pt x="8688" y="1319"/>
                  </a:lnTo>
                  <a:lnTo>
                    <a:pt x="8384" y="1758"/>
                  </a:lnTo>
                  <a:lnTo>
                    <a:pt x="8046" y="2164"/>
                  </a:lnTo>
                  <a:lnTo>
                    <a:pt x="7674" y="2536"/>
                  </a:lnTo>
                  <a:lnTo>
                    <a:pt x="7302" y="2908"/>
                  </a:lnTo>
                  <a:lnTo>
                    <a:pt x="6897" y="3246"/>
                  </a:lnTo>
                  <a:lnTo>
                    <a:pt x="6491" y="3550"/>
                  </a:lnTo>
                  <a:lnTo>
                    <a:pt x="6052" y="3820"/>
                  </a:lnTo>
                  <a:lnTo>
                    <a:pt x="5612" y="4057"/>
                  </a:lnTo>
                  <a:lnTo>
                    <a:pt x="5139" y="4260"/>
                  </a:lnTo>
                  <a:lnTo>
                    <a:pt x="4666" y="4429"/>
                  </a:lnTo>
                  <a:lnTo>
                    <a:pt x="4192" y="4530"/>
                  </a:lnTo>
                  <a:lnTo>
                    <a:pt x="3719" y="4632"/>
                  </a:lnTo>
                  <a:lnTo>
                    <a:pt x="3212" y="4632"/>
                  </a:lnTo>
                  <a:lnTo>
                    <a:pt x="2671" y="4598"/>
                  </a:lnTo>
                  <a:lnTo>
                    <a:pt x="2096" y="4496"/>
                  </a:lnTo>
                  <a:lnTo>
                    <a:pt x="1522" y="4327"/>
                  </a:lnTo>
                  <a:lnTo>
                    <a:pt x="981" y="4091"/>
                  </a:lnTo>
                  <a:lnTo>
                    <a:pt x="710" y="3922"/>
                  </a:lnTo>
                  <a:lnTo>
                    <a:pt x="474" y="3753"/>
                  </a:lnTo>
                  <a:lnTo>
                    <a:pt x="237" y="3550"/>
                  </a:lnTo>
                  <a:lnTo>
                    <a:pt x="68" y="3313"/>
                  </a:lnTo>
                  <a:lnTo>
                    <a:pt x="1" y="3685"/>
                  </a:lnTo>
                  <a:lnTo>
                    <a:pt x="1" y="4057"/>
                  </a:lnTo>
                  <a:lnTo>
                    <a:pt x="68" y="4429"/>
                  </a:lnTo>
                  <a:lnTo>
                    <a:pt x="170" y="4733"/>
                  </a:lnTo>
                  <a:lnTo>
                    <a:pt x="339" y="5037"/>
                  </a:lnTo>
                  <a:lnTo>
                    <a:pt x="541" y="5308"/>
                  </a:lnTo>
                  <a:lnTo>
                    <a:pt x="778" y="5544"/>
                  </a:lnTo>
                  <a:lnTo>
                    <a:pt x="1082" y="5713"/>
                  </a:lnTo>
                  <a:lnTo>
                    <a:pt x="1116" y="5747"/>
                  </a:lnTo>
                  <a:lnTo>
                    <a:pt x="981" y="5849"/>
                  </a:lnTo>
                  <a:lnTo>
                    <a:pt x="744" y="6119"/>
                  </a:lnTo>
                  <a:lnTo>
                    <a:pt x="643" y="6322"/>
                  </a:lnTo>
                  <a:lnTo>
                    <a:pt x="508" y="6558"/>
                  </a:lnTo>
                  <a:lnTo>
                    <a:pt x="440" y="6829"/>
                  </a:lnTo>
                  <a:lnTo>
                    <a:pt x="406" y="7099"/>
                  </a:lnTo>
                  <a:lnTo>
                    <a:pt x="440" y="7268"/>
                  </a:lnTo>
                  <a:lnTo>
                    <a:pt x="474" y="7471"/>
                  </a:lnTo>
                  <a:lnTo>
                    <a:pt x="541" y="7674"/>
                  </a:lnTo>
                  <a:lnTo>
                    <a:pt x="643" y="7877"/>
                  </a:lnTo>
                  <a:lnTo>
                    <a:pt x="812" y="8080"/>
                  </a:lnTo>
                  <a:lnTo>
                    <a:pt x="1015" y="8282"/>
                  </a:lnTo>
                  <a:lnTo>
                    <a:pt x="1251" y="8452"/>
                  </a:lnTo>
                  <a:lnTo>
                    <a:pt x="1556" y="8654"/>
                  </a:lnTo>
                  <a:lnTo>
                    <a:pt x="1589" y="8992"/>
                  </a:lnTo>
                  <a:lnTo>
                    <a:pt x="1623" y="9297"/>
                  </a:lnTo>
                  <a:lnTo>
                    <a:pt x="1725" y="9702"/>
                  </a:lnTo>
                  <a:lnTo>
                    <a:pt x="1894" y="10142"/>
                  </a:lnTo>
                  <a:lnTo>
                    <a:pt x="1995" y="10345"/>
                  </a:lnTo>
                  <a:lnTo>
                    <a:pt x="2130" y="10547"/>
                  </a:lnTo>
                  <a:lnTo>
                    <a:pt x="2299" y="10750"/>
                  </a:lnTo>
                  <a:lnTo>
                    <a:pt x="2502" y="10953"/>
                  </a:lnTo>
                  <a:lnTo>
                    <a:pt x="2705" y="11088"/>
                  </a:lnTo>
                  <a:lnTo>
                    <a:pt x="2942" y="11223"/>
                  </a:lnTo>
                  <a:lnTo>
                    <a:pt x="2942" y="11190"/>
                  </a:lnTo>
                  <a:lnTo>
                    <a:pt x="2942" y="10852"/>
                  </a:lnTo>
                  <a:lnTo>
                    <a:pt x="3009" y="10243"/>
                  </a:lnTo>
                  <a:lnTo>
                    <a:pt x="3144" y="9432"/>
                  </a:lnTo>
                  <a:lnTo>
                    <a:pt x="3246" y="8992"/>
                  </a:lnTo>
                  <a:lnTo>
                    <a:pt x="3381" y="8519"/>
                  </a:lnTo>
                  <a:lnTo>
                    <a:pt x="3550" y="8012"/>
                  </a:lnTo>
                  <a:lnTo>
                    <a:pt x="3753" y="7505"/>
                  </a:lnTo>
                  <a:lnTo>
                    <a:pt x="4023" y="6998"/>
                  </a:lnTo>
                  <a:lnTo>
                    <a:pt x="4328" y="6525"/>
                  </a:lnTo>
                  <a:lnTo>
                    <a:pt x="4699" y="6051"/>
                  </a:lnTo>
                  <a:lnTo>
                    <a:pt x="5105" y="5646"/>
                  </a:lnTo>
                  <a:lnTo>
                    <a:pt x="5612" y="5240"/>
                  </a:lnTo>
                  <a:lnTo>
                    <a:pt x="5849" y="5071"/>
                  </a:lnTo>
                  <a:lnTo>
                    <a:pt x="6153" y="4902"/>
                  </a:lnTo>
                  <a:lnTo>
                    <a:pt x="6694" y="4632"/>
                  </a:lnTo>
                  <a:lnTo>
                    <a:pt x="7201" y="4429"/>
                  </a:lnTo>
                  <a:lnTo>
                    <a:pt x="7708" y="4260"/>
                  </a:lnTo>
                  <a:lnTo>
                    <a:pt x="8181" y="4125"/>
                  </a:lnTo>
                  <a:lnTo>
                    <a:pt x="8621" y="4023"/>
                  </a:lnTo>
                  <a:lnTo>
                    <a:pt x="9060" y="3956"/>
                  </a:lnTo>
                  <a:lnTo>
                    <a:pt x="9466" y="3922"/>
                  </a:lnTo>
                  <a:lnTo>
                    <a:pt x="10243" y="3922"/>
                  </a:lnTo>
                  <a:lnTo>
                    <a:pt x="10649" y="3989"/>
                  </a:lnTo>
                  <a:lnTo>
                    <a:pt x="10953" y="4023"/>
                  </a:lnTo>
                  <a:lnTo>
                    <a:pt x="11224" y="4091"/>
                  </a:lnTo>
                  <a:lnTo>
                    <a:pt x="11629" y="4226"/>
                  </a:lnTo>
                  <a:lnTo>
                    <a:pt x="11731" y="4260"/>
                  </a:lnTo>
                  <a:lnTo>
                    <a:pt x="11663" y="4496"/>
                  </a:lnTo>
                  <a:lnTo>
                    <a:pt x="11629" y="4767"/>
                  </a:lnTo>
                  <a:lnTo>
                    <a:pt x="11596" y="5105"/>
                  </a:lnTo>
                  <a:lnTo>
                    <a:pt x="11629" y="5443"/>
                  </a:lnTo>
                  <a:lnTo>
                    <a:pt x="11731" y="5815"/>
                  </a:lnTo>
                  <a:lnTo>
                    <a:pt x="11798" y="6018"/>
                  </a:lnTo>
                  <a:lnTo>
                    <a:pt x="11900" y="6220"/>
                  </a:lnTo>
                  <a:lnTo>
                    <a:pt x="12035" y="6423"/>
                  </a:lnTo>
                  <a:lnTo>
                    <a:pt x="12170" y="6626"/>
                  </a:lnTo>
                  <a:lnTo>
                    <a:pt x="12373" y="6829"/>
                  </a:lnTo>
                  <a:lnTo>
                    <a:pt x="12576" y="6998"/>
                  </a:lnTo>
                  <a:lnTo>
                    <a:pt x="12846" y="7167"/>
                  </a:lnTo>
                  <a:lnTo>
                    <a:pt x="13151" y="7336"/>
                  </a:lnTo>
                  <a:lnTo>
                    <a:pt x="13489" y="7471"/>
                  </a:lnTo>
                  <a:lnTo>
                    <a:pt x="13860" y="7640"/>
                  </a:lnTo>
                  <a:lnTo>
                    <a:pt x="14300" y="7742"/>
                  </a:lnTo>
                  <a:lnTo>
                    <a:pt x="14773" y="7843"/>
                  </a:lnTo>
                  <a:lnTo>
                    <a:pt x="14773" y="8012"/>
                  </a:lnTo>
                  <a:lnTo>
                    <a:pt x="14841" y="8452"/>
                  </a:lnTo>
                  <a:lnTo>
                    <a:pt x="15010" y="9094"/>
                  </a:lnTo>
                  <a:lnTo>
                    <a:pt x="15111" y="9432"/>
                  </a:lnTo>
                  <a:lnTo>
                    <a:pt x="15246" y="9837"/>
                  </a:lnTo>
                  <a:lnTo>
                    <a:pt x="15415" y="10243"/>
                  </a:lnTo>
                  <a:lnTo>
                    <a:pt x="15618" y="10649"/>
                  </a:lnTo>
                  <a:lnTo>
                    <a:pt x="15855" y="11021"/>
                  </a:lnTo>
                  <a:lnTo>
                    <a:pt x="16125" y="11392"/>
                  </a:lnTo>
                  <a:lnTo>
                    <a:pt x="16430" y="11731"/>
                  </a:lnTo>
                  <a:lnTo>
                    <a:pt x="16801" y="12069"/>
                  </a:lnTo>
                  <a:lnTo>
                    <a:pt x="17241" y="12305"/>
                  </a:lnTo>
                  <a:lnTo>
                    <a:pt x="17714" y="12508"/>
                  </a:lnTo>
                  <a:lnTo>
                    <a:pt x="17545" y="12846"/>
                  </a:lnTo>
                  <a:lnTo>
                    <a:pt x="17241" y="13657"/>
                  </a:lnTo>
                  <a:lnTo>
                    <a:pt x="17038" y="14131"/>
                  </a:lnTo>
                  <a:lnTo>
                    <a:pt x="16903" y="14638"/>
                  </a:lnTo>
                  <a:lnTo>
                    <a:pt x="16801" y="15111"/>
                  </a:lnTo>
                  <a:lnTo>
                    <a:pt x="16734" y="15517"/>
                  </a:lnTo>
                  <a:lnTo>
                    <a:pt x="16768" y="15753"/>
                  </a:lnTo>
                  <a:lnTo>
                    <a:pt x="16835" y="15855"/>
                  </a:lnTo>
                  <a:lnTo>
                    <a:pt x="16869" y="15922"/>
                  </a:lnTo>
                  <a:lnTo>
                    <a:pt x="17106" y="16057"/>
                  </a:lnTo>
                  <a:lnTo>
                    <a:pt x="17308" y="16125"/>
                  </a:lnTo>
                  <a:lnTo>
                    <a:pt x="17545" y="16193"/>
                  </a:lnTo>
                  <a:lnTo>
                    <a:pt x="17985" y="16193"/>
                  </a:lnTo>
                  <a:lnTo>
                    <a:pt x="18120" y="16159"/>
                  </a:lnTo>
                  <a:lnTo>
                    <a:pt x="17985" y="15719"/>
                  </a:lnTo>
                  <a:lnTo>
                    <a:pt x="17917" y="15314"/>
                  </a:lnTo>
                  <a:lnTo>
                    <a:pt x="17883" y="14908"/>
                  </a:lnTo>
                  <a:lnTo>
                    <a:pt x="17917" y="14536"/>
                  </a:lnTo>
                  <a:lnTo>
                    <a:pt x="17985" y="14198"/>
                  </a:lnTo>
                  <a:lnTo>
                    <a:pt x="18120" y="13860"/>
                  </a:lnTo>
                  <a:lnTo>
                    <a:pt x="18255" y="13522"/>
                  </a:lnTo>
                  <a:lnTo>
                    <a:pt x="18458" y="13218"/>
                  </a:lnTo>
                  <a:lnTo>
                    <a:pt x="18661" y="12947"/>
                  </a:lnTo>
                  <a:lnTo>
                    <a:pt x="18863" y="12677"/>
                  </a:lnTo>
                  <a:lnTo>
                    <a:pt x="19100" y="12440"/>
                  </a:lnTo>
                  <a:lnTo>
                    <a:pt x="19337" y="12238"/>
                  </a:lnTo>
                  <a:lnTo>
                    <a:pt x="19810" y="11866"/>
                  </a:lnTo>
                  <a:lnTo>
                    <a:pt x="20249" y="11562"/>
                  </a:lnTo>
                  <a:lnTo>
                    <a:pt x="20317" y="11257"/>
                  </a:lnTo>
                  <a:lnTo>
                    <a:pt x="20419" y="10987"/>
                  </a:lnTo>
                  <a:lnTo>
                    <a:pt x="20554" y="10615"/>
                  </a:lnTo>
                  <a:lnTo>
                    <a:pt x="20790" y="10243"/>
                  </a:lnTo>
                  <a:lnTo>
                    <a:pt x="21095" y="9837"/>
                  </a:lnTo>
                  <a:lnTo>
                    <a:pt x="21264" y="9635"/>
                  </a:lnTo>
                  <a:lnTo>
                    <a:pt x="21500" y="9466"/>
                  </a:lnTo>
                  <a:lnTo>
                    <a:pt x="21737" y="9263"/>
                  </a:lnTo>
                  <a:lnTo>
                    <a:pt x="21923" y="9147"/>
                  </a:lnTo>
                  <a:lnTo>
                    <a:pt x="21923" y="9147"/>
                  </a:lnTo>
                  <a:lnTo>
                    <a:pt x="21703" y="9229"/>
                  </a:lnTo>
                  <a:lnTo>
                    <a:pt x="21466" y="9398"/>
                  </a:lnTo>
                  <a:lnTo>
                    <a:pt x="21230" y="9533"/>
                  </a:lnTo>
                  <a:lnTo>
                    <a:pt x="20993" y="9702"/>
                  </a:lnTo>
                  <a:lnTo>
                    <a:pt x="20858" y="9939"/>
                  </a:lnTo>
                  <a:lnTo>
                    <a:pt x="20723" y="10142"/>
                  </a:lnTo>
                  <a:lnTo>
                    <a:pt x="20554" y="10345"/>
                  </a:lnTo>
                  <a:lnTo>
                    <a:pt x="20385" y="10547"/>
                  </a:lnTo>
                  <a:lnTo>
                    <a:pt x="20317" y="10615"/>
                  </a:lnTo>
                  <a:lnTo>
                    <a:pt x="20216" y="10987"/>
                  </a:lnTo>
                  <a:lnTo>
                    <a:pt x="20182" y="11257"/>
                  </a:lnTo>
                  <a:lnTo>
                    <a:pt x="20182" y="11426"/>
                  </a:lnTo>
                  <a:lnTo>
                    <a:pt x="20182" y="11494"/>
                  </a:lnTo>
                  <a:lnTo>
                    <a:pt x="20148" y="11223"/>
                  </a:lnTo>
                  <a:lnTo>
                    <a:pt x="20148" y="11088"/>
                  </a:lnTo>
                  <a:lnTo>
                    <a:pt x="20148" y="10919"/>
                  </a:lnTo>
                  <a:lnTo>
                    <a:pt x="20182" y="10784"/>
                  </a:lnTo>
                  <a:lnTo>
                    <a:pt x="19979" y="10953"/>
                  </a:lnTo>
                  <a:lnTo>
                    <a:pt x="19742" y="11122"/>
                  </a:lnTo>
                  <a:lnTo>
                    <a:pt x="19506" y="11223"/>
                  </a:lnTo>
                  <a:lnTo>
                    <a:pt x="19235" y="11325"/>
                  </a:lnTo>
                  <a:lnTo>
                    <a:pt x="18694" y="11426"/>
                  </a:lnTo>
                  <a:lnTo>
                    <a:pt x="18154" y="11460"/>
                  </a:lnTo>
                  <a:lnTo>
                    <a:pt x="17782" y="11460"/>
                  </a:lnTo>
                  <a:lnTo>
                    <a:pt x="17410" y="11392"/>
                  </a:lnTo>
                  <a:lnTo>
                    <a:pt x="17173" y="11325"/>
                  </a:lnTo>
                  <a:lnTo>
                    <a:pt x="16937" y="11223"/>
                  </a:lnTo>
                  <a:lnTo>
                    <a:pt x="16734" y="11088"/>
                  </a:lnTo>
                  <a:lnTo>
                    <a:pt x="16497" y="10953"/>
                  </a:lnTo>
                  <a:lnTo>
                    <a:pt x="16294" y="10784"/>
                  </a:lnTo>
                  <a:lnTo>
                    <a:pt x="16092" y="10615"/>
                  </a:lnTo>
                  <a:lnTo>
                    <a:pt x="15956" y="10412"/>
                  </a:lnTo>
                  <a:lnTo>
                    <a:pt x="15821" y="10176"/>
                  </a:lnTo>
                  <a:lnTo>
                    <a:pt x="15720" y="9871"/>
                  </a:lnTo>
                  <a:lnTo>
                    <a:pt x="15584" y="9668"/>
                  </a:lnTo>
                  <a:lnTo>
                    <a:pt x="15483" y="9466"/>
                  </a:lnTo>
                  <a:lnTo>
                    <a:pt x="15382" y="9229"/>
                  </a:lnTo>
                  <a:lnTo>
                    <a:pt x="15348" y="9026"/>
                  </a:lnTo>
                  <a:lnTo>
                    <a:pt x="15280" y="8654"/>
                  </a:lnTo>
                  <a:lnTo>
                    <a:pt x="15246" y="8350"/>
                  </a:lnTo>
                  <a:lnTo>
                    <a:pt x="15280" y="8080"/>
                  </a:lnTo>
                  <a:lnTo>
                    <a:pt x="15348" y="7708"/>
                  </a:lnTo>
                  <a:lnTo>
                    <a:pt x="15449" y="7336"/>
                  </a:lnTo>
                  <a:lnTo>
                    <a:pt x="15618" y="6998"/>
                  </a:lnTo>
                  <a:lnTo>
                    <a:pt x="15855" y="6660"/>
                  </a:lnTo>
                  <a:lnTo>
                    <a:pt x="16125" y="6389"/>
                  </a:lnTo>
                  <a:lnTo>
                    <a:pt x="16396" y="6119"/>
                  </a:lnTo>
                  <a:lnTo>
                    <a:pt x="16734" y="5882"/>
                  </a:lnTo>
                  <a:lnTo>
                    <a:pt x="17106" y="5680"/>
                  </a:lnTo>
                  <a:lnTo>
                    <a:pt x="17478" y="5544"/>
                  </a:lnTo>
                  <a:lnTo>
                    <a:pt x="17849" y="5443"/>
                  </a:lnTo>
                  <a:lnTo>
                    <a:pt x="18221" y="5409"/>
                  </a:lnTo>
                  <a:lnTo>
                    <a:pt x="18525" y="5443"/>
                  </a:lnTo>
                  <a:lnTo>
                    <a:pt x="18830" y="5477"/>
                  </a:lnTo>
                  <a:lnTo>
                    <a:pt x="19100" y="5544"/>
                  </a:lnTo>
                  <a:lnTo>
                    <a:pt x="19371" y="5646"/>
                  </a:lnTo>
                  <a:lnTo>
                    <a:pt x="19641" y="5781"/>
                  </a:lnTo>
                  <a:lnTo>
                    <a:pt x="19911" y="5950"/>
                  </a:lnTo>
                  <a:lnTo>
                    <a:pt x="20148" y="6119"/>
                  </a:lnTo>
                  <a:lnTo>
                    <a:pt x="20351" y="6322"/>
                  </a:lnTo>
                  <a:lnTo>
                    <a:pt x="20554" y="6558"/>
                  </a:lnTo>
                  <a:lnTo>
                    <a:pt x="20757" y="6795"/>
                  </a:lnTo>
                  <a:lnTo>
                    <a:pt x="20892" y="7032"/>
                  </a:lnTo>
                  <a:lnTo>
                    <a:pt x="21027" y="7302"/>
                  </a:lnTo>
                  <a:lnTo>
                    <a:pt x="21128" y="7573"/>
                  </a:lnTo>
                  <a:lnTo>
                    <a:pt x="21230" y="7877"/>
                  </a:lnTo>
                  <a:lnTo>
                    <a:pt x="21264" y="8181"/>
                  </a:lnTo>
                  <a:lnTo>
                    <a:pt x="21264" y="8485"/>
                  </a:lnTo>
                  <a:lnTo>
                    <a:pt x="21230" y="8959"/>
                  </a:lnTo>
                  <a:lnTo>
                    <a:pt x="21095" y="9432"/>
                  </a:lnTo>
                  <a:lnTo>
                    <a:pt x="21500" y="9161"/>
                  </a:lnTo>
                  <a:lnTo>
                    <a:pt x="21906" y="8959"/>
                  </a:lnTo>
                  <a:lnTo>
                    <a:pt x="22210" y="8823"/>
                  </a:lnTo>
                  <a:lnTo>
                    <a:pt x="22548" y="8688"/>
                  </a:lnTo>
                  <a:lnTo>
                    <a:pt x="23224" y="8519"/>
                  </a:lnTo>
                  <a:lnTo>
                    <a:pt x="23157" y="7944"/>
                  </a:lnTo>
                  <a:lnTo>
                    <a:pt x="23055" y="7404"/>
                  </a:lnTo>
                  <a:lnTo>
                    <a:pt x="22920" y="6863"/>
                  </a:lnTo>
                  <a:lnTo>
                    <a:pt x="22751" y="6288"/>
                  </a:lnTo>
                  <a:lnTo>
                    <a:pt x="22514" y="5781"/>
                  </a:lnTo>
                  <a:lnTo>
                    <a:pt x="22210" y="5240"/>
                  </a:lnTo>
                  <a:lnTo>
                    <a:pt x="21872" y="4733"/>
                  </a:lnTo>
                  <a:lnTo>
                    <a:pt x="21466" y="4260"/>
                  </a:lnTo>
                  <a:lnTo>
                    <a:pt x="21635" y="4125"/>
                  </a:lnTo>
                  <a:lnTo>
                    <a:pt x="22041" y="3719"/>
                  </a:lnTo>
                  <a:lnTo>
                    <a:pt x="22244" y="3482"/>
                  </a:lnTo>
                  <a:lnTo>
                    <a:pt x="22413" y="3246"/>
                  </a:lnTo>
                  <a:lnTo>
                    <a:pt x="22548" y="3009"/>
                  </a:lnTo>
                  <a:lnTo>
                    <a:pt x="22582" y="2908"/>
                  </a:lnTo>
                  <a:lnTo>
                    <a:pt x="22616" y="2806"/>
                  </a:lnTo>
                  <a:lnTo>
                    <a:pt x="22582" y="2705"/>
                  </a:lnTo>
                  <a:lnTo>
                    <a:pt x="22548" y="2637"/>
                  </a:lnTo>
                  <a:lnTo>
                    <a:pt x="22481" y="2570"/>
                  </a:lnTo>
                  <a:lnTo>
                    <a:pt x="22379" y="2536"/>
                  </a:lnTo>
                  <a:lnTo>
                    <a:pt x="22176" y="2468"/>
                  </a:lnTo>
                  <a:lnTo>
                    <a:pt x="21635" y="2468"/>
                  </a:lnTo>
                  <a:lnTo>
                    <a:pt x="21297" y="2536"/>
                  </a:lnTo>
                  <a:lnTo>
                    <a:pt x="20993" y="2637"/>
                  </a:lnTo>
                  <a:lnTo>
                    <a:pt x="20723" y="2739"/>
                  </a:lnTo>
                  <a:lnTo>
                    <a:pt x="20249" y="2908"/>
                  </a:lnTo>
                  <a:lnTo>
                    <a:pt x="20080" y="2975"/>
                  </a:lnTo>
                  <a:lnTo>
                    <a:pt x="20148" y="2603"/>
                  </a:lnTo>
                  <a:lnTo>
                    <a:pt x="20216" y="2198"/>
                  </a:lnTo>
                  <a:lnTo>
                    <a:pt x="20249" y="1724"/>
                  </a:lnTo>
                  <a:lnTo>
                    <a:pt x="20216" y="1285"/>
                  </a:lnTo>
                  <a:lnTo>
                    <a:pt x="20148" y="1082"/>
                  </a:lnTo>
                  <a:lnTo>
                    <a:pt x="20080" y="879"/>
                  </a:lnTo>
                  <a:lnTo>
                    <a:pt x="19979" y="710"/>
                  </a:lnTo>
                  <a:lnTo>
                    <a:pt x="19844" y="609"/>
                  </a:lnTo>
                  <a:lnTo>
                    <a:pt x="19675" y="541"/>
                  </a:lnTo>
                  <a:lnTo>
                    <a:pt x="19472" y="507"/>
                  </a:lnTo>
                  <a:lnTo>
                    <a:pt x="19371" y="507"/>
                  </a:lnTo>
                  <a:lnTo>
                    <a:pt x="19100" y="575"/>
                  </a:lnTo>
                  <a:lnTo>
                    <a:pt x="18897" y="643"/>
                  </a:lnTo>
                  <a:lnTo>
                    <a:pt x="18728" y="778"/>
                  </a:lnTo>
                  <a:lnTo>
                    <a:pt x="18593" y="947"/>
                  </a:lnTo>
                  <a:lnTo>
                    <a:pt x="18525" y="1082"/>
                  </a:lnTo>
                  <a:lnTo>
                    <a:pt x="18458" y="1285"/>
                  </a:lnTo>
                  <a:lnTo>
                    <a:pt x="18424" y="1454"/>
                  </a:lnTo>
                  <a:lnTo>
                    <a:pt x="18424" y="1623"/>
                  </a:lnTo>
                  <a:lnTo>
                    <a:pt x="18424" y="1893"/>
                  </a:lnTo>
                  <a:lnTo>
                    <a:pt x="18492" y="2130"/>
                  </a:lnTo>
                  <a:lnTo>
                    <a:pt x="18525" y="2333"/>
                  </a:lnTo>
                  <a:lnTo>
                    <a:pt x="17816" y="1995"/>
                  </a:lnTo>
                  <a:lnTo>
                    <a:pt x="17038" y="1691"/>
                  </a:lnTo>
                  <a:lnTo>
                    <a:pt x="15990" y="1319"/>
                  </a:lnTo>
                  <a:lnTo>
                    <a:pt x="14706" y="913"/>
                  </a:lnTo>
                  <a:lnTo>
                    <a:pt x="13962" y="710"/>
                  </a:lnTo>
                  <a:lnTo>
                    <a:pt x="13151" y="541"/>
                  </a:lnTo>
                  <a:lnTo>
                    <a:pt x="12305" y="372"/>
                  </a:lnTo>
                  <a:lnTo>
                    <a:pt x="11426" y="203"/>
                  </a:lnTo>
                  <a:lnTo>
                    <a:pt x="10480" y="102"/>
                  </a:lnTo>
                  <a:lnTo>
                    <a:pt x="9466" y="0"/>
                  </a:lnTo>
                  <a:close/>
                </a:path>
              </a:pathLst>
            </a:custGeom>
            <a:solidFill>
              <a:srgbClr val="F56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310;p71">
              <a:extLst>
                <a:ext uri="{FF2B5EF4-FFF2-40B4-BE49-F238E27FC236}">
                  <a16:creationId xmlns:a16="http://schemas.microsoft.com/office/drawing/2014/main" xmlns="" id="{66C62A5B-07EE-4CA2-99DB-34F4BE3945EA}"/>
                </a:ext>
              </a:extLst>
            </p:cNvPr>
            <p:cNvSpPr/>
            <p:nvPr/>
          </p:nvSpPr>
          <p:spPr>
            <a:xfrm>
              <a:off x="4969050" y="1739825"/>
              <a:ext cx="120900" cy="118325"/>
            </a:xfrm>
            <a:custGeom>
              <a:avLst/>
              <a:gdLst/>
              <a:ahLst/>
              <a:cxnLst/>
              <a:rect l="l" t="t" r="r" b="b"/>
              <a:pathLst>
                <a:path w="4836" h="4733" fill="none" extrusionOk="0">
                  <a:moveTo>
                    <a:pt x="2266" y="4733"/>
                  </a:moveTo>
                  <a:lnTo>
                    <a:pt x="2266" y="4733"/>
                  </a:lnTo>
                  <a:lnTo>
                    <a:pt x="1962" y="4699"/>
                  </a:lnTo>
                  <a:lnTo>
                    <a:pt x="1657" y="4631"/>
                  </a:lnTo>
                  <a:lnTo>
                    <a:pt x="1657" y="4631"/>
                  </a:lnTo>
                  <a:lnTo>
                    <a:pt x="1387" y="4530"/>
                  </a:lnTo>
                  <a:lnTo>
                    <a:pt x="1150" y="4429"/>
                  </a:lnTo>
                  <a:lnTo>
                    <a:pt x="914" y="4260"/>
                  </a:lnTo>
                  <a:lnTo>
                    <a:pt x="677" y="4091"/>
                  </a:lnTo>
                  <a:lnTo>
                    <a:pt x="677" y="4091"/>
                  </a:lnTo>
                  <a:lnTo>
                    <a:pt x="508" y="3854"/>
                  </a:lnTo>
                  <a:lnTo>
                    <a:pt x="339" y="3617"/>
                  </a:lnTo>
                  <a:lnTo>
                    <a:pt x="339" y="3617"/>
                  </a:lnTo>
                  <a:lnTo>
                    <a:pt x="238" y="3482"/>
                  </a:lnTo>
                  <a:lnTo>
                    <a:pt x="170" y="3347"/>
                  </a:lnTo>
                  <a:lnTo>
                    <a:pt x="102" y="3043"/>
                  </a:lnTo>
                  <a:lnTo>
                    <a:pt x="102" y="3043"/>
                  </a:lnTo>
                  <a:lnTo>
                    <a:pt x="35" y="2671"/>
                  </a:lnTo>
                  <a:lnTo>
                    <a:pt x="1" y="2333"/>
                  </a:lnTo>
                  <a:lnTo>
                    <a:pt x="35" y="1995"/>
                  </a:lnTo>
                  <a:lnTo>
                    <a:pt x="136" y="1623"/>
                  </a:lnTo>
                  <a:lnTo>
                    <a:pt x="136" y="1623"/>
                  </a:lnTo>
                  <a:lnTo>
                    <a:pt x="271" y="1217"/>
                  </a:lnTo>
                  <a:lnTo>
                    <a:pt x="508" y="879"/>
                  </a:lnTo>
                  <a:lnTo>
                    <a:pt x="643" y="710"/>
                  </a:lnTo>
                  <a:lnTo>
                    <a:pt x="778" y="575"/>
                  </a:lnTo>
                  <a:lnTo>
                    <a:pt x="947" y="440"/>
                  </a:lnTo>
                  <a:lnTo>
                    <a:pt x="1117" y="305"/>
                  </a:lnTo>
                  <a:lnTo>
                    <a:pt x="1117" y="305"/>
                  </a:lnTo>
                  <a:lnTo>
                    <a:pt x="1353" y="203"/>
                  </a:lnTo>
                  <a:lnTo>
                    <a:pt x="1590" y="135"/>
                  </a:lnTo>
                  <a:lnTo>
                    <a:pt x="1826" y="68"/>
                  </a:lnTo>
                  <a:lnTo>
                    <a:pt x="2063" y="34"/>
                  </a:lnTo>
                  <a:lnTo>
                    <a:pt x="2063" y="34"/>
                  </a:lnTo>
                  <a:lnTo>
                    <a:pt x="2333" y="0"/>
                  </a:lnTo>
                  <a:lnTo>
                    <a:pt x="2333" y="0"/>
                  </a:lnTo>
                  <a:lnTo>
                    <a:pt x="2435" y="0"/>
                  </a:lnTo>
                  <a:lnTo>
                    <a:pt x="2435" y="0"/>
                  </a:lnTo>
                  <a:lnTo>
                    <a:pt x="2773" y="34"/>
                  </a:lnTo>
                  <a:lnTo>
                    <a:pt x="2942" y="68"/>
                  </a:lnTo>
                  <a:lnTo>
                    <a:pt x="3111" y="102"/>
                  </a:lnTo>
                  <a:lnTo>
                    <a:pt x="3111" y="102"/>
                  </a:lnTo>
                  <a:lnTo>
                    <a:pt x="3753" y="372"/>
                  </a:lnTo>
                  <a:lnTo>
                    <a:pt x="3753" y="372"/>
                  </a:lnTo>
                  <a:lnTo>
                    <a:pt x="3990" y="541"/>
                  </a:lnTo>
                  <a:lnTo>
                    <a:pt x="4193" y="744"/>
                  </a:lnTo>
                  <a:lnTo>
                    <a:pt x="4362" y="947"/>
                  </a:lnTo>
                  <a:lnTo>
                    <a:pt x="4531" y="1183"/>
                  </a:lnTo>
                  <a:lnTo>
                    <a:pt x="4531" y="1183"/>
                  </a:lnTo>
                  <a:lnTo>
                    <a:pt x="4666" y="1420"/>
                  </a:lnTo>
                  <a:lnTo>
                    <a:pt x="4734" y="1690"/>
                  </a:lnTo>
                  <a:lnTo>
                    <a:pt x="4801" y="1995"/>
                  </a:lnTo>
                  <a:lnTo>
                    <a:pt x="4835" y="2265"/>
                  </a:lnTo>
                  <a:lnTo>
                    <a:pt x="4835" y="2265"/>
                  </a:lnTo>
                  <a:lnTo>
                    <a:pt x="4801" y="2569"/>
                  </a:lnTo>
                  <a:lnTo>
                    <a:pt x="4734" y="2840"/>
                  </a:lnTo>
                  <a:lnTo>
                    <a:pt x="4666" y="3110"/>
                  </a:lnTo>
                  <a:lnTo>
                    <a:pt x="4531" y="3381"/>
                  </a:lnTo>
                  <a:lnTo>
                    <a:pt x="4531" y="3381"/>
                  </a:lnTo>
                  <a:lnTo>
                    <a:pt x="4193" y="3820"/>
                  </a:lnTo>
                  <a:lnTo>
                    <a:pt x="4193" y="3820"/>
                  </a:lnTo>
                  <a:lnTo>
                    <a:pt x="3990" y="4023"/>
                  </a:lnTo>
                  <a:lnTo>
                    <a:pt x="3787" y="4192"/>
                  </a:lnTo>
                  <a:lnTo>
                    <a:pt x="3550" y="4327"/>
                  </a:lnTo>
                  <a:lnTo>
                    <a:pt x="3314" y="4462"/>
                  </a:lnTo>
                  <a:lnTo>
                    <a:pt x="3077" y="4598"/>
                  </a:lnTo>
                  <a:lnTo>
                    <a:pt x="2807" y="4665"/>
                  </a:lnTo>
                  <a:lnTo>
                    <a:pt x="2536" y="4733"/>
                  </a:lnTo>
                  <a:lnTo>
                    <a:pt x="2266" y="47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311;p71">
              <a:extLst>
                <a:ext uri="{FF2B5EF4-FFF2-40B4-BE49-F238E27FC236}">
                  <a16:creationId xmlns:a16="http://schemas.microsoft.com/office/drawing/2014/main" xmlns="" id="{C6BA3F17-BFFE-4DCB-8DB2-32B17068A567}"/>
                </a:ext>
              </a:extLst>
            </p:cNvPr>
            <p:cNvSpPr/>
            <p:nvPr/>
          </p:nvSpPr>
          <p:spPr>
            <a:xfrm>
              <a:off x="4668200" y="1691650"/>
              <a:ext cx="580625" cy="404825"/>
            </a:xfrm>
            <a:custGeom>
              <a:avLst/>
              <a:gdLst/>
              <a:ahLst/>
              <a:cxnLst/>
              <a:rect l="l" t="t" r="r" b="b"/>
              <a:pathLst>
                <a:path w="23225" h="16193" fill="none" extrusionOk="0">
                  <a:moveTo>
                    <a:pt x="9466" y="0"/>
                  </a:moveTo>
                  <a:lnTo>
                    <a:pt x="9466" y="0"/>
                  </a:lnTo>
                  <a:lnTo>
                    <a:pt x="9229" y="440"/>
                  </a:lnTo>
                  <a:lnTo>
                    <a:pt x="8993" y="879"/>
                  </a:lnTo>
                  <a:lnTo>
                    <a:pt x="8688" y="1319"/>
                  </a:lnTo>
                  <a:lnTo>
                    <a:pt x="8384" y="1758"/>
                  </a:lnTo>
                  <a:lnTo>
                    <a:pt x="8046" y="2164"/>
                  </a:lnTo>
                  <a:lnTo>
                    <a:pt x="7674" y="2536"/>
                  </a:lnTo>
                  <a:lnTo>
                    <a:pt x="7302" y="2908"/>
                  </a:lnTo>
                  <a:lnTo>
                    <a:pt x="6897" y="3246"/>
                  </a:lnTo>
                  <a:lnTo>
                    <a:pt x="6491" y="3550"/>
                  </a:lnTo>
                  <a:lnTo>
                    <a:pt x="6052" y="3820"/>
                  </a:lnTo>
                  <a:lnTo>
                    <a:pt x="5612" y="4057"/>
                  </a:lnTo>
                  <a:lnTo>
                    <a:pt x="5139" y="4260"/>
                  </a:lnTo>
                  <a:lnTo>
                    <a:pt x="4666" y="4429"/>
                  </a:lnTo>
                  <a:lnTo>
                    <a:pt x="4192" y="4530"/>
                  </a:lnTo>
                  <a:lnTo>
                    <a:pt x="3719" y="4632"/>
                  </a:lnTo>
                  <a:lnTo>
                    <a:pt x="3212" y="4632"/>
                  </a:lnTo>
                  <a:lnTo>
                    <a:pt x="3212" y="4632"/>
                  </a:lnTo>
                  <a:lnTo>
                    <a:pt x="2671" y="4598"/>
                  </a:lnTo>
                  <a:lnTo>
                    <a:pt x="2096" y="4496"/>
                  </a:lnTo>
                  <a:lnTo>
                    <a:pt x="1522" y="4327"/>
                  </a:lnTo>
                  <a:lnTo>
                    <a:pt x="981" y="4091"/>
                  </a:lnTo>
                  <a:lnTo>
                    <a:pt x="981" y="4091"/>
                  </a:lnTo>
                  <a:lnTo>
                    <a:pt x="710" y="3922"/>
                  </a:lnTo>
                  <a:lnTo>
                    <a:pt x="474" y="3753"/>
                  </a:lnTo>
                  <a:lnTo>
                    <a:pt x="237" y="3550"/>
                  </a:lnTo>
                  <a:lnTo>
                    <a:pt x="68" y="3313"/>
                  </a:lnTo>
                  <a:lnTo>
                    <a:pt x="68" y="3313"/>
                  </a:lnTo>
                  <a:lnTo>
                    <a:pt x="1" y="3685"/>
                  </a:lnTo>
                  <a:lnTo>
                    <a:pt x="1" y="4057"/>
                  </a:lnTo>
                  <a:lnTo>
                    <a:pt x="68" y="4429"/>
                  </a:lnTo>
                  <a:lnTo>
                    <a:pt x="170" y="4733"/>
                  </a:lnTo>
                  <a:lnTo>
                    <a:pt x="339" y="5037"/>
                  </a:lnTo>
                  <a:lnTo>
                    <a:pt x="541" y="5308"/>
                  </a:lnTo>
                  <a:lnTo>
                    <a:pt x="778" y="5544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082" y="5713"/>
                  </a:lnTo>
                  <a:lnTo>
                    <a:pt x="1116" y="5747"/>
                  </a:lnTo>
                  <a:lnTo>
                    <a:pt x="1116" y="5747"/>
                  </a:lnTo>
                  <a:lnTo>
                    <a:pt x="1116" y="5747"/>
                  </a:lnTo>
                  <a:lnTo>
                    <a:pt x="1116" y="5747"/>
                  </a:lnTo>
                  <a:lnTo>
                    <a:pt x="1116" y="5747"/>
                  </a:lnTo>
                  <a:lnTo>
                    <a:pt x="981" y="5849"/>
                  </a:lnTo>
                  <a:lnTo>
                    <a:pt x="744" y="6119"/>
                  </a:lnTo>
                  <a:lnTo>
                    <a:pt x="643" y="6322"/>
                  </a:lnTo>
                  <a:lnTo>
                    <a:pt x="508" y="6558"/>
                  </a:lnTo>
                  <a:lnTo>
                    <a:pt x="440" y="6829"/>
                  </a:lnTo>
                  <a:lnTo>
                    <a:pt x="406" y="7099"/>
                  </a:lnTo>
                  <a:lnTo>
                    <a:pt x="406" y="7099"/>
                  </a:lnTo>
                  <a:lnTo>
                    <a:pt x="440" y="7268"/>
                  </a:lnTo>
                  <a:lnTo>
                    <a:pt x="474" y="7471"/>
                  </a:lnTo>
                  <a:lnTo>
                    <a:pt x="541" y="7674"/>
                  </a:lnTo>
                  <a:lnTo>
                    <a:pt x="643" y="7877"/>
                  </a:lnTo>
                  <a:lnTo>
                    <a:pt x="812" y="8080"/>
                  </a:lnTo>
                  <a:lnTo>
                    <a:pt x="1015" y="8282"/>
                  </a:lnTo>
                  <a:lnTo>
                    <a:pt x="1251" y="8452"/>
                  </a:lnTo>
                  <a:lnTo>
                    <a:pt x="1556" y="8654"/>
                  </a:lnTo>
                  <a:lnTo>
                    <a:pt x="1556" y="8654"/>
                  </a:lnTo>
                  <a:lnTo>
                    <a:pt x="1589" y="8992"/>
                  </a:lnTo>
                  <a:lnTo>
                    <a:pt x="1623" y="9297"/>
                  </a:lnTo>
                  <a:lnTo>
                    <a:pt x="1725" y="9702"/>
                  </a:lnTo>
                  <a:lnTo>
                    <a:pt x="1894" y="10142"/>
                  </a:lnTo>
                  <a:lnTo>
                    <a:pt x="1995" y="10345"/>
                  </a:lnTo>
                  <a:lnTo>
                    <a:pt x="2130" y="10547"/>
                  </a:lnTo>
                  <a:lnTo>
                    <a:pt x="2299" y="10750"/>
                  </a:lnTo>
                  <a:lnTo>
                    <a:pt x="2502" y="10953"/>
                  </a:lnTo>
                  <a:lnTo>
                    <a:pt x="2705" y="11088"/>
                  </a:lnTo>
                  <a:lnTo>
                    <a:pt x="2942" y="11223"/>
                  </a:lnTo>
                  <a:lnTo>
                    <a:pt x="2942" y="11223"/>
                  </a:lnTo>
                  <a:lnTo>
                    <a:pt x="2942" y="11190"/>
                  </a:lnTo>
                  <a:lnTo>
                    <a:pt x="2942" y="11190"/>
                  </a:lnTo>
                  <a:lnTo>
                    <a:pt x="2942" y="10852"/>
                  </a:lnTo>
                  <a:lnTo>
                    <a:pt x="3009" y="10243"/>
                  </a:lnTo>
                  <a:lnTo>
                    <a:pt x="3144" y="9432"/>
                  </a:lnTo>
                  <a:lnTo>
                    <a:pt x="3246" y="8992"/>
                  </a:lnTo>
                  <a:lnTo>
                    <a:pt x="3381" y="8519"/>
                  </a:lnTo>
                  <a:lnTo>
                    <a:pt x="3550" y="8012"/>
                  </a:lnTo>
                  <a:lnTo>
                    <a:pt x="3753" y="7505"/>
                  </a:lnTo>
                  <a:lnTo>
                    <a:pt x="4023" y="6998"/>
                  </a:lnTo>
                  <a:lnTo>
                    <a:pt x="4328" y="6525"/>
                  </a:lnTo>
                  <a:lnTo>
                    <a:pt x="4699" y="6051"/>
                  </a:lnTo>
                  <a:lnTo>
                    <a:pt x="5105" y="5646"/>
                  </a:lnTo>
                  <a:lnTo>
                    <a:pt x="5612" y="5240"/>
                  </a:lnTo>
                  <a:lnTo>
                    <a:pt x="5849" y="5071"/>
                  </a:lnTo>
                  <a:lnTo>
                    <a:pt x="6153" y="4902"/>
                  </a:lnTo>
                  <a:lnTo>
                    <a:pt x="6153" y="4902"/>
                  </a:lnTo>
                  <a:lnTo>
                    <a:pt x="6694" y="4632"/>
                  </a:lnTo>
                  <a:lnTo>
                    <a:pt x="7201" y="4429"/>
                  </a:lnTo>
                  <a:lnTo>
                    <a:pt x="7708" y="4260"/>
                  </a:lnTo>
                  <a:lnTo>
                    <a:pt x="8181" y="4125"/>
                  </a:lnTo>
                  <a:lnTo>
                    <a:pt x="8621" y="4023"/>
                  </a:lnTo>
                  <a:lnTo>
                    <a:pt x="9060" y="3956"/>
                  </a:lnTo>
                  <a:lnTo>
                    <a:pt x="9466" y="3922"/>
                  </a:lnTo>
                  <a:lnTo>
                    <a:pt x="9838" y="3922"/>
                  </a:lnTo>
                  <a:lnTo>
                    <a:pt x="9838" y="3922"/>
                  </a:lnTo>
                  <a:lnTo>
                    <a:pt x="10243" y="3922"/>
                  </a:lnTo>
                  <a:lnTo>
                    <a:pt x="10649" y="3989"/>
                  </a:lnTo>
                  <a:lnTo>
                    <a:pt x="10953" y="4023"/>
                  </a:lnTo>
                  <a:lnTo>
                    <a:pt x="11224" y="4091"/>
                  </a:lnTo>
                  <a:lnTo>
                    <a:pt x="11629" y="4226"/>
                  </a:lnTo>
                  <a:lnTo>
                    <a:pt x="11731" y="4260"/>
                  </a:lnTo>
                  <a:lnTo>
                    <a:pt x="11731" y="4260"/>
                  </a:lnTo>
                  <a:lnTo>
                    <a:pt x="11731" y="4260"/>
                  </a:lnTo>
                  <a:lnTo>
                    <a:pt x="11731" y="4260"/>
                  </a:lnTo>
                  <a:lnTo>
                    <a:pt x="11663" y="4496"/>
                  </a:lnTo>
                  <a:lnTo>
                    <a:pt x="11629" y="4767"/>
                  </a:lnTo>
                  <a:lnTo>
                    <a:pt x="11596" y="5105"/>
                  </a:lnTo>
                  <a:lnTo>
                    <a:pt x="11596" y="5105"/>
                  </a:lnTo>
                  <a:lnTo>
                    <a:pt x="11629" y="5443"/>
                  </a:lnTo>
                  <a:lnTo>
                    <a:pt x="11731" y="5815"/>
                  </a:lnTo>
                  <a:lnTo>
                    <a:pt x="11798" y="6018"/>
                  </a:lnTo>
                  <a:lnTo>
                    <a:pt x="11900" y="6220"/>
                  </a:lnTo>
                  <a:lnTo>
                    <a:pt x="12035" y="6423"/>
                  </a:lnTo>
                  <a:lnTo>
                    <a:pt x="12170" y="6626"/>
                  </a:lnTo>
                  <a:lnTo>
                    <a:pt x="12373" y="6829"/>
                  </a:lnTo>
                  <a:lnTo>
                    <a:pt x="12576" y="6998"/>
                  </a:lnTo>
                  <a:lnTo>
                    <a:pt x="12846" y="7167"/>
                  </a:lnTo>
                  <a:lnTo>
                    <a:pt x="13151" y="7336"/>
                  </a:lnTo>
                  <a:lnTo>
                    <a:pt x="13489" y="7471"/>
                  </a:lnTo>
                  <a:lnTo>
                    <a:pt x="13860" y="7640"/>
                  </a:lnTo>
                  <a:lnTo>
                    <a:pt x="14300" y="7742"/>
                  </a:lnTo>
                  <a:lnTo>
                    <a:pt x="14773" y="7843"/>
                  </a:lnTo>
                  <a:lnTo>
                    <a:pt x="14773" y="7843"/>
                  </a:lnTo>
                  <a:lnTo>
                    <a:pt x="14773" y="8012"/>
                  </a:lnTo>
                  <a:lnTo>
                    <a:pt x="14841" y="8452"/>
                  </a:lnTo>
                  <a:lnTo>
                    <a:pt x="15010" y="9094"/>
                  </a:lnTo>
                  <a:lnTo>
                    <a:pt x="15111" y="9432"/>
                  </a:lnTo>
                  <a:lnTo>
                    <a:pt x="15246" y="9837"/>
                  </a:lnTo>
                  <a:lnTo>
                    <a:pt x="15415" y="10243"/>
                  </a:lnTo>
                  <a:lnTo>
                    <a:pt x="15618" y="10649"/>
                  </a:lnTo>
                  <a:lnTo>
                    <a:pt x="15855" y="11021"/>
                  </a:lnTo>
                  <a:lnTo>
                    <a:pt x="16125" y="11392"/>
                  </a:lnTo>
                  <a:lnTo>
                    <a:pt x="16430" y="11731"/>
                  </a:lnTo>
                  <a:lnTo>
                    <a:pt x="16801" y="12069"/>
                  </a:lnTo>
                  <a:lnTo>
                    <a:pt x="17241" y="12305"/>
                  </a:lnTo>
                  <a:lnTo>
                    <a:pt x="17714" y="12508"/>
                  </a:lnTo>
                  <a:lnTo>
                    <a:pt x="17714" y="12508"/>
                  </a:lnTo>
                  <a:lnTo>
                    <a:pt x="17714" y="12508"/>
                  </a:lnTo>
                  <a:lnTo>
                    <a:pt x="17714" y="12508"/>
                  </a:lnTo>
                  <a:lnTo>
                    <a:pt x="17545" y="12846"/>
                  </a:lnTo>
                  <a:lnTo>
                    <a:pt x="17241" y="13657"/>
                  </a:lnTo>
                  <a:lnTo>
                    <a:pt x="17038" y="14131"/>
                  </a:lnTo>
                  <a:lnTo>
                    <a:pt x="16903" y="14638"/>
                  </a:lnTo>
                  <a:lnTo>
                    <a:pt x="16801" y="15111"/>
                  </a:lnTo>
                  <a:lnTo>
                    <a:pt x="16734" y="15517"/>
                  </a:lnTo>
                  <a:lnTo>
                    <a:pt x="16734" y="15517"/>
                  </a:lnTo>
                  <a:lnTo>
                    <a:pt x="16768" y="15753"/>
                  </a:lnTo>
                  <a:lnTo>
                    <a:pt x="16835" y="15855"/>
                  </a:lnTo>
                  <a:lnTo>
                    <a:pt x="16869" y="15922"/>
                  </a:lnTo>
                  <a:lnTo>
                    <a:pt x="16869" y="15922"/>
                  </a:lnTo>
                  <a:lnTo>
                    <a:pt x="17106" y="16057"/>
                  </a:lnTo>
                  <a:lnTo>
                    <a:pt x="17308" y="16125"/>
                  </a:lnTo>
                  <a:lnTo>
                    <a:pt x="17545" y="16193"/>
                  </a:lnTo>
                  <a:lnTo>
                    <a:pt x="17748" y="16193"/>
                  </a:lnTo>
                  <a:lnTo>
                    <a:pt x="17748" y="16193"/>
                  </a:lnTo>
                  <a:lnTo>
                    <a:pt x="17985" y="16193"/>
                  </a:lnTo>
                  <a:lnTo>
                    <a:pt x="18120" y="16159"/>
                  </a:lnTo>
                  <a:lnTo>
                    <a:pt x="18120" y="16159"/>
                  </a:lnTo>
                  <a:lnTo>
                    <a:pt x="17985" y="15719"/>
                  </a:lnTo>
                  <a:lnTo>
                    <a:pt x="17917" y="15314"/>
                  </a:lnTo>
                  <a:lnTo>
                    <a:pt x="17883" y="14908"/>
                  </a:lnTo>
                  <a:lnTo>
                    <a:pt x="17917" y="14536"/>
                  </a:lnTo>
                  <a:lnTo>
                    <a:pt x="17985" y="14198"/>
                  </a:lnTo>
                  <a:lnTo>
                    <a:pt x="18120" y="13860"/>
                  </a:lnTo>
                  <a:lnTo>
                    <a:pt x="18255" y="13522"/>
                  </a:lnTo>
                  <a:lnTo>
                    <a:pt x="18458" y="13218"/>
                  </a:lnTo>
                  <a:lnTo>
                    <a:pt x="18661" y="12947"/>
                  </a:lnTo>
                  <a:lnTo>
                    <a:pt x="18863" y="12677"/>
                  </a:lnTo>
                  <a:lnTo>
                    <a:pt x="19100" y="12440"/>
                  </a:lnTo>
                  <a:lnTo>
                    <a:pt x="19337" y="12238"/>
                  </a:lnTo>
                  <a:lnTo>
                    <a:pt x="19810" y="11866"/>
                  </a:lnTo>
                  <a:lnTo>
                    <a:pt x="20249" y="11562"/>
                  </a:lnTo>
                  <a:lnTo>
                    <a:pt x="20249" y="11562"/>
                  </a:lnTo>
                  <a:lnTo>
                    <a:pt x="20317" y="11257"/>
                  </a:lnTo>
                  <a:lnTo>
                    <a:pt x="20419" y="10987"/>
                  </a:lnTo>
                  <a:lnTo>
                    <a:pt x="20554" y="10615"/>
                  </a:lnTo>
                  <a:lnTo>
                    <a:pt x="20790" y="10243"/>
                  </a:lnTo>
                  <a:lnTo>
                    <a:pt x="21095" y="9837"/>
                  </a:lnTo>
                  <a:lnTo>
                    <a:pt x="21264" y="9635"/>
                  </a:lnTo>
                  <a:lnTo>
                    <a:pt x="21500" y="9466"/>
                  </a:lnTo>
                  <a:lnTo>
                    <a:pt x="21737" y="9263"/>
                  </a:lnTo>
                  <a:lnTo>
                    <a:pt x="22007" y="9094"/>
                  </a:lnTo>
                  <a:lnTo>
                    <a:pt x="22007" y="9094"/>
                  </a:lnTo>
                  <a:lnTo>
                    <a:pt x="21974" y="9128"/>
                  </a:lnTo>
                  <a:lnTo>
                    <a:pt x="21974" y="9128"/>
                  </a:lnTo>
                  <a:lnTo>
                    <a:pt x="21703" y="9229"/>
                  </a:lnTo>
                  <a:lnTo>
                    <a:pt x="21466" y="9398"/>
                  </a:lnTo>
                  <a:lnTo>
                    <a:pt x="21230" y="9533"/>
                  </a:lnTo>
                  <a:lnTo>
                    <a:pt x="20993" y="9702"/>
                  </a:lnTo>
                  <a:lnTo>
                    <a:pt x="20993" y="9702"/>
                  </a:lnTo>
                  <a:lnTo>
                    <a:pt x="20858" y="9939"/>
                  </a:lnTo>
                  <a:lnTo>
                    <a:pt x="20723" y="10142"/>
                  </a:lnTo>
                  <a:lnTo>
                    <a:pt x="20554" y="10345"/>
                  </a:lnTo>
                  <a:lnTo>
                    <a:pt x="20385" y="10547"/>
                  </a:lnTo>
                  <a:lnTo>
                    <a:pt x="20385" y="10547"/>
                  </a:lnTo>
                  <a:lnTo>
                    <a:pt x="20317" y="10615"/>
                  </a:lnTo>
                  <a:lnTo>
                    <a:pt x="20317" y="10615"/>
                  </a:lnTo>
                  <a:lnTo>
                    <a:pt x="20216" y="10987"/>
                  </a:lnTo>
                  <a:lnTo>
                    <a:pt x="20182" y="11257"/>
                  </a:lnTo>
                  <a:lnTo>
                    <a:pt x="20182" y="11426"/>
                  </a:lnTo>
                  <a:lnTo>
                    <a:pt x="20182" y="11494"/>
                  </a:lnTo>
                  <a:lnTo>
                    <a:pt x="20182" y="11494"/>
                  </a:lnTo>
                  <a:lnTo>
                    <a:pt x="20182" y="11494"/>
                  </a:lnTo>
                  <a:lnTo>
                    <a:pt x="20182" y="11494"/>
                  </a:lnTo>
                  <a:lnTo>
                    <a:pt x="20182" y="11494"/>
                  </a:lnTo>
                  <a:lnTo>
                    <a:pt x="20182" y="11494"/>
                  </a:lnTo>
                  <a:lnTo>
                    <a:pt x="20148" y="11223"/>
                  </a:lnTo>
                  <a:lnTo>
                    <a:pt x="20148" y="11223"/>
                  </a:lnTo>
                  <a:lnTo>
                    <a:pt x="20148" y="11088"/>
                  </a:lnTo>
                  <a:lnTo>
                    <a:pt x="20148" y="11088"/>
                  </a:lnTo>
                  <a:lnTo>
                    <a:pt x="20148" y="10919"/>
                  </a:lnTo>
                  <a:lnTo>
                    <a:pt x="20148" y="10919"/>
                  </a:lnTo>
                  <a:lnTo>
                    <a:pt x="20182" y="10784"/>
                  </a:lnTo>
                  <a:lnTo>
                    <a:pt x="20182" y="10784"/>
                  </a:lnTo>
                  <a:lnTo>
                    <a:pt x="19979" y="10953"/>
                  </a:lnTo>
                  <a:lnTo>
                    <a:pt x="19742" y="11122"/>
                  </a:lnTo>
                  <a:lnTo>
                    <a:pt x="19506" y="11223"/>
                  </a:lnTo>
                  <a:lnTo>
                    <a:pt x="19235" y="11325"/>
                  </a:lnTo>
                  <a:lnTo>
                    <a:pt x="19235" y="11325"/>
                  </a:lnTo>
                  <a:lnTo>
                    <a:pt x="18694" y="11426"/>
                  </a:lnTo>
                  <a:lnTo>
                    <a:pt x="18154" y="11460"/>
                  </a:lnTo>
                  <a:lnTo>
                    <a:pt x="18154" y="11460"/>
                  </a:lnTo>
                  <a:lnTo>
                    <a:pt x="17782" y="11460"/>
                  </a:lnTo>
                  <a:lnTo>
                    <a:pt x="17410" y="11392"/>
                  </a:lnTo>
                  <a:lnTo>
                    <a:pt x="17410" y="11392"/>
                  </a:lnTo>
                  <a:lnTo>
                    <a:pt x="17173" y="11325"/>
                  </a:lnTo>
                  <a:lnTo>
                    <a:pt x="16937" y="11223"/>
                  </a:lnTo>
                  <a:lnTo>
                    <a:pt x="16734" y="11088"/>
                  </a:lnTo>
                  <a:lnTo>
                    <a:pt x="16497" y="10953"/>
                  </a:lnTo>
                  <a:lnTo>
                    <a:pt x="16294" y="10784"/>
                  </a:lnTo>
                  <a:lnTo>
                    <a:pt x="16092" y="10615"/>
                  </a:lnTo>
                  <a:lnTo>
                    <a:pt x="15956" y="10412"/>
                  </a:lnTo>
                  <a:lnTo>
                    <a:pt x="15821" y="10176"/>
                  </a:lnTo>
                  <a:lnTo>
                    <a:pt x="15821" y="10176"/>
                  </a:lnTo>
                  <a:lnTo>
                    <a:pt x="15720" y="9871"/>
                  </a:lnTo>
                  <a:lnTo>
                    <a:pt x="15720" y="9871"/>
                  </a:lnTo>
                  <a:lnTo>
                    <a:pt x="15584" y="9668"/>
                  </a:lnTo>
                  <a:lnTo>
                    <a:pt x="15483" y="9466"/>
                  </a:lnTo>
                  <a:lnTo>
                    <a:pt x="15382" y="9229"/>
                  </a:lnTo>
                  <a:lnTo>
                    <a:pt x="15348" y="9026"/>
                  </a:lnTo>
                  <a:lnTo>
                    <a:pt x="15348" y="9026"/>
                  </a:lnTo>
                  <a:lnTo>
                    <a:pt x="15280" y="8654"/>
                  </a:lnTo>
                  <a:lnTo>
                    <a:pt x="15246" y="8350"/>
                  </a:lnTo>
                  <a:lnTo>
                    <a:pt x="15280" y="8080"/>
                  </a:lnTo>
                  <a:lnTo>
                    <a:pt x="15348" y="7708"/>
                  </a:lnTo>
                  <a:lnTo>
                    <a:pt x="15348" y="7708"/>
                  </a:lnTo>
                  <a:lnTo>
                    <a:pt x="15449" y="7336"/>
                  </a:lnTo>
                  <a:lnTo>
                    <a:pt x="15618" y="6998"/>
                  </a:lnTo>
                  <a:lnTo>
                    <a:pt x="15618" y="6998"/>
                  </a:lnTo>
                  <a:lnTo>
                    <a:pt x="15855" y="6660"/>
                  </a:lnTo>
                  <a:lnTo>
                    <a:pt x="16125" y="6389"/>
                  </a:lnTo>
                  <a:lnTo>
                    <a:pt x="16396" y="6119"/>
                  </a:lnTo>
                  <a:lnTo>
                    <a:pt x="16734" y="5882"/>
                  </a:lnTo>
                  <a:lnTo>
                    <a:pt x="16734" y="5882"/>
                  </a:lnTo>
                  <a:lnTo>
                    <a:pt x="17106" y="5680"/>
                  </a:lnTo>
                  <a:lnTo>
                    <a:pt x="17478" y="5544"/>
                  </a:lnTo>
                  <a:lnTo>
                    <a:pt x="17849" y="5443"/>
                  </a:lnTo>
                  <a:lnTo>
                    <a:pt x="18221" y="5409"/>
                  </a:lnTo>
                  <a:lnTo>
                    <a:pt x="18221" y="5409"/>
                  </a:lnTo>
                  <a:lnTo>
                    <a:pt x="18525" y="5443"/>
                  </a:lnTo>
                  <a:lnTo>
                    <a:pt x="18830" y="5477"/>
                  </a:lnTo>
                  <a:lnTo>
                    <a:pt x="19100" y="5544"/>
                  </a:lnTo>
                  <a:lnTo>
                    <a:pt x="19371" y="5646"/>
                  </a:lnTo>
                  <a:lnTo>
                    <a:pt x="19641" y="5781"/>
                  </a:lnTo>
                  <a:lnTo>
                    <a:pt x="19911" y="5950"/>
                  </a:lnTo>
                  <a:lnTo>
                    <a:pt x="20148" y="6119"/>
                  </a:lnTo>
                  <a:lnTo>
                    <a:pt x="20351" y="6322"/>
                  </a:lnTo>
                  <a:lnTo>
                    <a:pt x="20554" y="6558"/>
                  </a:lnTo>
                  <a:lnTo>
                    <a:pt x="20757" y="6795"/>
                  </a:lnTo>
                  <a:lnTo>
                    <a:pt x="20892" y="7032"/>
                  </a:lnTo>
                  <a:lnTo>
                    <a:pt x="21027" y="7302"/>
                  </a:lnTo>
                  <a:lnTo>
                    <a:pt x="21128" y="7573"/>
                  </a:lnTo>
                  <a:lnTo>
                    <a:pt x="21230" y="7877"/>
                  </a:lnTo>
                  <a:lnTo>
                    <a:pt x="21264" y="8181"/>
                  </a:lnTo>
                  <a:lnTo>
                    <a:pt x="21264" y="8485"/>
                  </a:lnTo>
                  <a:lnTo>
                    <a:pt x="21264" y="8485"/>
                  </a:lnTo>
                  <a:lnTo>
                    <a:pt x="21230" y="8959"/>
                  </a:lnTo>
                  <a:lnTo>
                    <a:pt x="21095" y="9432"/>
                  </a:lnTo>
                  <a:lnTo>
                    <a:pt x="21095" y="9432"/>
                  </a:lnTo>
                  <a:lnTo>
                    <a:pt x="21500" y="9161"/>
                  </a:lnTo>
                  <a:lnTo>
                    <a:pt x="21906" y="8959"/>
                  </a:lnTo>
                  <a:lnTo>
                    <a:pt x="21906" y="8959"/>
                  </a:lnTo>
                  <a:lnTo>
                    <a:pt x="22210" y="8823"/>
                  </a:lnTo>
                  <a:lnTo>
                    <a:pt x="22548" y="8688"/>
                  </a:lnTo>
                  <a:lnTo>
                    <a:pt x="23224" y="8519"/>
                  </a:lnTo>
                  <a:lnTo>
                    <a:pt x="23224" y="8519"/>
                  </a:lnTo>
                  <a:lnTo>
                    <a:pt x="23157" y="7944"/>
                  </a:lnTo>
                  <a:lnTo>
                    <a:pt x="23055" y="7404"/>
                  </a:lnTo>
                  <a:lnTo>
                    <a:pt x="22920" y="6863"/>
                  </a:lnTo>
                  <a:lnTo>
                    <a:pt x="22751" y="6288"/>
                  </a:lnTo>
                  <a:lnTo>
                    <a:pt x="22514" y="5781"/>
                  </a:lnTo>
                  <a:lnTo>
                    <a:pt x="22210" y="5240"/>
                  </a:lnTo>
                  <a:lnTo>
                    <a:pt x="21872" y="4733"/>
                  </a:lnTo>
                  <a:lnTo>
                    <a:pt x="21466" y="4260"/>
                  </a:lnTo>
                  <a:lnTo>
                    <a:pt x="21466" y="4260"/>
                  </a:lnTo>
                  <a:lnTo>
                    <a:pt x="21466" y="4260"/>
                  </a:lnTo>
                  <a:lnTo>
                    <a:pt x="21466" y="4260"/>
                  </a:lnTo>
                  <a:lnTo>
                    <a:pt x="21635" y="4125"/>
                  </a:lnTo>
                  <a:lnTo>
                    <a:pt x="22041" y="3719"/>
                  </a:lnTo>
                  <a:lnTo>
                    <a:pt x="22244" y="3482"/>
                  </a:lnTo>
                  <a:lnTo>
                    <a:pt x="22413" y="3246"/>
                  </a:lnTo>
                  <a:lnTo>
                    <a:pt x="22548" y="3009"/>
                  </a:lnTo>
                  <a:lnTo>
                    <a:pt x="22582" y="2908"/>
                  </a:lnTo>
                  <a:lnTo>
                    <a:pt x="22616" y="2806"/>
                  </a:lnTo>
                  <a:lnTo>
                    <a:pt x="22616" y="2806"/>
                  </a:lnTo>
                  <a:lnTo>
                    <a:pt x="22582" y="2705"/>
                  </a:lnTo>
                  <a:lnTo>
                    <a:pt x="22548" y="2637"/>
                  </a:lnTo>
                  <a:lnTo>
                    <a:pt x="22481" y="2570"/>
                  </a:lnTo>
                  <a:lnTo>
                    <a:pt x="22379" y="2536"/>
                  </a:lnTo>
                  <a:lnTo>
                    <a:pt x="22379" y="2536"/>
                  </a:lnTo>
                  <a:lnTo>
                    <a:pt x="22176" y="2468"/>
                  </a:lnTo>
                  <a:lnTo>
                    <a:pt x="21940" y="2468"/>
                  </a:lnTo>
                  <a:lnTo>
                    <a:pt x="21940" y="2468"/>
                  </a:lnTo>
                  <a:lnTo>
                    <a:pt x="21635" y="2468"/>
                  </a:lnTo>
                  <a:lnTo>
                    <a:pt x="21297" y="2536"/>
                  </a:lnTo>
                  <a:lnTo>
                    <a:pt x="20993" y="2637"/>
                  </a:lnTo>
                  <a:lnTo>
                    <a:pt x="20723" y="2739"/>
                  </a:lnTo>
                  <a:lnTo>
                    <a:pt x="20249" y="2908"/>
                  </a:lnTo>
                  <a:lnTo>
                    <a:pt x="20080" y="2975"/>
                  </a:lnTo>
                  <a:lnTo>
                    <a:pt x="20080" y="2975"/>
                  </a:lnTo>
                  <a:lnTo>
                    <a:pt x="20080" y="2975"/>
                  </a:lnTo>
                  <a:lnTo>
                    <a:pt x="20080" y="2975"/>
                  </a:lnTo>
                  <a:lnTo>
                    <a:pt x="20148" y="2603"/>
                  </a:lnTo>
                  <a:lnTo>
                    <a:pt x="20216" y="2198"/>
                  </a:lnTo>
                  <a:lnTo>
                    <a:pt x="20249" y="1724"/>
                  </a:lnTo>
                  <a:lnTo>
                    <a:pt x="20249" y="1724"/>
                  </a:lnTo>
                  <a:lnTo>
                    <a:pt x="20216" y="1285"/>
                  </a:lnTo>
                  <a:lnTo>
                    <a:pt x="20148" y="1082"/>
                  </a:lnTo>
                  <a:lnTo>
                    <a:pt x="20080" y="879"/>
                  </a:lnTo>
                  <a:lnTo>
                    <a:pt x="19979" y="710"/>
                  </a:lnTo>
                  <a:lnTo>
                    <a:pt x="19844" y="609"/>
                  </a:lnTo>
                  <a:lnTo>
                    <a:pt x="19675" y="541"/>
                  </a:lnTo>
                  <a:lnTo>
                    <a:pt x="19472" y="507"/>
                  </a:lnTo>
                  <a:lnTo>
                    <a:pt x="19472" y="507"/>
                  </a:lnTo>
                  <a:lnTo>
                    <a:pt x="19371" y="507"/>
                  </a:lnTo>
                  <a:lnTo>
                    <a:pt x="19371" y="507"/>
                  </a:lnTo>
                  <a:lnTo>
                    <a:pt x="19100" y="575"/>
                  </a:lnTo>
                  <a:lnTo>
                    <a:pt x="18897" y="643"/>
                  </a:lnTo>
                  <a:lnTo>
                    <a:pt x="18728" y="778"/>
                  </a:lnTo>
                  <a:lnTo>
                    <a:pt x="18593" y="947"/>
                  </a:lnTo>
                  <a:lnTo>
                    <a:pt x="18525" y="1082"/>
                  </a:lnTo>
                  <a:lnTo>
                    <a:pt x="18458" y="1285"/>
                  </a:lnTo>
                  <a:lnTo>
                    <a:pt x="18424" y="1454"/>
                  </a:lnTo>
                  <a:lnTo>
                    <a:pt x="18424" y="1623"/>
                  </a:lnTo>
                  <a:lnTo>
                    <a:pt x="18424" y="1623"/>
                  </a:lnTo>
                  <a:lnTo>
                    <a:pt x="18424" y="1893"/>
                  </a:lnTo>
                  <a:lnTo>
                    <a:pt x="18492" y="2130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8525" y="2333"/>
                  </a:lnTo>
                  <a:lnTo>
                    <a:pt x="17816" y="1995"/>
                  </a:lnTo>
                  <a:lnTo>
                    <a:pt x="17038" y="1691"/>
                  </a:lnTo>
                  <a:lnTo>
                    <a:pt x="15990" y="1319"/>
                  </a:lnTo>
                  <a:lnTo>
                    <a:pt x="14706" y="913"/>
                  </a:lnTo>
                  <a:lnTo>
                    <a:pt x="13962" y="710"/>
                  </a:lnTo>
                  <a:lnTo>
                    <a:pt x="13151" y="541"/>
                  </a:lnTo>
                  <a:lnTo>
                    <a:pt x="12305" y="372"/>
                  </a:lnTo>
                  <a:lnTo>
                    <a:pt x="11426" y="203"/>
                  </a:lnTo>
                  <a:lnTo>
                    <a:pt x="10480" y="102"/>
                  </a:lnTo>
                  <a:lnTo>
                    <a:pt x="94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312;p71">
              <a:extLst>
                <a:ext uri="{FF2B5EF4-FFF2-40B4-BE49-F238E27FC236}">
                  <a16:creationId xmlns:a16="http://schemas.microsoft.com/office/drawing/2014/main" xmlns="" id="{5B22EBE8-EE7A-47CD-AF6B-16A2110F3533}"/>
                </a:ext>
              </a:extLst>
            </p:cNvPr>
            <p:cNvSpPr/>
            <p:nvPr/>
          </p:nvSpPr>
          <p:spPr>
            <a:xfrm>
              <a:off x="4660600" y="1729675"/>
              <a:ext cx="83675" cy="114950"/>
            </a:xfrm>
            <a:custGeom>
              <a:avLst/>
              <a:gdLst/>
              <a:ahLst/>
              <a:cxnLst/>
              <a:rect l="l" t="t" r="r" b="b"/>
              <a:pathLst>
                <a:path w="3347" h="4598" extrusionOk="0">
                  <a:moveTo>
                    <a:pt x="1217" y="1"/>
                  </a:moveTo>
                  <a:lnTo>
                    <a:pt x="1082" y="68"/>
                  </a:lnTo>
                  <a:lnTo>
                    <a:pt x="947" y="170"/>
                  </a:lnTo>
                  <a:lnTo>
                    <a:pt x="744" y="339"/>
                  </a:lnTo>
                  <a:lnTo>
                    <a:pt x="575" y="541"/>
                  </a:lnTo>
                  <a:lnTo>
                    <a:pt x="440" y="778"/>
                  </a:lnTo>
                  <a:lnTo>
                    <a:pt x="305" y="1049"/>
                  </a:lnTo>
                  <a:lnTo>
                    <a:pt x="203" y="1319"/>
                  </a:lnTo>
                  <a:lnTo>
                    <a:pt x="102" y="1623"/>
                  </a:lnTo>
                  <a:lnTo>
                    <a:pt x="34" y="1894"/>
                  </a:lnTo>
                  <a:lnTo>
                    <a:pt x="0" y="2164"/>
                  </a:lnTo>
                  <a:lnTo>
                    <a:pt x="0" y="2435"/>
                  </a:lnTo>
                  <a:lnTo>
                    <a:pt x="0" y="2637"/>
                  </a:lnTo>
                  <a:lnTo>
                    <a:pt x="68" y="2942"/>
                  </a:lnTo>
                  <a:lnTo>
                    <a:pt x="136" y="3178"/>
                  </a:lnTo>
                  <a:lnTo>
                    <a:pt x="203" y="3313"/>
                  </a:lnTo>
                  <a:lnTo>
                    <a:pt x="305" y="3482"/>
                  </a:lnTo>
                  <a:lnTo>
                    <a:pt x="474" y="3685"/>
                  </a:lnTo>
                  <a:lnTo>
                    <a:pt x="676" y="3922"/>
                  </a:lnTo>
                  <a:lnTo>
                    <a:pt x="913" y="4091"/>
                  </a:lnTo>
                  <a:lnTo>
                    <a:pt x="1217" y="4260"/>
                  </a:lnTo>
                  <a:lnTo>
                    <a:pt x="1555" y="4395"/>
                  </a:lnTo>
                  <a:lnTo>
                    <a:pt x="1893" y="4497"/>
                  </a:lnTo>
                  <a:lnTo>
                    <a:pt x="2231" y="4530"/>
                  </a:lnTo>
                  <a:lnTo>
                    <a:pt x="2536" y="4564"/>
                  </a:lnTo>
                  <a:lnTo>
                    <a:pt x="2806" y="4598"/>
                  </a:lnTo>
                  <a:lnTo>
                    <a:pt x="3212" y="4564"/>
                  </a:lnTo>
                  <a:lnTo>
                    <a:pt x="3347" y="4530"/>
                  </a:lnTo>
                  <a:lnTo>
                    <a:pt x="3313" y="4497"/>
                  </a:lnTo>
                  <a:lnTo>
                    <a:pt x="3212" y="4497"/>
                  </a:lnTo>
                  <a:lnTo>
                    <a:pt x="2806" y="4429"/>
                  </a:lnTo>
                  <a:lnTo>
                    <a:pt x="2265" y="4328"/>
                  </a:lnTo>
                  <a:lnTo>
                    <a:pt x="1961" y="4226"/>
                  </a:lnTo>
                  <a:lnTo>
                    <a:pt x="1657" y="4125"/>
                  </a:lnTo>
                  <a:lnTo>
                    <a:pt x="1386" y="3990"/>
                  </a:lnTo>
                  <a:lnTo>
                    <a:pt x="1116" y="3821"/>
                  </a:lnTo>
                  <a:lnTo>
                    <a:pt x="913" y="3651"/>
                  </a:lnTo>
                  <a:lnTo>
                    <a:pt x="744" y="3449"/>
                  </a:lnTo>
                  <a:lnTo>
                    <a:pt x="643" y="3280"/>
                  </a:lnTo>
                  <a:lnTo>
                    <a:pt x="575" y="3144"/>
                  </a:lnTo>
                  <a:lnTo>
                    <a:pt x="541" y="3077"/>
                  </a:lnTo>
                  <a:lnTo>
                    <a:pt x="541" y="3043"/>
                  </a:lnTo>
                  <a:lnTo>
                    <a:pt x="474" y="2840"/>
                  </a:lnTo>
                  <a:lnTo>
                    <a:pt x="440" y="2806"/>
                  </a:lnTo>
                  <a:lnTo>
                    <a:pt x="406" y="2604"/>
                  </a:lnTo>
                  <a:lnTo>
                    <a:pt x="372" y="2401"/>
                  </a:lnTo>
                  <a:lnTo>
                    <a:pt x="372" y="2198"/>
                  </a:lnTo>
                  <a:lnTo>
                    <a:pt x="372" y="1927"/>
                  </a:lnTo>
                  <a:lnTo>
                    <a:pt x="406" y="1691"/>
                  </a:lnTo>
                  <a:lnTo>
                    <a:pt x="474" y="1420"/>
                  </a:lnTo>
                  <a:lnTo>
                    <a:pt x="541" y="1150"/>
                  </a:lnTo>
                  <a:lnTo>
                    <a:pt x="643" y="880"/>
                  </a:lnTo>
                  <a:lnTo>
                    <a:pt x="778" y="643"/>
                  </a:lnTo>
                  <a:lnTo>
                    <a:pt x="879" y="440"/>
                  </a:lnTo>
                  <a:lnTo>
                    <a:pt x="1014" y="271"/>
                  </a:lnTo>
                  <a:lnTo>
                    <a:pt x="1150" y="170"/>
                  </a:lnTo>
                  <a:lnTo>
                    <a:pt x="1251" y="68"/>
                  </a:lnTo>
                  <a:lnTo>
                    <a:pt x="1352" y="34"/>
                  </a:lnTo>
                  <a:lnTo>
                    <a:pt x="1352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313;p71">
              <a:extLst>
                <a:ext uri="{FF2B5EF4-FFF2-40B4-BE49-F238E27FC236}">
                  <a16:creationId xmlns:a16="http://schemas.microsoft.com/office/drawing/2014/main" xmlns="" id="{A29E7B59-58C2-42D8-BC8C-D7EFDD581874}"/>
                </a:ext>
              </a:extLst>
            </p:cNvPr>
            <p:cNvSpPr/>
            <p:nvPr/>
          </p:nvSpPr>
          <p:spPr>
            <a:xfrm>
              <a:off x="4674950" y="1836150"/>
              <a:ext cx="59200" cy="80325"/>
            </a:xfrm>
            <a:custGeom>
              <a:avLst/>
              <a:gdLst/>
              <a:ahLst/>
              <a:cxnLst/>
              <a:rect l="l" t="t" r="r" b="b"/>
              <a:pathLst>
                <a:path w="2368" h="3213" extrusionOk="0">
                  <a:moveTo>
                    <a:pt x="846" y="1"/>
                  </a:moveTo>
                  <a:lnTo>
                    <a:pt x="745" y="35"/>
                  </a:lnTo>
                  <a:lnTo>
                    <a:pt x="542" y="238"/>
                  </a:lnTo>
                  <a:lnTo>
                    <a:pt x="305" y="542"/>
                  </a:lnTo>
                  <a:lnTo>
                    <a:pt x="170" y="745"/>
                  </a:lnTo>
                  <a:lnTo>
                    <a:pt x="102" y="981"/>
                  </a:lnTo>
                  <a:lnTo>
                    <a:pt x="35" y="1218"/>
                  </a:lnTo>
                  <a:lnTo>
                    <a:pt x="1" y="1455"/>
                  </a:lnTo>
                  <a:lnTo>
                    <a:pt x="1" y="1657"/>
                  </a:lnTo>
                  <a:lnTo>
                    <a:pt x="35" y="1860"/>
                  </a:lnTo>
                  <a:lnTo>
                    <a:pt x="69" y="2029"/>
                  </a:lnTo>
                  <a:lnTo>
                    <a:pt x="102" y="2164"/>
                  </a:lnTo>
                  <a:lnTo>
                    <a:pt x="136" y="2266"/>
                  </a:lnTo>
                  <a:lnTo>
                    <a:pt x="204" y="2367"/>
                  </a:lnTo>
                  <a:lnTo>
                    <a:pt x="271" y="2502"/>
                  </a:lnTo>
                  <a:lnTo>
                    <a:pt x="373" y="2638"/>
                  </a:lnTo>
                  <a:lnTo>
                    <a:pt x="508" y="2773"/>
                  </a:lnTo>
                  <a:lnTo>
                    <a:pt x="677" y="2908"/>
                  </a:lnTo>
                  <a:lnTo>
                    <a:pt x="914" y="3043"/>
                  </a:lnTo>
                  <a:lnTo>
                    <a:pt x="1117" y="3145"/>
                  </a:lnTo>
                  <a:lnTo>
                    <a:pt x="1353" y="3179"/>
                  </a:lnTo>
                  <a:lnTo>
                    <a:pt x="1590" y="3212"/>
                  </a:lnTo>
                  <a:lnTo>
                    <a:pt x="1826" y="3212"/>
                  </a:lnTo>
                  <a:lnTo>
                    <a:pt x="1995" y="3179"/>
                  </a:lnTo>
                  <a:lnTo>
                    <a:pt x="2266" y="3077"/>
                  </a:lnTo>
                  <a:lnTo>
                    <a:pt x="2367" y="3010"/>
                  </a:lnTo>
                  <a:lnTo>
                    <a:pt x="1995" y="3010"/>
                  </a:lnTo>
                  <a:lnTo>
                    <a:pt x="1624" y="2976"/>
                  </a:lnTo>
                  <a:lnTo>
                    <a:pt x="1421" y="2942"/>
                  </a:lnTo>
                  <a:lnTo>
                    <a:pt x="1218" y="2874"/>
                  </a:lnTo>
                  <a:lnTo>
                    <a:pt x="1049" y="2773"/>
                  </a:lnTo>
                  <a:lnTo>
                    <a:pt x="914" y="2638"/>
                  </a:lnTo>
                  <a:lnTo>
                    <a:pt x="778" y="2536"/>
                  </a:lnTo>
                  <a:lnTo>
                    <a:pt x="677" y="2401"/>
                  </a:lnTo>
                  <a:lnTo>
                    <a:pt x="609" y="2300"/>
                  </a:lnTo>
                  <a:lnTo>
                    <a:pt x="542" y="2198"/>
                  </a:lnTo>
                  <a:lnTo>
                    <a:pt x="508" y="2097"/>
                  </a:lnTo>
                  <a:lnTo>
                    <a:pt x="474" y="2029"/>
                  </a:lnTo>
                  <a:lnTo>
                    <a:pt x="440" y="1928"/>
                  </a:lnTo>
                  <a:lnTo>
                    <a:pt x="407" y="1793"/>
                  </a:lnTo>
                  <a:lnTo>
                    <a:pt x="373" y="1624"/>
                  </a:lnTo>
                  <a:lnTo>
                    <a:pt x="339" y="1455"/>
                  </a:lnTo>
                  <a:lnTo>
                    <a:pt x="373" y="1049"/>
                  </a:lnTo>
                  <a:lnTo>
                    <a:pt x="440" y="846"/>
                  </a:lnTo>
                  <a:lnTo>
                    <a:pt x="508" y="643"/>
                  </a:lnTo>
                  <a:lnTo>
                    <a:pt x="677" y="339"/>
                  </a:lnTo>
                  <a:lnTo>
                    <a:pt x="812" y="102"/>
                  </a:lnTo>
                  <a:lnTo>
                    <a:pt x="846" y="35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314;p71">
              <a:extLst>
                <a:ext uri="{FF2B5EF4-FFF2-40B4-BE49-F238E27FC236}">
                  <a16:creationId xmlns:a16="http://schemas.microsoft.com/office/drawing/2014/main" xmlns="" id="{F9CD6C31-106F-42E8-8AE2-AB75E698044C}"/>
                </a:ext>
              </a:extLst>
            </p:cNvPr>
            <p:cNvSpPr/>
            <p:nvPr/>
          </p:nvSpPr>
          <p:spPr>
            <a:xfrm>
              <a:off x="4956375" y="1760100"/>
              <a:ext cx="108200" cy="130175"/>
            </a:xfrm>
            <a:custGeom>
              <a:avLst/>
              <a:gdLst/>
              <a:ahLst/>
              <a:cxnLst/>
              <a:rect l="l" t="t" r="r" b="b"/>
              <a:pathLst>
                <a:path w="4328" h="5207" extrusionOk="0">
                  <a:moveTo>
                    <a:pt x="880" y="1"/>
                  </a:moveTo>
                  <a:lnTo>
                    <a:pt x="846" y="34"/>
                  </a:lnTo>
                  <a:lnTo>
                    <a:pt x="745" y="136"/>
                  </a:lnTo>
                  <a:lnTo>
                    <a:pt x="609" y="305"/>
                  </a:lnTo>
                  <a:lnTo>
                    <a:pt x="474" y="508"/>
                  </a:lnTo>
                  <a:lnTo>
                    <a:pt x="339" y="778"/>
                  </a:lnTo>
                  <a:lnTo>
                    <a:pt x="204" y="1116"/>
                  </a:lnTo>
                  <a:lnTo>
                    <a:pt x="102" y="1454"/>
                  </a:lnTo>
                  <a:lnTo>
                    <a:pt x="1" y="1860"/>
                  </a:lnTo>
                  <a:lnTo>
                    <a:pt x="1" y="2232"/>
                  </a:lnTo>
                  <a:lnTo>
                    <a:pt x="1" y="2637"/>
                  </a:lnTo>
                  <a:lnTo>
                    <a:pt x="69" y="2975"/>
                  </a:lnTo>
                  <a:lnTo>
                    <a:pt x="170" y="3280"/>
                  </a:lnTo>
                  <a:lnTo>
                    <a:pt x="271" y="3550"/>
                  </a:lnTo>
                  <a:lnTo>
                    <a:pt x="407" y="3719"/>
                  </a:lnTo>
                  <a:lnTo>
                    <a:pt x="508" y="3888"/>
                  </a:lnTo>
                  <a:lnTo>
                    <a:pt x="643" y="4023"/>
                  </a:lnTo>
                  <a:lnTo>
                    <a:pt x="1015" y="4328"/>
                  </a:lnTo>
                  <a:lnTo>
                    <a:pt x="1285" y="4497"/>
                  </a:lnTo>
                  <a:lnTo>
                    <a:pt x="1590" y="4666"/>
                  </a:lnTo>
                  <a:lnTo>
                    <a:pt x="1928" y="4835"/>
                  </a:lnTo>
                  <a:lnTo>
                    <a:pt x="2300" y="4970"/>
                  </a:lnTo>
                  <a:lnTo>
                    <a:pt x="2671" y="5071"/>
                  </a:lnTo>
                  <a:lnTo>
                    <a:pt x="3043" y="5173"/>
                  </a:lnTo>
                  <a:lnTo>
                    <a:pt x="3381" y="5206"/>
                  </a:lnTo>
                  <a:lnTo>
                    <a:pt x="3686" y="5206"/>
                  </a:lnTo>
                  <a:lnTo>
                    <a:pt x="3956" y="5173"/>
                  </a:lnTo>
                  <a:lnTo>
                    <a:pt x="4159" y="5139"/>
                  </a:lnTo>
                  <a:lnTo>
                    <a:pt x="4294" y="5071"/>
                  </a:lnTo>
                  <a:lnTo>
                    <a:pt x="4328" y="5037"/>
                  </a:lnTo>
                  <a:lnTo>
                    <a:pt x="4159" y="5037"/>
                  </a:lnTo>
                  <a:lnTo>
                    <a:pt x="3956" y="5071"/>
                  </a:lnTo>
                  <a:lnTo>
                    <a:pt x="3686" y="5037"/>
                  </a:lnTo>
                  <a:lnTo>
                    <a:pt x="3415" y="5004"/>
                  </a:lnTo>
                  <a:lnTo>
                    <a:pt x="3077" y="4936"/>
                  </a:lnTo>
                  <a:lnTo>
                    <a:pt x="2739" y="4835"/>
                  </a:lnTo>
                  <a:lnTo>
                    <a:pt x="2401" y="4699"/>
                  </a:lnTo>
                  <a:lnTo>
                    <a:pt x="2063" y="4530"/>
                  </a:lnTo>
                  <a:lnTo>
                    <a:pt x="1759" y="4361"/>
                  </a:lnTo>
                  <a:lnTo>
                    <a:pt x="1488" y="4192"/>
                  </a:lnTo>
                  <a:lnTo>
                    <a:pt x="1252" y="4023"/>
                  </a:lnTo>
                  <a:lnTo>
                    <a:pt x="914" y="3719"/>
                  </a:lnTo>
                  <a:lnTo>
                    <a:pt x="812" y="3618"/>
                  </a:lnTo>
                  <a:lnTo>
                    <a:pt x="711" y="3516"/>
                  </a:lnTo>
                  <a:lnTo>
                    <a:pt x="609" y="3347"/>
                  </a:lnTo>
                  <a:lnTo>
                    <a:pt x="508" y="3144"/>
                  </a:lnTo>
                  <a:lnTo>
                    <a:pt x="407" y="2874"/>
                  </a:lnTo>
                  <a:lnTo>
                    <a:pt x="339" y="2570"/>
                  </a:lnTo>
                  <a:lnTo>
                    <a:pt x="305" y="2232"/>
                  </a:lnTo>
                  <a:lnTo>
                    <a:pt x="305" y="1860"/>
                  </a:lnTo>
                  <a:lnTo>
                    <a:pt x="339" y="1522"/>
                  </a:lnTo>
                  <a:lnTo>
                    <a:pt x="407" y="1184"/>
                  </a:lnTo>
                  <a:lnTo>
                    <a:pt x="508" y="846"/>
                  </a:lnTo>
                  <a:lnTo>
                    <a:pt x="609" y="575"/>
                  </a:lnTo>
                  <a:lnTo>
                    <a:pt x="812" y="170"/>
                  </a:lnTo>
                  <a:lnTo>
                    <a:pt x="880" y="68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315;p71">
              <a:extLst>
                <a:ext uri="{FF2B5EF4-FFF2-40B4-BE49-F238E27FC236}">
                  <a16:creationId xmlns:a16="http://schemas.microsoft.com/office/drawing/2014/main" xmlns="" id="{E878505D-AD33-4CC3-83D3-F5F830F16EBB}"/>
                </a:ext>
              </a:extLst>
            </p:cNvPr>
            <p:cNvSpPr/>
            <p:nvPr/>
          </p:nvSpPr>
          <p:spPr>
            <a:xfrm>
              <a:off x="5039200" y="1886025"/>
              <a:ext cx="121725" cy="123400"/>
            </a:xfrm>
            <a:custGeom>
              <a:avLst/>
              <a:gdLst/>
              <a:ahLst/>
              <a:cxnLst/>
              <a:rect l="l" t="t" r="r" b="b"/>
              <a:pathLst>
                <a:path w="4869" h="4936" extrusionOk="0">
                  <a:moveTo>
                    <a:pt x="35" y="0"/>
                  </a:moveTo>
                  <a:lnTo>
                    <a:pt x="1" y="169"/>
                  </a:lnTo>
                  <a:lnTo>
                    <a:pt x="1" y="643"/>
                  </a:lnTo>
                  <a:lnTo>
                    <a:pt x="35" y="1285"/>
                  </a:lnTo>
                  <a:lnTo>
                    <a:pt x="68" y="1623"/>
                  </a:lnTo>
                  <a:lnTo>
                    <a:pt x="170" y="1995"/>
                  </a:lnTo>
                  <a:lnTo>
                    <a:pt x="271" y="2367"/>
                  </a:lnTo>
                  <a:lnTo>
                    <a:pt x="406" y="2739"/>
                  </a:lnTo>
                  <a:lnTo>
                    <a:pt x="542" y="3043"/>
                  </a:lnTo>
                  <a:lnTo>
                    <a:pt x="711" y="3313"/>
                  </a:lnTo>
                  <a:lnTo>
                    <a:pt x="846" y="3550"/>
                  </a:lnTo>
                  <a:lnTo>
                    <a:pt x="981" y="3719"/>
                  </a:lnTo>
                  <a:lnTo>
                    <a:pt x="1082" y="3854"/>
                  </a:lnTo>
                  <a:lnTo>
                    <a:pt x="1218" y="3989"/>
                  </a:lnTo>
                  <a:lnTo>
                    <a:pt x="1590" y="4260"/>
                  </a:lnTo>
                  <a:lnTo>
                    <a:pt x="1860" y="4429"/>
                  </a:lnTo>
                  <a:lnTo>
                    <a:pt x="2198" y="4598"/>
                  </a:lnTo>
                  <a:lnTo>
                    <a:pt x="2536" y="4733"/>
                  </a:lnTo>
                  <a:lnTo>
                    <a:pt x="2908" y="4834"/>
                  </a:lnTo>
                  <a:lnTo>
                    <a:pt x="3280" y="4902"/>
                  </a:lnTo>
                  <a:lnTo>
                    <a:pt x="3652" y="4936"/>
                  </a:lnTo>
                  <a:lnTo>
                    <a:pt x="4023" y="4902"/>
                  </a:lnTo>
                  <a:lnTo>
                    <a:pt x="4328" y="4834"/>
                  </a:lnTo>
                  <a:lnTo>
                    <a:pt x="4564" y="4699"/>
                  </a:lnTo>
                  <a:lnTo>
                    <a:pt x="4733" y="4598"/>
                  </a:lnTo>
                  <a:lnTo>
                    <a:pt x="4835" y="4496"/>
                  </a:lnTo>
                  <a:lnTo>
                    <a:pt x="4869" y="4463"/>
                  </a:lnTo>
                  <a:lnTo>
                    <a:pt x="4801" y="4463"/>
                  </a:lnTo>
                  <a:lnTo>
                    <a:pt x="4700" y="4530"/>
                  </a:lnTo>
                  <a:lnTo>
                    <a:pt x="4531" y="4598"/>
                  </a:lnTo>
                  <a:lnTo>
                    <a:pt x="4294" y="4665"/>
                  </a:lnTo>
                  <a:lnTo>
                    <a:pt x="3990" y="4699"/>
                  </a:lnTo>
                  <a:lnTo>
                    <a:pt x="3685" y="4699"/>
                  </a:lnTo>
                  <a:lnTo>
                    <a:pt x="3314" y="4665"/>
                  </a:lnTo>
                  <a:lnTo>
                    <a:pt x="2976" y="4564"/>
                  </a:lnTo>
                  <a:lnTo>
                    <a:pt x="2638" y="4429"/>
                  </a:lnTo>
                  <a:lnTo>
                    <a:pt x="2333" y="4294"/>
                  </a:lnTo>
                  <a:lnTo>
                    <a:pt x="2063" y="4125"/>
                  </a:lnTo>
                  <a:lnTo>
                    <a:pt x="1826" y="3956"/>
                  </a:lnTo>
                  <a:lnTo>
                    <a:pt x="1488" y="3685"/>
                  </a:lnTo>
                  <a:lnTo>
                    <a:pt x="1387" y="3550"/>
                  </a:lnTo>
                  <a:lnTo>
                    <a:pt x="1285" y="3448"/>
                  </a:lnTo>
                  <a:lnTo>
                    <a:pt x="1150" y="3313"/>
                  </a:lnTo>
                  <a:lnTo>
                    <a:pt x="1015" y="3110"/>
                  </a:lnTo>
                  <a:lnTo>
                    <a:pt x="846" y="2874"/>
                  </a:lnTo>
                  <a:lnTo>
                    <a:pt x="711" y="2570"/>
                  </a:lnTo>
                  <a:lnTo>
                    <a:pt x="542" y="2265"/>
                  </a:lnTo>
                  <a:lnTo>
                    <a:pt x="440" y="1927"/>
                  </a:lnTo>
                  <a:lnTo>
                    <a:pt x="339" y="1589"/>
                  </a:lnTo>
                  <a:lnTo>
                    <a:pt x="237" y="1251"/>
                  </a:lnTo>
                  <a:lnTo>
                    <a:pt x="136" y="609"/>
                  </a:lnTo>
                  <a:lnTo>
                    <a:pt x="102" y="169"/>
                  </a:lnTo>
                  <a:lnTo>
                    <a:pt x="68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316;p71">
              <a:extLst>
                <a:ext uri="{FF2B5EF4-FFF2-40B4-BE49-F238E27FC236}">
                  <a16:creationId xmlns:a16="http://schemas.microsoft.com/office/drawing/2014/main" xmlns="" id="{28EFCA4C-8F92-404F-971D-5FCAC196E62A}"/>
                </a:ext>
              </a:extLst>
            </p:cNvPr>
            <p:cNvSpPr/>
            <p:nvPr/>
          </p:nvSpPr>
          <p:spPr>
            <a:xfrm>
              <a:off x="5127950" y="1701800"/>
              <a:ext cx="47350" cy="87900"/>
            </a:xfrm>
            <a:custGeom>
              <a:avLst/>
              <a:gdLst/>
              <a:ahLst/>
              <a:cxnLst/>
              <a:rect l="l" t="t" r="r" b="b"/>
              <a:pathLst>
                <a:path w="1894" h="3516" extrusionOk="0">
                  <a:moveTo>
                    <a:pt x="778" y="0"/>
                  </a:moveTo>
                  <a:lnTo>
                    <a:pt x="643" y="34"/>
                  </a:lnTo>
                  <a:lnTo>
                    <a:pt x="473" y="101"/>
                  </a:lnTo>
                  <a:lnTo>
                    <a:pt x="338" y="169"/>
                  </a:lnTo>
                  <a:lnTo>
                    <a:pt x="203" y="304"/>
                  </a:lnTo>
                  <a:lnTo>
                    <a:pt x="102" y="473"/>
                  </a:lnTo>
                  <a:lnTo>
                    <a:pt x="68" y="642"/>
                  </a:lnTo>
                  <a:lnTo>
                    <a:pt x="0" y="980"/>
                  </a:lnTo>
                  <a:lnTo>
                    <a:pt x="0" y="1285"/>
                  </a:lnTo>
                  <a:lnTo>
                    <a:pt x="0" y="1623"/>
                  </a:lnTo>
                  <a:lnTo>
                    <a:pt x="68" y="1893"/>
                  </a:lnTo>
                  <a:lnTo>
                    <a:pt x="135" y="2130"/>
                  </a:lnTo>
                  <a:lnTo>
                    <a:pt x="271" y="2502"/>
                  </a:lnTo>
                  <a:lnTo>
                    <a:pt x="304" y="2603"/>
                  </a:lnTo>
                  <a:lnTo>
                    <a:pt x="338" y="2637"/>
                  </a:lnTo>
                  <a:lnTo>
                    <a:pt x="338" y="2569"/>
                  </a:lnTo>
                  <a:lnTo>
                    <a:pt x="338" y="2468"/>
                  </a:lnTo>
                  <a:lnTo>
                    <a:pt x="271" y="2096"/>
                  </a:lnTo>
                  <a:lnTo>
                    <a:pt x="237" y="1589"/>
                  </a:lnTo>
                  <a:lnTo>
                    <a:pt x="237" y="1285"/>
                  </a:lnTo>
                  <a:lnTo>
                    <a:pt x="271" y="1014"/>
                  </a:lnTo>
                  <a:lnTo>
                    <a:pt x="338" y="744"/>
                  </a:lnTo>
                  <a:lnTo>
                    <a:pt x="406" y="609"/>
                  </a:lnTo>
                  <a:lnTo>
                    <a:pt x="473" y="541"/>
                  </a:lnTo>
                  <a:lnTo>
                    <a:pt x="541" y="473"/>
                  </a:lnTo>
                  <a:lnTo>
                    <a:pt x="643" y="406"/>
                  </a:lnTo>
                  <a:lnTo>
                    <a:pt x="812" y="372"/>
                  </a:lnTo>
                  <a:lnTo>
                    <a:pt x="981" y="406"/>
                  </a:lnTo>
                  <a:lnTo>
                    <a:pt x="1082" y="440"/>
                  </a:lnTo>
                  <a:lnTo>
                    <a:pt x="1150" y="473"/>
                  </a:lnTo>
                  <a:lnTo>
                    <a:pt x="1183" y="507"/>
                  </a:lnTo>
                  <a:lnTo>
                    <a:pt x="1251" y="575"/>
                  </a:lnTo>
                  <a:lnTo>
                    <a:pt x="1352" y="642"/>
                  </a:lnTo>
                  <a:lnTo>
                    <a:pt x="1420" y="811"/>
                  </a:lnTo>
                  <a:lnTo>
                    <a:pt x="1488" y="1014"/>
                  </a:lnTo>
                  <a:lnTo>
                    <a:pt x="1555" y="1285"/>
                  </a:lnTo>
                  <a:lnTo>
                    <a:pt x="1589" y="1555"/>
                  </a:lnTo>
                  <a:lnTo>
                    <a:pt x="1589" y="1859"/>
                  </a:lnTo>
                  <a:lnTo>
                    <a:pt x="1521" y="2468"/>
                  </a:lnTo>
                  <a:lnTo>
                    <a:pt x="1488" y="2975"/>
                  </a:lnTo>
                  <a:lnTo>
                    <a:pt x="1420" y="3381"/>
                  </a:lnTo>
                  <a:lnTo>
                    <a:pt x="1420" y="3482"/>
                  </a:lnTo>
                  <a:lnTo>
                    <a:pt x="1454" y="3516"/>
                  </a:lnTo>
                  <a:lnTo>
                    <a:pt x="1521" y="3381"/>
                  </a:lnTo>
                  <a:lnTo>
                    <a:pt x="1623" y="3009"/>
                  </a:lnTo>
                  <a:lnTo>
                    <a:pt x="1758" y="2502"/>
                  </a:lnTo>
                  <a:lnTo>
                    <a:pt x="1859" y="1893"/>
                  </a:lnTo>
                  <a:lnTo>
                    <a:pt x="1893" y="1555"/>
                  </a:lnTo>
                  <a:lnTo>
                    <a:pt x="1893" y="1251"/>
                  </a:lnTo>
                  <a:lnTo>
                    <a:pt x="1859" y="947"/>
                  </a:lnTo>
                  <a:lnTo>
                    <a:pt x="1792" y="676"/>
                  </a:lnTo>
                  <a:lnTo>
                    <a:pt x="1657" y="440"/>
                  </a:lnTo>
                  <a:lnTo>
                    <a:pt x="1555" y="271"/>
                  </a:lnTo>
                  <a:lnTo>
                    <a:pt x="1420" y="169"/>
                  </a:lnTo>
                  <a:lnTo>
                    <a:pt x="1352" y="135"/>
                  </a:lnTo>
                  <a:lnTo>
                    <a:pt x="1251" y="68"/>
                  </a:lnTo>
                  <a:lnTo>
                    <a:pt x="1048" y="34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317;p71">
              <a:extLst>
                <a:ext uri="{FF2B5EF4-FFF2-40B4-BE49-F238E27FC236}">
                  <a16:creationId xmlns:a16="http://schemas.microsoft.com/office/drawing/2014/main" xmlns="" id="{131182A3-5343-4AA9-B495-D5962C4120C0}"/>
                </a:ext>
              </a:extLst>
            </p:cNvPr>
            <p:cNvSpPr/>
            <p:nvPr/>
          </p:nvSpPr>
          <p:spPr>
            <a:xfrm>
              <a:off x="5169350" y="1749950"/>
              <a:ext cx="65950" cy="58350"/>
            </a:xfrm>
            <a:custGeom>
              <a:avLst/>
              <a:gdLst/>
              <a:ahLst/>
              <a:cxnLst/>
              <a:rect l="l" t="t" r="r" b="b"/>
              <a:pathLst>
                <a:path w="2638" h="2334" extrusionOk="0">
                  <a:moveTo>
                    <a:pt x="1691" y="1"/>
                  </a:moveTo>
                  <a:lnTo>
                    <a:pt x="1420" y="35"/>
                  </a:lnTo>
                  <a:lnTo>
                    <a:pt x="1184" y="136"/>
                  </a:lnTo>
                  <a:lnTo>
                    <a:pt x="711" y="339"/>
                  </a:lnTo>
                  <a:lnTo>
                    <a:pt x="339" y="542"/>
                  </a:lnTo>
                  <a:lnTo>
                    <a:pt x="68" y="745"/>
                  </a:lnTo>
                  <a:lnTo>
                    <a:pt x="1" y="846"/>
                  </a:lnTo>
                  <a:lnTo>
                    <a:pt x="34" y="846"/>
                  </a:lnTo>
                  <a:lnTo>
                    <a:pt x="102" y="812"/>
                  </a:lnTo>
                  <a:lnTo>
                    <a:pt x="406" y="711"/>
                  </a:lnTo>
                  <a:lnTo>
                    <a:pt x="812" y="542"/>
                  </a:lnTo>
                  <a:lnTo>
                    <a:pt x="1251" y="407"/>
                  </a:lnTo>
                  <a:lnTo>
                    <a:pt x="1488" y="373"/>
                  </a:lnTo>
                  <a:lnTo>
                    <a:pt x="1725" y="339"/>
                  </a:lnTo>
                  <a:lnTo>
                    <a:pt x="1928" y="339"/>
                  </a:lnTo>
                  <a:lnTo>
                    <a:pt x="2097" y="373"/>
                  </a:lnTo>
                  <a:lnTo>
                    <a:pt x="2164" y="407"/>
                  </a:lnTo>
                  <a:lnTo>
                    <a:pt x="2164" y="474"/>
                  </a:lnTo>
                  <a:lnTo>
                    <a:pt x="2063" y="711"/>
                  </a:lnTo>
                  <a:lnTo>
                    <a:pt x="1961" y="846"/>
                  </a:lnTo>
                  <a:lnTo>
                    <a:pt x="1826" y="1015"/>
                  </a:lnTo>
                  <a:lnTo>
                    <a:pt x="1488" y="1353"/>
                  </a:lnTo>
                  <a:lnTo>
                    <a:pt x="1116" y="1691"/>
                  </a:lnTo>
                  <a:lnTo>
                    <a:pt x="812" y="1995"/>
                  </a:lnTo>
                  <a:lnTo>
                    <a:pt x="609" y="2232"/>
                  </a:lnTo>
                  <a:lnTo>
                    <a:pt x="542" y="2333"/>
                  </a:lnTo>
                  <a:lnTo>
                    <a:pt x="575" y="2333"/>
                  </a:lnTo>
                  <a:lnTo>
                    <a:pt x="643" y="2300"/>
                  </a:lnTo>
                  <a:lnTo>
                    <a:pt x="913" y="2131"/>
                  </a:lnTo>
                  <a:lnTo>
                    <a:pt x="1691" y="1590"/>
                  </a:lnTo>
                  <a:lnTo>
                    <a:pt x="1894" y="1421"/>
                  </a:lnTo>
                  <a:lnTo>
                    <a:pt x="2063" y="1252"/>
                  </a:lnTo>
                  <a:lnTo>
                    <a:pt x="2232" y="1083"/>
                  </a:lnTo>
                  <a:lnTo>
                    <a:pt x="2367" y="914"/>
                  </a:lnTo>
                  <a:lnTo>
                    <a:pt x="2468" y="745"/>
                  </a:lnTo>
                  <a:lnTo>
                    <a:pt x="2536" y="576"/>
                  </a:lnTo>
                  <a:lnTo>
                    <a:pt x="2570" y="474"/>
                  </a:lnTo>
                  <a:lnTo>
                    <a:pt x="2570" y="407"/>
                  </a:lnTo>
                  <a:lnTo>
                    <a:pt x="2637" y="170"/>
                  </a:lnTo>
                  <a:lnTo>
                    <a:pt x="2604" y="136"/>
                  </a:lnTo>
                  <a:lnTo>
                    <a:pt x="2536" y="136"/>
                  </a:lnTo>
                  <a:lnTo>
                    <a:pt x="2401" y="69"/>
                  </a:lnTo>
                  <a:lnTo>
                    <a:pt x="2266" y="35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318;p71">
              <a:extLst>
                <a:ext uri="{FF2B5EF4-FFF2-40B4-BE49-F238E27FC236}">
                  <a16:creationId xmlns:a16="http://schemas.microsoft.com/office/drawing/2014/main" xmlns="" id="{2B4FDBD3-06AB-46AE-B5C0-65CBA98E3349}"/>
                </a:ext>
              </a:extLst>
            </p:cNvPr>
            <p:cNvSpPr/>
            <p:nvPr/>
          </p:nvSpPr>
          <p:spPr>
            <a:xfrm>
              <a:off x="4682575" y="2397325"/>
              <a:ext cx="609350" cy="1009075"/>
            </a:xfrm>
            <a:custGeom>
              <a:avLst/>
              <a:gdLst/>
              <a:ahLst/>
              <a:cxnLst/>
              <a:rect l="l" t="t" r="r" b="b"/>
              <a:pathLst>
                <a:path w="24374" h="40363" extrusionOk="0">
                  <a:moveTo>
                    <a:pt x="7539" y="0"/>
                  </a:moveTo>
                  <a:lnTo>
                    <a:pt x="6694" y="68"/>
                  </a:lnTo>
                  <a:lnTo>
                    <a:pt x="6626" y="237"/>
                  </a:lnTo>
                  <a:lnTo>
                    <a:pt x="6558" y="406"/>
                  </a:lnTo>
                  <a:lnTo>
                    <a:pt x="5882" y="1251"/>
                  </a:lnTo>
                  <a:lnTo>
                    <a:pt x="5274" y="2096"/>
                  </a:lnTo>
                  <a:lnTo>
                    <a:pt x="4699" y="2941"/>
                  </a:lnTo>
                  <a:lnTo>
                    <a:pt x="4124" y="3820"/>
                  </a:lnTo>
                  <a:lnTo>
                    <a:pt x="3550" y="4766"/>
                  </a:lnTo>
                  <a:lnTo>
                    <a:pt x="3009" y="5747"/>
                  </a:lnTo>
                  <a:lnTo>
                    <a:pt x="2400" y="6795"/>
                  </a:lnTo>
                  <a:lnTo>
                    <a:pt x="1826" y="7944"/>
                  </a:lnTo>
                  <a:lnTo>
                    <a:pt x="1521" y="8519"/>
                  </a:lnTo>
                  <a:lnTo>
                    <a:pt x="1285" y="9093"/>
                  </a:lnTo>
                  <a:lnTo>
                    <a:pt x="1082" y="9634"/>
                  </a:lnTo>
                  <a:lnTo>
                    <a:pt x="879" y="10175"/>
                  </a:lnTo>
                  <a:lnTo>
                    <a:pt x="744" y="10716"/>
                  </a:lnTo>
                  <a:lnTo>
                    <a:pt x="609" y="11223"/>
                  </a:lnTo>
                  <a:lnTo>
                    <a:pt x="406" y="12237"/>
                  </a:lnTo>
                  <a:lnTo>
                    <a:pt x="271" y="13251"/>
                  </a:lnTo>
                  <a:lnTo>
                    <a:pt x="203" y="14265"/>
                  </a:lnTo>
                  <a:lnTo>
                    <a:pt x="0" y="16328"/>
                  </a:lnTo>
                  <a:lnTo>
                    <a:pt x="0" y="16632"/>
                  </a:lnTo>
                  <a:lnTo>
                    <a:pt x="0" y="16970"/>
                  </a:lnTo>
                  <a:lnTo>
                    <a:pt x="34" y="17274"/>
                  </a:lnTo>
                  <a:lnTo>
                    <a:pt x="102" y="17544"/>
                  </a:lnTo>
                  <a:lnTo>
                    <a:pt x="304" y="18153"/>
                  </a:lnTo>
                  <a:lnTo>
                    <a:pt x="507" y="18694"/>
                  </a:lnTo>
                  <a:lnTo>
                    <a:pt x="1048" y="19809"/>
                  </a:lnTo>
                  <a:lnTo>
                    <a:pt x="1319" y="20384"/>
                  </a:lnTo>
                  <a:lnTo>
                    <a:pt x="1521" y="20959"/>
                  </a:lnTo>
                  <a:lnTo>
                    <a:pt x="1657" y="21432"/>
                  </a:lnTo>
                  <a:lnTo>
                    <a:pt x="1792" y="21905"/>
                  </a:lnTo>
                  <a:lnTo>
                    <a:pt x="1961" y="22886"/>
                  </a:lnTo>
                  <a:lnTo>
                    <a:pt x="2096" y="23900"/>
                  </a:lnTo>
                  <a:lnTo>
                    <a:pt x="2198" y="24914"/>
                  </a:lnTo>
                  <a:lnTo>
                    <a:pt x="2333" y="26976"/>
                  </a:lnTo>
                  <a:lnTo>
                    <a:pt x="2434" y="27990"/>
                  </a:lnTo>
                  <a:lnTo>
                    <a:pt x="2536" y="28937"/>
                  </a:lnTo>
                  <a:lnTo>
                    <a:pt x="2874" y="31709"/>
                  </a:lnTo>
                  <a:lnTo>
                    <a:pt x="3313" y="34480"/>
                  </a:lnTo>
                  <a:lnTo>
                    <a:pt x="3381" y="35157"/>
                  </a:lnTo>
                  <a:lnTo>
                    <a:pt x="3482" y="35934"/>
                  </a:lnTo>
                  <a:lnTo>
                    <a:pt x="3550" y="36340"/>
                  </a:lnTo>
                  <a:lnTo>
                    <a:pt x="3651" y="36712"/>
                  </a:lnTo>
                  <a:lnTo>
                    <a:pt x="3786" y="37050"/>
                  </a:lnTo>
                  <a:lnTo>
                    <a:pt x="3955" y="37320"/>
                  </a:lnTo>
                  <a:lnTo>
                    <a:pt x="4124" y="37523"/>
                  </a:lnTo>
                  <a:lnTo>
                    <a:pt x="4361" y="37759"/>
                  </a:lnTo>
                  <a:lnTo>
                    <a:pt x="4665" y="37996"/>
                  </a:lnTo>
                  <a:lnTo>
                    <a:pt x="5037" y="38267"/>
                  </a:lnTo>
                  <a:lnTo>
                    <a:pt x="5443" y="38537"/>
                  </a:lnTo>
                  <a:lnTo>
                    <a:pt x="5950" y="38841"/>
                  </a:lnTo>
                  <a:lnTo>
                    <a:pt x="6491" y="39112"/>
                  </a:lnTo>
                  <a:lnTo>
                    <a:pt x="7133" y="39348"/>
                  </a:lnTo>
                  <a:lnTo>
                    <a:pt x="7775" y="39619"/>
                  </a:lnTo>
                  <a:lnTo>
                    <a:pt x="8519" y="39822"/>
                  </a:lnTo>
                  <a:lnTo>
                    <a:pt x="9296" y="40024"/>
                  </a:lnTo>
                  <a:lnTo>
                    <a:pt x="10142" y="40193"/>
                  </a:lnTo>
                  <a:lnTo>
                    <a:pt x="11021" y="40295"/>
                  </a:lnTo>
                  <a:lnTo>
                    <a:pt x="11967" y="40362"/>
                  </a:lnTo>
                  <a:lnTo>
                    <a:pt x="12981" y="40362"/>
                  </a:lnTo>
                  <a:lnTo>
                    <a:pt x="13995" y="40329"/>
                  </a:lnTo>
                  <a:lnTo>
                    <a:pt x="15043" y="40193"/>
                  </a:lnTo>
                  <a:lnTo>
                    <a:pt x="16024" y="40058"/>
                  </a:lnTo>
                  <a:lnTo>
                    <a:pt x="16936" y="39822"/>
                  </a:lnTo>
                  <a:lnTo>
                    <a:pt x="17781" y="39585"/>
                  </a:lnTo>
                  <a:lnTo>
                    <a:pt x="18559" y="39314"/>
                  </a:lnTo>
                  <a:lnTo>
                    <a:pt x="19303" y="39044"/>
                  </a:lnTo>
                  <a:lnTo>
                    <a:pt x="19945" y="38740"/>
                  </a:lnTo>
                  <a:lnTo>
                    <a:pt x="20553" y="38436"/>
                  </a:lnTo>
                  <a:lnTo>
                    <a:pt x="21060" y="38165"/>
                  </a:lnTo>
                  <a:lnTo>
                    <a:pt x="21534" y="37861"/>
                  </a:lnTo>
                  <a:lnTo>
                    <a:pt x="22244" y="37388"/>
                  </a:lnTo>
                  <a:lnTo>
                    <a:pt x="22649" y="37050"/>
                  </a:lnTo>
                  <a:lnTo>
                    <a:pt x="22818" y="36914"/>
                  </a:lnTo>
                  <a:lnTo>
                    <a:pt x="23055" y="33602"/>
                  </a:lnTo>
                  <a:lnTo>
                    <a:pt x="23461" y="28869"/>
                  </a:lnTo>
                  <a:lnTo>
                    <a:pt x="23630" y="26672"/>
                  </a:lnTo>
                  <a:lnTo>
                    <a:pt x="23866" y="23088"/>
                  </a:lnTo>
                  <a:lnTo>
                    <a:pt x="24103" y="19235"/>
                  </a:lnTo>
                  <a:lnTo>
                    <a:pt x="24238" y="17544"/>
                  </a:lnTo>
                  <a:lnTo>
                    <a:pt x="24373" y="16192"/>
                  </a:lnTo>
                  <a:lnTo>
                    <a:pt x="23663" y="16023"/>
                  </a:lnTo>
                  <a:lnTo>
                    <a:pt x="22987" y="15787"/>
                  </a:lnTo>
                  <a:lnTo>
                    <a:pt x="22379" y="15482"/>
                  </a:lnTo>
                  <a:lnTo>
                    <a:pt x="21838" y="15144"/>
                  </a:lnTo>
                  <a:lnTo>
                    <a:pt x="21331" y="14773"/>
                  </a:lnTo>
                  <a:lnTo>
                    <a:pt x="20891" y="14333"/>
                  </a:lnTo>
                  <a:lnTo>
                    <a:pt x="20486" y="13894"/>
                  </a:lnTo>
                  <a:lnTo>
                    <a:pt x="20148" y="13387"/>
                  </a:lnTo>
                  <a:lnTo>
                    <a:pt x="19844" y="12846"/>
                  </a:lnTo>
                  <a:lnTo>
                    <a:pt x="19573" y="12305"/>
                  </a:lnTo>
                  <a:lnTo>
                    <a:pt x="19370" y="11730"/>
                  </a:lnTo>
                  <a:lnTo>
                    <a:pt x="19201" y="11122"/>
                  </a:lnTo>
                  <a:lnTo>
                    <a:pt x="19032" y="10479"/>
                  </a:lnTo>
                  <a:lnTo>
                    <a:pt x="18931" y="9871"/>
                  </a:lnTo>
                  <a:lnTo>
                    <a:pt x="18863" y="9229"/>
                  </a:lnTo>
                  <a:lnTo>
                    <a:pt x="18829" y="8586"/>
                  </a:lnTo>
                  <a:lnTo>
                    <a:pt x="18829" y="7910"/>
                  </a:lnTo>
                  <a:lnTo>
                    <a:pt x="18863" y="7268"/>
                  </a:lnTo>
                  <a:lnTo>
                    <a:pt x="18931" y="6626"/>
                  </a:lnTo>
                  <a:lnTo>
                    <a:pt x="19032" y="5983"/>
                  </a:lnTo>
                  <a:lnTo>
                    <a:pt x="19134" y="5375"/>
                  </a:lnTo>
                  <a:lnTo>
                    <a:pt x="19269" y="4766"/>
                  </a:lnTo>
                  <a:lnTo>
                    <a:pt x="19438" y="4158"/>
                  </a:lnTo>
                  <a:lnTo>
                    <a:pt x="19607" y="3583"/>
                  </a:lnTo>
                  <a:lnTo>
                    <a:pt x="19810" y="3042"/>
                  </a:lnTo>
                  <a:lnTo>
                    <a:pt x="20046" y="2535"/>
                  </a:lnTo>
                  <a:lnTo>
                    <a:pt x="20283" y="2062"/>
                  </a:lnTo>
                  <a:lnTo>
                    <a:pt x="20520" y="1589"/>
                  </a:lnTo>
                  <a:lnTo>
                    <a:pt x="20790" y="1183"/>
                  </a:lnTo>
                  <a:lnTo>
                    <a:pt x="21060" y="845"/>
                  </a:lnTo>
                  <a:lnTo>
                    <a:pt x="21331" y="507"/>
                  </a:lnTo>
                  <a:lnTo>
                    <a:pt x="21635" y="237"/>
                  </a:lnTo>
                  <a:lnTo>
                    <a:pt x="20689" y="135"/>
                  </a:lnTo>
                  <a:lnTo>
                    <a:pt x="19911" y="101"/>
                  </a:lnTo>
                  <a:lnTo>
                    <a:pt x="19303" y="101"/>
                  </a:lnTo>
                  <a:lnTo>
                    <a:pt x="18796" y="135"/>
                  </a:lnTo>
                  <a:lnTo>
                    <a:pt x="18424" y="169"/>
                  </a:lnTo>
                  <a:lnTo>
                    <a:pt x="18153" y="203"/>
                  </a:lnTo>
                  <a:lnTo>
                    <a:pt x="17950" y="270"/>
                  </a:lnTo>
                  <a:lnTo>
                    <a:pt x="17815" y="811"/>
                  </a:lnTo>
                  <a:lnTo>
                    <a:pt x="17410" y="2231"/>
                  </a:lnTo>
                  <a:lnTo>
                    <a:pt x="17105" y="3178"/>
                  </a:lnTo>
                  <a:lnTo>
                    <a:pt x="16733" y="4192"/>
                  </a:lnTo>
                  <a:lnTo>
                    <a:pt x="16328" y="5307"/>
                  </a:lnTo>
                  <a:lnTo>
                    <a:pt x="15821" y="6457"/>
                  </a:lnTo>
                  <a:lnTo>
                    <a:pt x="15280" y="7572"/>
                  </a:lnTo>
                  <a:lnTo>
                    <a:pt x="14976" y="8113"/>
                  </a:lnTo>
                  <a:lnTo>
                    <a:pt x="14671" y="8620"/>
                  </a:lnTo>
                  <a:lnTo>
                    <a:pt x="14367" y="9127"/>
                  </a:lnTo>
                  <a:lnTo>
                    <a:pt x="14029" y="9600"/>
                  </a:lnTo>
                  <a:lnTo>
                    <a:pt x="13657" y="10074"/>
                  </a:lnTo>
                  <a:lnTo>
                    <a:pt x="13319" y="10479"/>
                  </a:lnTo>
                  <a:lnTo>
                    <a:pt x="12947" y="10817"/>
                  </a:lnTo>
                  <a:lnTo>
                    <a:pt x="12542" y="11155"/>
                  </a:lnTo>
                  <a:lnTo>
                    <a:pt x="12136" y="11426"/>
                  </a:lnTo>
                  <a:lnTo>
                    <a:pt x="11730" y="11629"/>
                  </a:lnTo>
                  <a:lnTo>
                    <a:pt x="11325" y="11764"/>
                  </a:lnTo>
                  <a:lnTo>
                    <a:pt x="10885" y="11865"/>
                  </a:lnTo>
                  <a:lnTo>
                    <a:pt x="10446" y="11865"/>
                  </a:lnTo>
                  <a:lnTo>
                    <a:pt x="9973" y="11798"/>
                  </a:lnTo>
                  <a:lnTo>
                    <a:pt x="9533" y="11696"/>
                  </a:lnTo>
                  <a:lnTo>
                    <a:pt x="9094" y="11527"/>
                  </a:lnTo>
                  <a:lnTo>
                    <a:pt x="8722" y="11324"/>
                  </a:lnTo>
                  <a:lnTo>
                    <a:pt x="8384" y="11122"/>
                  </a:lnTo>
                  <a:lnTo>
                    <a:pt x="8046" y="10851"/>
                  </a:lnTo>
                  <a:lnTo>
                    <a:pt x="7741" y="10581"/>
                  </a:lnTo>
                  <a:lnTo>
                    <a:pt x="7471" y="10277"/>
                  </a:lnTo>
                  <a:lnTo>
                    <a:pt x="7234" y="9939"/>
                  </a:lnTo>
                  <a:lnTo>
                    <a:pt x="7032" y="9600"/>
                  </a:lnTo>
                  <a:lnTo>
                    <a:pt x="6829" y="9229"/>
                  </a:lnTo>
                  <a:lnTo>
                    <a:pt x="6694" y="8857"/>
                  </a:lnTo>
                  <a:lnTo>
                    <a:pt x="6558" y="8451"/>
                  </a:lnTo>
                  <a:lnTo>
                    <a:pt x="6457" y="8045"/>
                  </a:lnTo>
                  <a:lnTo>
                    <a:pt x="6355" y="7606"/>
                  </a:lnTo>
                  <a:lnTo>
                    <a:pt x="6322" y="7167"/>
                  </a:lnTo>
                  <a:lnTo>
                    <a:pt x="6288" y="6727"/>
                  </a:lnTo>
                  <a:lnTo>
                    <a:pt x="6288" y="6288"/>
                  </a:lnTo>
                  <a:lnTo>
                    <a:pt x="6288" y="5814"/>
                  </a:lnTo>
                  <a:lnTo>
                    <a:pt x="6355" y="5341"/>
                  </a:lnTo>
                  <a:lnTo>
                    <a:pt x="6389" y="4902"/>
                  </a:lnTo>
                  <a:lnTo>
                    <a:pt x="6491" y="4428"/>
                  </a:lnTo>
                  <a:lnTo>
                    <a:pt x="6592" y="3989"/>
                  </a:lnTo>
                  <a:lnTo>
                    <a:pt x="6727" y="3549"/>
                  </a:lnTo>
                  <a:lnTo>
                    <a:pt x="6896" y="3110"/>
                  </a:lnTo>
                  <a:lnTo>
                    <a:pt x="7065" y="2671"/>
                  </a:lnTo>
                  <a:lnTo>
                    <a:pt x="7234" y="2231"/>
                  </a:lnTo>
                  <a:lnTo>
                    <a:pt x="7471" y="1825"/>
                  </a:lnTo>
                  <a:lnTo>
                    <a:pt x="7674" y="1454"/>
                  </a:lnTo>
                  <a:lnTo>
                    <a:pt x="7944" y="1082"/>
                  </a:lnTo>
                  <a:lnTo>
                    <a:pt x="8215" y="710"/>
                  </a:lnTo>
                  <a:lnTo>
                    <a:pt x="8485" y="372"/>
                  </a:lnTo>
                  <a:lnTo>
                    <a:pt x="8789" y="68"/>
                  </a:lnTo>
                  <a:lnTo>
                    <a:pt x="8620" y="34"/>
                  </a:lnTo>
                  <a:lnTo>
                    <a:pt x="8215" y="0"/>
                  </a:lnTo>
                  <a:close/>
                </a:path>
              </a:pathLst>
            </a:custGeom>
            <a:solidFill>
              <a:srgbClr val="FFC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319;p71">
              <a:extLst>
                <a:ext uri="{FF2B5EF4-FFF2-40B4-BE49-F238E27FC236}">
                  <a16:creationId xmlns:a16="http://schemas.microsoft.com/office/drawing/2014/main" xmlns="" id="{1C82D257-44F7-4CCE-91C2-1FCF73A1FB11}"/>
                </a:ext>
              </a:extLst>
            </p:cNvPr>
            <p:cNvSpPr/>
            <p:nvPr/>
          </p:nvSpPr>
          <p:spPr>
            <a:xfrm>
              <a:off x="4682575" y="2397325"/>
              <a:ext cx="609350" cy="1009075"/>
            </a:xfrm>
            <a:custGeom>
              <a:avLst/>
              <a:gdLst/>
              <a:ahLst/>
              <a:cxnLst/>
              <a:rect l="l" t="t" r="r" b="b"/>
              <a:pathLst>
                <a:path w="24374" h="40363" fill="none" extrusionOk="0">
                  <a:moveTo>
                    <a:pt x="21635" y="237"/>
                  </a:moveTo>
                  <a:lnTo>
                    <a:pt x="21635" y="237"/>
                  </a:lnTo>
                  <a:lnTo>
                    <a:pt x="20689" y="135"/>
                  </a:lnTo>
                  <a:lnTo>
                    <a:pt x="19911" y="101"/>
                  </a:lnTo>
                  <a:lnTo>
                    <a:pt x="19303" y="101"/>
                  </a:lnTo>
                  <a:lnTo>
                    <a:pt x="18796" y="135"/>
                  </a:lnTo>
                  <a:lnTo>
                    <a:pt x="18424" y="169"/>
                  </a:lnTo>
                  <a:lnTo>
                    <a:pt x="18153" y="203"/>
                  </a:lnTo>
                  <a:lnTo>
                    <a:pt x="17950" y="270"/>
                  </a:lnTo>
                  <a:lnTo>
                    <a:pt x="17950" y="270"/>
                  </a:lnTo>
                  <a:lnTo>
                    <a:pt x="17815" y="811"/>
                  </a:lnTo>
                  <a:lnTo>
                    <a:pt x="17410" y="2231"/>
                  </a:lnTo>
                  <a:lnTo>
                    <a:pt x="17105" y="3178"/>
                  </a:lnTo>
                  <a:lnTo>
                    <a:pt x="16733" y="4192"/>
                  </a:lnTo>
                  <a:lnTo>
                    <a:pt x="16328" y="5307"/>
                  </a:lnTo>
                  <a:lnTo>
                    <a:pt x="15821" y="6457"/>
                  </a:lnTo>
                  <a:lnTo>
                    <a:pt x="15280" y="7572"/>
                  </a:lnTo>
                  <a:lnTo>
                    <a:pt x="14976" y="8113"/>
                  </a:lnTo>
                  <a:lnTo>
                    <a:pt x="14671" y="8620"/>
                  </a:lnTo>
                  <a:lnTo>
                    <a:pt x="14367" y="9127"/>
                  </a:lnTo>
                  <a:lnTo>
                    <a:pt x="14029" y="9600"/>
                  </a:lnTo>
                  <a:lnTo>
                    <a:pt x="13657" y="10074"/>
                  </a:lnTo>
                  <a:lnTo>
                    <a:pt x="13319" y="10479"/>
                  </a:lnTo>
                  <a:lnTo>
                    <a:pt x="12947" y="10817"/>
                  </a:lnTo>
                  <a:lnTo>
                    <a:pt x="12542" y="11155"/>
                  </a:lnTo>
                  <a:lnTo>
                    <a:pt x="12136" y="11426"/>
                  </a:lnTo>
                  <a:lnTo>
                    <a:pt x="11730" y="11629"/>
                  </a:lnTo>
                  <a:lnTo>
                    <a:pt x="11325" y="11764"/>
                  </a:lnTo>
                  <a:lnTo>
                    <a:pt x="10885" y="11865"/>
                  </a:lnTo>
                  <a:lnTo>
                    <a:pt x="10446" y="11865"/>
                  </a:lnTo>
                  <a:lnTo>
                    <a:pt x="9973" y="11798"/>
                  </a:lnTo>
                  <a:lnTo>
                    <a:pt x="9973" y="11798"/>
                  </a:lnTo>
                  <a:lnTo>
                    <a:pt x="9533" y="11696"/>
                  </a:lnTo>
                  <a:lnTo>
                    <a:pt x="9094" y="11527"/>
                  </a:lnTo>
                  <a:lnTo>
                    <a:pt x="8722" y="11324"/>
                  </a:lnTo>
                  <a:lnTo>
                    <a:pt x="8384" y="11122"/>
                  </a:lnTo>
                  <a:lnTo>
                    <a:pt x="8046" y="10851"/>
                  </a:lnTo>
                  <a:lnTo>
                    <a:pt x="7741" y="10581"/>
                  </a:lnTo>
                  <a:lnTo>
                    <a:pt x="7471" y="10277"/>
                  </a:lnTo>
                  <a:lnTo>
                    <a:pt x="7234" y="9939"/>
                  </a:lnTo>
                  <a:lnTo>
                    <a:pt x="7032" y="9600"/>
                  </a:lnTo>
                  <a:lnTo>
                    <a:pt x="6829" y="9229"/>
                  </a:lnTo>
                  <a:lnTo>
                    <a:pt x="6694" y="8857"/>
                  </a:lnTo>
                  <a:lnTo>
                    <a:pt x="6558" y="8451"/>
                  </a:lnTo>
                  <a:lnTo>
                    <a:pt x="6457" y="8045"/>
                  </a:lnTo>
                  <a:lnTo>
                    <a:pt x="6355" y="7606"/>
                  </a:lnTo>
                  <a:lnTo>
                    <a:pt x="6322" y="7167"/>
                  </a:lnTo>
                  <a:lnTo>
                    <a:pt x="6288" y="6727"/>
                  </a:lnTo>
                  <a:lnTo>
                    <a:pt x="6288" y="6288"/>
                  </a:lnTo>
                  <a:lnTo>
                    <a:pt x="6288" y="5814"/>
                  </a:lnTo>
                  <a:lnTo>
                    <a:pt x="6355" y="5341"/>
                  </a:lnTo>
                  <a:lnTo>
                    <a:pt x="6389" y="4902"/>
                  </a:lnTo>
                  <a:lnTo>
                    <a:pt x="6491" y="4428"/>
                  </a:lnTo>
                  <a:lnTo>
                    <a:pt x="6592" y="3989"/>
                  </a:lnTo>
                  <a:lnTo>
                    <a:pt x="6727" y="3549"/>
                  </a:lnTo>
                  <a:lnTo>
                    <a:pt x="6896" y="3110"/>
                  </a:lnTo>
                  <a:lnTo>
                    <a:pt x="7065" y="2671"/>
                  </a:lnTo>
                  <a:lnTo>
                    <a:pt x="7234" y="2231"/>
                  </a:lnTo>
                  <a:lnTo>
                    <a:pt x="7471" y="1825"/>
                  </a:lnTo>
                  <a:lnTo>
                    <a:pt x="7674" y="1454"/>
                  </a:lnTo>
                  <a:lnTo>
                    <a:pt x="7944" y="1082"/>
                  </a:lnTo>
                  <a:lnTo>
                    <a:pt x="8215" y="710"/>
                  </a:lnTo>
                  <a:lnTo>
                    <a:pt x="8485" y="372"/>
                  </a:lnTo>
                  <a:lnTo>
                    <a:pt x="8789" y="68"/>
                  </a:lnTo>
                  <a:lnTo>
                    <a:pt x="8789" y="68"/>
                  </a:lnTo>
                  <a:lnTo>
                    <a:pt x="8620" y="34"/>
                  </a:lnTo>
                  <a:lnTo>
                    <a:pt x="8215" y="0"/>
                  </a:lnTo>
                  <a:lnTo>
                    <a:pt x="7539" y="0"/>
                  </a:lnTo>
                  <a:lnTo>
                    <a:pt x="6694" y="68"/>
                  </a:lnTo>
                  <a:lnTo>
                    <a:pt x="6694" y="68"/>
                  </a:lnTo>
                  <a:lnTo>
                    <a:pt x="6626" y="237"/>
                  </a:lnTo>
                  <a:lnTo>
                    <a:pt x="6558" y="406"/>
                  </a:lnTo>
                  <a:lnTo>
                    <a:pt x="6558" y="406"/>
                  </a:lnTo>
                  <a:lnTo>
                    <a:pt x="5882" y="1251"/>
                  </a:lnTo>
                  <a:lnTo>
                    <a:pt x="5274" y="2096"/>
                  </a:lnTo>
                  <a:lnTo>
                    <a:pt x="4699" y="2941"/>
                  </a:lnTo>
                  <a:lnTo>
                    <a:pt x="4124" y="3820"/>
                  </a:lnTo>
                  <a:lnTo>
                    <a:pt x="3550" y="4766"/>
                  </a:lnTo>
                  <a:lnTo>
                    <a:pt x="3009" y="5747"/>
                  </a:lnTo>
                  <a:lnTo>
                    <a:pt x="2400" y="6795"/>
                  </a:lnTo>
                  <a:lnTo>
                    <a:pt x="1826" y="7944"/>
                  </a:lnTo>
                  <a:lnTo>
                    <a:pt x="1826" y="7944"/>
                  </a:lnTo>
                  <a:lnTo>
                    <a:pt x="1521" y="8519"/>
                  </a:lnTo>
                  <a:lnTo>
                    <a:pt x="1285" y="9093"/>
                  </a:lnTo>
                  <a:lnTo>
                    <a:pt x="1082" y="9634"/>
                  </a:lnTo>
                  <a:lnTo>
                    <a:pt x="879" y="10175"/>
                  </a:lnTo>
                  <a:lnTo>
                    <a:pt x="744" y="10716"/>
                  </a:lnTo>
                  <a:lnTo>
                    <a:pt x="609" y="11223"/>
                  </a:lnTo>
                  <a:lnTo>
                    <a:pt x="406" y="12237"/>
                  </a:lnTo>
                  <a:lnTo>
                    <a:pt x="271" y="13251"/>
                  </a:lnTo>
                  <a:lnTo>
                    <a:pt x="203" y="14265"/>
                  </a:lnTo>
                  <a:lnTo>
                    <a:pt x="0" y="16328"/>
                  </a:lnTo>
                  <a:lnTo>
                    <a:pt x="0" y="16328"/>
                  </a:lnTo>
                  <a:lnTo>
                    <a:pt x="0" y="16632"/>
                  </a:lnTo>
                  <a:lnTo>
                    <a:pt x="0" y="16970"/>
                  </a:lnTo>
                  <a:lnTo>
                    <a:pt x="34" y="17274"/>
                  </a:lnTo>
                  <a:lnTo>
                    <a:pt x="102" y="17544"/>
                  </a:lnTo>
                  <a:lnTo>
                    <a:pt x="304" y="18153"/>
                  </a:lnTo>
                  <a:lnTo>
                    <a:pt x="507" y="18694"/>
                  </a:lnTo>
                  <a:lnTo>
                    <a:pt x="1048" y="19809"/>
                  </a:lnTo>
                  <a:lnTo>
                    <a:pt x="1319" y="20384"/>
                  </a:lnTo>
                  <a:lnTo>
                    <a:pt x="1521" y="20959"/>
                  </a:lnTo>
                  <a:lnTo>
                    <a:pt x="1521" y="20959"/>
                  </a:lnTo>
                  <a:lnTo>
                    <a:pt x="1657" y="21432"/>
                  </a:lnTo>
                  <a:lnTo>
                    <a:pt x="1792" y="21905"/>
                  </a:lnTo>
                  <a:lnTo>
                    <a:pt x="1961" y="22886"/>
                  </a:lnTo>
                  <a:lnTo>
                    <a:pt x="2096" y="23900"/>
                  </a:lnTo>
                  <a:lnTo>
                    <a:pt x="2198" y="24914"/>
                  </a:lnTo>
                  <a:lnTo>
                    <a:pt x="2333" y="26976"/>
                  </a:lnTo>
                  <a:lnTo>
                    <a:pt x="2434" y="27990"/>
                  </a:lnTo>
                  <a:lnTo>
                    <a:pt x="2536" y="28937"/>
                  </a:lnTo>
                  <a:lnTo>
                    <a:pt x="2536" y="28937"/>
                  </a:lnTo>
                  <a:lnTo>
                    <a:pt x="2874" y="31709"/>
                  </a:lnTo>
                  <a:lnTo>
                    <a:pt x="3313" y="34480"/>
                  </a:lnTo>
                  <a:lnTo>
                    <a:pt x="3313" y="34480"/>
                  </a:lnTo>
                  <a:lnTo>
                    <a:pt x="3381" y="35157"/>
                  </a:lnTo>
                  <a:lnTo>
                    <a:pt x="3482" y="35934"/>
                  </a:lnTo>
                  <a:lnTo>
                    <a:pt x="3550" y="36340"/>
                  </a:lnTo>
                  <a:lnTo>
                    <a:pt x="3651" y="36712"/>
                  </a:lnTo>
                  <a:lnTo>
                    <a:pt x="3786" y="37050"/>
                  </a:lnTo>
                  <a:lnTo>
                    <a:pt x="3955" y="37320"/>
                  </a:lnTo>
                  <a:lnTo>
                    <a:pt x="3955" y="37320"/>
                  </a:lnTo>
                  <a:lnTo>
                    <a:pt x="4124" y="37523"/>
                  </a:lnTo>
                  <a:lnTo>
                    <a:pt x="4361" y="37759"/>
                  </a:lnTo>
                  <a:lnTo>
                    <a:pt x="4665" y="37996"/>
                  </a:lnTo>
                  <a:lnTo>
                    <a:pt x="5037" y="38267"/>
                  </a:lnTo>
                  <a:lnTo>
                    <a:pt x="5443" y="38537"/>
                  </a:lnTo>
                  <a:lnTo>
                    <a:pt x="5950" y="38841"/>
                  </a:lnTo>
                  <a:lnTo>
                    <a:pt x="6491" y="39112"/>
                  </a:lnTo>
                  <a:lnTo>
                    <a:pt x="7133" y="39348"/>
                  </a:lnTo>
                  <a:lnTo>
                    <a:pt x="7775" y="39619"/>
                  </a:lnTo>
                  <a:lnTo>
                    <a:pt x="8519" y="39822"/>
                  </a:lnTo>
                  <a:lnTo>
                    <a:pt x="9296" y="40024"/>
                  </a:lnTo>
                  <a:lnTo>
                    <a:pt x="10142" y="40193"/>
                  </a:lnTo>
                  <a:lnTo>
                    <a:pt x="11021" y="40295"/>
                  </a:lnTo>
                  <a:lnTo>
                    <a:pt x="11967" y="40362"/>
                  </a:lnTo>
                  <a:lnTo>
                    <a:pt x="12981" y="40362"/>
                  </a:lnTo>
                  <a:lnTo>
                    <a:pt x="13995" y="40329"/>
                  </a:lnTo>
                  <a:lnTo>
                    <a:pt x="13995" y="40329"/>
                  </a:lnTo>
                  <a:lnTo>
                    <a:pt x="15043" y="40193"/>
                  </a:lnTo>
                  <a:lnTo>
                    <a:pt x="16024" y="40058"/>
                  </a:lnTo>
                  <a:lnTo>
                    <a:pt x="16936" y="39822"/>
                  </a:lnTo>
                  <a:lnTo>
                    <a:pt x="17781" y="39585"/>
                  </a:lnTo>
                  <a:lnTo>
                    <a:pt x="18559" y="39314"/>
                  </a:lnTo>
                  <a:lnTo>
                    <a:pt x="19303" y="39044"/>
                  </a:lnTo>
                  <a:lnTo>
                    <a:pt x="19945" y="38740"/>
                  </a:lnTo>
                  <a:lnTo>
                    <a:pt x="20553" y="38436"/>
                  </a:lnTo>
                  <a:lnTo>
                    <a:pt x="21060" y="38165"/>
                  </a:lnTo>
                  <a:lnTo>
                    <a:pt x="21534" y="37861"/>
                  </a:lnTo>
                  <a:lnTo>
                    <a:pt x="22244" y="37388"/>
                  </a:lnTo>
                  <a:lnTo>
                    <a:pt x="22649" y="37050"/>
                  </a:lnTo>
                  <a:lnTo>
                    <a:pt x="22818" y="36914"/>
                  </a:lnTo>
                  <a:lnTo>
                    <a:pt x="22818" y="36914"/>
                  </a:lnTo>
                  <a:lnTo>
                    <a:pt x="23055" y="33602"/>
                  </a:lnTo>
                  <a:lnTo>
                    <a:pt x="23461" y="28869"/>
                  </a:lnTo>
                  <a:lnTo>
                    <a:pt x="23461" y="28869"/>
                  </a:lnTo>
                  <a:lnTo>
                    <a:pt x="23630" y="26672"/>
                  </a:lnTo>
                  <a:lnTo>
                    <a:pt x="23866" y="23088"/>
                  </a:lnTo>
                  <a:lnTo>
                    <a:pt x="24103" y="19235"/>
                  </a:lnTo>
                  <a:lnTo>
                    <a:pt x="24238" y="17544"/>
                  </a:lnTo>
                  <a:lnTo>
                    <a:pt x="24373" y="16192"/>
                  </a:lnTo>
                  <a:lnTo>
                    <a:pt x="24373" y="16192"/>
                  </a:lnTo>
                  <a:lnTo>
                    <a:pt x="23663" y="16023"/>
                  </a:lnTo>
                  <a:lnTo>
                    <a:pt x="22987" y="15787"/>
                  </a:lnTo>
                  <a:lnTo>
                    <a:pt x="22379" y="15482"/>
                  </a:lnTo>
                  <a:lnTo>
                    <a:pt x="21838" y="15144"/>
                  </a:lnTo>
                  <a:lnTo>
                    <a:pt x="21331" y="14773"/>
                  </a:lnTo>
                  <a:lnTo>
                    <a:pt x="20891" y="14333"/>
                  </a:lnTo>
                  <a:lnTo>
                    <a:pt x="20486" y="13894"/>
                  </a:lnTo>
                  <a:lnTo>
                    <a:pt x="20148" y="13387"/>
                  </a:lnTo>
                  <a:lnTo>
                    <a:pt x="19844" y="12846"/>
                  </a:lnTo>
                  <a:lnTo>
                    <a:pt x="19573" y="12305"/>
                  </a:lnTo>
                  <a:lnTo>
                    <a:pt x="19370" y="11730"/>
                  </a:lnTo>
                  <a:lnTo>
                    <a:pt x="19201" y="11122"/>
                  </a:lnTo>
                  <a:lnTo>
                    <a:pt x="19032" y="10479"/>
                  </a:lnTo>
                  <a:lnTo>
                    <a:pt x="18931" y="9871"/>
                  </a:lnTo>
                  <a:lnTo>
                    <a:pt x="18863" y="9229"/>
                  </a:lnTo>
                  <a:lnTo>
                    <a:pt x="18829" y="8586"/>
                  </a:lnTo>
                  <a:lnTo>
                    <a:pt x="18829" y="7910"/>
                  </a:lnTo>
                  <a:lnTo>
                    <a:pt x="18863" y="7268"/>
                  </a:lnTo>
                  <a:lnTo>
                    <a:pt x="18931" y="6626"/>
                  </a:lnTo>
                  <a:lnTo>
                    <a:pt x="19032" y="5983"/>
                  </a:lnTo>
                  <a:lnTo>
                    <a:pt x="19134" y="5375"/>
                  </a:lnTo>
                  <a:lnTo>
                    <a:pt x="19269" y="4766"/>
                  </a:lnTo>
                  <a:lnTo>
                    <a:pt x="19438" y="4158"/>
                  </a:lnTo>
                  <a:lnTo>
                    <a:pt x="19607" y="3583"/>
                  </a:lnTo>
                  <a:lnTo>
                    <a:pt x="19810" y="3042"/>
                  </a:lnTo>
                  <a:lnTo>
                    <a:pt x="20046" y="2535"/>
                  </a:lnTo>
                  <a:lnTo>
                    <a:pt x="20283" y="2062"/>
                  </a:lnTo>
                  <a:lnTo>
                    <a:pt x="20520" y="1589"/>
                  </a:lnTo>
                  <a:lnTo>
                    <a:pt x="20790" y="1183"/>
                  </a:lnTo>
                  <a:lnTo>
                    <a:pt x="21060" y="845"/>
                  </a:lnTo>
                  <a:lnTo>
                    <a:pt x="21331" y="507"/>
                  </a:lnTo>
                  <a:lnTo>
                    <a:pt x="21635" y="2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320;p71">
              <a:extLst>
                <a:ext uri="{FF2B5EF4-FFF2-40B4-BE49-F238E27FC236}">
                  <a16:creationId xmlns:a16="http://schemas.microsoft.com/office/drawing/2014/main" xmlns="" id="{6F0934AE-A8FF-4D92-8530-ECA43D064962}"/>
                </a:ext>
              </a:extLst>
            </p:cNvPr>
            <p:cNvSpPr/>
            <p:nvPr/>
          </p:nvSpPr>
          <p:spPr>
            <a:xfrm>
              <a:off x="4843975" y="2397325"/>
              <a:ext cx="58350" cy="12700"/>
            </a:xfrm>
            <a:custGeom>
              <a:avLst/>
              <a:gdLst/>
              <a:ahLst/>
              <a:cxnLst/>
              <a:rect l="l" t="t" r="r" b="b"/>
              <a:pathLst>
                <a:path w="2334" h="508" extrusionOk="0">
                  <a:moveTo>
                    <a:pt x="2232" y="169"/>
                  </a:moveTo>
                  <a:lnTo>
                    <a:pt x="2232" y="169"/>
                  </a:lnTo>
                  <a:lnTo>
                    <a:pt x="2029" y="372"/>
                  </a:lnTo>
                  <a:lnTo>
                    <a:pt x="2029" y="372"/>
                  </a:lnTo>
                  <a:lnTo>
                    <a:pt x="2029" y="372"/>
                  </a:lnTo>
                  <a:lnTo>
                    <a:pt x="2029" y="372"/>
                  </a:lnTo>
                  <a:lnTo>
                    <a:pt x="2232" y="169"/>
                  </a:lnTo>
                  <a:close/>
                  <a:moveTo>
                    <a:pt x="2232" y="135"/>
                  </a:moveTo>
                  <a:lnTo>
                    <a:pt x="2232" y="135"/>
                  </a:lnTo>
                  <a:lnTo>
                    <a:pt x="2232" y="135"/>
                  </a:lnTo>
                  <a:lnTo>
                    <a:pt x="2232" y="135"/>
                  </a:lnTo>
                  <a:lnTo>
                    <a:pt x="2232" y="135"/>
                  </a:lnTo>
                  <a:close/>
                  <a:moveTo>
                    <a:pt x="2333" y="68"/>
                  </a:moveTo>
                  <a:lnTo>
                    <a:pt x="2333" y="68"/>
                  </a:lnTo>
                  <a:lnTo>
                    <a:pt x="2333" y="68"/>
                  </a:lnTo>
                  <a:lnTo>
                    <a:pt x="2333" y="68"/>
                  </a:lnTo>
                  <a:lnTo>
                    <a:pt x="2333" y="68"/>
                  </a:lnTo>
                  <a:close/>
                  <a:moveTo>
                    <a:pt x="1285" y="0"/>
                  </a:moveTo>
                  <a:lnTo>
                    <a:pt x="1285" y="0"/>
                  </a:lnTo>
                  <a:lnTo>
                    <a:pt x="778" y="0"/>
                  </a:lnTo>
                  <a:lnTo>
                    <a:pt x="238" y="68"/>
                  </a:lnTo>
                  <a:lnTo>
                    <a:pt x="238" y="68"/>
                  </a:lnTo>
                  <a:lnTo>
                    <a:pt x="170" y="237"/>
                  </a:lnTo>
                  <a:lnTo>
                    <a:pt x="102" y="406"/>
                  </a:lnTo>
                  <a:lnTo>
                    <a:pt x="102" y="406"/>
                  </a:lnTo>
                  <a:lnTo>
                    <a:pt x="1" y="507"/>
                  </a:lnTo>
                  <a:lnTo>
                    <a:pt x="1" y="507"/>
                  </a:lnTo>
                  <a:lnTo>
                    <a:pt x="102" y="406"/>
                  </a:lnTo>
                  <a:lnTo>
                    <a:pt x="102" y="406"/>
                  </a:lnTo>
                  <a:lnTo>
                    <a:pt x="170" y="237"/>
                  </a:lnTo>
                  <a:lnTo>
                    <a:pt x="238" y="68"/>
                  </a:lnTo>
                  <a:lnTo>
                    <a:pt x="238" y="68"/>
                  </a:lnTo>
                  <a:lnTo>
                    <a:pt x="778" y="0"/>
                  </a:lnTo>
                  <a:lnTo>
                    <a:pt x="1285" y="0"/>
                  </a:lnTo>
                  <a:lnTo>
                    <a:pt x="1285" y="0"/>
                  </a:lnTo>
                  <a:lnTo>
                    <a:pt x="1725" y="0"/>
                  </a:lnTo>
                  <a:lnTo>
                    <a:pt x="2063" y="34"/>
                  </a:lnTo>
                  <a:lnTo>
                    <a:pt x="2333" y="68"/>
                  </a:lnTo>
                  <a:lnTo>
                    <a:pt x="2333" y="68"/>
                  </a:lnTo>
                  <a:lnTo>
                    <a:pt x="2333" y="68"/>
                  </a:lnTo>
                  <a:lnTo>
                    <a:pt x="2063" y="34"/>
                  </a:lnTo>
                  <a:lnTo>
                    <a:pt x="1725" y="0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rgbClr val="FFE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321;p71">
              <a:extLst>
                <a:ext uri="{FF2B5EF4-FFF2-40B4-BE49-F238E27FC236}">
                  <a16:creationId xmlns:a16="http://schemas.microsoft.com/office/drawing/2014/main" xmlns="" id="{BEFF38FE-AC26-49AB-AE97-F349CB42F79D}"/>
                </a:ext>
              </a:extLst>
            </p:cNvPr>
            <p:cNvSpPr/>
            <p:nvPr/>
          </p:nvSpPr>
          <p:spPr>
            <a:xfrm>
              <a:off x="4894700" y="2401550"/>
              <a:ext cx="5075" cy="5075"/>
            </a:xfrm>
            <a:custGeom>
              <a:avLst/>
              <a:gdLst/>
              <a:ahLst/>
              <a:cxnLst/>
              <a:rect l="l" t="t" r="r" b="b"/>
              <a:pathLst>
                <a:path w="203" h="203" fill="none" extrusionOk="0">
                  <a:moveTo>
                    <a:pt x="203" y="0"/>
                  </a:moveTo>
                  <a:lnTo>
                    <a:pt x="203" y="0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2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322;p71">
              <a:extLst>
                <a:ext uri="{FF2B5EF4-FFF2-40B4-BE49-F238E27FC236}">
                  <a16:creationId xmlns:a16="http://schemas.microsoft.com/office/drawing/2014/main" xmlns="" id="{D6FE5B4F-CA2D-4403-BE9D-41FE12CDDD3F}"/>
                </a:ext>
              </a:extLst>
            </p:cNvPr>
            <p:cNvSpPr/>
            <p:nvPr/>
          </p:nvSpPr>
          <p:spPr>
            <a:xfrm>
              <a:off x="4899750" y="240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323;p71">
              <a:extLst>
                <a:ext uri="{FF2B5EF4-FFF2-40B4-BE49-F238E27FC236}">
                  <a16:creationId xmlns:a16="http://schemas.microsoft.com/office/drawing/2014/main" xmlns="" id="{413A622D-2EF3-45A9-8416-A2D2475F1A78}"/>
                </a:ext>
              </a:extLst>
            </p:cNvPr>
            <p:cNvSpPr/>
            <p:nvPr/>
          </p:nvSpPr>
          <p:spPr>
            <a:xfrm>
              <a:off x="4902300" y="239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324;p71">
              <a:extLst>
                <a:ext uri="{FF2B5EF4-FFF2-40B4-BE49-F238E27FC236}">
                  <a16:creationId xmlns:a16="http://schemas.microsoft.com/office/drawing/2014/main" xmlns="" id="{5A894594-68E1-4F42-B4DA-288F1E60932F}"/>
                </a:ext>
              </a:extLst>
            </p:cNvPr>
            <p:cNvSpPr/>
            <p:nvPr/>
          </p:nvSpPr>
          <p:spPr>
            <a:xfrm>
              <a:off x="4843975" y="2397325"/>
              <a:ext cx="58350" cy="12700"/>
            </a:xfrm>
            <a:custGeom>
              <a:avLst/>
              <a:gdLst/>
              <a:ahLst/>
              <a:cxnLst/>
              <a:rect l="l" t="t" r="r" b="b"/>
              <a:pathLst>
                <a:path w="2334" h="508" fill="none" extrusionOk="0">
                  <a:moveTo>
                    <a:pt x="1285" y="0"/>
                  </a:moveTo>
                  <a:lnTo>
                    <a:pt x="1285" y="0"/>
                  </a:lnTo>
                  <a:lnTo>
                    <a:pt x="778" y="0"/>
                  </a:lnTo>
                  <a:lnTo>
                    <a:pt x="238" y="68"/>
                  </a:lnTo>
                  <a:lnTo>
                    <a:pt x="238" y="68"/>
                  </a:lnTo>
                  <a:lnTo>
                    <a:pt x="170" y="237"/>
                  </a:lnTo>
                  <a:lnTo>
                    <a:pt x="102" y="406"/>
                  </a:lnTo>
                  <a:lnTo>
                    <a:pt x="102" y="406"/>
                  </a:lnTo>
                  <a:lnTo>
                    <a:pt x="1" y="507"/>
                  </a:lnTo>
                  <a:lnTo>
                    <a:pt x="1" y="507"/>
                  </a:lnTo>
                  <a:lnTo>
                    <a:pt x="102" y="406"/>
                  </a:lnTo>
                  <a:lnTo>
                    <a:pt x="102" y="406"/>
                  </a:lnTo>
                  <a:lnTo>
                    <a:pt x="170" y="237"/>
                  </a:lnTo>
                  <a:lnTo>
                    <a:pt x="238" y="68"/>
                  </a:lnTo>
                  <a:lnTo>
                    <a:pt x="238" y="68"/>
                  </a:lnTo>
                  <a:lnTo>
                    <a:pt x="778" y="0"/>
                  </a:lnTo>
                  <a:lnTo>
                    <a:pt x="1285" y="0"/>
                  </a:lnTo>
                  <a:lnTo>
                    <a:pt x="1285" y="0"/>
                  </a:lnTo>
                  <a:lnTo>
                    <a:pt x="1725" y="0"/>
                  </a:lnTo>
                  <a:lnTo>
                    <a:pt x="2063" y="34"/>
                  </a:lnTo>
                  <a:lnTo>
                    <a:pt x="2333" y="68"/>
                  </a:lnTo>
                  <a:lnTo>
                    <a:pt x="2333" y="68"/>
                  </a:lnTo>
                  <a:lnTo>
                    <a:pt x="2333" y="68"/>
                  </a:lnTo>
                  <a:lnTo>
                    <a:pt x="2063" y="34"/>
                  </a:lnTo>
                  <a:lnTo>
                    <a:pt x="1725" y="0"/>
                  </a:lnTo>
                  <a:lnTo>
                    <a:pt x="12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325;p71">
              <a:extLst>
                <a:ext uri="{FF2B5EF4-FFF2-40B4-BE49-F238E27FC236}">
                  <a16:creationId xmlns:a16="http://schemas.microsoft.com/office/drawing/2014/main" xmlns="" id="{81825D5F-ED52-434E-9C4F-8A7E88E1115A}"/>
                </a:ext>
              </a:extLst>
            </p:cNvPr>
            <p:cNvSpPr/>
            <p:nvPr/>
          </p:nvSpPr>
          <p:spPr>
            <a:xfrm>
              <a:off x="4894700" y="2406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326;p71">
              <a:extLst>
                <a:ext uri="{FF2B5EF4-FFF2-40B4-BE49-F238E27FC236}">
                  <a16:creationId xmlns:a16="http://schemas.microsoft.com/office/drawing/2014/main" xmlns="" id="{24388DE2-5735-4267-923D-2E1B51ABC64C}"/>
                </a:ext>
              </a:extLst>
            </p:cNvPr>
            <p:cNvSpPr/>
            <p:nvPr/>
          </p:nvSpPr>
          <p:spPr>
            <a:xfrm>
              <a:off x="4894700" y="2406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327;p71">
              <a:extLst>
                <a:ext uri="{FF2B5EF4-FFF2-40B4-BE49-F238E27FC236}">
                  <a16:creationId xmlns:a16="http://schemas.microsoft.com/office/drawing/2014/main" xmlns="" id="{0ECDA7D8-F27C-48FD-9F48-C7CB176378D4}"/>
                </a:ext>
              </a:extLst>
            </p:cNvPr>
            <p:cNvSpPr/>
            <p:nvPr/>
          </p:nvSpPr>
          <p:spPr>
            <a:xfrm>
              <a:off x="4880325" y="2406600"/>
              <a:ext cx="14400" cy="18625"/>
            </a:xfrm>
            <a:custGeom>
              <a:avLst/>
              <a:gdLst/>
              <a:ahLst/>
              <a:cxnLst/>
              <a:rect l="l" t="t" r="r" b="b"/>
              <a:pathLst>
                <a:path w="576" h="745" extrusionOk="0">
                  <a:moveTo>
                    <a:pt x="575" y="1"/>
                  </a:moveTo>
                  <a:lnTo>
                    <a:pt x="575" y="1"/>
                  </a:lnTo>
                  <a:lnTo>
                    <a:pt x="575" y="1"/>
                  </a:lnTo>
                  <a:lnTo>
                    <a:pt x="575" y="1"/>
                  </a:lnTo>
                  <a:lnTo>
                    <a:pt x="271" y="373"/>
                  </a:lnTo>
                  <a:lnTo>
                    <a:pt x="0" y="745"/>
                  </a:lnTo>
                  <a:lnTo>
                    <a:pt x="0" y="745"/>
                  </a:lnTo>
                  <a:lnTo>
                    <a:pt x="0" y="745"/>
                  </a:lnTo>
                  <a:lnTo>
                    <a:pt x="0" y="745"/>
                  </a:lnTo>
                  <a:lnTo>
                    <a:pt x="271" y="373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rgbClr val="FFA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328;p71">
              <a:extLst>
                <a:ext uri="{FF2B5EF4-FFF2-40B4-BE49-F238E27FC236}">
                  <a16:creationId xmlns:a16="http://schemas.microsoft.com/office/drawing/2014/main" xmlns="" id="{D557BAD0-C22B-45A8-9B39-07A0F6821F66}"/>
                </a:ext>
              </a:extLst>
            </p:cNvPr>
            <p:cNvSpPr/>
            <p:nvPr/>
          </p:nvSpPr>
          <p:spPr>
            <a:xfrm>
              <a:off x="4880325" y="2406600"/>
              <a:ext cx="14400" cy="18625"/>
            </a:xfrm>
            <a:custGeom>
              <a:avLst/>
              <a:gdLst/>
              <a:ahLst/>
              <a:cxnLst/>
              <a:rect l="l" t="t" r="r" b="b"/>
              <a:pathLst>
                <a:path w="576" h="745" fill="none" extrusionOk="0">
                  <a:moveTo>
                    <a:pt x="575" y="1"/>
                  </a:moveTo>
                  <a:lnTo>
                    <a:pt x="575" y="1"/>
                  </a:lnTo>
                  <a:lnTo>
                    <a:pt x="575" y="1"/>
                  </a:lnTo>
                  <a:lnTo>
                    <a:pt x="575" y="1"/>
                  </a:lnTo>
                  <a:lnTo>
                    <a:pt x="271" y="373"/>
                  </a:lnTo>
                  <a:lnTo>
                    <a:pt x="0" y="745"/>
                  </a:lnTo>
                  <a:lnTo>
                    <a:pt x="0" y="745"/>
                  </a:lnTo>
                  <a:lnTo>
                    <a:pt x="0" y="745"/>
                  </a:lnTo>
                  <a:lnTo>
                    <a:pt x="0" y="745"/>
                  </a:lnTo>
                  <a:lnTo>
                    <a:pt x="271" y="373"/>
                  </a:lnTo>
                  <a:lnTo>
                    <a:pt x="5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329;p71">
              <a:extLst>
                <a:ext uri="{FF2B5EF4-FFF2-40B4-BE49-F238E27FC236}">
                  <a16:creationId xmlns:a16="http://schemas.microsoft.com/office/drawing/2014/main" xmlns="" id="{839610B1-FF54-4F82-BDDC-5C03ECDE8E16}"/>
                </a:ext>
              </a:extLst>
            </p:cNvPr>
            <p:cNvSpPr/>
            <p:nvPr/>
          </p:nvSpPr>
          <p:spPr>
            <a:xfrm>
              <a:off x="4834700" y="2397325"/>
              <a:ext cx="67625" cy="27900"/>
            </a:xfrm>
            <a:custGeom>
              <a:avLst/>
              <a:gdLst/>
              <a:ahLst/>
              <a:cxnLst/>
              <a:rect l="l" t="t" r="r" b="b"/>
              <a:pathLst>
                <a:path w="2705" h="1116" extrusionOk="0">
                  <a:moveTo>
                    <a:pt x="1149" y="0"/>
                  </a:moveTo>
                  <a:lnTo>
                    <a:pt x="609" y="68"/>
                  </a:lnTo>
                  <a:lnTo>
                    <a:pt x="541" y="237"/>
                  </a:lnTo>
                  <a:lnTo>
                    <a:pt x="473" y="406"/>
                  </a:lnTo>
                  <a:lnTo>
                    <a:pt x="372" y="507"/>
                  </a:lnTo>
                  <a:lnTo>
                    <a:pt x="0" y="980"/>
                  </a:lnTo>
                  <a:lnTo>
                    <a:pt x="372" y="980"/>
                  </a:lnTo>
                  <a:lnTo>
                    <a:pt x="1082" y="1014"/>
                  </a:lnTo>
                  <a:lnTo>
                    <a:pt x="1825" y="1116"/>
                  </a:lnTo>
                  <a:lnTo>
                    <a:pt x="2096" y="744"/>
                  </a:lnTo>
                  <a:lnTo>
                    <a:pt x="2400" y="372"/>
                  </a:lnTo>
                  <a:lnTo>
                    <a:pt x="2603" y="169"/>
                  </a:lnTo>
                  <a:lnTo>
                    <a:pt x="2603" y="135"/>
                  </a:lnTo>
                  <a:lnTo>
                    <a:pt x="2704" y="68"/>
                  </a:lnTo>
                  <a:lnTo>
                    <a:pt x="2434" y="3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rgbClr val="FFB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330;p71">
              <a:extLst>
                <a:ext uri="{FF2B5EF4-FFF2-40B4-BE49-F238E27FC236}">
                  <a16:creationId xmlns:a16="http://schemas.microsoft.com/office/drawing/2014/main" xmlns="" id="{37229665-5D1C-49B0-89CA-DBA8C5ED7729}"/>
                </a:ext>
              </a:extLst>
            </p:cNvPr>
            <p:cNvSpPr/>
            <p:nvPr/>
          </p:nvSpPr>
          <p:spPr>
            <a:xfrm>
              <a:off x="4834700" y="2397325"/>
              <a:ext cx="67625" cy="27900"/>
            </a:xfrm>
            <a:custGeom>
              <a:avLst/>
              <a:gdLst/>
              <a:ahLst/>
              <a:cxnLst/>
              <a:rect l="l" t="t" r="r" b="b"/>
              <a:pathLst>
                <a:path w="2705" h="1116" fill="none" extrusionOk="0">
                  <a:moveTo>
                    <a:pt x="1656" y="0"/>
                  </a:moveTo>
                  <a:lnTo>
                    <a:pt x="1656" y="0"/>
                  </a:lnTo>
                  <a:lnTo>
                    <a:pt x="1149" y="0"/>
                  </a:lnTo>
                  <a:lnTo>
                    <a:pt x="609" y="68"/>
                  </a:lnTo>
                  <a:lnTo>
                    <a:pt x="609" y="68"/>
                  </a:lnTo>
                  <a:lnTo>
                    <a:pt x="541" y="237"/>
                  </a:lnTo>
                  <a:lnTo>
                    <a:pt x="473" y="406"/>
                  </a:lnTo>
                  <a:lnTo>
                    <a:pt x="473" y="406"/>
                  </a:lnTo>
                  <a:lnTo>
                    <a:pt x="372" y="507"/>
                  </a:lnTo>
                  <a:lnTo>
                    <a:pt x="372" y="507"/>
                  </a:lnTo>
                  <a:lnTo>
                    <a:pt x="0" y="980"/>
                  </a:lnTo>
                  <a:lnTo>
                    <a:pt x="0" y="980"/>
                  </a:lnTo>
                  <a:lnTo>
                    <a:pt x="372" y="980"/>
                  </a:lnTo>
                  <a:lnTo>
                    <a:pt x="372" y="980"/>
                  </a:lnTo>
                  <a:lnTo>
                    <a:pt x="1082" y="1014"/>
                  </a:lnTo>
                  <a:lnTo>
                    <a:pt x="1825" y="1116"/>
                  </a:lnTo>
                  <a:lnTo>
                    <a:pt x="1825" y="1116"/>
                  </a:lnTo>
                  <a:lnTo>
                    <a:pt x="2096" y="744"/>
                  </a:lnTo>
                  <a:lnTo>
                    <a:pt x="2400" y="372"/>
                  </a:lnTo>
                  <a:lnTo>
                    <a:pt x="2400" y="372"/>
                  </a:lnTo>
                  <a:lnTo>
                    <a:pt x="2400" y="372"/>
                  </a:lnTo>
                  <a:lnTo>
                    <a:pt x="2603" y="169"/>
                  </a:lnTo>
                  <a:lnTo>
                    <a:pt x="2603" y="169"/>
                  </a:lnTo>
                  <a:lnTo>
                    <a:pt x="2603" y="135"/>
                  </a:lnTo>
                  <a:lnTo>
                    <a:pt x="2603" y="135"/>
                  </a:lnTo>
                  <a:lnTo>
                    <a:pt x="2603" y="135"/>
                  </a:lnTo>
                  <a:lnTo>
                    <a:pt x="2603" y="135"/>
                  </a:lnTo>
                  <a:lnTo>
                    <a:pt x="2704" y="68"/>
                  </a:lnTo>
                  <a:lnTo>
                    <a:pt x="2704" y="68"/>
                  </a:lnTo>
                  <a:lnTo>
                    <a:pt x="2704" y="68"/>
                  </a:lnTo>
                  <a:lnTo>
                    <a:pt x="2704" y="68"/>
                  </a:lnTo>
                  <a:lnTo>
                    <a:pt x="2704" y="68"/>
                  </a:lnTo>
                  <a:lnTo>
                    <a:pt x="2434" y="34"/>
                  </a:lnTo>
                  <a:lnTo>
                    <a:pt x="2096" y="0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331;p71">
              <a:extLst>
                <a:ext uri="{FF2B5EF4-FFF2-40B4-BE49-F238E27FC236}">
                  <a16:creationId xmlns:a16="http://schemas.microsoft.com/office/drawing/2014/main" xmlns="" id="{7761275B-97DA-420C-B41A-EADF53EDDB6C}"/>
                </a:ext>
              </a:extLst>
            </p:cNvPr>
            <p:cNvSpPr/>
            <p:nvPr/>
          </p:nvSpPr>
          <p:spPr>
            <a:xfrm>
              <a:off x="5131325" y="240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332;p71">
              <a:extLst>
                <a:ext uri="{FF2B5EF4-FFF2-40B4-BE49-F238E27FC236}">
                  <a16:creationId xmlns:a16="http://schemas.microsoft.com/office/drawing/2014/main" xmlns="" id="{04E5E175-3606-4697-8163-632C3D0E391B}"/>
                </a:ext>
              </a:extLst>
            </p:cNvPr>
            <p:cNvSpPr/>
            <p:nvPr/>
          </p:nvSpPr>
          <p:spPr>
            <a:xfrm>
              <a:off x="5131325" y="240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333;p71">
              <a:extLst>
                <a:ext uri="{FF2B5EF4-FFF2-40B4-BE49-F238E27FC236}">
                  <a16:creationId xmlns:a16="http://schemas.microsoft.com/office/drawing/2014/main" xmlns="" id="{72C22F1D-13F0-472E-AE09-159EF715EC8F}"/>
                </a:ext>
              </a:extLst>
            </p:cNvPr>
            <p:cNvSpPr/>
            <p:nvPr/>
          </p:nvSpPr>
          <p:spPr>
            <a:xfrm>
              <a:off x="5125400" y="2404075"/>
              <a:ext cx="5950" cy="22850"/>
            </a:xfrm>
            <a:custGeom>
              <a:avLst/>
              <a:gdLst/>
              <a:ahLst/>
              <a:cxnLst/>
              <a:rect l="l" t="t" r="r" b="b"/>
              <a:pathLst>
                <a:path w="238" h="914" extrusionOk="0">
                  <a:moveTo>
                    <a:pt x="237" y="0"/>
                  </a:moveTo>
                  <a:lnTo>
                    <a:pt x="237" y="0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237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FFA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334;p71">
              <a:extLst>
                <a:ext uri="{FF2B5EF4-FFF2-40B4-BE49-F238E27FC236}">
                  <a16:creationId xmlns:a16="http://schemas.microsoft.com/office/drawing/2014/main" xmlns="" id="{7C8E5906-702F-458A-8061-3878D6B5518B}"/>
                </a:ext>
              </a:extLst>
            </p:cNvPr>
            <p:cNvSpPr/>
            <p:nvPr/>
          </p:nvSpPr>
          <p:spPr>
            <a:xfrm>
              <a:off x="5125400" y="2404075"/>
              <a:ext cx="5950" cy="22850"/>
            </a:xfrm>
            <a:custGeom>
              <a:avLst/>
              <a:gdLst/>
              <a:ahLst/>
              <a:cxnLst/>
              <a:rect l="l" t="t" r="r" b="b"/>
              <a:pathLst>
                <a:path w="238" h="914" fill="none" extrusionOk="0">
                  <a:moveTo>
                    <a:pt x="237" y="0"/>
                  </a:moveTo>
                  <a:lnTo>
                    <a:pt x="237" y="0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237" y="0"/>
                  </a:lnTo>
                  <a:lnTo>
                    <a:pt x="2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335;p71">
              <a:extLst>
                <a:ext uri="{FF2B5EF4-FFF2-40B4-BE49-F238E27FC236}">
                  <a16:creationId xmlns:a16="http://schemas.microsoft.com/office/drawing/2014/main" xmlns="" id="{7AB31A53-3FF3-436C-8E78-18BB4AB26D0F}"/>
                </a:ext>
              </a:extLst>
            </p:cNvPr>
            <p:cNvSpPr/>
            <p:nvPr/>
          </p:nvSpPr>
          <p:spPr>
            <a:xfrm>
              <a:off x="5209075" y="2414225"/>
              <a:ext cx="3400" cy="3400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136" y="0"/>
                  </a:moveTo>
                  <a:lnTo>
                    <a:pt x="136" y="0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A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336;p71">
              <a:extLst>
                <a:ext uri="{FF2B5EF4-FFF2-40B4-BE49-F238E27FC236}">
                  <a16:creationId xmlns:a16="http://schemas.microsoft.com/office/drawing/2014/main" xmlns="" id="{E7CE149C-E3C6-4014-B858-7B19CE15FA54}"/>
                </a:ext>
              </a:extLst>
            </p:cNvPr>
            <p:cNvSpPr/>
            <p:nvPr/>
          </p:nvSpPr>
          <p:spPr>
            <a:xfrm>
              <a:off x="5209075" y="2414225"/>
              <a:ext cx="3400" cy="3400"/>
            </a:xfrm>
            <a:custGeom>
              <a:avLst/>
              <a:gdLst/>
              <a:ahLst/>
              <a:cxnLst/>
              <a:rect l="l" t="t" r="r" b="b"/>
              <a:pathLst>
                <a:path w="136" h="13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337;p71">
              <a:extLst>
                <a:ext uri="{FF2B5EF4-FFF2-40B4-BE49-F238E27FC236}">
                  <a16:creationId xmlns:a16="http://schemas.microsoft.com/office/drawing/2014/main" xmlns="" id="{21D41B0A-BB32-4D49-986A-475249E526B7}"/>
                </a:ext>
              </a:extLst>
            </p:cNvPr>
            <p:cNvSpPr/>
            <p:nvPr/>
          </p:nvSpPr>
          <p:spPr>
            <a:xfrm>
              <a:off x="5125400" y="2399850"/>
              <a:ext cx="87075" cy="27075"/>
            </a:xfrm>
            <a:custGeom>
              <a:avLst/>
              <a:gdLst/>
              <a:ahLst/>
              <a:cxnLst/>
              <a:rect l="l" t="t" r="r" b="b"/>
              <a:pathLst>
                <a:path w="3483" h="1083" extrusionOk="0">
                  <a:moveTo>
                    <a:pt x="1826" y="0"/>
                  </a:moveTo>
                  <a:lnTo>
                    <a:pt x="1116" y="34"/>
                  </a:lnTo>
                  <a:lnTo>
                    <a:pt x="609" y="68"/>
                  </a:lnTo>
                  <a:lnTo>
                    <a:pt x="339" y="136"/>
                  </a:lnTo>
                  <a:lnTo>
                    <a:pt x="237" y="169"/>
                  </a:lnTo>
                  <a:lnTo>
                    <a:pt x="1" y="1082"/>
                  </a:lnTo>
                  <a:lnTo>
                    <a:pt x="643" y="913"/>
                  </a:lnTo>
                  <a:lnTo>
                    <a:pt x="1252" y="778"/>
                  </a:lnTo>
                  <a:lnTo>
                    <a:pt x="1894" y="710"/>
                  </a:lnTo>
                  <a:lnTo>
                    <a:pt x="2536" y="677"/>
                  </a:lnTo>
                  <a:lnTo>
                    <a:pt x="2942" y="677"/>
                  </a:lnTo>
                  <a:lnTo>
                    <a:pt x="3347" y="710"/>
                  </a:lnTo>
                  <a:lnTo>
                    <a:pt x="3483" y="575"/>
                  </a:lnTo>
                  <a:lnTo>
                    <a:pt x="3077" y="68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FB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338;p71">
              <a:extLst>
                <a:ext uri="{FF2B5EF4-FFF2-40B4-BE49-F238E27FC236}">
                  <a16:creationId xmlns:a16="http://schemas.microsoft.com/office/drawing/2014/main" xmlns="" id="{C8685F62-993F-490E-9C8C-B897F8298A22}"/>
                </a:ext>
              </a:extLst>
            </p:cNvPr>
            <p:cNvSpPr/>
            <p:nvPr/>
          </p:nvSpPr>
          <p:spPr>
            <a:xfrm>
              <a:off x="5125400" y="2399850"/>
              <a:ext cx="87075" cy="27075"/>
            </a:xfrm>
            <a:custGeom>
              <a:avLst/>
              <a:gdLst/>
              <a:ahLst/>
              <a:cxnLst/>
              <a:rect l="l" t="t" r="r" b="b"/>
              <a:pathLst>
                <a:path w="3483" h="1083" fill="none" extrusionOk="0">
                  <a:moveTo>
                    <a:pt x="1826" y="0"/>
                  </a:moveTo>
                  <a:lnTo>
                    <a:pt x="1826" y="0"/>
                  </a:lnTo>
                  <a:lnTo>
                    <a:pt x="1116" y="34"/>
                  </a:lnTo>
                  <a:lnTo>
                    <a:pt x="609" y="68"/>
                  </a:lnTo>
                  <a:lnTo>
                    <a:pt x="339" y="136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237" y="169"/>
                  </a:lnTo>
                  <a:lnTo>
                    <a:pt x="1" y="1082"/>
                  </a:lnTo>
                  <a:lnTo>
                    <a:pt x="1" y="1082"/>
                  </a:lnTo>
                  <a:lnTo>
                    <a:pt x="643" y="913"/>
                  </a:lnTo>
                  <a:lnTo>
                    <a:pt x="1252" y="778"/>
                  </a:lnTo>
                  <a:lnTo>
                    <a:pt x="1894" y="710"/>
                  </a:lnTo>
                  <a:lnTo>
                    <a:pt x="2536" y="677"/>
                  </a:lnTo>
                  <a:lnTo>
                    <a:pt x="2536" y="677"/>
                  </a:lnTo>
                  <a:lnTo>
                    <a:pt x="2942" y="677"/>
                  </a:lnTo>
                  <a:lnTo>
                    <a:pt x="3347" y="710"/>
                  </a:lnTo>
                  <a:lnTo>
                    <a:pt x="3347" y="710"/>
                  </a:lnTo>
                  <a:lnTo>
                    <a:pt x="3483" y="575"/>
                  </a:lnTo>
                  <a:lnTo>
                    <a:pt x="3483" y="575"/>
                  </a:lnTo>
                  <a:lnTo>
                    <a:pt x="3077" y="68"/>
                  </a:lnTo>
                  <a:lnTo>
                    <a:pt x="3077" y="68"/>
                  </a:lnTo>
                  <a:lnTo>
                    <a:pt x="2401" y="0"/>
                  </a:lnTo>
                  <a:lnTo>
                    <a:pt x="18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339;p71">
              <a:extLst>
                <a:ext uri="{FF2B5EF4-FFF2-40B4-BE49-F238E27FC236}">
                  <a16:creationId xmlns:a16="http://schemas.microsoft.com/office/drawing/2014/main" xmlns="" id="{B23A6C22-4E4D-43A5-B727-F0AEC034CBCF}"/>
                </a:ext>
              </a:extLst>
            </p:cNvPr>
            <p:cNvSpPr/>
            <p:nvPr/>
          </p:nvSpPr>
          <p:spPr>
            <a:xfrm>
              <a:off x="5278375" y="2798750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41" y="135"/>
                  </a:lnTo>
                  <a:lnTo>
                    <a:pt x="541" y="135"/>
                  </a:lnTo>
                  <a:lnTo>
                    <a:pt x="541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340;p71">
              <a:extLst>
                <a:ext uri="{FF2B5EF4-FFF2-40B4-BE49-F238E27FC236}">
                  <a16:creationId xmlns:a16="http://schemas.microsoft.com/office/drawing/2014/main" xmlns="" id="{0D3ACDDF-2427-4825-AD4C-CF4B1003E26A}"/>
                </a:ext>
              </a:extLst>
            </p:cNvPr>
            <p:cNvSpPr/>
            <p:nvPr/>
          </p:nvSpPr>
          <p:spPr>
            <a:xfrm>
              <a:off x="5278375" y="2798750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41" y="135"/>
                  </a:lnTo>
                  <a:lnTo>
                    <a:pt x="541" y="135"/>
                  </a:lnTo>
                  <a:lnTo>
                    <a:pt x="541" y="1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341;p71">
              <a:extLst>
                <a:ext uri="{FF2B5EF4-FFF2-40B4-BE49-F238E27FC236}">
                  <a16:creationId xmlns:a16="http://schemas.microsoft.com/office/drawing/2014/main" xmlns="" id="{79FBD919-12DE-4E6B-B8FB-F53445BA8DFB}"/>
                </a:ext>
              </a:extLst>
            </p:cNvPr>
            <p:cNvSpPr/>
            <p:nvPr/>
          </p:nvSpPr>
          <p:spPr>
            <a:xfrm>
              <a:off x="5241200" y="2783525"/>
              <a:ext cx="37200" cy="15250"/>
            </a:xfrm>
            <a:custGeom>
              <a:avLst/>
              <a:gdLst/>
              <a:ahLst/>
              <a:cxnLst/>
              <a:rect l="l" t="t" r="r" b="b"/>
              <a:pathLst>
                <a:path w="1488" h="61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38" y="203"/>
                  </a:lnTo>
                  <a:lnTo>
                    <a:pt x="710" y="339"/>
                  </a:lnTo>
                  <a:lnTo>
                    <a:pt x="1082" y="508"/>
                  </a:lnTo>
                  <a:lnTo>
                    <a:pt x="1487" y="609"/>
                  </a:lnTo>
                  <a:lnTo>
                    <a:pt x="1487" y="609"/>
                  </a:lnTo>
                  <a:lnTo>
                    <a:pt x="1487" y="609"/>
                  </a:lnTo>
                  <a:lnTo>
                    <a:pt x="1082" y="508"/>
                  </a:lnTo>
                  <a:lnTo>
                    <a:pt x="710" y="339"/>
                  </a:lnTo>
                  <a:lnTo>
                    <a:pt x="338" y="2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342;p71">
              <a:extLst>
                <a:ext uri="{FF2B5EF4-FFF2-40B4-BE49-F238E27FC236}">
                  <a16:creationId xmlns:a16="http://schemas.microsoft.com/office/drawing/2014/main" xmlns="" id="{683F0731-39E6-4B11-9672-B363A2C6FAC3}"/>
                </a:ext>
              </a:extLst>
            </p:cNvPr>
            <p:cNvSpPr/>
            <p:nvPr/>
          </p:nvSpPr>
          <p:spPr>
            <a:xfrm>
              <a:off x="5241200" y="2783525"/>
              <a:ext cx="37200" cy="15250"/>
            </a:xfrm>
            <a:custGeom>
              <a:avLst/>
              <a:gdLst/>
              <a:ahLst/>
              <a:cxnLst/>
              <a:rect l="l" t="t" r="r" b="b"/>
              <a:pathLst>
                <a:path w="1488" h="61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38" y="203"/>
                  </a:lnTo>
                  <a:lnTo>
                    <a:pt x="710" y="339"/>
                  </a:lnTo>
                  <a:lnTo>
                    <a:pt x="1082" y="508"/>
                  </a:lnTo>
                  <a:lnTo>
                    <a:pt x="1487" y="609"/>
                  </a:lnTo>
                  <a:lnTo>
                    <a:pt x="1487" y="609"/>
                  </a:lnTo>
                  <a:lnTo>
                    <a:pt x="1487" y="609"/>
                  </a:lnTo>
                  <a:lnTo>
                    <a:pt x="1082" y="508"/>
                  </a:lnTo>
                  <a:lnTo>
                    <a:pt x="710" y="339"/>
                  </a:lnTo>
                  <a:lnTo>
                    <a:pt x="338" y="20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343;p71">
              <a:extLst>
                <a:ext uri="{FF2B5EF4-FFF2-40B4-BE49-F238E27FC236}">
                  <a16:creationId xmlns:a16="http://schemas.microsoft.com/office/drawing/2014/main" xmlns="" id="{9724F8E0-E1FE-46D9-BE16-B50A13DB9769}"/>
                </a:ext>
              </a:extLst>
            </p:cNvPr>
            <p:cNvSpPr/>
            <p:nvPr/>
          </p:nvSpPr>
          <p:spPr>
            <a:xfrm>
              <a:off x="4682575" y="2804650"/>
              <a:ext cx="875" cy="9325"/>
            </a:xfrm>
            <a:custGeom>
              <a:avLst/>
              <a:gdLst/>
              <a:ahLst/>
              <a:cxnLst/>
              <a:rect l="l" t="t" r="r" b="b"/>
              <a:pathLst>
                <a:path w="35" h="373" extrusionOk="0">
                  <a:moveTo>
                    <a:pt x="34" y="1"/>
                  </a:moveTo>
                  <a:lnTo>
                    <a:pt x="34" y="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3"/>
                  </a:lnTo>
                  <a:lnTo>
                    <a:pt x="0" y="37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6A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344;p71">
              <a:extLst>
                <a:ext uri="{FF2B5EF4-FFF2-40B4-BE49-F238E27FC236}">
                  <a16:creationId xmlns:a16="http://schemas.microsoft.com/office/drawing/2014/main" xmlns="" id="{E32DBC03-9A8D-463B-BEBD-8A861AD32DA1}"/>
                </a:ext>
              </a:extLst>
            </p:cNvPr>
            <p:cNvSpPr/>
            <p:nvPr/>
          </p:nvSpPr>
          <p:spPr>
            <a:xfrm>
              <a:off x="4682575" y="2804650"/>
              <a:ext cx="875" cy="9325"/>
            </a:xfrm>
            <a:custGeom>
              <a:avLst/>
              <a:gdLst/>
              <a:ahLst/>
              <a:cxnLst/>
              <a:rect l="l" t="t" r="r" b="b"/>
              <a:pathLst>
                <a:path w="35" h="373" fill="none" extrusionOk="0">
                  <a:moveTo>
                    <a:pt x="34" y="1"/>
                  </a:moveTo>
                  <a:lnTo>
                    <a:pt x="34" y="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3"/>
                  </a:lnTo>
                  <a:lnTo>
                    <a:pt x="0" y="37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345;p71">
              <a:extLst>
                <a:ext uri="{FF2B5EF4-FFF2-40B4-BE49-F238E27FC236}">
                  <a16:creationId xmlns:a16="http://schemas.microsoft.com/office/drawing/2014/main" xmlns="" id="{A69D6F51-152F-4231-9488-BF6905C72D03}"/>
                </a:ext>
              </a:extLst>
            </p:cNvPr>
            <p:cNvSpPr/>
            <p:nvPr/>
          </p:nvSpPr>
          <p:spPr>
            <a:xfrm>
              <a:off x="4720600" y="2921275"/>
              <a:ext cx="17775" cy="108200"/>
            </a:xfrm>
            <a:custGeom>
              <a:avLst/>
              <a:gdLst/>
              <a:ahLst/>
              <a:cxnLst/>
              <a:rect l="l" t="t" r="r" b="b"/>
              <a:pathLst>
                <a:path w="711" h="4328" extrusionOk="0">
                  <a:moveTo>
                    <a:pt x="34" y="102"/>
                  </a:moveTo>
                  <a:lnTo>
                    <a:pt x="34" y="102"/>
                  </a:lnTo>
                  <a:lnTo>
                    <a:pt x="169" y="575"/>
                  </a:lnTo>
                  <a:lnTo>
                    <a:pt x="305" y="1082"/>
                  </a:lnTo>
                  <a:lnTo>
                    <a:pt x="474" y="2164"/>
                  </a:lnTo>
                  <a:lnTo>
                    <a:pt x="609" y="3212"/>
                  </a:lnTo>
                  <a:lnTo>
                    <a:pt x="710" y="4328"/>
                  </a:lnTo>
                  <a:lnTo>
                    <a:pt x="710" y="4328"/>
                  </a:lnTo>
                  <a:lnTo>
                    <a:pt x="710" y="4328"/>
                  </a:lnTo>
                  <a:lnTo>
                    <a:pt x="710" y="4328"/>
                  </a:lnTo>
                  <a:lnTo>
                    <a:pt x="609" y="3212"/>
                  </a:lnTo>
                  <a:lnTo>
                    <a:pt x="474" y="2164"/>
                  </a:lnTo>
                  <a:lnTo>
                    <a:pt x="305" y="1082"/>
                  </a:lnTo>
                  <a:lnTo>
                    <a:pt x="169" y="575"/>
                  </a:lnTo>
                  <a:lnTo>
                    <a:pt x="34" y="102"/>
                  </a:lnTo>
                  <a:close/>
                  <a:moveTo>
                    <a:pt x="34" y="68"/>
                  </a:moveTo>
                  <a:lnTo>
                    <a:pt x="34" y="68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68"/>
                  </a:lnTo>
                  <a:close/>
                  <a:moveTo>
                    <a:pt x="34" y="68"/>
                  </a:move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close/>
                  <a:moveTo>
                    <a:pt x="34" y="68"/>
                  </a:move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close/>
                  <a:moveTo>
                    <a:pt x="34" y="35"/>
                  </a:move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close/>
                  <a:moveTo>
                    <a:pt x="34" y="35"/>
                  </a:move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346;p71">
              <a:extLst>
                <a:ext uri="{FF2B5EF4-FFF2-40B4-BE49-F238E27FC236}">
                  <a16:creationId xmlns:a16="http://schemas.microsoft.com/office/drawing/2014/main" xmlns="" id="{E728E935-CB86-4B48-8E08-D23253A50965}"/>
                </a:ext>
              </a:extLst>
            </p:cNvPr>
            <p:cNvSpPr/>
            <p:nvPr/>
          </p:nvSpPr>
          <p:spPr>
            <a:xfrm>
              <a:off x="4721450" y="2923825"/>
              <a:ext cx="16925" cy="105650"/>
            </a:xfrm>
            <a:custGeom>
              <a:avLst/>
              <a:gdLst/>
              <a:ahLst/>
              <a:cxnLst/>
              <a:rect l="l" t="t" r="r" b="b"/>
              <a:pathLst>
                <a:path w="677" h="42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35" y="473"/>
                  </a:lnTo>
                  <a:lnTo>
                    <a:pt x="271" y="980"/>
                  </a:lnTo>
                  <a:lnTo>
                    <a:pt x="440" y="2062"/>
                  </a:lnTo>
                  <a:lnTo>
                    <a:pt x="575" y="3110"/>
                  </a:lnTo>
                  <a:lnTo>
                    <a:pt x="676" y="4226"/>
                  </a:lnTo>
                  <a:lnTo>
                    <a:pt x="676" y="4226"/>
                  </a:lnTo>
                  <a:lnTo>
                    <a:pt x="676" y="4226"/>
                  </a:lnTo>
                  <a:lnTo>
                    <a:pt x="676" y="4226"/>
                  </a:lnTo>
                  <a:lnTo>
                    <a:pt x="575" y="3110"/>
                  </a:lnTo>
                  <a:lnTo>
                    <a:pt x="440" y="2062"/>
                  </a:lnTo>
                  <a:lnTo>
                    <a:pt x="271" y="980"/>
                  </a:lnTo>
                  <a:lnTo>
                    <a:pt x="135" y="47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347;p71">
              <a:extLst>
                <a:ext uri="{FF2B5EF4-FFF2-40B4-BE49-F238E27FC236}">
                  <a16:creationId xmlns:a16="http://schemas.microsoft.com/office/drawing/2014/main" xmlns="" id="{518B450D-AAC2-4728-AA87-958CD520A4EE}"/>
                </a:ext>
              </a:extLst>
            </p:cNvPr>
            <p:cNvSpPr/>
            <p:nvPr/>
          </p:nvSpPr>
          <p:spPr>
            <a:xfrm>
              <a:off x="4721450" y="2922975"/>
              <a:ext cx="25" cy="875"/>
            </a:xfrm>
            <a:custGeom>
              <a:avLst/>
              <a:gdLst/>
              <a:ahLst/>
              <a:cxnLst/>
              <a:rect l="l" t="t" r="r" b="b"/>
              <a:pathLst>
                <a:path w="1" h="3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348;p71">
              <a:extLst>
                <a:ext uri="{FF2B5EF4-FFF2-40B4-BE49-F238E27FC236}">
                  <a16:creationId xmlns:a16="http://schemas.microsoft.com/office/drawing/2014/main" xmlns="" id="{46CE4554-C7CE-468F-8F27-1E2D38CADD90}"/>
                </a:ext>
              </a:extLst>
            </p:cNvPr>
            <p:cNvSpPr/>
            <p:nvPr/>
          </p:nvSpPr>
          <p:spPr>
            <a:xfrm>
              <a:off x="4721450" y="2922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349;p71">
              <a:extLst>
                <a:ext uri="{FF2B5EF4-FFF2-40B4-BE49-F238E27FC236}">
                  <a16:creationId xmlns:a16="http://schemas.microsoft.com/office/drawing/2014/main" xmlns="" id="{420A5A67-BD5A-4861-B8C3-5307BB81E959}"/>
                </a:ext>
              </a:extLst>
            </p:cNvPr>
            <p:cNvSpPr/>
            <p:nvPr/>
          </p:nvSpPr>
          <p:spPr>
            <a:xfrm>
              <a:off x="4721450" y="2922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350;p71">
              <a:extLst>
                <a:ext uri="{FF2B5EF4-FFF2-40B4-BE49-F238E27FC236}">
                  <a16:creationId xmlns:a16="http://schemas.microsoft.com/office/drawing/2014/main" xmlns="" id="{795EFF4C-09D8-44C3-9765-8007929B1D8C}"/>
                </a:ext>
              </a:extLst>
            </p:cNvPr>
            <p:cNvSpPr/>
            <p:nvPr/>
          </p:nvSpPr>
          <p:spPr>
            <a:xfrm>
              <a:off x="4721450" y="292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351;p71">
              <a:extLst>
                <a:ext uri="{FF2B5EF4-FFF2-40B4-BE49-F238E27FC236}">
                  <a16:creationId xmlns:a16="http://schemas.microsoft.com/office/drawing/2014/main" xmlns="" id="{C3EA4B8D-2EDF-4489-AA2D-FF2724EF55CC}"/>
                </a:ext>
              </a:extLst>
            </p:cNvPr>
            <p:cNvSpPr/>
            <p:nvPr/>
          </p:nvSpPr>
          <p:spPr>
            <a:xfrm>
              <a:off x="4721450" y="292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352;p71">
              <a:extLst>
                <a:ext uri="{FF2B5EF4-FFF2-40B4-BE49-F238E27FC236}">
                  <a16:creationId xmlns:a16="http://schemas.microsoft.com/office/drawing/2014/main" xmlns="" id="{3C49D4D6-8B30-4E6A-8CB5-6C1562DC9CE5}"/>
                </a:ext>
              </a:extLst>
            </p:cNvPr>
            <p:cNvSpPr/>
            <p:nvPr/>
          </p:nvSpPr>
          <p:spPr>
            <a:xfrm>
              <a:off x="4720600" y="2921275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353;p71">
              <a:extLst>
                <a:ext uri="{FF2B5EF4-FFF2-40B4-BE49-F238E27FC236}">
                  <a16:creationId xmlns:a16="http://schemas.microsoft.com/office/drawing/2014/main" xmlns="" id="{FB2327C9-4570-4EB1-B0A4-93CC35F49676}"/>
                </a:ext>
              </a:extLst>
            </p:cNvPr>
            <p:cNvSpPr/>
            <p:nvPr/>
          </p:nvSpPr>
          <p:spPr>
            <a:xfrm>
              <a:off x="4682575" y="2719300"/>
              <a:ext cx="609350" cy="524000"/>
            </a:xfrm>
            <a:custGeom>
              <a:avLst/>
              <a:gdLst/>
              <a:ahLst/>
              <a:cxnLst/>
              <a:rect l="l" t="t" r="r" b="b"/>
              <a:pathLst>
                <a:path w="24374" h="20960" extrusionOk="0">
                  <a:moveTo>
                    <a:pt x="338" y="0"/>
                  </a:moveTo>
                  <a:lnTo>
                    <a:pt x="237" y="846"/>
                  </a:lnTo>
                  <a:lnTo>
                    <a:pt x="169" y="1691"/>
                  </a:lnTo>
                  <a:lnTo>
                    <a:pt x="34" y="3415"/>
                  </a:lnTo>
                  <a:lnTo>
                    <a:pt x="0" y="3449"/>
                  </a:lnTo>
                  <a:lnTo>
                    <a:pt x="0" y="3787"/>
                  </a:lnTo>
                  <a:lnTo>
                    <a:pt x="0" y="4091"/>
                  </a:lnTo>
                  <a:lnTo>
                    <a:pt x="34" y="4361"/>
                  </a:lnTo>
                  <a:lnTo>
                    <a:pt x="169" y="4936"/>
                  </a:lnTo>
                  <a:lnTo>
                    <a:pt x="372" y="5443"/>
                  </a:lnTo>
                  <a:lnTo>
                    <a:pt x="609" y="5984"/>
                  </a:lnTo>
                  <a:lnTo>
                    <a:pt x="1082" y="7032"/>
                  </a:lnTo>
                  <a:lnTo>
                    <a:pt x="1319" y="7539"/>
                  </a:lnTo>
                  <a:lnTo>
                    <a:pt x="1521" y="8080"/>
                  </a:lnTo>
                  <a:lnTo>
                    <a:pt x="1555" y="8114"/>
                  </a:lnTo>
                  <a:lnTo>
                    <a:pt x="1555" y="8147"/>
                  </a:lnTo>
                  <a:lnTo>
                    <a:pt x="1555" y="8181"/>
                  </a:lnTo>
                  <a:lnTo>
                    <a:pt x="1690" y="8654"/>
                  </a:lnTo>
                  <a:lnTo>
                    <a:pt x="1826" y="9161"/>
                  </a:lnTo>
                  <a:lnTo>
                    <a:pt x="1995" y="10243"/>
                  </a:lnTo>
                  <a:lnTo>
                    <a:pt x="2130" y="11291"/>
                  </a:lnTo>
                  <a:lnTo>
                    <a:pt x="2231" y="12407"/>
                  </a:lnTo>
                  <a:lnTo>
                    <a:pt x="2637" y="12204"/>
                  </a:lnTo>
                  <a:lnTo>
                    <a:pt x="3043" y="12001"/>
                  </a:lnTo>
                  <a:lnTo>
                    <a:pt x="3448" y="11866"/>
                  </a:lnTo>
                  <a:lnTo>
                    <a:pt x="3888" y="11731"/>
                  </a:lnTo>
                  <a:lnTo>
                    <a:pt x="4327" y="11629"/>
                  </a:lnTo>
                  <a:lnTo>
                    <a:pt x="4767" y="11528"/>
                  </a:lnTo>
                  <a:lnTo>
                    <a:pt x="5240" y="11494"/>
                  </a:lnTo>
                  <a:lnTo>
                    <a:pt x="5848" y="11494"/>
                  </a:lnTo>
                  <a:lnTo>
                    <a:pt x="6795" y="11528"/>
                  </a:lnTo>
                  <a:lnTo>
                    <a:pt x="7708" y="11629"/>
                  </a:lnTo>
                  <a:lnTo>
                    <a:pt x="8654" y="11798"/>
                  </a:lnTo>
                  <a:lnTo>
                    <a:pt x="9567" y="12035"/>
                  </a:lnTo>
                  <a:lnTo>
                    <a:pt x="10480" y="12305"/>
                  </a:lnTo>
                  <a:lnTo>
                    <a:pt x="11359" y="12610"/>
                  </a:lnTo>
                  <a:lnTo>
                    <a:pt x="12204" y="13015"/>
                  </a:lnTo>
                  <a:lnTo>
                    <a:pt x="13049" y="13455"/>
                  </a:lnTo>
                  <a:lnTo>
                    <a:pt x="13826" y="13928"/>
                  </a:lnTo>
                  <a:lnTo>
                    <a:pt x="14604" y="14469"/>
                  </a:lnTo>
                  <a:lnTo>
                    <a:pt x="15314" y="15077"/>
                  </a:lnTo>
                  <a:lnTo>
                    <a:pt x="15990" y="15720"/>
                  </a:lnTo>
                  <a:lnTo>
                    <a:pt x="16598" y="16429"/>
                  </a:lnTo>
                  <a:lnTo>
                    <a:pt x="17173" y="17173"/>
                  </a:lnTo>
                  <a:lnTo>
                    <a:pt x="17680" y="17984"/>
                  </a:lnTo>
                  <a:lnTo>
                    <a:pt x="17917" y="18424"/>
                  </a:lnTo>
                  <a:lnTo>
                    <a:pt x="18119" y="18863"/>
                  </a:lnTo>
                  <a:lnTo>
                    <a:pt x="18559" y="19877"/>
                  </a:lnTo>
                  <a:lnTo>
                    <a:pt x="18965" y="20925"/>
                  </a:lnTo>
                  <a:lnTo>
                    <a:pt x="19404" y="20723"/>
                  </a:lnTo>
                  <a:lnTo>
                    <a:pt x="19877" y="20554"/>
                  </a:lnTo>
                  <a:lnTo>
                    <a:pt x="20384" y="20452"/>
                  </a:lnTo>
                  <a:lnTo>
                    <a:pt x="20891" y="20418"/>
                  </a:lnTo>
                  <a:lnTo>
                    <a:pt x="21432" y="20452"/>
                  </a:lnTo>
                  <a:lnTo>
                    <a:pt x="22007" y="20554"/>
                  </a:lnTo>
                  <a:lnTo>
                    <a:pt x="22548" y="20723"/>
                  </a:lnTo>
                  <a:lnTo>
                    <a:pt x="23055" y="20959"/>
                  </a:lnTo>
                  <a:lnTo>
                    <a:pt x="23055" y="20824"/>
                  </a:lnTo>
                  <a:lnTo>
                    <a:pt x="22785" y="20215"/>
                  </a:lnTo>
                  <a:lnTo>
                    <a:pt x="22649" y="19844"/>
                  </a:lnTo>
                  <a:lnTo>
                    <a:pt x="22514" y="19438"/>
                  </a:lnTo>
                  <a:lnTo>
                    <a:pt x="22446" y="19100"/>
                  </a:lnTo>
                  <a:lnTo>
                    <a:pt x="22413" y="18796"/>
                  </a:lnTo>
                  <a:lnTo>
                    <a:pt x="22446" y="18660"/>
                  </a:lnTo>
                  <a:lnTo>
                    <a:pt x="22480" y="18559"/>
                  </a:lnTo>
                  <a:lnTo>
                    <a:pt x="22548" y="18525"/>
                  </a:lnTo>
                  <a:lnTo>
                    <a:pt x="22649" y="18491"/>
                  </a:lnTo>
                  <a:lnTo>
                    <a:pt x="22785" y="18525"/>
                  </a:lnTo>
                  <a:lnTo>
                    <a:pt x="22987" y="18627"/>
                  </a:lnTo>
                  <a:lnTo>
                    <a:pt x="23224" y="18762"/>
                  </a:lnTo>
                  <a:lnTo>
                    <a:pt x="23461" y="15990"/>
                  </a:lnTo>
                  <a:lnTo>
                    <a:pt x="23630" y="13793"/>
                  </a:lnTo>
                  <a:lnTo>
                    <a:pt x="23866" y="10209"/>
                  </a:lnTo>
                  <a:lnTo>
                    <a:pt x="24103" y="6356"/>
                  </a:lnTo>
                  <a:lnTo>
                    <a:pt x="24238" y="4665"/>
                  </a:lnTo>
                  <a:lnTo>
                    <a:pt x="24373" y="3313"/>
                  </a:lnTo>
                  <a:lnTo>
                    <a:pt x="23832" y="3178"/>
                  </a:lnTo>
                  <a:lnTo>
                    <a:pt x="23427" y="3077"/>
                  </a:lnTo>
                  <a:lnTo>
                    <a:pt x="23055" y="2908"/>
                  </a:lnTo>
                  <a:lnTo>
                    <a:pt x="22683" y="2772"/>
                  </a:lnTo>
                  <a:lnTo>
                    <a:pt x="22345" y="2570"/>
                  </a:lnTo>
                  <a:lnTo>
                    <a:pt x="21263" y="2975"/>
                  </a:lnTo>
                  <a:lnTo>
                    <a:pt x="20182" y="3313"/>
                  </a:lnTo>
                  <a:lnTo>
                    <a:pt x="19100" y="3584"/>
                  </a:lnTo>
                  <a:lnTo>
                    <a:pt x="17984" y="3787"/>
                  </a:lnTo>
                  <a:lnTo>
                    <a:pt x="16869" y="3956"/>
                  </a:lnTo>
                  <a:lnTo>
                    <a:pt x="15753" y="4091"/>
                  </a:lnTo>
                  <a:lnTo>
                    <a:pt x="14604" y="4158"/>
                  </a:lnTo>
                  <a:lnTo>
                    <a:pt x="12305" y="4158"/>
                  </a:lnTo>
                  <a:lnTo>
                    <a:pt x="11156" y="4091"/>
                  </a:lnTo>
                  <a:lnTo>
                    <a:pt x="10006" y="3956"/>
                  </a:lnTo>
                  <a:lnTo>
                    <a:pt x="8857" y="3820"/>
                  </a:lnTo>
                  <a:lnTo>
                    <a:pt x="7741" y="3651"/>
                  </a:lnTo>
                  <a:lnTo>
                    <a:pt x="6592" y="3415"/>
                  </a:lnTo>
                  <a:lnTo>
                    <a:pt x="5477" y="3178"/>
                  </a:lnTo>
                  <a:lnTo>
                    <a:pt x="4395" y="2874"/>
                  </a:lnTo>
                  <a:lnTo>
                    <a:pt x="3786" y="2671"/>
                  </a:lnTo>
                  <a:lnTo>
                    <a:pt x="3178" y="2434"/>
                  </a:lnTo>
                  <a:lnTo>
                    <a:pt x="2637" y="2130"/>
                  </a:lnTo>
                  <a:lnTo>
                    <a:pt x="2096" y="1792"/>
                  </a:lnTo>
                  <a:lnTo>
                    <a:pt x="1589" y="1386"/>
                  </a:lnTo>
                  <a:lnTo>
                    <a:pt x="1150" y="981"/>
                  </a:lnTo>
                  <a:lnTo>
                    <a:pt x="710" y="508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B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354;p71">
              <a:extLst>
                <a:ext uri="{FF2B5EF4-FFF2-40B4-BE49-F238E27FC236}">
                  <a16:creationId xmlns:a16="http://schemas.microsoft.com/office/drawing/2014/main" xmlns="" id="{B0D53745-8BAA-4985-924C-29CEA24C5106}"/>
                </a:ext>
              </a:extLst>
            </p:cNvPr>
            <p:cNvSpPr/>
            <p:nvPr/>
          </p:nvSpPr>
          <p:spPr>
            <a:xfrm>
              <a:off x="4682575" y="2719300"/>
              <a:ext cx="609350" cy="524000"/>
            </a:xfrm>
            <a:custGeom>
              <a:avLst/>
              <a:gdLst/>
              <a:ahLst/>
              <a:cxnLst/>
              <a:rect l="l" t="t" r="r" b="b"/>
              <a:pathLst>
                <a:path w="24374" h="20960" fill="none" extrusionOk="0">
                  <a:moveTo>
                    <a:pt x="338" y="0"/>
                  </a:moveTo>
                  <a:lnTo>
                    <a:pt x="338" y="0"/>
                  </a:lnTo>
                  <a:lnTo>
                    <a:pt x="237" y="846"/>
                  </a:lnTo>
                  <a:lnTo>
                    <a:pt x="169" y="1691"/>
                  </a:lnTo>
                  <a:lnTo>
                    <a:pt x="34" y="3415"/>
                  </a:lnTo>
                  <a:lnTo>
                    <a:pt x="34" y="3415"/>
                  </a:lnTo>
                  <a:lnTo>
                    <a:pt x="0" y="3449"/>
                  </a:lnTo>
                  <a:lnTo>
                    <a:pt x="0" y="3449"/>
                  </a:lnTo>
                  <a:lnTo>
                    <a:pt x="0" y="3787"/>
                  </a:lnTo>
                  <a:lnTo>
                    <a:pt x="0" y="3787"/>
                  </a:lnTo>
                  <a:lnTo>
                    <a:pt x="0" y="4091"/>
                  </a:lnTo>
                  <a:lnTo>
                    <a:pt x="34" y="4361"/>
                  </a:lnTo>
                  <a:lnTo>
                    <a:pt x="169" y="4936"/>
                  </a:lnTo>
                  <a:lnTo>
                    <a:pt x="372" y="5443"/>
                  </a:lnTo>
                  <a:lnTo>
                    <a:pt x="609" y="5984"/>
                  </a:lnTo>
                  <a:lnTo>
                    <a:pt x="1082" y="7032"/>
                  </a:lnTo>
                  <a:lnTo>
                    <a:pt x="1319" y="7539"/>
                  </a:lnTo>
                  <a:lnTo>
                    <a:pt x="1521" y="8080"/>
                  </a:lnTo>
                  <a:lnTo>
                    <a:pt x="1521" y="8080"/>
                  </a:lnTo>
                  <a:lnTo>
                    <a:pt x="1521" y="8080"/>
                  </a:lnTo>
                  <a:lnTo>
                    <a:pt x="1555" y="8114"/>
                  </a:lnTo>
                  <a:lnTo>
                    <a:pt x="1555" y="8114"/>
                  </a:lnTo>
                  <a:lnTo>
                    <a:pt x="1555" y="8114"/>
                  </a:lnTo>
                  <a:lnTo>
                    <a:pt x="1555" y="8114"/>
                  </a:lnTo>
                  <a:lnTo>
                    <a:pt x="1555" y="8114"/>
                  </a:lnTo>
                  <a:lnTo>
                    <a:pt x="1555" y="8114"/>
                  </a:lnTo>
                  <a:lnTo>
                    <a:pt x="1555" y="8114"/>
                  </a:lnTo>
                  <a:lnTo>
                    <a:pt x="1555" y="8114"/>
                  </a:lnTo>
                  <a:lnTo>
                    <a:pt x="1555" y="8114"/>
                  </a:lnTo>
                  <a:lnTo>
                    <a:pt x="1555" y="8114"/>
                  </a:lnTo>
                  <a:lnTo>
                    <a:pt x="1555" y="8147"/>
                  </a:lnTo>
                  <a:lnTo>
                    <a:pt x="1555" y="8147"/>
                  </a:lnTo>
                  <a:lnTo>
                    <a:pt x="1555" y="8147"/>
                  </a:lnTo>
                  <a:lnTo>
                    <a:pt x="1555" y="8147"/>
                  </a:lnTo>
                  <a:lnTo>
                    <a:pt x="1555" y="8147"/>
                  </a:lnTo>
                  <a:lnTo>
                    <a:pt x="1555" y="8147"/>
                  </a:lnTo>
                  <a:lnTo>
                    <a:pt x="1555" y="8147"/>
                  </a:lnTo>
                  <a:lnTo>
                    <a:pt x="1555" y="8147"/>
                  </a:lnTo>
                  <a:lnTo>
                    <a:pt x="1555" y="8147"/>
                  </a:lnTo>
                  <a:lnTo>
                    <a:pt x="1555" y="8147"/>
                  </a:lnTo>
                  <a:lnTo>
                    <a:pt x="1555" y="8181"/>
                  </a:lnTo>
                  <a:lnTo>
                    <a:pt x="1555" y="8181"/>
                  </a:lnTo>
                  <a:lnTo>
                    <a:pt x="1555" y="8181"/>
                  </a:lnTo>
                  <a:lnTo>
                    <a:pt x="1555" y="8181"/>
                  </a:lnTo>
                  <a:lnTo>
                    <a:pt x="1690" y="8654"/>
                  </a:lnTo>
                  <a:lnTo>
                    <a:pt x="1826" y="9161"/>
                  </a:lnTo>
                  <a:lnTo>
                    <a:pt x="1995" y="10243"/>
                  </a:lnTo>
                  <a:lnTo>
                    <a:pt x="2130" y="11291"/>
                  </a:lnTo>
                  <a:lnTo>
                    <a:pt x="2231" y="12407"/>
                  </a:lnTo>
                  <a:lnTo>
                    <a:pt x="2231" y="12407"/>
                  </a:lnTo>
                  <a:lnTo>
                    <a:pt x="2637" y="12204"/>
                  </a:lnTo>
                  <a:lnTo>
                    <a:pt x="3043" y="12001"/>
                  </a:lnTo>
                  <a:lnTo>
                    <a:pt x="3448" y="11866"/>
                  </a:lnTo>
                  <a:lnTo>
                    <a:pt x="3888" y="11731"/>
                  </a:lnTo>
                  <a:lnTo>
                    <a:pt x="4327" y="11629"/>
                  </a:lnTo>
                  <a:lnTo>
                    <a:pt x="4767" y="11528"/>
                  </a:lnTo>
                  <a:lnTo>
                    <a:pt x="5240" y="11494"/>
                  </a:lnTo>
                  <a:lnTo>
                    <a:pt x="5679" y="11494"/>
                  </a:lnTo>
                  <a:lnTo>
                    <a:pt x="5679" y="11494"/>
                  </a:lnTo>
                  <a:lnTo>
                    <a:pt x="5848" y="11494"/>
                  </a:lnTo>
                  <a:lnTo>
                    <a:pt x="5848" y="11494"/>
                  </a:lnTo>
                  <a:lnTo>
                    <a:pt x="6795" y="11528"/>
                  </a:lnTo>
                  <a:lnTo>
                    <a:pt x="7708" y="11629"/>
                  </a:lnTo>
                  <a:lnTo>
                    <a:pt x="8654" y="11798"/>
                  </a:lnTo>
                  <a:lnTo>
                    <a:pt x="9567" y="12035"/>
                  </a:lnTo>
                  <a:lnTo>
                    <a:pt x="10480" y="12305"/>
                  </a:lnTo>
                  <a:lnTo>
                    <a:pt x="11359" y="12610"/>
                  </a:lnTo>
                  <a:lnTo>
                    <a:pt x="12204" y="13015"/>
                  </a:lnTo>
                  <a:lnTo>
                    <a:pt x="13049" y="13455"/>
                  </a:lnTo>
                  <a:lnTo>
                    <a:pt x="13826" y="13928"/>
                  </a:lnTo>
                  <a:lnTo>
                    <a:pt x="14604" y="14469"/>
                  </a:lnTo>
                  <a:lnTo>
                    <a:pt x="15314" y="15077"/>
                  </a:lnTo>
                  <a:lnTo>
                    <a:pt x="15990" y="15720"/>
                  </a:lnTo>
                  <a:lnTo>
                    <a:pt x="16598" y="16429"/>
                  </a:lnTo>
                  <a:lnTo>
                    <a:pt x="17173" y="17173"/>
                  </a:lnTo>
                  <a:lnTo>
                    <a:pt x="17680" y="17984"/>
                  </a:lnTo>
                  <a:lnTo>
                    <a:pt x="17917" y="18424"/>
                  </a:lnTo>
                  <a:lnTo>
                    <a:pt x="18119" y="18863"/>
                  </a:lnTo>
                  <a:lnTo>
                    <a:pt x="18119" y="18863"/>
                  </a:lnTo>
                  <a:lnTo>
                    <a:pt x="18559" y="19877"/>
                  </a:lnTo>
                  <a:lnTo>
                    <a:pt x="18965" y="20925"/>
                  </a:lnTo>
                  <a:lnTo>
                    <a:pt x="18965" y="20925"/>
                  </a:lnTo>
                  <a:lnTo>
                    <a:pt x="19404" y="20723"/>
                  </a:lnTo>
                  <a:lnTo>
                    <a:pt x="19877" y="20554"/>
                  </a:lnTo>
                  <a:lnTo>
                    <a:pt x="20384" y="20452"/>
                  </a:lnTo>
                  <a:lnTo>
                    <a:pt x="20891" y="20418"/>
                  </a:lnTo>
                  <a:lnTo>
                    <a:pt x="20891" y="20418"/>
                  </a:lnTo>
                  <a:lnTo>
                    <a:pt x="21432" y="20452"/>
                  </a:lnTo>
                  <a:lnTo>
                    <a:pt x="22007" y="20554"/>
                  </a:lnTo>
                  <a:lnTo>
                    <a:pt x="22548" y="20723"/>
                  </a:lnTo>
                  <a:lnTo>
                    <a:pt x="23055" y="20959"/>
                  </a:lnTo>
                  <a:lnTo>
                    <a:pt x="23055" y="20959"/>
                  </a:lnTo>
                  <a:lnTo>
                    <a:pt x="23055" y="20824"/>
                  </a:lnTo>
                  <a:lnTo>
                    <a:pt x="23055" y="20824"/>
                  </a:lnTo>
                  <a:lnTo>
                    <a:pt x="22785" y="20215"/>
                  </a:lnTo>
                  <a:lnTo>
                    <a:pt x="22649" y="19844"/>
                  </a:lnTo>
                  <a:lnTo>
                    <a:pt x="22514" y="19438"/>
                  </a:lnTo>
                  <a:lnTo>
                    <a:pt x="22446" y="19100"/>
                  </a:lnTo>
                  <a:lnTo>
                    <a:pt x="22413" y="18796"/>
                  </a:lnTo>
                  <a:lnTo>
                    <a:pt x="22446" y="18660"/>
                  </a:lnTo>
                  <a:lnTo>
                    <a:pt x="22480" y="18559"/>
                  </a:lnTo>
                  <a:lnTo>
                    <a:pt x="22548" y="18525"/>
                  </a:lnTo>
                  <a:lnTo>
                    <a:pt x="22649" y="18491"/>
                  </a:lnTo>
                  <a:lnTo>
                    <a:pt x="22649" y="18491"/>
                  </a:lnTo>
                  <a:lnTo>
                    <a:pt x="22649" y="18491"/>
                  </a:lnTo>
                  <a:lnTo>
                    <a:pt x="22785" y="18525"/>
                  </a:lnTo>
                  <a:lnTo>
                    <a:pt x="22987" y="18627"/>
                  </a:lnTo>
                  <a:lnTo>
                    <a:pt x="22987" y="18627"/>
                  </a:lnTo>
                  <a:lnTo>
                    <a:pt x="22987" y="18627"/>
                  </a:lnTo>
                  <a:lnTo>
                    <a:pt x="23224" y="18762"/>
                  </a:lnTo>
                  <a:lnTo>
                    <a:pt x="23224" y="18762"/>
                  </a:lnTo>
                  <a:lnTo>
                    <a:pt x="23461" y="15990"/>
                  </a:lnTo>
                  <a:lnTo>
                    <a:pt x="23461" y="15990"/>
                  </a:lnTo>
                  <a:lnTo>
                    <a:pt x="23630" y="13793"/>
                  </a:lnTo>
                  <a:lnTo>
                    <a:pt x="23866" y="10209"/>
                  </a:lnTo>
                  <a:lnTo>
                    <a:pt x="24103" y="6356"/>
                  </a:lnTo>
                  <a:lnTo>
                    <a:pt x="24238" y="4665"/>
                  </a:lnTo>
                  <a:lnTo>
                    <a:pt x="24373" y="3313"/>
                  </a:lnTo>
                  <a:lnTo>
                    <a:pt x="24373" y="3313"/>
                  </a:lnTo>
                  <a:lnTo>
                    <a:pt x="23832" y="3178"/>
                  </a:lnTo>
                  <a:lnTo>
                    <a:pt x="23832" y="3178"/>
                  </a:lnTo>
                  <a:lnTo>
                    <a:pt x="23832" y="3178"/>
                  </a:lnTo>
                  <a:lnTo>
                    <a:pt x="23427" y="3077"/>
                  </a:lnTo>
                  <a:lnTo>
                    <a:pt x="23055" y="2908"/>
                  </a:lnTo>
                  <a:lnTo>
                    <a:pt x="22683" y="2772"/>
                  </a:lnTo>
                  <a:lnTo>
                    <a:pt x="22345" y="2570"/>
                  </a:lnTo>
                  <a:lnTo>
                    <a:pt x="22345" y="2570"/>
                  </a:lnTo>
                  <a:lnTo>
                    <a:pt x="21263" y="2975"/>
                  </a:lnTo>
                  <a:lnTo>
                    <a:pt x="20182" y="3313"/>
                  </a:lnTo>
                  <a:lnTo>
                    <a:pt x="19100" y="3584"/>
                  </a:lnTo>
                  <a:lnTo>
                    <a:pt x="17984" y="3787"/>
                  </a:lnTo>
                  <a:lnTo>
                    <a:pt x="16869" y="3956"/>
                  </a:lnTo>
                  <a:lnTo>
                    <a:pt x="15753" y="4091"/>
                  </a:lnTo>
                  <a:lnTo>
                    <a:pt x="14604" y="4158"/>
                  </a:lnTo>
                  <a:lnTo>
                    <a:pt x="13454" y="4158"/>
                  </a:lnTo>
                  <a:lnTo>
                    <a:pt x="13454" y="4158"/>
                  </a:lnTo>
                  <a:lnTo>
                    <a:pt x="12305" y="4158"/>
                  </a:lnTo>
                  <a:lnTo>
                    <a:pt x="11156" y="4091"/>
                  </a:lnTo>
                  <a:lnTo>
                    <a:pt x="10006" y="3956"/>
                  </a:lnTo>
                  <a:lnTo>
                    <a:pt x="8857" y="3820"/>
                  </a:lnTo>
                  <a:lnTo>
                    <a:pt x="7741" y="3651"/>
                  </a:lnTo>
                  <a:lnTo>
                    <a:pt x="6592" y="3415"/>
                  </a:lnTo>
                  <a:lnTo>
                    <a:pt x="5477" y="3178"/>
                  </a:lnTo>
                  <a:lnTo>
                    <a:pt x="4395" y="2874"/>
                  </a:lnTo>
                  <a:lnTo>
                    <a:pt x="4395" y="2874"/>
                  </a:lnTo>
                  <a:lnTo>
                    <a:pt x="3786" y="2671"/>
                  </a:lnTo>
                  <a:lnTo>
                    <a:pt x="3178" y="2434"/>
                  </a:lnTo>
                  <a:lnTo>
                    <a:pt x="2637" y="2130"/>
                  </a:lnTo>
                  <a:lnTo>
                    <a:pt x="2096" y="1792"/>
                  </a:lnTo>
                  <a:lnTo>
                    <a:pt x="1589" y="1386"/>
                  </a:lnTo>
                  <a:lnTo>
                    <a:pt x="1150" y="981"/>
                  </a:lnTo>
                  <a:lnTo>
                    <a:pt x="710" y="508"/>
                  </a:lnTo>
                  <a:lnTo>
                    <a:pt x="3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355;p71">
              <a:extLst>
                <a:ext uri="{FF2B5EF4-FFF2-40B4-BE49-F238E27FC236}">
                  <a16:creationId xmlns:a16="http://schemas.microsoft.com/office/drawing/2014/main" xmlns="" id="{E2101F08-8002-43E9-89F6-E34A02683F85}"/>
                </a:ext>
              </a:extLst>
            </p:cNvPr>
            <p:cNvSpPr/>
            <p:nvPr/>
          </p:nvSpPr>
          <p:spPr>
            <a:xfrm>
              <a:off x="4838925" y="2572250"/>
              <a:ext cx="254400" cy="120875"/>
            </a:xfrm>
            <a:custGeom>
              <a:avLst/>
              <a:gdLst/>
              <a:ahLst/>
              <a:cxnLst/>
              <a:rect l="l" t="t" r="r" b="b"/>
              <a:pathLst>
                <a:path w="10176" h="4835" extrusionOk="0">
                  <a:moveTo>
                    <a:pt x="10175" y="1"/>
                  </a:moveTo>
                  <a:lnTo>
                    <a:pt x="10141" y="34"/>
                  </a:lnTo>
                  <a:lnTo>
                    <a:pt x="10006" y="203"/>
                  </a:lnTo>
                  <a:lnTo>
                    <a:pt x="9601" y="778"/>
                  </a:lnTo>
                  <a:lnTo>
                    <a:pt x="9330" y="1116"/>
                  </a:lnTo>
                  <a:lnTo>
                    <a:pt x="8958" y="1522"/>
                  </a:lnTo>
                  <a:lnTo>
                    <a:pt x="8586" y="1927"/>
                  </a:lnTo>
                  <a:lnTo>
                    <a:pt x="8181" y="2299"/>
                  </a:lnTo>
                  <a:lnTo>
                    <a:pt x="7741" y="2671"/>
                  </a:lnTo>
                  <a:lnTo>
                    <a:pt x="7302" y="3009"/>
                  </a:lnTo>
                  <a:lnTo>
                    <a:pt x="6862" y="3313"/>
                  </a:lnTo>
                  <a:lnTo>
                    <a:pt x="6491" y="3550"/>
                  </a:lnTo>
                  <a:lnTo>
                    <a:pt x="5882" y="3854"/>
                  </a:lnTo>
                  <a:lnTo>
                    <a:pt x="5645" y="3956"/>
                  </a:lnTo>
                  <a:lnTo>
                    <a:pt x="5409" y="4057"/>
                  </a:lnTo>
                  <a:lnTo>
                    <a:pt x="4767" y="4294"/>
                  </a:lnTo>
                  <a:lnTo>
                    <a:pt x="4327" y="4395"/>
                  </a:lnTo>
                  <a:lnTo>
                    <a:pt x="3820" y="4497"/>
                  </a:lnTo>
                  <a:lnTo>
                    <a:pt x="3279" y="4530"/>
                  </a:lnTo>
                  <a:lnTo>
                    <a:pt x="2738" y="4497"/>
                  </a:lnTo>
                  <a:lnTo>
                    <a:pt x="2197" y="4395"/>
                  </a:lnTo>
                  <a:lnTo>
                    <a:pt x="1656" y="4260"/>
                  </a:lnTo>
                  <a:lnTo>
                    <a:pt x="1217" y="4057"/>
                  </a:lnTo>
                  <a:lnTo>
                    <a:pt x="811" y="3820"/>
                  </a:lnTo>
                  <a:lnTo>
                    <a:pt x="237" y="3449"/>
                  </a:lnTo>
                  <a:lnTo>
                    <a:pt x="68" y="3313"/>
                  </a:lnTo>
                  <a:lnTo>
                    <a:pt x="0" y="3280"/>
                  </a:lnTo>
                  <a:lnTo>
                    <a:pt x="34" y="3347"/>
                  </a:lnTo>
                  <a:lnTo>
                    <a:pt x="169" y="3516"/>
                  </a:lnTo>
                  <a:lnTo>
                    <a:pt x="406" y="3719"/>
                  </a:lnTo>
                  <a:lnTo>
                    <a:pt x="710" y="3956"/>
                  </a:lnTo>
                  <a:lnTo>
                    <a:pt x="1116" y="4226"/>
                  </a:lnTo>
                  <a:lnTo>
                    <a:pt x="1589" y="4463"/>
                  </a:lnTo>
                  <a:lnTo>
                    <a:pt x="2130" y="4666"/>
                  </a:lnTo>
                  <a:lnTo>
                    <a:pt x="2400" y="4733"/>
                  </a:lnTo>
                  <a:lnTo>
                    <a:pt x="2704" y="4801"/>
                  </a:lnTo>
                  <a:lnTo>
                    <a:pt x="3279" y="4835"/>
                  </a:lnTo>
                  <a:lnTo>
                    <a:pt x="3854" y="4835"/>
                  </a:lnTo>
                  <a:lnTo>
                    <a:pt x="4395" y="4767"/>
                  </a:lnTo>
                  <a:lnTo>
                    <a:pt x="4868" y="4666"/>
                  </a:lnTo>
                  <a:lnTo>
                    <a:pt x="5274" y="4530"/>
                  </a:lnTo>
                  <a:lnTo>
                    <a:pt x="5544" y="4429"/>
                  </a:lnTo>
                  <a:lnTo>
                    <a:pt x="5814" y="4327"/>
                  </a:lnTo>
                  <a:lnTo>
                    <a:pt x="6051" y="4226"/>
                  </a:lnTo>
                  <a:lnTo>
                    <a:pt x="6322" y="4057"/>
                  </a:lnTo>
                  <a:lnTo>
                    <a:pt x="6693" y="3854"/>
                  </a:lnTo>
                  <a:lnTo>
                    <a:pt x="7065" y="3584"/>
                  </a:lnTo>
                  <a:lnTo>
                    <a:pt x="7505" y="3280"/>
                  </a:lnTo>
                  <a:lnTo>
                    <a:pt x="7944" y="2908"/>
                  </a:lnTo>
                  <a:lnTo>
                    <a:pt x="8384" y="2536"/>
                  </a:lnTo>
                  <a:lnTo>
                    <a:pt x="8789" y="2096"/>
                  </a:lnTo>
                  <a:lnTo>
                    <a:pt x="9161" y="1657"/>
                  </a:lnTo>
                  <a:lnTo>
                    <a:pt x="9465" y="1251"/>
                  </a:lnTo>
                  <a:lnTo>
                    <a:pt x="9736" y="846"/>
                  </a:lnTo>
                  <a:lnTo>
                    <a:pt x="9939" y="508"/>
                  </a:lnTo>
                  <a:lnTo>
                    <a:pt x="10074" y="237"/>
                  </a:lnTo>
                  <a:lnTo>
                    <a:pt x="10175" y="68"/>
                  </a:lnTo>
                  <a:lnTo>
                    <a:pt x="10175" y="1"/>
                  </a:lnTo>
                  <a:close/>
                </a:path>
              </a:pathLst>
            </a:custGeom>
            <a:solidFill>
              <a:srgbClr val="E56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356;p71">
              <a:extLst>
                <a:ext uri="{FF2B5EF4-FFF2-40B4-BE49-F238E27FC236}">
                  <a16:creationId xmlns:a16="http://schemas.microsoft.com/office/drawing/2014/main" xmlns="" id="{C06C8F6D-EE56-495F-BB14-8749FA0F1538}"/>
                </a:ext>
              </a:extLst>
            </p:cNvPr>
            <p:cNvSpPr/>
            <p:nvPr/>
          </p:nvSpPr>
          <p:spPr>
            <a:xfrm>
              <a:off x="5141475" y="2420975"/>
              <a:ext cx="110725" cy="387925"/>
            </a:xfrm>
            <a:custGeom>
              <a:avLst/>
              <a:gdLst/>
              <a:ahLst/>
              <a:cxnLst/>
              <a:rect l="l" t="t" r="r" b="b"/>
              <a:pathLst>
                <a:path w="4429" h="15517" extrusionOk="0">
                  <a:moveTo>
                    <a:pt x="2502" y="1"/>
                  </a:moveTo>
                  <a:lnTo>
                    <a:pt x="2434" y="68"/>
                  </a:lnTo>
                  <a:lnTo>
                    <a:pt x="2265" y="305"/>
                  </a:lnTo>
                  <a:lnTo>
                    <a:pt x="2062" y="710"/>
                  </a:lnTo>
                  <a:lnTo>
                    <a:pt x="1792" y="1218"/>
                  </a:lnTo>
                  <a:lnTo>
                    <a:pt x="1521" y="1826"/>
                  </a:lnTo>
                  <a:lnTo>
                    <a:pt x="1251" y="2536"/>
                  </a:lnTo>
                  <a:lnTo>
                    <a:pt x="980" y="3280"/>
                  </a:lnTo>
                  <a:lnTo>
                    <a:pt x="744" y="4091"/>
                  </a:lnTo>
                  <a:lnTo>
                    <a:pt x="541" y="4902"/>
                  </a:lnTo>
                  <a:lnTo>
                    <a:pt x="338" y="5680"/>
                  </a:lnTo>
                  <a:lnTo>
                    <a:pt x="203" y="6423"/>
                  </a:lnTo>
                  <a:lnTo>
                    <a:pt x="102" y="7099"/>
                  </a:lnTo>
                  <a:lnTo>
                    <a:pt x="68" y="7674"/>
                  </a:lnTo>
                  <a:lnTo>
                    <a:pt x="34" y="8114"/>
                  </a:lnTo>
                  <a:lnTo>
                    <a:pt x="0" y="8485"/>
                  </a:lnTo>
                  <a:lnTo>
                    <a:pt x="0" y="8891"/>
                  </a:lnTo>
                  <a:lnTo>
                    <a:pt x="0" y="9331"/>
                  </a:lnTo>
                  <a:lnTo>
                    <a:pt x="68" y="9905"/>
                  </a:lnTo>
                  <a:lnTo>
                    <a:pt x="135" y="10581"/>
                  </a:lnTo>
                  <a:lnTo>
                    <a:pt x="304" y="11359"/>
                  </a:lnTo>
                  <a:lnTo>
                    <a:pt x="406" y="11731"/>
                  </a:lnTo>
                  <a:lnTo>
                    <a:pt x="541" y="12136"/>
                  </a:lnTo>
                  <a:lnTo>
                    <a:pt x="710" y="12542"/>
                  </a:lnTo>
                  <a:lnTo>
                    <a:pt x="879" y="12914"/>
                  </a:lnTo>
                  <a:lnTo>
                    <a:pt x="1116" y="13286"/>
                  </a:lnTo>
                  <a:lnTo>
                    <a:pt x="1352" y="13624"/>
                  </a:lnTo>
                  <a:lnTo>
                    <a:pt x="1623" y="13962"/>
                  </a:lnTo>
                  <a:lnTo>
                    <a:pt x="1893" y="14266"/>
                  </a:lnTo>
                  <a:lnTo>
                    <a:pt x="2197" y="14536"/>
                  </a:lnTo>
                  <a:lnTo>
                    <a:pt x="2502" y="14739"/>
                  </a:lnTo>
                  <a:lnTo>
                    <a:pt x="2772" y="14942"/>
                  </a:lnTo>
                  <a:lnTo>
                    <a:pt x="3076" y="15111"/>
                  </a:lnTo>
                  <a:lnTo>
                    <a:pt x="3347" y="15213"/>
                  </a:lnTo>
                  <a:lnTo>
                    <a:pt x="3617" y="15314"/>
                  </a:lnTo>
                  <a:lnTo>
                    <a:pt x="3820" y="15415"/>
                  </a:lnTo>
                  <a:lnTo>
                    <a:pt x="4023" y="15449"/>
                  </a:lnTo>
                  <a:lnTo>
                    <a:pt x="4327" y="15517"/>
                  </a:lnTo>
                  <a:lnTo>
                    <a:pt x="4429" y="15517"/>
                  </a:lnTo>
                  <a:lnTo>
                    <a:pt x="4327" y="15483"/>
                  </a:lnTo>
                  <a:lnTo>
                    <a:pt x="4057" y="15382"/>
                  </a:lnTo>
                  <a:lnTo>
                    <a:pt x="3651" y="15213"/>
                  </a:lnTo>
                  <a:lnTo>
                    <a:pt x="3144" y="14942"/>
                  </a:lnTo>
                  <a:lnTo>
                    <a:pt x="2873" y="14807"/>
                  </a:lnTo>
                  <a:lnTo>
                    <a:pt x="2603" y="14604"/>
                  </a:lnTo>
                  <a:lnTo>
                    <a:pt x="2333" y="14367"/>
                  </a:lnTo>
                  <a:lnTo>
                    <a:pt x="2062" y="14097"/>
                  </a:lnTo>
                  <a:lnTo>
                    <a:pt x="1792" y="13793"/>
                  </a:lnTo>
                  <a:lnTo>
                    <a:pt x="1555" y="13488"/>
                  </a:lnTo>
                  <a:lnTo>
                    <a:pt x="1352" y="13150"/>
                  </a:lnTo>
                  <a:lnTo>
                    <a:pt x="1149" y="12779"/>
                  </a:lnTo>
                  <a:lnTo>
                    <a:pt x="980" y="12407"/>
                  </a:lnTo>
                  <a:lnTo>
                    <a:pt x="845" y="12035"/>
                  </a:lnTo>
                  <a:lnTo>
                    <a:pt x="710" y="11663"/>
                  </a:lnTo>
                  <a:lnTo>
                    <a:pt x="642" y="11257"/>
                  </a:lnTo>
                  <a:lnTo>
                    <a:pt x="507" y="10548"/>
                  </a:lnTo>
                  <a:lnTo>
                    <a:pt x="440" y="9871"/>
                  </a:lnTo>
                  <a:lnTo>
                    <a:pt x="406" y="9331"/>
                  </a:lnTo>
                  <a:lnTo>
                    <a:pt x="406" y="8891"/>
                  </a:lnTo>
                  <a:lnTo>
                    <a:pt x="406" y="8519"/>
                  </a:lnTo>
                  <a:lnTo>
                    <a:pt x="406" y="8147"/>
                  </a:lnTo>
                  <a:lnTo>
                    <a:pt x="440" y="7708"/>
                  </a:lnTo>
                  <a:lnTo>
                    <a:pt x="507" y="7133"/>
                  </a:lnTo>
                  <a:lnTo>
                    <a:pt x="575" y="6491"/>
                  </a:lnTo>
                  <a:lnTo>
                    <a:pt x="676" y="5747"/>
                  </a:lnTo>
                  <a:lnTo>
                    <a:pt x="845" y="4970"/>
                  </a:lnTo>
                  <a:lnTo>
                    <a:pt x="1014" y="4158"/>
                  </a:lnTo>
                  <a:lnTo>
                    <a:pt x="1251" y="3381"/>
                  </a:lnTo>
                  <a:lnTo>
                    <a:pt x="1488" y="2603"/>
                  </a:lnTo>
                  <a:lnTo>
                    <a:pt x="1724" y="1894"/>
                  </a:lnTo>
                  <a:lnTo>
                    <a:pt x="1961" y="1285"/>
                  </a:lnTo>
                  <a:lnTo>
                    <a:pt x="2333" y="339"/>
                  </a:lnTo>
                  <a:lnTo>
                    <a:pt x="2468" y="102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rgbClr val="E56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357;p71">
              <a:extLst>
                <a:ext uri="{FF2B5EF4-FFF2-40B4-BE49-F238E27FC236}">
                  <a16:creationId xmlns:a16="http://schemas.microsoft.com/office/drawing/2014/main" xmlns="" id="{98380157-CA28-4638-B9ED-63CC9CCD9E95}"/>
                </a:ext>
              </a:extLst>
            </p:cNvPr>
            <p:cNvSpPr/>
            <p:nvPr/>
          </p:nvSpPr>
          <p:spPr>
            <a:xfrm>
              <a:off x="4686800" y="2579000"/>
              <a:ext cx="55800" cy="374425"/>
            </a:xfrm>
            <a:custGeom>
              <a:avLst/>
              <a:gdLst/>
              <a:ahLst/>
              <a:cxnLst/>
              <a:rect l="l" t="t" r="r" b="b"/>
              <a:pathLst>
                <a:path w="2232" h="14977" extrusionOk="0">
                  <a:moveTo>
                    <a:pt x="2096" y="1"/>
                  </a:moveTo>
                  <a:lnTo>
                    <a:pt x="2062" y="69"/>
                  </a:lnTo>
                  <a:lnTo>
                    <a:pt x="1927" y="271"/>
                  </a:lnTo>
                  <a:lnTo>
                    <a:pt x="1724" y="609"/>
                  </a:lnTo>
                  <a:lnTo>
                    <a:pt x="1521" y="1083"/>
                  </a:lnTo>
                  <a:lnTo>
                    <a:pt x="1285" y="1624"/>
                  </a:lnTo>
                  <a:lnTo>
                    <a:pt x="1014" y="2232"/>
                  </a:lnTo>
                  <a:lnTo>
                    <a:pt x="778" y="2908"/>
                  </a:lnTo>
                  <a:lnTo>
                    <a:pt x="575" y="3618"/>
                  </a:lnTo>
                  <a:lnTo>
                    <a:pt x="406" y="4328"/>
                  </a:lnTo>
                  <a:lnTo>
                    <a:pt x="271" y="5004"/>
                  </a:lnTo>
                  <a:lnTo>
                    <a:pt x="135" y="5680"/>
                  </a:lnTo>
                  <a:lnTo>
                    <a:pt x="68" y="6255"/>
                  </a:lnTo>
                  <a:lnTo>
                    <a:pt x="34" y="6762"/>
                  </a:lnTo>
                  <a:lnTo>
                    <a:pt x="34" y="7167"/>
                  </a:lnTo>
                  <a:lnTo>
                    <a:pt x="0" y="7506"/>
                  </a:lnTo>
                  <a:lnTo>
                    <a:pt x="34" y="7844"/>
                  </a:lnTo>
                  <a:lnTo>
                    <a:pt x="34" y="8249"/>
                  </a:lnTo>
                  <a:lnTo>
                    <a:pt x="68" y="8756"/>
                  </a:lnTo>
                  <a:lnTo>
                    <a:pt x="135" y="9331"/>
                  </a:lnTo>
                  <a:lnTo>
                    <a:pt x="237" y="10007"/>
                  </a:lnTo>
                  <a:lnTo>
                    <a:pt x="406" y="10717"/>
                  </a:lnTo>
                  <a:lnTo>
                    <a:pt x="575" y="11427"/>
                  </a:lnTo>
                  <a:lnTo>
                    <a:pt x="812" y="12137"/>
                  </a:lnTo>
                  <a:lnTo>
                    <a:pt x="1082" y="12779"/>
                  </a:lnTo>
                  <a:lnTo>
                    <a:pt x="1319" y="13387"/>
                  </a:lnTo>
                  <a:lnTo>
                    <a:pt x="1589" y="13928"/>
                  </a:lnTo>
                  <a:lnTo>
                    <a:pt x="1826" y="14368"/>
                  </a:lnTo>
                  <a:lnTo>
                    <a:pt x="2029" y="14706"/>
                  </a:lnTo>
                  <a:lnTo>
                    <a:pt x="2198" y="14909"/>
                  </a:lnTo>
                  <a:lnTo>
                    <a:pt x="2231" y="14976"/>
                  </a:lnTo>
                  <a:lnTo>
                    <a:pt x="2231" y="14909"/>
                  </a:lnTo>
                  <a:lnTo>
                    <a:pt x="2130" y="14672"/>
                  </a:lnTo>
                  <a:lnTo>
                    <a:pt x="1724" y="13861"/>
                  </a:lnTo>
                  <a:lnTo>
                    <a:pt x="1521" y="13320"/>
                  </a:lnTo>
                  <a:lnTo>
                    <a:pt x="1285" y="12711"/>
                  </a:lnTo>
                  <a:lnTo>
                    <a:pt x="1048" y="12035"/>
                  </a:lnTo>
                  <a:lnTo>
                    <a:pt x="845" y="11359"/>
                  </a:lnTo>
                  <a:lnTo>
                    <a:pt x="710" y="10649"/>
                  </a:lnTo>
                  <a:lnTo>
                    <a:pt x="575" y="9939"/>
                  </a:lnTo>
                  <a:lnTo>
                    <a:pt x="507" y="9297"/>
                  </a:lnTo>
                  <a:lnTo>
                    <a:pt x="440" y="8722"/>
                  </a:lnTo>
                  <a:lnTo>
                    <a:pt x="440" y="8215"/>
                  </a:lnTo>
                  <a:lnTo>
                    <a:pt x="406" y="7844"/>
                  </a:lnTo>
                  <a:lnTo>
                    <a:pt x="406" y="7506"/>
                  </a:lnTo>
                  <a:lnTo>
                    <a:pt x="440" y="7167"/>
                  </a:lnTo>
                  <a:lnTo>
                    <a:pt x="440" y="6796"/>
                  </a:lnTo>
                  <a:lnTo>
                    <a:pt x="474" y="6289"/>
                  </a:lnTo>
                  <a:lnTo>
                    <a:pt x="507" y="5714"/>
                  </a:lnTo>
                  <a:lnTo>
                    <a:pt x="609" y="5072"/>
                  </a:lnTo>
                  <a:lnTo>
                    <a:pt x="710" y="4396"/>
                  </a:lnTo>
                  <a:lnTo>
                    <a:pt x="845" y="3686"/>
                  </a:lnTo>
                  <a:lnTo>
                    <a:pt x="1048" y="2976"/>
                  </a:lnTo>
                  <a:lnTo>
                    <a:pt x="1251" y="2300"/>
                  </a:lnTo>
                  <a:lnTo>
                    <a:pt x="1454" y="1691"/>
                  </a:lnTo>
                  <a:lnTo>
                    <a:pt x="1657" y="1117"/>
                  </a:lnTo>
                  <a:lnTo>
                    <a:pt x="1995" y="305"/>
                  </a:lnTo>
                  <a:lnTo>
                    <a:pt x="2096" y="69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rgbClr val="E56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358;p71">
              <a:extLst>
                <a:ext uri="{FF2B5EF4-FFF2-40B4-BE49-F238E27FC236}">
                  <a16:creationId xmlns:a16="http://schemas.microsoft.com/office/drawing/2014/main" xmlns="" id="{8349326C-3FD8-4D56-AFD9-39B99EC59627}"/>
                </a:ext>
              </a:extLst>
            </p:cNvPr>
            <p:cNvSpPr/>
            <p:nvPr/>
          </p:nvSpPr>
          <p:spPr>
            <a:xfrm>
              <a:off x="5011325" y="3001575"/>
              <a:ext cx="189325" cy="41425"/>
            </a:xfrm>
            <a:custGeom>
              <a:avLst/>
              <a:gdLst/>
              <a:ahLst/>
              <a:cxnLst/>
              <a:rect l="l" t="t" r="r" b="b"/>
              <a:pathLst>
                <a:path w="7573" h="1657" extrusionOk="0">
                  <a:moveTo>
                    <a:pt x="0" y="0"/>
                  </a:moveTo>
                  <a:lnTo>
                    <a:pt x="135" y="102"/>
                  </a:lnTo>
                  <a:lnTo>
                    <a:pt x="541" y="304"/>
                  </a:lnTo>
                  <a:lnTo>
                    <a:pt x="1116" y="507"/>
                  </a:lnTo>
                  <a:lnTo>
                    <a:pt x="1826" y="710"/>
                  </a:lnTo>
                  <a:lnTo>
                    <a:pt x="2536" y="811"/>
                  </a:lnTo>
                  <a:lnTo>
                    <a:pt x="3144" y="913"/>
                  </a:lnTo>
                  <a:lnTo>
                    <a:pt x="3753" y="980"/>
                  </a:lnTo>
                  <a:lnTo>
                    <a:pt x="4361" y="1014"/>
                  </a:lnTo>
                  <a:lnTo>
                    <a:pt x="4969" y="1082"/>
                  </a:lnTo>
                  <a:lnTo>
                    <a:pt x="5679" y="1183"/>
                  </a:lnTo>
                  <a:lnTo>
                    <a:pt x="6389" y="1319"/>
                  </a:lnTo>
                  <a:lnTo>
                    <a:pt x="6964" y="1488"/>
                  </a:lnTo>
                  <a:lnTo>
                    <a:pt x="7403" y="1623"/>
                  </a:lnTo>
                  <a:lnTo>
                    <a:pt x="7505" y="1657"/>
                  </a:lnTo>
                  <a:lnTo>
                    <a:pt x="7572" y="1657"/>
                  </a:lnTo>
                  <a:lnTo>
                    <a:pt x="7437" y="1555"/>
                  </a:lnTo>
                  <a:lnTo>
                    <a:pt x="7032" y="1319"/>
                  </a:lnTo>
                  <a:lnTo>
                    <a:pt x="6761" y="1217"/>
                  </a:lnTo>
                  <a:lnTo>
                    <a:pt x="6457" y="1082"/>
                  </a:lnTo>
                  <a:lnTo>
                    <a:pt x="5747" y="879"/>
                  </a:lnTo>
                  <a:lnTo>
                    <a:pt x="5037" y="744"/>
                  </a:lnTo>
                  <a:lnTo>
                    <a:pt x="4395" y="642"/>
                  </a:lnTo>
                  <a:lnTo>
                    <a:pt x="3786" y="575"/>
                  </a:lnTo>
                  <a:lnTo>
                    <a:pt x="3178" y="541"/>
                  </a:lnTo>
                  <a:lnTo>
                    <a:pt x="2569" y="473"/>
                  </a:lnTo>
                  <a:lnTo>
                    <a:pt x="1859" y="406"/>
                  </a:lnTo>
                  <a:lnTo>
                    <a:pt x="1183" y="304"/>
                  </a:lnTo>
                  <a:lnTo>
                    <a:pt x="575" y="169"/>
                  </a:lnTo>
                  <a:lnTo>
                    <a:pt x="169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56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359;p71">
              <a:extLst>
                <a:ext uri="{FF2B5EF4-FFF2-40B4-BE49-F238E27FC236}">
                  <a16:creationId xmlns:a16="http://schemas.microsoft.com/office/drawing/2014/main" xmlns="" id="{915A355D-DF8F-4ACA-B56D-A7C4640F18E6}"/>
                </a:ext>
              </a:extLst>
            </p:cNvPr>
            <p:cNvSpPr/>
            <p:nvPr/>
          </p:nvSpPr>
          <p:spPr>
            <a:xfrm>
              <a:off x="5122025" y="2421825"/>
              <a:ext cx="592450" cy="972750"/>
            </a:xfrm>
            <a:custGeom>
              <a:avLst/>
              <a:gdLst/>
              <a:ahLst/>
              <a:cxnLst/>
              <a:rect l="l" t="t" r="r" b="b"/>
              <a:pathLst>
                <a:path w="23698" h="38910" extrusionOk="0">
                  <a:moveTo>
                    <a:pt x="5207" y="0"/>
                  </a:moveTo>
                  <a:lnTo>
                    <a:pt x="4970" y="68"/>
                  </a:lnTo>
                  <a:lnTo>
                    <a:pt x="4733" y="136"/>
                  </a:lnTo>
                  <a:lnTo>
                    <a:pt x="4530" y="237"/>
                  </a:lnTo>
                  <a:lnTo>
                    <a:pt x="4328" y="406"/>
                  </a:lnTo>
                  <a:lnTo>
                    <a:pt x="4159" y="609"/>
                  </a:lnTo>
                  <a:lnTo>
                    <a:pt x="4023" y="845"/>
                  </a:lnTo>
                  <a:lnTo>
                    <a:pt x="3888" y="1116"/>
                  </a:lnTo>
                  <a:lnTo>
                    <a:pt x="3753" y="1420"/>
                  </a:lnTo>
                  <a:lnTo>
                    <a:pt x="3685" y="1792"/>
                  </a:lnTo>
                  <a:lnTo>
                    <a:pt x="3651" y="2130"/>
                  </a:lnTo>
                  <a:lnTo>
                    <a:pt x="3685" y="2468"/>
                  </a:lnTo>
                  <a:lnTo>
                    <a:pt x="3753" y="2806"/>
                  </a:lnTo>
                  <a:lnTo>
                    <a:pt x="3821" y="3144"/>
                  </a:lnTo>
                  <a:lnTo>
                    <a:pt x="3990" y="3786"/>
                  </a:lnTo>
                  <a:lnTo>
                    <a:pt x="4159" y="4429"/>
                  </a:lnTo>
                  <a:lnTo>
                    <a:pt x="4361" y="5510"/>
                  </a:lnTo>
                  <a:lnTo>
                    <a:pt x="4497" y="6592"/>
                  </a:lnTo>
                  <a:lnTo>
                    <a:pt x="4632" y="7674"/>
                  </a:lnTo>
                  <a:lnTo>
                    <a:pt x="4767" y="8756"/>
                  </a:lnTo>
                  <a:lnTo>
                    <a:pt x="4868" y="9466"/>
                  </a:lnTo>
                  <a:lnTo>
                    <a:pt x="5037" y="10108"/>
                  </a:lnTo>
                  <a:lnTo>
                    <a:pt x="5207" y="10683"/>
                  </a:lnTo>
                  <a:lnTo>
                    <a:pt x="5443" y="11257"/>
                  </a:lnTo>
                  <a:lnTo>
                    <a:pt x="5680" y="11798"/>
                  </a:lnTo>
                  <a:lnTo>
                    <a:pt x="5950" y="12305"/>
                  </a:lnTo>
                  <a:lnTo>
                    <a:pt x="6254" y="12778"/>
                  </a:lnTo>
                  <a:lnTo>
                    <a:pt x="6592" y="13252"/>
                  </a:lnTo>
                  <a:lnTo>
                    <a:pt x="6931" y="13725"/>
                  </a:lnTo>
                  <a:lnTo>
                    <a:pt x="7302" y="14198"/>
                  </a:lnTo>
                  <a:lnTo>
                    <a:pt x="8114" y="15145"/>
                  </a:lnTo>
                  <a:lnTo>
                    <a:pt x="9026" y="16159"/>
                  </a:lnTo>
                  <a:lnTo>
                    <a:pt x="9973" y="17308"/>
                  </a:lnTo>
                  <a:lnTo>
                    <a:pt x="11021" y="18593"/>
                  </a:lnTo>
                  <a:lnTo>
                    <a:pt x="12103" y="20046"/>
                  </a:lnTo>
                  <a:lnTo>
                    <a:pt x="13218" y="21568"/>
                  </a:lnTo>
                  <a:lnTo>
                    <a:pt x="14232" y="23021"/>
                  </a:lnTo>
                  <a:lnTo>
                    <a:pt x="15855" y="25387"/>
                  </a:lnTo>
                  <a:lnTo>
                    <a:pt x="16497" y="26334"/>
                  </a:lnTo>
                  <a:lnTo>
                    <a:pt x="9635" y="34244"/>
                  </a:lnTo>
                  <a:lnTo>
                    <a:pt x="9162" y="33771"/>
                  </a:lnTo>
                  <a:lnTo>
                    <a:pt x="8046" y="32655"/>
                  </a:lnTo>
                  <a:lnTo>
                    <a:pt x="7336" y="32013"/>
                  </a:lnTo>
                  <a:lnTo>
                    <a:pt x="6626" y="31405"/>
                  </a:lnTo>
                  <a:lnTo>
                    <a:pt x="5984" y="30898"/>
                  </a:lnTo>
                  <a:lnTo>
                    <a:pt x="5680" y="30695"/>
                  </a:lnTo>
                  <a:lnTo>
                    <a:pt x="5409" y="30526"/>
                  </a:lnTo>
                  <a:lnTo>
                    <a:pt x="5173" y="30424"/>
                  </a:lnTo>
                  <a:lnTo>
                    <a:pt x="5037" y="30390"/>
                  </a:lnTo>
                  <a:lnTo>
                    <a:pt x="4970" y="30424"/>
                  </a:lnTo>
                  <a:lnTo>
                    <a:pt x="4902" y="30458"/>
                  </a:lnTo>
                  <a:lnTo>
                    <a:pt x="4868" y="30559"/>
                  </a:lnTo>
                  <a:lnTo>
                    <a:pt x="4835" y="30729"/>
                  </a:lnTo>
                  <a:lnTo>
                    <a:pt x="4868" y="30931"/>
                  </a:lnTo>
                  <a:lnTo>
                    <a:pt x="4970" y="31438"/>
                  </a:lnTo>
                  <a:lnTo>
                    <a:pt x="5139" y="31945"/>
                  </a:lnTo>
                  <a:lnTo>
                    <a:pt x="5342" y="32419"/>
                  </a:lnTo>
                  <a:lnTo>
                    <a:pt x="5545" y="32892"/>
                  </a:lnTo>
                  <a:lnTo>
                    <a:pt x="5207" y="32723"/>
                  </a:lnTo>
                  <a:lnTo>
                    <a:pt x="4835" y="32588"/>
                  </a:lnTo>
                  <a:lnTo>
                    <a:pt x="4463" y="32486"/>
                  </a:lnTo>
                  <a:lnTo>
                    <a:pt x="4057" y="32385"/>
                  </a:lnTo>
                  <a:lnTo>
                    <a:pt x="3651" y="32351"/>
                  </a:lnTo>
                  <a:lnTo>
                    <a:pt x="3246" y="32317"/>
                  </a:lnTo>
                  <a:lnTo>
                    <a:pt x="2840" y="32351"/>
                  </a:lnTo>
                  <a:lnTo>
                    <a:pt x="2435" y="32419"/>
                  </a:lnTo>
                  <a:lnTo>
                    <a:pt x="2063" y="32520"/>
                  </a:lnTo>
                  <a:lnTo>
                    <a:pt x="1691" y="32655"/>
                  </a:lnTo>
                  <a:lnTo>
                    <a:pt x="1353" y="32858"/>
                  </a:lnTo>
                  <a:lnTo>
                    <a:pt x="1015" y="33061"/>
                  </a:lnTo>
                  <a:lnTo>
                    <a:pt x="744" y="33365"/>
                  </a:lnTo>
                  <a:lnTo>
                    <a:pt x="508" y="33669"/>
                  </a:lnTo>
                  <a:lnTo>
                    <a:pt x="305" y="34041"/>
                  </a:lnTo>
                  <a:lnTo>
                    <a:pt x="136" y="34447"/>
                  </a:lnTo>
                  <a:lnTo>
                    <a:pt x="34" y="34886"/>
                  </a:lnTo>
                  <a:lnTo>
                    <a:pt x="1" y="35258"/>
                  </a:lnTo>
                  <a:lnTo>
                    <a:pt x="68" y="35664"/>
                  </a:lnTo>
                  <a:lnTo>
                    <a:pt x="170" y="36002"/>
                  </a:lnTo>
                  <a:lnTo>
                    <a:pt x="305" y="36340"/>
                  </a:lnTo>
                  <a:lnTo>
                    <a:pt x="508" y="36644"/>
                  </a:lnTo>
                  <a:lnTo>
                    <a:pt x="744" y="36949"/>
                  </a:lnTo>
                  <a:lnTo>
                    <a:pt x="1015" y="37185"/>
                  </a:lnTo>
                  <a:lnTo>
                    <a:pt x="1353" y="37422"/>
                  </a:lnTo>
                  <a:lnTo>
                    <a:pt x="1657" y="37625"/>
                  </a:lnTo>
                  <a:lnTo>
                    <a:pt x="2029" y="37794"/>
                  </a:lnTo>
                  <a:lnTo>
                    <a:pt x="2401" y="37929"/>
                  </a:lnTo>
                  <a:lnTo>
                    <a:pt x="2773" y="37996"/>
                  </a:lnTo>
                  <a:lnTo>
                    <a:pt x="3144" y="38064"/>
                  </a:lnTo>
                  <a:lnTo>
                    <a:pt x="3516" y="38098"/>
                  </a:lnTo>
                  <a:lnTo>
                    <a:pt x="3888" y="38064"/>
                  </a:lnTo>
                  <a:lnTo>
                    <a:pt x="4632" y="37963"/>
                  </a:lnTo>
                  <a:lnTo>
                    <a:pt x="5376" y="37827"/>
                  </a:lnTo>
                  <a:lnTo>
                    <a:pt x="6119" y="37658"/>
                  </a:lnTo>
                  <a:lnTo>
                    <a:pt x="6829" y="37489"/>
                  </a:lnTo>
                  <a:lnTo>
                    <a:pt x="7133" y="37827"/>
                  </a:lnTo>
                  <a:lnTo>
                    <a:pt x="7471" y="38132"/>
                  </a:lnTo>
                  <a:lnTo>
                    <a:pt x="7809" y="38368"/>
                  </a:lnTo>
                  <a:lnTo>
                    <a:pt x="8147" y="38571"/>
                  </a:lnTo>
                  <a:lnTo>
                    <a:pt x="8519" y="38706"/>
                  </a:lnTo>
                  <a:lnTo>
                    <a:pt x="8925" y="38808"/>
                  </a:lnTo>
                  <a:lnTo>
                    <a:pt x="9297" y="38875"/>
                  </a:lnTo>
                  <a:lnTo>
                    <a:pt x="9736" y="38909"/>
                  </a:lnTo>
                  <a:lnTo>
                    <a:pt x="10142" y="38909"/>
                  </a:lnTo>
                  <a:lnTo>
                    <a:pt x="10581" y="38875"/>
                  </a:lnTo>
                  <a:lnTo>
                    <a:pt x="11021" y="38808"/>
                  </a:lnTo>
                  <a:lnTo>
                    <a:pt x="11460" y="38706"/>
                  </a:lnTo>
                  <a:lnTo>
                    <a:pt x="11900" y="38571"/>
                  </a:lnTo>
                  <a:lnTo>
                    <a:pt x="12373" y="38436"/>
                  </a:lnTo>
                  <a:lnTo>
                    <a:pt x="13286" y="38064"/>
                  </a:lnTo>
                  <a:lnTo>
                    <a:pt x="14165" y="37625"/>
                  </a:lnTo>
                  <a:lnTo>
                    <a:pt x="15044" y="37118"/>
                  </a:lnTo>
                  <a:lnTo>
                    <a:pt x="15923" y="36577"/>
                  </a:lnTo>
                  <a:lnTo>
                    <a:pt x="16734" y="36002"/>
                  </a:lnTo>
                  <a:lnTo>
                    <a:pt x="17478" y="35394"/>
                  </a:lnTo>
                  <a:lnTo>
                    <a:pt x="18187" y="34853"/>
                  </a:lnTo>
                  <a:lnTo>
                    <a:pt x="18830" y="34278"/>
                  </a:lnTo>
                  <a:lnTo>
                    <a:pt x="19337" y="33771"/>
                  </a:lnTo>
                  <a:lnTo>
                    <a:pt x="20317" y="32824"/>
                  </a:lnTo>
                  <a:lnTo>
                    <a:pt x="20824" y="32284"/>
                  </a:lnTo>
                  <a:lnTo>
                    <a:pt x="21297" y="31776"/>
                  </a:lnTo>
                  <a:lnTo>
                    <a:pt x="21771" y="31202"/>
                  </a:lnTo>
                  <a:lnTo>
                    <a:pt x="22210" y="30627"/>
                  </a:lnTo>
                  <a:lnTo>
                    <a:pt x="22582" y="30052"/>
                  </a:lnTo>
                  <a:lnTo>
                    <a:pt x="22954" y="29478"/>
                  </a:lnTo>
                  <a:lnTo>
                    <a:pt x="23224" y="28869"/>
                  </a:lnTo>
                  <a:lnTo>
                    <a:pt x="23461" y="28227"/>
                  </a:lnTo>
                  <a:lnTo>
                    <a:pt x="23630" y="27585"/>
                  </a:lnTo>
                  <a:lnTo>
                    <a:pt x="23664" y="27280"/>
                  </a:lnTo>
                  <a:lnTo>
                    <a:pt x="23698" y="26942"/>
                  </a:lnTo>
                  <a:lnTo>
                    <a:pt x="23698" y="26604"/>
                  </a:lnTo>
                  <a:lnTo>
                    <a:pt x="23664" y="26300"/>
                  </a:lnTo>
                  <a:lnTo>
                    <a:pt x="23630" y="25962"/>
                  </a:lnTo>
                  <a:lnTo>
                    <a:pt x="23562" y="25624"/>
                  </a:lnTo>
                  <a:lnTo>
                    <a:pt x="23461" y="25286"/>
                  </a:lnTo>
                  <a:lnTo>
                    <a:pt x="23326" y="24948"/>
                  </a:lnTo>
                  <a:lnTo>
                    <a:pt x="23191" y="24610"/>
                  </a:lnTo>
                  <a:lnTo>
                    <a:pt x="22988" y="24272"/>
                  </a:lnTo>
                  <a:lnTo>
                    <a:pt x="22616" y="23562"/>
                  </a:lnTo>
                  <a:lnTo>
                    <a:pt x="22244" y="22852"/>
                  </a:lnTo>
                  <a:lnTo>
                    <a:pt x="21568" y="21432"/>
                  </a:lnTo>
                  <a:lnTo>
                    <a:pt x="20858" y="20013"/>
                  </a:lnTo>
                  <a:lnTo>
                    <a:pt x="20486" y="19303"/>
                  </a:lnTo>
                  <a:lnTo>
                    <a:pt x="20081" y="18627"/>
                  </a:lnTo>
                  <a:lnTo>
                    <a:pt x="19235" y="17274"/>
                  </a:lnTo>
                  <a:lnTo>
                    <a:pt x="18323" y="15990"/>
                  </a:lnTo>
                  <a:lnTo>
                    <a:pt x="16463" y="13421"/>
                  </a:lnTo>
                  <a:lnTo>
                    <a:pt x="15821" y="12508"/>
                  </a:lnTo>
                  <a:lnTo>
                    <a:pt x="15213" y="11528"/>
                  </a:lnTo>
                  <a:lnTo>
                    <a:pt x="14672" y="10547"/>
                  </a:lnTo>
                  <a:lnTo>
                    <a:pt x="14199" y="9533"/>
                  </a:lnTo>
                  <a:lnTo>
                    <a:pt x="13658" y="8350"/>
                  </a:lnTo>
                  <a:lnTo>
                    <a:pt x="13015" y="7234"/>
                  </a:lnTo>
                  <a:lnTo>
                    <a:pt x="12373" y="6119"/>
                  </a:lnTo>
                  <a:lnTo>
                    <a:pt x="11629" y="5037"/>
                  </a:lnTo>
                  <a:lnTo>
                    <a:pt x="10852" y="3989"/>
                  </a:lnTo>
                  <a:lnTo>
                    <a:pt x="10007" y="3009"/>
                  </a:lnTo>
                  <a:lnTo>
                    <a:pt x="9128" y="2096"/>
                  </a:lnTo>
                  <a:lnTo>
                    <a:pt x="8181" y="1217"/>
                  </a:lnTo>
                  <a:lnTo>
                    <a:pt x="7911" y="981"/>
                  </a:lnTo>
                  <a:lnTo>
                    <a:pt x="7640" y="778"/>
                  </a:lnTo>
                  <a:lnTo>
                    <a:pt x="7336" y="609"/>
                  </a:lnTo>
                  <a:lnTo>
                    <a:pt x="7032" y="440"/>
                  </a:lnTo>
                  <a:lnTo>
                    <a:pt x="6491" y="203"/>
                  </a:lnTo>
                  <a:lnTo>
                    <a:pt x="6221" y="102"/>
                  </a:lnTo>
                  <a:lnTo>
                    <a:pt x="5984" y="6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FD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360;p71">
              <a:extLst>
                <a:ext uri="{FF2B5EF4-FFF2-40B4-BE49-F238E27FC236}">
                  <a16:creationId xmlns:a16="http://schemas.microsoft.com/office/drawing/2014/main" xmlns="" id="{39052721-83B3-4467-B413-7D530C189FBC}"/>
                </a:ext>
              </a:extLst>
            </p:cNvPr>
            <p:cNvSpPr/>
            <p:nvPr/>
          </p:nvSpPr>
          <p:spPr>
            <a:xfrm>
              <a:off x="5122025" y="2421825"/>
              <a:ext cx="592450" cy="972750"/>
            </a:xfrm>
            <a:custGeom>
              <a:avLst/>
              <a:gdLst/>
              <a:ahLst/>
              <a:cxnLst/>
              <a:rect l="l" t="t" r="r" b="b"/>
              <a:pathLst>
                <a:path w="23698" h="38910" fill="none" extrusionOk="0">
                  <a:moveTo>
                    <a:pt x="7032" y="440"/>
                  </a:moveTo>
                  <a:lnTo>
                    <a:pt x="7032" y="440"/>
                  </a:lnTo>
                  <a:lnTo>
                    <a:pt x="7336" y="609"/>
                  </a:lnTo>
                  <a:lnTo>
                    <a:pt x="7640" y="778"/>
                  </a:lnTo>
                  <a:lnTo>
                    <a:pt x="7911" y="981"/>
                  </a:lnTo>
                  <a:lnTo>
                    <a:pt x="8181" y="1217"/>
                  </a:lnTo>
                  <a:lnTo>
                    <a:pt x="8181" y="1217"/>
                  </a:lnTo>
                  <a:lnTo>
                    <a:pt x="9128" y="2096"/>
                  </a:lnTo>
                  <a:lnTo>
                    <a:pt x="10007" y="3009"/>
                  </a:lnTo>
                  <a:lnTo>
                    <a:pt x="10852" y="3989"/>
                  </a:lnTo>
                  <a:lnTo>
                    <a:pt x="11629" y="5037"/>
                  </a:lnTo>
                  <a:lnTo>
                    <a:pt x="12373" y="6119"/>
                  </a:lnTo>
                  <a:lnTo>
                    <a:pt x="13015" y="7234"/>
                  </a:lnTo>
                  <a:lnTo>
                    <a:pt x="13658" y="8350"/>
                  </a:lnTo>
                  <a:lnTo>
                    <a:pt x="14199" y="9533"/>
                  </a:lnTo>
                  <a:lnTo>
                    <a:pt x="14199" y="9533"/>
                  </a:lnTo>
                  <a:lnTo>
                    <a:pt x="14672" y="10547"/>
                  </a:lnTo>
                  <a:lnTo>
                    <a:pt x="15213" y="11528"/>
                  </a:lnTo>
                  <a:lnTo>
                    <a:pt x="15821" y="12508"/>
                  </a:lnTo>
                  <a:lnTo>
                    <a:pt x="16463" y="13421"/>
                  </a:lnTo>
                  <a:lnTo>
                    <a:pt x="16463" y="13421"/>
                  </a:lnTo>
                  <a:lnTo>
                    <a:pt x="18323" y="15990"/>
                  </a:lnTo>
                  <a:lnTo>
                    <a:pt x="19235" y="17274"/>
                  </a:lnTo>
                  <a:lnTo>
                    <a:pt x="20081" y="18627"/>
                  </a:lnTo>
                  <a:lnTo>
                    <a:pt x="20081" y="18627"/>
                  </a:lnTo>
                  <a:lnTo>
                    <a:pt x="20486" y="19303"/>
                  </a:lnTo>
                  <a:lnTo>
                    <a:pt x="20858" y="20013"/>
                  </a:lnTo>
                  <a:lnTo>
                    <a:pt x="21568" y="21432"/>
                  </a:lnTo>
                  <a:lnTo>
                    <a:pt x="22244" y="22852"/>
                  </a:lnTo>
                  <a:lnTo>
                    <a:pt x="22616" y="23562"/>
                  </a:lnTo>
                  <a:lnTo>
                    <a:pt x="22988" y="24272"/>
                  </a:lnTo>
                  <a:lnTo>
                    <a:pt x="22988" y="24272"/>
                  </a:lnTo>
                  <a:lnTo>
                    <a:pt x="23191" y="24610"/>
                  </a:lnTo>
                  <a:lnTo>
                    <a:pt x="23326" y="24948"/>
                  </a:lnTo>
                  <a:lnTo>
                    <a:pt x="23461" y="25286"/>
                  </a:lnTo>
                  <a:lnTo>
                    <a:pt x="23562" y="25624"/>
                  </a:lnTo>
                  <a:lnTo>
                    <a:pt x="23630" y="25962"/>
                  </a:lnTo>
                  <a:lnTo>
                    <a:pt x="23664" y="26300"/>
                  </a:lnTo>
                  <a:lnTo>
                    <a:pt x="23698" y="26604"/>
                  </a:lnTo>
                  <a:lnTo>
                    <a:pt x="23698" y="26942"/>
                  </a:lnTo>
                  <a:lnTo>
                    <a:pt x="23664" y="27280"/>
                  </a:lnTo>
                  <a:lnTo>
                    <a:pt x="23630" y="27585"/>
                  </a:lnTo>
                  <a:lnTo>
                    <a:pt x="23461" y="28227"/>
                  </a:lnTo>
                  <a:lnTo>
                    <a:pt x="23224" y="28869"/>
                  </a:lnTo>
                  <a:lnTo>
                    <a:pt x="22954" y="29478"/>
                  </a:lnTo>
                  <a:lnTo>
                    <a:pt x="22582" y="30052"/>
                  </a:lnTo>
                  <a:lnTo>
                    <a:pt x="22210" y="30627"/>
                  </a:lnTo>
                  <a:lnTo>
                    <a:pt x="21771" y="31202"/>
                  </a:lnTo>
                  <a:lnTo>
                    <a:pt x="21297" y="31776"/>
                  </a:lnTo>
                  <a:lnTo>
                    <a:pt x="20824" y="32284"/>
                  </a:lnTo>
                  <a:lnTo>
                    <a:pt x="20317" y="32824"/>
                  </a:lnTo>
                  <a:lnTo>
                    <a:pt x="19337" y="33771"/>
                  </a:lnTo>
                  <a:lnTo>
                    <a:pt x="19337" y="33771"/>
                  </a:lnTo>
                  <a:lnTo>
                    <a:pt x="18830" y="34278"/>
                  </a:lnTo>
                  <a:lnTo>
                    <a:pt x="18187" y="34853"/>
                  </a:lnTo>
                  <a:lnTo>
                    <a:pt x="17478" y="35394"/>
                  </a:lnTo>
                  <a:lnTo>
                    <a:pt x="16734" y="36002"/>
                  </a:lnTo>
                  <a:lnTo>
                    <a:pt x="15923" y="36577"/>
                  </a:lnTo>
                  <a:lnTo>
                    <a:pt x="15044" y="37118"/>
                  </a:lnTo>
                  <a:lnTo>
                    <a:pt x="14165" y="37625"/>
                  </a:lnTo>
                  <a:lnTo>
                    <a:pt x="13286" y="38064"/>
                  </a:lnTo>
                  <a:lnTo>
                    <a:pt x="12373" y="38436"/>
                  </a:lnTo>
                  <a:lnTo>
                    <a:pt x="11900" y="38571"/>
                  </a:lnTo>
                  <a:lnTo>
                    <a:pt x="11460" y="38706"/>
                  </a:lnTo>
                  <a:lnTo>
                    <a:pt x="11021" y="38808"/>
                  </a:lnTo>
                  <a:lnTo>
                    <a:pt x="10581" y="38875"/>
                  </a:lnTo>
                  <a:lnTo>
                    <a:pt x="10142" y="38909"/>
                  </a:lnTo>
                  <a:lnTo>
                    <a:pt x="9736" y="38909"/>
                  </a:lnTo>
                  <a:lnTo>
                    <a:pt x="9297" y="38875"/>
                  </a:lnTo>
                  <a:lnTo>
                    <a:pt x="8925" y="38808"/>
                  </a:lnTo>
                  <a:lnTo>
                    <a:pt x="8519" y="38706"/>
                  </a:lnTo>
                  <a:lnTo>
                    <a:pt x="8147" y="38571"/>
                  </a:lnTo>
                  <a:lnTo>
                    <a:pt x="7809" y="38368"/>
                  </a:lnTo>
                  <a:lnTo>
                    <a:pt x="7471" y="38132"/>
                  </a:lnTo>
                  <a:lnTo>
                    <a:pt x="7133" y="37827"/>
                  </a:lnTo>
                  <a:lnTo>
                    <a:pt x="6829" y="37489"/>
                  </a:lnTo>
                  <a:lnTo>
                    <a:pt x="6829" y="37489"/>
                  </a:lnTo>
                  <a:lnTo>
                    <a:pt x="6119" y="37658"/>
                  </a:lnTo>
                  <a:lnTo>
                    <a:pt x="5376" y="37827"/>
                  </a:lnTo>
                  <a:lnTo>
                    <a:pt x="4632" y="37963"/>
                  </a:lnTo>
                  <a:lnTo>
                    <a:pt x="3888" y="38064"/>
                  </a:lnTo>
                  <a:lnTo>
                    <a:pt x="3888" y="38064"/>
                  </a:lnTo>
                  <a:lnTo>
                    <a:pt x="3516" y="38098"/>
                  </a:lnTo>
                  <a:lnTo>
                    <a:pt x="3144" y="38064"/>
                  </a:lnTo>
                  <a:lnTo>
                    <a:pt x="2773" y="37996"/>
                  </a:lnTo>
                  <a:lnTo>
                    <a:pt x="2401" y="37929"/>
                  </a:lnTo>
                  <a:lnTo>
                    <a:pt x="2029" y="37794"/>
                  </a:lnTo>
                  <a:lnTo>
                    <a:pt x="1657" y="37625"/>
                  </a:lnTo>
                  <a:lnTo>
                    <a:pt x="1353" y="37422"/>
                  </a:lnTo>
                  <a:lnTo>
                    <a:pt x="1015" y="37185"/>
                  </a:lnTo>
                  <a:lnTo>
                    <a:pt x="744" y="36949"/>
                  </a:lnTo>
                  <a:lnTo>
                    <a:pt x="508" y="36644"/>
                  </a:lnTo>
                  <a:lnTo>
                    <a:pt x="305" y="36340"/>
                  </a:lnTo>
                  <a:lnTo>
                    <a:pt x="170" y="36002"/>
                  </a:lnTo>
                  <a:lnTo>
                    <a:pt x="68" y="35664"/>
                  </a:lnTo>
                  <a:lnTo>
                    <a:pt x="1" y="35258"/>
                  </a:lnTo>
                  <a:lnTo>
                    <a:pt x="34" y="34886"/>
                  </a:lnTo>
                  <a:lnTo>
                    <a:pt x="136" y="34447"/>
                  </a:lnTo>
                  <a:lnTo>
                    <a:pt x="136" y="34447"/>
                  </a:lnTo>
                  <a:lnTo>
                    <a:pt x="305" y="34041"/>
                  </a:lnTo>
                  <a:lnTo>
                    <a:pt x="508" y="33669"/>
                  </a:lnTo>
                  <a:lnTo>
                    <a:pt x="744" y="33365"/>
                  </a:lnTo>
                  <a:lnTo>
                    <a:pt x="1015" y="33061"/>
                  </a:lnTo>
                  <a:lnTo>
                    <a:pt x="1353" y="32858"/>
                  </a:lnTo>
                  <a:lnTo>
                    <a:pt x="1691" y="32655"/>
                  </a:lnTo>
                  <a:lnTo>
                    <a:pt x="2063" y="32520"/>
                  </a:lnTo>
                  <a:lnTo>
                    <a:pt x="2435" y="32419"/>
                  </a:lnTo>
                  <a:lnTo>
                    <a:pt x="2840" y="32351"/>
                  </a:lnTo>
                  <a:lnTo>
                    <a:pt x="3246" y="32317"/>
                  </a:lnTo>
                  <a:lnTo>
                    <a:pt x="3651" y="32351"/>
                  </a:lnTo>
                  <a:lnTo>
                    <a:pt x="4057" y="32385"/>
                  </a:lnTo>
                  <a:lnTo>
                    <a:pt x="4463" y="32486"/>
                  </a:lnTo>
                  <a:lnTo>
                    <a:pt x="4835" y="32588"/>
                  </a:lnTo>
                  <a:lnTo>
                    <a:pt x="5207" y="32723"/>
                  </a:lnTo>
                  <a:lnTo>
                    <a:pt x="5545" y="32892"/>
                  </a:lnTo>
                  <a:lnTo>
                    <a:pt x="5545" y="32892"/>
                  </a:lnTo>
                  <a:lnTo>
                    <a:pt x="5342" y="32419"/>
                  </a:lnTo>
                  <a:lnTo>
                    <a:pt x="5139" y="31945"/>
                  </a:lnTo>
                  <a:lnTo>
                    <a:pt x="4970" y="31438"/>
                  </a:lnTo>
                  <a:lnTo>
                    <a:pt x="4868" y="30931"/>
                  </a:lnTo>
                  <a:lnTo>
                    <a:pt x="4835" y="30729"/>
                  </a:lnTo>
                  <a:lnTo>
                    <a:pt x="4868" y="30559"/>
                  </a:lnTo>
                  <a:lnTo>
                    <a:pt x="4902" y="30458"/>
                  </a:lnTo>
                  <a:lnTo>
                    <a:pt x="4970" y="30424"/>
                  </a:lnTo>
                  <a:lnTo>
                    <a:pt x="5037" y="30390"/>
                  </a:lnTo>
                  <a:lnTo>
                    <a:pt x="5173" y="30424"/>
                  </a:lnTo>
                  <a:lnTo>
                    <a:pt x="5409" y="30526"/>
                  </a:lnTo>
                  <a:lnTo>
                    <a:pt x="5409" y="30526"/>
                  </a:lnTo>
                  <a:lnTo>
                    <a:pt x="5680" y="30695"/>
                  </a:lnTo>
                  <a:lnTo>
                    <a:pt x="5984" y="30898"/>
                  </a:lnTo>
                  <a:lnTo>
                    <a:pt x="6626" y="31405"/>
                  </a:lnTo>
                  <a:lnTo>
                    <a:pt x="7336" y="32013"/>
                  </a:lnTo>
                  <a:lnTo>
                    <a:pt x="8046" y="32655"/>
                  </a:lnTo>
                  <a:lnTo>
                    <a:pt x="9162" y="33771"/>
                  </a:lnTo>
                  <a:lnTo>
                    <a:pt x="9635" y="34244"/>
                  </a:lnTo>
                  <a:lnTo>
                    <a:pt x="16497" y="26334"/>
                  </a:lnTo>
                  <a:lnTo>
                    <a:pt x="16497" y="26334"/>
                  </a:lnTo>
                  <a:lnTo>
                    <a:pt x="15855" y="25387"/>
                  </a:lnTo>
                  <a:lnTo>
                    <a:pt x="14232" y="23021"/>
                  </a:lnTo>
                  <a:lnTo>
                    <a:pt x="13218" y="21568"/>
                  </a:lnTo>
                  <a:lnTo>
                    <a:pt x="12103" y="20046"/>
                  </a:lnTo>
                  <a:lnTo>
                    <a:pt x="11021" y="18593"/>
                  </a:lnTo>
                  <a:lnTo>
                    <a:pt x="9973" y="17308"/>
                  </a:lnTo>
                  <a:lnTo>
                    <a:pt x="9973" y="17308"/>
                  </a:lnTo>
                  <a:lnTo>
                    <a:pt x="9026" y="16159"/>
                  </a:lnTo>
                  <a:lnTo>
                    <a:pt x="8114" y="15145"/>
                  </a:lnTo>
                  <a:lnTo>
                    <a:pt x="7302" y="14198"/>
                  </a:lnTo>
                  <a:lnTo>
                    <a:pt x="6931" y="13725"/>
                  </a:lnTo>
                  <a:lnTo>
                    <a:pt x="6592" y="13252"/>
                  </a:lnTo>
                  <a:lnTo>
                    <a:pt x="6254" y="12778"/>
                  </a:lnTo>
                  <a:lnTo>
                    <a:pt x="5950" y="12305"/>
                  </a:lnTo>
                  <a:lnTo>
                    <a:pt x="5680" y="11798"/>
                  </a:lnTo>
                  <a:lnTo>
                    <a:pt x="5443" y="11257"/>
                  </a:lnTo>
                  <a:lnTo>
                    <a:pt x="5207" y="10683"/>
                  </a:lnTo>
                  <a:lnTo>
                    <a:pt x="5037" y="10108"/>
                  </a:lnTo>
                  <a:lnTo>
                    <a:pt x="4868" y="9466"/>
                  </a:lnTo>
                  <a:lnTo>
                    <a:pt x="4767" y="8756"/>
                  </a:lnTo>
                  <a:lnTo>
                    <a:pt x="4767" y="8756"/>
                  </a:lnTo>
                  <a:lnTo>
                    <a:pt x="4632" y="7674"/>
                  </a:lnTo>
                  <a:lnTo>
                    <a:pt x="4497" y="6592"/>
                  </a:lnTo>
                  <a:lnTo>
                    <a:pt x="4361" y="5510"/>
                  </a:lnTo>
                  <a:lnTo>
                    <a:pt x="4159" y="4429"/>
                  </a:lnTo>
                  <a:lnTo>
                    <a:pt x="4159" y="4429"/>
                  </a:lnTo>
                  <a:lnTo>
                    <a:pt x="3990" y="3786"/>
                  </a:lnTo>
                  <a:lnTo>
                    <a:pt x="3821" y="3144"/>
                  </a:lnTo>
                  <a:lnTo>
                    <a:pt x="3753" y="2806"/>
                  </a:lnTo>
                  <a:lnTo>
                    <a:pt x="3685" y="2468"/>
                  </a:lnTo>
                  <a:lnTo>
                    <a:pt x="3651" y="2130"/>
                  </a:lnTo>
                  <a:lnTo>
                    <a:pt x="3685" y="1792"/>
                  </a:lnTo>
                  <a:lnTo>
                    <a:pt x="3685" y="1792"/>
                  </a:lnTo>
                  <a:lnTo>
                    <a:pt x="3753" y="1420"/>
                  </a:lnTo>
                  <a:lnTo>
                    <a:pt x="3888" y="1116"/>
                  </a:lnTo>
                  <a:lnTo>
                    <a:pt x="4023" y="845"/>
                  </a:lnTo>
                  <a:lnTo>
                    <a:pt x="4159" y="609"/>
                  </a:lnTo>
                  <a:lnTo>
                    <a:pt x="4328" y="406"/>
                  </a:lnTo>
                  <a:lnTo>
                    <a:pt x="4530" y="237"/>
                  </a:lnTo>
                  <a:lnTo>
                    <a:pt x="4733" y="136"/>
                  </a:lnTo>
                  <a:lnTo>
                    <a:pt x="4970" y="68"/>
                  </a:lnTo>
                  <a:lnTo>
                    <a:pt x="5207" y="0"/>
                  </a:lnTo>
                  <a:lnTo>
                    <a:pt x="5443" y="0"/>
                  </a:lnTo>
                  <a:lnTo>
                    <a:pt x="5714" y="0"/>
                  </a:lnTo>
                  <a:lnTo>
                    <a:pt x="5984" y="68"/>
                  </a:lnTo>
                  <a:lnTo>
                    <a:pt x="6221" y="102"/>
                  </a:lnTo>
                  <a:lnTo>
                    <a:pt x="6491" y="203"/>
                  </a:lnTo>
                  <a:lnTo>
                    <a:pt x="7032" y="4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361;p71">
              <a:extLst>
                <a:ext uri="{FF2B5EF4-FFF2-40B4-BE49-F238E27FC236}">
                  <a16:creationId xmlns:a16="http://schemas.microsoft.com/office/drawing/2014/main" xmlns="" id="{135D231C-521E-4538-9BB4-78AD640505E1}"/>
                </a:ext>
              </a:extLst>
            </p:cNvPr>
            <p:cNvSpPr/>
            <p:nvPr/>
          </p:nvSpPr>
          <p:spPr>
            <a:xfrm>
              <a:off x="5340900" y="2465775"/>
              <a:ext cx="376100" cy="800325"/>
            </a:xfrm>
            <a:custGeom>
              <a:avLst/>
              <a:gdLst/>
              <a:ahLst/>
              <a:cxnLst/>
              <a:rect l="l" t="t" r="r" b="b"/>
              <a:pathLst>
                <a:path w="15044" h="32013" extrusionOk="0">
                  <a:moveTo>
                    <a:pt x="1" y="0"/>
                  </a:moveTo>
                  <a:lnTo>
                    <a:pt x="711" y="710"/>
                  </a:lnTo>
                  <a:lnTo>
                    <a:pt x="1387" y="1420"/>
                  </a:lnTo>
                  <a:lnTo>
                    <a:pt x="1421" y="1352"/>
                  </a:lnTo>
                  <a:lnTo>
                    <a:pt x="1387" y="1319"/>
                  </a:lnTo>
                  <a:lnTo>
                    <a:pt x="711" y="642"/>
                  </a:lnTo>
                  <a:lnTo>
                    <a:pt x="1" y="0"/>
                  </a:lnTo>
                  <a:close/>
                  <a:moveTo>
                    <a:pt x="14943" y="25320"/>
                  </a:moveTo>
                  <a:lnTo>
                    <a:pt x="14875" y="25793"/>
                  </a:lnTo>
                  <a:lnTo>
                    <a:pt x="14774" y="26266"/>
                  </a:lnTo>
                  <a:lnTo>
                    <a:pt x="14605" y="26739"/>
                  </a:lnTo>
                  <a:lnTo>
                    <a:pt x="14436" y="27179"/>
                  </a:lnTo>
                  <a:lnTo>
                    <a:pt x="14233" y="27652"/>
                  </a:lnTo>
                  <a:lnTo>
                    <a:pt x="13962" y="28092"/>
                  </a:lnTo>
                  <a:lnTo>
                    <a:pt x="13692" y="28531"/>
                  </a:lnTo>
                  <a:lnTo>
                    <a:pt x="13388" y="28937"/>
                  </a:lnTo>
                  <a:lnTo>
                    <a:pt x="12745" y="29782"/>
                  </a:lnTo>
                  <a:lnTo>
                    <a:pt x="12035" y="30559"/>
                  </a:lnTo>
                  <a:lnTo>
                    <a:pt x="11326" y="31303"/>
                  </a:lnTo>
                  <a:lnTo>
                    <a:pt x="10582" y="32013"/>
                  </a:lnTo>
                  <a:lnTo>
                    <a:pt x="11934" y="30728"/>
                  </a:lnTo>
                  <a:lnTo>
                    <a:pt x="12610" y="30052"/>
                  </a:lnTo>
                  <a:lnTo>
                    <a:pt x="13252" y="29275"/>
                  </a:lnTo>
                  <a:lnTo>
                    <a:pt x="13557" y="28869"/>
                  </a:lnTo>
                  <a:lnTo>
                    <a:pt x="13861" y="28430"/>
                  </a:lnTo>
                  <a:lnTo>
                    <a:pt x="14131" y="27990"/>
                  </a:lnTo>
                  <a:lnTo>
                    <a:pt x="14368" y="27517"/>
                  </a:lnTo>
                  <a:lnTo>
                    <a:pt x="14571" y="27010"/>
                  </a:lnTo>
                  <a:lnTo>
                    <a:pt x="14774" y="26503"/>
                  </a:lnTo>
                  <a:lnTo>
                    <a:pt x="14943" y="25928"/>
                  </a:lnTo>
                  <a:lnTo>
                    <a:pt x="15044" y="25353"/>
                  </a:lnTo>
                  <a:lnTo>
                    <a:pt x="14943" y="25320"/>
                  </a:lnTo>
                  <a:close/>
                </a:path>
              </a:pathLst>
            </a:custGeom>
            <a:solidFill>
              <a:srgbClr val="FFE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362;p71">
              <a:extLst>
                <a:ext uri="{FF2B5EF4-FFF2-40B4-BE49-F238E27FC236}">
                  <a16:creationId xmlns:a16="http://schemas.microsoft.com/office/drawing/2014/main" xmlns="" id="{499CC3A3-4384-4414-BEBC-8E5C9BE646CF}"/>
                </a:ext>
              </a:extLst>
            </p:cNvPr>
            <p:cNvSpPr/>
            <p:nvPr/>
          </p:nvSpPr>
          <p:spPr>
            <a:xfrm>
              <a:off x="5368800" y="3394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363;p71">
              <a:extLst>
                <a:ext uri="{FF2B5EF4-FFF2-40B4-BE49-F238E27FC236}">
                  <a16:creationId xmlns:a16="http://schemas.microsoft.com/office/drawing/2014/main" xmlns="" id="{E8568A22-D1BD-42E6-AF82-79F3CBBDFCEF}"/>
                </a:ext>
              </a:extLst>
            </p:cNvPr>
            <p:cNvSpPr/>
            <p:nvPr/>
          </p:nvSpPr>
          <p:spPr>
            <a:xfrm>
              <a:off x="5292750" y="3359050"/>
              <a:ext cx="850" cy="875"/>
            </a:xfrm>
            <a:custGeom>
              <a:avLst/>
              <a:gdLst/>
              <a:ahLst/>
              <a:cxnLst/>
              <a:rect l="l" t="t" r="r" b="b"/>
              <a:pathLst>
                <a:path w="34" h="3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364;p71">
              <a:extLst>
                <a:ext uri="{FF2B5EF4-FFF2-40B4-BE49-F238E27FC236}">
                  <a16:creationId xmlns:a16="http://schemas.microsoft.com/office/drawing/2014/main" xmlns="" id="{ACC0B2AE-74F1-4A5A-BC9E-3B1DC11AF894}"/>
                </a:ext>
              </a:extLst>
            </p:cNvPr>
            <p:cNvSpPr/>
            <p:nvPr/>
          </p:nvSpPr>
          <p:spPr>
            <a:xfrm>
              <a:off x="5369650" y="3270300"/>
              <a:ext cx="232425" cy="124275"/>
            </a:xfrm>
            <a:custGeom>
              <a:avLst/>
              <a:gdLst/>
              <a:ahLst/>
              <a:cxnLst/>
              <a:rect l="l" t="t" r="r" b="b"/>
              <a:pathLst>
                <a:path w="9297" h="4971" fill="none" extrusionOk="0">
                  <a:moveTo>
                    <a:pt x="9297" y="1"/>
                  </a:moveTo>
                  <a:lnTo>
                    <a:pt x="9297" y="1"/>
                  </a:lnTo>
                  <a:lnTo>
                    <a:pt x="8451" y="745"/>
                  </a:lnTo>
                  <a:lnTo>
                    <a:pt x="7471" y="1556"/>
                  </a:lnTo>
                  <a:lnTo>
                    <a:pt x="6322" y="2401"/>
                  </a:lnTo>
                  <a:lnTo>
                    <a:pt x="5713" y="2807"/>
                  </a:lnTo>
                  <a:lnTo>
                    <a:pt x="5105" y="3212"/>
                  </a:lnTo>
                  <a:lnTo>
                    <a:pt x="4463" y="3550"/>
                  </a:lnTo>
                  <a:lnTo>
                    <a:pt x="3820" y="3888"/>
                  </a:lnTo>
                  <a:lnTo>
                    <a:pt x="3178" y="4193"/>
                  </a:lnTo>
                  <a:lnTo>
                    <a:pt x="2536" y="4463"/>
                  </a:lnTo>
                  <a:lnTo>
                    <a:pt x="1860" y="4700"/>
                  </a:lnTo>
                  <a:lnTo>
                    <a:pt x="1217" y="4835"/>
                  </a:lnTo>
                  <a:lnTo>
                    <a:pt x="609" y="4936"/>
                  </a:lnTo>
                  <a:lnTo>
                    <a:pt x="0" y="4970"/>
                  </a:lnTo>
                  <a:lnTo>
                    <a:pt x="0" y="4970"/>
                  </a:lnTo>
                  <a:lnTo>
                    <a:pt x="609" y="4936"/>
                  </a:lnTo>
                  <a:lnTo>
                    <a:pt x="1217" y="4835"/>
                  </a:lnTo>
                  <a:lnTo>
                    <a:pt x="1860" y="4700"/>
                  </a:lnTo>
                  <a:lnTo>
                    <a:pt x="2536" y="4463"/>
                  </a:lnTo>
                  <a:lnTo>
                    <a:pt x="3178" y="4193"/>
                  </a:lnTo>
                  <a:lnTo>
                    <a:pt x="3820" y="3888"/>
                  </a:lnTo>
                  <a:lnTo>
                    <a:pt x="4463" y="3550"/>
                  </a:lnTo>
                  <a:lnTo>
                    <a:pt x="5105" y="3212"/>
                  </a:lnTo>
                  <a:lnTo>
                    <a:pt x="5713" y="2807"/>
                  </a:lnTo>
                  <a:lnTo>
                    <a:pt x="6322" y="2401"/>
                  </a:lnTo>
                  <a:lnTo>
                    <a:pt x="7471" y="1556"/>
                  </a:lnTo>
                  <a:lnTo>
                    <a:pt x="8451" y="745"/>
                  </a:lnTo>
                  <a:lnTo>
                    <a:pt x="9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365;p71">
              <a:extLst>
                <a:ext uri="{FF2B5EF4-FFF2-40B4-BE49-F238E27FC236}">
                  <a16:creationId xmlns:a16="http://schemas.microsoft.com/office/drawing/2014/main" xmlns="" id="{833FC42A-1C49-443C-8EA2-7A4182999F84}"/>
                </a:ext>
              </a:extLst>
            </p:cNvPr>
            <p:cNvSpPr/>
            <p:nvPr/>
          </p:nvSpPr>
          <p:spPr>
            <a:xfrm>
              <a:off x="5602050" y="3268625"/>
              <a:ext cx="1725" cy="1700"/>
            </a:xfrm>
            <a:custGeom>
              <a:avLst/>
              <a:gdLst/>
              <a:ahLst/>
              <a:cxnLst/>
              <a:rect l="l" t="t" r="r" b="b"/>
              <a:pathLst>
                <a:path w="69" h="68" fill="none" extrusionOk="0">
                  <a:moveTo>
                    <a:pt x="68" y="0"/>
                  </a:moveTo>
                  <a:lnTo>
                    <a:pt x="68" y="0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366;p71">
              <a:extLst>
                <a:ext uri="{FF2B5EF4-FFF2-40B4-BE49-F238E27FC236}">
                  <a16:creationId xmlns:a16="http://schemas.microsoft.com/office/drawing/2014/main" xmlns="" id="{0B4B8F88-DD6A-41E8-9579-15BDD96BEEFE}"/>
                </a:ext>
              </a:extLst>
            </p:cNvPr>
            <p:cNvSpPr/>
            <p:nvPr/>
          </p:nvSpPr>
          <p:spPr>
            <a:xfrm>
              <a:off x="5603750" y="3267775"/>
              <a:ext cx="850" cy="875"/>
            </a:xfrm>
            <a:custGeom>
              <a:avLst/>
              <a:gdLst/>
              <a:ahLst/>
              <a:cxnLst/>
              <a:rect l="l" t="t" r="r" b="b"/>
              <a:pathLst>
                <a:path w="34" h="35" fill="none" extrusionOk="0">
                  <a:moveTo>
                    <a:pt x="34" y="1"/>
                  </a:moveTo>
                  <a:lnTo>
                    <a:pt x="34" y="1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367;p71">
              <a:extLst>
                <a:ext uri="{FF2B5EF4-FFF2-40B4-BE49-F238E27FC236}">
                  <a16:creationId xmlns:a16="http://schemas.microsoft.com/office/drawing/2014/main" xmlns="" id="{8EA47CDA-38EB-4B39-AD31-06AAB9ACDADA}"/>
                </a:ext>
              </a:extLst>
            </p:cNvPr>
            <p:cNvSpPr/>
            <p:nvPr/>
          </p:nvSpPr>
          <p:spPr>
            <a:xfrm>
              <a:off x="5604600" y="3266075"/>
              <a:ext cx="850" cy="1725"/>
            </a:xfrm>
            <a:custGeom>
              <a:avLst/>
              <a:gdLst/>
              <a:ahLst/>
              <a:cxnLst/>
              <a:rect l="l" t="t" r="r" b="b"/>
              <a:pathLst>
                <a:path w="34" h="69" fill="none" extrusionOk="0">
                  <a:moveTo>
                    <a:pt x="34" y="1"/>
                  </a:moveTo>
                  <a:lnTo>
                    <a:pt x="34" y="1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368;p71">
              <a:extLst>
                <a:ext uri="{FF2B5EF4-FFF2-40B4-BE49-F238E27FC236}">
                  <a16:creationId xmlns:a16="http://schemas.microsoft.com/office/drawing/2014/main" xmlns="" id="{8B18ABC1-D329-4730-A117-945DC064FB1A}"/>
                </a:ext>
              </a:extLst>
            </p:cNvPr>
            <p:cNvSpPr/>
            <p:nvPr/>
          </p:nvSpPr>
          <p:spPr>
            <a:xfrm>
              <a:off x="5258925" y="3239875"/>
              <a:ext cx="1725" cy="4250"/>
            </a:xfrm>
            <a:custGeom>
              <a:avLst/>
              <a:gdLst/>
              <a:ahLst/>
              <a:cxnLst/>
              <a:rect l="l" t="t" r="r" b="b"/>
              <a:pathLst>
                <a:path w="69" h="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9" y="170"/>
                  </a:lnTo>
                  <a:lnTo>
                    <a:pt x="69" y="17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369;p71">
              <a:extLst>
                <a:ext uri="{FF2B5EF4-FFF2-40B4-BE49-F238E27FC236}">
                  <a16:creationId xmlns:a16="http://schemas.microsoft.com/office/drawing/2014/main" xmlns="" id="{4BC5E325-8167-44FC-894D-188D04AE081D}"/>
                </a:ext>
              </a:extLst>
            </p:cNvPr>
            <p:cNvSpPr/>
            <p:nvPr/>
          </p:nvSpPr>
          <p:spPr>
            <a:xfrm>
              <a:off x="5263150" y="3188325"/>
              <a:ext cx="125125" cy="89625"/>
            </a:xfrm>
            <a:custGeom>
              <a:avLst/>
              <a:gdLst/>
              <a:ahLst/>
              <a:cxnLst/>
              <a:rect l="l" t="t" r="r" b="b"/>
              <a:pathLst>
                <a:path w="5005" h="35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576" y="407"/>
                  </a:lnTo>
                  <a:lnTo>
                    <a:pt x="1218" y="947"/>
                  </a:lnTo>
                  <a:lnTo>
                    <a:pt x="1894" y="1556"/>
                  </a:lnTo>
                  <a:lnTo>
                    <a:pt x="2536" y="2131"/>
                  </a:lnTo>
                  <a:lnTo>
                    <a:pt x="3584" y="3145"/>
                  </a:lnTo>
                  <a:lnTo>
                    <a:pt x="3990" y="3584"/>
                  </a:lnTo>
                  <a:lnTo>
                    <a:pt x="5004" y="2435"/>
                  </a:lnTo>
                  <a:lnTo>
                    <a:pt x="5004" y="2435"/>
                  </a:lnTo>
                  <a:lnTo>
                    <a:pt x="5004" y="2435"/>
                  </a:lnTo>
                  <a:lnTo>
                    <a:pt x="3990" y="3584"/>
                  </a:lnTo>
                  <a:lnTo>
                    <a:pt x="3990" y="3584"/>
                  </a:lnTo>
                  <a:lnTo>
                    <a:pt x="3584" y="3145"/>
                  </a:lnTo>
                  <a:lnTo>
                    <a:pt x="2536" y="2131"/>
                  </a:lnTo>
                  <a:lnTo>
                    <a:pt x="1894" y="1556"/>
                  </a:lnTo>
                  <a:lnTo>
                    <a:pt x="1218" y="947"/>
                  </a:lnTo>
                  <a:lnTo>
                    <a:pt x="576" y="4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370;p71">
              <a:extLst>
                <a:ext uri="{FF2B5EF4-FFF2-40B4-BE49-F238E27FC236}">
                  <a16:creationId xmlns:a16="http://schemas.microsoft.com/office/drawing/2014/main" xmlns="" id="{CAE5DD1D-D24E-435E-8077-ADE9C627FC86}"/>
                </a:ext>
              </a:extLst>
            </p:cNvPr>
            <p:cNvSpPr/>
            <p:nvPr/>
          </p:nvSpPr>
          <p:spPr>
            <a:xfrm>
              <a:off x="5605425" y="3098750"/>
              <a:ext cx="111575" cy="167350"/>
            </a:xfrm>
            <a:custGeom>
              <a:avLst/>
              <a:gdLst/>
              <a:ahLst/>
              <a:cxnLst/>
              <a:rect l="l" t="t" r="r" b="b"/>
              <a:pathLst>
                <a:path w="4463" h="6694" fill="none" extrusionOk="0">
                  <a:moveTo>
                    <a:pt x="4362" y="1"/>
                  </a:moveTo>
                  <a:lnTo>
                    <a:pt x="4362" y="1"/>
                  </a:lnTo>
                  <a:lnTo>
                    <a:pt x="4294" y="474"/>
                  </a:lnTo>
                  <a:lnTo>
                    <a:pt x="4193" y="947"/>
                  </a:lnTo>
                  <a:lnTo>
                    <a:pt x="4024" y="1420"/>
                  </a:lnTo>
                  <a:lnTo>
                    <a:pt x="3855" y="1860"/>
                  </a:lnTo>
                  <a:lnTo>
                    <a:pt x="3652" y="2333"/>
                  </a:lnTo>
                  <a:lnTo>
                    <a:pt x="3381" y="2773"/>
                  </a:lnTo>
                  <a:lnTo>
                    <a:pt x="3111" y="3212"/>
                  </a:lnTo>
                  <a:lnTo>
                    <a:pt x="2807" y="3618"/>
                  </a:lnTo>
                  <a:lnTo>
                    <a:pt x="2164" y="4463"/>
                  </a:lnTo>
                  <a:lnTo>
                    <a:pt x="1454" y="5240"/>
                  </a:lnTo>
                  <a:lnTo>
                    <a:pt x="745" y="5984"/>
                  </a:lnTo>
                  <a:lnTo>
                    <a:pt x="1" y="6694"/>
                  </a:lnTo>
                  <a:lnTo>
                    <a:pt x="1" y="6694"/>
                  </a:lnTo>
                  <a:lnTo>
                    <a:pt x="1353" y="5409"/>
                  </a:lnTo>
                  <a:lnTo>
                    <a:pt x="2029" y="4733"/>
                  </a:lnTo>
                  <a:lnTo>
                    <a:pt x="2671" y="3956"/>
                  </a:lnTo>
                  <a:lnTo>
                    <a:pt x="2976" y="3550"/>
                  </a:lnTo>
                  <a:lnTo>
                    <a:pt x="3280" y="3111"/>
                  </a:lnTo>
                  <a:lnTo>
                    <a:pt x="3550" y="2671"/>
                  </a:lnTo>
                  <a:lnTo>
                    <a:pt x="3787" y="2198"/>
                  </a:lnTo>
                  <a:lnTo>
                    <a:pt x="3990" y="1691"/>
                  </a:lnTo>
                  <a:lnTo>
                    <a:pt x="4193" y="1184"/>
                  </a:lnTo>
                  <a:lnTo>
                    <a:pt x="4362" y="609"/>
                  </a:lnTo>
                  <a:lnTo>
                    <a:pt x="4463" y="34"/>
                  </a:lnTo>
                  <a:lnTo>
                    <a:pt x="4463" y="34"/>
                  </a:lnTo>
                  <a:lnTo>
                    <a:pt x="43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371;p71">
              <a:extLst>
                <a:ext uri="{FF2B5EF4-FFF2-40B4-BE49-F238E27FC236}">
                  <a16:creationId xmlns:a16="http://schemas.microsoft.com/office/drawing/2014/main" xmlns="" id="{A2DB0C73-B30F-408E-8967-4CB2BEA2AED8}"/>
                </a:ext>
              </a:extLst>
            </p:cNvPr>
            <p:cNvSpPr/>
            <p:nvPr/>
          </p:nvSpPr>
          <p:spPr>
            <a:xfrm>
              <a:off x="5340900" y="2465775"/>
              <a:ext cx="35525" cy="35500"/>
            </a:xfrm>
            <a:custGeom>
              <a:avLst/>
              <a:gdLst/>
              <a:ahLst/>
              <a:cxnLst/>
              <a:rect l="l" t="t" r="r" b="b"/>
              <a:pathLst>
                <a:path w="1421" h="14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711" y="710"/>
                  </a:lnTo>
                  <a:lnTo>
                    <a:pt x="1387" y="1420"/>
                  </a:lnTo>
                  <a:lnTo>
                    <a:pt x="1387" y="1420"/>
                  </a:lnTo>
                  <a:lnTo>
                    <a:pt x="1421" y="1352"/>
                  </a:lnTo>
                  <a:lnTo>
                    <a:pt x="1421" y="1352"/>
                  </a:lnTo>
                  <a:lnTo>
                    <a:pt x="1387" y="1319"/>
                  </a:lnTo>
                  <a:lnTo>
                    <a:pt x="1387" y="1319"/>
                  </a:lnTo>
                  <a:lnTo>
                    <a:pt x="711" y="64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372;p71">
              <a:extLst>
                <a:ext uri="{FF2B5EF4-FFF2-40B4-BE49-F238E27FC236}">
                  <a16:creationId xmlns:a16="http://schemas.microsoft.com/office/drawing/2014/main" xmlns="" id="{357A8BEA-DC18-4C08-8224-E90B36C2CFC7}"/>
                </a:ext>
              </a:extLst>
            </p:cNvPr>
            <p:cNvSpPr/>
            <p:nvPr/>
          </p:nvSpPr>
          <p:spPr>
            <a:xfrm>
              <a:off x="5242875" y="3181575"/>
              <a:ext cx="16075" cy="58325"/>
            </a:xfrm>
            <a:custGeom>
              <a:avLst/>
              <a:gdLst/>
              <a:ahLst/>
              <a:cxnLst/>
              <a:rect l="l" t="t" r="r" b="b"/>
              <a:pathLst>
                <a:path w="643" h="2333" extrusionOk="0">
                  <a:moveTo>
                    <a:pt x="237" y="0"/>
                  </a:moveTo>
                  <a:lnTo>
                    <a:pt x="237" y="0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4" y="169"/>
                  </a:lnTo>
                  <a:lnTo>
                    <a:pt x="1" y="305"/>
                  </a:lnTo>
                  <a:lnTo>
                    <a:pt x="34" y="609"/>
                  </a:lnTo>
                  <a:lnTo>
                    <a:pt x="102" y="947"/>
                  </a:lnTo>
                  <a:lnTo>
                    <a:pt x="237" y="1353"/>
                  </a:lnTo>
                  <a:lnTo>
                    <a:pt x="373" y="1724"/>
                  </a:lnTo>
                  <a:lnTo>
                    <a:pt x="643" y="2333"/>
                  </a:lnTo>
                  <a:lnTo>
                    <a:pt x="643" y="2333"/>
                  </a:lnTo>
                  <a:lnTo>
                    <a:pt x="643" y="2333"/>
                  </a:lnTo>
                  <a:lnTo>
                    <a:pt x="373" y="1724"/>
                  </a:lnTo>
                  <a:lnTo>
                    <a:pt x="237" y="1353"/>
                  </a:lnTo>
                  <a:lnTo>
                    <a:pt x="102" y="947"/>
                  </a:lnTo>
                  <a:lnTo>
                    <a:pt x="34" y="609"/>
                  </a:lnTo>
                  <a:lnTo>
                    <a:pt x="1" y="305"/>
                  </a:lnTo>
                  <a:lnTo>
                    <a:pt x="34" y="169"/>
                  </a:lnTo>
                  <a:lnTo>
                    <a:pt x="68" y="68"/>
                  </a:lnTo>
                  <a:lnTo>
                    <a:pt x="136" y="34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FFA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373;p71">
              <a:extLst>
                <a:ext uri="{FF2B5EF4-FFF2-40B4-BE49-F238E27FC236}">
                  <a16:creationId xmlns:a16="http://schemas.microsoft.com/office/drawing/2014/main" xmlns="" id="{C43A5E00-734E-4187-8BA2-BA1E7A73D107}"/>
                </a:ext>
              </a:extLst>
            </p:cNvPr>
            <p:cNvSpPr/>
            <p:nvPr/>
          </p:nvSpPr>
          <p:spPr>
            <a:xfrm>
              <a:off x="5242875" y="3181575"/>
              <a:ext cx="16075" cy="58325"/>
            </a:xfrm>
            <a:custGeom>
              <a:avLst/>
              <a:gdLst/>
              <a:ahLst/>
              <a:cxnLst/>
              <a:rect l="l" t="t" r="r" b="b"/>
              <a:pathLst>
                <a:path w="643" h="2333" fill="none" extrusionOk="0">
                  <a:moveTo>
                    <a:pt x="237" y="0"/>
                  </a:moveTo>
                  <a:lnTo>
                    <a:pt x="237" y="0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4" y="169"/>
                  </a:lnTo>
                  <a:lnTo>
                    <a:pt x="1" y="305"/>
                  </a:lnTo>
                  <a:lnTo>
                    <a:pt x="34" y="609"/>
                  </a:lnTo>
                  <a:lnTo>
                    <a:pt x="102" y="947"/>
                  </a:lnTo>
                  <a:lnTo>
                    <a:pt x="237" y="1353"/>
                  </a:lnTo>
                  <a:lnTo>
                    <a:pt x="373" y="1724"/>
                  </a:lnTo>
                  <a:lnTo>
                    <a:pt x="643" y="2333"/>
                  </a:lnTo>
                  <a:lnTo>
                    <a:pt x="643" y="2333"/>
                  </a:lnTo>
                  <a:lnTo>
                    <a:pt x="643" y="2333"/>
                  </a:lnTo>
                  <a:lnTo>
                    <a:pt x="373" y="1724"/>
                  </a:lnTo>
                  <a:lnTo>
                    <a:pt x="237" y="1353"/>
                  </a:lnTo>
                  <a:lnTo>
                    <a:pt x="102" y="947"/>
                  </a:lnTo>
                  <a:lnTo>
                    <a:pt x="34" y="609"/>
                  </a:lnTo>
                  <a:lnTo>
                    <a:pt x="1" y="305"/>
                  </a:lnTo>
                  <a:lnTo>
                    <a:pt x="34" y="169"/>
                  </a:lnTo>
                  <a:lnTo>
                    <a:pt x="68" y="68"/>
                  </a:lnTo>
                  <a:lnTo>
                    <a:pt x="136" y="34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374;p71">
              <a:extLst>
                <a:ext uri="{FF2B5EF4-FFF2-40B4-BE49-F238E27FC236}">
                  <a16:creationId xmlns:a16="http://schemas.microsoft.com/office/drawing/2014/main" xmlns="" id="{35A43426-181B-4F6A-A46E-4917FDE7E8C7}"/>
                </a:ext>
              </a:extLst>
            </p:cNvPr>
            <p:cNvSpPr/>
            <p:nvPr/>
          </p:nvSpPr>
          <p:spPr>
            <a:xfrm>
              <a:off x="5169350" y="2447175"/>
              <a:ext cx="545125" cy="947400"/>
            </a:xfrm>
            <a:custGeom>
              <a:avLst/>
              <a:gdLst/>
              <a:ahLst/>
              <a:cxnLst/>
              <a:rect l="l" t="t" r="r" b="b"/>
              <a:pathLst>
                <a:path w="21805" h="37896" extrusionOk="0">
                  <a:moveTo>
                    <a:pt x="4192" y="0"/>
                  </a:moveTo>
                  <a:lnTo>
                    <a:pt x="3888" y="102"/>
                  </a:lnTo>
                  <a:lnTo>
                    <a:pt x="3584" y="203"/>
                  </a:lnTo>
                  <a:lnTo>
                    <a:pt x="3516" y="271"/>
                  </a:lnTo>
                  <a:lnTo>
                    <a:pt x="3449" y="339"/>
                  </a:lnTo>
                  <a:lnTo>
                    <a:pt x="3347" y="508"/>
                  </a:lnTo>
                  <a:lnTo>
                    <a:pt x="3280" y="677"/>
                  </a:lnTo>
                  <a:lnTo>
                    <a:pt x="3280" y="913"/>
                  </a:lnTo>
                  <a:lnTo>
                    <a:pt x="3280" y="1386"/>
                  </a:lnTo>
                  <a:lnTo>
                    <a:pt x="3280" y="1589"/>
                  </a:lnTo>
                  <a:lnTo>
                    <a:pt x="3246" y="1758"/>
                  </a:lnTo>
                  <a:lnTo>
                    <a:pt x="3144" y="1894"/>
                  </a:lnTo>
                  <a:lnTo>
                    <a:pt x="3077" y="1961"/>
                  </a:lnTo>
                  <a:lnTo>
                    <a:pt x="2975" y="1995"/>
                  </a:lnTo>
                  <a:lnTo>
                    <a:pt x="2806" y="2029"/>
                  </a:lnTo>
                  <a:lnTo>
                    <a:pt x="2604" y="1995"/>
                  </a:lnTo>
                  <a:lnTo>
                    <a:pt x="2468" y="1894"/>
                  </a:lnTo>
                  <a:lnTo>
                    <a:pt x="2333" y="1758"/>
                  </a:lnTo>
                  <a:lnTo>
                    <a:pt x="2232" y="1589"/>
                  </a:lnTo>
                  <a:lnTo>
                    <a:pt x="2130" y="1285"/>
                  </a:lnTo>
                  <a:lnTo>
                    <a:pt x="2097" y="1150"/>
                  </a:lnTo>
                  <a:lnTo>
                    <a:pt x="2029" y="1285"/>
                  </a:lnTo>
                  <a:lnTo>
                    <a:pt x="1928" y="1386"/>
                  </a:lnTo>
                  <a:lnTo>
                    <a:pt x="1792" y="1454"/>
                  </a:lnTo>
                  <a:lnTo>
                    <a:pt x="1894" y="1961"/>
                  </a:lnTo>
                  <a:lnTo>
                    <a:pt x="2029" y="2468"/>
                  </a:lnTo>
                  <a:lnTo>
                    <a:pt x="2164" y="2941"/>
                  </a:lnTo>
                  <a:lnTo>
                    <a:pt x="2266" y="3415"/>
                  </a:lnTo>
                  <a:lnTo>
                    <a:pt x="2468" y="4496"/>
                  </a:lnTo>
                  <a:lnTo>
                    <a:pt x="2604" y="5578"/>
                  </a:lnTo>
                  <a:lnTo>
                    <a:pt x="2739" y="6660"/>
                  </a:lnTo>
                  <a:lnTo>
                    <a:pt x="2874" y="7742"/>
                  </a:lnTo>
                  <a:lnTo>
                    <a:pt x="2975" y="8452"/>
                  </a:lnTo>
                  <a:lnTo>
                    <a:pt x="3144" y="9094"/>
                  </a:lnTo>
                  <a:lnTo>
                    <a:pt x="3314" y="9669"/>
                  </a:lnTo>
                  <a:lnTo>
                    <a:pt x="3550" y="10243"/>
                  </a:lnTo>
                  <a:lnTo>
                    <a:pt x="3787" y="10784"/>
                  </a:lnTo>
                  <a:lnTo>
                    <a:pt x="4057" y="11291"/>
                  </a:lnTo>
                  <a:lnTo>
                    <a:pt x="4361" y="11764"/>
                  </a:lnTo>
                  <a:lnTo>
                    <a:pt x="4699" y="12238"/>
                  </a:lnTo>
                  <a:lnTo>
                    <a:pt x="5038" y="12711"/>
                  </a:lnTo>
                  <a:lnTo>
                    <a:pt x="5409" y="13184"/>
                  </a:lnTo>
                  <a:lnTo>
                    <a:pt x="6221" y="14131"/>
                  </a:lnTo>
                  <a:lnTo>
                    <a:pt x="7133" y="15145"/>
                  </a:lnTo>
                  <a:lnTo>
                    <a:pt x="8080" y="16294"/>
                  </a:lnTo>
                  <a:lnTo>
                    <a:pt x="9128" y="17579"/>
                  </a:lnTo>
                  <a:lnTo>
                    <a:pt x="10210" y="19032"/>
                  </a:lnTo>
                  <a:lnTo>
                    <a:pt x="11325" y="20554"/>
                  </a:lnTo>
                  <a:lnTo>
                    <a:pt x="12339" y="22007"/>
                  </a:lnTo>
                  <a:lnTo>
                    <a:pt x="13962" y="24373"/>
                  </a:lnTo>
                  <a:lnTo>
                    <a:pt x="14604" y="25320"/>
                  </a:lnTo>
                  <a:lnTo>
                    <a:pt x="14300" y="25692"/>
                  </a:lnTo>
                  <a:lnTo>
                    <a:pt x="14604" y="25895"/>
                  </a:lnTo>
                  <a:lnTo>
                    <a:pt x="14908" y="26097"/>
                  </a:lnTo>
                  <a:lnTo>
                    <a:pt x="15179" y="26300"/>
                  </a:lnTo>
                  <a:lnTo>
                    <a:pt x="15416" y="26571"/>
                  </a:lnTo>
                  <a:lnTo>
                    <a:pt x="15652" y="26841"/>
                  </a:lnTo>
                  <a:lnTo>
                    <a:pt x="15855" y="27112"/>
                  </a:lnTo>
                  <a:lnTo>
                    <a:pt x="16024" y="27416"/>
                  </a:lnTo>
                  <a:lnTo>
                    <a:pt x="16193" y="27754"/>
                  </a:lnTo>
                  <a:lnTo>
                    <a:pt x="16294" y="28058"/>
                  </a:lnTo>
                  <a:lnTo>
                    <a:pt x="16396" y="28396"/>
                  </a:lnTo>
                  <a:lnTo>
                    <a:pt x="16463" y="28768"/>
                  </a:lnTo>
                  <a:lnTo>
                    <a:pt x="16531" y="29106"/>
                  </a:lnTo>
                  <a:lnTo>
                    <a:pt x="16565" y="29444"/>
                  </a:lnTo>
                  <a:lnTo>
                    <a:pt x="16565" y="29816"/>
                  </a:lnTo>
                  <a:lnTo>
                    <a:pt x="16531" y="30154"/>
                  </a:lnTo>
                  <a:lnTo>
                    <a:pt x="16497" y="30526"/>
                  </a:lnTo>
                  <a:lnTo>
                    <a:pt x="16396" y="30864"/>
                  </a:lnTo>
                  <a:lnTo>
                    <a:pt x="16328" y="31202"/>
                  </a:lnTo>
                  <a:lnTo>
                    <a:pt x="16193" y="31540"/>
                  </a:lnTo>
                  <a:lnTo>
                    <a:pt x="16058" y="31844"/>
                  </a:lnTo>
                  <a:lnTo>
                    <a:pt x="15855" y="32148"/>
                  </a:lnTo>
                  <a:lnTo>
                    <a:pt x="15686" y="32453"/>
                  </a:lnTo>
                  <a:lnTo>
                    <a:pt x="15449" y="32723"/>
                  </a:lnTo>
                  <a:lnTo>
                    <a:pt x="15213" y="32960"/>
                  </a:lnTo>
                  <a:lnTo>
                    <a:pt x="14942" y="33196"/>
                  </a:lnTo>
                  <a:lnTo>
                    <a:pt x="14638" y="33399"/>
                  </a:lnTo>
                  <a:lnTo>
                    <a:pt x="14300" y="33568"/>
                  </a:lnTo>
                  <a:lnTo>
                    <a:pt x="13962" y="33737"/>
                  </a:lnTo>
                  <a:lnTo>
                    <a:pt x="13590" y="33839"/>
                  </a:lnTo>
                  <a:lnTo>
                    <a:pt x="13184" y="33940"/>
                  </a:lnTo>
                  <a:lnTo>
                    <a:pt x="12779" y="34008"/>
                  </a:lnTo>
                  <a:lnTo>
                    <a:pt x="12339" y="34008"/>
                  </a:lnTo>
                  <a:lnTo>
                    <a:pt x="11697" y="33974"/>
                  </a:lnTo>
                  <a:lnTo>
                    <a:pt x="11156" y="33872"/>
                  </a:lnTo>
                  <a:lnTo>
                    <a:pt x="10615" y="33703"/>
                  </a:lnTo>
                  <a:lnTo>
                    <a:pt x="10142" y="33467"/>
                  </a:lnTo>
                  <a:lnTo>
                    <a:pt x="9736" y="33196"/>
                  </a:lnTo>
                  <a:lnTo>
                    <a:pt x="9365" y="32858"/>
                  </a:lnTo>
                  <a:lnTo>
                    <a:pt x="9026" y="32486"/>
                  </a:lnTo>
                  <a:lnTo>
                    <a:pt x="8756" y="32081"/>
                  </a:lnTo>
                  <a:lnTo>
                    <a:pt x="7742" y="33230"/>
                  </a:lnTo>
                  <a:lnTo>
                    <a:pt x="7336" y="32791"/>
                  </a:lnTo>
                  <a:lnTo>
                    <a:pt x="6288" y="31777"/>
                  </a:lnTo>
                  <a:lnTo>
                    <a:pt x="5646" y="31202"/>
                  </a:lnTo>
                  <a:lnTo>
                    <a:pt x="4970" y="30593"/>
                  </a:lnTo>
                  <a:lnTo>
                    <a:pt x="4328" y="30053"/>
                  </a:lnTo>
                  <a:lnTo>
                    <a:pt x="3753" y="29647"/>
                  </a:lnTo>
                  <a:lnTo>
                    <a:pt x="3516" y="29512"/>
                  </a:lnTo>
                  <a:lnTo>
                    <a:pt x="3314" y="29410"/>
                  </a:lnTo>
                  <a:lnTo>
                    <a:pt x="3178" y="29376"/>
                  </a:lnTo>
                  <a:lnTo>
                    <a:pt x="3077" y="29410"/>
                  </a:lnTo>
                  <a:lnTo>
                    <a:pt x="3009" y="29444"/>
                  </a:lnTo>
                  <a:lnTo>
                    <a:pt x="2975" y="29545"/>
                  </a:lnTo>
                  <a:lnTo>
                    <a:pt x="2942" y="29681"/>
                  </a:lnTo>
                  <a:lnTo>
                    <a:pt x="2975" y="29985"/>
                  </a:lnTo>
                  <a:lnTo>
                    <a:pt x="3043" y="30323"/>
                  </a:lnTo>
                  <a:lnTo>
                    <a:pt x="3178" y="30729"/>
                  </a:lnTo>
                  <a:lnTo>
                    <a:pt x="3314" y="31100"/>
                  </a:lnTo>
                  <a:lnTo>
                    <a:pt x="3584" y="31709"/>
                  </a:lnTo>
                  <a:lnTo>
                    <a:pt x="3652" y="31878"/>
                  </a:lnTo>
                  <a:lnTo>
                    <a:pt x="3144" y="31641"/>
                  </a:lnTo>
                  <a:lnTo>
                    <a:pt x="2604" y="31472"/>
                  </a:lnTo>
                  <a:lnTo>
                    <a:pt x="1995" y="31371"/>
                  </a:lnTo>
                  <a:lnTo>
                    <a:pt x="1420" y="31337"/>
                  </a:lnTo>
                  <a:lnTo>
                    <a:pt x="1049" y="31337"/>
                  </a:lnTo>
                  <a:lnTo>
                    <a:pt x="677" y="31371"/>
                  </a:lnTo>
                  <a:lnTo>
                    <a:pt x="339" y="31472"/>
                  </a:lnTo>
                  <a:lnTo>
                    <a:pt x="1" y="31574"/>
                  </a:lnTo>
                  <a:lnTo>
                    <a:pt x="474" y="31641"/>
                  </a:lnTo>
                  <a:lnTo>
                    <a:pt x="947" y="31743"/>
                  </a:lnTo>
                  <a:lnTo>
                    <a:pt x="1387" y="31912"/>
                  </a:lnTo>
                  <a:lnTo>
                    <a:pt x="1826" y="32148"/>
                  </a:lnTo>
                  <a:lnTo>
                    <a:pt x="2705" y="32825"/>
                  </a:lnTo>
                  <a:lnTo>
                    <a:pt x="2975" y="33163"/>
                  </a:lnTo>
                  <a:lnTo>
                    <a:pt x="3246" y="33501"/>
                  </a:lnTo>
                  <a:lnTo>
                    <a:pt x="3449" y="33872"/>
                  </a:lnTo>
                  <a:lnTo>
                    <a:pt x="3652" y="34244"/>
                  </a:lnTo>
                  <a:lnTo>
                    <a:pt x="3787" y="34650"/>
                  </a:lnTo>
                  <a:lnTo>
                    <a:pt x="3888" y="35056"/>
                  </a:lnTo>
                  <a:lnTo>
                    <a:pt x="3956" y="35495"/>
                  </a:lnTo>
                  <a:lnTo>
                    <a:pt x="3990" y="35935"/>
                  </a:lnTo>
                  <a:lnTo>
                    <a:pt x="3956" y="36340"/>
                  </a:lnTo>
                  <a:lnTo>
                    <a:pt x="3888" y="36712"/>
                  </a:lnTo>
                  <a:lnTo>
                    <a:pt x="3888" y="36712"/>
                  </a:lnTo>
                  <a:lnTo>
                    <a:pt x="4936" y="36475"/>
                  </a:lnTo>
                  <a:lnTo>
                    <a:pt x="4970" y="36509"/>
                  </a:lnTo>
                  <a:lnTo>
                    <a:pt x="5274" y="36847"/>
                  </a:lnTo>
                  <a:lnTo>
                    <a:pt x="5612" y="37151"/>
                  </a:lnTo>
                  <a:lnTo>
                    <a:pt x="5984" y="37388"/>
                  </a:lnTo>
                  <a:lnTo>
                    <a:pt x="6356" y="37591"/>
                  </a:lnTo>
                  <a:lnTo>
                    <a:pt x="6728" y="37726"/>
                  </a:lnTo>
                  <a:lnTo>
                    <a:pt x="7133" y="37828"/>
                  </a:lnTo>
                  <a:lnTo>
                    <a:pt x="7573" y="37895"/>
                  </a:lnTo>
                  <a:lnTo>
                    <a:pt x="8012" y="37895"/>
                  </a:lnTo>
                  <a:lnTo>
                    <a:pt x="8621" y="37861"/>
                  </a:lnTo>
                  <a:lnTo>
                    <a:pt x="9229" y="37760"/>
                  </a:lnTo>
                  <a:lnTo>
                    <a:pt x="9872" y="37625"/>
                  </a:lnTo>
                  <a:lnTo>
                    <a:pt x="10548" y="37388"/>
                  </a:lnTo>
                  <a:lnTo>
                    <a:pt x="11190" y="37118"/>
                  </a:lnTo>
                  <a:lnTo>
                    <a:pt x="11832" y="36813"/>
                  </a:lnTo>
                  <a:lnTo>
                    <a:pt x="12475" y="36475"/>
                  </a:lnTo>
                  <a:lnTo>
                    <a:pt x="13117" y="36137"/>
                  </a:lnTo>
                  <a:lnTo>
                    <a:pt x="13725" y="35732"/>
                  </a:lnTo>
                  <a:lnTo>
                    <a:pt x="14334" y="35326"/>
                  </a:lnTo>
                  <a:lnTo>
                    <a:pt x="15483" y="34481"/>
                  </a:lnTo>
                  <a:lnTo>
                    <a:pt x="16463" y="33670"/>
                  </a:lnTo>
                  <a:lnTo>
                    <a:pt x="17309" y="32926"/>
                  </a:lnTo>
                  <a:lnTo>
                    <a:pt x="17376" y="32858"/>
                  </a:lnTo>
                  <a:lnTo>
                    <a:pt x="17410" y="32825"/>
                  </a:lnTo>
                  <a:lnTo>
                    <a:pt x="17444" y="32757"/>
                  </a:lnTo>
                  <a:lnTo>
                    <a:pt x="18188" y="32047"/>
                  </a:lnTo>
                  <a:lnTo>
                    <a:pt x="18897" y="31303"/>
                  </a:lnTo>
                  <a:lnTo>
                    <a:pt x="19607" y="30526"/>
                  </a:lnTo>
                  <a:lnTo>
                    <a:pt x="20250" y="29681"/>
                  </a:lnTo>
                  <a:lnTo>
                    <a:pt x="20554" y="29275"/>
                  </a:lnTo>
                  <a:lnTo>
                    <a:pt x="20824" y="28836"/>
                  </a:lnTo>
                  <a:lnTo>
                    <a:pt x="21095" y="28396"/>
                  </a:lnTo>
                  <a:lnTo>
                    <a:pt x="21298" y="27923"/>
                  </a:lnTo>
                  <a:lnTo>
                    <a:pt x="21467" y="27483"/>
                  </a:lnTo>
                  <a:lnTo>
                    <a:pt x="21636" y="27010"/>
                  </a:lnTo>
                  <a:lnTo>
                    <a:pt x="21737" y="26537"/>
                  </a:lnTo>
                  <a:lnTo>
                    <a:pt x="21805" y="26064"/>
                  </a:lnTo>
                  <a:lnTo>
                    <a:pt x="21365" y="25996"/>
                  </a:lnTo>
                  <a:lnTo>
                    <a:pt x="20926" y="25861"/>
                  </a:lnTo>
                  <a:lnTo>
                    <a:pt x="20486" y="25658"/>
                  </a:lnTo>
                  <a:lnTo>
                    <a:pt x="20047" y="25388"/>
                  </a:lnTo>
                  <a:lnTo>
                    <a:pt x="19371" y="24948"/>
                  </a:lnTo>
                  <a:lnTo>
                    <a:pt x="18695" y="24475"/>
                  </a:lnTo>
                  <a:lnTo>
                    <a:pt x="18052" y="23934"/>
                  </a:lnTo>
                  <a:lnTo>
                    <a:pt x="17410" y="23427"/>
                  </a:lnTo>
                  <a:lnTo>
                    <a:pt x="16768" y="22852"/>
                  </a:lnTo>
                  <a:lnTo>
                    <a:pt x="16125" y="22278"/>
                  </a:lnTo>
                  <a:lnTo>
                    <a:pt x="15517" y="21669"/>
                  </a:lnTo>
                  <a:lnTo>
                    <a:pt x="14942" y="21027"/>
                  </a:lnTo>
                  <a:lnTo>
                    <a:pt x="14368" y="20385"/>
                  </a:lnTo>
                  <a:lnTo>
                    <a:pt x="13793" y="19708"/>
                  </a:lnTo>
                  <a:lnTo>
                    <a:pt x="13252" y="19032"/>
                  </a:lnTo>
                  <a:lnTo>
                    <a:pt x="12745" y="18322"/>
                  </a:lnTo>
                  <a:lnTo>
                    <a:pt x="12238" y="17613"/>
                  </a:lnTo>
                  <a:lnTo>
                    <a:pt x="11765" y="16869"/>
                  </a:lnTo>
                  <a:lnTo>
                    <a:pt x="11325" y="16125"/>
                  </a:lnTo>
                  <a:lnTo>
                    <a:pt x="10886" y="15348"/>
                  </a:lnTo>
                  <a:lnTo>
                    <a:pt x="10514" y="14570"/>
                  </a:lnTo>
                  <a:lnTo>
                    <a:pt x="10142" y="13793"/>
                  </a:lnTo>
                  <a:lnTo>
                    <a:pt x="9770" y="12981"/>
                  </a:lnTo>
                  <a:lnTo>
                    <a:pt x="9466" y="12170"/>
                  </a:lnTo>
                  <a:lnTo>
                    <a:pt x="9162" y="11359"/>
                  </a:lnTo>
                  <a:lnTo>
                    <a:pt x="8925" y="10547"/>
                  </a:lnTo>
                  <a:lnTo>
                    <a:pt x="8688" y="9702"/>
                  </a:lnTo>
                  <a:lnTo>
                    <a:pt x="8486" y="8891"/>
                  </a:lnTo>
                  <a:lnTo>
                    <a:pt x="8350" y="8046"/>
                  </a:lnTo>
                  <a:lnTo>
                    <a:pt x="8215" y="7201"/>
                  </a:lnTo>
                  <a:lnTo>
                    <a:pt x="8114" y="6356"/>
                  </a:lnTo>
                  <a:lnTo>
                    <a:pt x="8080" y="5511"/>
                  </a:lnTo>
                  <a:lnTo>
                    <a:pt x="8046" y="4699"/>
                  </a:lnTo>
                  <a:lnTo>
                    <a:pt x="8080" y="3854"/>
                  </a:lnTo>
                  <a:lnTo>
                    <a:pt x="8148" y="3009"/>
                  </a:lnTo>
                  <a:lnTo>
                    <a:pt x="8249" y="2164"/>
                  </a:lnTo>
                  <a:lnTo>
                    <a:pt x="7573" y="1454"/>
                  </a:lnTo>
                  <a:lnTo>
                    <a:pt x="6863" y="744"/>
                  </a:lnTo>
                  <a:lnTo>
                    <a:pt x="6525" y="812"/>
                  </a:lnTo>
                  <a:lnTo>
                    <a:pt x="6187" y="947"/>
                  </a:lnTo>
                  <a:lnTo>
                    <a:pt x="6085" y="1015"/>
                  </a:lnTo>
                  <a:lnTo>
                    <a:pt x="6018" y="1082"/>
                  </a:lnTo>
                  <a:lnTo>
                    <a:pt x="5916" y="1251"/>
                  </a:lnTo>
                  <a:lnTo>
                    <a:pt x="5883" y="1454"/>
                  </a:lnTo>
                  <a:lnTo>
                    <a:pt x="5849" y="1657"/>
                  </a:lnTo>
                  <a:lnTo>
                    <a:pt x="5883" y="2164"/>
                  </a:lnTo>
                  <a:lnTo>
                    <a:pt x="5849" y="2333"/>
                  </a:lnTo>
                  <a:lnTo>
                    <a:pt x="5815" y="2536"/>
                  </a:lnTo>
                  <a:lnTo>
                    <a:pt x="5714" y="2671"/>
                  </a:lnTo>
                  <a:lnTo>
                    <a:pt x="5646" y="2705"/>
                  </a:lnTo>
                  <a:lnTo>
                    <a:pt x="5545" y="2739"/>
                  </a:lnTo>
                  <a:lnTo>
                    <a:pt x="5376" y="2772"/>
                  </a:lnTo>
                  <a:lnTo>
                    <a:pt x="5207" y="2739"/>
                  </a:lnTo>
                  <a:lnTo>
                    <a:pt x="5038" y="2637"/>
                  </a:lnTo>
                  <a:lnTo>
                    <a:pt x="4902" y="2502"/>
                  </a:lnTo>
                  <a:lnTo>
                    <a:pt x="4801" y="2333"/>
                  </a:lnTo>
                  <a:lnTo>
                    <a:pt x="4699" y="2063"/>
                  </a:lnTo>
                  <a:lnTo>
                    <a:pt x="4666" y="1927"/>
                  </a:lnTo>
                  <a:lnTo>
                    <a:pt x="4632" y="1961"/>
                  </a:lnTo>
                  <a:lnTo>
                    <a:pt x="4598" y="2063"/>
                  </a:lnTo>
                  <a:lnTo>
                    <a:pt x="4530" y="2130"/>
                  </a:lnTo>
                  <a:lnTo>
                    <a:pt x="4463" y="2164"/>
                  </a:lnTo>
                  <a:lnTo>
                    <a:pt x="4361" y="2198"/>
                  </a:lnTo>
                  <a:lnTo>
                    <a:pt x="4260" y="2232"/>
                  </a:lnTo>
                  <a:lnTo>
                    <a:pt x="4057" y="2198"/>
                  </a:lnTo>
                  <a:lnTo>
                    <a:pt x="4023" y="2198"/>
                  </a:lnTo>
                  <a:lnTo>
                    <a:pt x="3854" y="2130"/>
                  </a:lnTo>
                  <a:lnTo>
                    <a:pt x="3685" y="1995"/>
                  </a:lnTo>
                  <a:lnTo>
                    <a:pt x="3584" y="1860"/>
                  </a:lnTo>
                  <a:lnTo>
                    <a:pt x="3516" y="1657"/>
                  </a:lnTo>
                  <a:lnTo>
                    <a:pt x="3516" y="1420"/>
                  </a:lnTo>
                  <a:lnTo>
                    <a:pt x="3550" y="1116"/>
                  </a:lnTo>
                  <a:lnTo>
                    <a:pt x="3652" y="812"/>
                  </a:lnTo>
                  <a:lnTo>
                    <a:pt x="3821" y="474"/>
                  </a:lnTo>
                  <a:lnTo>
                    <a:pt x="4023" y="237"/>
                  </a:lnTo>
                  <a:lnTo>
                    <a:pt x="4226" y="3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375;p71">
              <a:extLst>
                <a:ext uri="{FF2B5EF4-FFF2-40B4-BE49-F238E27FC236}">
                  <a16:creationId xmlns:a16="http://schemas.microsoft.com/office/drawing/2014/main" xmlns="" id="{C3748DCC-0DAA-4409-B972-9BC73729AD9E}"/>
                </a:ext>
              </a:extLst>
            </p:cNvPr>
            <p:cNvSpPr/>
            <p:nvPr/>
          </p:nvSpPr>
          <p:spPr>
            <a:xfrm>
              <a:off x="5169350" y="2447175"/>
              <a:ext cx="545125" cy="947400"/>
            </a:xfrm>
            <a:custGeom>
              <a:avLst/>
              <a:gdLst/>
              <a:ahLst/>
              <a:cxnLst/>
              <a:rect l="l" t="t" r="r" b="b"/>
              <a:pathLst>
                <a:path w="21805" h="37896" fill="none" extrusionOk="0">
                  <a:moveTo>
                    <a:pt x="4192" y="0"/>
                  </a:moveTo>
                  <a:lnTo>
                    <a:pt x="4192" y="0"/>
                  </a:lnTo>
                  <a:lnTo>
                    <a:pt x="3888" y="102"/>
                  </a:lnTo>
                  <a:lnTo>
                    <a:pt x="3584" y="203"/>
                  </a:lnTo>
                  <a:lnTo>
                    <a:pt x="3584" y="203"/>
                  </a:lnTo>
                  <a:lnTo>
                    <a:pt x="3516" y="271"/>
                  </a:lnTo>
                  <a:lnTo>
                    <a:pt x="3449" y="339"/>
                  </a:lnTo>
                  <a:lnTo>
                    <a:pt x="3347" y="508"/>
                  </a:lnTo>
                  <a:lnTo>
                    <a:pt x="3280" y="677"/>
                  </a:lnTo>
                  <a:lnTo>
                    <a:pt x="3280" y="913"/>
                  </a:lnTo>
                  <a:lnTo>
                    <a:pt x="3280" y="913"/>
                  </a:lnTo>
                  <a:lnTo>
                    <a:pt x="3280" y="1386"/>
                  </a:lnTo>
                  <a:lnTo>
                    <a:pt x="3280" y="1386"/>
                  </a:lnTo>
                  <a:lnTo>
                    <a:pt x="3280" y="1589"/>
                  </a:lnTo>
                  <a:lnTo>
                    <a:pt x="3246" y="1758"/>
                  </a:lnTo>
                  <a:lnTo>
                    <a:pt x="3144" y="1894"/>
                  </a:lnTo>
                  <a:lnTo>
                    <a:pt x="3077" y="1961"/>
                  </a:lnTo>
                  <a:lnTo>
                    <a:pt x="2975" y="1995"/>
                  </a:lnTo>
                  <a:lnTo>
                    <a:pt x="2975" y="1995"/>
                  </a:lnTo>
                  <a:lnTo>
                    <a:pt x="2806" y="2029"/>
                  </a:lnTo>
                  <a:lnTo>
                    <a:pt x="2806" y="2029"/>
                  </a:lnTo>
                  <a:lnTo>
                    <a:pt x="2604" y="1995"/>
                  </a:lnTo>
                  <a:lnTo>
                    <a:pt x="2468" y="1894"/>
                  </a:lnTo>
                  <a:lnTo>
                    <a:pt x="2333" y="1758"/>
                  </a:lnTo>
                  <a:lnTo>
                    <a:pt x="2232" y="1589"/>
                  </a:lnTo>
                  <a:lnTo>
                    <a:pt x="2130" y="1285"/>
                  </a:lnTo>
                  <a:lnTo>
                    <a:pt x="2097" y="1150"/>
                  </a:lnTo>
                  <a:lnTo>
                    <a:pt x="2097" y="1150"/>
                  </a:lnTo>
                  <a:lnTo>
                    <a:pt x="2029" y="1285"/>
                  </a:lnTo>
                  <a:lnTo>
                    <a:pt x="1928" y="1386"/>
                  </a:lnTo>
                  <a:lnTo>
                    <a:pt x="1792" y="1454"/>
                  </a:lnTo>
                  <a:lnTo>
                    <a:pt x="1792" y="1454"/>
                  </a:lnTo>
                  <a:lnTo>
                    <a:pt x="1894" y="1961"/>
                  </a:lnTo>
                  <a:lnTo>
                    <a:pt x="2029" y="2468"/>
                  </a:lnTo>
                  <a:lnTo>
                    <a:pt x="2164" y="2941"/>
                  </a:lnTo>
                  <a:lnTo>
                    <a:pt x="2266" y="3415"/>
                  </a:lnTo>
                  <a:lnTo>
                    <a:pt x="2266" y="3415"/>
                  </a:lnTo>
                  <a:lnTo>
                    <a:pt x="2468" y="4496"/>
                  </a:lnTo>
                  <a:lnTo>
                    <a:pt x="2604" y="5578"/>
                  </a:lnTo>
                  <a:lnTo>
                    <a:pt x="2739" y="6660"/>
                  </a:lnTo>
                  <a:lnTo>
                    <a:pt x="2874" y="7742"/>
                  </a:lnTo>
                  <a:lnTo>
                    <a:pt x="2874" y="7742"/>
                  </a:lnTo>
                  <a:lnTo>
                    <a:pt x="2975" y="8452"/>
                  </a:lnTo>
                  <a:lnTo>
                    <a:pt x="3144" y="9094"/>
                  </a:lnTo>
                  <a:lnTo>
                    <a:pt x="3314" y="9669"/>
                  </a:lnTo>
                  <a:lnTo>
                    <a:pt x="3550" y="10243"/>
                  </a:lnTo>
                  <a:lnTo>
                    <a:pt x="3787" y="10784"/>
                  </a:lnTo>
                  <a:lnTo>
                    <a:pt x="4057" y="11291"/>
                  </a:lnTo>
                  <a:lnTo>
                    <a:pt x="4361" y="11764"/>
                  </a:lnTo>
                  <a:lnTo>
                    <a:pt x="4699" y="12238"/>
                  </a:lnTo>
                  <a:lnTo>
                    <a:pt x="5038" y="12711"/>
                  </a:lnTo>
                  <a:lnTo>
                    <a:pt x="5409" y="13184"/>
                  </a:lnTo>
                  <a:lnTo>
                    <a:pt x="6221" y="14131"/>
                  </a:lnTo>
                  <a:lnTo>
                    <a:pt x="7133" y="15145"/>
                  </a:lnTo>
                  <a:lnTo>
                    <a:pt x="8080" y="16294"/>
                  </a:lnTo>
                  <a:lnTo>
                    <a:pt x="8080" y="16294"/>
                  </a:lnTo>
                  <a:lnTo>
                    <a:pt x="9128" y="17579"/>
                  </a:lnTo>
                  <a:lnTo>
                    <a:pt x="10210" y="19032"/>
                  </a:lnTo>
                  <a:lnTo>
                    <a:pt x="11325" y="20554"/>
                  </a:lnTo>
                  <a:lnTo>
                    <a:pt x="12339" y="22007"/>
                  </a:lnTo>
                  <a:lnTo>
                    <a:pt x="13962" y="24373"/>
                  </a:lnTo>
                  <a:lnTo>
                    <a:pt x="14604" y="25320"/>
                  </a:lnTo>
                  <a:lnTo>
                    <a:pt x="14604" y="25320"/>
                  </a:lnTo>
                  <a:lnTo>
                    <a:pt x="14604" y="25320"/>
                  </a:lnTo>
                  <a:lnTo>
                    <a:pt x="14300" y="25692"/>
                  </a:lnTo>
                  <a:lnTo>
                    <a:pt x="14300" y="25692"/>
                  </a:lnTo>
                  <a:lnTo>
                    <a:pt x="14604" y="25895"/>
                  </a:lnTo>
                  <a:lnTo>
                    <a:pt x="14908" y="26097"/>
                  </a:lnTo>
                  <a:lnTo>
                    <a:pt x="15179" y="26300"/>
                  </a:lnTo>
                  <a:lnTo>
                    <a:pt x="15416" y="26571"/>
                  </a:lnTo>
                  <a:lnTo>
                    <a:pt x="15652" y="26841"/>
                  </a:lnTo>
                  <a:lnTo>
                    <a:pt x="15855" y="27112"/>
                  </a:lnTo>
                  <a:lnTo>
                    <a:pt x="16024" y="27416"/>
                  </a:lnTo>
                  <a:lnTo>
                    <a:pt x="16193" y="27754"/>
                  </a:lnTo>
                  <a:lnTo>
                    <a:pt x="16294" y="28058"/>
                  </a:lnTo>
                  <a:lnTo>
                    <a:pt x="16396" y="28396"/>
                  </a:lnTo>
                  <a:lnTo>
                    <a:pt x="16463" y="28768"/>
                  </a:lnTo>
                  <a:lnTo>
                    <a:pt x="16531" y="29106"/>
                  </a:lnTo>
                  <a:lnTo>
                    <a:pt x="16565" y="29444"/>
                  </a:lnTo>
                  <a:lnTo>
                    <a:pt x="16565" y="29816"/>
                  </a:lnTo>
                  <a:lnTo>
                    <a:pt x="16531" y="30154"/>
                  </a:lnTo>
                  <a:lnTo>
                    <a:pt x="16497" y="30526"/>
                  </a:lnTo>
                  <a:lnTo>
                    <a:pt x="16396" y="30864"/>
                  </a:lnTo>
                  <a:lnTo>
                    <a:pt x="16328" y="31202"/>
                  </a:lnTo>
                  <a:lnTo>
                    <a:pt x="16193" y="31540"/>
                  </a:lnTo>
                  <a:lnTo>
                    <a:pt x="16058" y="31844"/>
                  </a:lnTo>
                  <a:lnTo>
                    <a:pt x="15855" y="32148"/>
                  </a:lnTo>
                  <a:lnTo>
                    <a:pt x="15686" y="32453"/>
                  </a:lnTo>
                  <a:lnTo>
                    <a:pt x="15449" y="32723"/>
                  </a:lnTo>
                  <a:lnTo>
                    <a:pt x="15213" y="32960"/>
                  </a:lnTo>
                  <a:lnTo>
                    <a:pt x="14942" y="33196"/>
                  </a:lnTo>
                  <a:lnTo>
                    <a:pt x="14638" y="33399"/>
                  </a:lnTo>
                  <a:lnTo>
                    <a:pt x="14300" y="33568"/>
                  </a:lnTo>
                  <a:lnTo>
                    <a:pt x="13962" y="33737"/>
                  </a:lnTo>
                  <a:lnTo>
                    <a:pt x="13590" y="33839"/>
                  </a:lnTo>
                  <a:lnTo>
                    <a:pt x="13184" y="33940"/>
                  </a:lnTo>
                  <a:lnTo>
                    <a:pt x="12779" y="34008"/>
                  </a:lnTo>
                  <a:lnTo>
                    <a:pt x="12339" y="34008"/>
                  </a:lnTo>
                  <a:lnTo>
                    <a:pt x="12339" y="34008"/>
                  </a:lnTo>
                  <a:lnTo>
                    <a:pt x="11697" y="33974"/>
                  </a:lnTo>
                  <a:lnTo>
                    <a:pt x="11156" y="33872"/>
                  </a:lnTo>
                  <a:lnTo>
                    <a:pt x="10615" y="33703"/>
                  </a:lnTo>
                  <a:lnTo>
                    <a:pt x="10142" y="33467"/>
                  </a:lnTo>
                  <a:lnTo>
                    <a:pt x="9736" y="33196"/>
                  </a:lnTo>
                  <a:lnTo>
                    <a:pt x="9365" y="32858"/>
                  </a:lnTo>
                  <a:lnTo>
                    <a:pt x="9026" y="32486"/>
                  </a:lnTo>
                  <a:lnTo>
                    <a:pt x="8756" y="32081"/>
                  </a:lnTo>
                  <a:lnTo>
                    <a:pt x="7742" y="33230"/>
                  </a:lnTo>
                  <a:lnTo>
                    <a:pt x="7742" y="33230"/>
                  </a:lnTo>
                  <a:lnTo>
                    <a:pt x="7336" y="32791"/>
                  </a:lnTo>
                  <a:lnTo>
                    <a:pt x="6288" y="31777"/>
                  </a:lnTo>
                  <a:lnTo>
                    <a:pt x="5646" y="31202"/>
                  </a:lnTo>
                  <a:lnTo>
                    <a:pt x="4970" y="30593"/>
                  </a:lnTo>
                  <a:lnTo>
                    <a:pt x="4328" y="30053"/>
                  </a:lnTo>
                  <a:lnTo>
                    <a:pt x="3753" y="29647"/>
                  </a:lnTo>
                  <a:lnTo>
                    <a:pt x="3753" y="29647"/>
                  </a:lnTo>
                  <a:lnTo>
                    <a:pt x="3516" y="29512"/>
                  </a:lnTo>
                  <a:lnTo>
                    <a:pt x="3516" y="29512"/>
                  </a:lnTo>
                  <a:lnTo>
                    <a:pt x="3516" y="29512"/>
                  </a:lnTo>
                  <a:lnTo>
                    <a:pt x="3314" y="29410"/>
                  </a:lnTo>
                  <a:lnTo>
                    <a:pt x="3178" y="29376"/>
                  </a:lnTo>
                  <a:lnTo>
                    <a:pt x="3178" y="29376"/>
                  </a:lnTo>
                  <a:lnTo>
                    <a:pt x="3178" y="29376"/>
                  </a:lnTo>
                  <a:lnTo>
                    <a:pt x="3077" y="29410"/>
                  </a:lnTo>
                  <a:lnTo>
                    <a:pt x="3009" y="29444"/>
                  </a:lnTo>
                  <a:lnTo>
                    <a:pt x="2975" y="29545"/>
                  </a:lnTo>
                  <a:lnTo>
                    <a:pt x="2942" y="29681"/>
                  </a:lnTo>
                  <a:lnTo>
                    <a:pt x="2975" y="29985"/>
                  </a:lnTo>
                  <a:lnTo>
                    <a:pt x="3043" y="30323"/>
                  </a:lnTo>
                  <a:lnTo>
                    <a:pt x="3178" y="30729"/>
                  </a:lnTo>
                  <a:lnTo>
                    <a:pt x="3314" y="31100"/>
                  </a:lnTo>
                  <a:lnTo>
                    <a:pt x="3584" y="31709"/>
                  </a:lnTo>
                  <a:lnTo>
                    <a:pt x="3584" y="31709"/>
                  </a:lnTo>
                  <a:lnTo>
                    <a:pt x="3584" y="31709"/>
                  </a:lnTo>
                  <a:lnTo>
                    <a:pt x="3652" y="31878"/>
                  </a:lnTo>
                  <a:lnTo>
                    <a:pt x="3652" y="31878"/>
                  </a:lnTo>
                  <a:lnTo>
                    <a:pt x="3652" y="31878"/>
                  </a:lnTo>
                  <a:lnTo>
                    <a:pt x="3652" y="31878"/>
                  </a:lnTo>
                  <a:lnTo>
                    <a:pt x="3652" y="31878"/>
                  </a:lnTo>
                  <a:lnTo>
                    <a:pt x="3652" y="31878"/>
                  </a:lnTo>
                  <a:lnTo>
                    <a:pt x="3652" y="31878"/>
                  </a:lnTo>
                  <a:lnTo>
                    <a:pt x="3144" y="31641"/>
                  </a:lnTo>
                  <a:lnTo>
                    <a:pt x="2604" y="31472"/>
                  </a:lnTo>
                  <a:lnTo>
                    <a:pt x="1995" y="31371"/>
                  </a:lnTo>
                  <a:lnTo>
                    <a:pt x="1420" y="31337"/>
                  </a:lnTo>
                  <a:lnTo>
                    <a:pt x="1420" y="31337"/>
                  </a:lnTo>
                  <a:lnTo>
                    <a:pt x="1049" y="31337"/>
                  </a:lnTo>
                  <a:lnTo>
                    <a:pt x="677" y="31371"/>
                  </a:lnTo>
                  <a:lnTo>
                    <a:pt x="339" y="31472"/>
                  </a:lnTo>
                  <a:lnTo>
                    <a:pt x="1" y="31574"/>
                  </a:lnTo>
                  <a:lnTo>
                    <a:pt x="1" y="31574"/>
                  </a:lnTo>
                  <a:lnTo>
                    <a:pt x="474" y="31641"/>
                  </a:lnTo>
                  <a:lnTo>
                    <a:pt x="947" y="31743"/>
                  </a:lnTo>
                  <a:lnTo>
                    <a:pt x="1387" y="31912"/>
                  </a:lnTo>
                  <a:lnTo>
                    <a:pt x="1826" y="32148"/>
                  </a:lnTo>
                  <a:lnTo>
                    <a:pt x="1826" y="32148"/>
                  </a:lnTo>
                  <a:lnTo>
                    <a:pt x="2705" y="32825"/>
                  </a:lnTo>
                  <a:lnTo>
                    <a:pt x="2705" y="32825"/>
                  </a:lnTo>
                  <a:lnTo>
                    <a:pt x="2975" y="33163"/>
                  </a:lnTo>
                  <a:lnTo>
                    <a:pt x="3246" y="33501"/>
                  </a:lnTo>
                  <a:lnTo>
                    <a:pt x="3449" y="33872"/>
                  </a:lnTo>
                  <a:lnTo>
                    <a:pt x="3652" y="34244"/>
                  </a:lnTo>
                  <a:lnTo>
                    <a:pt x="3787" y="34650"/>
                  </a:lnTo>
                  <a:lnTo>
                    <a:pt x="3888" y="35056"/>
                  </a:lnTo>
                  <a:lnTo>
                    <a:pt x="3956" y="35495"/>
                  </a:lnTo>
                  <a:lnTo>
                    <a:pt x="3990" y="35935"/>
                  </a:lnTo>
                  <a:lnTo>
                    <a:pt x="3990" y="35935"/>
                  </a:lnTo>
                  <a:lnTo>
                    <a:pt x="3956" y="36340"/>
                  </a:lnTo>
                  <a:lnTo>
                    <a:pt x="3888" y="36712"/>
                  </a:lnTo>
                  <a:lnTo>
                    <a:pt x="3888" y="36712"/>
                  </a:lnTo>
                  <a:lnTo>
                    <a:pt x="4936" y="36475"/>
                  </a:lnTo>
                  <a:lnTo>
                    <a:pt x="4936" y="36475"/>
                  </a:lnTo>
                  <a:lnTo>
                    <a:pt x="4936" y="36475"/>
                  </a:lnTo>
                  <a:lnTo>
                    <a:pt x="4936" y="36475"/>
                  </a:lnTo>
                  <a:lnTo>
                    <a:pt x="4970" y="36509"/>
                  </a:lnTo>
                  <a:lnTo>
                    <a:pt x="4970" y="36509"/>
                  </a:lnTo>
                  <a:lnTo>
                    <a:pt x="5274" y="36847"/>
                  </a:lnTo>
                  <a:lnTo>
                    <a:pt x="5612" y="37151"/>
                  </a:lnTo>
                  <a:lnTo>
                    <a:pt x="5984" y="37388"/>
                  </a:lnTo>
                  <a:lnTo>
                    <a:pt x="6356" y="37591"/>
                  </a:lnTo>
                  <a:lnTo>
                    <a:pt x="6728" y="37726"/>
                  </a:lnTo>
                  <a:lnTo>
                    <a:pt x="7133" y="37828"/>
                  </a:lnTo>
                  <a:lnTo>
                    <a:pt x="7573" y="37895"/>
                  </a:lnTo>
                  <a:lnTo>
                    <a:pt x="7979" y="37895"/>
                  </a:lnTo>
                  <a:lnTo>
                    <a:pt x="7979" y="37895"/>
                  </a:lnTo>
                  <a:lnTo>
                    <a:pt x="7979" y="37895"/>
                  </a:lnTo>
                  <a:lnTo>
                    <a:pt x="7979" y="37895"/>
                  </a:lnTo>
                  <a:lnTo>
                    <a:pt x="8012" y="37895"/>
                  </a:lnTo>
                  <a:lnTo>
                    <a:pt x="8012" y="37895"/>
                  </a:lnTo>
                  <a:lnTo>
                    <a:pt x="8621" y="37861"/>
                  </a:lnTo>
                  <a:lnTo>
                    <a:pt x="9229" y="37760"/>
                  </a:lnTo>
                  <a:lnTo>
                    <a:pt x="9872" y="37625"/>
                  </a:lnTo>
                  <a:lnTo>
                    <a:pt x="10548" y="37388"/>
                  </a:lnTo>
                  <a:lnTo>
                    <a:pt x="11190" y="37118"/>
                  </a:lnTo>
                  <a:lnTo>
                    <a:pt x="11832" y="36813"/>
                  </a:lnTo>
                  <a:lnTo>
                    <a:pt x="12475" y="36475"/>
                  </a:lnTo>
                  <a:lnTo>
                    <a:pt x="13117" y="36137"/>
                  </a:lnTo>
                  <a:lnTo>
                    <a:pt x="13725" y="35732"/>
                  </a:lnTo>
                  <a:lnTo>
                    <a:pt x="14334" y="35326"/>
                  </a:lnTo>
                  <a:lnTo>
                    <a:pt x="15483" y="34481"/>
                  </a:lnTo>
                  <a:lnTo>
                    <a:pt x="16463" y="33670"/>
                  </a:lnTo>
                  <a:lnTo>
                    <a:pt x="17309" y="32926"/>
                  </a:lnTo>
                  <a:lnTo>
                    <a:pt x="17309" y="32926"/>
                  </a:lnTo>
                  <a:lnTo>
                    <a:pt x="17309" y="32926"/>
                  </a:lnTo>
                  <a:lnTo>
                    <a:pt x="17309" y="32926"/>
                  </a:lnTo>
                  <a:lnTo>
                    <a:pt x="17376" y="32858"/>
                  </a:lnTo>
                  <a:lnTo>
                    <a:pt x="17376" y="32858"/>
                  </a:lnTo>
                  <a:lnTo>
                    <a:pt x="17376" y="32858"/>
                  </a:lnTo>
                  <a:lnTo>
                    <a:pt x="17376" y="32858"/>
                  </a:lnTo>
                  <a:lnTo>
                    <a:pt x="17410" y="32825"/>
                  </a:lnTo>
                  <a:lnTo>
                    <a:pt x="17410" y="32825"/>
                  </a:lnTo>
                  <a:lnTo>
                    <a:pt x="17410" y="32825"/>
                  </a:lnTo>
                  <a:lnTo>
                    <a:pt x="17410" y="32825"/>
                  </a:lnTo>
                  <a:lnTo>
                    <a:pt x="17444" y="32757"/>
                  </a:lnTo>
                  <a:lnTo>
                    <a:pt x="17444" y="32757"/>
                  </a:lnTo>
                  <a:lnTo>
                    <a:pt x="17444" y="32757"/>
                  </a:lnTo>
                  <a:lnTo>
                    <a:pt x="17444" y="32757"/>
                  </a:lnTo>
                  <a:lnTo>
                    <a:pt x="18188" y="32047"/>
                  </a:lnTo>
                  <a:lnTo>
                    <a:pt x="18897" y="31303"/>
                  </a:lnTo>
                  <a:lnTo>
                    <a:pt x="19607" y="30526"/>
                  </a:lnTo>
                  <a:lnTo>
                    <a:pt x="20250" y="29681"/>
                  </a:lnTo>
                  <a:lnTo>
                    <a:pt x="20554" y="29275"/>
                  </a:lnTo>
                  <a:lnTo>
                    <a:pt x="20824" y="28836"/>
                  </a:lnTo>
                  <a:lnTo>
                    <a:pt x="21095" y="28396"/>
                  </a:lnTo>
                  <a:lnTo>
                    <a:pt x="21298" y="27923"/>
                  </a:lnTo>
                  <a:lnTo>
                    <a:pt x="21467" y="27483"/>
                  </a:lnTo>
                  <a:lnTo>
                    <a:pt x="21636" y="27010"/>
                  </a:lnTo>
                  <a:lnTo>
                    <a:pt x="21737" y="26537"/>
                  </a:lnTo>
                  <a:lnTo>
                    <a:pt x="21805" y="26064"/>
                  </a:lnTo>
                  <a:lnTo>
                    <a:pt x="21805" y="26064"/>
                  </a:lnTo>
                  <a:lnTo>
                    <a:pt x="21365" y="25996"/>
                  </a:lnTo>
                  <a:lnTo>
                    <a:pt x="20926" y="25861"/>
                  </a:lnTo>
                  <a:lnTo>
                    <a:pt x="20486" y="25658"/>
                  </a:lnTo>
                  <a:lnTo>
                    <a:pt x="20047" y="25388"/>
                  </a:lnTo>
                  <a:lnTo>
                    <a:pt x="20047" y="25388"/>
                  </a:lnTo>
                  <a:lnTo>
                    <a:pt x="19371" y="24948"/>
                  </a:lnTo>
                  <a:lnTo>
                    <a:pt x="18695" y="24475"/>
                  </a:lnTo>
                  <a:lnTo>
                    <a:pt x="18052" y="23934"/>
                  </a:lnTo>
                  <a:lnTo>
                    <a:pt x="17410" y="23427"/>
                  </a:lnTo>
                  <a:lnTo>
                    <a:pt x="16768" y="22852"/>
                  </a:lnTo>
                  <a:lnTo>
                    <a:pt x="16125" y="22278"/>
                  </a:lnTo>
                  <a:lnTo>
                    <a:pt x="15517" y="21669"/>
                  </a:lnTo>
                  <a:lnTo>
                    <a:pt x="14942" y="21027"/>
                  </a:lnTo>
                  <a:lnTo>
                    <a:pt x="14368" y="20385"/>
                  </a:lnTo>
                  <a:lnTo>
                    <a:pt x="13793" y="19708"/>
                  </a:lnTo>
                  <a:lnTo>
                    <a:pt x="13252" y="19032"/>
                  </a:lnTo>
                  <a:lnTo>
                    <a:pt x="12745" y="18322"/>
                  </a:lnTo>
                  <a:lnTo>
                    <a:pt x="12238" y="17613"/>
                  </a:lnTo>
                  <a:lnTo>
                    <a:pt x="11765" y="16869"/>
                  </a:lnTo>
                  <a:lnTo>
                    <a:pt x="11325" y="16125"/>
                  </a:lnTo>
                  <a:lnTo>
                    <a:pt x="10886" y="15348"/>
                  </a:lnTo>
                  <a:lnTo>
                    <a:pt x="10514" y="14570"/>
                  </a:lnTo>
                  <a:lnTo>
                    <a:pt x="10142" y="13793"/>
                  </a:lnTo>
                  <a:lnTo>
                    <a:pt x="9770" y="12981"/>
                  </a:lnTo>
                  <a:lnTo>
                    <a:pt x="9466" y="12170"/>
                  </a:lnTo>
                  <a:lnTo>
                    <a:pt x="9162" y="11359"/>
                  </a:lnTo>
                  <a:lnTo>
                    <a:pt x="8925" y="10547"/>
                  </a:lnTo>
                  <a:lnTo>
                    <a:pt x="8688" y="9702"/>
                  </a:lnTo>
                  <a:lnTo>
                    <a:pt x="8486" y="8891"/>
                  </a:lnTo>
                  <a:lnTo>
                    <a:pt x="8350" y="8046"/>
                  </a:lnTo>
                  <a:lnTo>
                    <a:pt x="8215" y="7201"/>
                  </a:lnTo>
                  <a:lnTo>
                    <a:pt x="8114" y="6356"/>
                  </a:lnTo>
                  <a:lnTo>
                    <a:pt x="8080" y="5511"/>
                  </a:lnTo>
                  <a:lnTo>
                    <a:pt x="8046" y="4699"/>
                  </a:lnTo>
                  <a:lnTo>
                    <a:pt x="8080" y="3854"/>
                  </a:lnTo>
                  <a:lnTo>
                    <a:pt x="8148" y="3009"/>
                  </a:lnTo>
                  <a:lnTo>
                    <a:pt x="8249" y="2164"/>
                  </a:lnTo>
                  <a:lnTo>
                    <a:pt x="8249" y="2164"/>
                  </a:lnTo>
                  <a:lnTo>
                    <a:pt x="7573" y="1454"/>
                  </a:lnTo>
                  <a:lnTo>
                    <a:pt x="6863" y="744"/>
                  </a:lnTo>
                  <a:lnTo>
                    <a:pt x="6863" y="744"/>
                  </a:lnTo>
                  <a:lnTo>
                    <a:pt x="6525" y="812"/>
                  </a:lnTo>
                  <a:lnTo>
                    <a:pt x="6187" y="947"/>
                  </a:lnTo>
                  <a:lnTo>
                    <a:pt x="6187" y="947"/>
                  </a:lnTo>
                  <a:lnTo>
                    <a:pt x="6085" y="1015"/>
                  </a:lnTo>
                  <a:lnTo>
                    <a:pt x="6018" y="1082"/>
                  </a:lnTo>
                  <a:lnTo>
                    <a:pt x="5916" y="1251"/>
                  </a:lnTo>
                  <a:lnTo>
                    <a:pt x="5883" y="1454"/>
                  </a:lnTo>
                  <a:lnTo>
                    <a:pt x="5849" y="1657"/>
                  </a:lnTo>
                  <a:lnTo>
                    <a:pt x="5849" y="1657"/>
                  </a:lnTo>
                  <a:lnTo>
                    <a:pt x="5883" y="2164"/>
                  </a:lnTo>
                  <a:lnTo>
                    <a:pt x="5883" y="2164"/>
                  </a:lnTo>
                  <a:lnTo>
                    <a:pt x="5849" y="2333"/>
                  </a:lnTo>
                  <a:lnTo>
                    <a:pt x="5815" y="2536"/>
                  </a:lnTo>
                  <a:lnTo>
                    <a:pt x="5714" y="2671"/>
                  </a:lnTo>
                  <a:lnTo>
                    <a:pt x="5646" y="2705"/>
                  </a:lnTo>
                  <a:lnTo>
                    <a:pt x="5545" y="2739"/>
                  </a:lnTo>
                  <a:lnTo>
                    <a:pt x="5545" y="2739"/>
                  </a:lnTo>
                  <a:lnTo>
                    <a:pt x="5376" y="2772"/>
                  </a:lnTo>
                  <a:lnTo>
                    <a:pt x="5376" y="2772"/>
                  </a:lnTo>
                  <a:lnTo>
                    <a:pt x="5207" y="2739"/>
                  </a:lnTo>
                  <a:lnTo>
                    <a:pt x="5038" y="2637"/>
                  </a:lnTo>
                  <a:lnTo>
                    <a:pt x="4902" y="2502"/>
                  </a:lnTo>
                  <a:lnTo>
                    <a:pt x="4801" y="2333"/>
                  </a:lnTo>
                  <a:lnTo>
                    <a:pt x="4699" y="2063"/>
                  </a:lnTo>
                  <a:lnTo>
                    <a:pt x="4666" y="1927"/>
                  </a:lnTo>
                  <a:lnTo>
                    <a:pt x="4666" y="1927"/>
                  </a:lnTo>
                  <a:lnTo>
                    <a:pt x="4632" y="1961"/>
                  </a:lnTo>
                  <a:lnTo>
                    <a:pt x="4598" y="2063"/>
                  </a:lnTo>
                  <a:lnTo>
                    <a:pt x="4530" y="2130"/>
                  </a:lnTo>
                  <a:lnTo>
                    <a:pt x="4463" y="2164"/>
                  </a:lnTo>
                  <a:lnTo>
                    <a:pt x="4361" y="2198"/>
                  </a:lnTo>
                  <a:lnTo>
                    <a:pt x="4260" y="2232"/>
                  </a:lnTo>
                  <a:lnTo>
                    <a:pt x="4260" y="2232"/>
                  </a:lnTo>
                  <a:lnTo>
                    <a:pt x="4057" y="2198"/>
                  </a:lnTo>
                  <a:lnTo>
                    <a:pt x="4057" y="2198"/>
                  </a:lnTo>
                  <a:lnTo>
                    <a:pt x="4057" y="2198"/>
                  </a:lnTo>
                  <a:lnTo>
                    <a:pt x="4023" y="2198"/>
                  </a:lnTo>
                  <a:lnTo>
                    <a:pt x="4023" y="2198"/>
                  </a:lnTo>
                  <a:lnTo>
                    <a:pt x="3854" y="2130"/>
                  </a:lnTo>
                  <a:lnTo>
                    <a:pt x="3685" y="1995"/>
                  </a:lnTo>
                  <a:lnTo>
                    <a:pt x="3584" y="1860"/>
                  </a:lnTo>
                  <a:lnTo>
                    <a:pt x="3516" y="1657"/>
                  </a:lnTo>
                  <a:lnTo>
                    <a:pt x="3516" y="1420"/>
                  </a:lnTo>
                  <a:lnTo>
                    <a:pt x="3550" y="1116"/>
                  </a:lnTo>
                  <a:lnTo>
                    <a:pt x="3652" y="812"/>
                  </a:lnTo>
                  <a:lnTo>
                    <a:pt x="3821" y="474"/>
                  </a:lnTo>
                  <a:lnTo>
                    <a:pt x="3821" y="474"/>
                  </a:lnTo>
                  <a:lnTo>
                    <a:pt x="4023" y="237"/>
                  </a:lnTo>
                  <a:lnTo>
                    <a:pt x="4226" y="34"/>
                  </a:lnTo>
                  <a:lnTo>
                    <a:pt x="4226" y="34"/>
                  </a:lnTo>
                  <a:lnTo>
                    <a:pt x="4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376;p71">
              <a:extLst>
                <a:ext uri="{FF2B5EF4-FFF2-40B4-BE49-F238E27FC236}">
                  <a16:creationId xmlns:a16="http://schemas.microsoft.com/office/drawing/2014/main" xmlns="" id="{F436B1E7-9BC2-4C55-A5EA-A11F72ACDFAC}"/>
                </a:ext>
              </a:extLst>
            </p:cNvPr>
            <p:cNvSpPr/>
            <p:nvPr/>
          </p:nvSpPr>
          <p:spPr>
            <a:xfrm>
              <a:off x="5136400" y="3299050"/>
              <a:ext cx="115800" cy="39750"/>
            </a:xfrm>
            <a:custGeom>
              <a:avLst/>
              <a:gdLst/>
              <a:ahLst/>
              <a:cxnLst/>
              <a:rect l="l" t="t" r="r" b="b"/>
              <a:pathLst>
                <a:path w="4632" h="1590" extrusionOk="0">
                  <a:moveTo>
                    <a:pt x="3820" y="0"/>
                  </a:moveTo>
                  <a:lnTo>
                    <a:pt x="3381" y="34"/>
                  </a:lnTo>
                  <a:lnTo>
                    <a:pt x="2941" y="102"/>
                  </a:lnTo>
                  <a:lnTo>
                    <a:pt x="2536" y="203"/>
                  </a:lnTo>
                  <a:lnTo>
                    <a:pt x="2164" y="305"/>
                  </a:lnTo>
                  <a:lnTo>
                    <a:pt x="1792" y="440"/>
                  </a:lnTo>
                  <a:lnTo>
                    <a:pt x="1420" y="609"/>
                  </a:lnTo>
                  <a:lnTo>
                    <a:pt x="1014" y="845"/>
                  </a:lnTo>
                  <a:lnTo>
                    <a:pt x="643" y="1082"/>
                  </a:lnTo>
                  <a:lnTo>
                    <a:pt x="305" y="1319"/>
                  </a:lnTo>
                  <a:lnTo>
                    <a:pt x="68" y="1521"/>
                  </a:lnTo>
                  <a:lnTo>
                    <a:pt x="0" y="1589"/>
                  </a:lnTo>
                  <a:lnTo>
                    <a:pt x="102" y="1555"/>
                  </a:lnTo>
                  <a:lnTo>
                    <a:pt x="338" y="1386"/>
                  </a:lnTo>
                  <a:lnTo>
                    <a:pt x="676" y="1183"/>
                  </a:lnTo>
                  <a:lnTo>
                    <a:pt x="1082" y="981"/>
                  </a:lnTo>
                  <a:lnTo>
                    <a:pt x="1488" y="778"/>
                  </a:lnTo>
                  <a:lnTo>
                    <a:pt x="1860" y="643"/>
                  </a:lnTo>
                  <a:lnTo>
                    <a:pt x="2231" y="507"/>
                  </a:lnTo>
                  <a:lnTo>
                    <a:pt x="2569" y="372"/>
                  </a:lnTo>
                  <a:lnTo>
                    <a:pt x="2941" y="271"/>
                  </a:lnTo>
                  <a:lnTo>
                    <a:pt x="3415" y="203"/>
                  </a:lnTo>
                  <a:lnTo>
                    <a:pt x="3854" y="135"/>
                  </a:lnTo>
                  <a:lnTo>
                    <a:pt x="4226" y="102"/>
                  </a:lnTo>
                  <a:lnTo>
                    <a:pt x="4530" y="68"/>
                  </a:lnTo>
                  <a:lnTo>
                    <a:pt x="4632" y="68"/>
                  </a:lnTo>
                  <a:lnTo>
                    <a:pt x="4530" y="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377;p71">
              <a:extLst>
                <a:ext uri="{FF2B5EF4-FFF2-40B4-BE49-F238E27FC236}">
                  <a16:creationId xmlns:a16="http://schemas.microsoft.com/office/drawing/2014/main" xmlns="" id="{11EADB82-F78A-4712-BF19-82EE22B7417B}"/>
                </a:ext>
              </a:extLst>
            </p:cNvPr>
            <p:cNvSpPr/>
            <p:nvPr/>
          </p:nvSpPr>
          <p:spPr>
            <a:xfrm>
              <a:off x="5123725" y="3260175"/>
              <a:ext cx="120025" cy="61700"/>
            </a:xfrm>
            <a:custGeom>
              <a:avLst/>
              <a:gdLst/>
              <a:ahLst/>
              <a:cxnLst/>
              <a:rect l="l" t="t" r="r" b="b"/>
              <a:pathLst>
                <a:path w="4801" h="2468" extrusionOk="0">
                  <a:moveTo>
                    <a:pt x="3888" y="0"/>
                  </a:moveTo>
                  <a:lnTo>
                    <a:pt x="3381" y="34"/>
                  </a:lnTo>
                  <a:lnTo>
                    <a:pt x="2840" y="102"/>
                  </a:lnTo>
                  <a:lnTo>
                    <a:pt x="2400" y="203"/>
                  </a:lnTo>
                  <a:lnTo>
                    <a:pt x="2062" y="305"/>
                  </a:lnTo>
                  <a:lnTo>
                    <a:pt x="1961" y="338"/>
                  </a:lnTo>
                  <a:lnTo>
                    <a:pt x="1555" y="575"/>
                  </a:lnTo>
                  <a:lnTo>
                    <a:pt x="1150" y="812"/>
                  </a:lnTo>
                  <a:lnTo>
                    <a:pt x="947" y="981"/>
                  </a:lnTo>
                  <a:lnTo>
                    <a:pt x="744" y="1183"/>
                  </a:lnTo>
                  <a:lnTo>
                    <a:pt x="372" y="1589"/>
                  </a:lnTo>
                  <a:lnTo>
                    <a:pt x="237" y="1826"/>
                  </a:lnTo>
                  <a:lnTo>
                    <a:pt x="135" y="2029"/>
                  </a:lnTo>
                  <a:lnTo>
                    <a:pt x="68" y="2198"/>
                  </a:lnTo>
                  <a:lnTo>
                    <a:pt x="34" y="2333"/>
                  </a:lnTo>
                  <a:lnTo>
                    <a:pt x="0" y="2468"/>
                  </a:lnTo>
                  <a:lnTo>
                    <a:pt x="68" y="2333"/>
                  </a:lnTo>
                  <a:lnTo>
                    <a:pt x="203" y="2062"/>
                  </a:lnTo>
                  <a:lnTo>
                    <a:pt x="338" y="1860"/>
                  </a:lnTo>
                  <a:lnTo>
                    <a:pt x="473" y="1657"/>
                  </a:lnTo>
                  <a:lnTo>
                    <a:pt x="845" y="1285"/>
                  </a:lnTo>
                  <a:lnTo>
                    <a:pt x="1251" y="981"/>
                  </a:lnTo>
                  <a:lnTo>
                    <a:pt x="1623" y="744"/>
                  </a:lnTo>
                  <a:lnTo>
                    <a:pt x="2028" y="541"/>
                  </a:lnTo>
                  <a:lnTo>
                    <a:pt x="2130" y="507"/>
                  </a:lnTo>
                  <a:lnTo>
                    <a:pt x="2434" y="406"/>
                  </a:lnTo>
                  <a:lnTo>
                    <a:pt x="2874" y="271"/>
                  </a:lnTo>
                  <a:lnTo>
                    <a:pt x="3381" y="169"/>
                  </a:lnTo>
                  <a:lnTo>
                    <a:pt x="3888" y="135"/>
                  </a:lnTo>
                  <a:lnTo>
                    <a:pt x="4361" y="135"/>
                  </a:lnTo>
                  <a:lnTo>
                    <a:pt x="4665" y="169"/>
                  </a:lnTo>
                  <a:lnTo>
                    <a:pt x="4800" y="169"/>
                  </a:lnTo>
                  <a:lnTo>
                    <a:pt x="4665" y="135"/>
                  </a:lnTo>
                  <a:lnTo>
                    <a:pt x="4361" y="68"/>
                  </a:lnTo>
                  <a:lnTo>
                    <a:pt x="3888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378;p71">
              <a:extLst>
                <a:ext uri="{FF2B5EF4-FFF2-40B4-BE49-F238E27FC236}">
                  <a16:creationId xmlns:a16="http://schemas.microsoft.com/office/drawing/2014/main" xmlns="" id="{96A4A0EB-AC78-48AE-8748-855EFBB9D48B}"/>
                </a:ext>
              </a:extLst>
            </p:cNvPr>
            <p:cNvSpPr/>
            <p:nvPr/>
          </p:nvSpPr>
          <p:spPr>
            <a:xfrm>
              <a:off x="5120325" y="3228900"/>
              <a:ext cx="151300" cy="68475"/>
            </a:xfrm>
            <a:custGeom>
              <a:avLst/>
              <a:gdLst/>
              <a:ahLst/>
              <a:cxnLst/>
              <a:rect l="l" t="t" r="r" b="b"/>
              <a:pathLst>
                <a:path w="6052" h="2739" extrusionOk="0">
                  <a:moveTo>
                    <a:pt x="3077" y="1"/>
                  </a:moveTo>
                  <a:lnTo>
                    <a:pt x="2638" y="34"/>
                  </a:lnTo>
                  <a:lnTo>
                    <a:pt x="2469" y="68"/>
                  </a:lnTo>
                  <a:lnTo>
                    <a:pt x="2334" y="136"/>
                  </a:lnTo>
                  <a:lnTo>
                    <a:pt x="2131" y="170"/>
                  </a:lnTo>
                  <a:lnTo>
                    <a:pt x="1928" y="271"/>
                  </a:lnTo>
                  <a:lnTo>
                    <a:pt x="1657" y="406"/>
                  </a:lnTo>
                  <a:lnTo>
                    <a:pt x="1387" y="575"/>
                  </a:lnTo>
                  <a:lnTo>
                    <a:pt x="1117" y="778"/>
                  </a:lnTo>
                  <a:lnTo>
                    <a:pt x="846" y="1048"/>
                  </a:lnTo>
                  <a:lnTo>
                    <a:pt x="643" y="1319"/>
                  </a:lnTo>
                  <a:lnTo>
                    <a:pt x="440" y="1589"/>
                  </a:lnTo>
                  <a:lnTo>
                    <a:pt x="271" y="1894"/>
                  </a:lnTo>
                  <a:lnTo>
                    <a:pt x="170" y="2164"/>
                  </a:lnTo>
                  <a:lnTo>
                    <a:pt x="69" y="2401"/>
                  </a:lnTo>
                  <a:lnTo>
                    <a:pt x="35" y="2570"/>
                  </a:lnTo>
                  <a:lnTo>
                    <a:pt x="1" y="2739"/>
                  </a:lnTo>
                  <a:lnTo>
                    <a:pt x="69" y="2603"/>
                  </a:lnTo>
                  <a:lnTo>
                    <a:pt x="238" y="2198"/>
                  </a:lnTo>
                  <a:lnTo>
                    <a:pt x="373" y="1927"/>
                  </a:lnTo>
                  <a:lnTo>
                    <a:pt x="542" y="1657"/>
                  </a:lnTo>
                  <a:lnTo>
                    <a:pt x="745" y="1386"/>
                  </a:lnTo>
                  <a:lnTo>
                    <a:pt x="948" y="1150"/>
                  </a:lnTo>
                  <a:lnTo>
                    <a:pt x="1218" y="913"/>
                  </a:lnTo>
                  <a:lnTo>
                    <a:pt x="1488" y="710"/>
                  </a:lnTo>
                  <a:lnTo>
                    <a:pt x="1725" y="575"/>
                  </a:lnTo>
                  <a:lnTo>
                    <a:pt x="1995" y="440"/>
                  </a:lnTo>
                  <a:lnTo>
                    <a:pt x="2198" y="372"/>
                  </a:lnTo>
                  <a:lnTo>
                    <a:pt x="2367" y="305"/>
                  </a:lnTo>
                  <a:lnTo>
                    <a:pt x="2536" y="271"/>
                  </a:lnTo>
                  <a:lnTo>
                    <a:pt x="2672" y="237"/>
                  </a:lnTo>
                  <a:lnTo>
                    <a:pt x="3077" y="203"/>
                  </a:lnTo>
                  <a:lnTo>
                    <a:pt x="3652" y="203"/>
                  </a:lnTo>
                  <a:lnTo>
                    <a:pt x="4328" y="237"/>
                  </a:lnTo>
                  <a:lnTo>
                    <a:pt x="4666" y="305"/>
                  </a:lnTo>
                  <a:lnTo>
                    <a:pt x="5004" y="372"/>
                  </a:lnTo>
                  <a:lnTo>
                    <a:pt x="5275" y="474"/>
                  </a:lnTo>
                  <a:lnTo>
                    <a:pt x="5545" y="575"/>
                  </a:lnTo>
                  <a:lnTo>
                    <a:pt x="5748" y="677"/>
                  </a:lnTo>
                  <a:lnTo>
                    <a:pt x="5917" y="778"/>
                  </a:lnTo>
                  <a:lnTo>
                    <a:pt x="6052" y="846"/>
                  </a:lnTo>
                  <a:lnTo>
                    <a:pt x="5917" y="744"/>
                  </a:lnTo>
                  <a:lnTo>
                    <a:pt x="5782" y="609"/>
                  </a:lnTo>
                  <a:lnTo>
                    <a:pt x="5579" y="474"/>
                  </a:lnTo>
                  <a:lnTo>
                    <a:pt x="5308" y="372"/>
                  </a:lnTo>
                  <a:lnTo>
                    <a:pt x="5004" y="271"/>
                  </a:lnTo>
                  <a:lnTo>
                    <a:pt x="4700" y="170"/>
                  </a:lnTo>
                  <a:lnTo>
                    <a:pt x="4362" y="102"/>
                  </a:lnTo>
                  <a:lnTo>
                    <a:pt x="3686" y="1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379;p71">
              <a:extLst>
                <a:ext uri="{FF2B5EF4-FFF2-40B4-BE49-F238E27FC236}">
                  <a16:creationId xmlns:a16="http://schemas.microsoft.com/office/drawing/2014/main" xmlns="" id="{F15DC039-6D99-417A-96E3-788F6A25A36C}"/>
                </a:ext>
              </a:extLst>
            </p:cNvPr>
            <p:cNvSpPr/>
            <p:nvPr/>
          </p:nvSpPr>
          <p:spPr>
            <a:xfrm>
              <a:off x="5158375" y="3320175"/>
              <a:ext cx="94675" cy="58325"/>
            </a:xfrm>
            <a:custGeom>
              <a:avLst/>
              <a:gdLst/>
              <a:ahLst/>
              <a:cxnLst/>
              <a:rect l="l" t="t" r="r" b="b"/>
              <a:pathLst>
                <a:path w="3787" h="2333" extrusionOk="0">
                  <a:moveTo>
                    <a:pt x="3617" y="0"/>
                  </a:moveTo>
                  <a:lnTo>
                    <a:pt x="3245" y="34"/>
                  </a:lnTo>
                  <a:lnTo>
                    <a:pt x="2705" y="102"/>
                  </a:lnTo>
                  <a:lnTo>
                    <a:pt x="2096" y="203"/>
                  </a:lnTo>
                  <a:lnTo>
                    <a:pt x="1521" y="338"/>
                  </a:lnTo>
                  <a:lnTo>
                    <a:pt x="1217" y="440"/>
                  </a:lnTo>
                  <a:lnTo>
                    <a:pt x="981" y="541"/>
                  </a:lnTo>
                  <a:lnTo>
                    <a:pt x="778" y="609"/>
                  </a:lnTo>
                  <a:lnTo>
                    <a:pt x="642" y="710"/>
                  </a:lnTo>
                  <a:lnTo>
                    <a:pt x="507" y="778"/>
                  </a:lnTo>
                  <a:lnTo>
                    <a:pt x="372" y="879"/>
                  </a:lnTo>
                  <a:lnTo>
                    <a:pt x="271" y="981"/>
                  </a:lnTo>
                  <a:lnTo>
                    <a:pt x="102" y="1184"/>
                  </a:lnTo>
                  <a:lnTo>
                    <a:pt x="34" y="1285"/>
                  </a:lnTo>
                  <a:lnTo>
                    <a:pt x="0" y="1454"/>
                  </a:lnTo>
                  <a:lnTo>
                    <a:pt x="0" y="1555"/>
                  </a:lnTo>
                  <a:lnTo>
                    <a:pt x="34" y="1657"/>
                  </a:lnTo>
                  <a:lnTo>
                    <a:pt x="135" y="1792"/>
                  </a:lnTo>
                  <a:lnTo>
                    <a:pt x="271" y="1893"/>
                  </a:lnTo>
                  <a:lnTo>
                    <a:pt x="440" y="1961"/>
                  </a:lnTo>
                  <a:lnTo>
                    <a:pt x="744" y="2062"/>
                  </a:lnTo>
                  <a:lnTo>
                    <a:pt x="1352" y="2198"/>
                  </a:lnTo>
                  <a:lnTo>
                    <a:pt x="1859" y="2299"/>
                  </a:lnTo>
                  <a:lnTo>
                    <a:pt x="2400" y="2333"/>
                  </a:lnTo>
                  <a:lnTo>
                    <a:pt x="2265" y="2299"/>
                  </a:lnTo>
                  <a:lnTo>
                    <a:pt x="1893" y="2198"/>
                  </a:lnTo>
                  <a:lnTo>
                    <a:pt x="1352" y="2096"/>
                  </a:lnTo>
                  <a:lnTo>
                    <a:pt x="778" y="1927"/>
                  </a:lnTo>
                  <a:lnTo>
                    <a:pt x="507" y="1826"/>
                  </a:lnTo>
                  <a:lnTo>
                    <a:pt x="372" y="1724"/>
                  </a:lnTo>
                  <a:lnTo>
                    <a:pt x="271" y="1657"/>
                  </a:lnTo>
                  <a:lnTo>
                    <a:pt x="203" y="1555"/>
                  </a:lnTo>
                  <a:lnTo>
                    <a:pt x="169" y="1454"/>
                  </a:lnTo>
                  <a:lnTo>
                    <a:pt x="203" y="1386"/>
                  </a:lnTo>
                  <a:lnTo>
                    <a:pt x="237" y="1285"/>
                  </a:lnTo>
                  <a:lnTo>
                    <a:pt x="372" y="1150"/>
                  </a:lnTo>
                  <a:lnTo>
                    <a:pt x="507" y="1048"/>
                  </a:lnTo>
                  <a:lnTo>
                    <a:pt x="609" y="947"/>
                  </a:lnTo>
                  <a:lnTo>
                    <a:pt x="744" y="879"/>
                  </a:lnTo>
                  <a:lnTo>
                    <a:pt x="879" y="812"/>
                  </a:lnTo>
                  <a:lnTo>
                    <a:pt x="1048" y="710"/>
                  </a:lnTo>
                  <a:lnTo>
                    <a:pt x="1285" y="609"/>
                  </a:lnTo>
                  <a:lnTo>
                    <a:pt x="1555" y="507"/>
                  </a:lnTo>
                  <a:lnTo>
                    <a:pt x="2130" y="338"/>
                  </a:lnTo>
                  <a:lnTo>
                    <a:pt x="3245" y="136"/>
                  </a:lnTo>
                  <a:lnTo>
                    <a:pt x="3617" y="34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380;p71">
              <a:extLst>
                <a:ext uri="{FF2B5EF4-FFF2-40B4-BE49-F238E27FC236}">
                  <a16:creationId xmlns:a16="http://schemas.microsoft.com/office/drawing/2014/main" xmlns="" id="{5A41BE7F-9A82-450D-A27F-5B83A16C1B30}"/>
                </a:ext>
              </a:extLst>
            </p:cNvPr>
            <p:cNvSpPr/>
            <p:nvPr/>
          </p:nvSpPr>
          <p:spPr>
            <a:xfrm>
              <a:off x="5243725" y="3178200"/>
              <a:ext cx="151300" cy="147075"/>
            </a:xfrm>
            <a:custGeom>
              <a:avLst/>
              <a:gdLst/>
              <a:ahLst/>
              <a:cxnLst/>
              <a:rect l="l" t="t" r="r" b="b"/>
              <a:pathLst>
                <a:path w="6052" h="5883" extrusionOk="0">
                  <a:moveTo>
                    <a:pt x="169" y="0"/>
                  </a:moveTo>
                  <a:lnTo>
                    <a:pt x="68" y="68"/>
                  </a:lnTo>
                  <a:lnTo>
                    <a:pt x="0" y="237"/>
                  </a:lnTo>
                  <a:lnTo>
                    <a:pt x="102" y="102"/>
                  </a:lnTo>
                  <a:lnTo>
                    <a:pt x="169" y="68"/>
                  </a:lnTo>
                  <a:lnTo>
                    <a:pt x="237" y="102"/>
                  </a:lnTo>
                  <a:lnTo>
                    <a:pt x="474" y="271"/>
                  </a:lnTo>
                  <a:lnTo>
                    <a:pt x="1048" y="643"/>
                  </a:lnTo>
                  <a:lnTo>
                    <a:pt x="1657" y="1116"/>
                  </a:lnTo>
                  <a:lnTo>
                    <a:pt x="1995" y="1386"/>
                  </a:lnTo>
                  <a:lnTo>
                    <a:pt x="2265" y="1623"/>
                  </a:lnTo>
                  <a:lnTo>
                    <a:pt x="2806" y="2096"/>
                  </a:lnTo>
                  <a:lnTo>
                    <a:pt x="3279" y="2536"/>
                  </a:lnTo>
                  <a:lnTo>
                    <a:pt x="3415" y="2671"/>
                  </a:lnTo>
                  <a:lnTo>
                    <a:pt x="3753" y="3009"/>
                  </a:lnTo>
                  <a:lnTo>
                    <a:pt x="3989" y="3245"/>
                  </a:lnTo>
                  <a:lnTo>
                    <a:pt x="4260" y="3516"/>
                  </a:lnTo>
                  <a:lnTo>
                    <a:pt x="4767" y="4124"/>
                  </a:lnTo>
                  <a:lnTo>
                    <a:pt x="5004" y="4429"/>
                  </a:lnTo>
                  <a:lnTo>
                    <a:pt x="5274" y="4733"/>
                  </a:lnTo>
                  <a:lnTo>
                    <a:pt x="5477" y="5037"/>
                  </a:lnTo>
                  <a:lnTo>
                    <a:pt x="5646" y="5308"/>
                  </a:lnTo>
                  <a:lnTo>
                    <a:pt x="5950" y="5713"/>
                  </a:lnTo>
                  <a:lnTo>
                    <a:pt x="6051" y="5882"/>
                  </a:lnTo>
                  <a:lnTo>
                    <a:pt x="5984" y="5713"/>
                  </a:lnTo>
                  <a:lnTo>
                    <a:pt x="5713" y="5274"/>
                  </a:lnTo>
                  <a:lnTo>
                    <a:pt x="5544" y="4969"/>
                  </a:lnTo>
                  <a:lnTo>
                    <a:pt x="5342" y="4665"/>
                  </a:lnTo>
                  <a:lnTo>
                    <a:pt x="5139" y="4361"/>
                  </a:lnTo>
                  <a:lnTo>
                    <a:pt x="4868" y="4023"/>
                  </a:lnTo>
                  <a:lnTo>
                    <a:pt x="4361" y="3414"/>
                  </a:lnTo>
                  <a:lnTo>
                    <a:pt x="4125" y="3110"/>
                  </a:lnTo>
                  <a:lnTo>
                    <a:pt x="3888" y="2874"/>
                  </a:lnTo>
                  <a:lnTo>
                    <a:pt x="3550" y="2536"/>
                  </a:lnTo>
                  <a:lnTo>
                    <a:pt x="3415" y="2400"/>
                  </a:lnTo>
                  <a:lnTo>
                    <a:pt x="2908" y="1927"/>
                  </a:lnTo>
                  <a:lnTo>
                    <a:pt x="2671" y="1724"/>
                  </a:lnTo>
                  <a:lnTo>
                    <a:pt x="2401" y="1488"/>
                  </a:lnTo>
                  <a:lnTo>
                    <a:pt x="2096" y="1251"/>
                  </a:lnTo>
                  <a:lnTo>
                    <a:pt x="1758" y="1014"/>
                  </a:lnTo>
                  <a:lnTo>
                    <a:pt x="1116" y="541"/>
                  </a:lnTo>
                  <a:lnTo>
                    <a:pt x="508" y="203"/>
                  </a:lnTo>
                  <a:lnTo>
                    <a:pt x="271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381;p71">
              <a:extLst>
                <a:ext uri="{FF2B5EF4-FFF2-40B4-BE49-F238E27FC236}">
                  <a16:creationId xmlns:a16="http://schemas.microsoft.com/office/drawing/2014/main" xmlns="" id="{6525ABB1-F5C3-4929-B182-8DD45FB3BEBC}"/>
                </a:ext>
              </a:extLst>
            </p:cNvPr>
            <p:cNvSpPr/>
            <p:nvPr/>
          </p:nvSpPr>
          <p:spPr>
            <a:xfrm>
              <a:off x="5458375" y="3054800"/>
              <a:ext cx="186800" cy="118350"/>
            </a:xfrm>
            <a:custGeom>
              <a:avLst/>
              <a:gdLst/>
              <a:ahLst/>
              <a:cxnLst/>
              <a:rect l="l" t="t" r="r" b="b"/>
              <a:pathLst>
                <a:path w="7472" h="4734" extrusionOk="0">
                  <a:moveTo>
                    <a:pt x="5612" y="1"/>
                  </a:moveTo>
                  <a:lnTo>
                    <a:pt x="5173" y="68"/>
                  </a:lnTo>
                  <a:lnTo>
                    <a:pt x="4733" y="136"/>
                  </a:lnTo>
                  <a:lnTo>
                    <a:pt x="4328" y="271"/>
                  </a:lnTo>
                  <a:lnTo>
                    <a:pt x="3956" y="440"/>
                  </a:lnTo>
                  <a:lnTo>
                    <a:pt x="3652" y="609"/>
                  </a:lnTo>
                  <a:lnTo>
                    <a:pt x="3381" y="778"/>
                  </a:lnTo>
                  <a:lnTo>
                    <a:pt x="3178" y="914"/>
                  </a:lnTo>
                  <a:lnTo>
                    <a:pt x="3043" y="1049"/>
                  </a:lnTo>
                  <a:lnTo>
                    <a:pt x="2874" y="1184"/>
                  </a:lnTo>
                  <a:lnTo>
                    <a:pt x="2469" y="1556"/>
                  </a:lnTo>
                  <a:lnTo>
                    <a:pt x="1961" y="2097"/>
                  </a:lnTo>
                  <a:lnTo>
                    <a:pt x="1387" y="2773"/>
                  </a:lnTo>
                  <a:lnTo>
                    <a:pt x="880" y="3483"/>
                  </a:lnTo>
                  <a:lnTo>
                    <a:pt x="406" y="4125"/>
                  </a:lnTo>
                  <a:lnTo>
                    <a:pt x="102" y="4564"/>
                  </a:lnTo>
                  <a:lnTo>
                    <a:pt x="1" y="4733"/>
                  </a:lnTo>
                  <a:lnTo>
                    <a:pt x="136" y="4564"/>
                  </a:lnTo>
                  <a:lnTo>
                    <a:pt x="474" y="4159"/>
                  </a:lnTo>
                  <a:lnTo>
                    <a:pt x="947" y="3550"/>
                  </a:lnTo>
                  <a:lnTo>
                    <a:pt x="1488" y="2874"/>
                  </a:lnTo>
                  <a:lnTo>
                    <a:pt x="2063" y="2232"/>
                  </a:lnTo>
                  <a:lnTo>
                    <a:pt x="2604" y="1691"/>
                  </a:lnTo>
                  <a:lnTo>
                    <a:pt x="3009" y="1353"/>
                  </a:lnTo>
                  <a:lnTo>
                    <a:pt x="3145" y="1218"/>
                  </a:lnTo>
                  <a:lnTo>
                    <a:pt x="3314" y="1083"/>
                  </a:lnTo>
                  <a:lnTo>
                    <a:pt x="3483" y="947"/>
                  </a:lnTo>
                  <a:lnTo>
                    <a:pt x="3719" y="778"/>
                  </a:lnTo>
                  <a:lnTo>
                    <a:pt x="4024" y="609"/>
                  </a:lnTo>
                  <a:lnTo>
                    <a:pt x="4395" y="440"/>
                  </a:lnTo>
                  <a:lnTo>
                    <a:pt x="4767" y="305"/>
                  </a:lnTo>
                  <a:lnTo>
                    <a:pt x="5173" y="204"/>
                  </a:lnTo>
                  <a:lnTo>
                    <a:pt x="5612" y="136"/>
                  </a:lnTo>
                  <a:lnTo>
                    <a:pt x="6424" y="136"/>
                  </a:lnTo>
                  <a:lnTo>
                    <a:pt x="6762" y="204"/>
                  </a:lnTo>
                  <a:lnTo>
                    <a:pt x="7032" y="271"/>
                  </a:lnTo>
                  <a:lnTo>
                    <a:pt x="7269" y="339"/>
                  </a:lnTo>
                  <a:lnTo>
                    <a:pt x="7472" y="373"/>
                  </a:lnTo>
                  <a:lnTo>
                    <a:pt x="7472" y="373"/>
                  </a:lnTo>
                  <a:lnTo>
                    <a:pt x="7269" y="305"/>
                  </a:lnTo>
                  <a:lnTo>
                    <a:pt x="7066" y="204"/>
                  </a:lnTo>
                  <a:lnTo>
                    <a:pt x="6762" y="136"/>
                  </a:lnTo>
                  <a:lnTo>
                    <a:pt x="6424" y="35"/>
                  </a:lnTo>
                  <a:lnTo>
                    <a:pt x="6018" y="1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382;p71">
              <a:extLst>
                <a:ext uri="{FF2B5EF4-FFF2-40B4-BE49-F238E27FC236}">
                  <a16:creationId xmlns:a16="http://schemas.microsoft.com/office/drawing/2014/main" xmlns="" id="{9AF07725-74F9-40D3-8C68-5374732E9D5D}"/>
                </a:ext>
              </a:extLst>
            </p:cNvPr>
            <p:cNvSpPr/>
            <p:nvPr/>
          </p:nvSpPr>
          <p:spPr>
            <a:xfrm>
              <a:off x="5209075" y="2530000"/>
              <a:ext cx="179200" cy="349050"/>
            </a:xfrm>
            <a:custGeom>
              <a:avLst/>
              <a:gdLst/>
              <a:ahLst/>
              <a:cxnLst/>
              <a:rect l="l" t="t" r="r" b="b"/>
              <a:pathLst>
                <a:path w="7168" h="13962" extrusionOk="0">
                  <a:moveTo>
                    <a:pt x="34" y="0"/>
                  </a:moveTo>
                  <a:lnTo>
                    <a:pt x="0" y="338"/>
                  </a:lnTo>
                  <a:lnTo>
                    <a:pt x="0" y="744"/>
                  </a:lnTo>
                  <a:lnTo>
                    <a:pt x="0" y="1285"/>
                  </a:lnTo>
                  <a:lnTo>
                    <a:pt x="34" y="1893"/>
                  </a:lnTo>
                  <a:lnTo>
                    <a:pt x="102" y="2569"/>
                  </a:lnTo>
                  <a:lnTo>
                    <a:pt x="203" y="3279"/>
                  </a:lnTo>
                  <a:lnTo>
                    <a:pt x="372" y="4023"/>
                  </a:lnTo>
                  <a:lnTo>
                    <a:pt x="575" y="4767"/>
                  </a:lnTo>
                  <a:lnTo>
                    <a:pt x="812" y="5477"/>
                  </a:lnTo>
                  <a:lnTo>
                    <a:pt x="1082" y="6085"/>
                  </a:lnTo>
                  <a:lnTo>
                    <a:pt x="1353" y="6660"/>
                  </a:lnTo>
                  <a:lnTo>
                    <a:pt x="1589" y="7099"/>
                  </a:lnTo>
                  <a:lnTo>
                    <a:pt x="1826" y="7471"/>
                  </a:lnTo>
                  <a:lnTo>
                    <a:pt x="2029" y="7742"/>
                  </a:lnTo>
                  <a:lnTo>
                    <a:pt x="2232" y="8012"/>
                  </a:lnTo>
                  <a:lnTo>
                    <a:pt x="2468" y="8350"/>
                  </a:lnTo>
                  <a:lnTo>
                    <a:pt x="2806" y="8722"/>
                  </a:lnTo>
                  <a:lnTo>
                    <a:pt x="3719" y="9702"/>
                  </a:lnTo>
                  <a:lnTo>
                    <a:pt x="4733" y="10750"/>
                  </a:lnTo>
                  <a:lnTo>
                    <a:pt x="5240" y="11325"/>
                  </a:lnTo>
                  <a:lnTo>
                    <a:pt x="5713" y="11866"/>
                  </a:lnTo>
                  <a:lnTo>
                    <a:pt x="6119" y="12407"/>
                  </a:lnTo>
                  <a:lnTo>
                    <a:pt x="6491" y="12880"/>
                  </a:lnTo>
                  <a:lnTo>
                    <a:pt x="6964" y="13657"/>
                  </a:lnTo>
                  <a:lnTo>
                    <a:pt x="7099" y="13894"/>
                  </a:lnTo>
                  <a:lnTo>
                    <a:pt x="7167" y="13962"/>
                  </a:lnTo>
                  <a:lnTo>
                    <a:pt x="7032" y="13623"/>
                  </a:lnTo>
                  <a:lnTo>
                    <a:pt x="6863" y="13285"/>
                  </a:lnTo>
                  <a:lnTo>
                    <a:pt x="6592" y="12812"/>
                  </a:lnTo>
                  <a:lnTo>
                    <a:pt x="6254" y="12305"/>
                  </a:lnTo>
                  <a:lnTo>
                    <a:pt x="5849" y="11764"/>
                  </a:lnTo>
                  <a:lnTo>
                    <a:pt x="5409" y="11190"/>
                  </a:lnTo>
                  <a:lnTo>
                    <a:pt x="4902" y="10615"/>
                  </a:lnTo>
                  <a:lnTo>
                    <a:pt x="3888" y="9499"/>
                  </a:lnTo>
                  <a:lnTo>
                    <a:pt x="3043" y="8553"/>
                  </a:lnTo>
                  <a:lnTo>
                    <a:pt x="2739" y="8147"/>
                  </a:lnTo>
                  <a:lnTo>
                    <a:pt x="2468" y="7843"/>
                  </a:lnTo>
                  <a:lnTo>
                    <a:pt x="2299" y="7539"/>
                  </a:lnTo>
                  <a:lnTo>
                    <a:pt x="2063" y="7268"/>
                  </a:lnTo>
                  <a:lnTo>
                    <a:pt x="1860" y="6964"/>
                  </a:lnTo>
                  <a:lnTo>
                    <a:pt x="1623" y="6525"/>
                  </a:lnTo>
                  <a:lnTo>
                    <a:pt x="1319" y="5984"/>
                  </a:lnTo>
                  <a:lnTo>
                    <a:pt x="1048" y="5375"/>
                  </a:lnTo>
                  <a:lnTo>
                    <a:pt x="812" y="4699"/>
                  </a:lnTo>
                  <a:lnTo>
                    <a:pt x="609" y="3989"/>
                  </a:lnTo>
                  <a:lnTo>
                    <a:pt x="440" y="3246"/>
                  </a:lnTo>
                  <a:lnTo>
                    <a:pt x="305" y="2536"/>
                  </a:lnTo>
                  <a:lnTo>
                    <a:pt x="203" y="1860"/>
                  </a:lnTo>
                  <a:lnTo>
                    <a:pt x="136" y="1251"/>
                  </a:lnTo>
                  <a:lnTo>
                    <a:pt x="68" y="338"/>
                  </a:lnTo>
                  <a:lnTo>
                    <a:pt x="34" y="10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383;p71">
              <a:extLst>
                <a:ext uri="{FF2B5EF4-FFF2-40B4-BE49-F238E27FC236}">
                  <a16:creationId xmlns:a16="http://schemas.microsoft.com/office/drawing/2014/main" xmlns="" id="{B6E158D2-92CD-49CC-B0DF-AA53B6384EE6}"/>
                </a:ext>
              </a:extLst>
            </p:cNvPr>
            <p:cNvSpPr/>
            <p:nvPr/>
          </p:nvSpPr>
          <p:spPr>
            <a:xfrm>
              <a:off x="4602275" y="3211150"/>
              <a:ext cx="284000" cy="216375"/>
            </a:xfrm>
            <a:custGeom>
              <a:avLst/>
              <a:gdLst/>
              <a:ahLst/>
              <a:cxnLst/>
              <a:rect l="l" t="t" r="r" b="b"/>
              <a:pathLst>
                <a:path w="11360" h="8655" extrusionOk="0">
                  <a:moveTo>
                    <a:pt x="6998" y="1"/>
                  </a:moveTo>
                  <a:lnTo>
                    <a:pt x="6863" y="34"/>
                  </a:lnTo>
                  <a:lnTo>
                    <a:pt x="6660" y="136"/>
                  </a:lnTo>
                  <a:lnTo>
                    <a:pt x="6424" y="305"/>
                  </a:lnTo>
                  <a:lnTo>
                    <a:pt x="6153" y="508"/>
                  </a:lnTo>
                  <a:lnTo>
                    <a:pt x="5579" y="1049"/>
                  </a:lnTo>
                  <a:lnTo>
                    <a:pt x="4970" y="1657"/>
                  </a:lnTo>
                  <a:lnTo>
                    <a:pt x="4362" y="2299"/>
                  </a:lnTo>
                  <a:lnTo>
                    <a:pt x="3347" y="3449"/>
                  </a:lnTo>
                  <a:lnTo>
                    <a:pt x="2908" y="3922"/>
                  </a:lnTo>
                  <a:lnTo>
                    <a:pt x="2232" y="3009"/>
                  </a:lnTo>
                  <a:lnTo>
                    <a:pt x="1657" y="4226"/>
                  </a:lnTo>
                  <a:lnTo>
                    <a:pt x="1083" y="5443"/>
                  </a:lnTo>
                  <a:lnTo>
                    <a:pt x="1" y="7945"/>
                  </a:lnTo>
                  <a:lnTo>
                    <a:pt x="744" y="8283"/>
                  </a:lnTo>
                  <a:lnTo>
                    <a:pt x="1116" y="8418"/>
                  </a:lnTo>
                  <a:lnTo>
                    <a:pt x="1488" y="8519"/>
                  </a:lnTo>
                  <a:lnTo>
                    <a:pt x="1860" y="8587"/>
                  </a:lnTo>
                  <a:lnTo>
                    <a:pt x="2232" y="8655"/>
                  </a:lnTo>
                  <a:lnTo>
                    <a:pt x="2942" y="8655"/>
                  </a:lnTo>
                  <a:lnTo>
                    <a:pt x="3314" y="8621"/>
                  </a:lnTo>
                  <a:lnTo>
                    <a:pt x="3618" y="8519"/>
                  </a:lnTo>
                  <a:lnTo>
                    <a:pt x="3956" y="8418"/>
                  </a:lnTo>
                  <a:lnTo>
                    <a:pt x="4260" y="8249"/>
                  </a:lnTo>
                  <a:lnTo>
                    <a:pt x="4564" y="8046"/>
                  </a:lnTo>
                  <a:lnTo>
                    <a:pt x="4869" y="7809"/>
                  </a:lnTo>
                  <a:lnTo>
                    <a:pt x="5105" y="7539"/>
                  </a:lnTo>
                  <a:lnTo>
                    <a:pt x="5376" y="7201"/>
                  </a:lnTo>
                  <a:lnTo>
                    <a:pt x="6018" y="7370"/>
                  </a:lnTo>
                  <a:lnTo>
                    <a:pt x="6660" y="7539"/>
                  </a:lnTo>
                  <a:lnTo>
                    <a:pt x="7303" y="7674"/>
                  </a:lnTo>
                  <a:lnTo>
                    <a:pt x="7945" y="7776"/>
                  </a:lnTo>
                  <a:lnTo>
                    <a:pt x="8621" y="7776"/>
                  </a:lnTo>
                  <a:lnTo>
                    <a:pt x="8959" y="7708"/>
                  </a:lnTo>
                  <a:lnTo>
                    <a:pt x="9263" y="7607"/>
                  </a:lnTo>
                  <a:lnTo>
                    <a:pt x="9601" y="7471"/>
                  </a:lnTo>
                  <a:lnTo>
                    <a:pt x="9906" y="7302"/>
                  </a:lnTo>
                  <a:lnTo>
                    <a:pt x="10210" y="7100"/>
                  </a:lnTo>
                  <a:lnTo>
                    <a:pt x="10480" y="6863"/>
                  </a:lnTo>
                  <a:lnTo>
                    <a:pt x="10717" y="6626"/>
                  </a:lnTo>
                  <a:lnTo>
                    <a:pt x="10920" y="6322"/>
                  </a:lnTo>
                  <a:lnTo>
                    <a:pt x="11122" y="6018"/>
                  </a:lnTo>
                  <a:lnTo>
                    <a:pt x="11258" y="5680"/>
                  </a:lnTo>
                  <a:lnTo>
                    <a:pt x="11325" y="5308"/>
                  </a:lnTo>
                  <a:lnTo>
                    <a:pt x="11359" y="4936"/>
                  </a:lnTo>
                  <a:lnTo>
                    <a:pt x="11359" y="4530"/>
                  </a:lnTo>
                  <a:lnTo>
                    <a:pt x="11292" y="4091"/>
                  </a:lnTo>
                  <a:lnTo>
                    <a:pt x="11122" y="3685"/>
                  </a:lnTo>
                  <a:lnTo>
                    <a:pt x="10953" y="3313"/>
                  </a:lnTo>
                  <a:lnTo>
                    <a:pt x="10751" y="2975"/>
                  </a:lnTo>
                  <a:lnTo>
                    <a:pt x="10480" y="2705"/>
                  </a:lnTo>
                  <a:lnTo>
                    <a:pt x="10210" y="2468"/>
                  </a:lnTo>
                  <a:lnTo>
                    <a:pt x="9906" y="2299"/>
                  </a:lnTo>
                  <a:lnTo>
                    <a:pt x="9601" y="2130"/>
                  </a:lnTo>
                  <a:lnTo>
                    <a:pt x="9263" y="2029"/>
                  </a:lnTo>
                  <a:lnTo>
                    <a:pt x="8925" y="1995"/>
                  </a:lnTo>
                  <a:lnTo>
                    <a:pt x="8553" y="1961"/>
                  </a:lnTo>
                  <a:lnTo>
                    <a:pt x="8215" y="1961"/>
                  </a:lnTo>
                  <a:lnTo>
                    <a:pt x="7843" y="2029"/>
                  </a:lnTo>
                  <a:lnTo>
                    <a:pt x="7505" y="2096"/>
                  </a:lnTo>
                  <a:lnTo>
                    <a:pt x="7167" y="2232"/>
                  </a:lnTo>
                  <a:lnTo>
                    <a:pt x="6829" y="2367"/>
                  </a:lnTo>
                  <a:lnTo>
                    <a:pt x="6525" y="2536"/>
                  </a:lnTo>
                  <a:lnTo>
                    <a:pt x="6694" y="2063"/>
                  </a:lnTo>
                  <a:lnTo>
                    <a:pt x="6863" y="1589"/>
                  </a:lnTo>
                  <a:lnTo>
                    <a:pt x="7032" y="1049"/>
                  </a:lnTo>
                  <a:lnTo>
                    <a:pt x="7134" y="541"/>
                  </a:lnTo>
                  <a:lnTo>
                    <a:pt x="7167" y="339"/>
                  </a:lnTo>
                  <a:lnTo>
                    <a:pt x="7134" y="170"/>
                  </a:lnTo>
                  <a:lnTo>
                    <a:pt x="7100" y="68"/>
                  </a:lnTo>
                  <a:lnTo>
                    <a:pt x="7066" y="34"/>
                  </a:lnTo>
                  <a:lnTo>
                    <a:pt x="6998" y="1"/>
                  </a:lnTo>
                  <a:close/>
                </a:path>
              </a:pathLst>
            </a:custGeom>
            <a:solidFill>
              <a:srgbClr val="FFD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384;p71">
              <a:extLst>
                <a:ext uri="{FF2B5EF4-FFF2-40B4-BE49-F238E27FC236}">
                  <a16:creationId xmlns:a16="http://schemas.microsoft.com/office/drawing/2014/main" xmlns="" id="{35EA6A53-8FDB-4434-9E59-4AF2ACED0F55}"/>
                </a:ext>
              </a:extLst>
            </p:cNvPr>
            <p:cNvSpPr/>
            <p:nvPr/>
          </p:nvSpPr>
          <p:spPr>
            <a:xfrm>
              <a:off x="4602275" y="3211150"/>
              <a:ext cx="284000" cy="216375"/>
            </a:xfrm>
            <a:custGeom>
              <a:avLst/>
              <a:gdLst/>
              <a:ahLst/>
              <a:cxnLst/>
              <a:rect l="l" t="t" r="r" b="b"/>
              <a:pathLst>
                <a:path w="11360" h="8655" fill="none" extrusionOk="0">
                  <a:moveTo>
                    <a:pt x="11292" y="4091"/>
                  </a:moveTo>
                  <a:lnTo>
                    <a:pt x="11292" y="4091"/>
                  </a:lnTo>
                  <a:lnTo>
                    <a:pt x="11122" y="3685"/>
                  </a:lnTo>
                  <a:lnTo>
                    <a:pt x="10953" y="3313"/>
                  </a:lnTo>
                  <a:lnTo>
                    <a:pt x="10751" y="2975"/>
                  </a:lnTo>
                  <a:lnTo>
                    <a:pt x="10480" y="2705"/>
                  </a:lnTo>
                  <a:lnTo>
                    <a:pt x="10210" y="2468"/>
                  </a:lnTo>
                  <a:lnTo>
                    <a:pt x="9906" y="2299"/>
                  </a:lnTo>
                  <a:lnTo>
                    <a:pt x="9601" y="2130"/>
                  </a:lnTo>
                  <a:lnTo>
                    <a:pt x="9263" y="2029"/>
                  </a:lnTo>
                  <a:lnTo>
                    <a:pt x="8925" y="1995"/>
                  </a:lnTo>
                  <a:lnTo>
                    <a:pt x="8553" y="1961"/>
                  </a:lnTo>
                  <a:lnTo>
                    <a:pt x="8215" y="1961"/>
                  </a:lnTo>
                  <a:lnTo>
                    <a:pt x="7843" y="2029"/>
                  </a:lnTo>
                  <a:lnTo>
                    <a:pt x="7505" y="2096"/>
                  </a:lnTo>
                  <a:lnTo>
                    <a:pt x="7167" y="2232"/>
                  </a:lnTo>
                  <a:lnTo>
                    <a:pt x="6829" y="2367"/>
                  </a:lnTo>
                  <a:lnTo>
                    <a:pt x="6525" y="2536"/>
                  </a:lnTo>
                  <a:lnTo>
                    <a:pt x="6525" y="2536"/>
                  </a:lnTo>
                  <a:lnTo>
                    <a:pt x="6694" y="2063"/>
                  </a:lnTo>
                  <a:lnTo>
                    <a:pt x="6863" y="1589"/>
                  </a:lnTo>
                  <a:lnTo>
                    <a:pt x="7032" y="1049"/>
                  </a:lnTo>
                  <a:lnTo>
                    <a:pt x="7134" y="541"/>
                  </a:lnTo>
                  <a:lnTo>
                    <a:pt x="7167" y="339"/>
                  </a:lnTo>
                  <a:lnTo>
                    <a:pt x="7134" y="170"/>
                  </a:lnTo>
                  <a:lnTo>
                    <a:pt x="7100" y="68"/>
                  </a:lnTo>
                  <a:lnTo>
                    <a:pt x="7066" y="34"/>
                  </a:lnTo>
                  <a:lnTo>
                    <a:pt x="6998" y="1"/>
                  </a:lnTo>
                  <a:lnTo>
                    <a:pt x="6863" y="34"/>
                  </a:lnTo>
                  <a:lnTo>
                    <a:pt x="6660" y="136"/>
                  </a:lnTo>
                  <a:lnTo>
                    <a:pt x="6660" y="136"/>
                  </a:lnTo>
                  <a:lnTo>
                    <a:pt x="6424" y="305"/>
                  </a:lnTo>
                  <a:lnTo>
                    <a:pt x="6153" y="508"/>
                  </a:lnTo>
                  <a:lnTo>
                    <a:pt x="5579" y="1049"/>
                  </a:lnTo>
                  <a:lnTo>
                    <a:pt x="4970" y="1657"/>
                  </a:lnTo>
                  <a:lnTo>
                    <a:pt x="4362" y="2299"/>
                  </a:lnTo>
                  <a:lnTo>
                    <a:pt x="3347" y="3449"/>
                  </a:lnTo>
                  <a:lnTo>
                    <a:pt x="2908" y="3922"/>
                  </a:lnTo>
                  <a:lnTo>
                    <a:pt x="2232" y="3009"/>
                  </a:lnTo>
                  <a:lnTo>
                    <a:pt x="2232" y="3009"/>
                  </a:lnTo>
                  <a:lnTo>
                    <a:pt x="1657" y="4226"/>
                  </a:lnTo>
                  <a:lnTo>
                    <a:pt x="1083" y="5443"/>
                  </a:lnTo>
                  <a:lnTo>
                    <a:pt x="1" y="7945"/>
                  </a:lnTo>
                  <a:lnTo>
                    <a:pt x="1" y="7945"/>
                  </a:lnTo>
                  <a:lnTo>
                    <a:pt x="744" y="8283"/>
                  </a:lnTo>
                  <a:lnTo>
                    <a:pt x="1116" y="8418"/>
                  </a:lnTo>
                  <a:lnTo>
                    <a:pt x="1488" y="8519"/>
                  </a:lnTo>
                  <a:lnTo>
                    <a:pt x="1860" y="8587"/>
                  </a:lnTo>
                  <a:lnTo>
                    <a:pt x="2232" y="8655"/>
                  </a:lnTo>
                  <a:lnTo>
                    <a:pt x="2604" y="8655"/>
                  </a:lnTo>
                  <a:lnTo>
                    <a:pt x="2942" y="8655"/>
                  </a:lnTo>
                  <a:lnTo>
                    <a:pt x="3314" y="8621"/>
                  </a:lnTo>
                  <a:lnTo>
                    <a:pt x="3618" y="8519"/>
                  </a:lnTo>
                  <a:lnTo>
                    <a:pt x="3956" y="8418"/>
                  </a:lnTo>
                  <a:lnTo>
                    <a:pt x="4260" y="8249"/>
                  </a:lnTo>
                  <a:lnTo>
                    <a:pt x="4564" y="8046"/>
                  </a:lnTo>
                  <a:lnTo>
                    <a:pt x="4869" y="7809"/>
                  </a:lnTo>
                  <a:lnTo>
                    <a:pt x="5105" y="7539"/>
                  </a:lnTo>
                  <a:lnTo>
                    <a:pt x="5376" y="7201"/>
                  </a:lnTo>
                  <a:lnTo>
                    <a:pt x="5376" y="7201"/>
                  </a:lnTo>
                  <a:lnTo>
                    <a:pt x="6018" y="7370"/>
                  </a:lnTo>
                  <a:lnTo>
                    <a:pt x="6660" y="7539"/>
                  </a:lnTo>
                  <a:lnTo>
                    <a:pt x="7303" y="7674"/>
                  </a:lnTo>
                  <a:lnTo>
                    <a:pt x="7945" y="7776"/>
                  </a:lnTo>
                  <a:lnTo>
                    <a:pt x="7945" y="7776"/>
                  </a:lnTo>
                  <a:lnTo>
                    <a:pt x="8283" y="7776"/>
                  </a:lnTo>
                  <a:lnTo>
                    <a:pt x="8621" y="7776"/>
                  </a:lnTo>
                  <a:lnTo>
                    <a:pt x="8959" y="7708"/>
                  </a:lnTo>
                  <a:lnTo>
                    <a:pt x="9263" y="7607"/>
                  </a:lnTo>
                  <a:lnTo>
                    <a:pt x="9601" y="7471"/>
                  </a:lnTo>
                  <a:lnTo>
                    <a:pt x="9906" y="7302"/>
                  </a:lnTo>
                  <a:lnTo>
                    <a:pt x="10210" y="7100"/>
                  </a:lnTo>
                  <a:lnTo>
                    <a:pt x="10480" y="6863"/>
                  </a:lnTo>
                  <a:lnTo>
                    <a:pt x="10717" y="6626"/>
                  </a:lnTo>
                  <a:lnTo>
                    <a:pt x="10920" y="6322"/>
                  </a:lnTo>
                  <a:lnTo>
                    <a:pt x="11122" y="6018"/>
                  </a:lnTo>
                  <a:lnTo>
                    <a:pt x="11258" y="5680"/>
                  </a:lnTo>
                  <a:lnTo>
                    <a:pt x="11325" y="5308"/>
                  </a:lnTo>
                  <a:lnTo>
                    <a:pt x="11359" y="4936"/>
                  </a:lnTo>
                  <a:lnTo>
                    <a:pt x="11359" y="4530"/>
                  </a:lnTo>
                  <a:lnTo>
                    <a:pt x="11292" y="40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85;p71">
              <a:extLst>
                <a:ext uri="{FF2B5EF4-FFF2-40B4-BE49-F238E27FC236}">
                  <a16:creationId xmlns:a16="http://schemas.microsoft.com/office/drawing/2014/main" xmlns="" id="{374ACE16-5993-4B01-A6D8-1333186C0743}"/>
                </a:ext>
              </a:extLst>
            </p:cNvPr>
            <p:cNvSpPr/>
            <p:nvPr/>
          </p:nvSpPr>
          <p:spPr>
            <a:xfrm>
              <a:off x="4638625" y="3286375"/>
              <a:ext cx="36350" cy="41425"/>
            </a:xfrm>
            <a:custGeom>
              <a:avLst/>
              <a:gdLst/>
              <a:ahLst/>
              <a:cxnLst/>
              <a:rect l="l" t="t" r="r" b="b"/>
              <a:pathLst>
                <a:path w="1454" h="1657" extrusionOk="0">
                  <a:moveTo>
                    <a:pt x="778" y="0"/>
                  </a:moveTo>
                  <a:lnTo>
                    <a:pt x="778" y="0"/>
                  </a:lnTo>
                  <a:lnTo>
                    <a:pt x="0" y="1657"/>
                  </a:lnTo>
                  <a:lnTo>
                    <a:pt x="0" y="1657"/>
                  </a:lnTo>
                  <a:lnTo>
                    <a:pt x="778" y="0"/>
                  </a:lnTo>
                  <a:lnTo>
                    <a:pt x="1454" y="879"/>
                  </a:lnTo>
                  <a:lnTo>
                    <a:pt x="1454" y="879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FA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86;p71">
              <a:extLst>
                <a:ext uri="{FF2B5EF4-FFF2-40B4-BE49-F238E27FC236}">
                  <a16:creationId xmlns:a16="http://schemas.microsoft.com/office/drawing/2014/main" xmlns="" id="{C91902F4-1372-4914-BAE2-1C69CF5FBAB1}"/>
                </a:ext>
              </a:extLst>
            </p:cNvPr>
            <p:cNvSpPr/>
            <p:nvPr/>
          </p:nvSpPr>
          <p:spPr>
            <a:xfrm>
              <a:off x="4638625" y="3286375"/>
              <a:ext cx="36350" cy="41425"/>
            </a:xfrm>
            <a:custGeom>
              <a:avLst/>
              <a:gdLst/>
              <a:ahLst/>
              <a:cxnLst/>
              <a:rect l="l" t="t" r="r" b="b"/>
              <a:pathLst>
                <a:path w="1454" h="1657" fill="none" extrusionOk="0">
                  <a:moveTo>
                    <a:pt x="778" y="0"/>
                  </a:moveTo>
                  <a:lnTo>
                    <a:pt x="778" y="0"/>
                  </a:lnTo>
                  <a:lnTo>
                    <a:pt x="0" y="1657"/>
                  </a:lnTo>
                  <a:lnTo>
                    <a:pt x="0" y="1657"/>
                  </a:lnTo>
                  <a:lnTo>
                    <a:pt x="778" y="0"/>
                  </a:lnTo>
                  <a:lnTo>
                    <a:pt x="1454" y="879"/>
                  </a:lnTo>
                  <a:lnTo>
                    <a:pt x="1454" y="879"/>
                  </a:lnTo>
                  <a:lnTo>
                    <a:pt x="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87;p71">
              <a:extLst>
                <a:ext uri="{FF2B5EF4-FFF2-40B4-BE49-F238E27FC236}">
                  <a16:creationId xmlns:a16="http://schemas.microsoft.com/office/drawing/2014/main" xmlns="" id="{BA7DC780-96DB-4083-964E-250AB9B371A9}"/>
                </a:ext>
              </a:extLst>
            </p:cNvPr>
            <p:cNvSpPr/>
            <p:nvPr/>
          </p:nvSpPr>
          <p:spPr>
            <a:xfrm>
              <a:off x="4626800" y="3211150"/>
              <a:ext cx="260300" cy="216375"/>
            </a:xfrm>
            <a:custGeom>
              <a:avLst/>
              <a:gdLst/>
              <a:ahLst/>
              <a:cxnLst/>
              <a:rect l="l" t="t" r="r" b="b"/>
              <a:pathLst>
                <a:path w="10412" h="8655" extrusionOk="0">
                  <a:moveTo>
                    <a:pt x="5984" y="1"/>
                  </a:moveTo>
                  <a:lnTo>
                    <a:pt x="5848" y="34"/>
                  </a:lnTo>
                  <a:lnTo>
                    <a:pt x="5679" y="136"/>
                  </a:lnTo>
                  <a:lnTo>
                    <a:pt x="5307" y="406"/>
                  </a:lnTo>
                  <a:lnTo>
                    <a:pt x="4800" y="846"/>
                  </a:lnTo>
                  <a:lnTo>
                    <a:pt x="4226" y="1387"/>
                  </a:lnTo>
                  <a:lnTo>
                    <a:pt x="3144" y="2570"/>
                  </a:lnTo>
                  <a:lnTo>
                    <a:pt x="2299" y="3516"/>
                  </a:lnTo>
                  <a:lnTo>
                    <a:pt x="1927" y="3922"/>
                  </a:lnTo>
                  <a:lnTo>
                    <a:pt x="1927" y="3888"/>
                  </a:lnTo>
                  <a:lnTo>
                    <a:pt x="1251" y="3009"/>
                  </a:lnTo>
                  <a:lnTo>
                    <a:pt x="473" y="4666"/>
                  </a:lnTo>
                  <a:lnTo>
                    <a:pt x="0" y="5646"/>
                  </a:lnTo>
                  <a:lnTo>
                    <a:pt x="338" y="6761"/>
                  </a:lnTo>
                  <a:lnTo>
                    <a:pt x="676" y="7843"/>
                  </a:lnTo>
                  <a:lnTo>
                    <a:pt x="778" y="8215"/>
                  </a:lnTo>
                  <a:lnTo>
                    <a:pt x="811" y="8587"/>
                  </a:lnTo>
                  <a:lnTo>
                    <a:pt x="1251" y="8655"/>
                  </a:lnTo>
                  <a:lnTo>
                    <a:pt x="2096" y="8655"/>
                  </a:lnTo>
                  <a:lnTo>
                    <a:pt x="2468" y="8587"/>
                  </a:lnTo>
                  <a:lnTo>
                    <a:pt x="2806" y="8486"/>
                  </a:lnTo>
                  <a:lnTo>
                    <a:pt x="3178" y="8316"/>
                  </a:lnTo>
                  <a:lnTo>
                    <a:pt x="3516" y="8114"/>
                  </a:lnTo>
                  <a:lnTo>
                    <a:pt x="3820" y="7877"/>
                  </a:lnTo>
                  <a:lnTo>
                    <a:pt x="4124" y="7573"/>
                  </a:lnTo>
                  <a:lnTo>
                    <a:pt x="4395" y="7201"/>
                  </a:lnTo>
                  <a:lnTo>
                    <a:pt x="5037" y="7370"/>
                  </a:lnTo>
                  <a:lnTo>
                    <a:pt x="5679" y="7539"/>
                  </a:lnTo>
                  <a:lnTo>
                    <a:pt x="6322" y="7674"/>
                  </a:lnTo>
                  <a:lnTo>
                    <a:pt x="6964" y="7776"/>
                  </a:lnTo>
                  <a:lnTo>
                    <a:pt x="7572" y="7776"/>
                  </a:lnTo>
                  <a:lnTo>
                    <a:pt x="7843" y="7742"/>
                  </a:lnTo>
                  <a:lnTo>
                    <a:pt x="8113" y="7674"/>
                  </a:lnTo>
                  <a:lnTo>
                    <a:pt x="8384" y="7573"/>
                  </a:lnTo>
                  <a:lnTo>
                    <a:pt x="8654" y="7471"/>
                  </a:lnTo>
                  <a:lnTo>
                    <a:pt x="8925" y="7302"/>
                  </a:lnTo>
                  <a:lnTo>
                    <a:pt x="9161" y="7167"/>
                  </a:lnTo>
                  <a:lnTo>
                    <a:pt x="9398" y="6964"/>
                  </a:lnTo>
                  <a:lnTo>
                    <a:pt x="9601" y="6761"/>
                  </a:lnTo>
                  <a:lnTo>
                    <a:pt x="9803" y="6559"/>
                  </a:lnTo>
                  <a:lnTo>
                    <a:pt x="9972" y="6288"/>
                  </a:lnTo>
                  <a:lnTo>
                    <a:pt x="10108" y="6052"/>
                  </a:lnTo>
                  <a:lnTo>
                    <a:pt x="10243" y="5781"/>
                  </a:lnTo>
                  <a:lnTo>
                    <a:pt x="10311" y="5477"/>
                  </a:lnTo>
                  <a:lnTo>
                    <a:pt x="10378" y="5173"/>
                  </a:lnTo>
                  <a:lnTo>
                    <a:pt x="10412" y="4835"/>
                  </a:lnTo>
                  <a:lnTo>
                    <a:pt x="10378" y="4463"/>
                  </a:lnTo>
                  <a:lnTo>
                    <a:pt x="10311" y="4091"/>
                  </a:lnTo>
                  <a:lnTo>
                    <a:pt x="10209" y="3821"/>
                  </a:lnTo>
                  <a:lnTo>
                    <a:pt x="10108" y="3584"/>
                  </a:lnTo>
                  <a:lnTo>
                    <a:pt x="10006" y="3347"/>
                  </a:lnTo>
                  <a:lnTo>
                    <a:pt x="9871" y="3111"/>
                  </a:lnTo>
                  <a:lnTo>
                    <a:pt x="9736" y="2942"/>
                  </a:lnTo>
                  <a:lnTo>
                    <a:pt x="9567" y="2739"/>
                  </a:lnTo>
                  <a:lnTo>
                    <a:pt x="9398" y="2604"/>
                  </a:lnTo>
                  <a:lnTo>
                    <a:pt x="9229" y="2468"/>
                  </a:lnTo>
                  <a:lnTo>
                    <a:pt x="8823" y="2232"/>
                  </a:lnTo>
                  <a:lnTo>
                    <a:pt x="8417" y="2063"/>
                  </a:lnTo>
                  <a:lnTo>
                    <a:pt x="7978" y="1995"/>
                  </a:lnTo>
                  <a:lnTo>
                    <a:pt x="7539" y="1961"/>
                  </a:lnTo>
                  <a:lnTo>
                    <a:pt x="6998" y="1995"/>
                  </a:lnTo>
                  <a:lnTo>
                    <a:pt x="6491" y="2096"/>
                  </a:lnTo>
                  <a:lnTo>
                    <a:pt x="5984" y="2299"/>
                  </a:lnTo>
                  <a:lnTo>
                    <a:pt x="5544" y="2536"/>
                  </a:lnTo>
                  <a:lnTo>
                    <a:pt x="5544" y="2536"/>
                  </a:lnTo>
                  <a:lnTo>
                    <a:pt x="5645" y="2299"/>
                  </a:lnTo>
                  <a:lnTo>
                    <a:pt x="5848" y="1691"/>
                  </a:lnTo>
                  <a:lnTo>
                    <a:pt x="6085" y="981"/>
                  </a:lnTo>
                  <a:lnTo>
                    <a:pt x="6153" y="609"/>
                  </a:lnTo>
                  <a:lnTo>
                    <a:pt x="6186" y="339"/>
                  </a:lnTo>
                  <a:lnTo>
                    <a:pt x="6153" y="203"/>
                  </a:lnTo>
                  <a:lnTo>
                    <a:pt x="6119" y="102"/>
                  </a:lnTo>
                  <a:lnTo>
                    <a:pt x="6085" y="34"/>
                  </a:lnTo>
                  <a:lnTo>
                    <a:pt x="5984" y="1"/>
                  </a:lnTo>
                  <a:close/>
                </a:path>
              </a:pathLst>
            </a:custGeom>
            <a:solidFill>
              <a:srgbClr val="FFB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88;p71">
              <a:extLst>
                <a:ext uri="{FF2B5EF4-FFF2-40B4-BE49-F238E27FC236}">
                  <a16:creationId xmlns:a16="http://schemas.microsoft.com/office/drawing/2014/main" xmlns="" id="{242DD68B-59C6-4352-A6EA-6ECF50554DCC}"/>
                </a:ext>
              </a:extLst>
            </p:cNvPr>
            <p:cNvSpPr/>
            <p:nvPr/>
          </p:nvSpPr>
          <p:spPr>
            <a:xfrm>
              <a:off x="4626800" y="3211150"/>
              <a:ext cx="260300" cy="216375"/>
            </a:xfrm>
            <a:custGeom>
              <a:avLst/>
              <a:gdLst/>
              <a:ahLst/>
              <a:cxnLst/>
              <a:rect l="l" t="t" r="r" b="b"/>
              <a:pathLst>
                <a:path w="10412" h="8655" fill="none" extrusionOk="0">
                  <a:moveTo>
                    <a:pt x="5984" y="1"/>
                  </a:moveTo>
                  <a:lnTo>
                    <a:pt x="5984" y="1"/>
                  </a:lnTo>
                  <a:lnTo>
                    <a:pt x="5848" y="34"/>
                  </a:lnTo>
                  <a:lnTo>
                    <a:pt x="5679" y="136"/>
                  </a:lnTo>
                  <a:lnTo>
                    <a:pt x="5679" y="136"/>
                  </a:lnTo>
                  <a:lnTo>
                    <a:pt x="5307" y="406"/>
                  </a:lnTo>
                  <a:lnTo>
                    <a:pt x="5307" y="406"/>
                  </a:lnTo>
                  <a:lnTo>
                    <a:pt x="4800" y="846"/>
                  </a:lnTo>
                  <a:lnTo>
                    <a:pt x="4226" y="1387"/>
                  </a:lnTo>
                  <a:lnTo>
                    <a:pt x="3144" y="2570"/>
                  </a:lnTo>
                  <a:lnTo>
                    <a:pt x="2299" y="3516"/>
                  </a:lnTo>
                  <a:lnTo>
                    <a:pt x="1927" y="3922"/>
                  </a:lnTo>
                  <a:lnTo>
                    <a:pt x="1927" y="3888"/>
                  </a:lnTo>
                  <a:lnTo>
                    <a:pt x="1251" y="3009"/>
                  </a:lnTo>
                  <a:lnTo>
                    <a:pt x="1251" y="3009"/>
                  </a:lnTo>
                  <a:lnTo>
                    <a:pt x="473" y="4666"/>
                  </a:lnTo>
                  <a:lnTo>
                    <a:pt x="473" y="4666"/>
                  </a:lnTo>
                  <a:lnTo>
                    <a:pt x="0" y="5646"/>
                  </a:lnTo>
                  <a:lnTo>
                    <a:pt x="0" y="5646"/>
                  </a:lnTo>
                  <a:lnTo>
                    <a:pt x="338" y="6761"/>
                  </a:lnTo>
                  <a:lnTo>
                    <a:pt x="676" y="7843"/>
                  </a:lnTo>
                  <a:lnTo>
                    <a:pt x="676" y="7843"/>
                  </a:lnTo>
                  <a:lnTo>
                    <a:pt x="778" y="8215"/>
                  </a:lnTo>
                  <a:lnTo>
                    <a:pt x="811" y="8587"/>
                  </a:lnTo>
                  <a:lnTo>
                    <a:pt x="811" y="8587"/>
                  </a:lnTo>
                  <a:lnTo>
                    <a:pt x="1251" y="8655"/>
                  </a:lnTo>
                  <a:lnTo>
                    <a:pt x="1690" y="8655"/>
                  </a:lnTo>
                  <a:lnTo>
                    <a:pt x="1690" y="8655"/>
                  </a:lnTo>
                  <a:lnTo>
                    <a:pt x="2096" y="8655"/>
                  </a:lnTo>
                  <a:lnTo>
                    <a:pt x="2468" y="8587"/>
                  </a:lnTo>
                  <a:lnTo>
                    <a:pt x="2806" y="8486"/>
                  </a:lnTo>
                  <a:lnTo>
                    <a:pt x="3178" y="8316"/>
                  </a:lnTo>
                  <a:lnTo>
                    <a:pt x="3516" y="8114"/>
                  </a:lnTo>
                  <a:lnTo>
                    <a:pt x="3820" y="7877"/>
                  </a:lnTo>
                  <a:lnTo>
                    <a:pt x="4124" y="7573"/>
                  </a:lnTo>
                  <a:lnTo>
                    <a:pt x="4395" y="7201"/>
                  </a:lnTo>
                  <a:lnTo>
                    <a:pt x="4395" y="7201"/>
                  </a:lnTo>
                  <a:lnTo>
                    <a:pt x="5037" y="7370"/>
                  </a:lnTo>
                  <a:lnTo>
                    <a:pt x="5679" y="7539"/>
                  </a:lnTo>
                  <a:lnTo>
                    <a:pt x="6322" y="7674"/>
                  </a:lnTo>
                  <a:lnTo>
                    <a:pt x="6964" y="7776"/>
                  </a:lnTo>
                  <a:lnTo>
                    <a:pt x="6964" y="7776"/>
                  </a:lnTo>
                  <a:lnTo>
                    <a:pt x="7302" y="7776"/>
                  </a:lnTo>
                  <a:lnTo>
                    <a:pt x="7302" y="7776"/>
                  </a:lnTo>
                  <a:lnTo>
                    <a:pt x="7572" y="7776"/>
                  </a:lnTo>
                  <a:lnTo>
                    <a:pt x="7843" y="7742"/>
                  </a:lnTo>
                  <a:lnTo>
                    <a:pt x="8113" y="7674"/>
                  </a:lnTo>
                  <a:lnTo>
                    <a:pt x="8384" y="7573"/>
                  </a:lnTo>
                  <a:lnTo>
                    <a:pt x="8654" y="7471"/>
                  </a:lnTo>
                  <a:lnTo>
                    <a:pt x="8925" y="7302"/>
                  </a:lnTo>
                  <a:lnTo>
                    <a:pt x="9161" y="7167"/>
                  </a:lnTo>
                  <a:lnTo>
                    <a:pt x="9398" y="6964"/>
                  </a:lnTo>
                  <a:lnTo>
                    <a:pt x="9601" y="6761"/>
                  </a:lnTo>
                  <a:lnTo>
                    <a:pt x="9803" y="6559"/>
                  </a:lnTo>
                  <a:lnTo>
                    <a:pt x="9972" y="6288"/>
                  </a:lnTo>
                  <a:lnTo>
                    <a:pt x="10108" y="6052"/>
                  </a:lnTo>
                  <a:lnTo>
                    <a:pt x="10243" y="5781"/>
                  </a:lnTo>
                  <a:lnTo>
                    <a:pt x="10311" y="5477"/>
                  </a:lnTo>
                  <a:lnTo>
                    <a:pt x="10378" y="5173"/>
                  </a:lnTo>
                  <a:lnTo>
                    <a:pt x="10412" y="4835"/>
                  </a:lnTo>
                  <a:lnTo>
                    <a:pt x="10412" y="4835"/>
                  </a:lnTo>
                  <a:lnTo>
                    <a:pt x="10378" y="4463"/>
                  </a:lnTo>
                  <a:lnTo>
                    <a:pt x="10311" y="4091"/>
                  </a:lnTo>
                  <a:lnTo>
                    <a:pt x="10311" y="4091"/>
                  </a:lnTo>
                  <a:lnTo>
                    <a:pt x="10209" y="3821"/>
                  </a:lnTo>
                  <a:lnTo>
                    <a:pt x="10108" y="3584"/>
                  </a:lnTo>
                  <a:lnTo>
                    <a:pt x="10006" y="3347"/>
                  </a:lnTo>
                  <a:lnTo>
                    <a:pt x="9871" y="3111"/>
                  </a:lnTo>
                  <a:lnTo>
                    <a:pt x="9736" y="2942"/>
                  </a:lnTo>
                  <a:lnTo>
                    <a:pt x="9567" y="2739"/>
                  </a:lnTo>
                  <a:lnTo>
                    <a:pt x="9398" y="2604"/>
                  </a:lnTo>
                  <a:lnTo>
                    <a:pt x="9229" y="2468"/>
                  </a:lnTo>
                  <a:lnTo>
                    <a:pt x="8823" y="2232"/>
                  </a:lnTo>
                  <a:lnTo>
                    <a:pt x="8417" y="2063"/>
                  </a:lnTo>
                  <a:lnTo>
                    <a:pt x="7978" y="1995"/>
                  </a:lnTo>
                  <a:lnTo>
                    <a:pt x="7539" y="1961"/>
                  </a:lnTo>
                  <a:lnTo>
                    <a:pt x="7539" y="1961"/>
                  </a:lnTo>
                  <a:lnTo>
                    <a:pt x="6998" y="1995"/>
                  </a:lnTo>
                  <a:lnTo>
                    <a:pt x="6491" y="2096"/>
                  </a:lnTo>
                  <a:lnTo>
                    <a:pt x="5984" y="2299"/>
                  </a:lnTo>
                  <a:lnTo>
                    <a:pt x="5544" y="2536"/>
                  </a:lnTo>
                  <a:lnTo>
                    <a:pt x="5544" y="2536"/>
                  </a:lnTo>
                  <a:lnTo>
                    <a:pt x="5544" y="2536"/>
                  </a:lnTo>
                  <a:lnTo>
                    <a:pt x="5544" y="2536"/>
                  </a:lnTo>
                  <a:lnTo>
                    <a:pt x="5645" y="2299"/>
                  </a:lnTo>
                  <a:lnTo>
                    <a:pt x="5848" y="1691"/>
                  </a:lnTo>
                  <a:lnTo>
                    <a:pt x="6085" y="981"/>
                  </a:lnTo>
                  <a:lnTo>
                    <a:pt x="6153" y="609"/>
                  </a:lnTo>
                  <a:lnTo>
                    <a:pt x="6186" y="339"/>
                  </a:lnTo>
                  <a:lnTo>
                    <a:pt x="6186" y="339"/>
                  </a:lnTo>
                  <a:lnTo>
                    <a:pt x="6153" y="203"/>
                  </a:lnTo>
                  <a:lnTo>
                    <a:pt x="6119" y="102"/>
                  </a:lnTo>
                  <a:lnTo>
                    <a:pt x="6085" y="34"/>
                  </a:lnTo>
                  <a:lnTo>
                    <a:pt x="59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89;p71">
              <a:extLst>
                <a:ext uri="{FF2B5EF4-FFF2-40B4-BE49-F238E27FC236}">
                  <a16:creationId xmlns:a16="http://schemas.microsoft.com/office/drawing/2014/main" xmlns="" id="{E9DFE8E6-F6B8-4F63-9D9D-896C192B1557}"/>
                </a:ext>
              </a:extLst>
            </p:cNvPr>
            <p:cNvSpPr/>
            <p:nvPr/>
          </p:nvSpPr>
          <p:spPr>
            <a:xfrm>
              <a:off x="4773000" y="3330325"/>
              <a:ext cx="101425" cy="39725"/>
            </a:xfrm>
            <a:custGeom>
              <a:avLst/>
              <a:gdLst/>
              <a:ahLst/>
              <a:cxnLst/>
              <a:rect l="l" t="t" r="r" b="b"/>
              <a:pathLst>
                <a:path w="4057" h="1589" extrusionOk="0">
                  <a:moveTo>
                    <a:pt x="338" y="0"/>
                  </a:moveTo>
                  <a:lnTo>
                    <a:pt x="102" y="34"/>
                  </a:lnTo>
                  <a:lnTo>
                    <a:pt x="0" y="34"/>
                  </a:lnTo>
                  <a:lnTo>
                    <a:pt x="102" y="68"/>
                  </a:lnTo>
                  <a:lnTo>
                    <a:pt x="338" y="101"/>
                  </a:lnTo>
                  <a:lnTo>
                    <a:pt x="676" y="135"/>
                  </a:lnTo>
                  <a:lnTo>
                    <a:pt x="1082" y="169"/>
                  </a:lnTo>
                  <a:lnTo>
                    <a:pt x="1454" y="270"/>
                  </a:lnTo>
                  <a:lnTo>
                    <a:pt x="1792" y="372"/>
                  </a:lnTo>
                  <a:lnTo>
                    <a:pt x="2096" y="473"/>
                  </a:lnTo>
                  <a:lnTo>
                    <a:pt x="2434" y="609"/>
                  </a:lnTo>
                  <a:lnTo>
                    <a:pt x="2738" y="778"/>
                  </a:lnTo>
                  <a:lnTo>
                    <a:pt x="3110" y="947"/>
                  </a:lnTo>
                  <a:lnTo>
                    <a:pt x="3448" y="1183"/>
                  </a:lnTo>
                  <a:lnTo>
                    <a:pt x="3753" y="1386"/>
                  </a:lnTo>
                  <a:lnTo>
                    <a:pt x="3955" y="1555"/>
                  </a:lnTo>
                  <a:lnTo>
                    <a:pt x="4057" y="1589"/>
                  </a:lnTo>
                  <a:lnTo>
                    <a:pt x="4057" y="1589"/>
                  </a:lnTo>
                  <a:lnTo>
                    <a:pt x="3989" y="1521"/>
                  </a:lnTo>
                  <a:lnTo>
                    <a:pt x="3786" y="1318"/>
                  </a:lnTo>
                  <a:lnTo>
                    <a:pt x="3516" y="1082"/>
                  </a:lnTo>
                  <a:lnTo>
                    <a:pt x="3144" y="811"/>
                  </a:lnTo>
                  <a:lnTo>
                    <a:pt x="2806" y="609"/>
                  </a:lnTo>
                  <a:lnTo>
                    <a:pt x="2468" y="439"/>
                  </a:lnTo>
                  <a:lnTo>
                    <a:pt x="2164" y="270"/>
                  </a:lnTo>
                  <a:lnTo>
                    <a:pt x="1826" y="169"/>
                  </a:lnTo>
                  <a:lnTo>
                    <a:pt x="1488" y="101"/>
                  </a:lnTo>
                  <a:lnTo>
                    <a:pt x="1082" y="34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90;p71">
              <a:extLst>
                <a:ext uri="{FF2B5EF4-FFF2-40B4-BE49-F238E27FC236}">
                  <a16:creationId xmlns:a16="http://schemas.microsoft.com/office/drawing/2014/main" xmlns="" id="{93F0B67F-206E-44E5-97FC-F7EAA5170474}"/>
                </a:ext>
              </a:extLst>
            </p:cNvPr>
            <p:cNvSpPr/>
            <p:nvPr/>
          </p:nvSpPr>
          <p:spPr>
            <a:xfrm>
              <a:off x="4780600" y="3290600"/>
              <a:ext cx="104825" cy="61700"/>
            </a:xfrm>
            <a:custGeom>
              <a:avLst/>
              <a:gdLst/>
              <a:ahLst/>
              <a:cxnLst/>
              <a:rect l="l" t="t" r="r" b="b"/>
              <a:pathLst>
                <a:path w="4193" h="2468" extrusionOk="0">
                  <a:moveTo>
                    <a:pt x="778" y="0"/>
                  </a:moveTo>
                  <a:lnTo>
                    <a:pt x="372" y="68"/>
                  </a:lnTo>
                  <a:lnTo>
                    <a:pt x="102" y="135"/>
                  </a:lnTo>
                  <a:lnTo>
                    <a:pt x="1" y="203"/>
                  </a:lnTo>
                  <a:lnTo>
                    <a:pt x="102" y="203"/>
                  </a:lnTo>
                  <a:lnTo>
                    <a:pt x="372" y="135"/>
                  </a:lnTo>
                  <a:lnTo>
                    <a:pt x="778" y="135"/>
                  </a:lnTo>
                  <a:lnTo>
                    <a:pt x="1218" y="169"/>
                  </a:lnTo>
                  <a:lnTo>
                    <a:pt x="1691" y="271"/>
                  </a:lnTo>
                  <a:lnTo>
                    <a:pt x="2063" y="406"/>
                  </a:lnTo>
                  <a:lnTo>
                    <a:pt x="2333" y="507"/>
                  </a:lnTo>
                  <a:lnTo>
                    <a:pt x="2401" y="541"/>
                  </a:lnTo>
                  <a:lnTo>
                    <a:pt x="2773" y="744"/>
                  </a:lnTo>
                  <a:lnTo>
                    <a:pt x="3111" y="981"/>
                  </a:lnTo>
                  <a:lnTo>
                    <a:pt x="3482" y="1285"/>
                  </a:lnTo>
                  <a:lnTo>
                    <a:pt x="3787" y="1690"/>
                  </a:lnTo>
                  <a:lnTo>
                    <a:pt x="4023" y="2062"/>
                  </a:lnTo>
                  <a:lnTo>
                    <a:pt x="4125" y="2367"/>
                  </a:lnTo>
                  <a:lnTo>
                    <a:pt x="4192" y="2468"/>
                  </a:lnTo>
                  <a:lnTo>
                    <a:pt x="4159" y="2333"/>
                  </a:lnTo>
                  <a:lnTo>
                    <a:pt x="4125" y="2198"/>
                  </a:lnTo>
                  <a:lnTo>
                    <a:pt x="4057" y="2028"/>
                  </a:lnTo>
                  <a:lnTo>
                    <a:pt x="3989" y="1826"/>
                  </a:lnTo>
                  <a:lnTo>
                    <a:pt x="3854" y="1589"/>
                  </a:lnTo>
                  <a:lnTo>
                    <a:pt x="3550" y="1183"/>
                  </a:lnTo>
                  <a:lnTo>
                    <a:pt x="3381" y="981"/>
                  </a:lnTo>
                  <a:lnTo>
                    <a:pt x="3178" y="812"/>
                  </a:lnTo>
                  <a:lnTo>
                    <a:pt x="2840" y="575"/>
                  </a:lnTo>
                  <a:lnTo>
                    <a:pt x="2502" y="338"/>
                  </a:lnTo>
                  <a:lnTo>
                    <a:pt x="2367" y="304"/>
                  </a:lnTo>
                  <a:lnTo>
                    <a:pt x="2096" y="203"/>
                  </a:lnTo>
                  <a:lnTo>
                    <a:pt x="1725" y="102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1;p71">
              <a:extLst>
                <a:ext uri="{FF2B5EF4-FFF2-40B4-BE49-F238E27FC236}">
                  <a16:creationId xmlns:a16="http://schemas.microsoft.com/office/drawing/2014/main" xmlns="" id="{5577D301-4EBA-4839-8C84-8971435789D2}"/>
                </a:ext>
              </a:extLst>
            </p:cNvPr>
            <p:cNvSpPr/>
            <p:nvPr/>
          </p:nvSpPr>
          <p:spPr>
            <a:xfrm>
              <a:off x="4756100" y="3259325"/>
              <a:ext cx="132700" cy="68475"/>
            </a:xfrm>
            <a:custGeom>
              <a:avLst/>
              <a:gdLst/>
              <a:ahLst/>
              <a:cxnLst/>
              <a:rect l="l" t="t" r="r" b="b"/>
              <a:pathLst>
                <a:path w="5308" h="2739" extrusionOk="0">
                  <a:moveTo>
                    <a:pt x="2096" y="0"/>
                  </a:moveTo>
                  <a:lnTo>
                    <a:pt x="1488" y="68"/>
                  </a:lnTo>
                  <a:lnTo>
                    <a:pt x="1183" y="169"/>
                  </a:lnTo>
                  <a:lnTo>
                    <a:pt x="913" y="237"/>
                  </a:lnTo>
                  <a:lnTo>
                    <a:pt x="643" y="372"/>
                  </a:lnTo>
                  <a:lnTo>
                    <a:pt x="406" y="474"/>
                  </a:lnTo>
                  <a:lnTo>
                    <a:pt x="237" y="609"/>
                  </a:lnTo>
                  <a:lnTo>
                    <a:pt x="102" y="744"/>
                  </a:lnTo>
                  <a:lnTo>
                    <a:pt x="0" y="846"/>
                  </a:lnTo>
                  <a:lnTo>
                    <a:pt x="135" y="778"/>
                  </a:lnTo>
                  <a:lnTo>
                    <a:pt x="271" y="677"/>
                  </a:lnTo>
                  <a:lnTo>
                    <a:pt x="440" y="541"/>
                  </a:lnTo>
                  <a:lnTo>
                    <a:pt x="676" y="440"/>
                  </a:lnTo>
                  <a:lnTo>
                    <a:pt x="913" y="372"/>
                  </a:lnTo>
                  <a:lnTo>
                    <a:pt x="1217" y="305"/>
                  </a:lnTo>
                  <a:lnTo>
                    <a:pt x="1488" y="237"/>
                  </a:lnTo>
                  <a:lnTo>
                    <a:pt x="2096" y="169"/>
                  </a:lnTo>
                  <a:lnTo>
                    <a:pt x="2603" y="169"/>
                  </a:lnTo>
                  <a:lnTo>
                    <a:pt x="2975" y="237"/>
                  </a:lnTo>
                  <a:lnTo>
                    <a:pt x="3076" y="271"/>
                  </a:lnTo>
                  <a:lnTo>
                    <a:pt x="3212" y="305"/>
                  </a:lnTo>
                  <a:lnTo>
                    <a:pt x="3381" y="339"/>
                  </a:lnTo>
                  <a:lnTo>
                    <a:pt x="3550" y="440"/>
                  </a:lnTo>
                  <a:lnTo>
                    <a:pt x="3786" y="541"/>
                  </a:lnTo>
                  <a:lnTo>
                    <a:pt x="3989" y="710"/>
                  </a:lnTo>
                  <a:lnTo>
                    <a:pt x="4226" y="913"/>
                  </a:lnTo>
                  <a:lnTo>
                    <a:pt x="4462" y="1116"/>
                  </a:lnTo>
                  <a:lnTo>
                    <a:pt x="4665" y="1386"/>
                  </a:lnTo>
                  <a:lnTo>
                    <a:pt x="4834" y="1657"/>
                  </a:lnTo>
                  <a:lnTo>
                    <a:pt x="4969" y="1927"/>
                  </a:lnTo>
                  <a:lnTo>
                    <a:pt x="5105" y="2198"/>
                  </a:lnTo>
                  <a:lnTo>
                    <a:pt x="5240" y="2603"/>
                  </a:lnTo>
                  <a:lnTo>
                    <a:pt x="5308" y="2739"/>
                  </a:lnTo>
                  <a:lnTo>
                    <a:pt x="5308" y="2739"/>
                  </a:lnTo>
                  <a:lnTo>
                    <a:pt x="5274" y="2570"/>
                  </a:lnTo>
                  <a:lnTo>
                    <a:pt x="5240" y="2401"/>
                  </a:lnTo>
                  <a:lnTo>
                    <a:pt x="5172" y="2164"/>
                  </a:lnTo>
                  <a:lnTo>
                    <a:pt x="5071" y="1894"/>
                  </a:lnTo>
                  <a:lnTo>
                    <a:pt x="4936" y="1589"/>
                  </a:lnTo>
                  <a:lnTo>
                    <a:pt x="4767" y="1319"/>
                  </a:lnTo>
                  <a:lnTo>
                    <a:pt x="4564" y="1015"/>
                  </a:lnTo>
                  <a:lnTo>
                    <a:pt x="4327" y="778"/>
                  </a:lnTo>
                  <a:lnTo>
                    <a:pt x="4091" y="541"/>
                  </a:lnTo>
                  <a:lnTo>
                    <a:pt x="3854" y="372"/>
                  </a:lnTo>
                  <a:lnTo>
                    <a:pt x="3617" y="237"/>
                  </a:lnTo>
                  <a:lnTo>
                    <a:pt x="3414" y="136"/>
                  </a:lnTo>
                  <a:lnTo>
                    <a:pt x="3279" y="102"/>
                  </a:lnTo>
                  <a:lnTo>
                    <a:pt x="3144" y="34"/>
                  </a:lnTo>
                  <a:lnTo>
                    <a:pt x="2975" y="34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392;p71">
              <a:extLst>
                <a:ext uri="{FF2B5EF4-FFF2-40B4-BE49-F238E27FC236}">
                  <a16:creationId xmlns:a16="http://schemas.microsoft.com/office/drawing/2014/main" xmlns="" id="{53E1B0AD-3188-4A7E-9E66-376B314FA7F5}"/>
                </a:ext>
              </a:extLst>
            </p:cNvPr>
            <p:cNvSpPr/>
            <p:nvPr/>
          </p:nvSpPr>
          <p:spPr>
            <a:xfrm>
              <a:off x="4772150" y="3351450"/>
              <a:ext cx="82850" cy="59175"/>
            </a:xfrm>
            <a:custGeom>
              <a:avLst/>
              <a:gdLst/>
              <a:ahLst/>
              <a:cxnLst/>
              <a:rect l="l" t="t" r="r" b="b"/>
              <a:pathLst>
                <a:path w="3314" h="2367" extrusionOk="0">
                  <a:moveTo>
                    <a:pt x="1" y="0"/>
                  </a:moveTo>
                  <a:lnTo>
                    <a:pt x="136" y="34"/>
                  </a:lnTo>
                  <a:lnTo>
                    <a:pt x="440" y="135"/>
                  </a:lnTo>
                  <a:lnTo>
                    <a:pt x="1420" y="338"/>
                  </a:lnTo>
                  <a:lnTo>
                    <a:pt x="1961" y="507"/>
                  </a:lnTo>
                  <a:lnTo>
                    <a:pt x="2164" y="609"/>
                  </a:lnTo>
                  <a:lnTo>
                    <a:pt x="2367" y="710"/>
                  </a:lnTo>
                  <a:lnTo>
                    <a:pt x="2536" y="811"/>
                  </a:lnTo>
                  <a:lnTo>
                    <a:pt x="2671" y="879"/>
                  </a:lnTo>
                  <a:lnTo>
                    <a:pt x="2772" y="980"/>
                  </a:lnTo>
                  <a:lnTo>
                    <a:pt x="2874" y="1048"/>
                  </a:lnTo>
                  <a:lnTo>
                    <a:pt x="2975" y="1149"/>
                  </a:lnTo>
                  <a:lnTo>
                    <a:pt x="3077" y="1285"/>
                  </a:lnTo>
                  <a:lnTo>
                    <a:pt x="3144" y="1386"/>
                  </a:lnTo>
                  <a:lnTo>
                    <a:pt x="3144" y="1488"/>
                  </a:lnTo>
                  <a:lnTo>
                    <a:pt x="3144" y="1555"/>
                  </a:lnTo>
                  <a:lnTo>
                    <a:pt x="3077" y="1657"/>
                  </a:lnTo>
                  <a:lnTo>
                    <a:pt x="2975" y="1758"/>
                  </a:lnTo>
                  <a:lnTo>
                    <a:pt x="2874" y="1826"/>
                  </a:lnTo>
                  <a:lnTo>
                    <a:pt x="2637" y="1927"/>
                  </a:lnTo>
                  <a:lnTo>
                    <a:pt x="2096" y="2130"/>
                  </a:lnTo>
                  <a:lnTo>
                    <a:pt x="1657" y="2231"/>
                  </a:lnTo>
                  <a:lnTo>
                    <a:pt x="1319" y="2299"/>
                  </a:lnTo>
                  <a:lnTo>
                    <a:pt x="1217" y="2366"/>
                  </a:lnTo>
                  <a:lnTo>
                    <a:pt x="1657" y="2299"/>
                  </a:lnTo>
                  <a:lnTo>
                    <a:pt x="2130" y="2231"/>
                  </a:lnTo>
                  <a:lnTo>
                    <a:pt x="2671" y="2096"/>
                  </a:lnTo>
                  <a:lnTo>
                    <a:pt x="2942" y="1961"/>
                  </a:lnTo>
                  <a:lnTo>
                    <a:pt x="3043" y="1893"/>
                  </a:lnTo>
                  <a:lnTo>
                    <a:pt x="3178" y="1792"/>
                  </a:lnTo>
                  <a:lnTo>
                    <a:pt x="3280" y="1657"/>
                  </a:lnTo>
                  <a:lnTo>
                    <a:pt x="3313" y="1555"/>
                  </a:lnTo>
                  <a:lnTo>
                    <a:pt x="3313" y="1488"/>
                  </a:lnTo>
                  <a:lnTo>
                    <a:pt x="3280" y="1319"/>
                  </a:lnTo>
                  <a:lnTo>
                    <a:pt x="3212" y="1183"/>
                  </a:lnTo>
                  <a:lnTo>
                    <a:pt x="3077" y="980"/>
                  </a:lnTo>
                  <a:lnTo>
                    <a:pt x="2975" y="879"/>
                  </a:lnTo>
                  <a:lnTo>
                    <a:pt x="2874" y="778"/>
                  </a:lnTo>
                  <a:lnTo>
                    <a:pt x="2739" y="710"/>
                  </a:lnTo>
                  <a:lnTo>
                    <a:pt x="2603" y="609"/>
                  </a:lnTo>
                  <a:lnTo>
                    <a:pt x="2434" y="541"/>
                  </a:lnTo>
                  <a:lnTo>
                    <a:pt x="2232" y="440"/>
                  </a:lnTo>
                  <a:lnTo>
                    <a:pt x="1995" y="338"/>
                  </a:lnTo>
                  <a:lnTo>
                    <a:pt x="1454" y="203"/>
                  </a:lnTo>
                  <a:lnTo>
                    <a:pt x="913" y="102"/>
                  </a:lnTo>
                  <a:lnTo>
                    <a:pt x="474" y="3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393;p71">
              <a:extLst>
                <a:ext uri="{FF2B5EF4-FFF2-40B4-BE49-F238E27FC236}">
                  <a16:creationId xmlns:a16="http://schemas.microsoft.com/office/drawing/2014/main" xmlns="" id="{89C192C1-B002-4788-B658-6A4701C64B5D}"/>
                </a:ext>
              </a:extLst>
            </p:cNvPr>
            <p:cNvSpPr/>
            <p:nvPr/>
          </p:nvSpPr>
          <p:spPr>
            <a:xfrm>
              <a:off x="4647075" y="3207775"/>
              <a:ext cx="133550" cy="149600"/>
            </a:xfrm>
            <a:custGeom>
              <a:avLst/>
              <a:gdLst/>
              <a:ahLst/>
              <a:cxnLst/>
              <a:rect l="l" t="t" r="r" b="b"/>
              <a:pathLst>
                <a:path w="5342" h="5984" extrusionOk="0">
                  <a:moveTo>
                    <a:pt x="5206" y="0"/>
                  </a:moveTo>
                  <a:lnTo>
                    <a:pt x="5105" y="68"/>
                  </a:lnTo>
                  <a:lnTo>
                    <a:pt x="4902" y="203"/>
                  </a:lnTo>
                  <a:lnTo>
                    <a:pt x="4361" y="575"/>
                  </a:lnTo>
                  <a:lnTo>
                    <a:pt x="3787" y="1015"/>
                  </a:lnTo>
                  <a:lnTo>
                    <a:pt x="3516" y="1285"/>
                  </a:lnTo>
                  <a:lnTo>
                    <a:pt x="3246" y="1522"/>
                  </a:lnTo>
                  <a:lnTo>
                    <a:pt x="2772" y="1961"/>
                  </a:lnTo>
                  <a:lnTo>
                    <a:pt x="2333" y="2434"/>
                  </a:lnTo>
                  <a:lnTo>
                    <a:pt x="2198" y="2570"/>
                  </a:lnTo>
                  <a:lnTo>
                    <a:pt x="1893" y="2941"/>
                  </a:lnTo>
                  <a:lnTo>
                    <a:pt x="1691" y="3178"/>
                  </a:lnTo>
                  <a:lnTo>
                    <a:pt x="1488" y="3448"/>
                  </a:lnTo>
                  <a:lnTo>
                    <a:pt x="1048" y="4091"/>
                  </a:lnTo>
                  <a:lnTo>
                    <a:pt x="812" y="4429"/>
                  </a:lnTo>
                  <a:lnTo>
                    <a:pt x="609" y="4767"/>
                  </a:lnTo>
                  <a:lnTo>
                    <a:pt x="440" y="5071"/>
                  </a:lnTo>
                  <a:lnTo>
                    <a:pt x="271" y="5341"/>
                  </a:lnTo>
                  <a:lnTo>
                    <a:pt x="0" y="5984"/>
                  </a:lnTo>
                  <a:lnTo>
                    <a:pt x="338" y="5409"/>
                  </a:lnTo>
                  <a:lnTo>
                    <a:pt x="507" y="5139"/>
                  </a:lnTo>
                  <a:lnTo>
                    <a:pt x="710" y="4834"/>
                  </a:lnTo>
                  <a:lnTo>
                    <a:pt x="1150" y="4192"/>
                  </a:lnTo>
                  <a:lnTo>
                    <a:pt x="1589" y="3584"/>
                  </a:lnTo>
                  <a:lnTo>
                    <a:pt x="2029" y="3077"/>
                  </a:lnTo>
                  <a:lnTo>
                    <a:pt x="2333" y="2739"/>
                  </a:lnTo>
                  <a:lnTo>
                    <a:pt x="2434" y="2603"/>
                  </a:lnTo>
                  <a:lnTo>
                    <a:pt x="2874" y="2130"/>
                  </a:lnTo>
                  <a:lnTo>
                    <a:pt x="3347" y="1657"/>
                  </a:lnTo>
                  <a:lnTo>
                    <a:pt x="3584" y="1420"/>
                  </a:lnTo>
                  <a:lnTo>
                    <a:pt x="3854" y="1150"/>
                  </a:lnTo>
                  <a:lnTo>
                    <a:pt x="4429" y="676"/>
                  </a:lnTo>
                  <a:lnTo>
                    <a:pt x="4936" y="271"/>
                  </a:lnTo>
                  <a:lnTo>
                    <a:pt x="5139" y="102"/>
                  </a:lnTo>
                  <a:lnTo>
                    <a:pt x="5206" y="68"/>
                  </a:lnTo>
                  <a:lnTo>
                    <a:pt x="5240" y="102"/>
                  </a:lnTo>
                  <a:lnTo>
                    <a:pt x="5342" y="237"/>
                  </a:lnTo>
                  <a:lnTo>
                    <a:pt x="5274" y="68"/>
                  </a:lnTo>
                  <a:lnTo>
                    <a:pt x="5206" y="0"/>
                  </a:lnTo>
                  <a:close/>
                </a:path>
              </a:pathLst>
            </a:custGeom>
            <a:solidFill>
              <a:srgbClr val="FF7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394;p71">
              <a:extLst>
                <a:ext uri="{FF2B5EF4-FFF2-40B4-BE49-F238E27FC236}">
                  <a16:creationId xmlns:a16="http://schemas.microsoft.com/office/drawing/2014/main" xmlns="" id="{D743CC6E-D097-4062-8AC3-FE035F857B18}"/>
                </a:ext>
              </a:extLst>
            </p:cNvPr>
            <p:cNvSpPr/>
            <p:nvPr/>
          </p:nvSpPr>
          <p:spPr>
            <a:xfrm>
              <a:off x="5193025" y="2414225"/>
              <a:ext cx="103125" cy="83675"/>
            </a:xfrm>
            <a:custGeom>
              <a:avLst/>
              <a:gdLst/>
              <a:ahLst/>
              <a:cxnLst/>
              <a:rect l="l" t="t" r="r" b="b"/>
              <a:pathLst>
                <a:path w="4125" h="3347" extrusionOk="0">
                  <a:moveTo>
                    <a:pt x="2874" y="0"/>
                  </a:moveTo>
                  <a:lnTo>
                    <a:pt x="2536" y="34"/>
                  </a:lnTo>
                  <a:lnTo>
                    <a:pt x="2299" y="68"/>
                  </a:lnTo>
                  <a:lnTo>
                    <a:pt x="2028" y="135"/>
                  </a:lnTo>
                  <a:lnTo>
                    <a:pt x="1826" y="135"/>
                  </a:lnTo>
                  <a:lnTo>
                    <a:pt x="1623" y="169"/>
                  </a:lnTo>
                  <a:lnTo>
                    <a:pt x="1386" y="237"/>
                  </a:lnTo>
                  <a:lnTo>
                    <a:pt x="1082" y="338"/>
                  </a:lnTo>
                  <a:lnTo>
                    <a:pt x="811" y="507"/>
                  </a:lnTo>
                  <a:lnTo>
                    <a:pt x="541" y="710"/>
                  </a:lnTo>
                  <a:lnTo>
                    <a:pt x="406" y="879"/>
                  </a:lnTo>
                  <a:lnTo>
                    <a:pt x="304" y="1048"/>
                  </a:lnTo>
                  <a:lnTo>
                    <a:pt x="135" y="1386"/>
                  </a:lnTo>
                  <a:lnTo>
                    <a:pt x="34" y="1690"/>
                  </a:lnTo>
                  <a:lnTo>
                    <a:pt x="0" y="1961"/>
                  </a:lnTo>
                  <a:lnTo>
                    <a:pt x="0" y="2197"/>
                  </a:lnTo>
                  <a:lnTo>
                    <a:pt x="68" y="2400"/>
                  </a:lnTo>
                  <a:lnTo>
                    <a:pt x="169" y="2569"/>
                  </a:lnTo>
                  <a:lnTo>
                    <a:pt x="338" y="2671"/>
                  </a:lnTo>
                  <a:lnTo>
                    <a:pt x="507" y="2772"/>
                  </a:lnTo>
                  <a:lnTo>
                    <a:pt x="845" y="2772"/>
                  </a:lnTo>
                  <a:lnTo>
                    <a:pt x="947" y="2738"/>
                  </a:lnTo>
                  <a:lnTo>
                    <a:pt x="1048" y="2671"/>
                  </a:lnTo>
                  <a:lnTo>
                    <a:pt x="1116" y="2535"/>
                  </a:lnTo>
                  <a:lnTo>
                    <a:pt x="1150" y="2468"/>
                  </a:lnTo>
                  <a:lnTo>
                    <a:pt x="1183" y="2637"/>
                  </a:lnTo>
                  <a:lnTo>
                    <a:pt x="1251" y="2806"/>
                  </a:lnTo>
                  <a:lnTo>
                    <a:pt x="1319" y="2975"/>
                  </a:lnTo>
                  <a:lnTo>
                    <a:pt x="1454" y="3144"/>
                  </a:lnTo>
                  <a:lnTo>
                    <a:pt x="1589" y="3279"/>
                  </a:lnTo>
                  <a:lnTo>
                    <a:pt x="1690" y="3313"/>
                  </a:lnTo>
                  <a:lnTo>
                    <a:pt x="1792" y="3347"/>
                  </a:lnTo>
                  <a:lnTo>
                    <a:pt x="1893" y="3347"/>
                  </a:lnTo>
                  <a:lnTo>
                    <a:pt x="2028" y="3313"/>
                  </a:lnTo>
                  <a:lnTo>
                    <a:pt x="2130" y="3245"/>
                  </a:lnTo>
                  <a:lnTo>
                    <a:pt x="2231" y="3178"/>
                  </a:lnTo>
                  <a:lnTo>
                    <a:pt x="2299" y="3110"/>
                  </a:lnTo>
                  <a:lnTo>
                    <a:pt x="2333" y="2975"/>
                  </a:lnTo>
                  <a:lnTo>
                    <a:pt x="2333" y="2738"/>
                  </a:lnTo>
                  <a:lnTo>
                    <a:pt x="2333" y="2468"/>
                  </a:lnTo>
                  <a:lnTo>
                    <a:pt x="2333" y="2197"/>
                  </a:lnTo>
                  <a:lnTo>
                    <a:pt x="2367" y="1927"/>
                  </a:lnTo>
                  <a:lnTo>
                    <a:pt x="2400" y="1792"/>
                  </a:lnTo>
                  <a:lnTo>
                    <a:pt x="2468" y="1690"/>
                  </a:lnTo>
                  <a:lnTo>
                    <a:pt x="2536" y="1589"/>
                  </a:lnTo>
                  <a:lnTo>
                    <a:pt x="2637" y="1521"/>
                  </a:lnTo>
                  <a:lnTo>
                    <a:pt x="2907" y="1420"/>
                  </a:lnTo>
                  <a:lnTo>
                    <a:pt x="3212" y="1318"/>
                  </a:lnTo>
                  <a:lnTo>
                    <a:pt x="3482" y="1251"/>
                  </a:lnTo>
                  <a:lnTo>
                    <a:pt x="3752" y="1183"/>
                  </a:lnTo>
                  <a:lnTo>
                    <a:pt x="3955" y="1082"/>
                  </a:lnTo>
                  <a:lnTo>
                    <a:pt x="4023" y="1014"/>
                  </a:lnTo>
                  <a:lnTo>
                    <a:pt x="4091" y="947"/>
                  </a:lnTo>
                  <a:lnTo>
                    <a:pt x="4124" y="845"/>
                  </a:lnTo>
                  <a:lnTo>
                    <a:pt x="4124" y="744"/>
                  </a:lnTo>
                  <a:lnTo>
                    <a:pt x="4091" y="642"/>
                  </a:lnTo>
                  <a:lnTo>
                    <a:pt x="4023" y="473"/>
                  </a:lnTo>
                  <a:lnTo>
                    <a:pt x="3922" y="338"/>
                  </a:lnTo>
                  <a:lnTo>
                    <a:pt x="3820" y="237"/>
                  </a:lnTo>
                  <a:lnTo>
                    <a:pt x="3685" y="135"/>
                  </a:lnTo>
                  <a:lnTo>
                    <a:pt x="3550" y="102"/>
                  </a:lnTo>
                  <a:lnTo>
                    <a:pt x="3212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395;p71">
              <a:extLst>
                <a:ext uri="{FF2B5EF4-FFF2-40B4-BE49-F238E27FC236}">
                  <a16:creationId xmlns:a16="http://schemas.microsoft.com/office/drawing/2014/main" xmlns="" id="{DEB45EBB-475B-4A20-8718-FB1EB69A889A}"/>
                </a:ext>
              </a:extLst>
            </p:cNvPr>
            <p:cNvSpPr/>
            <p:nvPr/>
          </p:nvSpPr>
          <p:spPr>
            <a:xfrm>
              <a:off x="5193025" y="2414225"/>
              <a:ext cx="103125" cy="83675"/>
            </a:xfrm>
            <a:custGeom>
              <a:avLst/>
              <a:gdLst/>
              <a:ahLst/>
              <a:cxnLst/>
              <a:rect l="l" t="t" r="r" b="b"/>
              <a:pathLst>
                <a:path w="4125" h="3347" fill="none" extrusionOk="0">
                  <a:moveTo>
                    <a:pt x="2028" y="135"/>
                  </a:moveTo>
                  <a:lnTo>
                    <a:pt x="2028" y="135"/>
                  </a:lnTo>
                  <a:lnTo>
                    <a:pt x="1826" y="135"/>
                  </a:lnTo>
                  <a:lnTo>
                    <a:pt x="1623" y="169"/>
                  </a:lnTo>
                  <a:lnTo>
                    <a:pt x="1386" y="237"/>
                  </a:lnTo>
                  <a:lnTo>
                    <a:pt x="1082" y="338"/>
                  </a:lnTo>
                  <a:lnTo>
                    <a:pt x="811" y="507"/>
                  </a:lnTo>
                  <a:lnTo>
                    <a:pt x="541" y="710"/>
                  </a:lnTo>
                  <a:lnTo>
                    <a:pt x="406" y="879"/>
                  </a:lnTo>
                  <a:lnTo>
                    <a:pt x="304" y="1048"/>
                  </a:lnTo>
                  <a:lnTo>
                    <a:pt x="304" y="1048"/>
                  </a:lnTo>
                  <a:lnTo>
                    <a:pt x="135" y="1386"/>
                  </a:lnTo>
                  <a:lnTo>
                    <a:pt x="34" y="1690"/>
                  </a:lnTo>
                  <a:lnTo>
                    <a:pt x="0" y="1961"/>
                  </a:lnTo>
                  <a:lnTo>
                    <a:pt x="0" y="2197"/>
                  </a:lnTo>
                  <a:lnTo>
                    <a:pt x="68" y="2400"/>
                  </a:lnTo>
                  <a:lnTo>
                    <a:pt x="169" y="2569"/>
                  </a:lnTo>
                  <a:lnTo>
                    <a:pt x="338" y="2671"/>
                  </a:lnTo>
                  <a:lnTo>
                    <a:pt x="507" y="2772"/>
                  </a:lnTo>
                  <a:lnTo>
                    <a:pt x="507" y="2772"/>
                  </a:lnTo>
                  <a:lnTo>
                    <a:pt x="710" y="2772"/>
                  </a:lnTo>
                  <a:lnTo>
                    <a:pt x="845" y="2772"/>
                  </a:lnTo>
                  <a:lnTo>
                    <a:pt x="947" y="2738"/>
                  </a:lnTo>
                  <a:lnTo>
                    <a:pt x="1048" y="2671"/>
                  </a:lnTo>
                  <a:lnTo>
                    <a:pt x="1116" y="2535"/>
                  </a:lnTo>
                  <a:lnTo>
                    <a:pt x="1150" y="2468"/>
                  </a:lnTo>
                  <a:lnTo>
                    <a:pt x="1150" y="2468"/>
                  </a:lnTo>
                  <a:lnTo>
                    <a:pt x="1183" y="2637"/>
                  </a:lnTo>
                  <a:lnTo>
                    <a:pt x="1251" y="2806"/>
                  </a:lnTo>
                  <a:lnTo>
                    <a:pt x="1319" y="2975"/>
                  </a:lnTo>
                  <a:lnTo>
                    <a:pt x="1454" y="3144"/>
                  </a:lnTo>
                  <a:lnTo>
                    <a:pt x="1589" y="3279"/>
                  </a:lnTo>
                  <a:lnTo>
                    <a:pt x="1690" y="3313"/>
                  </a:lnTo>
                  <a:lnTo>
                    <a:pt x="1792" y="3347"/>
                  </a:lnTo>
                  <a:lnTo>
                    <a:pt x="1893" y="3347"/>
                  </a:lnTo>
                  <a:lnTo>
                    <a:pt x="2028" y="3313"/>
                  </a:lnTo>
                  <a:lnTo>
                    <a:pt x="2028" y="3313"/>
                  </a:lnTo>
                  <a:lnTo>
                    <a:pt x="2130" y="3245"/>
                  </a:lnTo>
                  <a:lnTo>
                    <a:pt x="2231" y="3178"/>
                  </a:lnTo>
                  <a:lnTo>
                    <a:pt x="2299" y="3110"/>
                  </a:lnTo>
                  <a:lnTo>
                    <a:pt x="2333" y="2975"/>
                  </a:lnTo>
                  <a:lnTo>
                    <a:pt x="2333" y="2738"/>
                  </a:lnTo>
                  <a:lnTo>
                    <a:pt x="2333" y="2468"/>
                  </a:lnTo>
                  <a:lnTo>
                    <a:pt x="2333" y="2197"/>
                  </a:lnTo>
                  <a:lnTo>
                    <a:pt x="2367" y="1927"/>
                  </a:lnTo>
                  <a:lnTo>
                    <a:pt x="2400" y="1792"/>
                  </a:lnTo>
                  <a:lnTo>
                    <a:pt x="2468" y="1690"/>
                  </a:lnTo>
                  <a:lnTo>
                    <a:pt x="2536" y="1589"/>
                  </a:lnTo>
                  <a:lnTo>
                    <a:pt x="2637" y="1521"/>
                  </a:lnTo>
                  <a:lnTo>
                    <a:pt x="2637" y="1521"/>
                  </a:lnTo>
                  <a:lnTo>
                    <a:pt x="2907" y="1420"/>
                  </a:lnTo>
                  <a:lnTo>
                    <a:pt x="3212" y="1318"/>
                  </a:lnTo>
                  <a:lnTo>
                    <a:pt x="3482" y="1251"/>
                  </a:lnTo>
                  <a:lnTo>
                    <a:pt x="3752" y="1183"/>
                  </a:lnTo>
                  <a:lnTo>
                    <a:pt x="3955" y="1082"/>
                  </a:lnTo>
                  <a:lnTo>
                    <a:pt x="4023" y="1014"/>
                  </a:lnTo>
                  <a:lnTo>
                    <a:pt x="4091" y="947"/>
                  </a:lnTo>
                  <a:lnTo>
                    <a:pt x="4124" y="845"/>
                  </a:lnTo>
                  <a:lnTo>
                    <a:pt x="4124" y="744"/>
                  </a:lnTo>
                  <a:lnTo>
                    <a:pt x="4091" y="642"/>
                  </a:lnTo>
                  <a:lnTo>
                    <a:pt x="4023" y="473"/>
                  </a:lnTo>
                  <a:lnTo>
                    <a:pt x="4023" y="473"/>
                  </a:lnTo>
                  <a:lnTo>
                    <a:pt x="3922" y="338"/>
                  </a:lnTo>
                  <a:lnTo>
                    <a:pt x="3820" y="237"/>
                  </a:lnTo>
                  <a:lnTo>
                    <a:pt x="3685" y="135"/>
                  </a:lnTo>
                  <a:lnTo>
                    <a:pt x="3550" y="102"/>
                  </a:lnTo>
                  <a:lnTo>
                    <a:pt x="3212" y="0"/>
                  </a:lnTo>
                  <a:lnTo>
                    <a:pt x="2874" y="0"/>
                  </a:lnTo>
                  <a:lnTo>
                    <a:pt x="2536" y="34"/>
                  </a:lnTo>
                  <a:lnTo>
                    <a:pt x="2299" y="68"/>
                  </a:lnTo>
                  <a:lnTo>
                    <a:pt x="2028" y="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396;p71">
              <a:extLst>
                <a:ext uri="{FF2B5EF4-FFF2-40B4-BE49-F238E27FC236}">
                  <a16:creationId xmlns:a16="http://schemas.microsoft.com/office/drawing/2014/main" xmlns="" id="{3733B7BF-D02C-4535-A276-876086323499}"/>
                </a:ext>
              </a:extLst>
            </p:cNvPr>
            <p:cNvSpPr/>
            <p:nvPr/>
          </p:nvSpPr>
          <p:spPr>
            <a:xfrm>
              <a:off x="5205700" y="2482675"/>
              <a:ext cx="25" cy="875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34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8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397;p71">
              <a:extLst>
                <a:ext uri="{FF2B5EF4-FFF2-40B4-BE49-F238E27FC236}">
                  <a16:creationId xmlns:a16="http://schemas.microsoft.com/office/drawing/2014/main" xmlns="" id="{DF245CBA-F36B-45EC-917F-46C09C8D77D8}"/>
                </a:ext>
              </a:extLst>
            </p:cNvPr>
            <p:cNvSpPr/>
            <p:nvPr/>
          </p:nvSpPr>
          <p:spPr>
            <a:xfrm>
              <a:off x="5205700" y="248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398;p71">
              <a:extLst>
                <a:ext uri="{FF2B5EF4-FFF2-40B4-BE49-F238E27FC236}">
                  <a16:creationId xmlns:a16="http://schemas.microsoft.com/office/drawing/2014/main" xmlns="" id="{F3811F5C-1D15-4C5F-B1B8-12874C697ABA}"/>
                </a:ext>
              </a:extLst>
            </p:cNvPr>
            <p:cNvSpPr/>
            <p:nvPr/>
          </p:nvSpPr>
          <p:spPr>
            <a:xfrm>
              <a:off x="5205700" y="2482675"/>
              <a:ext cx="25" cy="875"/>
            </a:xfrm>
            <a:custGeom>
              <a:avLst/>
              <a:gdLst/>
              <a:ahLst/>
              <a:cxnLst/>
              <a:rect l="l" t="t" r="r" b="b"/>
              <a:pathLst>
                <a:path w="1" h="3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399;p71">
              <a:extLst>
                <a:ext uri="{FF2B5EF4-FFF2-40B4-BE49-F238E27FC236}">
                  <a16:creationId xmlns:a16="http://schemas.microsoft.com/office/drawing/2014/main" xmlns="" id="{233C4038-A282-475A-9953-5DB9229F03DF}"/>
                </a:ext>
              </a:extLst>
            </p:cNvPr>
            <p:cNvSpPr/>
            <p:nvPr/>
          </p:nvSpPr>
          <p:spPr>
            <a:xfrm>
              <a:off x="5205700" y="2482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00;p71">
              <a:extLst>
                <a:ext uri="{FF2B5EF4-FFF2-40B4-BE49-F238E27FC236}">
                  <a16:creationId xmlns:a16="http://schemas.microsoft.com/office/drawing/2014/main" xmlns="" id="{3CA5D658-B303-4296-8EA9-9F7CB87CCCF5}"/>
                </a:ext>
              </a:extLst>
            </p:cNvPr>
            <p:cNvSpPr/>
            <p:nvPr/>
          </p:nvSpPr>
          <p:spPr>
            <a:xfrm>
              <a:off x="5194700" y="2427725"/>
              <a:ext cx="79475" cy="70175"/>
            </a:xfrm>
            <a:custGeom>
              <a:avLst/>
              <a:gdLst/>
              <a:ahLst/>
              <a:cxnLst/>
              <a:rect l="l" t="t" r="r" b="b"/>
              <a:pathLst>
                <a:path w="3179" h="2807" extrusionOk="0">
                  <a:moveTo>
                    <a:pt x="1285" y="1"/>
                  </a:moveTo>
                  <a:lnTo>
                    <a:pt x="1184" y="542"/>
                  </a:lnTo>
                  <a:lnTo>
                    <a:pt x="1015" y="1117"/>
                  </a:lnTo>
                  <a:lnTo>
                    <a:pt x="947" y="1286"/>
                  </a:lnTo>
                  <a:lnTo>
                    <a:pt x="880" y="1421"/>
                  </a:lnTo>
                  <a:lnTo>
                    <a:pt x="744" y="1556"/>
                  </a:lnTo>
                  <a:lnTo>
                    <a:pt x="643" y="1657"/>
                  </a:lnTo>
                  <a:lnTo>
                    <a:pt x="508" y="1725"/>
                  </a:lnTo>
                  <a:lnTo>
                    <a:pt x="373" y="1793"/>
                  </a:lnTo>
                  <a:lnTo>
                    <a:pt x="204" y="1860"/>
                  </a:lnTo>
                  <a:lnTo>
                    <a:pt x="1" y="1860"/>
                  </a:lnTo>
                  <a:lnTo>
                    <a:pt x="68" y="1995"/>
                  </a:lnTo>
                  <a:lnTo>
                    <a:pt x="170" y="2097"/>
                  </a:lnTo>
                  <a:lnTo>
                    <a:pt x="305" y="2164"/>
                  </a:lnTo>
                  <a:lnTo>
                    <a:pt x="440" y="2198"/>
                  </a:lnTo>
                  <a:lnTo>
                    <a:pt x="440" y="2232"/>
                  </a:lnTo>
                  <a:lnTo>
                    <a:pt x="778" y="2232"/>
                  </a:lnTo>
                  <a:lnTo>
                    <a:pt x="880" y="2198"/>
                  </a:lnTo>
                  <a:lnTo>
                    <a:pt x="947" y="2164"/>
                  </a:lnTo>
                  <a:lnTo>
                    <a:pt x="1015" y="2097"/>
                  </a:lnTo>
                  <a:lnTo>
                    <a:pt x="1049" y="1995"/>
                  </a:lnTo>
                  <a:lnTo>
                    <a:pt x="1083" y="1928"/>
                  </a:lnTo>
                  <a:lnTo>
                    <a:pt x="1116" y="2063"/>
                  </a:lnTo>
                  <a:lnTo>
                    <a:pt x="1218" y="2367"/>
                  </a:lnTo>
                  <a:lnTo>
                    <a:pt x="1319" y="2536"/>
                  </a:lnTo>
                  <a:lnTo>
                    <a:pt x="1454" y="2672"/>
                  </a:lnTo>
                  <a:lnTo>
                    <a:pt x="1590" y="2773"/>
                  </a:lnTo>
                  <a:lnTo>
                    <a:pt x="1792" y="2807"/>
                  </a:lnTo>
                  <a:lnTo>
                    <a:pt x="1961" y="2773"/>
                  </a:lnTo>
                  <a:lnTo>
                    <a:pt x="2063" y="2739"/>
                  </a:lnTo>
                  <a:lnTo>
                    <a:pt x="2130" y="2672"/>
                  </a:lnTo>
                  <a:lnTo>
                    <a:pt x="2232" y="2536"/>
                  </a:lnTo>
                  <a:lnTo>
                    <a:pt x="2266" y="2367"/>
                  </a:lnTo>
                  <a:lnTo>
                    <a:pt x="2266" y="2164"/>
                  </a:lnTo>
                  <a:lnTo>
                    <a:pt x="2266" y="1691"/>
                  </a:lnTo>
                  <a:lnTo>
                    <a:pt x="2266" y="1455"/>
                  </a:lnTo>
                  <a:lnTo>
                    <a:pt x="2333" y="1286"/>
                  </a:lnTo>
                  <a:lnTo>
                    <a:pt x="2435" y="1117"/>
                  </a:lnTo>
                  <a:lnTo>
                    <a:pt x="2502" y="1049"/>
                  </a:lnTo>
                  <a:lnTo>
                    <a:pt x="2570" y="981"/>
                  </a:lnTo>
                  <a:lnTo>
                    <a:pt x="2874" y="880"/>
                  </a:lnTo>
                  <a:lnTo>
                    <a:pt x="3178" y="778"/>
                  </a:lnTo>
                  <a:lnTo>
                    <a:pt x="2063" y="440"/>
                  </a:lnTo>
                  <a:lnTo>
                    <a:pt x="1691" y="238"/>
                  </a:lnTo>
                  <a:lnTo>
                    <a:pt x="1285" y="1"/>
                  </a:lnTo>
                  <a:close/>
                </a:path>
              </a:pathLst>
            </a:custGeom>
            <a:solidFill>
              <a:srgbClr val="551A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01;p71">
              <a:extLst>
                <a:ext uri="{FF2B5EF4-FFF2-40B4-BE49-F238E27FC236}">
                  <a16:creationId xmlns:a16="http://schemas.microsoft.com/office/drawing/2014/main" xmlns="" id="{A35ED9F2-2E47-432F-AC8C-CE69D881A5E7}"/>
                </a:ext>
              </a:extLst>
            </p:cNvPr>
            <p:cNvSpPr/>
            <p:nvPr/>
          </p:nvSpPr>
          <p:spPr>
            <a:xfrm>
              <a:off x="5194700" y="2427725"/>
              <a:ext cx="79475" cy="70175"/>
            </a:xfrm>
            <a:custGeom>
              <a:avLst/>
              <a:gdLst/>
              <a:ahLst/>
              <a:cxnLst/>
              <a:rect l="l" t="t" r="r" b="b"/>
              <a:pathLst>
                <a:path w="3179" h="2807" fill="none" extrusionOk="0">
                  <a:moveTo>
                    <a:pt x="1285" y="1"/>
                  </a:moveTo>
                  <a:lnTo>
                    <a:pt x="1285" y="1"/>
                  </a:lnTo>
                  <a:lnTo>
                    <a:pt x="1184" y="542"/>
                  </a:lnTo>
                  <a:lnTo>
                    <a:pt x="1015" y="1117"/>
                  </a:lnTo>
                  <a:lnTo>
                    <a:pt x="1015" y="1117"/>
                  </a:lnTo>
                  <a:lnTo>
                    <a:pt x="947" y="1286"/>
                  </a:lnTo>
                  <a:lnTo>
                    <a:pt x="880" y="1421"/>
                  </a:lnTo>
                  <a:lnTo>
                    <a:pt x="744" y="1556"/>
                  </a:lnTo>
                  <a:lnTo>
                    <a:pt x="643" y="1657"/>
                  </a:lnTo>
                  <a:lnTo>
                    <a:pt x="508" y="1725"/>
                  </a:lnTo>
                  <a:lnTo>
                    <a:pt x="373" y="1793"/>
                  </a:lnTo>
                  <a:lnTo>
                    <a:pt x="204" y="1860"/>
                  </a:lnTo>
                  <a:lnTo>
                    <a:pt x="35" y="1860"/>
                  </a:lnTo>
                  <a:lnTo>
                    <a:pt x="35" y="1860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68" y="1995"/>
                  </a:lnTo>
                  <a:lnTo>
                    <a:pt x="170" y="2097"/>
                  </a:lnTo>
                  <a:lnTo>
                    <a:pt x="305" y="2164"/>
                  </a:lnTo>
                  <a:lnTo>
                    <a:pt x="440" y="2198"/>
                  </a:lnTo>
                  <a:lnTo>
                    <a:pt x="440" y="2198"/>
                  </a:lnTo>
                  <a:lnTo>
                    <a:pt x="440" y="2198"/>
                  </a:lnTo>
                  <a:lnTo>
                    <a:pt x="440" y="2198"/>
                  </a:lnTo>
                  <a:lnTo>
                    <a:pt x="440" y="2198"/>
                  </a:lnTo>
                  <a:lnTo>
                    <a:pt x="440" y="2198"/>
                  </a:lnTo>
                  <a:lnTo>
                    <a:pt x="440" y="2232"/>
                  </a:lnTo>
                  <a:lnTo>
                    <a:pt x="440" y="2232"/>
                  </a:lnTo>
                  <a:lnTo>
                    <a:pt x="440" y="2232"/>
                  </a:lnTo>
                  <a:lnTo>
                    <a:pt x="440" y="2232"/>
                  </a:lnTo>
                  <a:lnTo>
                    <a:pt x="440" y="2232"/>
                  </a:lnTo>
                  <a:lnTo>
                    <a:pt x="440" y="2232"/>
                  </a:lnTo>
                  <a:lnTo>
                    <a:pt x="440" y="2232"/>
                  </a:lnTo>
                  <a:lnTo>
                    <a:pt x="643" y="2232"/>
                  </a:lnTo>
                  <a:lnTo>
                    <a:pt x="643" y="2232"/>
                  </a:lnTo>
                  <a:lnTo>
                    <a:pt x="778" y="2232"/>
                  </a:lnTo>
                  <a:lnTo>
                    <a:pt x="880" y="2198"/>
                  </a:lnTo>
                  <a:lnTo>
                    <a:pt x="947" y="2164"/>
                  </a:lnTo>
                  <a:lnTo>
                    <a:pt x="1015" y="2097"/>
                  </a:lnTo>
                  <a:lnTo>
                    <a:pt x="1049" y="1995"/>
                  </a:lnTo>
                  <a:lnTo>
                    <a:pt x="1083" y="1928"/>
                  </a:lnTo>
                  <a:lnTo>
                    <a:pt x="1083" y="1928"/>
                  </a:lnTo>
                  <a:lnTo>
                    <a:pt x="1116" y="2063"/>
                  </a:lnTo>
                  <a:lnTo>
                    <a:pt x="1218" y="2367"/>
                  </a:lnTo>
                  <a:lnTo>
                    <a:pt x="1319" y="2536"/>
                  </a:lnTo>
                  <a:lnTo>
                    <a:pt x="1454" y="2672"/>
                  </a:lnTo>
                  <a:lnTo>
                    <a:pt x="1590" y="2773"/>
                  </a:lnTo>
                  <a:lnTo>
                    <a:pt x="1792" y="2807"/>
                  </a:lnTo>
                  <a:lnTo>
                    <a:pt x="1792" y="2807"/>
                  </a:lnTo>
                  <a:lnTo>
                    <a:pt x="1961" y="2773"/>
                  </a:lnTo>
                  <a:lnTo>
                    <a:pt x="1961" y="2773"/>
                  </a:lnTo>
                  <a:lnTo>
                    <a:pt x="2063" y="2739"/>
                  </a:lnTo>
                  <a:lnTo>
                    <a:pt x="2130" y="2672"/>
                  </a:lnTo>
                  <a:lnTo>
                    <a:pt x="2232" y="2536"/>
                  </a:lnTo>
                  <a:lnTo>
                    <a:pt x="2266" y="2367"/>
                  </a:lnTo>
                  <a:lnTo>
                    <a:pt x="2266" y="2164"/>
                  </a:lnTo>
                  <a:lnTo>
                    <a:pt x="2266" y="2164"/>
                  </a:lnTo>
                  <a:lnTo>
                    <a:pt x="2266" y="1691"/>
                  </a:lnTo>
                  <a:lnTo>
                    <a:pt x="2266" y="1691"/>
                  </a:lnTo>
                  <a:lnTo>
                    <a:pt x="2266" y="1455"/>
                  </a:lnTo>
                  <a:lnTo>
                    <a:pt x="2333" y="1286"/>
                  </a:lnTo>
                  <a:lnTo>
                    <a:pt x="2435" y="1117"/>
                  </a:lnTo>
                  <a:lnTo>
                    <a:pt x="2502" y="1049"/>
                  </a:lnTo>
                  <a:lnTo>
                    <a:pt x="2570" y="981"/>
                  </a:lnTo>
                  <a:lnTo>
                    <a:pt x="2570" y="981"/>
                  </a:lnTo>
                  <a:lnTo>
                    <a:pt x="2874" y="880"/>
                  </a:lnTo>
                  <a:lnTo>
                    <a:pt x="3178" y="778"/>
                  </a:lnTo>
                  <a:lnTo>
                    <a:pt x="3178" y="778"/>
                  </a:lnTo>
                  <a:lnTo>
                    <a:pt x="2063" y="440"/>
                  </a:lnTo>
                  <a:lnTo>
                    <a:pt x="2063" y="440"/>
                  </a:lnTo>
                  <a:lnTo>
                    <a:pt x="1691" y="238"/>
                  </a:lnTo>
                  <a:lnTo>
                    <a:pt x="12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402;p71">
              <a:extLst>
                <a:ext uri="{FF2B5EF4-FFF2-40B4-BE49-F238E27FC236}">
                  <a16:creationId xmlns:a16="http://schemas.microsoft.com/office/drawing/2014/main" xmlns="" id="{7C7B2EB0-3D63-4E7F-83C0-E1671A77DED4}"/>
                </a:ext>
              </a:extLst>
            </p:cNvPr>
            <p:cNvSpPr/>
            <p:nvPr/>
          </p:nvSpPr>
          <p:spPr>
            <a:xfrm>
              <a:off x="5193025" y="2425200"/>
              <a:ext cx="27050" cy="56650"/>
            </a:xfrm>
            <a:custGeom>
              <a:avLst/>
              <a:gdLst/>
              <a:ahLst/>
              <a:cxnLst/>
              <a:rect l="l" t="t" r="r" b="b"/>
              <a:pathLst>
                <a:path w="1082" h="2266" extrusionOk="0">
                  <a:moveTo>
                    <a:pt x="1014" y="1"/>
                  </a:moveTo>
                  <a:lnTo>
                    <a:pt x="845" y="68"/>
                  </a:lnTo>
                  <a:lnTo>
                    <a:pt x="710" y="136"/>
                  </a:lnTo>
                  <a:lnTo>
                    <a:pt x="609" y="237"/>
                  </a:lnTo>
                  <a:lnTo>
                    <a:pt x="372" y="474"/>
                  </a:lnTo>
                  <a:lnTo>
                    <a:pt x="203" y="744"/>
                  </a:lnTo>
                  <a:lnTo>
                    <a:pt x="102" y="981"/>
                  </a:lnTo>
                  <a:lnTo>
                    <a:pt x="34" y="1218"/>
                  </a:lnTo>
                  <a:lnTo>
                    <a:pt x="0" y="1488"/>
                  </a:lnTo>
                  <a:lnTo>
                    <a:pt x="34" y="1758"/>
                  </a:lnTo>
                  <a:lnTo>
                    <a:pt x="68" y="1927"/>
                  </a:lnTo>
                  <a:lnTo>
                    <a:pt x="169" y="2063"/>
                  </a:lnTo>
                  <a:lnTo>
                    <a:pt x="304" y="2198"/>
                  </a:lnTo>
                  <a:lnTo>
                    <a:pt x="440" y="2265"/>
                  </a:lnTo>
                  <a:lnTo>
                    <a:pt x="609" y="2265"/>
                  </a:lnTo>
                  <a:lnTo>
                    <a:pt x="744" y="2232"/>
                  </a:lnTo>
                  <a:lnTo>
                    <a:pt x="947" y="2164"/>
                  </a:lnTo>
                  <a:lnTo>
                    <a:pt x="1014" y="2096"/>
                  </a:lnTo>
                  <a:lnTo>
                    <a:pt x="1014" y="2096"/>
                  </a:lnTo>
                  <a:lnTo>
                    <a:pt x="913" y="2130"/>
                  </a:lnTo>
                  <a:lnTo>
                    <a:pt x="744" y="2164"/>
                  </a:lnTo>
                  <a:lnTo>
                    <a:pt x="473" y="2164"/>
                  </a:lnTo>
                  <a:lnTo>
                    <a:pt x="372" y="2096"/>
                  </a:lnTo>
                  <a:lnTo>
                    <a:pt x="271" y="1995"/>
                  </a:lnTo>
                  <a:lnTo>
                    <a:pt x="203" y="1894"/>
                  </a:lnTo>
                  <a:lnTo>
                    <a:pt x="169" y="1758"/>
                  </a:lnTo>
                  <a:lnTo>
                    <a:pt x="169" y="1488"/>
                  </a:lnTo>
                  <a:lnTo>
                    <a:pt x="203" y="1251"/>
                  </a:lnTo>
                  <a:lnTo>
                    <a:pt x="271" y="1015"/>
                  </a:lnTo>
                  <a:lnTo>
                    <a:pt x="372" y="778"/>
                  </a:lnTo>
                  <a:lnTo>
                    <a:pt x="507" y="541"/>
                  </a:lnTo>
                  <a:lnTo>
                    <a:pt x="676" y="305"/>
                  </a:lnTo>
                  <a:lnTo>
                    <a:pt x="879" y="136"/>
                  </a:lnTo>
                  <a:lnTo>
                    <a:pt x="1048" y="34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403;p71">
              <a:extLst>
                <a:ext uri="{FF2B5EF4-FFF2-40B4-BE49-F238E27FC236}">
                  <a16:creationId xmlns:a16="http://schemas.microsoft.com/office/drawing/2014/main" xmlns="" id="{082D89F0-72AE-40E0-81A2-F4FEFC55B9A5}"/>
                </a:ext>
              </a:extLst>
            </p:cNvPr>
            <p:cNvSpPr/>
            <p:nvPr/>
          </p:nvSpPr>
          <p:spPr>
            <a:xfrm>
              <a:off x="5220050" y="2445475"/>
              <a:ext cx="45675" cy="51575"/>
            </a:xfrm>
            <a:custGeom>
              <a:avLst/>
              <a:gdLst/>
              <a:ahLst/>
              <a:cxnLst/>
              <a:rect l="l" t="t" r="r" b="b"/>
              <a:pathLst>
                <a:path w="1827" h="2063" extrusionOk="0">
                  <a:moveTo>
                    <a:pt x="170" y="1"/>
                  </a:moveTo>
                  <a:lnTo>
                    <a:pt x="102" y="102"/>
                  </a:lnTo>
                  <a:lnTo>
                    <a:pt x="35" y="373"/>
                  </a:lnTo>
                  <a:lnTo>
                    <a:pt x="1" y="745"/>
                  </a:lnTo>
                  <a:lnTo>
                    <a:pt x="35" y="1150"/>
                  </a:lnTo>
                  <a:lnTo>
                    <a:pt x="69" y="1387"/>
                  </a:lnTo>
                  <a:lnTo>
                    <a:pt x="136" y="1590"/>
                  </a:lnTo>
                  <a:lnTo>
                    <a:pt x="238" y="1759"/>
                  </a:lnTo>
                  <a:lnTo>
                    <a:pt x="373" y="1928"/>
                  </a:lnTo>
                  <a:lnTo>
                    <a:pt x="508" y="2029"/>
                  </a:lnTo>
                  <a:lnTo>
                    <a:pt x="643" y="2063"/>
                  </a:lnTo>
                  <a:lnTo>
                    <a:pt x="880" y="2063"/>
                  </a:lnTo>
                  <a:lnTo>
                    <a:pt x="1015" y="1962"/>
                  </a:lnTo>
                  <a:lnTo>
                    <a:pt x="1116" y="1826"/>
                  </a:lnTo>
                  <a:lnTo>
                    <a:pt x="1184" y="1657"/>
                  </a:lnTo>
                  <a:lnTo>
                    <a:pt x="1252" y="1454"/>
                  </a:lnTo>
                  <a:lnTo>
                    <a:pt x="1319" y="1049"/>
                  </a:lnTo>
                  <a:lnTo>
                    <a:pt x="1387" y="643"/>
                  </a:lnTo>
                  <a:lnTo>
                    <a:pt x="1455" y="474"/>
                  </a:lnTo>
                  <a:lnTo>
                    <a:pt x="1556" y="339"/>
                  </a:lnTo>
                  <a:lnTo>
                    <a:pt x="1657" y="238"/>
                  </a:lnTo>
                  <a:lnTo>
                    <a:pt x="1759" y="170"/>
                  </a:lnTo>
                  <a:lnTo>
                    <a:pt x="1826" y="102"/>
                  </a:lnTo>
                  <a:lnTo>
                    <a:pt x="1725" y="136"/>
                  </a:lnTo>
                  <a:lnTo>
                    <a:pt x="1624" y="170"/>
                  </a:lnTo>
                  <a:lnTo>
                    <a:pt x="1488" y="271"/>
                  </a:lnTo>
                  <a:lnTo>
                    <a:pt x="1387" y="440"/>
                  </a:lnTo>
                  <a:lnTo>
                    <a:pt x="1286" y="609"/>
                  </a:lnTo>
                  <a:lnTo>
                    <a:pt x="1218" y="812"/>
                  </a:lnTo>
                  <a:lnTo>
                    <a:pt x="1184" y="1015"/>
                  </a:lnTo>
                  <a:lnTo>
                    <a:pt x="1083" y="1421"/>
                  </a:lnTo>
                  <a:lnTo>
                    <a:pt x="1049" y="1623"/>
                  </a:lnTo>
                  <a:lnTo>
                    <a:pt x="981" y="1759"/>
                  </a:lnTo>
                  <a:lnTo>
                    <a:pt x="914" y="1860"/>
                  </a:lnTo>
                  <a:lnTo>
                    <a:pt x="846" y="1894"/>
                  </a:lnTo>
                  <a:lnTo>
                    <a:pt x="677" y="1894"/>
                  </a:lnTo>
                  <a:lnTo>
                    <a:pt x="576" y="1860"/>
                  </a:lnTo>
                  <a:lnTo>
                    <a:pt x="474" y="1793"/>
                  </a:lnTo>
                  <a:lnTo>
                    <a:pt x="373" y="1691"/>
                  </a:lnTo>
                  <a:lnTo>
                    <a:pt x="271" y="1522"/>
                  </a:lnTo>
                  <a:lnTo>
                    <a:pt x="204" y="1353"/>
                  </a:lnTo>
                  <a:lnTo>
                    <a:pt x="136" y="1150"/>
                  </a:lnTo>
                  <a:lnTo>
                    <a:pt x="102" y="745"/>
                  </a:lnTo>
                  <a:lnTo>
                    <a:pt x="102" y="373"/>
                  </a:lnTo>
                  <a:lnTo>
                    <a:pt x="136" y="102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404;p71">
              <a:extLst>
                <a:ext uri="{FF2B5EF4-FFF2-40B4-BE49-F238E27FC236}">
                  <a16:creationId xmlns:a16="http://schemas.microsoft.com/office/drawing/2014/main" xmlns="" id="{E50200D8-8147-4947-B595-1E5BF16C37CA}"/>
                </a:ext>
              </a:extLst>
            </p:cNvPr>
            <p:cNvSpPr/>
            <p:nvPr/>
          </p:nvSpPr>
          <p:spPr>
            <a:xfrm>
              <a:off x="5257250" y="2433650"/>
              <a:ext cx="103125" cy="82850"/>
            </a:xfrm>
            <a:custGeom>
              <a:avLst/>
              <a:gdLst/>
              <a:ahLst/>
              <a:cxnLst/>
              <a:rect l="l" t="t" r="r" b="b"/>
              <a:pathLst>
                <a:path w="4125" h="3314" extrusionOk="0">
                  <a:moveTo>
                    <a:pt x="2569" y="1"/>
                  </a:moveTo>
                  <a:lnTo>
                    <a:pt x="2299" y="68"/>
                  </a:lnTo>
                  <a:lnTo>
                    <a:pt x="2029" y="136"/>
                  </a:lnTo>
                  <a:lnTo>
                    <a:pt x="1860" y="136"/>
                  </a:lnTo>
                  <a:lnTo>
                    <a:pt x="1657" y="170"/>
                  </a:lnTo>
                  <a:lnTo>
                    <a:pt x="1386" y="203"/>
                  </a:lnTo>
                  <a:lnTo>
                    <a:pt x="1116" y="305"/>
                  </a:lnTo>
                  <a:lnTo>
                    <a:pt x="812" y="474"/>
                  </a:lnTo>
                  <a:lnTo>
                    <a:pt x="541" y="711"/>
                  </a:lnTo>
                  <a:lnTo>
                    <a:pt x="440" y="846"/>
                  </a:lnTo>
                  <a:lnTo>
                    <a:pt x="305" y="1015"/>
                  </a:lnTo>
                  <a:lnTo>
                    <a:pt x="136" y="1353"/>
                  </a:lnTo>
                  <a:lnTo>
                    <a:pt x="34" y="1657"/>
                  </a:lnTo>
                  <a:lnTo>
                    <a:pt x="0" y="1961"/>
                  </a:lnTo>
                  <a:lnTo>
                    <a:pt x="0" y="2198"/>
                  </a:lnTo>
                  <a:lnTo>
                    <a:pt x="68" y="2401"/>
                  </a:lnTo>
                  <a:lnTo>
                    <a:pt x="169" y="2536"/>
                  </a:lnTo>
                  <a:lnTo>
                    <a:pt x="338" y="2671"/>
                  </a:lnTo>
                  <a:lnTo>
                    <a:pt x="541" y="2739"/>
                  </a:lnTo>
                  <a:lnTo>
                    <a:pt x="710" y="2773"/>
                  </a:lnTo>
                  <a:lnTo>
                    <a:pt x="845" y="2739"/>
                  </a:lnTo>
                  <a:lnTo>
                    <a:pt x="981" y="2705"/>
                  </a:lnTo>
                  <a:lnTo>
                    <a:pt x="1048" y="2637"/>
                  </a:lnTo>
                  <a:lnTo>
                    <a:pt x="1116" y="2536"/>
                  </a:lnTo>
                  <a:lnTo>
                    <a:pt x="1150" y="2468"/>
                  </a:lnTo>
                  <a:lnTo>
                    <a:pt x="1183" y="2604"/>
                  </a:lnTo>
                  <a:lnTo>
                    <a:pt x="1251" y="2773"/>
                  </a:lnTo>
                  <a:lnTo>
                    <a:pt x="1319" y="2942"/>
                  </a:lnTo>
                  <a:lnTo>
                    <a:pt x="1454" y="3111"/>
                  </a:lnTo>
                  <a:lnTo>
                    <a:pt x="1623" y="3246"/>
                  </a:lnTo>
                  <a:lnTo>
                    <a:pt x="1691" y="3280"/>
                  </a:lnTo>
                  <a:lnTo>
                    <a:pt x="1792" y="3313"/>
                  </a:lnTo>
                  <a:lnTo>
                    <a:pt x="1927" y="3313"/>
                  </a:lnTo>
                  <a:lnTo>
                    <a:pt x="2029" y="3280"/>
                  </a:lnTo>
                  <a:lnTo>
                    <a:pt x="2164" y="3246"/>
                  </a:lnTo>
                  <a:lnTo>
                    <a:pt x="2231" y="3178"/>
                  </a:lnTo>
                  <a:lnTo>
                    <a:pt x="2299" y="3077"/>
                  </a:lnTo>
                  <a:lnTo>
                    <a:pt x="2333" y="2975"/>
                  </a:lnTo>
                  <a:lnTo>
                    <a:pt x="2367" y="2739"/>
                  </a:lnTo>
                  <a:lnTo>
                    <a:pt x="2333" y="2435"/>
                  </a:lnTo>
                  <a:lnTo>
                    <a:pt x="2333" y="2164"/>
                  </a:lnTo>
                  <a:lnTo>
                    <a:pt x="2367" y="1894"/>
                  </a:lnTo>
                  <a:lnTo>
                    <a:pt x="2400" y="1758"/>
                  </a:lnTo>
                  <a:lnTo>
                    <a:pt x="2468" y="1657"/>
                  </a:lnTo>
                  <a:lnTo>
                    <a:pt x="2536" y="1589"/>
                  </a:lnTo>
                  <a:lnTo>
                    <a:pt x="2671" y="1488"/>
                  </a:lnTo>
                  <a:lnTo>
                    <a:pt x="2941" y="1387"/>
                  </a:lnTo>
                  <a:lnTo>
                    <a:pt x="3212" y="1319"/>
                  </a:lnTo>
                  <a:lnTo>
                    <a:pt x="3516" y="1251"/>
                  </a:lnTo>
                  <a:lnTo>
                    <a:pt x="3753" y="1150"/>
                  </a:lnTo>
                  <a:lnTo>
                    <a:pt x="3955" y="1082"/>
                  </a:lnTo>
                  <a:lnTo>
                    <a:pt x="4023" y="1015"/>
                  </a:lnTo>
                  <a:lnTo>
                    <a:pt x="4091" y="913"/>
                  </a:lnTo>
                  <a:lnTo>
                    <a:pt x="4124" y="846"/>
                  </a:lnTo>
                  <a:lnTo>
                    <a:pt x="4124" y="744"/>
                  </a:lnTo>
                  <a:lnTo>
                    <a:pt x="4091" y="609"/>
                  </a:lnTo>
                  <a:lnTo>
                    <a:pt x="4023" y="474"/>
                  </a:lnTo>
                  <a:lnTo>
                    <a:pt x="3955" y="339"/>
                  </a:lnTo>
                  <a:lnTo>
                    <a:pt x="3820" y="203"/>
                  </a:lnTo>
                  <a:lnTo>
                    <a:pt x="3685" y="136"/>
                  </a:lnTo>
                  <a:lnTo>
                    <a:pt x="3550" y="68"/>
                  </a:lnTo>
                  <a:lnTo>
                    <a:pt x="3212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405;p71">
              <a:extLst>
                <a:ext uri="{FF2B5EF4-FFF2-40B4-BE49-F238E27FC236}">
                  <a16:creationId xmlns:a16="http://schemas.microsoft.com/office/drawing/2014/main" xmlns="" id="{E993778F-95E8-473C-BB5B-9B4D4D549D13}"/>
                </a:ext>
              </a:extLst>
            </p:cNvPr>
            <p:cNvSpPr/>
            <p:nvPr/>
          </p:nvSpPr>
          <p:spPr>
            <a:xfrm>
              <a:off x="5257250" y="2433650"/>
              <a:ext cx="103125" cy="82850"/>
            </a:xfrm>
            <a:custGeom>
              <a:avLst/>
              <a:gdLst/>
              <a:ahLst/>
              <a:cxnLst/>
              <a:rect l="l" t="t" r="r" b="b"/>
              <a:pathLst>
                <a:path w="4125" h="3314" fill="none" extrusionOk="0">
                  <a:moveTo>
                    <a:pt x="2029" y="136"/>
                  </a:moveTo>
                  <a:lnTo>
                    <a:pt x="2029" y="136"/>
                  </a:lnTo>
                  <a:lnTo>
                    <a:pt x="1860" y="136"/>
                  </a:lnTo>
                  <a:lnTo>
                    <a:pt x="1657" y="170"/>
                  </a:lnTo>
                  <a:lnTo>
                    <a:pt x="1386" y="203"/>
                  </a:lnTo>
                  <a:lnTo>
                    <a:pt x="1116" y="305"/>
                  </a:lnTo>
                  <a:lnTo>
                    <a:pt x="812" y="474"/>
                  </a:lnTo>
                  <a:lnTo>
                    <a:pt x="541" y="711"/>
                  </a:lnTo>
                  <a:lnTo>
                    <a:pt x="440" y="846"/>
                  </a:lnTo>
                  <a:lnTo>
                    <a:pt x="305" y="1015"/>
                  </a:lnTo>
                  <a:lnTo>
                    <a:pt x="305" y="1015"/>
                  </a:lnTo>
                  <a:lnTo>
                    <a:pt x="136" y="1353"/>
                  </a:lnTo>
                  <a:lnTo>
                    <a:pt x="34" y="1657"/>
                  </a:lnTo>
                  <a:lnTo>
                    <a:pt x="0" y="1961"/>
                  </a:lnTo>
                  <a:lnTo>
                    <a:pt x="0" y="2198"/>
                  </a:lnTo>
                  <a:lnTo>
                    <a:pt x="68" y="2401"/>
                  </a:lnTo>
                  <a:lnTo>
                    <a:pt x="169" y="2536"/>
                  </a:lnTo>
                  <a:lnTo>
                    <a:pt x="338" y="2671"/>
                  </a:lnTo>
                  <a:lnTo>
                    <a:pt x="541" y="2739"/>
                  </a:lnTo>
                  <a:lnTo>
                    <a:pt x="541" y="2739"/>
                  </a:lnTo>
                  <a:lnTo>
                    <a:pt x="710" y="2773"/>
                  </a:lnTo>
                  <a:lnTo>
                    <a:pt x="845" y="2739"/>
                  </a:lnTo>
                  <a:lnTo>
                    <a:pt x="981" y="2705"/>
                  </a:lnTo>
                  <a:lnTo>
                    <a:pt x="1048" y="2637"/>
                  </a:lnTo>
                  <a:lnTo>
                    <a:pt x="1116" y="2536"/>
                  </a:lnTo>
                  <a:lnTo>
                    <a:pt x="1150" y="2468"/>
                  </a:lnTo>
                  <a:lnTo>
                    <a:pt x="1150" y="2468"/>
                  </a:lnTo>
                  <a:lnTo>
                    <a:pt x="1183" y="2604"/>
                  </a:lnTo>
                  <a:lnTo>
                    <a:pt x="1251" y="2773"/>
                  </a:lnTo>
                  <a:lnTo>
                    <a:pt x="1319" y="2942"/>
                  </a:lnTo>
                  <a:lnTo>
                    <a:pt x="1454" y="3111"/>
                  </a:lnTo>
                  <a:lnTo>
                    <a:pt x="1623" y="3246"/>
                  </a:lnTo>
                  <a:lnTo>
                    <a:pt x="1691" y="3280"/>
                  </a:lnTo>
                  <a:lnTo>
                    <a:pt x="1792" y="3313"/>
                  </a:lnTo>
                  <a:lnTo>
                    <a:pt x="1927" y="3313"/>
                  </a:lnTo>
                  <a:lnTo>
                    <a:pt x="2029" y="3280"/>
                  </a:lnTo>
                  <a:lnTo>
                    <a:pt x="2029" y="3280"/>
                  </a:lnTo>
                  <a:lnTo>
                    <a:pt x="2164" y="3246"/>
                  </a:lnTo>
                  <a:lnTo>
                    <a:pt x="2231" y="3178"/>
                  </a:lnTo>
                  <a:lnTo>
                    <a:pt x="2299" y="3077"/>
                  </a:lnTo>
                  <a:lnTo>
                    <a:pt x="2333" y="2975"/>
                  </a:lnTo>
                  <a:lnTo>
                    <a:pt x="2367" y="2739"/>
                  </a:lnTo>
                  <a:lnTo>
                    <a:pt x="2333" y="2435"/>
                  </a:lnTo>
                  <a:lnTo>
                    <a:pt x="2333" y="2164"/>
                  </a:lnTo>
                  <a:lnTo>
                    <a:pt x="2367" y="1894"/>
                  </a:lnTo>
                  <a:lnTo>
                    <a:pt x="2400" y="1758"/>
                  </a:lnTo>
                  <a:lnTo>
                    <a:pt x="2468" y="1657"/>
                  </a:lnTo>
                  <a:lnTo>
                    <a:pt x="2536" y="1589"/>
                  </a:lnTo>
                  <a:lnTo>
                    <a:pt x="2671" y="1488"/>
                  </a:lnTo>
                  <a:lnTo>
                    <a:pt x="2671" y="1488"/>
                  </a:lnTo>
                  <a:lnTo>
                    <a:pt x="2941" y="1387"/>
                  </a:lnTo>
                  <a:lnTo>
                    <a:pt x="3212" y="1319"/>
                  </a:lnTo>
                  <a:lnTo>
                    <a:pt x="3516" y="1251"/>
                  </a:lnTo>
                  <a:lnTo>
                    <a:pt x="3753" y="1150"/>
                  </a:lnTo>
                  <a:lnTo>
                    <a:pt x="3955" y="1082"/>
                  </a:lnTo>
                  <a:lnTo>
                    <a:pt x="4023" y="1015"/>
                  </a:lnTo>
                  <a:lnTo>
                    <a:pt x="4091" y="913"/>
                  </a:lnTo>
                  <a:lnTo>
                    <a:pt x="4124" y="846"/>
                  </a:lnTo>
                  <a:lnTo>
                    <a:pt x="4124" y="744"/>
                  </a:lnTo>
                  <a:lnTo>
                    <a:pt x="4091" y="609"/>
                  </a:lnTo>
                  <a:lnTo>
                    <a:pt x="4023" y="474"/>
                  </a:lnTo>
                  <a:lnTo>
                    <a:pt x="4023" y="474"/>
                  </a:lnTo>
                  <a:lnTo>
                    <a:pt x="3955" y="339"/>
                  </a:lnTo>
                  <a:lnTo>
                    <a:pt x="3820" y="203"/>
                  </a:lnTo>
                  <a:lnTo>
                    <a:pt x="3685" y="136"/>
                  </a:lnTo>
                  <a:lnTo>
                    <a:pt x="3550" y="68"/>
                  </a:lnTo>
                  <a:lnTo>
                    <a:pt x="3212" y="1"/>
                  </a:lnTo>
                  <a:lnTo>
                    <a:pt x="2874" y="1"/>
                  </a:lnTo>
                  <a:lnTo>
                    <a:pt x="2569" y="1"/>
                  </a:lnTo>
                  <a:lnTo>
                    <a:pt x="2299" y="68"/>
                  </a:lnTo>
                  <a:lnTo>
                    <a:pt x="2029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406;p71">
              <a:extLst>
                <a:ext uri="{FF2B5EF4-FFF2-40B4-BE49-F238E27FC236}">
                  <a16:creationId xmlns:a16="http://schemas.microsoft.com/office/drawing/2014/main" xmlns="" id="{AEC7D3BC-DA0B-423F-B3E7-D3A377A421A3}"/>
                </a:ext>
              </a:extLst>
            </p:cNvPr>
            <p:cNvSpPr/>
            <p:nvPr/>
          </p:nvSpPr>
          <p:spPr>
            <a:xfrm>
              <a:off x="5269925" y="2502100"/>
              <a:ext cx="875" cy="25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0" y="1"/>
                  </a:moveTo>
                  <a:lnTo>
                    <a:pt x="0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188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407;p71">
              <a:extLst>
                <a:ext uri="{FF2B5EF4-FFF2-40B4-BE49-F238E27FC236}">
                  <a16:creationId xmlns:a16="http://schemas.microsoft.com/office/drawing/2014/main" xmlns="" id="{54A684F3-1750-44CA-95A9-E9E84E0394C4}"/>
                </a:ext>
              </a:extLst>
            </p:cNvPr>
            <p:cNvSpPr/>
            <p:nvPr/>
          </p:nvSpPr>
          <p:spPr>
            <a:xfrm>
              <a:off x="5269925" y="2502100"/>
              <a:ext cx="875" cy="25"/>
            </a:xfrm>
            <a:custGeom>
              <a:avLst/>
              <a:gdLst/>
              <a:ahLst/>
              <a:cxnLst/>
              <a:rect l="l" t="t" r="r" b="b"/>
              <a:pathLst>
                <a:path w="35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408;p71">
              <a:extLst>
                <a:ext uri="{FF2B5EF4-FFF2-40B4-BE49-F238E27FC236}">
                  <a16:creationId xmlns:a16="http://schemas.microsoft.com/office/drawing/2014/main" xmlns="" id="{2DA839AE-75A8-437B-9BBB-3E159EBC38CA}"/>
                </a:ext>
              </a:extLst>
            </p:cNvPr>
            <p:cNvSpPr/>
            <p:nvPr/>
          </p:nvSpPr>
          <p:spPr>
            <a:xfrm>
              <a:off x="5258925" y="2451400"/>
              <a:ext cx="91300" cy="65100"/>
            </a:xfrm>
            <a:custGeom>
              <a:avLst/>
              <a:gdLst/>
              <a:ahLst/>
              <a:cxnLst/>
              <a:rect l="l" t="t" r="r" b="b"/>
              <a:pathLst>
                <a:path w="3652" h="2604" extrusionOk="0">
                  <a:moveTo>
                    <a:pt x="1252" y="1"/>
                  </a:moveTo>
                  <a:lnTo>
                    <a:pt x="1150" y="474"/>
                  </a:lnTo>
                  <a:lnTo>
                    <a:pt x="1015" y="913"/>
                  </a:lnTo>
                  <a:lnTo>
                    <a:pt x="947" y="1082"/>
                  </a:lnTo>
                  <a:lnTo>
                    <a:pt x="880" y="1217"/>
                  </a:lnTo>
                  <a:lnTo>
                    <a:pt x="778" y="1353"/>
                  </a:lnTo>
                  <a:lnTo>
                    <a:pt x="643" y="1454"/>
                  </a:lnTo>
                  <a:lnTo>
                    <a:pt x="508" y="1556"/>
                  </a:lnTo>
                  <a:lnTo>
                    <a:pt x="373" y="1623"/>
                  </a:lnTo>
                  <a:lnTo>
                    <a:pt x="204" y="1657"/>
                  </a:lnTo>
                  <a:lnTo>
                    <a:pt x="1" y="1657"/>
                  </a:lnTo>
                  <a:lnTo>
                    <a:pt x="69" y="1792"/>
                  </a:lnTo>
                  <a:lnTo>
                    <a:pt x="170" y="1894"/>
                  </a:lnTo>
                  <a:lnTo>
                    <a:pt x="305" y="1961"/>
                  </a:lnTo>
                  <a:lnTo>
                    <a:pt x="440" y="2029"/>
                  </a:lnTo>
                  <a:lnTo>
                    <a:pt x="474" y="2029"/>
                  </a:lnTo>
                  <a:lnTo>
                    <a:pt x="677" y="2063"/>
                  </a:lnTo>
                  <a:lnTo>
                    <a:pt x="778" y="2029"/>
                  </a:lnTo>
                  <a:lnTo>
                    <a:pt x="880" y="1995"/>
                  </a:lnTo>
                  <a:lnTo>
                    <a:pt x="947" y="1961"/>
                  </a:lnTo>
                  <a:lnTo>
                    <a:pt x="1015" y="1894"/>
                  </a:lnTo>
                  <a:lnTo>
                    <a:pt x="1049" y="1792"/>
                  </a:lnTo>
                  <a:lnTo>
                    <a:pt x="1083" y="1758"/>
                  </a:lnTo>
                  <a:lnTo>
                    <a:pt x="1116" y="1894"/>
                  </a:lnTo>
                  <a:lnTo>
                    <a:pt x="1218" y="2164"/>
                  </a:lnTo>
                  <a:lnTo>
                    <a:pt x="1319" y="2333"/>
                  </a:lnTo>
                  <a:lnTo>
                    <a:pt x="1455" y="2468"/>
                  </a:lnTo>
                  <a:lnTo>
                    <a:pt x="1624" y="2570"/>
                  </a:lnTo>
                  <a:lnTo>
                    <a:pt x="1793" y="2603"/>
                  </a:lnTo>
                  <a:lnTo>
                    <a:pt x="1962" y="2570"/>
                  </a:lnTo>
                  <a:lnTo>
                    <a:pt x="2063" y="2536"/>
                  </a:lnTo>
                  <a:lnTo>
                    <a:pt x="2131" y="2502"/>
                  </a:lnTo>
                  <a:lnTo>
                    <a:pt x="2232" y="2367"/>
                  </a:lnTo>
                  <a:lnTo>
                    <a:pt x="2266" y="2164"/>
                  </a:lnTo>
                  <a:lnTo>
                    <a:pt x="2300" y="1995"/>
                  </a:lnTo>
                  <a:lnTo>
                    <a:pt x="2266" y="1488"/>
                  </a:lnTo>
                  <a:lnTo>
                    <a:pt x="2300" y="1285"/>
                  </a:lnTo>
                  <a:lnTo>
                    <a:pt x="2333" y="1082"/>
                  </a:lnTo>
                  <a:lnTo>
                    <a:pt x="2435" y="913"/>
                  </a:lnTo>
                  <a:lnTo>
                    <a:pt x="2502" y="846"/>
                  </a:lnTo>
                  <a:lnTo>
                    <a:pt x="2604" y="778"/>
                  </a:lnTo>
                  <a:lnTo>
                    <a:pt x="2841" y="677"/>
                  </a:lnTo>
                  <a:lnTo>
                    <a:pt x="3111" y="609"/>
                  </a:lnTo>
                  <a:lnTo>
                    <a:pt x="3652" y="474"/>
                  </a:lnTo>
                  <a:lnTo>
                    <a:pt x="3415" y="170"/>
                  </a:lnTo>
                  <a:lnTo>
                    <a:pt x="3314" y="203"/>
                  </a:lnTo>
                  <a:lnTo>
                    <a:pt x="3111" y="237"/>
                  </a:lnTo>
                  <a:lnTo>
                    <a:pt x="2570" y="237"/>
                  </a:lnTo>
                  <a:lnTo>
                    <a:pt x="2232" y="203"/>
                  </a:lnTo>
                  <a:lnTo>
                    <a:pt x="1793" y="136"/>
                  </a:lnTo>
                  <a:lnTo>
                    <a:pt x="1252" y="1"/>
                  </a:lnTo>
                  <a:close/>
                </a:path>
              </a:pathLst>
            </a:custGeom>
            <a:solidFill>
              <a:srgbClr val="551A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409;p71">
              <a:extLst>
                <a:ext uri="{FF2B5EF4-FFF2-40B4-BE49-F238E27FC236}">
                  <a16:creationId xmlns:a16="http://schemas.microsoft.com/office/drawing/2014/main" xmlns="" id="{C8081697-57C1-4E6A-BD07-51979625625B}"/>
                </a:ext>
              </a:extLst>
            </p:cNvPr>
            <p:cNvSpPr/>
            <p:nvPr/>
          </p:nvSpPr>
          <p:spPr>
            <a:xfrm>
              <a:off x="5258925" y="2451400"/>
              <a:ext cx="91300" cy="65100"/>
            </a:xfrm>
            <a:custGeom>
              <a:avLst/>
              <a:gdLst/>
              <a:ahLst/>
              <a:cxnLst/>
              <a:rect l="l" t="t" r="r" b="b"/>
              <a:pathLst>
                <a:path w="3652" h="2604" fill="none" extrusionOk="0">
                  <a:moveTo>
                    <a:pt x="1252" y="1"/>
                  </a:moveTo>
                  <a:lnTo>
                    <a:pt x="1252" y="1"/>
                  </a:lnTo>
                  <a:lnTo>
                    <a:pt x="1150" y="474"/>
                  </a:lnTo>
                  <a:lnTo>
                    <a:pt x="1015" y="913"/>
                  </a:lnTo>
                  <a:lnTo>
                    <a:pt x="1015" y="913"/>
                  </a:lnTo>
                  <a:lnTo>
                    <a:pt x="947" y="1082"/>
                  </a:lnTo>
                  <a:lnTo>
                    <a:pt x="880" y="1217"/>
                  </a:lnTo>
                  <a:lnTo>
                    <a:pt x="778" y="1353"/>
                  </a:lnTo>
                  <a:lnTo>
                    <a:pt x="643" y="1454"/>
                  </a:lnTo>
                  <a:lnTo>
                    <a:pt x="508" y="1556"/>
                  </a:lnTo>
                  <a:lnTo>
                    <a:pt x="373" y="1623"/>
                  </a:lnTo>
                  <a:lnTo>
                    <a:pt x="204" y="1657"/>
                  </a:lnTo>
                  <a:lnTo>
                    <a:pt x="35" y="1657"/>
                  </a:lnTo>
                  <a:lnTo>
                    <a:pt x="35" y="1657"/>
                  </a:lnTo>
                  <a:lnTo>
                    <a:pt x="1" y="1657"/>
                  </a:lnTo>
                  <a:lnTo>
                    <a:pt x="1" y="1657"/>
                  </a:lnTo>
                  <a:lnTo>
                    <a:pt x="69" y="1792"/>
                  </a:lnTo>
                  <a:lnTo>
                    <a:pt x="170" y="1894"/>
                  </a:lnTo>
                  <a:lnTo>
                    <a:pt x="305" y="1961"/>
                  </a:lnTo>
                  <a:lnTo>
                    <a:pt x="440" y="2029"/>
                  </a:lnTo>
                  <a:lnTo>
                    <a:pt x="440" y="2029"/>
                  </a:lnTo>
                  <a:lnTo>
                    <a:pt x="474" y="2029"/>
                  </a:lnTo>
                  <a:lnTo>
                    <a:pt x="474" y="2029"/>
                  </a:lnTo>
                  <a:lnTo>
                    <a:pt x="474" y="2029"/>
                  </a:lnTo>
                  <a:lnTo>
                    <a:pt x="677" y="2063"/>
                  </a:lnTo>
                  <a:lnTo>
                    <a:pt x="677" y="2063"/>
                  </a:lnTo>
                  <a:lnTo>
                    <a:pt x="778" y="2029"/>
                  </a:lnTo>
                  <a:lnTo>
                    <a:pt x="880" y="1995"/>
                  </a:lnTo>
                  <a:lnTo>
                    <a:pt x="947" y="1961"/>
                  </a:lnTo>
                  <a:lnTo>
                    <a:pt x="1015" y="1894"/>
                  </a:lnTo>
                  <a:lnTo>
                    <a:pt x="1049" y="1792"/>
                  </a:lnTo>
                  <a:lnTo>
                    <a:pt x="1083" y="1758"/>
                  </a:lnTo>
                  <a:lnTo>
                    <a:pt x="1083" y="1758"/>
                  </a:lnTo>
                  <a:lnTo>
                    <a:pt x="1116" y="1894"/>
                  </a:lnTo>
                  <a:lnTo>
                    <a:pt x="1218" y="2164"/>
                  </a:lnTo>
                  <a:lnTo>
                    <a:pt x="1319" y="2333"/>
                  </a:lnTo>
                  <a:lnTo>
                    <a:pt x="1455" y="2468"/>
                  </a:lnTo>
                  <a:lnTo>
                    <a:pt x="1624" y="2570"/>
                  </a:lnTo>
                  <a:lnTo>
                    <a:pt x="1793" y="2603"/>
                  </a:lnTo>
                  <a:lnTo>
                    <a:pt x="1793" y="2603"/>
                  </a:lnTo>
                  <a:lnTo>
                    <a:pt x="1962" y="2570"/>
                  </a:lnTo>
                  <a:lnTo>
                    <a:pt x="1962" y="2570"/>
                  </a:lnTo>
                  <a:lnTo>
                    <a:pt x="2063" y="2536"/>
                  </a:lnTo>
                  <a:lnTo>
                    <a:pt x="2131" y="2502"/>
                  </a:lnTo>
                  <a:lnTo>
                    <a:pt x="2232" y="2367"/>
                  </a:lnTo>
                  <a:lnTo>
                    <a:pt x="2266" y="2164"/>
                  </a:lnTo>
                  <a:lnTo>
                    <a:pt x="2300" y="1995"/>
                  </a:lnTo>
                  <a:lnTo>
                    <a:pt x="2300" y="1995"/>
                  </a:lnTo>
                  <a:lnTo>
                    <a:pt x="2266" y="1488"/>
                  </a:lnTo>
                  <a:lnTo>
                    <a:pt x="2266" y="1488"/>
                  </a:lnTo>
                  <a:lnTo>
                    <a:pt x="2300" y="1285"/>
                  </a:lnTo>
                  <a:lnTo>
                    <a:pt x="2333" y="1082"/>
                  </a:lnTo>
                  <a:lnTo>
                    <a:pt x="2435" y="913"/>
                  </a:lnTo>
                  <a:lnTo>
                    <a:pt x="2502" y="846"/>
                  </a:lnTo>
                  <a:lnTo>
                    <a:pt x="2604" y="778"/>
                  </a:lnTo>
                  <a:lnTo>
                    <a:pt x="2604" y="778"/>
                  </a:lnTo>
                  <a:lnTo>
                    <a:pt x="2841" y="677"/>
                  </a:lnTo>
                  <a:lnTo>
                    <a:pt x="3111" y="609"/>
                  </a:lnTo>
                  <a:lnTo>
                    <a:pt x="3652" y="474"/>
                  </a:lnTo>
                  <a:lnTo>
                    <a:pt x="3652" y="474"/>
                  </a:lnTo>
                  <a:lnTo>
                    <a:pt x="3415" y="170"/>
                  </a:lnTo>
                  <a:lnTo>
                    <a:pt x="3415" y="170"/>
                  </a:lnTo>
                  <a:lnTo>
                    <a:pt x="3314" y="203"/>
                  </a:lnTo>
                  <a:lnTo>
                    <a:pt x="3111" y="237"/>
                  </a:lnTo>
                  <a:lnTo>
                    <a:pt x="2874" y="237"/>
                  </a:lnTo>
                  <a:lnTo>
                    <a:pt x="2874" y="237"/>
                  </a:lnTo>
                  <a:lnTo>
                    <a:pt x="2570" y="237"/>
                  </a:lnTo>
                  <a:lnTo>
                    <a:pt x="2232" y="203"/>
                  </a:lnTo>
                  <a:lnTo>
                    <a:pt x="1793" y="136"/>
                  </a:lnTo>
                  <a:lnTo>
                    <a:pt x="12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410;p71">
              <a:extLst>
                <a:ext uri="{FF2B5EF4-FFF2-40B4-BE49-F238E27FC236}">
                  <a16:creationId xmlns:a16="http://schemas.microsoft.com/office/drawing/2014/main" xmlns="" id="{EBB79E74-FA29-48B8-B79C-E2461C291EA3}"/>
                </a:ext>
              </a:extLst>
            </p:cNvPr>
            <p:cNvSpPr/>
            <p:nvPr/>
          </p:nvSpPr>
          <p:spPr>
            <a:xfrm>
              <a:off x="5258100" y="2443800"/>
              <a:ext cx="27050" cy="56650"/>
            </a:xfrm>
            <a:custGeom>
              <a:avLst/>
              <a:gdLst/>
              <a:ahLst/>
              <a:cxnLst/>
              <a:rect l="l" t="t" r="r" b="b"/>
              <a:pathLst>
                <a:path w="1082" h="2266" extrusionOk="0">
                  <a:moveTo>
                    <a:pt x="1082" y="0"/>
                  </a:moveTo>
                  <a:lnTo>
                    <a:pt x="980" y="34"/>
                  </a:lnTo>
                  <a:lnTo>
                    <a:pt x="811" y="68"/>
                  </a:lnTo>
                  <a:lnTo>
                    <a:pt x="676" y="135"/>
                  </a:lnTo>
                  <a:lnTo>
                    <a:pt x="575" y="237"/>
                  </a:lnTo>
                  <a:lnTo>
                    <a:pt x="372" y="474"/>
                  </a:lnTo>
                  <a:lnTo>
                    <a:pt x="203" y="744"/>
                  </a:lnTo>
                  <a:lnTo>
                    <a:pt x="102" y="981"/>
                  </a:lnTo>
                  <a:lnTo>
                    <a:pt x="0" y="1251"/>
                  </a:lnTo>
                  <a:lnTo>
                    <a:pt x="0" y="1521"/>
                  </a:lnTo>
                  <a:lnTo>
                    <a:pt x="0" y="1792"/>
                  </a:lnTo>
                  <a:lnTo>
                    <a:pt x="34" y="1927"/>
                  </a:lnTo>
                  <a:lnTo>
                    <a:pt x="135" y="2096"/>
                  </a:lnTo>
                  <a:lnTo>
                    <a:pt x="271" y="2198"/>
                  </a:lnTo>
                  <a:lnTo>
                    <a:pt x="440" y="2265"/>
                  </a:lnTo>
                  <a:lnTo>
                    <a:pt x="575" y="2265"/>
                  </a:lnTo>
                  <a:lnTo>
                    <a:pt x="744" y="2231"/>
                  </a:lnTo>
                  <a:lnTo>
                    <a:pt x="913" y="2164"/>
                  </a:lnTo>
                  <a:lnTo>
                    <a:pt x="980" y="2130"/>
                  </a:lnTo>
                  <a:lnTo>
                    <a:pt x="913" y="2130"/>
                  </a:lnTo>
                  <a:lnTo>
                    <a:pt x="710" y="2164"/>
                  </a:lnTo>
                  <a:lnTo>
                    <a:pt x="575" y="2198"/>
                  </a:lnTo>
                  <a:lnTo>
                    <a:pt x="440" y="2164"/>
                  </a:lnTo>
                  <a:lnTo>
                    <a:pt x="338" y="2096"/>
                  </a:lnTo>
                  <a:lnTo>
                    <a:pt x="237" y="2029"/>
                  </a:lnTo>
                  <a:lnTo>
                    <a:pt x="169" y="1893"/>
                  </a:lnTo>
                  <a:lnTo>
                    <a:pt x="169" y="1758"/>
                  </a:lnTo>
                  <a:lnTo>
                    <a:pt x="169" y="1521"/>
                  </a:lnTo>
                  <a:lnTo>
                    <a:pt x="203" y="1285"/>
                  </a:lnTo>
                  <a:lnTo>
                    <a:pt x="237" y="1048"/>
                  </a:lnTo>
                  <a:lnTo>
                    <a:pt x="338" y="812"/>
                  </a:lnTo>
                  <a:lnTo>
                    <a:pt x="473" y="541"/>
                  </a:lnTo>
                  <a:lnTo>
                    <a:pt x="642" y="305"/>
                  </a:lnTo>
                  <a:lnTo>
                    <a:pt x="845" y="135"/>
                  </a:lnTo>
                  <a:lnTo>
                    <a:pt x="1014" y="34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411;p71">
              <a:extLst>
                <a:ext uri="{FF2B5EF4-FFF2-40B4-BE49-F238E27FC236}">
                  <a16:creationId xmlns:a16="http://schemas.microsoft.com/office/drawing/2014/main" xmlns="" id="{B82AC953-111D-406A-892E-5A4C433ECBB0}"/>
                </a:ext>
              </a:extLst>
            </p:cNvPr>
            <p:cNvSpPr/>
            <p:nvPr/>
          </p:nvSpPr>
          <p:spPr>
            <a:xfrm>
              <a:off x="5284300" y="2464925"/>
              <a:ext cx="46500" cy="51575"/>
            </a:xfrm>
            <a:custGeom>
              <a:avLst/>
              <a:gdLst/>
              <a:ahLst/>
              <a:cxnLst/>
              <a:rect l="l" t="t" r="r" b="b"/>
              <a:pathLst>
                <a:path w="1860" h="2063" extrusionOk="0">
                  <a:moveTo>
                    <a:pt x="169" y="0"/>
                  </a:moveTo>
                  <a:lnTo>
                    <a:pt x="135" y="102"/>
                  </a:lnTo>
                  <a:lnTo>
                    <a:pt x="68" y="338"/>
                  </a:lnTo>
                  <a:lnTo>
                    <a:pt x="0" y="710"/>
                  </a:lnTo>
                  <a:lnTo>
                    <a:pt x="34" y="1150"/>
                  </a:lnTo>
                  <a:lnTo>
                    <a:pt x="68" y="1353"/>
                  </a:lnTo>
                  <a:lnTo>
                    <a:pt x="135" y="1555"/>
                  </a:lnTo>
                  <a:lnTo>
                    <a:pt x="237" y="1758"/>
                  </a:lnTo>
                  <a:lnTo>
                    <a:pt x="372" y="1893"/>
                  </a:lnTo>
                  <a:lnTo>
                    <a:pt x="507" y="1995"/>
                  </a:lnTo>
                  <a:lnTo>
                    <a:pt x="642" y="2029"/>
                  </a:lnTo>
                  <a:lnTo>
                    <a:pt x="778" y="2062"/>
                  </a:lnTo>
                  <a:lnTo>
                    <a:pt x="913" y="2029"/>
                  </a:lnTo>
                  <a:lnTo>
                    <a:pt x="1048" y="1961"/>
                  </a:lnTo>
                  <a:lnTo>
                    <a:pt x="1149" y="1826"/>
                  </a:lnTo>
                  <a:lnTo>
                    <a:pt x="1217" y="1623"/>
                  </a:lnTo>
                  <a:lnTo>
                    <a:pt x="1251" y="1454"/>
                  </a:lnTo>
                  <a:lnTo>
                    <a:pt x="1318" y="1015"/>
                  </a:lnTo>
                  <a:lnTo>
                    <a:pt x="1420" y="609"/>
                  </a:lnTo>
                  <a:lnTo>
                    <a:pt x="1487" y="440"/>
                  </a:lnTo>
                  <a:lnTo>
                    <a:pt x="1555" y="305"/>
                  </a:lnTo>
                  <a:lnTo>
                    <a:pt x="1656" y="203"/>
                  </a:lnTo>
                  <a:lnTo>
                    <a:pt x="1758" y="136"/>
                  </a:lnTo>
                  <a:lnTo>
                    <a:pt x="1859" y="102"/>
                  </a:lnTo>
                  <a:lnTo>
                    <a:pt x="1758" y="102"/>
                  </a:lnTo>
                  <a:lnTo>
                    <a:pt x="1623" y="169"/>
                  </a:lnTo>
                  <a:lnTo>
                    <a:pt x="1521" y="271"/>
                  </a:lnTo>
                  <a:lnTo>
                    <a:pt x="1386" y="406"/>
                  </a:lnTo>
                  <a:lnTo>
                    <a:pt x="1318" y="575"/>
                  </a:lnTo>
                  <a:lnTo>
                    <a:pt x="1251" y="778"/>
                  </a:lnTo>
                  <a:lnTo>
                    <a:pt x="1183" y="1015"/>
                  </a:lnTo>
                  <a:lnTo>
                    <a:pt x="1116" y="1420"/>
                  </a:lnTo>
                  <a:lnTo>
                    <a:pt x="1048" y="1589"/>
                  </a:lnTo>
                  <a:lnTo>
                    <a:pt x="980" y="1758"/>
                  </a:lnTo>
                  <a:lnTo>
                    <a:pt x="913" y="1826"/>
                  </a:lnTo>
                  <a:lnTo>
                    <a:pt x="845" y="1860"/>
                  </a:lnTo>
                  <a:lnTo>
                    <a:pt x="778" y="1893"/>
                  </a:lnTo>
                  <a:lnTo>
                    <a:pt x="676" y="1860"/>
                  </a:lnTo>
                  <a:lnTo>
                    <a:pt x="609" y="1860"/>
                  </a:lnTo>
                  <a:lnTo>
                    <a:pt x="473" y="1792"/>
                  </a:lnTo>
                  <a:lnTo>
                    <a:pt x="372" y="1657"/>
                  </a:lnTo>
                  <a:lnTo>
                    <a:pt x="271" y="1488"/>
                  </a:lnTo>
                  <a:lnTo>
                    <a:pt x="203" y="1319"/>
                  </a:lnTo>
                  <a:lnTo>
                    <a:pt x="169" y="1116"/>
                  </a:lnTo>
                  <a:lnTo>
                    <a:pt x="101" y="710"/>
                  </a:lnTo>
                  <a:lnTo>
                    <a:pt x="135" y="338"/>
                  </a:lnTo>
                  <a:lnTo>
                    <a:pt x="169" y="10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412;p71">
              <a:extLst>
                <a:ext uri="{FF2B5EF4-FFF2-40B4-BE49-F238E27FC236}">
                  <a16:creationId xmlns:a16="http://schemas.microsoft.com/office/drawing/2014/main" xmlns="" id="{0BEC517D-B6A1-42CD-91E1-D23DA66D38F7}"/>
                </a:ext>
              </a:extLst>
            </p:cNvPr>
            <p:cNvSpPr/>
            <p:nvPr/>
          </p:nvSpPr>
          <p:spPr>
            <a:xfrm>
              <a:off x="5162600" y="1904625"/>
              <a:ext cx="563700" cy="874700"/>
            </a:xfrm>
            <a:custGeom>
              <a:avLst/>
              <a:gdLst/>
              <a:ahLst/>
              <a:cxnLst/>
              <a:rect l="l" t="t" r="r" b="b"/>
              <a:pathLst>
                <a:path w="22548" h="34988" extrusionOk="0">
                  <a:moveTo>
                    <a:pt x="4327" y="0"/>
                  </a:moveTo>
                  <a:lnTo>
                    <a:pt x="3719" y="68"/>
                  </a:lnTo>
                  <a:lnTo>
                    <a:pt x="3144" y="203"/>
                  </a:lnTo>
                  <a:lnTo>
                    <a:pt x="2671" y="372"/>
                  </a:lnTo>
                  <a:lnTo>
                    <a:pt x="2231" y="575"/>
                  </a:lnTo>
                  <a:lnTo>
                    <a:pt x="1893" y="811"/>
                  </a:lnTo>
                  <a:lnTo>
                    <a:pt x="1555" y="1082"/>
                  </a:lnTo>
                  <a:lnTo>
                    <a:pt x="1285" y="1352"/>
                  </a:lnTo>
                  <a:lnTo>
                    <a:pt x="1082" y="1623"/>
                  </a:lnTo>
                  <a:lnTo>
                    <a:pt x="913" y="1893"/>
                  </a:lnTo>
                  <a:lnTo>
                    <a:pt x="778" y="2164"/>
                  </a:lnTo>
                  <a:lnTo>
                    <a:pt x="575" y="2603"/>
                  </a:lnTo>
                  <a:lnTo>
                    <a:pt x="507" y="2941"/>
                  </a:lnTo>
                  <a:lnTo>
                    <a:pt x="473" y="3076"/>
                  </a:lnTo>
                  <a:lnTo>
                    <a:pt x="406" y="3550"/>
                  </a:lnTo>
                  <a:lnTo>
                    <a:pt x="406" y="4023"/>
                  </a:lnTo>
                  <a:lnTo>
                    <a:pt x="473" y="4462"/>
                  </a:lnTo>
                  <a:lnTo>
                    <a:pt x="541" y="4868"/>
                  </a:lnTo>
                  <a:lnTo>
                    <a:pt x="643" y="5206"/>
                  </a:lnTo>
                  <a:lnTo>
                    <a:pt x="778" y="5544"/>
                  </a:lnTo>
                  <a:lnTo>
                    <a:pt x="913" y="5848"/>
                  </a:lnTo>
                  <a:lnTo>
                    <a:pt x="1082" y="6119"/>
                  </a:lnTo>
                  <a:lnTo>
                    <a:pt x="1386" y="6558"/>
                  </a:lnTo>
                  <a:lnTo>
                    <a:pt x="1690" y="6862"/>
                  </a:lnTo>
                  <a:lnTo>
                    <a:pt x="1893" y="7065"/>
                  </a:lnTo>
                  <a:lnTo>
                    <a:pt x="1995" y="7133"/>
                  </a:lnTo>
                  <a:lnTo>
                    <a:pt x="1657" y="7640"/>
                  </a:lnTo>
                  <a:lnTo>
                    <a:pt x="1352" y="8147"/>
                  </a:lnTo>
                  <a:lnTo>
                    <a:pt x="1116" y="8688"/>
                  </a:lnTo>
                  <a:lnTo>
                    <a:pt x="879" y="9229"/>
                  </a:lnTo>
                  <a:lnTo>
                    <a:pt x="676" y="9803"/>
                  </a:lnTo>
                  <a:lnTo>
                    <a:pt x="507" y="10344"/>
                  </a:lnTo>
                  <a:lnTo>
                    <a:pt x="338" y="10919"/>
                  </a:lnTo>
                  <a:lnTo>
                    <a:pt x="237" y="11494"/>
                  </a:lnTo>
                  <a:lnTo>
                    <a:pt x="135" y="12034"/>
                  </a:lnTo>
                  <a:lnTo>
                    <a:pt x="68" y="12609"/>
                  </a:lnTo>
                  <a:lnTo>
                    <a:pt x="34" y="13150"/>
                  </a:lnTo>
                  <a:lnTo>
                    <a:pt x="0" y="13725"/>
                  </a:lnTo>
                  <a:lnTo>
                    <a:pt x="0" y="14266"/>
                  </a:lnTo>
                  <a:lnTo>
                    <a:pt x="34" y="14806"/>
                  </a:lnTo>
                  <a:lnTo>
                    <a:pt x="68" y="15347"/>
                  </a:lnTo>
                  <a:lnTo>
                    <a:pt x="135" y="15854"/>
                  </a:lnTo>
                  <a:lnTo>
                    <a:pt x="237" y="16361"/>
                  </a:lnTo>
                  <a:lnTo>
                    <a:pt x="338" y="16868"/>
                  </a:lnTo>
                  <a:lnTo>
                    <a:pt x="473" y="17342"/>
                  </a:lnTo>
                  <a:lnTo>
                    <a:pt x="609" y="17815"/>
                  </a:lnTo>
                  <a:lnTo>
                    <a:pt x="778" y="18254"/>
                  </a:lnTo>
                  <a:lnTo>
                    <a:pt x="947" y="18660"/>
                  </a:lnTo>
                  <a:lnTo>
                    <a:pt x="1116" y="19066"/>
                  </a:lnTo>
                  <a:lnTo>
                    <a:pt x="1319" y="19438"/>
                  </a:lnTo>
                  <a:lnTo>
                    <a:pt x="1555" y="19776"/>
                  </a:lnTo>
                  <a:lnTo>
                    <a:pt x="1758" y="20114"/>
                  </a:lnTo>
                  <a:lnTo>
                    <a:pt x="2028" y="20384"/>
                  </a:lnTo>
                  <a:lnTo>
                    <a:pt x="2265" y="20655"/>
                  </a:lnTo>
                  <a:lnTo>
                    <a:pt x="2536" y="20891"/>
                  </a:lnTo>
                  <a:lnTo>
                    <a:pt x="2806" y="21060"/>
                  </a:lnTo>
                  <a:lnTo>
                    <a:pt x="3076" y="21229"/>
                  </a:lnTo>
                  <a:lnTo>
                    <a:pt x="3347" y="21364"/>
                  </a:lnTo>
                  <a:lnTo>
                    <a:pt x="4429" y="21702"/>
                  </a:lnTo>
                  <a:lnTo>
                    <a:pt x="5274" y="21939"/>
                  </a:lnTo>
                  <a:lnTo>
                    <a:pt x="5950" y="22041"/>
                  </a:lnTo>
                  <a:lnTo>
                    <a:pt x="6491" y="22108"/>
                  </a:lnTo>
                  <a:lnTo>
                    <a:pt x="6863" y="22108"/>
                  </a:lnTo>
                  <a:lnTo>
                    <a:pt x="7099" y="22074"/>
                  </a:lnTo>
                  <a:lnTo>
                    <a:pt x="7268" y="22041"/>
                  </a:lnTo>
                  <a:lnTo>
                    <a:pt x="8756" y="24103"/>
                  </a:lnTo>
                  <a:lnTo>
                    <a:pt x="10311" y="26232"/>
                  </a:lnTo>
                  <a:lnTo>
                    <a:pt x="12102" y="28632"/>
                  </a:lnTo>
                  <a:lnTo>
                    <a:pt x="13928" y="31032"/>
                  </a:lnTo>
                  <a:lnTo>
                    <a:pt x="14807" y="32114"/>
                  </a:lnTo>
                  <a:lnTo>
                    <a:pt x="15618" y="33095"/>
                  </a:lnTo>
                  <a:lnTo>
                    <a:pt x="16328" y="33906"/>
                  </a:lnTo>
                  <a:lnTo>
                    <a:pt x="16902" y="34514"/>
                  </a:lnTo>
                  <a:lnTo>
                    <a:pt x="17139" y="34717"/>
                  </a:lnTo>
                  <a:lnTo>
                    <a:pt x="17342" y="34886"/>
                  </a:lnTo>
                  <a:lnTo>
                    <a:pt x="17477" y="34954"/>
                  </a:lnTo>
                  <a:lnTo>
                    <a:pt x="17612" y="34988"/>
                  </a:lnTo>
                  <a:lnTo>
                    <a:pt x="17748" y="34886"/>
                  </a:lnTo>
                  <a:lnTo>
                    <a:pt x="17815" y="34785"/>
                  </a:lnTo>
                  <a:lnTo>
                    <a:pt x="17883" y="34650"/>
                  </a:lnTo>
                  <a:lnTo>
                    <a:pt x="17883" y="34481"/>
                  </a:lnTo>
                  <a:lnTo>
                    <a:pt x="17849" y="34278"/>
                  </a:lnTo>
                  <a:lnTo>
                    <a:pt x="17781" y="34109"/>
                  </a:lnTo>
                  <a:lnTo>
                    <a:pt x="17612" y="33703"/>
                  </a:lnTo>
                  <a:lnTo>
                    <a:pt x="17410" y="33331"/>
                  </a:lnTo>
                  <a:lnTo>
                    <a:pt x="17207" y="32993"/>
                  </a:lnTo>
                  <a:lnTo>
                    <a:pt x="16970" y="32689"/>
                  </a:lnTo>
                  <a:lnTo>
                    <a:pt x="17376" y="33027"/>
                  </a:lnTo>
                  <a:lnTo>
                    <a:pt x="17815" y="33331"/>
                  </a:lnTo>
                  <a:lnTo>
                    <a:pt x="18356" y="33669"/>
                  </a:lnTo>
                  <a:lnTo>
                    <a:pt x="18931" y="33973"/>
                  </a:lnTo>
                  <a:lnTo>
                    <a:pt x="19201" y="34109"/>
                  </a:lnTo>
                  <a:lnTo>
                    <a:pt x="19505" y="34210"/>
                  </a:lnTo>
                  <a:lnTo>
                    <a:pt x="19776" y="34278"/>
                  </a:lnTo>
                  <a:lnTo>
                    <a:pt x="20046" y="34312"/>
                  </a:lnTo>
                  <a:lnTo>
                    <a:pt x="20283" y="34278"/>
                  </a:lnTo>
                  <a:lnTo>
                    <a:pt x="20486" y="34210"/>
                  </a:lnTo>
                  <a:lnTo>
                    <a:pt x="20655" y="34109"/>
                  </a:lnTo>
                  <a:lnTo>
                    <a:pt x="20756" y="33940"/>
                  </a:lnTo>
                  <a:lnTo>
                    <a:pt x="20790" y="33737"/>
                  </a:lnTo>
                  <a:lnTo>
                    <a:pt x="20790" y="33534"/>
                  </a:lnTo>
                  <a:lnTo>
                    <a:pt x="20756" y="33331"/>
                  </a:lnTo>
                  <a:lnTo>
                    <a:pt x="20689" y="33095"/>
                  </a:lnTo>
                  <a:lnTo>
                    <a:pt x="20452" y="32587"/>
                  </a:lnTo>
                  <a:lnTo>
                    <a:pt x="20182" y="32148"/>
                  </a:lnTo>
                  <a:lnTo>
                    <a:pt x="19945" y="31742"/>
                  </a:lnTo>
                  <a:lnTo>
                    <a:pt x="19674" y="31404"/>
                  </a:lnTo>
                  <a:lnTo>
                    <a:pt x="20148" y="31540"/>
                  </a:lnTo>
                  <a:lnTo>
                    <a:pt x="20621" y="31641"/>
                  </a:lnTo>
                  <a:lnTo>
                    <a:pt x="21162" y="31776"/>
                  </a:lnTo>
                  <a:lnTo>
                    <a:pt x="21703" y="31844"/>
                  </a:lnTo>
                  <a:lnTo>
                    <a:pt x="21939" y="31878"/>
                  </a:lnTo>
                  <a:lnTo>
                    <a:pt x="22142" y="31844"/>
                  </a:lnTo>
                  <a:lnTo>
                    <a:pt x="22345" y="31810"/>
                  </a:lnTo>
                  <a:lnTo>
                    <a:pt x="22480" y="31776"/>
                  </a:lnTo>
                  <a:lnTo>
                    <a:pt x="22548" y="31675"/>
                  </a:lnTo>
                  <a:lnTo>
                    <a:pt x="22548" y="31540"/>
                  </a:lnTo>
                  <a:lnTo>
                    <a:pt x="22514" y="31438"/>
                  </a:lnTo>
                  <a:lnTo>
                    <a:pt x="22413" y="31303"/>
                  </a:lnTo>
                  <a:lnTo>
                    <a:pt x="22108" y="30897"/>
                  </a:lnTo>
                  <a:lnTo>
                    <a:pt x="21669" y="30356"/>
                  </a:lnTo>
                  <a:lnTo>
                    <a:pt x="21060" y="29680"/>
                  </a:lnTo>
                  <a:lnTo>
                    <a:pt x="19607" y="28159"/>
                  </a:lnTo>
                  <a:lnTo>
                    <a:pt x="17917" y="26435"/>
                  </a:lnTo>
                  <a:lnTo>
                    <a:pt x="14807" y="23359"/>
                  </a:lnTo>
                  <a:lnTo>
                    <a:pt x="13387" y="21973"/>
                  </a:lnTo>
                  <a:lnTo>
                    <a:pt x="14131" y="21973"/>
                  </a:lnTo>
                  <a:lnTo>
                    <a:pt x="14739" y="21939"/>
                  </a:lnTo>
                  <a:lnTo>
                    <a:pt x="15178" y="21838"/>
                  </a:lnTo>
                  <a:lnTo>
                    <a:pt x="15517" y="21702"/>
                  </a:lnTo>
                  <a:lnTo>
                    <a:pt x="15719" y="21601"/>
                  </a:lnTo>
                  <a:lnTo>
                    <a:pt x="15855" y="21466"/>
                  </a:lnTo>
                  <a:lnTo>
                    <a:pt x="15956" y="21364"/>
                  </a:lnTo>
                  <a:lnTo>
                    <a:pt x="16091" y="21432"/>
                  </a:lnTo>
                  <a:lnTo>
                    <a:pt x="16226" y="21533"/>
                  </a:lnTo>
                  <a:lnTo>
                    <a:pt x="16463" y="21601"/>
                  </a:lnTo>
                  <a:lnTo>
                    <a:pt x="16767" y="21702"/>
                  </a:lnTo>
                  <a:lnTo>
                    <a:pt x="17139" y="21770"/>
                  </a:lnTo>
                  <a:lnTo>
                    <a:pt x="17579" y="21804"/>
                  </a:lnTo>
                  <a:lnTo>
                    <a:pt x="18086" y="21770"/>
                  </a:lnTo>
                  <a:lnTo>
                    <a:pt x="18356" y="21736"/>
                  </a:lnTo>
                  <a:lnTo>
                    <a:pt x="18593" y="21669"/>
                  </a:lnTo>
                  <a:lnTo>
                    <a:pt x="18796" y="21567"/>
                  </a:lnTo>
                  <a:lnTo>
                    <a:pt x="18998" y="21432"/>
                  </a:lnTo>
                  <a:lnTo>
                    <a:pt x="19201" y="21297"/>
                  </a:lnTo>
                  <a:lnTo>
                    <a:pt x="19370" y="21162"/>
                  </a:lnTo>
                  <a:lnTo>
                    <a:pt x="19641" y="20857"/>
                  </a:lnTo>
                  <a:lnTo>
                    <a:pt x="19877" y="20553"/>
                  </a:lnTo>
                  <a:lnTo>
                    <a:pt x="20013" y="20283"/>
                  </a:lnTo>
                  <a:lnTo>
                    <a:pt x="20148" y="20046"/>
                  </a:lnTo>
                  <a:lnTo>
                    <a:pt x="19336" y="19708"/>
                  </a:lnTo>
                  <a:lnTo>
                    <a:pt x="17477" y="18863"/>
                  </a:lnTo>
                  <a:lnTo>
                    <a:pt x="16362" y="18356"/>
                  </a:lnTo>
                  <a:lnTo>
                    <a:pt x="15280" y="17781"/>
                  </a:lnTo>
                  <a:lnTo>
                    <a:pt x="14266" y="17207"/>
                  </a:lnTo>
                  <a:lnTo>
                    <a:pt x="13826" y="16936"/>
                  </a:lnTo>
                  <a:lnTo>
                    <a:pt x="13488" y="16666"/>
                  </a:lnTo>
                  <a:lnTo>
                    <a:pt x="13150" y="16361"/>
                  </a:lnTo>
                  <a:lnTo>
                    <a:pt x="12812" y="15990"/>
                  </a:lnTo>
                  <a:lnTo>
                    <a:pt x="12474" y="15516"/>
                  </a:lnTo>
                  <a:lnTo>
                    <a:pt x="12136" y="14975"/>
                  </a:lnTo>
                  <a:lnTo>
                    <a:pt x="11798" y="14367"/>
                  </a:lnTo>
                  <a:lnTo>
                    <a:pt x="11494" y="13725"/>
                  </a:lnTo>
                  <a:lnTo>
                    <a:pt x="11156" y="13049"/>
                  </a:lnTo>
                  <a:lnTo>
                    <a:pt x="10885" y="12339"/>
                  </a:lnTo>
                  <a:lnTo>
                    <a:pt x="10311" y="10953"/>
                  </a:lnTo>
                  <a:lnTo>
                    <a:pt x="9837" y="9601"/>
                  </a:lnTo>
                  <a:lnTo>
                    <a:pt x="9465" y="8384"/>
                  </a:lnTo>
                  <a:lnTo>
                    <a:pt x="9229" y="7437"/>
                  </a:lnTo>
                  <a:lnTo>
                    <a:pt x="9229" y="7437"/>
                  </a:lnTo>
                  <a:lnTo>
                    <a:pt x="9465" y="7505"/>
                  </a:lnTo>
                  <a:lnTo>
                    <a:pt x="9702" y="7505"/>
                  </a:lnTo>
                  <a:lnTo>
                    <a:pt x="9905" y="7471"/>
                  </a:lnTo>
                  <a:lnTo>
                    <a:pt x="10108" y="7403"/>
                  </a:lnTo>
                  <a:lnTo>
                    <a:pt x="10277" y="7302"/>
                  </a:lnTo>
                  <a:lnTo>
                    <a:pt x="10446" y="7200"/>
                  </a:lnTo>
                  <a:lnTo>
                    <a:pt x="10716" y="6896"/>
                  </a:lnTo>
                  <a:lnTo>
                    <a:pt x="10919" y="6626"/>
                  </a:lnTo>
                  <a:lnTo>
                    <a:pt x="11088" y="6355"/>
                  </a:lnTo>
                  <a:lnTo>
                    <a:pt x="11190" y="6085"/>
                  </a:lnTo>
                  <a:lnTo>
                    <a:pt x="11088" y="6186"/>
                  </a:lnTo>
                  <a:lnTo>
                    <a:pt x="10987" y="6220"/>
                  </a:lnTo>
                  <a:lnTo>
                    <a:pt x="10851" y="6254"/>
                  </a:lnTo>
                  <a:lnTo>
                    <a:pt x="10750" y="6288"/>
                  </a:lnTo>
                  <a:lnTo>
                    <a:pt x="10547" y="6254"/>
                  </a:lnTo>
                  <a:lnTo>
                    <a:pt x="10344" y="6153"/>
                  </a:lnTo>
                  <a:lnTo>
                    <a:pt x="10209" y="6051"/>
                  </a:lnTo>
                  <a:lnTo>
                    <a:pt x="10074" y="5916"/>
                  </a:lnTo>
                  <a:lnTo>
                    <a:pt x="9973" y="5814"/>
                  </a:lnTo>
                  <a:lnTo>
                    <a:pt x="10074" y="5814"/>
                  </a:lnTo>
                  <a:lnTo>
                    <a:pt x="10175" y="5781"/>
                  </a:lnTo>
                  <a:lnTo>
                    <a:pt x="10378" y="5679"/>
                  </a:lnTo>
                  <a:lnTo>
                    <a:pt x="10480" y="5544"/>
                  </a:lnTo>
                  <a:lnTo>
                    <a:pt x="10581" y="5375"/>
                  </a:lnTo>
                  <a:lnTo>
                    <a:pt x="10615" y="5206"/>
                  </a:lnTo>
                  <a:lnTo>
                    <a:pt x="10649" y="5071"/>
                  </a:lnTo>
                  <a:lnTo>
                    <a:pt x="10649" y="4902"/>
                  </a:lnTo>
                  <a:lnTo>
                    <a:pt x="10480" y="5003"/>
                  </a:lnTo>
                  <a:lnTo>
                    <a:pt x="10311" y="5071"/>
                  </a:lnTo>
                  <a:lnTo>
                    <a:pt x="10142" y="5071"/>
                  </a:lnTo>
                  <a:lnTo>
                    <a:pt x="9973" y="5037"/>
                  </a:lnTo>
                  <a:lnTo>
                    <a:pt x="9804" y="5003"/>
                  </a:lnTo>
                  <a:lnTo>
                    <a:pt x="9635" y="4902"/>
                  </a:lnTo>
                  <a:lnTo>
                    <a:pt x="9465" y="4800"/>
                  </a:lnTo>
                  <a:lnTo>
                    <a:pt x="9296" y="4665"/>
                  </a:lnTo>
                  <a:lnTo>
                    <a:pt x="8992" y="4327"/>
                  </a:lnTo>
                  <a:lnTo>
                    <a:pt x="8722" y="3955"/>
                  </a:lnTo>
                  <a:lnTo>
                    <a:pt x="8451" y="3550"/>
                  </a:lnTo>
                  <a:lnTo>
                    <a:pt x="8249" y="3144"/>
                  </a:lnTo>
                  <a:lnTo>
                    <a:pt x="8113" y="2772"/>
                  </a:lnTo>
                  <a:lnTo>
                    <a:pt x="7978" y="2434"/>
                  </a:lnTo>
                  <a:lnTo>
                    <a:pt x="7809" y="2096"/>
                  </a:lnTo>
                  <a:lnTo>
                    <a:pt x="7640" y="1792"/>
                  </a:lnTo>
                  <a:lnTo>
                    <a:pt x="7437" y="1521"/>
                  </a:lnTo>
                  <a:lnTo>
                    <a:pt x="7234" y="1251"/>
                  </a:lnTo>
                  <a:lnTo>
                    <a:pt x="6998" y="1014"/>
                  </a:lnTo>
                  <a:lnTo>
                    <a:pt x="6761" y="778"/>
                  </a:lnTo>
                  <a:lnTo>
                    <a:pt x="6524" y="575"/>
                  </a:lnTo>
                  <a:lnTo>
                    <a:pt x="6254" y="440"/>
                  </a:lnTo>
                  <a:lnTo>
                    <a:pt x="5950" y="271"/>
                  </a:lnTo>
                  <a:lnTo>
                    <a:pt x="5679" y="169"/>
                  </a:lnTo>
                  <a:lnTo>
                    <a:pt x="5341" y="102"/>
                  </a:lnTo>
                  <a:lnTo>
                    <a:pt x="5037" y="34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413;p71">
              <a:extLst>
                <a:ext uri="{FF2B5EF4-FFF2-40B4-BE49-F238E27FC236}">
                  <a16:creationId xmlns:a16="http://schemas.microsoft.com/office/drawing/2014/main" xmlns="" id="{74EFC0A8-16B2-48EC-98DC-55AED30C6A15}"/>
                </a:ext>
              </a:extLst>
            </p:cNvPr>
            <p:cNvSpPr/>
            <p:nvPr/>
          </p:nvSpPr>
          <p:spPr>
            <a:xfrm>
              <a:off x="5162600" y="1904625"/>
              <a:ext cx="563700" cy="874700"/>
            </a:xfrm>
            <a:custGeom>
              <a:avLst/>
              <a:gdLst/>
              <a:ahLst/>
              <a:cxnLst/>
              <a:rect l="l" t="t" r="r" b="b"/>
              <a:pathLst>
                <a:path w="22548" h="34988" fill="none" extrusionOk="0">
                  <a:moveTo>
                    <a:pt x="22548" y="31540"/>
                  </a:moveTo>
                  <a:lnTo>
                    <a:pt x="22548" y="31540"/>
                  </a:lnTo>
                  <a:lnTo>
                    <a:pt x="22514" y="31438"/>
                  </a:lnTo>
                  <a:lnTo>
                    <a:pt x="22413" y="31303"/>
                  </a:lnTo>
                  <a:lnTo>
                    <a:pt x="22108" y="30897"/>
                  </a:lnTo>
                  <a:lnTo>
                    <a:pt x="21669" y="30356"/>
                  </a:lnTo>
                  <a:lnTo>
                    <a:pt x="21060" y="29680"/>
                  </a:lnTo>
                  <a:lnTo>
                    <a:pt x="19607" y="28159"/>
                  </a:lnTo>
                  <a:lnTo>
                    <a:pt x="17917" y="26435"/>
                  </a:lnTo>
                  <a:lnTo>
                    <a:pt x="14807" y="23359"/>
                  </a:lnTo>
                  <a:lnTo>
                    <a:pt x="13387" y="21973"/>
                  </a:lnTo>
                  <a:lnTo>
                    <a:pt x="13387" y="21973"/>
                  </a:lnTo>
                  <a:lnTo>
                    <a:pt x="14131" y="21973"/>
                  </a:lnTo>
                  <a:lnTo>
                    <a:pt x="14739" y="21939"/>
                  </a:lnTo>
                  <a:lnTo>
                    <a:pt x="15178" y="21838"/>
                  </a:lnTo>
                  <a:lnTo>
                    <a:pt x="15517" y="21702"/>
                  </a:lnTo>
                  <a:lnTo>
                    <a:pt x="15719" y="21601"/>
                  </a:lnTo>
                  <a:lnTo>
                    <a:pt x="15855" y="21466"/>
                  </a:lnTo>
                  <a:lnTo>
                    <a:pt x="15956" y="21364"/>
                  </a:lnTo>
                  <a:lnTo>
                    <a:pt x="15956" y="21364"/>
                  </a:lnTo>
                  <a:lnTo>
                    <a:pt x="16091" y="21432"/>
                  </a:lnTo>
                  <a:lnTo>
                    <a:pt x="16226" y="21533"/>
                  </a:lnTo>
                  <a:lnTo>
                    <a:pt x="16463" y="21601"/>
                  </a:lnTo>
                  <a:lnTo>
                    <a:pt x="16767" y="21702"/>
                  </a:lnTo>
                  <a:lnTo>
                    <a:pt x="17139" y="21770"/>
                  </a:lnTo>
                  <a:lnTo>
                    <a:pt x="17579" y="21804"/>
                  </a:lnTo>
                  <a:lnTo>
                    <a:pt x="18086" y="21770"/>
                  </a:lnTo>
                  <a:lnTo>
                    <a:pt x="18086" y="21770"/>
                  </a:lnTo>
                  <a:lnTo>
                    <a:pt x="18356" y="21736"/>
                  </a:lnTo>
                  <a:lnTo>
                    <a:pt x="18593" y="21669"/>
                  </a:lnTo>
                  <a:lnTo>
                    <a:pt x="18796" y="21567"/>
                  </a:lnTo>
                  <a:lnTo>
                    <a:pt x="18998" y="21432"/>
                  </a:lnTo>
                  <a:lnTo>
                    <a:pt x="19201" y="21297"/>
                  </a:lnTo>
                  <a:lnTo>
                    <a:pt x="19370" y="21162"/>
                  </a:lnTo>
                  <a:lnTo>
                    <a:pt x="19641" y="20857"/>
                  </a:lnTo>
                  <a:lnTo>
                    <a:pt x="19877" y="20553"/>
                  </a:lnTo>
                  <a:lnTo>
                    <a:pt x="20013" y="20283"/>
                  </a:lnTo>
                  <a:lnTo>
                    <a:pt x="20148" y="20046"/>
                  </a:lnTo>
                  <a:lnTo>
                    <a:pt x="20148" y="20046"/>
                  </a:lnTo>
                  <a:lnTo>
                    <a:pt x="19336" y="19708"/>
                  </a:lnTo>
                  <a:lnTo>
                    <a:pt x="17477" y="18863"/>
                  </a:lnTo>
                  <a:lnTo>
                    <a:pt x="16362" y="18356"/>
                  </a:lnTo>
                  <a:lnTo>
                    <a:pt x="15280" y="17781"/>
                  </a:lnTo>
                  <a:lnTo>
                    <a:pt x="14266" y="17207"/>
                  </a:lnTo>
                  <a:lnTo>
                    <a:pt x="13826" y="16936"/>
                  </a:lnTo>
                  <a:lnTo>
                    <a:pt x="13488" y="16666"/>
                  </a:lnTo>
                  <a:lnTo>
                    <a:pt x="13488" y="16666"/>
                  </a:lnTo>
                  <a:lnTo>
                    <a:pt x="13150" y="16361"/>
                  </a:lnTo>
                  <a:lnTo>
                    <a:pt x="12812" y="15990"/>
                  </a:lnTo>
                  <a:lnTo>
                    <a:pt x="12474" y="15516"/>
                  </a:lnTo>
                  <a:lnTo>
                    <a:pt x="12136" y="14975"/>
                  </a:lnTo>
                  <a:lnTo>
                    <a:pt x="11798" y="14367"/>
                  </a:lnTo>
                  <a:lnTo>
                    <a:pt x="11494" y="13725"/>
                  </a:lnTo>
                  <a:lnTo>
                    <a:pt x="11156" y="13049"/>
                  </a:lnTo>
                  <a:lnTo>
                    <a:pt x="10885" y="12339"/>
                  </a:lnTo>
                  <a:lnTo>
                    <a:pt x="10311" y="10953"/>
                  </a:lnTo>
                  <a:lnTo>
                    <a:pt x="9837" y="9601"/>
                  </a:lnTo>
                  <a:lnTo>
                    <a:pt x="9465" y="8384"/>
                  </a:lnTo>
                  <a:lnTo>
                    <a:pt x="9229" y="7437"/>
                  </a:lnTo>
                  <a:lnTo>
                    <a:pt x="9229" y="7437"/>
                  </a:lnTo>
                  <a:lnTo>
                    <a:pt x="9465" y="7505"/>
                  </a:lnTo>
                  <a:lnTo>
                    <a:pt x="9702" y="7505"/>
                  </a:lnTo>
                  <a:lnTo>
                    <a:pt x="9905" y="7471"/>
                  </a:lnTo>
                  <a:lnTo>
                    <a:pt x="10108" y="7403"/>
                  </a:lnTo>
                  <a:lnTo>
                    <a:pt x="10277" y="7302"/>
                  </a:lnTo>
                  <a:lnTo>
                    <a:pt x="10446" y="7200"/>
                  </a:lnTo>
                  <a:lnTo>
                    <a:pt x="10716" y="6896"/>
                  </a:lnTo>
                  <a:lnTo>
                    <a:pt x="10919" y="6626"/>
                  </a:lnTo>
                  <a:lnTo>
                    <a:pt x="11088" y="6355"/>
                  </a:lnTo>
                  <a:lnTo>
                    <a:pt x="11190" y="6085"/>
                  </a:lnTo>
                  <a:lnTo>
                    <a:pt x="11190" y="6085"/>
                  </a:lnTo>
                  <a:lnTo>
                    <a:pt x="11088" y="6186"/>
                  </a:lnTo>
                  <a:lnTo>
                    <a:pt x="10987" y="6220"/>
                  </a:lnTo>
                  <a:lnTo>
                    <a:pt x="10851" y="6254"/>
                  </a:lnTo>
                  <a:lnTo>
                    <a:pt x="10750" y="6288"/>
                  </a:lnTo>
                  <a:lnTo>
                    <a:pt x="10547" y="6254"/>
                  </a:lnTo>
                  <a:lnTo>
                    <a:pt x="10344" y="6153"/>
                  </a:lnTo>
                  <a:lnTo>
                    <a:pt x="10209" y="6051"/>
                  </a:lnTo>
                  <a:lnTo>
                    <a:pt x="10074" y="5916"/>
                  </a:lnTo>
                  <a:lnTo>
                    <a:pt x="9973" y="5814"/>
                  </a:lnTo>
                  <a:lnTo>
                    <a:pt x="9973" y="5814"/>
                  </a:lnTo>
                  <a:lnTo>
                    <a:pt x="10074" y="5814"/>
                  </a:lnTo>
                  <a:lnTo>
                    <a:pt x="10175" y="5781"/>
                  </a:lnTo>
                  <a:lnTo>
                    <a:pt x="10378" y="5679"/>
                  </a:lnTo>
                  <a:lnTo>
                    <a:pt x="10480" y="5544"/>
                  </a:lnTo>
                  <a:lnTo>
                    <a:pt x="10581" y="5375"/>
                  </a:lnTo>
                  <a:lnTo>
                    <a:pt x="10615" y="5206"/>
                  </a:lnTo>
                  <a:lnTo>
                    <a:pt x="10649" y="5071"/>
                  </a:lnTo>
                  <a:lnTo>
                    <a:pt x="10649" y="4902"/>
                  </a:lnTo>
                  <a:lnTo>
                    <a:pt x="10649" y="4902"/>
                  </a:lnTo>
                  <a:lnTo>
                    <a:pt x="10480" y="5003"/>
                  </a:lnTo>
                  <a:lnTo>
                    <a:pt x="10311" y="5071"/>
                  </a:lnTo>
                  <a:lnTo>
                    <a:pt x="10142" y="5071"/>
                  </a:lnTo>
                  <a:lnTo>
                    <a:pt x="9973" y="5037"/>
                  </a:lnTo>
                  <a:lnTo>
                    <a:pt x="9804" y="5003"/>
                  </a:lnTo>
                  <a:lnTo>
                    <a:pt x="9635" y="4902"/>
                  </a:lnTo>
                  <a:lnTo>
                    <a:pt x="9465" y="4800"/>
                  </a:lnTo>
                  <a:lnTo>
                    <a:pt x="9296" y="4665"/>
                  </a:lnTo>
                  <a:lnTo>
                    <a:pt x="8992" y="4327"/>
                  </a:lnTo>
                  <a:lnTo>
                    <a:pt x="8722" y="3955"/>
                  </a:lnTo>
                  <a:lnTo>
                    <a:pt x="8451" y="3550"/>
                  </a:lnTo>
                  <a:lnTo>
                    <a:pt x="8249" y="3144"/>
                  </a:lnTo>
                  <a:lnTo>
                    <a:pt x="8249" y="3144"/>
                  </a:lnTo>
                  <a:lnTo>
                    <a:pt x="8113" y="2772"/>
                  </a:lnTo>
                  <a:lnTo>
                    <a:pt x="7978" y="2434"/>
                  </a:lnTo>
                  <a:lnTo>
                    <a:pt x="7809" y="2096"/>
                  </a:lnTo>
                  <a:lnTo>
                    <a:pt x="7640" y="1792"/>
                  </a:lnTo>
                  <a:lnTo>
                    <a:pt x="7437" y="1521"/>
                  </a:lnTo>
                  <a:lnTo>
                    <a:pt x="7234" y="1251"/>
                  </a:lnTo>
                  <a:lnTo>
                    <a:pt x="6998" y="1014"/>
                  </a:lnTo>
                  <a:lnTo>
                    <a:pt x="6761" y="778"/>
                  </a:lnTo>
                  <a:lnTo>
                    <a:pt x="6524" y="575"/>
                  </a:lnTo>
                  <a:lnTo>
                    <a:pt x="6254" y="440"/>
                  </a:lnTo>
                  <a:lnTo>
                    <a:pt x="5950" y="271"/>
                  </a:lnTo>
                  <a:lnTo>
                    <a:pt x="5679" y="169"/>
                  </a:lnTo>
                  <a:lnTo>
                    <a:pt x="5341" y="102"/>
                  </a:lnTo>
                  <a:lnTo>
                    <a:pt x="5037" y="34"/>
                  </a:lnTo>
                  <a:lnTo>
                    <a:pt x="4699" y="0"/>
                  </a:lnTo>
                  <a:lnTo>
                    <a:pt x="4327" y="0"/>
                  </a:lnTo>
                  <a:lnTo>
                    <a:pt x="4327" y="0"/>
                  </a:lnTo>
                  <a:lnTo>
                    <a:pt x="3719" y="68"/>
                  </a:lnTo>
                  <a:lnTo>
                    <a:pt x="3144" y="203"/>
                  </a:lnTo>
                  <a:lnTo>
                    <a:pt x="2671" y="372"/>
                  </a:lnTo>
                  <a:lnTo>
                    <a:pt x="2231" y="575"/>
                  </a:lnTo>
                  <a:lnTo>
                    <a:pt x="1893" y="811"/>
                  </a:lnTo>
                  <a:lnTo>
                    <a:pt x="1555" y="1082"/>
                  </a:lnTo>
                  <a:lnTo>
                    <a:pt x="1285" y="1352"/>
                  </a:lnTo>
                  <a:lnTo>
                    <a:pt x="1082" y="1623"/>
                  </a:lnTo>
                  <a:lnTo>
                    <a:pt x="913" y="1893"/>
                  </a:lnTo>
                  <a:lnTo>
                    <a:pt x="778" y="2164"/>
                  </a:lnTo>
                  <a:lnTo>
                    <a:pt x="575" y="2603"/>
                  </a:lnTo>
                  <a:lnTo>
                    <a:pt x="507" y="2941"/>
                  </a:lnTo>
                  <a:lnTo>
                    <a:pt x="473" y="3076"/>
                  </a:lnTo>
                  <a:lnTo>
                    <a:pt x="473" y="3076"/>
                  </a:lnTo>
                  <a:lnTo>
                    <a:pt x="406" y="3550"/>
                  </a:lnTo>
                  <a:lnTo>
                    <a:pt x="406" y="4023"/>
                  </a:lnTo>
                  <a:lnTo>
                    <a:pt x="473" y="4462"/>
                  </a:lnTo>
                  <a:lnTo>
                    <a:pt x="541" y="4868"/>
                  </a:lnTo>
                  <a:lnTo>
                    <a:pt x="643" y="5206"/>
                  </a:lnTo>
                  <a:lnTo>
                    <a:pt x="778" y="5544"/>
                  </a:lnTo>
                  <a:lnTo>
                    <a:pt x="913" y="5848"/>
                  </a:lnTo>
                  <a:lnTo>
                    <a:pt x="1082" y="6119"/>
                  </a:lnTo>
                  <a:lnTo>
                    <a:pt x="1386" y="6558"/>
                  </a:lnTo>
                  <a:lnTo>
                    <a:pt x="1690" y="6862"/>
                  </a:lnTo>
                  <a:lnTo>
                    <a:pt x="1893" y="7065"/>
                  </a:lnTo>
                  <a:lnTo>
                    <a:pt x="1995" y="7133"/>
                  </a:lnTo>
                  <a:lnTo>
                    <a:pt x="1995" y="7133"/>
                  </a:lnTo>
                  <a:lnTo>
                    <a:pt x="1657" y="7640"/>
                  </a:lnTo>
                  <a:lnTo>
                    <a:pt x="1352" y="8147"/>
                  </a:lnTo>
                  <a:lnTo>
                    <a:pt x="1116" y="8688"/>
                  </a:lnTo>
                  <a:lnTo>
                    <a:pt x="879" y="9229"/>
                  </a:lnTo>
                  <a:lnTo>
                    <a:pt x="676" y="9803"/>
                  </a:lnTo>
                  <a:lnTo>
                    <a:pt x="507" y="10344"/>
                  </a:lnTo>
                  <a:lnTo>
                    <a:pt x="338" y="10919"/>
                  </a:lnTo>
                  <a:lnTo>
                    <a:pt x="237" y="11494"/>
                  </a:lnTo>
                  <a:lnTo>
                    <a:pt x="135" y="12034"/>
                  </a:lnTo>
                  <a:lnTo>
                    <a:pt x="68" y="12609"/>
                  </a:lnTo>
                  <a:lnTo>
                    <a:pt x="34" y="13150"/>
                  </a:lnTo>
                  <a:lnTo>
                    <a:pt x="0" y="13725"/>
                  </a:lnTo>
                  <a:lnTo>
                    <a:pt x="0" y="14266"/>
                  </a:lnTo>
                  <a:lnTo>
                    <a:pt x="34" y="14806"/>
                  </a:lnTo>
                  <a:lnTo>
                    <a:pt x="68" y="15347"/>
                  </a:lnTo>
                  <a:lnTo>
                    <a:pt x="135" y="15854"/>
                  </a:lnTo>
                  <a:lnTo>
                    <a:pt x="237" y="16361"/>
                  </a:lnTo>
                  <a:lnTo>
                    <a:pt x="338" y="16868"/>
                  </a:lnTo>
                  <a:lnTo>
                    <a:pt x="473" y="17342"/>
                  </a:lnTo>
                  <a:lnTo>
                    <a:pt x="609" y="17815"/>
                  </a:lnTo>
                  <a:lnTo>
                    <a:pt x="778" y="18254"/>
                  </a:lnTo>
                  <a:lnTo>
                    <a:pt x="947" y="18660"/>
                  </a:lnTo>
                  <a:lnTo>
                    <a:pt x="1116" y="19066"/>
                  </a:lnTo>
                  <a:lnTo>
                    <a:pt x="1319" y="19438"/>
                  </a:lnTo>
                  <a:lnTo>
                    <a:pt x="1555" y="19776"/>
                  </a:lnTo>
                  <a:lnTo>
                    <a:pt x="1758" y="20114"/>
                  </a:lnTo>
                  <a:lnTo>
                    <a:pt x="2028" y="20384"/>
                  </a:lnTo>
                  <a:lnTo>
                    <a:pt x="2265" y="20655"/>
                  </a:lnTo>
                  <a:lnTo>
                    <a:pt x="2536" y="20891"/>
                  </a:lnTo>
                  <a:lnTo>
                    <a:pt x="2806" y="21060"/>
                  </a:lnTo>
                  <a:lnTo>
                    <a:pt x="3076" y="21229"/>
                  </a:lnTo>
                  <a:lnTo>
                    <a:pt x="3347" y="21364"/>
                  </a:lnTo>
                  <a:lnTo>
                    <a:pt x="3347" y="21364"/>
                  </a:lnTo>
                  <a:lnTo>
                    <a:pt x="4429" y="21702"/>
                  </a:lnTo>
                  <a:lnTo>
                    <a:pt x="5274" y="21939"/>
                  </a:lnTo>
                  <a:lnTo>
                    <a:pt x="5950" y="22041"/>
                  </a:lnTo>
                  <a:lnTo>
                    <a:pt x="6491" y="22108"/>
                  </a:lnTo>
                  <a:lnTo>
                    <a:pt x="6863" y="22108"/>
                  </a:lnTo>
                  <a:lnTo>
                    <a:pt x="7099" y="22074"/>
                  </a:lnTo>
                  <a:lnTo>
                    <a:pt x="7268" y="22041"/>
                  </a:lnTo>
                  <a:lnTo>
                    <a:pt x="7268" y="22041"/>
                  </a:lnTo>
                  <a:lnTo>
                    <a:pt x="8756" y="24103"/>
                  </a:lnTo>
                  <a:lnTo>
                    <a:pt x="10311" y="26232"/>
                  </a:lnTo>
                  <a:lnTo>
                    <a:pt x="12102" y="28632"/>
                  </a:lnTo>
                  <a:lnTo>
                    <a:pt x="13928" y="31032"/>
                  </a:lnTo>
                  <a:lnTo>
                    <a:pt x="14807" y="32114"/>
                  </a:lnTo>
                  <a:lnTo>
                    <a:pt x="15618" y="33095"/>
                  </a:lnTo>
                  <a:lnTo>
                    <a:pt x="16328" y="33906"/>
                  </a:lnTo>
                  <a:lnTo>
                    <a:pt x="16902" y="34514"/>
                  </a:lnTo>
                  <a:lnTo>
                    <a:pt x="17139" y="34717"/>
                  </a:lnTo>
                  <a:lnTo>
                    <a:pt x="17342" y="34886"/>
                  </a:lnTo>
                  <a:lnTo>
                    <a:pt x="17477" y="34954"/>
                  </a:lnTo>
                  <a:lnTo>
                    <a:pt x="17612" y="34988"/>
                  </a:lnTo>
                  <a:lnTo>
                    <a:pt x="17612" y="34988"/>
                  </a:lnTo>
                  <a:lnTo>
                    <a:pt x="17748" y="34886"/>
                  </a:lnTo>
                  <a:lnTo>
                    <a:pt x="17815" y="34785"/>
                  </a:lnTo>
                  <a:lnTo>
                    <a:pt x="17883" y="34650"/>
                  </a:lnTo>
                  <a:lnTo>
                    <a:pt x="17883" y="34481"/>
                  </a:lnTo>
                  <a:lnTo>
                    <a:pt x="17849" y="34278"/>
                  </a:lnTo>
                  <a:lnTo>
                    <a:pt x="17781" y="34109"/>
                  </a:lnTo>
                  <a:lnTo>
                    <a:pt x="17612" y="33703"/>
                  </a:lnTo>
                  <a:lnTo>
                    <a:pt x="17410" y="33331"/>
                  </a:lnTo>
                  <a:lnTo>
                    <a:pt x="17207" y="32993"/>
                  </a:lnTo>
                  <a:lnTo>
                    <a:pt x="16970" y="32689"/>
                  </a:lnTo>
                  <a:lnTo>
                    <a:pt x="16970" y="32689"/>
                  </a:lnTo>
                  <a:lnTo>
                    <a:pt x="17376" y="33027"/>
                  </a:lnTo>
                  <a:lnTo>
                    <a:pt x="17815" y="33331"/>
                  </a:lnTo>
                  <a:lnTo>
                    <a:pt x="18356" y="33669"/>
                  </a:lnTo>
                  <a:lnTo>
                    <a:pt x="18931" y="33973"/>
                  </a:lnTo>
                  <a:lnTo>
                    <a:pt x="19201" y="34109"/>
                  </a:lnTo>
                  <a:lnTo>
                    <a:pt x="19505" y="34210"/>
                  </a:lnTo>
                  <a:lnTo>
                    <a:pt x="19776" y="34278"/>
                  </a:lnTo>
                  <a:lnTo>
                    <a:pt x="20046" y="34312"/>
                  </a:lnTo>
                  <a:lnTo>
                    <a:pt x="20283" y="34278"/>
                  </a:lnTo>
                  <a:lnTo>
                    <a:pt x="20486" y="34210"/>
                  </a:lnTo>
                  <a:lnTo>
                    <a:pt x="20486" y="34210"/>
                  </a:lnTo>
                  <a:lnTo>
                    <a:pt x="20655" y="34109"/>
                  </a:lnTo>
                  <a:lnTo>
                    <a:pt x="20756" y="33940"/>
                  </a:lnTo>
                  <a:lnTo>
                    <a:pt x="20790" y="33737"/>
                  </a:lnTo>
                  <a:lnTo>
                    <a:pt x="20790" y="33534"/>
                  </a:lnTo>
                  <a:lnTo>
                    <a:pt x="20756" y="33331"/>
                  </a:lnTo>
                  <a:lnTo>
                    <a:pt x="20689" y="33095"/>
                  </a:lnTo>
                  <a:lnTo>
                    <a:pt x="20452" y="32587"/>
                  </a:lnTo>
                  <a:lnTo>
                    <a:pt x="20182" y="32148"/>
                  </a:lnTo>
                  <a:lnTo>
                    <a:pt x="19945" y="31742"/>
                  </a:lnTo>
                  <a:lnTo>
                    <a:pt x="19674" y="31404"/>
                  </a:lnTo>
                  <a:lnTo>
                    <a:pt x="19674" y="31404"/>
                  </a:lnTo>
                  <a:lnTo>
                    <a:pt x="20148" y="31540"/>
                  </a:lnTo>
                  <a:lnTo>
                    <a:pt x="20621" y="31641"/>
                  </a:lnTo>
                  <a:lnTo>
                    <a:pt x="21162" y="31776"/>
                  </a:lnTo>
                  <a:lnTo>
                    <a:pt x="21703" y="31844"/>
                  </a:lnTo>
                  <a:lnTo>
                    <a:pt x="21939" y="31878"/>
                  </a:lnTo>
                  <a:lnTo>
                    <a:pt x="22142" y="31844"/>
                  </a:lnTo>
                  <a:lnTo>
                    <a:pt x="22345" y="31810"/>
                  </a:lnTo>
                  <a:lnTo>
                    <a:pt x="22480" y="31776"/>
                  </a:lnTo>
                  <a:lnTo>
                    <a:pt x="22548" y="31675"/>
                  </a:lnTo>
                  <a:lnTo>
                    <a:pt x="22548" y="315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414;p71">
              <a:extLst>
                <a:ext uri="{FF2B5EF4-FFF2-40B4-BE49-F238E27FC236}">
                  <a16:creationId xmlns:a16="http://schemas.microsoft.com/office/drawing/2014/main" xmlns="" id="{1C98AB05-59CD-4BB4-8462-202FFCC06F6C}"/>
                </a:ext>
              </a:extLst>
            </p:cNvPr>
            <p:cNvSpPr/>
            <p:nvPr/>
          </p:nvSpPr>
          <p:spPr>
            <a:xfrm>
              <a:off x="5364575" y="1972225"/>
              <a:ext cx="3400" cy="9325"/>
            </a:xfrm>
            <a:custGeom>
              <a:avLst/>
              <a:gdLst/>
              <a:ahLst/>
              <a:cxnLst/>
              <a:rect l="l" t="t" r="r" b="b"/>
              <a:pathLst>
                <a:path w="136" h="373" extrusionOk="0">
                  <a:moveTo>
                    <a:pt x="1" y="0"/>
                  </a:moveTo>
                  <a:lnTo>
                    <a:pt x="1" y="0"/>
                  </a:lnTo>
                  <a:lnTo>
                    <a:pt x="136" y="372"/>
                  </a:lnTo>
                  <a:lnTo>
                    <a:pt x="136" y="372"/>
                  </a:lnTo>
                  <a:lnTo>
                    <a:pt x="136" y="372"/>
                  </a:lnTo>
                  <a:lnTo>
                    <a:pt x="136" y="3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9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415;p71">
              <a:extLst>
                <a:ext uri="{FF2B5EF4-FFF2-40B4-BE49-F238E27FC236}">
                  <a16:creationId xmlns:a16="http://schemas.microsoft.com/office/drawing/2014/main" xmlns="" id="{9C2596BE-D3D3-477F-8CA2-7F3290057D51}"/>
                </a:ext>
              </a:extLst>
            </p:cNvPr>
            <p:cNvSpPr/>
            <p:nvPr/>
          </p:nvSpPr>
          <p:spPr>
            <a:xfrm>
              <a:off x="5364575" y="1972225"/>
              <a:ext cx="3400" cy="9325"/>
            </a:xfrm>
            <a:custGeom>
              <a:avLst/>
              <a:gdLst/>
              <a:ahLst/>
              <a:cxnLst/>
              <a:rect l="l" t="t" r="r" b="b"/>
              <a:pathLst>
                <a:path w="136" h="37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36" y="372"/>
                  </a:lnTo>
                  <a:lnTo>
                    <a:pt x="136" y="372"/>
                  </a:lnTo>
                  <a:lnTo>
                    <a:pt x="136" y="372"/>
                  </a:lnTo>
                  <a:lnTo>
                    <a:pt x="136" y="3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416;p71">
              <a:extLst>
                <a:ext uri="{FF2B5EF4-FFF2-40B4-BE49-F238E27FC236}">
                  <a16:creationId xmlns:a16="http://schemas.microsoft.com/office/drawing/2014/main" xmlns="" id="{3CDFE864-B6B6-4B06-A497-3905004EE509}"/>
                </a:ext>
              </a:extLst>
            </p:cNvPr>
            <p:cNvSpPr/>
            <p:nvPr/>
          </p:nvSpPr>
          <p:spPr>
            <a:xfrm>
              <a:off x="5361200" y="1965475"/>
              <a:ext cx="6775" cy="16075"/>
            </a:xfrm>
            <a:custGeom>
              <a:avLst/>
              <a:gdLst/>
              <a:ahLst/>
              <a:cxnLst/>
              <a:rect l="l" t="t" r="r" b="b"/>
              <a:pathLst>
                <a:path w="271" h="643" extrusionOk="0">
                  <a:moveTo>
                    <a:pt x="34" y="0"/>
                  </a:moveTo>
                  <a:lnTo>
                    <a:pt x="0" y="68"/>
                  </a:lnTo>
                  <a:lnTo>
                    <a:pt x="271" y="642"/>
                  </a:lnTo>
                  <a:lnTo>
                    <a:pt x="136" y="27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9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417;p71">
              <a:extLst>
                <a:ext uri="{FF2B5EF4-FFF2-40B4-BE49-F238E27FC236}">
                  <a16:creationId xmlns:a16="http://schemas.microsoft.com/office/drawing/2014/main" xmlns="" id="{FC84D705-161E-43C0-B512-A4C34ED88E8A}"/>
                </a:ext>
              </a:extLst>
            </p:cNvPr>
            <p:cNvSpPr/>
            <p:nvPr/>
          </p:nvSpPr>
          <p:spPr>
            <a:xfrm>
              <a:off x="5361200" y="1965475"/>
              <a:ext cx="6775" cy="16075"/>
            </a:xfrm>
            <a:custGeom>
              <a:avLst/>
              <a:gdLst/>
              <a:ahLst/>
              <a:cxnLst/>
              <a:rect l="l" t="t" r="r" b="b"/>
              <a:pathLst>
                <a:path w="271" h="643" fill="none" extrusionOk="0">
                  <a:moveTo>
                    <a:pt x="34" y="0"/>
                  </a:moveTo>
                  <a:lnTo>
                    <a:pt x="34" y="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71" y="642"/>
                  </a:lnTo>
                  <a:lnTo>
                    <a:pt x="271" y="642"/>
                  </a:lnTo>
                  <a:lnTo>
                    <a:pt x="136" y="270"/>
                  </a:lnTo>
                  <a:lnTo>
                    <a:pt x="136" y="27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418;p71">
              <a:extLst>
                <a:ext uri="{FF2B5EF4-FFF2-40B4-BE49-F238E27FC236}">
                  <a16:creationId xmlns:a16="http://schemas.microsoft.com/office/drawing/2014/main" xmlns="" id="{E76279C0-3BF9-4558-A91E-9C1D9F855310}"/>
                </a:ext>
              </a:extLst>
            </p:cNvPr>
            <p:cNvSpPr/>
            <p:nvPr/>
          </p:nvSpPr>
          <p:spPr>
            <a:xfrm>
              <a:off x="5405975" y="2135325"/>
              <a:ext cx="20325" cy="57500"/>
            </a:xfrm>
            <a:custGeom>
              <a:avLst/>
              <a:gdLst/>
              <a:ahLst/>
              <a:cxnLst/>
              <a:rect l="l" t="t" r="r" b="b"/>
              <a:pathLst>
                <a:path w="813" h="2300" extrusionOk="0">
                  <a:moveTo>
                    <a:pt x="1" y="1"/>
                  </a:moveTo>
                  <a:lnTo>
                    <a:pt x="373" y="1116"/>
                  </a:lnTo>
                  <a:lnTo>
                    <a:pt x="812" y="2299"/>
                  </a:lnTo>
                  <a:lnTo>
                    <a:pt x="373" y="10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9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419;p71">
              <a:extLst>
                <a:ext uri="{FF2B5EF4-FFF2-40B4-BE49-F238E27FC236}">
                  <a16:creationId xmlns:a16="http://schemas.microsoft.com/office/drawing/2014/main" xmlns="" id="{07D63274-2254-4C1F-8C81-A06A25A48B1D}"/>
                </a:ext>
              </a:extLst>
            </p:cNvPr>
            <p:cNvSpPr/>
            <p:nvPr/>
          </p:nvSpPr>
          <p:spPr>
            <a:xfrm>
              <a:off x="5726275" y="2693100"/>
              <a:ext cx="25" cy="875"/>
            </a:xfrm>
            <a:custGeom>
              <a:avLst/>
              <a:gdLst/>
              <a:ahLst/>
              <a:cxnLst/>
              <a:rect l="l" t="t" r="r" b="b"/>
              <a:pathLst>
                <a:path w="1" h="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420;p71">
              <a:extLst>
                <a:ext uri="{FF2B5EF4-FFF2-40B4-BE49-F238E27FC236}">
                  <a16:creationId xmlns:a16="http://schemas.microsoft.com/office/drawing/2014/main" xmlns="" id="{0672EAA5-1918-4244-A91E-F6AEC6A5963A}"/>
                </a:ext>
              </a:extLst>
            </p:cNvPr>
            <p:cNvSpPr/>
            <p:nvPr/>
          </p:nvSpPr>
          <p:spPr>
            <a:xfrm>
              <a:off x="5498950" y="2321250"/>
              <a:ext cx="167350" cy="84550"/>
            </a:xfrm>
            <a:custGeom>
              <a:avLst/>
              <a:gdLst/>
              <a:ahLst/>
              <a:cxnLst/>
              <a:rect l="l" t="t" r="r" b="b"/>
              <a:pathLst>
                <a:path w="6694" h="338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72" y="271"/>
                  </a:lnTo>
                  <a:lnTo>
                    <a:pt x="812" y="542"/>
                  </a:lnTo>
                  <a:lnTo>
                    <a:pt x="1826" y="1116"/>
                  </a:lnTo>
                  <a:lnTo>
                    <a:pt x="2908" y="1691"/>
                  </a:lnTo>
                  <a:lnTo>
                    <a:pt x="4023" y="2198"/>
                  </a:lnTo>
                  <a:lnTo>
                    <a:pt x="5882" y="3043"/>
                  </a:lnTo>
                  <a:lnTo>
                    <a:pt x="6694" y="3381"/>
                  </a:lnTo>
                  <a:lnTo>
                    <a:pt x="6694" y="3381"/>
                  </a:lnTo>
                  <a:lnTo>
                    <a:pt x="6694" y="3381"/>
                  </a:lnTo>
                  <a:lnTo>
                    <a:pt x="5882" y="3043"/>
                  </a:lnTo>
                  <a:lnTo>
                    <a:pt x="4023" y="2198"/>
                  </a:lnTo>
                  <a:lnTo>
                    <a:pt x="2908" y="1691"/>
                  </a:lnTo>
                  <a:lnTo>
                    <a:pt x="1826" y="1116"/>
                  </a:lnTo>
                  <a:lnTo>
                    <a:pt x="812" y="542"/>
                  </a:lnTo>
                  <a:lnTo>
                    <a:pt x="372" y="27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421;p71">
              <a:extLst>
                <a:ext uri="{FF2B5EF4-FFF2-40B4-BE49-F238E27FC236}">
                  <a16:creationId xmlns:a16="http://schemas.microsoft.com/office/drawing/2014/main" xmlns="" id="{B164303F-E10F-4D9E-B021-53A5C3A23CE0}"/>
                </a:ext>
              </a:extLst>
            </p:cNvPr>
            <p:cNvSpPr/>
            <p:nvPr/>
          </p:nvSpPr>
          <p:spPr>
            <a:xfrm>
              <a:off x="5498950" y="232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422;p71">
              <a:extLst>
                <a:ext uri="{FF2B5EF4-FFF2-40B4-BE49-F238E27FC236}">
                  <a16:creationId xmlns:a16="http://schemas.microsoft.com/office/drawing/2014/main" xmlns="" id="{A4A41918-87DE-4F54-990B-78070EA05938}"/>
                </a:ext>
              </a:extLst>
            </p:cNvPr>
            <p:cNvSpPr/>
            <p:nvPr/>
          </p:nvSpPr>
          <p:spPr>
            <a:xfrm>
              <a:off x="5482900" y="2304350"/>
              <a:ext cx="25" cy="875"/>
            </a:xfrm>
            <a:custGeom>
              <a:avLst/>
              <a:gdLst/>
              <a:ahLst/>
              <a:cxnLst/>
              <a:rect l="l" t="t" r="r" b="b"/>
              <a:pathLst>
                <a:path w="1" h="3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423;p71">
              <a:extLst>
                <a:ext uri="{FF2B5EF4-FFF2-40B4-BE49-F238E27FC236}">
                  <a16:creationId xmlns:a16="http://schemas.microsoft.com/office/drawing/2014/main" xmlns="" id="{4B60B722-73F1-4FC7-A4C3-796E3835010E}"/>
                </a:ext>
              </a:extLst>
            </p:cNvPr>
            <p:cNvSpPr/>
            <p:nvPr/>
          </p:nvSpPr>
          <p:spPr>
            <a:xfrm>
              <a:off x="5482900" y="230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424;p71">
              <a:extLst>
                <a:ext uri="{FF2B5EF4-FFF2-40B4-BE49-F238E27FC236}">
                  <a16:creationId xmlns:a16="http://schemas.microsoft.com/office/drawing/2014/main" xmlns="" id="{C31E7CC3-B623-4A67-83DC-CC822693F396}"/>
                </a:ext>
              </a:extLst>
            </p:cNvPr>
            <p:cNvSpPr/>
            <p:nvPr/>
          </p:nvSpPr>
          <p:spPr>
            <a:xfrm>
              <a:off x="5482900" y="230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425;p71">
              <a:extLst>
                <a:ext uri="{FF2B5EF4-FFF2-40B4-BE49-F238E27FC236}">
                  <a16:creationId xmlns:a16="http://schemas.microsoft.com/office/drawing/2014/main" xmlns="" id="{49B2DACC-48AD-49F5-84D3-E57784E7E851}"/>
                </a:ext>
              </a:extLst>
            </p:cNvPr>
            <p:cNvSpPr/>
            <p:nvPr/>
          </p:nvSpPr>
          <p:spPr>
            <a:xfrm>
              <a:off x="5449925" y="2247725"/>
              <a:ext cx="33000" cy="56650"/>
            </a:xfrm>
            <a:custGeom>
              <a:avLst/>
              <a:gdLst/>
              <a:ahLst/>
              <a:cxnLst/>
              <a:rect l="l" t="t" r="r" b="b"/>
              <a:pathLst>
                <a:path w="1320" h="226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05" y="643"/>
                  </a:lnTo>
                  <a:lnTo>
                    <a:pt x="643" y="1251"/>
                  </a:lnTo>
                  <a:lnTo>
                    <a:pt x="981" y="1792"/>
                  </a:lnTo>
                  <a:lnTo>
                    <a:pt x="1319" y="2266"/>
                  </a:lnTo>
                  <a:lnTo>
                    <a:pt x="1319" y="2266"/>
                  </a:lnTo>
                  <a:lnTo>
                    <a:pt x="981" y="1792"/>
                  </a:lnTo>
                  <a:lnTo>
                    <a:pt x="643" y="1251"/>
                  </a:lnTo>
                  <a:lnTo>
                    <a:pt x="305" y="64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426;p71">
              <a:extLst>
                <a:ext uri="{FF2B5EF4-FFF2-40B4-BE49-F238E27FC236}">
                  <a16:creationId xmlns:a16="http://schemas.microsoft.com/office/drawing/2014/main" xmlns="" id="{8A1F85D1-262D-46BF-935C-0C96810226FC}"/>
                </a:ext>
              </a:extLst>
            </p:cNvPr>
            <p:cNvSpPr/>
            <p:nvPr/>
          </p:nvSpPr>
          <p:spPr>
            <a:xfrm>
              <a:off x="5393300" y="2090550"/>
              <a:ext cx="33000" cy="102275"/>
            </a:xfrm>
            <a:custGeom>
              <a:avLst/>
              <a:gdLst/>
              <a:ahLst/>
              <a:cxnLst/>
              <a:rect l="l" t="t" r="r" b="b"/>
              <a:pathLst>
                <a:path w="1320" h="409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4" y="811"/>
                  </a:lnTo>
                  <a:lnTo>
                    <a:pt x="508" y="1792"/>
                  </a:lnTo>
                  <a:lnTo>
                    <a:pt x="880" y="2873"/>
                  </a:lnTo>
                  <a:lnTo>
                    <a:pt x="1319" y="4090"/>
                  </a:lnTo>
                  <a:lnTo>
                    <a:pt x="1319" y="4090"/>
                  </a:lnTo>
                  <a:lnTo>
                    <a:pt x="1319" y="4090"/>
                  </a:lnTo>
                  <a:lnTo>
                    <a:pt x="1319" y="4090"/>
                  </a:lnTo>
                  <a:lnTo>
                    <a:pt x="880" y="2907"/>
                  </a:lnTo>
                  <a:lnTo>
                    <a:pt x="508" y="1792"/>
                  </a:lnTo>
                  <a:lnTo>
                    <a:pt x="204" y="81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427;p71">
              <a:extLst>
                <a:ext uri="{FF2B5EF4-FFF2-40B4-BE49-F238E27FC236}">
                  <a16:creationId xmlns:a16="http://schemas.microsoft.com/office/drawing/2014/main" xmlns="" id="{570A433D-220A-491D-B6EA-21E53BC8C1D4}"/>
                </a:ext>
              </a:extLst>
            </p:cNvPr>
            <p:cNvSpPr/>
            <p:nvPr/>
          </p:nvSpPr>
          <p:spPr>
            <a:xfrm>
              <a:off x="5192175" y="1972225"/>
              <a:ext cx="534125" cy="807100"/>
            </a:xfrm>
            <a:custGeom>
              <a:avLst/>
              <a:gdLst/>
              <a:ahLst/>
              <a:cxnLst/>
              <a:rect l="l" t="t" r="r" b="b"/>
              <a:pathLst>
                <a:path w="21365" h="32284" extrusionOk="0">
                  <a:moveTo>
                    <a:pt x="6694" y="0"/>
                  </a:moveTo>
                  <a:lnTo>
                    <a:pt x="6423" y="575"/>
                  </a:lnTo>
                  <a:lnTo>
                    <a:pt x="6288" y="879"/>
                  </a:lnTo>
                  <a:lnTo>
                    <a:pt x="6119" y="1150"/>
                  </a:lnTo>
                  <a:lnTo>
                    <a:pt x="6051" y="1386"/>
                  </a:lnTo>
                  <a:lnTo>
                    <a:pt x="5984" y="1623"/>
                  </a:lnTo>
                  <a:lnTo>
                    <a:pt x="5882" y="1894"/>
                  </a:lnTo>
                  <a:lnTo>
                    <a:pt x="5747" y="2130"/>
                  </a:lnTo>
                  <a:lnTo>
                    <a:pt x="5612" y="2367"/>
                  </a:lnTo>
                  <a:lnTo>
                    <a:pt x="5443" y="2570"/>
                  </a:lnTo>
                  <a:lnTo>
                    <a:pt x="5240" y="2772"/>
                  </a:lnTo>
                  <a:lnTo>
                    <a:pt x="5071" y="2975"/>
                  </a:lnTo>
                  <a:lnTo>
                    <a:pt x="4834" y="3144"/>
                  </a:lnTo>
                  <a:lnTo>
                    <a:pt x="4632" y="3313"/>
                  </a:lnTo>
                  <a:lnTo>
                    <a:pt x="4395" y="3449"/>
                  </a:lnTo>
                  <a:lnTo>
                    <a:pt x="4158" y="3584"/>
                  </a:lnTo>
                  <a:lnTo>
                    <a:pt x="3888" y="3685"/>
                  </a:lnTo>
                  <a:lnTo>
                    <a:pt x="3651" y="3753"/>
                  </a:lnTo>
                  <a:lnTo>
                    <a:pt x="3381" y="3787"/>
                  </a:lnTo>
                  <a:lnTo>
                    <a:pt x="3110" y="3820"/>
                  </a:lnTo>
                  <a:lnTo>
                    <a:pt x="2874" y="3787"/>
                  </a:lnTo>
                  <a:lnTo>
                    <a:pt x="2536" y="3753"/>
                  </a:lnTo>
                  <a:lnTo>
                    <a:pt x="2231" y="3651"/>
                  </a:lnTo>
                  <a:lnTo>
                    <a:pt x="2231" y="3989"/>
                  </a:lnTo>
                  <a:lnTo>
                    <a:pt x="2198" y="4158"/>
                  </a:lnTo>
                  <a:lnTo>
                    <a:pt x="1995" y="4496"/>
                  </a:lnTo>
                  <a:lnTo>
                    <a:pt x="1724" y="4767"/>
                  </a:lnTo>
                  <a:lnTo>
                    <a:pt x="1488" y="4970"/>
                  </a:lnTo>
                  <a:lnTo>
                    <a:pt x="1217" y="5173"/>
                  </a:lnTo>
                  <a:lnTo>
                    <a:pt x="947" y="5308"/>
                  </a:lnTo>
                  <a:lnTo>
                    <a:pt x="676" y="5409"/>
                  </a:lnTo>
                  <a:lnTo>
                    <a:pt x="406" y="5477"/>
                  </a:lnTo>
                  <a:lnTo>
                    <a:pt x="136" y="5544"/>
                  </a:lnTo>
                  <a:lnTo>
                    <a:pt x="0" y="5849"/>
                  </a:lnTo>
                  <a:lnTo>
                    <a:pt x="338" y="5950"/>
                  </a:lnTo>
                  <a:lnTo>
                    <a:pt x="643" y="6051"/>
                  </a:lnTo>
                  <a:lnTo>
                    <a:pt x="947" y="6220"/>
                  </a:lnTo>
                  <a:lnTo>
                    <a:pt x="1251" y="6389"/>
                  </a:lnTo>
                  <a:lnTo>
                    <a:pt x="1522" y="6592"/>
                  </a:lnTo>
                  <a:lnTo>
                    <a:pt x="1758" y="6829"/>
                  </a:lnTo>
                  <a:lnTo>
                    <a:pt x="1995" y="7066"/>
                  </a:lnTo>
                  <a:lnTo>
                    <a:pt x="2198" y="7336"/>
                  </a:lnTo>
                  <a:lnTo>
                    <a:pt x="2401" y="7606"/>
                  </a:lnTo>
                  <a:lnTo>
                    <a:pt x="2536" y="7944"/>
                  </a:lnTo>
                  <a:lnTo>
                    <a:pt x="2671" y="8249"/>
                  </a:lnTo>
                  <a:lnTo>
                    <a:pt x="2739" y="8621"/>
                  </a:lnTo>
                  <a:lnTo>
                    <a:pt x="2806" y="8992"/>
                  </a:lnTo>
                  <a:lnTo>
                    <a:pt x="2806" y="9364"/>
                  </a:lnTo>
                  <a:lnTo>
                    <a:pt x="2739" y="9770"/>
                  </a:lnTo>
                  <a:lnTo>
                    <a:pt x="2671" y="10176"/>
                  </a:lnTo>
                  <a:lnTo>
                    <a:pt x="2570" y="10683"/>
                  </a:lnTo>
                  <a:lnTo>
                    <a:pt x="2502" y="11190"/>
                  </a:lnTo>
                  <a:lnTo>
                    <a:pt x="2502" y="11697"/>
                  </a:lnTo>
                  <a:lnTo>
                    <a:pt x="2536" y="12204"/>
                  </a:lnTo>
                  <a:lnTo>
                    <a:pt x="2603" y="12711"/>
                  </a:lnTo>
                  <a:lnTo>
                    <a:pt x="2705" y="13184"/>
                  </a:lnTo>
                  <a:lnTo>
                    <a:pt x="2874" y="13657"/>
                  </a:lnTo>
                  <a:lnTo>
                    <a:pt x="3043" y="14131"/>
                  </a:lnTo>
                  <a:lnTo>
                    <a:pt x="3212" y="14604"/>
                  </a:lnTo>
                  <a:lnTo>
                    <a:pt x="3448" y="15077"/>
                  </a:lnTo>
                  <a:lnTo>
                    <a:pt x="3956" y="16024"/>
                  </a:lnTo>
                  <a:lnTo>
                    <a:pt x="4496" y="16936"/>
                  </a:lnTo>
                  <a:lnTo>
                    <a:pt x="5071" y="17849"/>
                  </a:lnTo>
                  <a:lnTo>
                    <a:pt x="5274" y="18255"/>
                  </a:lnTo>
                  <a:lnTo>
                    <a:pt x="5443" y="18660"/>
                  </a:lnTo>
                  <a:lnTo>
                    <a:pt x="5544" y="19032"/>
                  </a:lnTo>
                  <a:lnTo>
                    <a:pt x="5612" y="19404"/>
                  </a:lnTo>
                  <a:lnTo>
                    <a:pt x="5849" y="19404"/>
                  </a:lnTo>
                  <a:lnTo>
                    <a:pt x="5984" y="19370"/>
                  </a:lnTo>
                  <a:lnTo>
                    <a:pt x="6085" y="19337"/>
                  </a:lnTo>
                  <a:lnTo>
                    <a:pt x="7539" y="21365"/>
                  </a:lnTo>
                  <a:lnTo>
                    <a:pt x="9060" y="23427"/>
                  </a:lnTo>
                  <a:lnTo>
                    <a:pt x="10818" y="25793"/>
                  </a:lnTo>
                  <a:lnTo>
                    <a:pt x="12643" y="28193"/>
                  </a:lnTo>
                  <a:lnTo>
                    <a:pt x="13522" y="29275"/>
                  </a:lnTo>
                  <a:lnTo>
                    <a:pt x="14300" y="30255"/>
                  </a:lnTo>
                  <a:lnTo>
                    <a:pt x="15010" y="31067"/>
                  </a:lnTo>
                  <a:lnTo>
                    <a:pt x="15618" y="31709"/>
                  </a:lnTo>
                  <a:lnTo>
                    <a:pt x="15855" y="31946"/>
                  </a:lnTo>
                  <a:lnTo>
                    <a:pt x="16091" y="32115"/>
                  </a:lnTo>
                  <a:lnTo>
                    <a:pt x="16260" y="32250"/>
                  </a:lnTo>
                  <a:lnTo>
                    <a:pt x="16362" y="32284"/>
                  </a:lnTo>
                  <a:lnTo>
                    <a:pt x="16429" y="32284"/>
                  </a:lnTo>
                  <a:lnTo>
                    <a:pt x="16531" y="32182"/>
                  </a:lnTo>
                  <a:lnTo>
                    <a:pt x="16632" y="32081"/>
                  </a:lnTo>
                  <a:lnTo>
                    <a:pt x="16666" y="31979"/>
                  </a:lnTo>
                  <a:lnTo>
                    <a:pt x="16700" y="31810"/>
                  </a:lnTo>
                  <a:lnTo>
                    <a:pt x="16666" y="31540"/>
                  </a:lnTo>
                  <a:lnTo>
                    <a:pt x="16565" y="31269"/>
                  </a:lnTo>
                  <a:lnTo>
                    <a:pt x="16396" y="30931"/>
                  </a:lnTo>
                  <a:lnTo>
                    <a:pt x="16260" y="30661"/>
                  </a:lnTo>
                  <a:lnTo>
                    <a:pt x="15922" y="30188"/>
                  </a:lnTo>
                  <a:lnTo>
                    <a:pt x="15787" y="29985"/>
                  </a:lnTo>
                  <a:lnTo>
                    <a:pt x="15787" y="29985"/>
                  </a:lnTo>
                  <a:lnTo>
                    <a:pt x="16125" y="30255"/>
                  </a:lnTo>
                  <a:lnTo>
                    <a:pt x="16463" y="30492"/>
                  </a:lnTo>
                  <a:lnTo>
                    <a:pt x="16903" y="30796"/>
                  </a:lnTo>
                  <a:lnTo>
                    <a:pt x="17410" y="31100"/>
                  </a:lnTo>
                  <a:lnTo>
                    <a:pt x="17917" y="31337"/>
                  </a:lnTo>
                  <a:lnTo>
                    <a:pt x="18153" y="31472"/>
                  </a:lnTo>
                  <a:lnTo>
                    <a:pt x="18424" y="31540"/>
                  </a:lnTo>
                  <a:lnTo>
                    <a:pt x="18660" y="31574"/>
                  </a:lnTo>
                  <a:lnTo>
                    <a:pt x="18897" y="31608"/>
                  </a:lnTo>
                  <a:lnTo>
                    <a:pt x="19100" y="31574"/>
                  </a:lnTo>
                  <a:lnTo>
                    <a:pt x="19303" y="31506"/>
                  </a:lnTo>
                  <a:lnTo>
                    <a:pt x="19438" y="31405"/>
                  </a:lnTo>
                  <a:lnTo>
                    <a:pt x="19539" y="31269"/>
                  </a:lnTo>
                  <a:lnTo>
                    <a:pt x="19607" y="31134"/>
                  </a:lnTo>
                  <a:lnTo>
                    <a:pt x="19607" y="30965"/>
                  </a:lnTo>
                  <a:lnTo>
                    <a:pt x="19607" y="30796"/>
                  </a:lnTo>
                  <a:lnTo>
                    <a:pt x="19573" y="30593"/>
                  </a:lnTo>
                  <a:lnTo>
                    <a:pt x="19438" y="30222"/>
                  </a:lnTo>
                  <a:lnTo>
                    <a:pt x="19269" y="29850"/>
                  </a:lnTo>
                  <a:lnTo>
                    <a:pt x="19032" y="29512"/>
                  </a:lnTo>
                  <a:lnTo>
                    <a:pt x="18660" y="28937"/>
                  </a:lnTo>
                  <a:lnTo>
                    <a:pt x="18491" y="28700"/>
                  </a:lnTo>
                  <a:lnTo>
                    <a:pt x="18728" y="28768"/>
                  </a:lnTo>
                  <a:lnTo>
                    <a:pt x="19337" y="28937"/>
                  </a:lnTo>
                  <a:lnTo>
                    <a:pt x="20080" y="29106"/>
                  </a:lnTo>
                  <a:lnTo>
                    <a:pt x="20452" y="29140"/>
                  </a:lnTo>
                  <a:lnTo>
                    <a:pt x="20790" y="29174"/>
                  </a:lnTo>
                  <a:lnTo>
                    <a:pt x="21027" y="29140"/>
                  </a:lnTo>
                  <a:lnTo>
                    <a:pt x="21230" y="29106"/>
                  </a:lnTo>
                  <a:lnTo>
                    <a:pt x="21331" y="29005"/>
                  </a:lnTo>
                  <a:lnTo>
                    <a:pt x="21365" y="28937"/>
                  </a:lnTo>
                  <a:lnTo>
                    <a:pt x="21365" y="28869"/>
                  </a:lnTo>
                  <a:lnTo>
                    <a:pt x="21365" y="28836"/>
                  </a:lnTo>
                  <a:lnTo>
                    <a:pt x="21297" y="28633"/>
                  </a:lnTo>
                  <a:lnTo>
                    <a:pt x="21094" y="28362"/>
                  </a:lnTo>
                  <a:lnTo>
                    <a:pt x="20892" y="28430"/>
                  </a:lnTo>
                  <a:lnTo>
                    <a:pt x="20452" y="28430"/>
                  </a:lnTo>
                  <a:lnTo>
                    <a:pt x="20249" y="28362"/>
                  </a:lnTo>
                  <a:lnTo>
                    <a:pt x="19877" y="28193"/>
                  </a:lnTo>
                  <a:lnTo>
                    <a:pt x="19539" y="27990"/>
                  </a:lnTo>
                  <a:lnTo>
                    <a:pt x="19201" y="27788"/>
                  </a:lnTo>
                  <a:lnTo>
                    <a:pt x="18897" y="27585"/>
                  </a:lnTo>
                  <a:lnTo>
                    <a:pt x="18322" y="27112"/>
                  </a:lnTo>
                  <a:lnTo>
                    <a:pt x="17748" y="26604"/>
                  </a:lnTo>
                  <a:lnTo>
                    <a:pt x="16666" y="25523"/>
                  </a:lnTo>
                  <a:lnTo>
                    <a:pt x="16125" y="24982"/>
                  </a:lnTo>
                  <a:lnTo>
                    <a:pt x="15550" y="24441"/>
                  </a:lnTo>
                  <a:lnTo>
                    <a:pt x="14536" y="23562"/>
                  </a:lnTo>
                  <a:lnTo>
                    <a:pt x="14029" y="23123"/>
                  </a:lnTo>
                  <a:lnTo>
                    <a:pt x="13556" y="22649"/>
                  </a:lnTo>
                  <a:lnTo>
                    <a:pt x="13083" y="22142"/>
                  </a:lnTo>
                  <a:lnTo>
                    <a:pt x="12677" y="21635"/>
                  </a:lnTo>
                  <a:lnTo>
                    <a:pt x="12305" y="21061"/>
                  </a:lnTo>
                  <a:lnTo>
                    <a:pt x="11967" y="20486"/>
                  </a:lnTo>
                  <a:lnTo>
                    <a:pt x="11933" y="20317"/>
                  </a:lnTo>
                  <a:lnTo>
                    <a:pt x="11900" y="20182"/>
                  </a:lnTo>
                  <a:lnTo>
                    <a:pt x="11900" y="20013"/>
                  </a:lnTo>
                  <a:lnTo>
                    <a:pt x="11900" y="19877"/>
                  </a:lnTo>
                  <a:lnTo>
                    <a:pt x="11967" y="19607"/>
                  </a:lnTo>
                  <a:lnTo>
                    <a:pt x="12102" y="19404"/>
                  </a:lnTo>
                  <a:lnTo>
                    <a:pt x="12271" y="19201"/>
                  </a:lnTo>
                  <a:lnTo>
                    <a:pt x="12508" y="19032"/>
                  </a:lnTo>
                  <a:lnTo>
                    <a:pt x="12745" y="18965"/>
                  </a:lnTo>
                  <a:lnTo>
                    <a:pt x="12981" y="18931"/>
                  </a:lnTo>
                  <a:lnTo>
                    <a:pt x="13150" y="18931"/>
                  </a:lnTo>
                  <a:lnTo>
                    <a:pt x="13319" y="18998"/>
                  </a:lnTo>
                  <a:lnTo>
                    <a:pt x="13455" y="19066"/>
                  </a:lnTo>
                  <a:lnTo>
                    <a:pt x="13590" y="19235"/>
                  </a:lnTo>
                  <a:lnTo>
                    <a:pt x="13928" y="19134"/>
                  </a:lnTo>
                  <a:lnTo>
                    <a:pt x="14198" y="19066"/>
                  </a:lnTo>
                  <a:lnTo>
                    <a:pt x="14401" y="18965"/>
                  </a:lnTo>
                  <a:lnTo>
                    <a:pt x="14536" y="18863"/>
                  </a:lnTo>
                  <a:lnTo>
                    <a:pt x="14705" y="18728"/>
                  </a:lnTo>
                  <a:lnTo>
                    <a:pt x="14773" y="18660"/>
                  </a:lnTo>
                  <a:lnTo>
                    <a:pt x="14874" y="18728"/>
                  </a:lnTo>
                  <a:lnTo>
                    <a:pt x="15179" y="18863"/>
                  </a:lnTo>
                  <a:lnTo>
                    <a:pt x="15415" y="18931"/>
                  </a:lnTo>
                  <a:lnTo>
                    <a:pt x="15686" y="19032"/>
                  </a:lnTo>
                  <a:lnTo>
                    <a:pt x="16058" y="19066"/>
                  </a:lnTo>
                  <a:lnTo>
                    <a:pt x="16429" y="19100"/>
                  </a:lnTo>
                  <a:lnTo>
                    <a:pt x="16903" y="19066"/>
                  </a:lnTo>
                  <a:lnTo>
                    <a:pt x="17173" y="19032"/>
                  </a:lnTo>
                  <a:lnTo>
                    <a:pt x="17410" y="18965"/>
                  </a:lnTo>
                  <a:lnTo>
                    <a:pt x="17613" y="18863"/>
                  </a:lnTo>
                  <a:lnTo>
                    <a:pt x="17815" y="18728"/>
                  </a:lnTo>
                  <a:lnTo>
                    <a:pt x="18018" y="18593"/>
                  </a:lnTo>
                  <a:lnTo>
                    <a:pt x="18187" y="18458"/>
                  </a:lnTo>
                  <a:lnTo>
                    <a:pt x="18458" y="18153"/>
                  </a:lnTo>
                  <a:lnTo>
                    <a:pt x="18694" y="17849"/>
                  </a:lnTo>
                  <a:lnTo>
                    <a:pt x="18830" y="17579"/>
                  </a:lnTo>
                  <a:lnTo>
                    <a:pt x="18965" y="17342"/>
                  </a:lnTo>
                  <a:lnTo>
                    <a:pt x="18153" y="17004"/>
                  </a:lnTo>
                  <a:lnTo>
                    <a:pt x="16294" y="16159"/>
                  </a:lnTo>
                  <a:lnTo>
                    <a:pt x="15179" y="15652"/>
                  </a:lnTo>
                  <a:lnTo>
                    <a:pt x="14097" y="15077"/>
                  </a:lnTo>
                  <a:lnTo>
                    <a:pt x="13083" y="14503"/>
                  </a:lnTo>
                  <a:lnTo>
                    <a:pt x="12643" y="14232"/>
                  </a:lnTo>
                  <a:lnTo>
                    <a:pt x="12305" y="13962"/>
                  </a:lnTo>
                  <a:lnTo>
                    <a:pt x="12271" y="13962"/>
                  </a:lnTo>
                  <a:lnTo>
                    <a:pt x="11967" y="13691"/>
                  </a:lnTo>
                  <a:lnTo>
                    <a:pt x="11629" y="13319"/>
                  </a:lnTo>
                  <a:lnTo>
                    <a:pt x="11629" y="13286"/>
                  </a:lnTo>
                  <a:lnTo>
                    <a:pt x="11291" y="12812"/>
                  </a:lnTo>
                  <a:lnTo>
                    <a:pt x="10953" y="12271"/>
                  </a:lnTo>
                  <a:lnTo>
                    <a:pt x="10615" y="11663"/>
                  </a:lnTo>
                  <a:lnTo>
                    <a:pt x="10311" y="11021"/>
                  </a:lnTo>
                  <a:lnTo>
                    <a:pt x="10311" y="11325"/>
                  </a:lnTo>
                  <a:lnTo>
                    <a:pt x="10311" y="11697"/>
                  </a:lnTo>
                  <a:lnTo>
                    <a:pt x="10243" y="12035"/>
                  </a:lnTo>
                  <a:lnTo>
                    <a:pt x="10176" y="12373"/>
                  </a:lnTo>
                  <a:lnTo>
                    <a:pt x="10040" y="12711"/>
                  </a:lnTo>
                  <a:lnTo>
                    <a:pt x="9905" y="13049"/>
                  </a:lnTo>
                  <a:lnTo>
                    <a:pt x="9702" y="13319"/>
                  </a:lnTo>
                  <a:lnTo>
                    <a:pt x="9499" y="13624"/>
                  </a:lnTo>
                  <a:lnTo>
                    <a:pt x="9263" y="13894"/>
                  </a:lnTo>
                  <a:lnTo>
                    <a:pt x="8992" y="14131"/>
                  </a:lnTo>
                  <a:lnTo>
                    <a:pt x="8722" y="14333"/>
                  </a:lnTo>
                  <a:lnTo>
                    <a:pt x="8418" y="14503"/>
                  </a:lnTo>
                  <a:lnTo>
                    <a:pt x="8080" y="14672"/>
                  </a:lnTo>
                  <a:lnTo>
                    <a:pt x="7775" y="14773"/>
                  </a:lnTo>
                  <a:lnTo>
                    <a:pt x="7437" y="14874"/>
                  </a:lnTo>
                  <a:lnTo>
                    <a:pt x="7066" y="14908"/>
                  </a:lnTo>
                  <a:lnTo>
                    <a:pt x="6727" y="14942"/>
                  </a:lnTo>
                  <a:lnTo>
                    <a:pt x="6356" y="14908"/>
                  </a:lnTo>
                  <a:lnTo>
                    <a:pt x="6018" y="14874"/>
                  </a:lnTo>
                  <a:lnTo>
                    <a:pt x="5680" y="14773"/>
                  </a:lnTo>
                  <a:lnTo>
                    <a:pt x="5341" y="14672"/>
                  </a:lnTo>
                  <a:lnTo>
                    <a:pt x="5003" y="14503"/>
                  </a:lnTo>
                  <a:lnTo>
                    <a:pt x="4699" y="14333"/>
                  </a:lnTo>
                  <a:lnTo>
                    <a:pt x="4429" y="14131"/>
                  </a:lnTo>
                  <a:lnTo>
                    <a:pt x="4158" y="13894"/>
                  </a:lnTo>
                  <a:lnTo>
                    <a:pt x="3820" y="13488"/>
                  </a:lnTo>
                  <a:lnTo>
                    <a:pt x="3685" y="13286"/>
                  </a:lnTo>
                  <a:lnTo>
                    <a:pt x="3550" y="13083"/>
                  </a:lnTo>
                  <a:lnTo>
                    <a:pt x="3313" y="12542"/>
                  </a:lnTo>
                  <a:lnTo>
                    <a:pt x="3178" y="12136"/>
                  </a:lnTo>
                  <a:lnTo>
                    <a:pt x="3110" y="11764"/>
                  </a:lnTo>
                  <a:lnTo>
                    <a:pt x="3043" y="11156"/>
                  </a:lnTo>
                  <a:lnTo>
                    <a:pt x="3043" y="10683"/>
                  </a:lnTo>
                  <a:lnTo>
                    <a:pt x="3144" y="10209"/>
                  </a:lnTo>
                  <a:lnTo>
                    <a:pt x="3313" y="9770"/>
                  </a:lnTo>
                  <a:lnTo>
                    <a:pt x="3516" y="9330"/>
                  </a:lnTo>
                  <a:lnTo>
                    <a:pt x="4091" y="8621"/>
                  </a:lnTo>
                  <a:lnTo>
                    <a:pt x="4327" y="8384"/>
                  </a:lnTo>
                  <a:lnTo>
                    <a:pt x="4632" y="8147"/>
                  </a:lnTo>
                  <a:lnTo>
                    <a:pt x="4936" y="7978"/>
                  </a:lnTo>
                  <a:lnTo>
                    <a:pt x="5240" y="7843"/>
                  </a:lnTo>
                  <a:lnTo>
                    <a:pt x="5578" y="7708"/>
                  </a:lnTo>
                  <a:lnTo>
                    <a:pt x="5916" y="7640"/>
                  </a:lnTo>
                  <a:lnTo>
                    <a:pt x="6254" y="7573"/>
                  </a:lnTo>
                  <a:lnTo>
                    <a:pt x="6626" y="7539"/>
                  </a:lnTo>
                  <a:lnTo>
                    <a:pt x="6964" y="7573"/>
                  </a:lnTo>
                  <a:lnTo>
                    <a:pt x="7336" y="7640"/>
                  </a:lnTo>
                  <a:lnTo>
                    <a:pt x="7674" y="7708"/>
                  </a:lnTo>
                  <a:lnTo>
                    <a:pt x="8012" y="7843"/>
                  </a:lnTo>
                  <a:lnTo>
                    <a:pt x="8316" y="7978"/>
                  </a:lnTo>
                  <a:lnTo>
                    <a:pt x="8621" y="8147"/>
                  </a:lnTo>
                  <a:lnTo>
                    <a:pt x="8925" y="8384"/>
                  </a:lnTo>
                  <a:lnTo>
                    <a:pt x="9161" y="8621"/>
                  </a:lnTo>
                  <a:lnTo>
                    <a:pt x="9364" y="8823"/>
                  </a:lnTo>
                  <a:lnTo>
                    <a:pt x="8925" y="7606"/>
                  </a:lnTo>
                  <a:lnTo>
                    <a:pt x="8553" y="6525"/>
                  </a:lnTo>
                  <a:lnTo>
                    <a:pt x="8249" y="5544"/>
                  </a:lnTo>
                  <a:lnTo>
                    <a:pt x="8046" y="4733"/>
                  </a:lnTo>
                  <a:lnTo>
                    <a:pt x="8249" y="4801"/>
                  </a:lnTo>
                  <a:lnTo>
                    <a:pt x="8621" y="4801"/>
                  </a:lnTo>
                  <a:lnTo>
                    <a:pt x="8823" y="4733"/>
                  </a:lnTo>
                  <a:lnTo>
                    <a:pt x="8992" y="4665"/>
                  </a:lnTo>
                  <a:lnTo>
                    <a:pt x="9128" y="4564"/>
                  </a:lnTo>
                  <a:lnTo>
                    <a:pt x="9398" y="4361"/>
                  </a:lnTo>
                  <a:lnTo>
                    <a:pt x="9635" y="4091"/>
                  </a:lnTo>
                  <a:lnTo>
                    <a:pt x="9804" y="3820"/>
                  </a:lnTo>
                  <a:lnTo>
                    <a:pt x="9939" y="3618"/>
                  </a:lnTo>
                  <a:lnTo>
                    <a:pt x="10007" y="3381"/>
                  </a:lnTo>
                  <a:lnTo>
                    <a:pt x="9905" y="3482"/>
                  </a:lnTo>
                  <a:lnTo>
                    <a:pt x="9804" y="3516"/>
                  </a:lnTo>
                  <a:lnTo>
                    <a:pt x="9668" y="3550"/>
                  </a:lnTo>
                  <a:lnTo>
                    <a:pt x="9567" y="3584"/>
                  </a:lnTo>
                  <a:lnTo>
                    <a:pt x="9398" y="3550"/>
                  </a:lnTo>
                  <a:lnTo>
                    <a:pt x="9263" y="3482"/>
                  </a:lnTo>
                  <a:lnTo>
                    <a:pt x="9128" y="3415"/>
                  </a:lnTo>
                  <a:lnTo>
                    <a:pt x="9026" y="3347"/>
                  </a:lnTo>
                  <a:lnTo>
                    <a:pt x="8857" y="3178"/>
                  </a:lnTo>
                  <a:lnTo>
                    <a:pt x="8790" y="3110"/>
                  </a:lnTo>
                  <a:lnTo>
                    <a:pt x="8891" y="3110"/>
                  </a:lnTo>
                  <a:lnTo>
                    <a:pt x="8992" y="3077"/>
                  </a:lnTo>
                  <a:lnTo>
                    <a:pt x="9161" y="2975"/>
                  </a:lnTo>
                  <a:lnTo>
                    <a:pt x="9297" y="2840"/>
                  </a:lnTo>
                  <a:lnTo>
                    <a:pt x="9364" y="2671"/>
                  </a:lnTo>
                  <a:lnTo>
                    <a:pt x="9432" y="2502"/>
                  </a:lnTo>
                  <a:lnTo>
                    <a:pt x="9466" y="2367"/>
                  </a:lnTo>
                  <a:lnTo>
                    <a:pt x="9466" y="2198"/>
                  </a:lnTo>
                  <a:lnTo>
                    <a:pt x="9229" y="2333"/>
                  </a:lnTo>
                  <a:lnTo>
                    <a:pt x="8992" y="2367"/>
                  </a:lnTo>
                  <a:lnTo>
                    <a:pt x="8790" y="2333"/>
                  </a:lnTo>
                  <a:lnTo>
                    <a:pt x="8587" y="2265"/>
                  </a:lnTo>
                  <a:lnTo>
                    <a:pt x="8384" y="2164"/>
                  </a:lnTo>
                  <a:lnTo>
                    <a:pt x="8181" y="1995"/>
                  </a:lnTo>
                  <a:lnTo>
                    <a:pt x="8046" y="1927"/>
                  </a:lnTo>
                  <a:lnTo>
                    <a:pt x="7944" y="1826"/>
                  </a:lnTo>
                  <a:lnTo>
                    <a:pt x="7809" y="1724"/>
                  </a:lnTo>
                  <a:lnTo>
                    <a:pt x="7674" y="1555"/>
                  </a:lnTo>
                  <a:lnTo>
                    <a:pt x="7539" y="1386"/>
                  </a:lnTo>
                  <a:lnTo>
                    <a:pt x="7302" y="1116"/>
                  </a:lnTo>
                  <a:lnTo>
                    <a:pt x="7099" y="778"/>
                  </a:lnTo>
                  <a:lnTo>
                    <a:pt x="6694" y="0"/>
                  </a:lnTo>
                  <a:close/>
                </a:path>
              </a:pathLst>
            </a:custGeom>
            <a:solidFill>
              <a:srgbClr val="E9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428;p71">
              <a:extLst>
                <a:ext uri="{FF2B5EF4-FFF2-40B4-BE49-F238E27FC236}">
                  <a16:creationId xmlns:a16="http://schemas.microsoft.com/office/drawing/2014/main" xmlns="" id="{DE4927A4-04A1-4ADA-BB92-DAC2A1AFA2AC}"/>
                </a:ext>
              </a:extLst>
            </p:cNvPr>
            <p:cNvSpPr/>
            <p:nvPr/>
          </p:nvSpPr>
          <p:spPr>
            <a:xfrm>
              <a:off x="5192175" y="1972225"/>
              <a:ext cx="534125" cy="807100"/>
            </a:xfrm>
            <a:custGeom>
              <a:avLst/>
              <a:gdLst/>
              <a:ahLst/>
              <a:cxnLst/>
              <a:rect l="l" t="t" r="r" b="b"/>
              <a:pathLst>
                <a:path w="21365" h="32284" fill="none" extrusionOk="0">
                  <a:moveTo>
                    <a:pt x="6694" y="0"/>
                  </a:moveTo>
                  <a:lnTo>
                    <a:pt x="6694" y="0"/>
                  </a:lnTo>
                  <a:lnTo>
                    <a:pt x="6423" y="575"/>
                  </a:lnTo>
                  <a:lnTo>
                    <a:pt x="6288" y="879"/>
                  </a:lnTo>
                  <a:lnTo>
                    <a:pt x="6119" y="1150"/>
                  </a:lnTo>
                  <a:lnTo>
                    <a:pt x="6119" y="1150"/>
                  </a:lnTo>
                  <a:lnTo>
                    <a:pt x="6051" y="1386"/>
                  </a:lnTo>
                  <a:lnTo>
                    <a:pt x="5984" y="1623"/>
                  </a:lnTo>
                  <a:lnTo>
                    <a:pt x="5882" y="1894"/>
                  </a:lnTo>
                  <a:lnTo>
                    <a:pt x="5747" y="2130"/>
                  </a:lnTo>
                  <a:lnTo>
                    <a:pt x="5612" y="2367"/>
                  </a:lnTo>
                  <a:lnTo>
                    <a:pt x="5443" y="2570"/>
                  </a:lnTo>
                  <a:lnTo>
                    <a:pt x="5240" y="2772"/>
                  </a:lnTo>
                  <a:lnTo>
                    <a:pt x="5071" y="2975"/>
                  </a:lnTo>
                  <a:lnTo>
                    <a:pt x="4834" y="3144"/>
                  </a:lnTo>
                  <a:lnTo>
                    <a:pt x="4632" y="3313"/>
                  </a:lnTo>
                  <a:lnTo>
                    <a:pt x="4395" y="3449"/>
                  </a:lnTo>
                  <a:lnTo>
                    <a:pt x="4158" y="3584"/>
                  </a:lnTo>
                  <a:lnTo>
                    <a:pt x="3888" y="3685"/>
                  </a:lnTo>
                  <a:lnTo>
                    <a:pt x="3651" y="3753"/>
                  </a:lnTo>
                  <a:lnTo>
                    <a:pt x="3381" y="3787"/>
                  </a:lnTo>
                  <a:lnTo>
                    <a:pt x="3110" y="3820"/>
                  </a:lnTo>
                  <a:lnTo>
                    <a:pt x="3110" y="3820"/>
                  </a:lnTo>
                  <a:lnTo>
                    <a:pt x="2874" y="3787"/>
                  </a:lnTo>
                  <a:lnTo>
                    <a:pt x="2874" y="3787"/>
                  </a:lnTo>
                  <a:lnTo>
                    <a:pt x="2536" y="3753"/>
                  </a:lnTo>
                  <a:lnTo>
                    <a:pt x="2231" y="3651"/>
                  </a:lnTo>
                  <a:lnTo>
                    <a:pt x="2231" y="3651"/>
                  </a:lnTo>
                  <a:lnTo>
                    <a:pt x="2231" y="3989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2198" y="4158"/>
                  </a:lnTo>
                  <a:lnTo>
                    <a:pt x="1995" y="4496"/>
                  </a:lnTo>
                  <a:lnTo>
                    <a:pt x="1724" y="4767"/>
                  </a:lnTo>
                  <a:lnTo>
                    <a:pt x="1488" y="4970"/>
                  </a:lnTo>
                  <a:lnTo>
                    <a:pt x="1217" y="5173"/>
                  </a:lnTo>
                  <a:lnTo>
                    <a:pt x="947" y="5308"/>
                  </a:lnTo>
                  <a:lnTo>
                    <a:pt x="676" y="5409"/>
                  </a:lnTo>
                  <a:lnTo>
                    <a:pt x="406" y="5477"/>
                  </a:lnTo>
                  <a:lnTo>
                    <a:pt x="136" y="5544"/>
                  </a:lnTo>
                  <a:lnTo>
                    <a:pt x="136" y="5544"/>
                  </a:lnTo>
                  <a:lnTo>
                    <a:pt x="0" y="5849"/>
                  </a:lnTo>
                  <a:lnTo>
                    <a:pt x="0" y="5849"/>
                  </a:lnTo>
                  <a:lnTo>
                    <a:pt x="338" y="5950"/>
                  </a:lnTo>
                  <a:lnTo>
                    <a:pt x="643" y="6051"/>
                  </a:lnTo>
                  <a:lnTo>
                    <a:pt x="947" y="6220"/>
                  </a:lnTo>
                  <a:lnTo>
                    <a:pt x="1251" y="6389"/>
                  </a:lnTo>
                  <a:lnTo>
                    <a:pt x="1522" y="6592"/>
                  </a:lnTo>
                  <a:lnTo>
                    <a:pt x="1758" y="6829"/>
                  </a:lnTo>
                  <a:lnTo>
                    <a:pt x="1995" y="7066"/>
                  </a:lnTo>
                  <a:lnTo>
                    <a:pt x="2198" y="7336"/>
                  </a:lnTo>
                  <a:lnTo>
                    <a:pt x="2401" y="7606"/>
                  </a:lnTo>
                  <a:lnTo>
                    <a:pt x="2536" y="7944"/>
                  </a:lnTo>
                  <a:lnTo>
                    <a:pt x="2671" y="8249"/>
                  </a:lnTo>
                  <a:lnTo>
                    <a:pt x="2739" y="8621"/>
                  </a:lnTo>
                  <a:lnTo>
                    <a:pt x="2806" y="8992"/>
                  </a:lnTo>
                  <a:lnTo>
                    <a:pt x="2806" y="9364"/>
                  </a:lnTo>
                  <a:lnTo>
                    <a:pt x="2739" y="9770"/>
                  </a:lnTo>
                  <a:lnTo>
                    <a:pt x="2671" y="10176"/>
                  </a:lnTo>
                  <a:lnTo>
                    <a:pt x="2671" y="10176"/>
                  </a:lnTo>
                  <a:lnTo>
                    <a:pt x="2570" y="10683"/>
                  </a:lnTo>
                  <a:lnTo>
                    <a:pt x="2502" y="11190"/>
                  </a:lnTo>
                  <a:lnTo>
                    <a:pt x="2502" y="11697"/>
                  </a:lnTo>
                  <a:lnTo>
                    <a:pt x="2536" y="12204"/>
                  </a:lnTo>
                  <a:lnTo>
                    <a:pt x="2603" y="12711"/>
                  </a:lnTo>
                  <a:lnTo>
                    <a:pt x="2705" y="13184"/>
                  </a:lnTo>
                  <a:lnTo>
                    <a:pt x="2874" y="13657"/>
                  </a:lnTo>
                  <a:lnTo>
                    <a:pt x="3043" y="14131"/>
                  </a:lnTo>
                  <a:lnTo>
                    <a:pt x="3212" y="14604"/>
                  </a:lnTo>
                  <a:lnTo>
                    <a:pt x="3448" y="15077"/>
                  </a:lnTo>
                  <a:lnTo>
                    <a:pt x="3956" y="16024"/>
                  </a:lnTo>
                  <a:lnTo>
                    <a:pt x="4496" y="16936"/>
                  </a:lnTo>
                  <a:lnTo>
                    <a:pt x="5071" y="17849"/>
                  </a:lnTo>
                  <a:lnTo>
                    <a:pt x="5071" y="17849"/>
                  </a:lnTo>
                  <a:lnTo>
                    <a:pt x="5274" y="18255"/>
                  </a:lnTo>
                  <a:lnTo>
                    <a:pt x="5443" y="18660"/>
                  </a:lnTo>
                  <a:lnTo>
                    <a:pt x="5544" y="19032"/>
                  </a:lnTo>
                  <a:lnTo>
                    <a:pt x="5612" y="19404"/>
                  </a:lnTo>
                  <a:lnTo>
                    <a:pt x="5612" y="19404"/>
                  </a:lnTo>
                  <a:lnTo>
                    <a:pt x="5849" y="19404"/>
                  </a:lnTo>
                  <a:lnTo>
                    <a:pt x="5984" y="19370"/>
                  </a:lnTo>
                  <a:lnTo>
                    <a:pt x="6085" y="19337"/>
                  </a:lnTo>
                  <a:lnTo>
                    <a:pt x="6085" y="19337"/>
                  </a:lnTo>
                  <a:lnTo>
                    <a:pt x="7539" y="21365"/>
                  </a:lnTo>
                  <a:lnTo>
                    <a:pt x="9060" y="23427"/>
                  </a:lnTo>
                  <a:lnTo>
                    <a:pt x="10818" y="25793"/>
                  </a:lnTo>
                  <a:lnTo>
                    <a:pt x="12643" y="28193"/>
                  </a:lnTo>
                  <a:lnTo>
                    <a:pt x="13522" y="29275"/>
                  </a:lnTo>
                  <a:lnTo>
                    <a:pt x="14300" y="30255"/>
                  </a:lnTo>
                  <a:lnTo>
                    <a:pt x="15010" y="31067"/>
                  </a:lnTo>
                  <a:lnTo>
                    <a:pt x="15618" y="31709"/>
                  </a:lnTo>
                  <a:lnTo>
                    <a:pt x="15855" y="31946"/>
                  </a:lnTo>
                  <a:lnTo>
                    <a:pt x="16091" y="32115"/>
                  </a:lnTo>
                  <a:lnTo>
                    <a:pt x="16260" y="32250"/>
                  </a:lnTo>
                  <a:lnTo>
                    <a:pt x="16362" y="32284"/>
                  </a:lnTo>
                  <a:lnTo>
                    <a:pt x="16362" y="32284"/>
                  </a:lnTo>
                  <a:lnTo>
                    <a:pt x="16429" y="32284"/>
                  </a:lnTo>
                  <a:lnTo>
                    <a:pt x="16429" y="32284"/>
                  </a:lnTo>
                  <a:lnTo>
                    <a:pt x="16531" y="32182"/>
                  </a:lnTo>
                  <a:lnTo>
                    <a:pt x="16632" y="32081"/>
                  </a:lnTo>
                  <a:lnTo>
                    <a:pt x="16666" y="31979"/>
                  </a:lnTo>
                  <a:lnTo>
                    <a:pt x="16700" y="31810"/>
                  </a:lnTo>
                  <a:lnTo>
                    <a:pt x="16700" y="31810"/>
                  </a:lnTo>
                  <a:lnTo>
                    <a:pt x="16666" y="31540"/>
                  </a:lnTo>
                  <a:lnTo>
                    <a:pt x="16565" y="31269"/>
                  </a:lnTo>
                  <a:lnTo>
                    <a:pt x="16396" y="30931"/>
                  </a:lnTo>
                  <a:lnTo>
                    <a:pt x="16260" y="30661"/>
                  </a:lnTo>
                  <a:lnTo>
                    <a:pt x="15922" y="30188"/>
                  </a:lnTo>
                  <a:lnTo>
                    <a:pt x="15787" y="29985"/>
                  </a:lnTo>
                  <a:lnTo>
                    <a:pt x="15787" y="29985"/>
                  </a:lnTo>
                  <a:lnTo>
                    <a:pt x="15787" y="29985"/>
                  </a:lnTo>
                  <a:lnTo>
                    <a:pt x="15787" y="29985"/>
                  </a:lnTo>
                  <a:lnTo>
                    <a:pt x="16125" y="30255"/>
                  </a:lnTo>
                  <a:lnTo>
                    <a:pt x="16463" y="30492"/>
                  </a:lnTo>
                  <a:lnTo>
                    <a:pt x="16903" y="30796"/>
                  </a:lnTo>
                  <a:lnTo>
                    <a:pt x="17410" y="31100"/>
                  </a:lnTo>
                  <a:lnTo>
                    <a:pt x="17917" y="31337"/>
                  </a:lnTo>
                  <a:lnTo>
                    <a:pt x="18153" y="31472"/>
                  </a:lnTo>
                  <a:lnTo>
                    <a:pt x="18424" y="31540"/>
                  </a:lnTo>
                  <a:lnTo>
                    <a:pt x="18660" y="31574"/>
                  </a:lnTo>
                  <a:lnTo>
                    <a:pt x="18897" y="31608"/>
                  </a:lnTo>
                  <a:lnTo>
                    <a:pt x="18897" y="31608"/>
                  </a:lnTo>
                  <a:lnTo>
                    <a:pt x="19100" y="31574"/>
                  </a:lnTo>
                  <a:lnTo>
                    <a:pt x="19303" y="31506"/>
                  </a:lnTo>
                  <a:lnTo>
                    <a:pt x="19303" y="31506"/>
                  </a:lnTo>
                  <a:lnTo>
                    <a:pt x="19438" y="31405"/>
                  </a:lnTo>
                  <a:lnTo>
                    <a:pt x="19539" y="31269"/>
                  </a:lnTo>
                  <a:lnTo>
                    <a:pt x="19607" y="31134"/>
                  </a:lnTo>
                  <a:lnTo>
                    <a:pt x="19607" y="30965"/>
                  </a:lnTo>
                  <a:lnTo>
                    <a:pt x="19607" y="30965"/>
                  </a:lnTo>
                  <a:lnTo>
                    <a:pt x="19607" y="30796"/>
                  </a:lnTo>
                  <a:lnTo>
                    <a:pt x="19573" y="30593"/>
                  </a:lnTo>
                  <a:lnTo>
                    <a:pt x="19438" y="30222"/>
                  </a:lnTo>
                  <a:lnTo>
                    <a:pt x="19269" y="29850"/>
                  </a:lnTo>
                  <a:lnTo>
                    <a:pt x="19032" y="29512"/>
                  </a:lnTo>
                  <a:lnTo>
                    <a:pt x="18660" y="28937"/>
                  </a:lnTo>
                  <a:lnTo>
                    <a:pt x="18491" y="28700"/>
                  </a:lnTo>
                  <a:lnTo>
                    <a:pt x="18491" y="28700"/>
                  </a:lnTo>
                  <a:lnTo>
                    <a:pt x="18491" y="28700"/>
                  </a:lnTo>
                  <a:lnTo>
                    <a:pt x="18491" y="28700"/>
                  </a:lnTo>
                  <a:lnTo>
                    <a:pt x="18728" y="28768"/>
                  </a:lnTo>
                  <a:lnTo>
                    <a:pt x="19337" y="28937"/>
                  </a:lnTo>
                  <a:lnTo>
                    <a:pt x="20080" y="29106"/>
                  </a:lnTo>
                  <a:lnTo>
                    <a:pt x="20452" y="29140"/>
                  </a:lnTo>
                  <a:lnTo>
                    <a:pt x="20790" y="29174"/>
                  </a:lnTo>
                  <a:lnTo>
                    <a:pt x="20790" y="29174"/>
                  </a:lnTo>
                  <a:lnTo>
                    <a:pt x="21027" y="29140"/>
                  </a:lnTo>
                  <a:lnTo>
                    <a:pt x="21230" y="29106"/>
                  </a:lnTo>
                  <a:lnTo>
                    <a:pt x="21331" y="29005"/>
                  </a:lnTo>
                  <a:lnTo>
                    <a:pt x="21365" y="28937"/>
                  </a:lnTo>
                  <a:lnTo>
                    <a:pt x="21365" y="28869"/>
                  </a:lnTo>
                  <a:lnTo>
                    <a:pt x="21365" y="28869"/>
                  </a:lnTo>
                  <a:lnTo>
                    <a:pt x="21365" y="28836"/>
                  </a:lnTo>
                  <a:lnTo>
                    <a:pt x="21365" y="28836"/>
                  </a:lnTo>
                  <a:lnTo>
                    <a:pt x="21365" y="28836"/>
                  </a:lnTo>
                  <a:lnTo>
                    <a:pt x="21365" y="28836"/>
                  </a:lnTo>
                  <a:lnTo>
                    <a:pt x="21297" y="28633"/>
                  </a:lnTo>
                  <a:lnTo>
                    <a:pt x="21094" y="28362"/>
                  </a:lnTo>
                  <a:lnTo>
                    <a:pt x="21094" y="28362"/>
                  </a:lnTo>
                  <a:lnTo>
                    <a:pt x="20892" y="28430"/>
                  </a:lnTo>
                  <a:lnTo>
                    <a:pt x="20655" y="28430"/>
                  </a:lnTo>
                  <a:lnTo>
                    <a:pt x="20655" y="28430"/>
                  </a:lnTo>
                  <a:lnTo>
                    <a:pt x="20452" y="28430"/>
                  </a:lnTo>
                  <a:lnTo>
                    <a:pt x="20249" y="28362"/>
                  </a:lnTo>
                  <a:lnTo>
                    <a:pt x="20249" y="28362"/>
                  </a:lnTo>
                  <a:lnTo>
                    <a:pt x="19877" y="28193"/>
                  </a:lnTo>
                  <a:lnTo>
                    <a:pt x="19539" y="27990"/>
                  </a:lnTo>
                  <a:lnTo>
                    <a:pt x="19201" y="27788"/>
                  </a:lnTo>
                  <a:lnTo>
                    <a:pt x="18897" y="27585"/>
                  </a:lnTo>
                  <a:lnTo>
                    <a:pt x="18322" y="27112"/>
                  </a:lnTo>
                  <a:lnTo>
                    <a:pt x="17748" y="26604"/>
                  </a:lnTo>
                  <a:lnTo>
                    <a:pt x="16666" y="25523"/>
                  </a:lnTo>
                  <a:lnTo>
                    <a:pt x="16125" y="24982"/>
                  </a:lnTo>
                  <a:lnTo>
                    <a:pt x="15550" y="24441"/>
                  </a:lnTo>
                  <a:lnTo>
                    <a:pt x="15550" y="24441"/>
                  </a:lnTo>
                  <a:lnTo>
                    <a:pt x="14536" y="23562"/>
                  </a:lnTo>
                  <a:lnTo>
                    <a:pt x="14029" y="23123"/>
                  </a:lnTo>
                  <a:lnTo>
                    <a:pt x="13556" y="22649"/>
                  </a:lnTo>
                  <a:lnTo>
                    <a:pt x="13083" y="22142"/>
                  </a:lnTo>
                  <a:lnTo>
                    <a:pt x="12677" y="21635"/>
                  </a:lnTo>
                  <a:lnTo>
                    <a:pt x="12305" y="21061"/>
                  </a:lnTo>
                  <a:lnTo>
                    <a:pt x="11967" y="20486"/>
                  </a:lnTo>
                  <a:lnTo>
                    <a:pt x="11967" y="20486"/>
                  </a:lnTo>
                  <a:lnTo>
                    <a:pt x="11933" y="20317"/>
                  </a:lnTo>
                  <a:lnTo>
                    <a:pt x="11900" y="20182"/>
                  </a:lnTo>
                  <a:lnTo>
                    <a:pt x="11900" y="20013"/>
                  </a:lnTo>
                  <a:lnTo>
                    <a:pt x="11900" y="19877"/>
                  </a:lnTo>
                  <a:lnTo>
                    <a:pt x="11967" y="19607"/>
                  </a:lnTo>
                  <a:lnTo>
                    <a:pt x="12102" y="19404"/>
                  </a:lnTo>
                  <a:lnTo>
                    <a:pt x="12271" y="19201"/>
                  </a:lnTo>
                  <a:lnTo>
                    <a:pt x="12508" y="19032"/>
                  </a:lnTo>
                  <a:lnTo>
                    <a:pt x="12745" y="18965"/>
                  </a:lnTo>
                  <a:lnTo>
                    <a:pt x="12981" y="18931"/>
                  </a:lnTo>
                  <a:lnTo>
                    <a:pt x="12981" y="18931"/>
                  </a:lnTo>
                  <a:lnTo>
                    <a:pt x="13150" y="18931"/>
                  </a:lnTo>
                  <a:lnTo>
                    <a:pt x="13319" y="18998"/>
                  </a:lnTo>
                  <a:lnTo>
                    <a:pt x="13455" y="19066"/>
                  </a:lnTo>
                  <a:lnTo>
                    <a:pt x="13590" y="19235"/>
                  </a:lnTo>
                  <a:lnTo>
                    <a:pt x="13590" y="19235"/>
                  </a:lnTo>
                  <a:lnTo>
                    <a:pt x="13928" y="19134"/>
                  </a:lnTo>
                  <a:lnTo>
                    <a:pt x="14198" y="19066"/>
                  </a:lnTo>
                  <a:lnTo>
                    <a:pt x="14401" y="18965"/>
                  </a:lnTo>
                  <a:lnTo>
                    <a:pt x="14536" y="18863"/>
                  </a:lnTo>
                  <a:lnTo>
                    <a:pt x="14705" y="18728"/>
                  </a:lnTo>
                  <a:lnTo>
                    <a:pt x="14773" y="18660"/>
                  </a:lnTo>
                  <a:lnTo>
                    <a:pt x="14773" y="18660"/>
                  </a:lnTo>
                  <a:lnTo>
                    <a:pt x="14874" y="18728"/>
                  </a:lnTo>
                  <a:lnTo>
                    <a:pt x="15179" y="18863"/>
                  </a:lnTo>
                  <a:lnTo>
                    <a:pt x="15415" y="18931"/>
                  </a:lnTo>
                  <a:lnTo>
                    <a:pt x="15686" y="19032"/>
                  </a:lnTo>
                  <a:lnTo>
                    <a:pt x="16058" y="19066"/>
                  </a:lnTo>
                  <a:lnTo>
                    <a:pt x="16429" y="19100"/>
                  </a:lnTo>
                  <a:lnTo>
                    <a:pt x="16429" y="19100"/>
                  </a:lnTo>
                  <a:lnTo>
                    <a:pt x="16903" y="19066"/>
                  </a:lnTo>
                  <a:lnTo>
                    <a:pt x="16903" y="19066"/>
                  </a:lnTo>
                  <a:lnTo>
                    <a:pt x="17173" y="19032"/>
                  </a:lnTo>
                  <a:lnTo>
                    <a:pt x="17410" y="18965"/>
                  </a:lnTo>
                  <a:lnTo>
                    <a:pt x="17613" y="18863"/>
                  </a:lnTo>
                  <a:lnTo>
                    <a:pt x="17815" y="18728"/>
                  </a:lnTo>
                  <a:lnTo>
                    <a:pt x="18018" y="18593"/>
                  </a:lnTo>
                  <a:lnTo>
                    <a:pt x="18187" y="18458"/>
                  </a:lnTo>
                  <a:lnTo>
                    <a:pt x="18458" y="18153"/>
                  </a:lnTo>
                  <a:lnTo>
                    <a:pt x="18694" y="17849"/>
                  </a:lnTo>
                  <a:lnTo>
                    <a:pt x="18830" y="17579"/>
                  </a:lnTo>
                  <a:lnTo>
                    <a:pt x="18965" y="17342"/>
                  </a:lnTo>
                  <a:lnTo>
                    <a:pt x="18965" y="17342"/>
                  </a:lnTo>
                  <a:lnTo>
                    <a:pt x="18153" y="17004"/>
                  </a:lnTo>
                  <a:lnTo>
                    <a:pt x="16294" y="16159"/>
                  </a:lnTo>
                  <a:lnTo>
                    <a:pt x="15179" y="15652"/>
                  </a:lnTo>
                  <a:lnTo>
                    <a:pt x="14097" y="15077"/>
                  </a:lnTo>
                  <a:lnTo>
                    <a:pt x="13083" y="14503"/>
                  </a:lnTo>
                  <a:lnTo>
                    <a:pt x="12643" y="14232"/>
                  </a:lnTo>
                  <a:lnTo>
                    <a:pt x="12305" y="13962"/>
                  </a:lnTo>
                  <a:lnTo>
                    <a:pt x="12305" y="13962"/>
                  </a:lnTo>
                  <a:lnTo>
                    <a:pt x="12271" y="13962"/>
                  </a:lnTo>
                  <a:lnTo>
                    <a:pt x="12271" y="13962"/>
                  </a:lnTo>
                  <a:lnTo>
                    <a:pt x="12271" y="13962"/>
                  </a:lnTo>
                  <a:lnTo>
                    <a:pt x="12271" y="13962"/>
                  </a:lnTo>
                  <a:lnTo>
                    <a:pt x="12271" y="13962"/>
                  </a:lnTo>
                  <a:lnTo>
                    <a:pt x="12271" y="13962"/>
                  </a:lnTo>
                  <a:lnTo>
                    <a:pt x="11967" y="13691"/>
                  </a:lnTo>
                  <a:lnTo>
                    <a:pt x="11629" y="13319"/>
                  </a:lnTo>
                  <a:lnTo>
                    <a:pt x="11629" y="13319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629" y="13286"/>
                  </a:lnTo>
                  <a:lnTo>
                    <a:pt x="11291" y="12812"/>
                  </a:lnTo>
                  <a:lnTo>
                    <a:pt x="10953" y="12271"/>
                  </a:lnTo>
                  <a:lnTo>
                    <a:pt x="10615" y="11663"/>
                  </a:lnTo>
                  <a:lnTo>
                    <a:pt x="10311" y="11021"/>
                  </a:lnTo>
                  <a:lnTo>
                    <a:pt x="10311" y="11021"/>
                  </a:lnTo>
                  <a:lnTo>
                    <a:pt x="10311" y="11325"/>
                  </a:lnTo>
                  <a:lnTo>
                    <a:pt x="10311" y="11325"/>
                  </a:lnTo>
                  <a:lnTo>
                    <a:pt x="10311" y="11697"/>
                  </a:lnTo>
                  <a:lnTo>
                    <a:pt x="10243" y="12035"/>
                  </a:lnTo>
                  <a:lnTo>
                    <a:pt x="10176" y="12373"/>
                  </a:lnTo>
                  <a:lnTo>
                    <a:pt x="10040" y="12711"/>
                  </a:lnTo>
                  <a:lnTo>
                    <a:pt x="9905" y="13049"/>
                  </a:lnTo>
                  <a:lnTo>
                    <a:pt x="9702" y="13319"/>
                  </a:lnTo>
                  <a:lnTo>
                    <a:pt x="9499" y="13624"/>
                  </a:lnTo>
                  <a:lnTo>
                    <a:pt x="9263" y="13894"/>
                  </a:lnTo>
                  <a:lnTo>
                    <a:pt x="9263" y="13894"/>
                  </a:lnTo>
                  <a:lnTo>
                    <a:pt x="8992" y="14131"/>
                  </a:lnTo>
                  <a:lnTo>
                    <a:pt x="8722" y="14333"/>
                  </a:lnTo>
                  <a:lnTo>
                    <a:pt x="8418" y="14503"/>
                  </a:lnTo>
                  <a:lnTo>
                    <a:pt x="8080" y="14672"/>
                  </a:lnTo>
                  <a:lnTo>
                    <a:pt x="7775" y="14773"/>
                  </a:lnTo>
                  <a:lnTo>
                    <a:pt x="7437" y="14874"/>
                  </a:lnTo>
                  <a:lnTo>
                    <a:pt x="7066" y="14908"/>
                  </a:lnTo>
                  <a:lnTo>
                    <a:pt x="6727" y="14942"/>
                  </a:lnTo>
                  <a:lnTo>
                    <a:pt x="6727" y="14942"/>
                  </a:lnTo>
                  <a:lnTo>
                    <a:pt x="6356" y="14908"/>
                  </a:lnTo>
                  <a:lnTo>
                    <a:pt x="6018" y="14874"/>
                  </a:lnTo>
                  <a:lnTo>
                    <a:pt x="5680" y="14773"/>
                  </a:lnTo>
                  <a:lnTo>
                    <a:pt x="5341" y="14672"/>
                  </a:lnTo>
                  <a:lnTo>
                    <a:pt x="5003" y="14503"/>
                  </a:lnTo>
                  <a:lnTo>
                    <a:pt x="4699" y="14333"/>
                  </a:lnTo>
                  <a:lnTo>
                    <a:pt x="4429" y="14131"/>
                  </a:lnTo>
                  <a:lnTo>
                    <a:pt x="4158" y="13894"/>
                  </a:lnTo>
                  <a:lnTo>
                    <a:pt x="4158" y="13894"/>
                  </a:lnTo>
                  <a:lnTo>
                    <a:pt x="3820" y="13488"/>
                  </a:lnTo>
                  <a:lnTo>
                    <a:pt x="3685" y="13286"/>
                  </a:lnTo>
                  <a:lnTo>
                    <a:pt x="3550" y="13083"/>
                  </a:lnTo>
                  <a:lnTo>
                    <a:pt x="3550" y="13083"/>
                  </a:lnTo>
                  <a:lnTo>
                    <a:pt x="3313" y="12542"/>
                  </a:lnTo>
                  <a:lnTo>
                    <a:pt x="3178" y="12136"/>
                  </a:lnTo>
                  <a:lnTo>
                    <a:pt x="3110" y="11764"/>
                  </a:lnTo>
                  <a:lnTo>
                    <a:pt x="3043" y="11156"/>
                  </a:lnTo>
                  <a:lnTo>
                    <a:pt x="3043" y="11156"/>
                  </a:lnTo>
                  <a:lnTo>
                    <a:pt x="3043" y="10683"/>
                  </a:lnTo>
                  <a:lnTo>
                    <a:pt x="3144" y="10209"/>
                  </a:lnTo>
                  <a:lnTo>
                    <a:pt x="3313" y="9770"/>
                  </a:lnTo>
                  <a:lnTo>
                    <a:pt x="3516" y="9330"/>
                  </a:lnTo>
                  <a:lnTo>
                    <a:pt x="3516" y="9330"/>
                  </a:lnTo>
                  <a:lnTo>
                    <a:pt x="4091" y="8621"/>
                  </a:lnTo>
                  <a:lnTo>
                    <a:pt x="4091" y="8621"/>
                  </a:lnTo>
                  <a:lnTo>
                    <a:pt x="4327" y="8384"/>
                  </a:lnTo>
                  <a:lnTo>
                    <a:pt x="4632" y="8147"/>
                  </a:lnTo>
                  <a:lnTo>
                    <a:pt x="4936" y="7978"/>
                  </a:lnTo>
                  <a:lnTo>
                    <a:pt x="5240" y="7843"/>
                  </a:lnTo>
                  <a:lnTo>
                    <a:pt x="5578" y="7708"/>
                  </a:lnTo>
                  <a:lnTo>
                    <a:pt x="5916" y="7640"/>
                  </a:lnTo>
                  <a:lnTo>
                    <a:pt x="6254" y="7573"/>
                  </a:lnTo>
                  <a:lnTo>
                    <a:pt x="6626" y="7539"/>
                  </a:lnTo>
                  <a:lnTo>
                    <a:pt x="6626" y="7539"/>
                  </a:lnTo>
                  <a:lnTo>
                    <a:pt x="6964" y="7573"/>
                  </a:lnTo>
                  <a:lnTo>
                    <a:pt x="7336" y="7640"/>
                  </a:lnTo>
                  <a:lnTo>
                    <a:pt x="7674" y="7708"/>
                  </a:lnTo>
                  <a:lnTo>
                    <a:pt x="8012" y="7843"/>
                  </a:lnTo>
                  <a:lnTo>
                    <a:pt x="8316" y="7978"/>
                  </a:lnTo>
                  <a:lnTo>
                    <a:pt x="8621" y="8147"/>
                  </a:lnTo>
                  <a:lnTo>
                    <a:pt x="8925" y="8384"/>
                  </a:lnTo>
                  <a:lnTo>
                    <a:pt x="9161" y="8621"/>
                  </a:lnTo>
                  <a:lnTo>
                    <a:pt x="9161" y="8621"/>
                  </a:lnTo>
                  <a:lnTo>
                    <a:pt x="9364" y="8823"/>
                  </a:lnTo>
                  <a:lnTo>
                    <a:pt x="9364" y="8823"/>
                  </a:lnTo>
                  <a:lnTo>
                    <a:pt x="8925" y="7606"/>
                  </a:lnTo>
                  <a:lnTo>
                    <a:pt x="8553" y="6525"/>
                  </a:lnTo>
                  <a:lnTo>
                    <a:pt x="8249" y="5544"/>
                  </a:lnTo>
                  <a:lnTo>
                    <a:pt x="8046" y="4733"/>
                  </a:lnTo>
                  <a:lnTo>
                    <a:pt x="8046" y="4733"/>
                  </a:lnTo>
                  <a:lnTo>
                    <a:pt x="8046" y="4733"/>
                  </a:lnTo>
                  <a:lnTo>
                    <a:pt x="8046" y="4733"/>
                  </a:lnTo>
                  <a:lnTo>
                    <a:pt x="8249" y="4801"/>
                  </a:lnTo>
                  <a:lnTo>
                    <a:pt x="8418" y="4801"/>
                  </a:lnTo>
                  <a:lnTo>
                    <a:pt x="8418" y="4801"/>
                  </a:lnTo>
                  <a:lnTo>
                    <a:pt x="8621" y="4801"/>
                  </a:lnTo>
                  <a:lnTo>
                    <a:pt x="8823" y="4733"/>
                  </a:lnTo>
                  <a:lnTo>
                    <a:pt x="8992" y="4665"/>
                  </a:lnTo>
                  <a:lnTo>
                    <a:pt x="9128" y="4564"/>
                  </a:lnTo>
                  <a:lnTo>
                    <a:pt x="9398" y="4361"/>
                  </a:lnTo>
                  <a:lnTo>
                    <a:pt x="9635" y="4091"/>
                  </a:lnTo>
                  <a:lnTo>
                    <a:pt x="9804" y="3820"/>
                  </a:lnTo>
                  <a:lnTo>
                    <a:pt x="9939" y="3618"/>
                  </a:lnTo>
                  <a:lnTo>
                    <a:pt x="10007" y="3381"/>
                  </a:lnTo>
                  <a:lnTo>
                    <a:pt x="10007" y="3381"/>
                  </a:lnTo>
                  <a:lnTo>
                    <a:pt x="9905" y="3482"/>
                  </a:lnTo>
                  <a:lnTo>
                    <a:pt x="9804" y="3516"/>
                  </a:lnTo>
                  <a:lnTo>
                    <a:pt x="9668" y="3550"/>
                  </a:lnTo>
                  <a:lnTo>
                    <a:pt x="9567" y="3584"/>
                  </a:lnTo>
                  <a:lnTo>
                    <a:pt x="9567" y="3584"/>
                  </a:lnTo>
                  <a:lnTo>
                    <a:pt x="9398" y="3550"/>
                  </a:lnTo>
                  <a:lnTo>
                    <a:pt x="9263" y="3482"/>
                  </a:lnTo>
                  <a:lnTo>
                    <a:pt x="9128" y="3415"/>
                  </a:lnTo>
                  <a:lnTo>
                    <a:pt x="9026" y="3347"/>
                  </a:lnTo>
                  <a:lnTo>
                    <a:pt x="8857" y="3178"/>
                  </a:lnTo>
                  <a:lnTo>
                    <a:pt x="8790" y="3110"/>
                  </a:lnTo>
                  <a:lnTo>
                    <a:pt x="8790" y="3110"/>
                  </a:lnTo>
                  <a:lnTo>
                    <a:pt x="8790" y="3110"/>
                  </a:lnTo>
                  <a:lnTo>
                    <a:pt x="8790" y="3110"/>
                  </a:lnTo>
                  <a:lnTo>
                    <a:pt x="8891" y="3110"/>
                  </a:lnTo>
                  <a:lnTo>
                    <a:pt x="8992" y="3077"/>
                  </a:lnTo>
                  <a:lnTo>
                    <a:pt x="9161" y="2975"/>
                  </a:lnTo>
                  <a:lnTo>
                    <a:pt x="9297" y="2840"/>
                  </a:lnTo>
                  <a:lnTo>
                    <a:pt x="9364" y="2671"/>
                  </a:lnTo>
                  <a:lnTo>
                    <a:pt x="9432" y="2502"/>
                  </a:lnTo>
                  <a:lnTo>
                    <a:pt x="9466" y="2367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466" y="2198"/>
                  </a:lnTo>
                  <a:lnTo>
                    <a:pt x="9229" y="2333"/>
                  </a:lnTo>
                  <a:lnTo>
                    <a:pt x="8992" y="2367"/>
                  </a:lnTo>
                  <a:lnTo>
                    <a:pt x="8992" y="2367"/>
                  </a:lnTo>
                  <a:lnTo>
                    <a:pt x="8790" y="2333"/>
                  </a:lnTo>
                  <a:lnTo>
                    <a:pt x="8587" y="2265"/>
                  </a:lnTo>
                  <a:lnTo>
                    <a:pt x="8384" y="2164"/>
                  </a:lnTo>
                  <a:lnTo>
                    <a:pt x="8181" y="1995"/>
                  </a:lnTo>
                  <a:lnTo>
                    <a:pt x="8181" y="1995"/>
                  </a:lnTo>
                  <a:lnTo>
                    <a:pt x="8046" y="1927"/>
                  </a:lnTo>
                  <a:lnTo>
                    <a:pt x="8046" y="1927"/>
                  </a:lnTo>
                  <a:lnTo>
                    <a:pt x="7944" y="1826"/>
                  </a:lnTo>
                  <a:lnTo>
                    <a:pt x="7809" y="1724"/>
                  </a:lnTo>
                  <a:lnTo>
                    <a:pt x="7809" y="1724"/>
                  </a:lnTo>
                  <a:lnTo>
                    <a:pt x="7674" y="1555"/>
                  </a:lnTo>
                  <a:lnTo>
                    <a:pt x="7539" y="1386"/>
                  </a:lnTo>
                  <a:lnTo>
                    <a:pt x="7539" y="1386"/>
                  </a:lnTo>
                  <a:lnTo>
                    <a:pt x="7302" y="1116"/>
                  </a:lnTo>
                  <a:lnTo>
                    <a:pt x="7099" y="778"/>
                  </a:lnTo>
                  <a:lnTo>
                    <a:pt x="66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429;p71">
              <a:extLst>
                <a:ext uri="{FF2B5EF4-FFF2-40B4-BE49-F238E27FC236}">
                  <a16:creationId xmlns:a16="http://schemas.microsoft.com/office/drawing/2014/main" xmlns="" id="{995AA4AF-FD4B-48BE-8863-0AD0A3EED1EE}"/>
                </a:ext>
              </a:extLst>
            </p:cNvPr>
            <p:cNvSpPr/>
            <p:nvPr/>
          </p:nvSpPr>
          <p:spPr>
            <a:xfrm>
              <a:off x="5221750" y="1933350"/>
              <a:ext cx="123400" cy="134400"/>
            </a:xfrm>
            <a:custGeom>
              <a:avLst/>
              <a:gdLst/>
              <a:ahLst/>
              <a:cxnLst/>
              <a:rect l="l" t="t" r="r" b="b"/>
              <a:pathLst>
                <a:path w="4936" h="5376" extrusionOk="0">
                  <a:moveTo>
                    <a:pt x="2096" y="0"/>
                  </a:moveTo>
                  <a:lnTo>
                    <a:pt x="1725" y="34"/>
                  </a:lnTo>
                  <a:lnTo>
                    <a:pt x="1420" y="136"/>
                  </a:lnTo>
                  <a:lnTo>
                    <a:pt x="1150" y="305"/>
                  </a:lnTo>
                  <a:lnTo>
                    <a:pt x="913" y="508"/>
                  </a:lnTo>
                  <a:lnTo>
                    <a:pt x="710" y="744"/>
                  </a:lnTo>
                  <a:lnTo>
                    <a:pt x="575" y="981"/>
                  </a:lnTo>
                  <a:lnTo>
                    <a:pt x="440" y="1251"/>
                  </a:lnTo>
                  <a:lnTo>
                    <a:pt x="271" y="1691"/>
                  </a:lnTo>
                  <a:lnTo>
                    <a:pt x="203" y="2063"/>
                  </a:lnTo>
                  <a:lnTo>
                    <a:pt x="170" y="2198"/>
                  </a:lnTo>
                  <a:lnTo>
                    <a:pt x="136" y="2299"/>
                  </a:lnTo>
                  <a:lnTo>
                    <a:pt x="68" y="2637"/>
                  </a:lnTo>
                  <a:lnTo>
                    <a:pt x="1" y="3110"/>
                  </a:lnTo>
                  <a:lnTo>
                    <a:pt x="1" y="3381"/>
                  </a:lnTo>
                  <a:lnTo>
                    <a:pt x="1" y="3651"/>
                  </a:lnTo>
                  <a:lnTo>
                    <a:pt x="34" y="3956"/>
                  </a:lnTo>
                  <a:lnTo>
                    <a:pt x="102" y="4226"/>
                  </a:lnTo>
                  <a:lnTo>
                    <a:pt x="237" y="4496"/>
                  </a:lnTo>
                  <a:lnTo>
                    <a:pt x="406" y="4733"/>
                  </a:lnTo>
                  <a:lnTo>
                    <a:pt x="609" y="4970"/>
                  </a:lnTo>
                  <a:lnTo>
                    <a:pt x="913" y="5139"/>
                  </a:lnTo>
                  <a:lnTo>
                    <a:pt x="1251" y="5274"/>
                  </a:lnTo>
                  <a:lnTo>
                    <a:pt x="1691" y="5342"/>
                  </a:lnTo>
                  <a:lnTo>
                    <a:pt x="1927" y="5375"/>
                  </a:lnTo>
                  <a:lnTo>
                    <a:pt x="2130" y="5342"/>
                  </a:lnTo>
                  <a:lnTo>
                    <a:pt x="2367" y="5308"/>
                  </a:lnTo>
                  <a:lnTo>
                    <a:pt x="2603" y="5274"/>
                  </a:lnTo>
                  <a:lnTo>
                    <a:pt x="3043" y="5105"/>
                  </a:lnTo>
                  <a:lnTo>
                    <a:pt x="3449" y="4868"/>
                  </a:lnTo>
                  <a:lnTo>
                    <a:pt x="3820" y="4598"/>
                  </a:lnTo>
                  <a:lnTo>
                    <a:pt x="4158" y="4260"/>
                  </a:lnTo>
                  <a:lnTo>
                    <a:pt x="4429" y="3854"/>
                  </a:lnTo>
                  <a:lnTo>
                    <a:pt x="4666" y="3449"/>
                  </a:lnTo>
                  <a:lnTo>
                    <a:pt x="4835" y="3043"/>
                  </a:lnTo>
                  <a:lnTo>
                    <a:pt x="4936" y="2603"/>
                  </a:lnTo>
                  <a:lnTo>
                    <a:pt x="4936" y="2367"/>
                  </a:lnTo>
                  <a:lnTo>
                    <a:pt x="4936" y="2164"/>
                  </a:lnTo>
                  <a:lnTo>
                    <a:pt x="4936" y="1927"/>
                  </a:lnTo>
                  <a:lnTo>
                    <a:pt x="4868" y="1724"/>
                  </a:lnTo>
                  <a:lnTo>
                    <a:pt x="4801" y="1522"/>
                  </a:lnTo>
                  <a:lnTo>
                    <a:pt x="4699" y="1319"/>
                  </a:lnTo>
                  <a:lnTo>
                    <a:pt x="4598" y="1150"/>
                  </a:lnTo>
                  <a:lnTo>
                    <a:pt x="4429" y="947"/>
                  </a:lnTo>
                  <a:lnTo>
                    <a:pt x="4260" y="778"/>
                  </a:lnTo>
                  <a:lnTo>
                    <a:pt x="4057" y="609"/>
                  </a:lnTo>
                  <a:lnTo>
                    <a:pt x="3820" y="474"/>
                  </a:lnTo>
                  <a:lnTo>
                    <a:pt x="3550" y="339"/>
                  </a:lnTo>
                  <a:lnTo>
                    <a:pt x="3009" y="136"/>
                  </a:lnTo>
                  <a:lnTo>
                    <a:pt x="2536" y="0"/>
                  </a:lnTo>
                  <a:close/>
                </a:path>
              </a:pathLst>
            </a:custGeom>
            <a:solidFill>
              <a:srgbClr val="FFF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430;p71">
              <a:extLst>
                <a:ext uri="{FF2B5EF4-FFF2-40B4-BE49-F238E27FC236}">
                  <a16:creationId xmlns:a16="http://schemas.microsoft.com/office/drawing/2014/main" xmlns="" id="{F238CAB5-C8D8-4ECA-817D-2D74A2492997}"/>
                </a:ext>
              </a:extLst>
            </p:cNvPr>
            <p:cNvSpPr/>
            <p:nvPr/>
          </p:nvSpPr>
          <p:spPr>
            <a:xfrm>
              <a:off x="5221750" y="1933350"/>
              <a:ext cx="123400" cy="134400"/>
            </a:xfrm>
            <a:custGeom>
              <a:avLst/>
              <a:gdLst/>
              <a:ahLst/>
              <a:cxnLst/>
              <a:rect l="l" t="t" r="r" b="b"/>
              <a:pathLst>
                <a:path w="4936" h="5376" fill="none" extrusionOk="0">
                  <a:moveTo>
                    <a:pt x="170" y="2198"/>
                  </a:moveTo>
                  <a:lnTo>
                    <a:pt x="170" y="2198"/>
                  </a:lnTo>
                  <a:lnTo>
                    <a:pt x="203" y="2063"/>
                  </a:lnTo>
                  <a:lnTo>
                    <a:pt x="271" y="1691"/>
                  </a:lnTo>
                  <a:lnTo>
                    <a:pt x="440" y="1251"/>
                  </a:lnTo>
                  <a:lnTo>
                    <a:pt x="575" y="981"/>
                  </a:lnTo>
                  <a:lnTo>
                    <a:pt x="710" y="744"/>
                  </a:lnTo>
                  <a:lnTo>
                    <a:pt x="913" y="508"/>
                  </a:lnTo>
                  <a:lnTo>
                    <a:pt x="1150" y="305"/>
                  </a:lnTo>
                  <a:lnTo>
                    <a:pt x="1420" y="136"/>
                  </a:lnTo>
                  <a:lnTo>
                    <a:pt x="1725" y="34"/>
                  </a:lnTo>
                  <a:lnTo>
                    <a:pt x="2096" y="0"/>
                  </a:lnTo>
                  <a:lnTo>
                    <a:pt x="2536" y="0"/>
                  </a:lnTo>
                  <a:lnTo>
                    <a:pt x="3009" y="136"/>
                  </a:lnTo>
                  <a:lnTo>
                    <a:pt x="3550" y="339"/>
                  </a:lnTo>
                  <a:lnTo>
                    <a:pt x="3550" y="339"/>
                  </a:lnTo>
                  <a:lnTo>
                    <a:pt x="3820" y="474"/>
                  </a:lnTo>
                  <a:lnTo>
                    <a:pt x="4057" y="609"/>
                  </a:lnTo>
                  <a:lnTo>
                    <a:pt x="4260" y="778"/>
                  </a:lnTo>
                  <a:lnTo>
                    <a:pt x="4429" y="947"/>
                  </a:lnTo>
                  <a:lnTo>
                    <a:pt x="4598" y="1150"/>
                  </a:lnTo>
                  <a:lnTo>
                    <a:pt x="4699" y="1319"/>
                  </a:lnTo>
                  <a:lnTo>
                    <a:pt x="4801" y="1522"/>
                  </a:lnTo>
                  <a:lnTo>
                    <a:pt x="4868" y="1724"/>
                  </a:lnTo>
                  <a:lnTo>
                    <a:pt x="4936" y="1927"/>
                  </a:lnTo>
                  <a:lnTo>
                    <a:pt x="4936" y="2164"/>
                  </a:lnTo>
                  <a:lnTo>
                    <a:pt x="4936" y="2367"/>
                  </a:lnTo>
                  <a:lnTo>
                    <a:pt x="4936" y="2603"/>
                  </a:lnTo>
                  <a:lnTo>
                    <a:pt x="4835" y="3043"/>
                  </a:lnTo>
                  <a:lnTo>
                    <a:pt x="4666" y="3449"/>
                  </a:lnTo>
                  <a:lnTo>
                    <a:pt x="4429" y="3854"/>
                  </a:lnTo>
                  <a:lnTo>
                    <a:pt x="4158" y="4260"/>
                  </a:lnTo>
                  <a:lnTo>
                    <a:pt x="3820" y="4598"/>
                  </a:lnTo>
                  <a:lnTo>
                    <a:pt x="3449" y="4868"/>
                  </a:lnTo>
                  <a:lnTo>
                    <a:pt x="3043" y="5105"/>
                  </a:lnTo>
                  <a:lnTo>
                    <a:pt x="2603" y="5274"/>
                  </a:lnTo>
                  <a:lnTo>
                    <a:pt x="2367" y="5308"/>
                  </a:lnTo>
                  <a:lnTo>
                    <a:pt x="2130" y="5342"/>
                  </a:lnTo>
                  <a:lnTo>
                    <a:pt x="1927" y="5375"/>
                  </a:lnTo>
                  <a:lnTo>
                    <a:pt x="1691" y="5342"/>
                  </a:lnTo>
                  <a:lnTo>
                    <a:pt x="1691" y="5342"/>
                  </a:lnTo>
                  <a:lnTo>
                    <a:pt x="1251" y="5274"/>
                  </a:lnTo>
                  <a:lnTo>
                    <a:pt x="913" y="5139"/>
                  </a:lnTo>
                  <a:lnTo>
                    <a:pt x="609" y="4970"/>
                  </a:lnTo>
                  <a:lnTo>
                    <a:pt x="406" y="4733"/>
                  </a:lnTo>
                  <a:lnTo>
                    <a:pt x="237" y="4496"/>
                  </a:lnTo>
                  <a:lnTo>
                    <a:pt x="102" y="4226"/>
                  </a:lnTo>
                  <a:lnTo>
                    <a:pt x="34" y="3956"/>
                  </a:lnTo>
                  <a:lnTo>
                    <a:pt x="1" y="3651"/>
                  </a:lnTo>
                  <a:lnTo>
                    <a:pt x="1" y="3381"/>
                  </a:lnTo>
                  <a:lnTo>
                    <a:pt x="1" y="3110"/>
                  </a:lnTo>
                  <a:lnTo>
                    <a:pt x="68" y="2637"/>
                  </a:lnTo>
                  <a:lnTo>
                    <a:pt x="136" y="2299"/>
                  </a:lnTo>
                  <a:lnTo>
                    <a:pt x="170" y="21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431;p71">
              <a:extLst>
                <a:ext uri="{FF2B5EF4-FFF2-40B4-BE49-F238E27FC236}">
                  <a16:creationId xmlns:a16="http://schemas.microsoft.com/office/drawing/2014/main" xmlns="" id="{176A9970-2E4A-491E-9FF5-7EB858748C85}"/>
                </a:ext>
              </a:extLst>
            </p:cNvPr>
            <p:cNvSpPr/>
            <p:nvPr/>
          </p:nvSpPr>
          <p:spPr>
            <a:xfrm>
              <a:off x="5249650" y="1940100"/>
              <a:ext cx="38900" cy="60875"/>
            </a:xfrm>
            <a:custGeom>
              <a:avLst/>
              <a:gdLst/>
              <a:ahLst/>
              <a:cxnLst/>
              <a:rect l="l" t="t" r="r" b="b"/>
              <a:pathLst>
                <a:path w="1556" h="2435" extrusionOk="0">
                  <a:moveTo>
                    <a:pt x="676" y="1"/>
                  </a:moveTo>
                  <a:lnTo>
                    <a:pt x="642" y="35"/>
                  </a:lnTo>
                  <a:lnTo>
                    <a:pt x="575" y="69"/>
                  </a:lnTo>
                  <a:lnTo>
                    <a:pt x="507" y="136"/>
                  </a:lnTo>
                  <a:lnTo>
                    <a:pt x="473" y="238"/>
                  </a:lnTo>
                  <a:lnTo>
                    <a:pt x="440" y="407"/>
                  </a:lnTo>
                  <a:lnTo>
                    <a:pt x="440" y="508"/>
                  </a:lnTo>
                  <a:lnTo>
                    <a:pt x="440" y="609"/>
                  </a:lnTo>
                  <a:lnTo>
                    <a:pt x="507" y="677"/>
                  </a:lnTo>
                  <a:lnTo>
                    <a:pt x="541" y="778"/>
                  </a:lnTo>
                  <a:lnTo>
                    <a:pt x="642" y="846"/>
                  </a:lnTo>
                  <a:lnTo>
                    <a:pt x="575" y="1015"/>
                  </a:lnTo>
                  <a:lnTo>
                    <a:pt x="406" y="981"/>
                  </a:lnTo>
                  <a:lnTo>
                    <a:pt x="338" y="947"/>
                  </a:lnTo>
                  <a:lnTo>
                    <a:pt x="338" y="914"/>
                  </a:lnTo>
                  <a:lnTo>
                    <a:pt x="271" y="880"/>
                  </a:lnTo>
                  <a:lnTo>
                    <a:pt x="135" y="778"/>
                  </a:lnTo>
                  <a:lnTo>
                    <a:pt x="102" y="677"/>
                  </a:lnTo>
                  <a:lnTo>
                    <a:pt x="68" y="609"/>
                  </a:lnTo>
                  <a:lnTo>
                    <a:pt x="68" y="508"/>
                  </a:lnTo>
                  <a:lnTo>
                    <a:pt x="0" y="609"/>
                  </a:lnTo>
                  <a:lnTo>
                    <a:pt x="0" y="711"/>
                  </a:lnTo>
                  <a:lnTo>
                    <a:pt x="34" y="846"/>
                  </a:lnTo>
                  <a:lnTo>
                    <a:pt x="102" y="947"/>
                  </a:lnTo>
                  <a:lnTo>
                    <a:pt x="169" y="1049"/>
                  </a:lnTo>
                  <a:lnTo>
                    <a:pt x="237" y="1083"/>
                  </a:lnTo>
                  <a:lnTo>
                    <a:pt x="271" y="1083"/>
                  </a:lnTo>
                  <a:lnTo>
                    <a:pt x="372" y="1116"/>
                  </a:lnTo>
                  <a:lnTo>
                    <a:pt x="507" y="1150"/>
                  </a:lnTo>
                  <a:lnTo>
                    <a:pt x="440" y="1353"/>
                  </a:lnTo>
                  <a:lnTo>
                    <a:pt x="440" y="1590"/>
                  </a:lnTo>
                  <a:lnTo>
                    <a:pt x="473" y="1759"/>
                  </a:lnTo>
                  <a:lnTo>
                    <a:pt x="507" y="1928"/>
                  </a:lnTo>
                  <a:lnTo>
                    <a:pt x="575" y="2063"/>
                  </a:lnTo>
                  <a:lnTo>
                    <a:pt x="642" y="2198"/>
                  </a:lnTo>
                  <a:lnTo>
                    <a:pt x="710" y="2300"/>
                  </a:lnTo>
                  <a:lnTo>
                    <a:pt x="811" y="2367"/>
                  </a:lnTo>
                  <a:lnTo>
                    <a:pt x="913" y="2435"/>
                  </a:lnTo>
                  <a:lnTo>
                    <a:pt x="1048" y="2435"/>
                  </a:lnTo>
                  <a:lnTo>
                    <a:pt x="1149" y="2401"/>
                  </a:lnTo>
                  <a:lnTo>
                    <a:pt x="1251" y="2367"/>
                  </a:lnTo>
                  <a:lnTo>
                    <a:pt x="1352" y="2266"/>
                  </a:lnTo>
                  <a:lnTo>
                    <a:pt x="1420" y="2164"/>
                  </a:lnTo>
                  <a:lnTo>
                    <a:pt x="1487" y="2029"/>
                  </a:lnTo>
                  <a:lnTo>
                    <a:pt x="1521" y="1894"/>
                  </a:lnTo>
                  <a:lnTo>
                    <a:pt x="1555" y="1725"/>
                  </a:lnTo>
                  <a:lnTo>
                    <a:pt x="1555" y="1556"/>
                  </a:lnTo>
                  <a:lnTo>
                    <a:pt x="1521" y="1387"/>
                  </a:lnTo>
                  <a:lnTo>
                    <a:pt x="1487" y="1218"/>
                  </a:lnTo>
                  <a:lnTo>
                    <a:pt x="1420" y="1049"/>
                  </a:lnTo>
                  <a:lnTo>
                    <a:pt x="1352" y="947"/>
                  </a:lnTo>
                  <a:lnTo>
                    <a:pt x="1285" y="846"/>
                  </a:lnTo>
                  <a:lnTo>
                    <a:pt x="1183" y="745"/>
                  </a:lnTo>
                  <a:lnTo>
                    <a:pt x="1082" y="711"/>
                  </a:lnTo>
                  <a:lnTo>
                    <a:pt x="845" y="711"/>
                  </a:lnTo>
                  <a:lnTo>
                    <a:pt x="710" y="812"/>
                  </a:lnTo>
                  <a:lnTo>
                    <a:pt x="676" y="711"/>
                  </a:lnTo>
                  <a:lnTo>
                    <a:pt x="609" y="542"/>
                  </a:lnTo>
                  <a:lnTo>
                    <a:pt x="609" y="474"/>
                  </a:lnTo>
                  <a:lnTo>
                    <a:pt x="609" y="407"/>
                  </a:lnTo>
                  <a:lnTo>
                    <a:pt x="609" y="271"/>
                  </a:lnTo>
                  <a:lnTo>
                    <a:pt x="642" y="10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432;p71">
              <a:extLst>
                <a:ext uri="{FF2B5EF4-FFF2-40B4-BE49-F238E27FC236}">
                  <a16:creationId xmlns:a16="http://schemas.microsoft.com/office/drawing/2014/main" xmlns="" id="{82BF0264-D650-4943-B888-8A843BF77F46}"/>
                </a:ext>
              </a:extLst>
            </p:cNvPr>
            <p:cNvSpPr/>
            <p:nvPr/>
          </p:nvSpPr>
          <p:spPr>
            <a:xfrm>
              <a:off x="5262325" y="2219850"/>
              <a:ext cx="403975" cy="238325"/>
            </a:xfrm>
            <a:custGeom>
              <a:avLst/>
              <a:gdLst/>
              <a:ahLst/>
              <a:cxnLst/>
              <a:rect l="l" t="t" r="r" b="b"/>
              <a:pathLst>
                <a:path w="16159" h="9533" extrusionOk="0">
                  <a:moveTo>
                    <a:pt x="406" y="0"/>
                  </a:moveTo>
                  <a:lnTo>
                    <a:pt x="271" y="406"/>
                  </a:lnTo>
                  <a:lnTo>
                    <a:pt x="169" y="778"/>
                  </a:lnTo>
                  <a:lnTo>
                    <a:pt x="68" y="1217"/>
                  </a:lnTo>
                  <a:lnTo>
                    <a:pt x="34" y="1623"/>
                  </a:lnTo>
                  <a:lnTo>
                    <a:pt x="0" y="2096"/>
                  </a:lnTo>
                  <a:lnTo>
                    <a:pt x="34" y="2535"/>
                  </a:lnTo>
                  <a:lnTo>
                    <a:pt x="68" y="3009"/>
                  </a:lnTo>
                  <a:lnTo>
                    <a:pt x="169" y="3482"/>
                  </a:lnTo>
                  <a:lnTo>
                    <a:pt x="304" y="3955"/>
                  </a:lnTo>
                  <a:lnTo>
                    <a:pt x="473" y="4462"/>
                  </a:lnTo>
                  <a:lnTo>
                    <a:pt x="710" y="4969"/>
                  </a:lnTo>
                  <a:lnTo>
                    <a:pt x="980" y="5476"/>
                  </a:lnTo>
                  <a:lnTo>
                    <a:pt x="1285" y="5983"/>
                  </a:lnTo>
                  <a:lnTo>
                    <a:pt x="1690" y="6491"/>
                  </a:lnTo>
                  <a:lnTo>
                    <a:pt x="2130" y="7031"/>
                  </a:lnTo>
                  <a:lnTo>
                    <a:pt x="2603" y="7538"/>
                  </a:lnTo>
                  <a:lnTo>
                    <a:pt x="3110" y="7978"/>
                  </a:lnTo>
                  <a:lnTo>
                    <a:pt x="3617" y="8384"/>
                  </a:lnTo>
                  <a:lnTo>
                    <a:pt x="4158" y="8688"/>
                  </a:lnTo>
                  <a:lnTo>
                    <a:pt x="4699" y="8924"/>
                  </a:lnTo>
                  <a:lnTo>
                    <a:pt x="5240" y="9127"/>
                  </a:lnTo>
                  <a:lnTo>
                    <a:pt x="5781" y="9296"/>
                  </a:lnTo>
                  <a:lnTo>
                    <a:pt x="6288" y="9398"/>
                  </a:lnTo>
                  <a:lnTo>
                    <a:pt x="6795" y="9465"/>
                  </a:lnTo>
                  <a:lnTo>
                    <a:pt x="7268" y="9533"/>
                  </a:lnTo>
                  <a:lnTo>
                    <a:pt x="7708" y="9533"/>
                  </a:lnTo>
                  <a:lnTo>
                    <a:pt x="8485" y="9499"/>
                  </a:lnTo>
                  <a:lnTo>
                    <a:pt x="9094" y="9465"/>
                  </a:lnTo>
                  <a:lnTo>
                    <a:pt x="9432" y="9398"/>
                  </a:lnTo>
                  <a:lnTo>
                    <a:pt x="9398" y="9364"/>
                  </a:lnTo>
                  <a:lnTo>
                    <a:pt x="10480" y="9364"/>
                  </a:lnTo>
                  <a:lnTo>
                    <a:pt x="10953" y="9296"/>
                  </a:lnTo>
                  <a:lnTo>
                    <a:pt x="11325" y="9195"/>
                  </a:lnTo>
                  <a:lnTo>
                    <a:pt x="11595" y="9060"/>
                  </a:lnTo>
                  <a:lnTo>
                    <a:pt x="11764" y="8958"/>
                  </a:lnTo>
                  <a:lnTo>
                    <a:pt x="11899" y="8857"/>
                  </a:lnTo>
                  <a:lnTo>
                    <a:pt x="11967" y="8755"/>
                  </a:lnTo>
                  <a:lnTo>
                    <a:pt x="12102" y="8823"/>
                  </a:lnTo>
                  <a:lnTo>
                    <a:pt x="12237" y="8924"/>
                  </a:lnTo>
                  <a:lnTo>
                    <a:pt x="12474" y="8992"/>
                  </a:lnTo>
                  <a:lnTo>
                    <a:pt x="12778" y="9093"/>
                  </a:lnTo>
                  <a:lnTo>
                    <a:pt x="13150" y="9161"/>
                  </a:lnTo>
                  <a:lnTo>
                    <a:pt x="13590" y="9195"/>
                  </a:lnTo>
                  <a:lnTo>
                    <a:pt x="14097" y="9161"/>
                  </a:lnTo>
                  <a:lnTo>
                    <a:pt x="14367" y="9127"/>
                  </a:lnTo>
                  <a:lnTo>
                    <a:pt x="14604" y="9060"/>
                  </a:lnTo>
                  <a:lnTo>
                    <a:pt x="14807" y="8958"/>
                  </a:lnTo>
                  <a:lnTo>
                    <a:pt x="15009" y="8823"/>
                  </a:lnTo>
                  <a:lnTo>
                    <a:pt x="15212" y="8688"/>
                  </a:lnTo>
                  <a:lnTo>
                    <a:pt x="15381" y="8553"/>
                  </a:lnTo>
                  <a:lnTo>
                    <a:pt x="15652" y="8248"/>
                  </a:lnTo>
                  <a:lnTo>
                    <a:pt x="15888" y="7944"/>
                  </a:lnTo>
                  <a:lnTo>
                    <a:pt x="16024" y="7674"/>
                  </a:lnTo>
                  <a:lnTo>
                    <a:pt x="16159" y="7437"/>
                  </a:lnTo>
                  <a:lnTo>
                    <a:pt x="15347" y="7099"/>
                  </a:lnTo>
                  <a:lnTo>
                    <a:pt x="13488" y="6254"/>
                  </a:lnTo>
                  <a:lnTo>
                    <a:pt x="12373" y="5747"/>
                  </a:lnTo>
                  <a:lnTo>
                    <a:pt x="11291" y="5172"/>
                  </a:lnTo>
                  <a:lnTo>
                    <a:pt x="10277" y="4598"/>
                  </a:lnTo>
                  <a:lnTo>
                    <a:pt x="9837" y="4327"/>
                  </a:lnTo>
                  <a:lnTo>
                    <a:pt x="9499" y="4057"/>
                  </a:lnTo>
                  <a:lnTo>
                    <a:pt x="9229" y="3820"/>
                  </a:lnTo>
                  <a:lnTo>
                    <a:pt x="8958" y="3550"/>
                  </a:lnTo>
                  <a:lnTo>
                    <a:pt x="8688" y="3178"/>
                  </a:lnTo>
                  <a:lnTo>
                    <a:pt x="8417" y="2806"/>
                  </a:lnTo>
                  <a:lnTo>
                    <a:pt x="8147" y="2366"/>
                  </a:lnTo>
                  <a:lnTo>
                    <a:pt x="7877" y="1893"/>
                  </a:lnTo>
                  <a:lnTo>
                    <a:pt x="7370" y="845"/>
                  </a:lnTo>
                  <a:lnTo>
                    <a:pt x="7336" y="1217"/>
                  </a:lnTo>
                  <a:lnTo>
                    <a:pt x="7268" y="1555"/>
                  </a:lnTo>
                  <a:lnTo>
                    <a:pt x="7201" y="1724"/>
                  </a:lnTo>
                  <a:lnTo>
                    <a:pt x="7099" y="1859"/>
                  </a:lnTo>
                  <a:lnTo>
                    <a:pt x="6998" y="1995"/>
                  </a:lnTo>
                  <a:lnTo>
                    <a:pt x="6862" y="2062"/>
                  </a:lnTo>
                  <a:lnTo>
                    <a:pt x="6727" y="2130"/>
                  </a:lnTo>
                  <a:lnTo>
                    <a:pt x="6626" y="2130"/>
                  </a:lnTo>
                  <a:lnTo>
                    <a:pt x="6491" y="2096"/>
                  </a:lnTo>
                  <a:lnTo>
                    <a:pt x="6355" y="2028"/>
                  </a:lnTo>
                  <a:lnTo>
                    <a:pt x="6119" y="1859"/>
                  </a:lnTo>
                  <a:lnTo>
                    <a:pt x="5882" y="1623"/>
                  </a:lnTo>
                  <a:lnTo>
                    <a:pt x="5713" y="1352"/>
                  </a:lnTo>
                  <a:lnTo>
                    <a:pt x="5544" y="1149"/>
                  </a:lnTo>
                  <a:lnTo>
                    <a:pt x="5409" y="913"/>
                  </a:lnTo>
                  <a:lnTo>
                    <a:pt x="5443" y="1048"/>
                  </a:lnTo>
                  <a:lnTo>
                    <a:pt x="5476" y="1183"/>
                  </a:lnTo>
                  <a:lnTo>
                    <a:pt x="5476" y="1352"/>
                  </a:lnTo>
                  <a:lnTo>
                    <a:pt x="5476" y="1589"/>
                  </a:lnTo>
                  <a:lnTo>
                    <a:pt x="5409" y="1826"/>
                  </a:lnTo>
                  <a:lnTo>
                    <a:pt x="5274" y="2096"/>
                  </a:lnTo>
                  <a:lnTo>
                    <a:pt x="5071" y="2333"/>
                  </a:lnTo>
                  <a:lnTo>
                    <a:pt x="4936" y="2434"/>
                  </a:lnTo>
                  <a:lnTo>
                    <a:pt x="4800" y="2468"/>
                  </a:lnTo>
                  <a:lnTo>
                    <a:pt x="4631" y="2468"/>
                  </a:lnTo>
                  <a:lnTo>
                    <a:pt x="4429" y="2400"/>
                  </a:lnTo>
                  <a:lnTo>
                    <a:pt x="4260" y="2299"/>
                  </a:lnTo>
                  <a:lnTo>
                    <a:pt x="4057" y="2164"/>
                  </a:lnTo>
                  <a:lnTo>
                    <a:pt x="3651" y="1859"/>
                  </a:lnTo>
                  <a:lnTo>
                    <a:pt x="3279" y="1488"/>
                  </a:lnTo>
                  <a:lnTo>
                    <a:pt x="2975" y="1183"/>
                  </a:lnTo>
                  <a:lnTo>
                    <a:pt x="2671" y="845"/>
                  </a:lnTo>
                  <a:lnTo>
                    <a:pt x="2671" y="980"/>
                  </a:lnTo>
                  <a:lnTo>
                    <a:pt x="2637" y="1149"/>
                  </a:lnTo>
                  <a:lnTo>
                    <a:pt x="2603" y="1352"/>
                  </a:lnTo>
                  <a:lnTo>
                    <a:pt x="2502" y="1521"/>
                  </a:lnTo>
                  <a:lnTo>
                    <a:pt x="2333" y="1690"/>
                  </a:lnTo>
                  <a:lnTo>
                    <a:pt x="2231" y="1724"/>
                  </a:lnTo>
                  <a:lnTo>
                    <a:pt x="2096" y="1792"/>
                  </a:lnTo>
                  <a:lnTo>
                    <a:pt x="1792" y="1792"/>
                  </a:lnTo>
                  <a:lnTo>
                    <a:pt x="1623" y="1758"/>
                  </a:lnTo>
                  <a:lnTo>
                    <a:pt x="1454" y="1690"/>
                  </a:lnTo>
                  <a:lnTo>
                    <a:pt x="1285" y="1589"/>
                  </a:lnTo>
                  <a:lnTo>
                    <a:pt x="1183" y="1454"/>
                  </a:lnTo>
                  <a:lnTo>
                    <a:pt x="947" y="1149"/>
                  </a:lnTo>
                  <a:lnTo>
                    <a:pt x="744" y="811"/>
                  </a:lnTo>
                  <a:lnTo>
                    <a:pt x="507" y="203"/>
                  </a:lnTo>
                  <a:lnTo>
                    <a:pt x="440" y="34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FFC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433;p71">
              <a:extLst>
                <a:ext uri="{FF2B5EF4-FFF2-40B4-BE49-F238E27FC236}">
                  <a16:creationId xmlns:a16="http://schemas.microsoft.com/office/drawing/2014/main" xmlns="" id="{57ED610E-AF4E-4667-912F-22C112D1AFBD}"/>
                </a:ext>
              </a:extLst>
            </p:cNvPr>
            <p:cNvSpPr/>
            <p:nvPr/>
          </p:nvSpPr>
          <p:spPr>
            <a:xfrm>
              <a:off x="5274150" y="2328025"/>
              <a:ext cx="392150" cy="130150"/>
            </a:xfrm>
            <a:custGeom>
              <a:avLst/>
              <a:gdLst/>
              <a:ahLst/>
              <a:cxnLst/>
              <a:rect l="l" t="t" r="r" b="b"/>
              <a:pathLst>
                <a:path w="15686" h="5206" extrusionOk="0">
                  <a:moveTo>
                    <a:pt x="3381" y="0"/>
                  </a:moveTo>
                  <a:lnTo>
                    <a:pt x="3381" y="203"/>
                  </a:lnTo>
                  <a:lnTo>
                    <a:pt x="3347" y="406"/>
                  </a:lnTo>
                  <a:lnTo>
                    <a:pt x="3313" y="642"/>
                  </a:lnTo>
                  <a:lnTo>
                    <a:pt x="3246" y="879"/>
                  </a:lnTo>
                  <a:lnTo>
                    <a:pt x="3077" y="1116"/>
                  </a:lnTo>
                  <a:lnTo>
                    <a:pt x="2975" y="1217"/>
                  </a:lnTo>
                  <a:lnTo>
                    <a:pt x="2840" y="1318"/>
                  </a:lnTo>
                  <a:lnTo>
                    <a:pt x="2705" y="1386"/>
                  </a:lnTo>
                  <a:lnTo>
                    <a:pt x="2536" y="1454"/>
                  </a:lnTo>
                  <a:lnTo>
                    <a:pt x="2401" y="1487"/>
                  </a:lnTo>
                  <a:lnTo>
                    <a:pt x="2062" y="1487"/>
                  </a:lnTo>
                  <a:lnTo>
                    <a:pt x="1893" y="1454"/>
                  </a:lnTo>
                  <a:lnTo>
                    <a:pt x="1555" y="1318"/>
                  </a:lnTo>
                  <a:lnTo>
                    <a:pt x="1217" y="1149"/>
                  </a:lnTo>
                  <a:lnTo>
                    <a:pt x="879" y="913"/>
                  </a:lnTo>
                  <a:lnTo>
                    <a:pt x="541" y="676"/>
                  </a:lnTo>
                  <a:lnTo>
                    <a:pt x="271" y="406"/>
                  </a:lnTo>
                  <a:lnTo>
                    <a:pt x="0" y="135"/>
                  </a:lnTo>
                  <a:lnTo>
                    <a:pt x="169" y="507"/>
                  </a:lnTo>
                  <a:lnTo>
                    <a:pt x="338" y="879"/>
                  </a:lnTo>
                  <a:lnTo>
                    <a:pt x="575" y="1285"/>
                  </a:lnTo>
                  <a:lnTo>
                    <a:pt x="812" y="1656"/>
                  </a:lnTo>
                  <a:lnTo>
                    <a:pt x="1116" y="2028"/>
                  </a:lnTo>
                  <a:lnTo>
                    <a:pt x="1420" y="2434"/>
                  </a:lnTo>
                  <a:lnTo>
                    <a:pt x="1758" y="2840"/>
                  </a:lnTo>
                  <a:lnTo>
                    <a:pt x="2130" y="3211"/>
                  </a:lnTo>
                  <a:lnTo>
                    <a:pt x="2637" y="3651"/>
                  </a:lnTo>
                  <a:lnTo>
                    <a:pt x="3144" y="4057"/>
                  </a:lnTo>
                  <a:lnTo>
                    <a:pt x="3685" y="4361"/>
                  </a:lnTo>
                  <a:lnTo>
                    <a:pt x="4226" y="4597"/>
                  </a:lnTo>
                  <a:lnTo>
                    <a:pt x="4767" y="4800"/>
                  </a:lnTo>
                  <a:lnTo>
                    <a:pt x="5308" y="4969"/>
                  </a:lnTo>
                  <a:lnTo>
                    <a:pt x="5815" y="5071"/>
                  </a:lnTo>
                  <a:lnTo>
                    <a:pt x="6322" y="5138"/>
                  </a:lnTo>
                  <a:lnTo>
                    <a:pt x="6795" y="5206"/>
                  </a:lnTo>
                  <a:lnTo>
                    <a:pt x="7235" y="5206"/>
                  </a:lnTo>
                  <a:lnTo>
                    <a:pt x="8012" y="5172"/>
                  </a:lnTo>
                  <a:lnTo>
                    <a:pt x="8621" y="5138"/>
                  </a:lnTo>
                  <a:lnTo>
                    <a:pt x="8959" y="5071"/>
                  </a:lnTo>
                  <a:lnTo>
                    <a:pt x="8925" y="5037"/>
                  </a:lnTo>
                  <a:lnTo>
                    <a:pt x="10007" y="5037"/>
                  </a:lnTo>
                  <a:lnTo>
                    <a:pt x="10480" y="4969"/>
                  </a:lnTo>
                  <a:lnTo>
                    <a:pt x="10852" y="4868"/>
                  </a:lnTo>
                  <a:lnTo>
                    <a:pt x="11122" y="4733"/>
                  </a:lnTo>
                  <a:lnTo>
                    <a:pt x="11291" y="4631"/>
                  </a:lnTo>
                  <a:lnTo>
                    <a:pt x="11426" y="4530"/>
                  </a:lnTo>
                  <a:lnTo>
                    <a:pt x="11494" y="4428"/>
                  </a:lnTo>
                  <a:lnTo>
                    <a:pt x="11629" y="4496"/>
                  </a:lnTo>
                  <a:lnTo>
                    <a:pt x="11764" y="4597"/>
                  </a:lnTo>
                  <a:lnTo>
                    <a:pt x="12001" y="4665"/>
                  </a:lnTo>
                  <a:lnTo>
                    <a:pt x="12305" y="4766"/>
                  </a:lnTo>
                  <a:lnTo>
                    <a:pt x="12677" y="4834"/>
                  </a:lnTo>
                  <a:lnTo>
                    <a:pt x="13117" y="4868"/>
                  </a:lnTo>
                  <a:lnTo>
                    <a:pt x="13624" y="4834"/>
                  </a:lnTo>
                  <a:lnTo>
                    <a:pt x="13894" y="4800"/>
                  </a:lnTo>
                  <a:lnTo>
                    <a:pt x="14131" y="4733"/>
                  </a:lnTo>
                  <a:lnTo>
                    <a:pt x="14334" y="4631"/>
                  </a:lnTo>
                  <a:lnTo>
                    <a:pt x="14536" y="4496"/>
                  </a:lnTo>
                  <a:lnTo>
                    <a:pt x="14739" y="4361"/>
                  </a:lnTo>
                  <a:lnTo>
                    <a:pt x="14908" y="4226"/>
                  </a:lnTo>
                  <a:lnTo>
                    <a:pt x="15179" y="3921"/>
                  </a:lnTo>
                  <a:lnTo>
                    <a:pt x="15415" y="3617"/>
                  </a:lnTo>
                  <a:lnTo>
                    <a:pt x="15551" y="3347"/>
                  </a:lnTo>
                  <a:lnTo>
                    <a:pt x="15686" y="3110"/>
                  </a:lnTo>
                  <a:lnTo>
                    <a:pt x="14300" y="2535"/>
                  </a:lnTo>
                  <a:lnTo>
                    <a:pt x="12948" y="1927"/>
                  </a:lnTo>
                  <a:lnTo>
                    <a:pt x="11460" y="1183"/>
                  </a:lnTo>
                  <a:lnTo>
                    <a:pt x="11224" y="1386"/>
                  </a:lnTo>
                  <a:lnTo>
                    <a:pt x="10953" y="1521"/>
                  </a:lnTo>
                  <a:lnTo>
                    <a:pt x="10649" y="1623"/>
                  </a:lnTo>
                  <a:lnTo>
                    <a:pt x="10345" y="1656"/>
                  </a:lnTo>
                  <a:lnTo>
                    <a:pt x="10040" y="1656"/>
                  </a:lnTo>
                  <a:lnTo>
                    <a:pt x="9702" y="1623"/>
                  </a:lnTo>
                  <a:lnTo>
                    <a:pt x="9364" y="1589"/>
                  </a:lnTo>
                  <a:lnTo>
                    <a:pt x="9060" y="1521"/>
                  </a:lnTo>
                  <a:lnTo>
                    <a:pt x="8485" y="1318"/>
                  </a:lnTo>
                  <a:lnTo>
                    <a:pt x="8012" y="1116"/>
                  </a:lnTo>
                  <a:lnTo>
                    <a:pt x="7573" y="913"/>
                  </a:lnTo>
                  <a:lnTo>
                    <a:pt x="7539" y="1048"/>
                  </a:lnTo>
                  <a:lnTo>
                    <a:pt x="7505" y="1183"/>
                  </a:lnTo>
                  <a:lnTo>
                    <a:pt x="7437" y="1352"/>
                  </a:lnTo>
                  <a:lnTo>
                    <a:pt x="7302" y="1521"/>
                  </a:lnTo>
                  <a:lnTo>
                    <a:pt x="7066" y="1690"/>
                  </a:lnTo>
                  <a:lnTo>
                    <a:pt x="6761" y="1826"/>
                  </a:lnTo>
                  <a:lnTo>
                    <a:pt x="6322" y="1927"/>
                  </a:lnTo>
                  <a:lnTo>
                    <a:pt x="6085" y="1961"/>
                  </a:lnTo>
                  <a:lnTo>
                    <a:pt x="5815" y="1927"/>
                  </a:lnTo>
                  <a:lnTo>
                    <a:pt x="5578" y="1826"/>
                  </a:lnTo>
                  <a:lnTo>
                    <a:pt x="5308" y="1724"/>
                  </a:lnTo>
                  <a:lnTo>
                    <a:pt x="5071" y="1589"/>
                  </a:lnTo>
                  <a:lnTo>
                    <a:pt x="4801" y="1420"/>
                  </a:lnTo>
                  <a:lnTo>
                    <a:pt x="4361" y="1048"/>
                  </a:lnTo>
                  <a:lnTo>
                    <a:pt x="3956" y="676"/>
                  </a:lnTo>
                  <a:lnTo>
                    <a:pt x="3651" y="338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434;p71">
              <a:extLst>
                <a:ext uri="{FF2B5EF4-FFF2-40B4-BE49-F238E27FC236}">
                  <a16:creationId xmlns:a16="http://schemas.microsoft.com/office/drawing/2014/main" xmlns="" id="{9E0BE2C1-EB3D-400B-9D34-0CD446A3C287}"/>
                </a:ext>
              </a:extLst>
            </p:cNvPr>
            <p:cNvSpPr/>
            <p:nvPr/>
          </p:nvSpPr>
          <p:spPr>
            <a:xfrm>
              <a:off x="5270775" y="2274775"/>
              <a:ext cx="395525" cy="205375"/>
            </a:xfrm>
            <a:custGeom>
              <a:avLst/>
              <a:gdLst/>
              <a:ahLst/>
              <a:cxnLst/>
              <a:rect l="l" t="t" r="r" b="b"/>
              <a:pathLst>
                <a:path w="15821" h="8215" extrusionOk="0">
                  <a:moveTo>
                    <a:pt x="2197" y="0"/>
                  </a:moveTo>
                  <a:lnTo>
                    <a:pt x="2637" y="846"/>
                  </a:lnTo>
                  <a:lnTo>
                    <a:pt x="3043" y="1691"/>
                  </a:lnTo>
                  <a:lnTo>
                    <a:pt x="3482" y="2637"/>
                  </a:lnTo>
                  <a:lnTo>
                    <a:pt x="3685" y="3144"/>
                  </a:lnTo>
                  <a:lnTo>
                    <a:pt x="3854" y="3651"/>
                  </a:lnTo>
                  <a:lnTo>
                    <a:pt x="3989" y="4091"/>
                  </a:lnTo>
                  <a:lnTo>
                    <a:pt x="4057" y="4496"/>
                  </a:lnTo>
                  <a:lnTo>
                    <a:pt x="4057" y="4868"/>
                  </a:lnTo>
                  <a:lnTo>
                    <a:pt x="4057" y="5037"/>
                  </a:lnTo>
                  <a:lnTo>
                    <a:pt x="4023" y="5139"/>
                  </a:lnTo>
                  <a:lnTo>
                    <a:pt x="3955" y="5274"/>
                  </a:lnTo>
                  <a:lnTo>
                    <a:pt x="3888" y="5341"/>
                  </a:lnTo>
                  <a:lnTo>
                    <a:pt x="3786" y="5409"/>
                  </a:lnTo>
                  <a:lnTo>
                    <a:pt x="3651" y="5443"/>
                  </a:lnTo>
                  <a:lnTo>
                    <a:pt x="3347" y="5443"/>
                  </a:lnTo>
                  <a:lnTo>
                    <a:pt x="3043" y="5341"/>
                  </a:lnTo>
                  <a:lnTo>
                    <a:pt x="2738" y="5172"/>
                  </a:lnTo>
                  <a:lnTo>
                    <a:pt x="2434" y="4936"/>
                  </a:lnTo>
                  <a:lnTo>
                    <a:pt x="2130" y="4665"/>
                  </a:lnTo>
                  <a:lnTo>
                    <a:pt x="1826" y="4327"/>
                  </a:lnTo>
                  <a:lnTo>
                    <a:pt x="1521" y="3956"/>
                  </a:lnTo>
                  <a:lnTo>
                    <a:pt x="1251" y="3584"/>
                  </a:lnTo>
                  <a:lnTo>
                    <a:pt x="744" y="2840"/>
                  </a:lnTo>
                  <a:lnTo>
                    <a:pt x="338" y="2130"/>
                  </a:lnTo>
                  <a:lnTo>
                    <a:pt x="102" y="1589"/>
                  </a:lnTo>
                  <a:lnTo>
                    <a:pt x="34" y="1420"/>
                  </a:lnTo>
                  <a:lnTo>
                    <a:pt x="0" y="1319"/>
                  </a:lnTo>
                  <a:lnTo>
                    <a:pt x="0" y="1319"/>
                  </a:lnTo>
                  <a:lnTo>
                    <a:pt x="68" y="1691"/>
                  </a:lnTo>
                  <a:lnTo>
                    <a:pt x="169" y="2096"/>
                  </a:lnTo>
                  <a:lnTo>
                    <a:pt x="338" y="2637"/>
                  </a:lnTo>
                  <a:lnTo>
                    <a:pt x="642" y="3313"/>
                  </a:lnTo>
                  <a:lnTo>
                    <a:pt x="812" y="3651"/>
                  </a:lnTo>
                  <a:lnTo>
                    <a:pt x="1048" y="4023"/>
                  </a:lnTo>
                  <a:lnTo>
                    <a:pt x="1319" y="4395"/>
                  </a:lnTo>
                  <a:lnTo>
                    <a:pt x="1589" y="4801"/>
                  </a:lnTo>
                  <a:lnTo>
                    <a:pt x="1961" y="5172"/>
                  </a:lnTo>
                  <a:lnTo>
                    <a:pt x="2333" y="5578"/>
                  </a:lnTo>
                  <a:lnTo>
                    <a:pt x="2772" y="5950"/>
                  </a:lnTo>
                  <a:lnTo>
                    <a:pt x="3245" y="6288"/>
                  </a:lnTo>
                  <a:lnTo>
                    <a:pt x="3753" y="6558"/>
                  </a:lnTo>
                  <a:lnTo>
                    <a:pt x="4260" y="6795"/>
                  </a:lnTo>
                  <a:lnTo>
                    <a:pt x="4800" y="6998"/>
                  </a:lnTo>
                  <a:lnTo>
                    <a:pt x="5341" y="7167"/>
                  </a:lnTo>
                  <a:lnTo>
                    <a:pt x="5848" y="7302"/>
                  </a:lnTo>
                  <a:lnTo>
                    <a:pt x="6355" y="7404"/>
                  </a:lnTo>
                  <a:lnTo>
                    <a:pt x="7302" y="7573"/>
                  </a:lnTo>
                  <a:lnTo>
                    <a:pt x="8046" y="7640"/>
                  </a:lnTo>
                  <a:lnTo>
                    <a:pt x="8722" y="7640"/>
                  </a:lnTo>
                  <a:lnTo>
                    <a:pt x="10175" y="8215"/>
                  </a:lnTo>
                  <a:lnTo>
                    <a:pt x="9060" y="7167"/>
                  </a:lnTo>
                  <a:lnTo>
                    <a:pt x="9804" y="7167"/>
                  </a:lnTo>
                  <a:lnTo>
                    <a:pt x="10412" y="7133"/>
                  </a:lnTo>
                  <a:lnTo>
                    <a:pt x="10851" y="7032"/>
                  </a:lnTo>
                  <a:lnTo>
                    <a:pt x="11190" y="6896"/>
                  </a:lnTo>
                  <a:lnTo>
                    <a:pt x="11392" y="6795"/>
                  </a:lnTo>
                  <a:lnTo>
                    <a:pt x="11528" y="6660"/>
                  </a:lnTo>
                  <a:lnTo>
                    <a:pt x="11629" y="6558"/>
                  </a:lnTo>
                  <a:lnTo>
                    <a:pt x="11764" y="6626"/>
                  </a:lnTo>
                  <a:lnTo>
                    <a:pt x="11899" y="6727"/>
                  </a:lnTo>
                  <a:lnTo>
                    <a:pt x="12136" y="6795"/>
                  </a:lnTo>
                  <a:lnTo>
                    <a:pt x="12440" y="6896"/>
                  </a:lnTo>
                  <a:lnTo>
                    <a:pt x="12812" y="6964"/>
                  </a:lnTo>
                  <a:lnTo>
                    <a:pt x="13252" y="6998"/>
                  </a:lnTo>
                  <a:lnTo>
                    <a:pt x="13759" y="6964"/>
                  </a:lnTo>
                  <a:lnTo>
                    <a:pt x="14029" y="6930"/>
                  </a:lnTo>
                  <a:lnTo>
                    <a:pt x="14266" y="6863"/>
                  </a:lnTo>
                  <a:lnTo>
                    <a:pt x="14469" y="6761"/>
                  </a:lnTo>
                  <a:lnTo>
                    <a:pt x="14671" y="6626"/>
                  </a:lnTo>
                  <a:lnTo>
                    <a:pt x="14874" y="6491"/>
                  </a:lnTo>
                  <a:lnTo>
                    <a:pt x="15043" y="6356"/>
                  </a:lnTo>
                  <a:lnTo>
                    <a:pt x="15314" y="6051"/>
                  </a:lnTo>
                  <a:lnTo>
                    <a:pt x="15550" y="5747"/>
                  </a:lnTo>
                  <a:lnTo>
                    <a:pt x="15686" y="5477"/>
                  </a:lnTo>
                  <a:lnTo>
                    <a:pt x="15821" y="5240"/>
                  </a:lnTo>
                  <a:lnTo>
                    <a:pt x="14908" y="4868"/>
                  </a:lnTo>
                  <a:lnTo>
                    <a:pt x="13961" y="4429"/>
                  </a:lnTo>
                  <a:lnTo>
                    <a:pt x="12812" y="3922"/>
                  </a:lnTo>
                  <a:lnTo>
                    <a:pt x="12711" y="4091"/>
                  </a:lnTo>
                  <a:lnTo>
                    <a:pt x="12575" y="4260"/>
                  </a:lnTo>
                  <a:lnTo>
                    <a:pt x="12440" y="4395"/>
                  </a:lnTo>
                  <a:lnTo>
                    <a:pt x="12237" y="4564"/>
                  </a:lnTo>
                  <a:lnTo>
                    <a:pt x="12068" y="4665"/>
                  </a:lnTo>
                  <a:lnTo>
                    <a:pt x="11866" y="4699"/>
                  </a:lnTo>
                  <a:lnTo>
                    <a:pt x="11629" y="4733"/>
                  </a:lnTo>
                  <a:lnTo>
                    <a:pt x="11426" y="4733"/>
                  </a:lnTo>
                  <a:lnTo>
                    <a:pt x="11190" y="4699"/>
                  </a:lnTo>
                  <a:lnTo>
                    <a:pt x="10953" y="4632"/>
                  </a:lnTo>
                  <a:lnTo>
                    <a:pt x="10446" y="4429"/>
                  </a:lnTo>
                  <a:lnTo>
                    <a:pt x="9939" y="4158"/>
                  </a:lnTo>
                  <a:lnTo>
                    <a:pt x="9398" y="3786"/>
                  </a:lnTo>
                  <a:lnTo>
                    <a:pt x="8891" y="3381"/>
                  </a:lnTo>
                  <a:lnTo>
                    <a:pt x="8384" y="2941"/>
                  </a:lnTo>
                  <a:lnTo>
                    <a:pt x="7910" y="2502"/>
                  </a:lnTo>
                  <a:lnTo>
                    <a:pt x="7437" y="2062"/>
                  </a:lnTo>
                  <a:lnTo>
                    <a:pt x="6694" y="1251"/>
                  </a:lnTo>
                  <a:lnTo>
                    <a:pt x="6186" y="643"/>
                  </a:lnTo>
                  <a:lnTo>
                    <a:pt x="5984" y="440"/>
                  </a:lnTo>
                  <a:lnTo>
                    <a:pt x="5984" y="440"/>
                  </a:lnTo>
                  <a:lnTo>
                    <a:pt x="6457" y="1048"/>
                  </a:lnTo>
                  <a:lnTo>
                    <a:pt x="6896" y="1724"/>
                  </a:lnTo>
                  <a:lnTo>
                    <a:pt x="7336" y="2536"/>
                  </a:lnTo>
                  <a:lnTo>
                    <a:pt x="7539" y="2941"/>
                  </a:lnTo>
                  <a:lnTo>
                    <a:pt x="7741" y="3347"/>
                  </a:lnTo>
                  <a:lnTo>
                    <a:pt x="7877" y="3753"/>
                  </a:lnTo>
                  <a:lnTo>
                    <a:pt x="7944" y="4125"/>
                  </a:lnTo>
                  <a:lnTo>
                    <a:pt x="7978" y="4496"/>
                  </a:lnTo>
                  <a:lnTo>
                    <a:pt x="7978" y="4665"/>
                  </a:lnTo>
                  <a:lnTo>
                    <a:pt x="7944" y="4801"/>
                  </a:lnTo>
                  <a:lnTo>
                    <a:pt x="7877" y="4936"/>
                  </a:lnTo>
                  <a:lnTo>
                    <a:pt x="7809" y="5037"/>
                  </a:lnTo>
                  <a:lnTo>
                    <a:pt x="7708" y="5139"/>
                  </a:lnTo>
                  <a:lnTo>
                    <a:pt x="7572" y="5240"/>
                  </a:lnTo>
                  <a:lnTo>
                    <a:pt x="7403" y="5308"/>
                  </a:lnTo>
                  <a:lnTo>
                    <a:pt x="7065" y="5308"/>
                  </a:lnTo>
                  <a:lnTo>
                    <a:pt x="6896" y="5240"/>
                  </a:lnTo>
                  <a:lnTo>
                    <a:pt x="6694" y="5172"/>
                  </a:lnTo>
                  <a:lnTo>
                    <a:pt x="6491" y="5071"/>
                  </a:lnTo>
                  <a:lnTo>
                    <a:pt x="6085" y="4767"/>
                  </a:lnTo>
                  <a:lnTo>
                    <a:pt x="5646" y="4395"/>
                  </a:lnTo>
                  <a:lnTo>
                    <a:pt x="5206" y="3956"/>
                  </a:lnTo>
                  <a:lnTo>
                    <a:pt x="4767" y="3448"/>
                  </a:lnTo>
                  <a:lnTo>
                    <a:pt x="4327" y="2941"/>
                  </a:lnTo>
                  <a:lnTo>
                    <a:pt x="3482" y="1893"/>
                  </a:lnTo>
                  <a:lnTo>
                    <a:pt x="2840" y="947"/>
                  </a:lnTo>
                  <a:lnTo>
                    <a:pt x="2197" y="0"/>
                  </a:lnTo>
                  <a:close/>
                </a:path>
              </a:pathLst>
            </a:custGeom>
            <a:solidFill>
              <a:srgbClr val="4E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435;p71">
              <a:extLst>
                <a:ext uri="{FF2B5EF4-FFF2-40B4-BE49-F238E27FC236}">
                  <a16:creationId xmlns:a16="http://schemas.microsoft.com/office/drawing/2014/main" xmlns="" id="{0403042D-C00F-450F-B9B7-0CB1A79D53CB}"/>
                </a:ext>
              </a:extLst>
            </p:cNvPr>
            <p:cNvSpPr/>
            <p:nvPr/>
          </p:nvSpPr>
          <p:spPr>
            <a:xfrm>
              <a:off x="5171900" y="1900400"/>
              <a:ext cx="228200" cy="123400"/>
            </a:xfrm>
            <a:custGeom>
              <a:avLst/>
              <a:gdLst/>
              <a:ahLst/>
              <a:cxnLst/>
              <a:rect l="l" t="t" r="r" b="b"/>
              <a:pathLst>
                <a:path w="9128" h="4936" extrusionOk="0">
                  <a:moveTo>
                    <a:pt x="4361" y="0"/>
                  </a:moveTo>
                  <a:lnTo>
                    <a:pt x="3955" y="34"/>
                  </a:lnTo>
                  <a:lnTo>
                    <a:pt x="3448" y="68"/>
                  </a:lnTo>
                  <a:lnTo>
                    <a:pt x="2907" y="203"/>
                  </a:lnTo>
                  <a:lnTo>
                    <a:pt x="2333" y="372"/>
                  </a:lnTo>
                  <a:lnTo>
                    <a:pt x="1758" y="609"/>
                  </a:lnTo>
                  <a:lnTo>
                    <a:pt x="1454" y="744"/>
                  </a:lnTo>
                  <a:lnTo>
                    <a:pt x="1217" y="913"/>
                  </a:lnTo>
                  <a:lnTo>
                    <a:pt x="947" y="1082"/>
                  </a:lnTo>
                  <a:lnTo>
                    <a:pt x="744" y="1285"/>
                  </a:lnTo>
                  <a:lnTo>
                    <a:pt x="541" y="1487"/>
                  </a:lnTo>
                  <a:lnTo>
                    <a:pt x="338" y="1690"/>
                  </a:lnTo>
                  <a:lnTo>
                    <a:pt x="203" y="1927"/>
                  </a:lnTo>
                  <a:lnTo>
                    <a:pt x="135" y="2130"/>
                  </a:lnTo>
                  <a:lnTo>
                    <a:pt x="34" y="2366"/>
                  </a:lnTo>
                  <a:lnTo>
                    <a:pt x="0" y="2569"/>
                  </a:lnTo>
                  <a:lnTo>
                    <a:pt x="0" y="2738"/>
                  </a:lnTo>
                  <a:lnTo>
                    <a:pt x="0" y="2873"/>
                  </a:lnTo>
                  <a:lnTo>
                    <a:pt x="34" y="3144"/>
                  </a:lnTo>
                  <a:lnTo>
                    <a:pt x="34" y="3076"/>
                  </a:lnTo>
                  <a:lnTo>
                    <a:pt x="34" y="2873"/>
                  </a:lnTo>
                  <a:lnTo>
                    <a:pt x="101" y="2569"/>
                  </a:lnTo>
                  <a:lnTo>
                    <a:pt x="135" y="2366"/>
                  </a:lnTo>
                  <a:lnTo>
                    <a:pt x="203" y="2164"/>
                  </a:lnTo>
                  <a:lnTo>
                    <a:pt x="304" y="1961"/>
                  </a:lnTo>
                  <a:lnTo>
                    <a:pt x="440" y="1758"/>
                  </a:lnTo>
                  <a:lnTo>
                    <a:pt x="609" y="1555"/>
                  </a:lnTo>
                  <a:lnTo>
                    <a:pt x="811" y="1386"/>
                  </a:lnTo>
                  <a:lnTo>
                    <a:pt x="1048" y="1217"/>
                  </a:lnTo>
                  <a:lnTo>
                    <a:pt x="1285" y="1048"/>
                  </a:lnTo>
                  <a:lnTo>
                    <a:pt x="1555" y="879"/>
                  </a:lnTo>
                  <a:lnTo>
                    <a:pt x="1826" y="778"/>
                  </a:lnTo>
                  <a:lnTo>
                    <a:pt x="2366" y="541"/>
                  </a:lnTo>
                  <a:lnTo>
                    <a:pt x="2941" y="406"/>
                  </a:lnTo>
                  <a:lnTo>
                    <a:pt x="3482" y="304"/>
                  </a:lnTo>
                  <a:lnTo>
                    <a:pt x="3955" y="271"/>
                  </a:lnTo>
                  <a:lnTo>
                    <a:pt x="4361" y="237"/>
                  </a:lnTo>
                  <a:lnTo>
                    <a:pt x="4665" y="271"/>
                  </a:lnTo>
                  <a:lnTo>
                    <a:pt x="4936" y="304"/>
                  </a:lnTo>
                  <a:lnTo>
                    <a:pt x="5003" y="304"/>
                  </a:lnTo>
                  <a:lnTo>
                    <a:pt x="5105" y="338"/>
                  </a:lnTo>
                  <a:lnTo>
                    <a:pt x="5206" y="338"/>
                  </a:lnTo>
                  <a:lnTo>
                    <a:pt x="5510" y="440"/>
                  </a:lnTo>
                  <a:lnTo>
                    <a:pt x="5679" y="541"/>
                  </a:lnTo>
                  <a:lnTo>
                    <a:pt x="5848" y="642"/>
                  </a:lnTo>
                  <a:lnTo>
                    <a:pt x="6051" y="744"/>
                  </a:lnTo>
                  <a:lnTo>
                    <a:pt x="6220" y="913"/>
                  </a:lnTo>
                  <a:lnTo>
                    <a:pt x="6389" y="1116"/>
                  </a:lnTo>
                  <a:lnTo>
                    <a:pt x="6592" y="1318"/>
                  </a:lnTo>
                  <a:lnTo>
                    <a:pt x="6896" y="1792"/>
                  </a:lnTo>
                  <a:lnTo>
                    <a:pt x="7200" y="2333"/>
                  </a:lnTo>
                  <a:lnTo>
                    <a:pt x="7775" y="3381"/>
                  </a:lnTo>
                  <a:lnTo>
                    <a:pt x="8046" y="3854"/>
                  </a:lnTo>
                  <a:lnTo>
                    <a:pt x="8350" y="4259"/>
                  </a:lnTo>
                  <a:lnTo>
                    <a:pt x="8485" y="4428"/>
                  </a:lnTo>
                  <a:lnTo>
                    <a:pt x="8620" y="4597"/>
                  </a:lnTo>
                  <a:lnTo>
                    <a:pt x="8755" y="4699"/>
                  </a:lnTo>
                  <a:lnTo>
                    <a:pt x="8857" y="4800"/>
                  </a:lnTo>
                  <a:lnTo>
                    <a:pt x="9060" y="4902"/>
                  </a:lnTo>
                  <a:lnTo>
                    <a:pt x="8891" y="4767"/>
                  </a:lnTo>
                  <a:lnTo>
                    <a:pt x="8688" y="4530"/>
                  </a:lnTo>
                  <a:lnTo>
                    <a:pt x="8417" y="4192"/>
                  </a:lnTo>
                  <a:lnTo>
                    <a:pt x="8147" y="3786"/>
                  </a:lnTo>
                  <a:lnTo>
                    <a:pt x="7877" y="3313"/>
                  </a:lnTo>
                  <a:lnTo>
                    <a:pt x="7369" y="2231"/>
                  </a:lnTo>
                  <a:lnTo>
                    <a:pt x="7065" y="1690"/>
                  </a:lnTo>
                  <a:lnTo>
                    <a:pt x="6761" y="1183"/>
                  </a:lnTo>
                  <a:lnTo>
                    <a:pt x="6558" y="947"/>
                  </a:lnTo>
                  <a:lnTo>
                    <a:pt x="6389" y="744"/>
                  </a:lnTo>
                  <a:lnTo>
                    <a:pt x="6186" y="575"/>
                  </a:lnTo>
                  <a:lnTo>
                    <a:pt x="5983" y="440"/>
                  </a:lnTo>
                  <a:lnTo>
                    <a:pt x="5781" y="304"/>
                  </a:lnTo>
                  <a:lnTo>
                    <a:pt x="5578" y="203"/>
                  </a:lnTo>
                  <a:lnTo>
                    <a:pt x="5274" y="102"/>
                  </a:lnTo>
                  <a:lnTo>
                    <a:pt x="5138" y="68"/>
                  </a:lnTo>
                  <a:lnTo>
                    <a:pt x="5071" y="68"/>
                  </a:lnTo>
                  <a:lnTo>
                    <a:pt x="4969" y="34"/>
                  </a:lnTo>
                  <a:lnTo>
                    <a:pt x="4699" y="0"/>
                  </a:lnTo>
                  <a:close/>
                  <a:moveTo>
                    <a:pt x="9060" y="4902"/>
                  </a:moveTo>
                  <a:lnTo>
                    <a:pt x="9060" y="4902"/>
                  </a:lnTo>
                  <a:lnTo>
                    <a:pt x="9127" y="4936"/>
                  </a:lnTo>
                  <a:lnTo>
                    <a:pt x="9060" y="4902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436;p71">
              <a:extLst>
                <a:ext uri="{FF2B5EF4-FFF2-40B4-BE49-F238E27FC236}">
                  <a16:creationId xmlns:a16="http://schemas.microsoft.com/office/drawing/2014/main" xmlns="" id="{194759C1-D415-4174-B8AB-84591B8AE170}"/>
                </a:ext>
              </a:extLst>
            </p:cNvPr>
            <p:cNvSpPr/>
            <p:nvPr/>
          </p:nvSpPr>
          <p:spPr>
            <a:xfrm>
              <a:off x="5171900" y="1900400"/>
              <a:ext cx="228200" cy="123400"/>
            </a:xfrm>
            <a:custGeom>
              <a:avLst/>
              <a:gdLst/>
              <a:ahLst/>
              <a:cxnLst/>
              <a:rect l="l" t="t" r="r" b="b"/>
              <a:pathLst>
                <a:path w="9128" h="4936" fill="none" extrusionOk="0">
                  <a:moveTo>
                    <a:pt x="9127" y="4936"/>
                  </a:moveTo>
                  <a:lnTo>
                    <a:pt x="9127" y="4936"/>
                  </a:lnTo>
                  <a:lnTo>
                    <a:pt x="8857" y="4800"/>
                  </a:lnTo>
                  <a:lnTo>
                    <a:pt x="8857" y="4800"/>
                  </a:lnTo>
                  <a:lnTo>
                    <a:pt x="8755" y="4699"/>
                  </a:lnTo>
                  <a:lnTo>
                    <a:pt x="8620" y="4597"/>
                  </a:lnTo>
                  <a:lnTo>
                    <a:pt x="8620" y="4597"/>
                  </a:lnTo>
                  <a:lnTo>
                    <a:pt x="8485" y="4428"/>
                  </a:lnTo>
                  <a:lnTo>
                    <a:pt x="8350" y="4259"/>
                  </a:lnTo>
                  <a:lnTo>
                    <a:pt x="8350" y="4259"/>
                  </a:lnTo>
                  <a:lnTo>
                    <a:pt x="8046" y="3854"/>
                  </a:lnTo>
                  <a:lnTo>
                    <a:pt x="7775" y="3381"/>
                  </a:lnTo>
                  <a:lnTo>
                    <a:pt x="7200" y="2333"/>
                  </a:lnTo>
                  <a:lnTo>
                    <a:pt x="7200" y="2333"/>
                  </a:lnTo>
                  <a:lnTo>
                    <a:pt x="6896" y="1792"/>
                  </a:lnTo>
                  <a:lnTo>
                    <a:pt x="6592" y="1318"/>
                  </a:lnTo>
                  <a:lnTo>
                    <a:pt x="6389" y="1116"/>
                  </a:lnTo>
                  <a:lnTo>
                    <a:pt x="6220" y="913"/>
                  </a:lnTo>
                  <a:lnTo>
                    <a:pt x="6051" y="744"/>
                  </a:lnTo>
                  <a:lnTo>
                    <a:pt x="5848" y="642"/>
                  </a:lnTo>
                  <a:lnTo>
                    <a:pt x="5848" y="642"/>
                  </a:lnTo>
                  <a:lnTo>
                    <a:pt x="5679" y="541"/>
                  </a:lnTo>
                  <a:lnTo>
                    <a:pt x="5510" y="440"/>
                  </a:lnTo>
                  <a:lnTo>
                    <a:pt x="5510" y="440"/>
                  </a:lnTo>
                  <a:lnTo>
                    <a:pt x="5206" y="338"/>
                  </a:lnTo>
                  <a:lnTo>
                    <a:pt x="5206" y="338"/>
                  </a:lnTo>
                  <a:lnTo>
                    <a:pt x="5105" y="338"/>
                  </a:lnTo>
                  <a:lnTo>
                    <a:pt x="5003" y="304"/>
                  </a:lnTo>
                  <a:lnTo>
                    <a:pt x="5003" y="304"/>
                  </a:lnTo>
                  <a:lnTo>
                    <a:pt x="4936" y="304"/>
                  </a:lnTo>
                  <a:lnTo>
                    <a:pt x="4936" y="304"/>
                  </a:lnTo>
                  <a:lnTo>
                    <a:pt x="4665" y="271"/>
                  </a:lnTo>
                  <a:lnTo>
                    <a:pt x="4665" y="271"/>
                  </a:lnTo>
                  <a:lnTo>
                    <a:pt x="4361" y="237"/>
                  </a:lnTo>
                  <a:lnTo>
                    <a:pt x="4361" y="237"/>
                  </a:lnTo>
                  <a:lnTo>
                    <a:pt x="3955" y="271"/>
                  </a:lnTo>
                  <a:lnTo>
                    <a:pt x="3955" y="271"/>
                  </a:lnTo>
                  <a:lnTo>
                    <a:pt x="3482" y="304"/>
                  </a:lnTo>
                  <a:lnTo>
                    <a:pt x="2941" y="406"/>
                  </a:lnTo>
                  <a:lnTo>
                    <a:pt x="2366" y="541"/>
                  </a:lnTo>
                  <a:lnTo>
                    <a:pt x="1826" y="778"/>
                  </a:lnTo>
                  <a:lnTo>
                    <a:pt x="1826" y="778"/>
                  </a:lnTo>
                  <a:lnTo>
                    <a:pt x="1555" y="879"/>
                  </a:lnTo>
                  <a:lnTo>
                    <a:pt x="1285" y="1048"/>
                  </a:lnTo>
                  <a:lnTo>
                    <a:pt x="1048" y="1217"/>
                  </a:lnTo>
                  <a:lnTo>
                    <a:pt x="811" y="1386"/>
                  </a:lnTo>
                  <a:lnTo>
                    <a:pt x="609" y="1555"/>
                  </a:lnTo>
                  <a:lnTo>
                    <a:pt x="440" y="1758"/>
                  </a:lnTo>
                  <a:lnTo>
                    <a:pt x="304" y="1961"/>
                  </a:lnTo>
                  <a:lnTo>
                    <a:pt x="203" y="2164"/>
                  </a:lnTo>
                  <a:lnTo>
                    <a:pt x="203" y="2164"/>
                  </a:lnTo>
                  <a:lnTo>
                    <a:pt x="135" y="2366"/>
                  </a:lnTo>
                  <a:lnTo>
                    <a:pt x="101" y="2569"/>
                  </a:lnTo>
                  <a:lnTo>
                    <a:pt x="34" y="2873"/>
                  </a:lnTo>
                  <a:lnTo>
                    <a:pt x="34" y="3076"/>
                  </a:lnTo>
                  <a:lnTo>
                    <a:pt x="34" y="3144"/>
                  </a:lnTo>
                  <a:lnTo>
                    <a:pt x="34" y="3144"/>
                  </a:lnTo>
                  <a:lnTo>
                    <a:pt x="0" y="2873"/>
                  </a:lnTo>
                  <a:lnTo>
                    <a:pt x="0" y="2873"/>
                  </a:lnTo>
                  <a:lnTo>
                    <a:pt x="0" y="2738"/>
                  </a:lnTo>
                  <a:lnTo>
                    <a:pt x="0" y="2738"/>
                  </a:lnTo>
                  <a:lnTo>
                    <a:pt x="0" y="2569"/>
                  </a:lnTo>
                  <a:lnTo>
                    <a:pt x="0" y="2569"/>
                  </a:lnTo>
                  <a:lnTo>
                    <a:pt x="34" y="2366"/>
                  </a:lnTo>
                  <a:lnTo>
                    <a:pt x="34" y="2366"/>
                  </a:lnTo>
                  <a:lnTo>
                    <a:pt x="135" y="2130"/>
                  </a:lnTo>
                  <a:lnTo>
                    <a:pt x="135" y="2130"/>
                  </a:lnTo>
                  <a:lnTo>
                    <a:pt x="203" y="1927"/>
                  </a:lnTo>
                  <a:lnTo>
                    <a:pt x="338" y="1690"/>
                  </a:lnTo>
                  <a:lnTo>
                    <a:pt x="541" y="1487"/>
                  </a:lnTo>
                  <a:lnTo>
                    <a:pt x="744" y="1285"/>
                  </a:lnTo>
                  <a:lnTo>
                    <a:pt x="947" y="1082"/>
                  </a:lnTo>
                  <a:lnTo>
                    <a:pt x="1217" y="913"/>
                  </a:lnTo>
                  <a:lnTo>
                    <a:pt x="1454" y="744"/>
                  </a:lnTo>
                  <a:lnTo>
                    <a:pt x="1758" y="609"/>
                  </a:lnTo>
                  <a:lnTo>
                    <a:pt x="1758" y="609"/>
                  </a:lnTo>
                  <a:lnTo>
                    <a:pt x="2333" y="372"/>
                  </a:lnTo>
                  <a:lnTo>
                    <a:pt x="2907" y="203"/>
                  </a:lnTo>
                  <a:lnTo>
                    <a:pt x="3448" y="68"/>
                  </a:lnTo>
                  <a:lnTo>
                    <a:pt x="3955" y="34"/>
                  </a:lnTo>
                  <a:lnTo>
                    <a:pt x="3955" y="34"/>
                  </a:lnTo>
                  <a:lnTo>
                    <a:pt x="4361" y="0"/>
                  </a:lnTo>
                  <a:lnTo>
                    <a:pt x="4361" y="0"/>
                  </a:lnTo>
                  <a:lnTo>
                    <a:pt x="4699" y="0"/>
                  </a:lnTo>
                  <a:lnTo>
                    <a:pt x="4699" y="0"/>
                  </a:lnTo>
                  <a:lnTo>
                    <a:pt x="4969" y="34"/>
                  </a:lnTo>
                  <a:lnTo>
                    <a:pt x="4969" y="34"/>
                  </a:lnTo>
                  <a:lnTo>
                    <a:pt x="5071" y="68"/>
                  </a:lnTo>
                  <a:lnTo>
                    <a:pt x="5071" y="68"/>
                  </a:lnTo>
                  <a:lnTo>
                    <a:pt x="5138" y="68"/>
                  </a:lnTo>
                  <a:lnTo>
                    <a:pt x="5274" y="102"/>
                  </a:lnTo>
                  <a:lnTo>
                    <a:pt x="5274" y="102"/>
                  </a:lnTo>
                  <a:lnTo>
                    <a:pt x="5578" y="203"/>
                  </a:lnTo>
                  <a:lnTo>
                    <a:pt x="5578" y="203"/>
                  </a:lnTo>
                  <a:lnTo>
                    <a:pt x="5781" y="304"/>
                  </a:lnTo>
                  <a:lnTo>
                    <a:pt x="5983" y="440"/>
                  </a:lnTo>
                  <a:lnTo>
                    <a:pt x="5983" y="440"/>
                  </a:lnTo>
                  <a:lnTo>
                    <a:pt x="6186" y="575"/>
                  </a:lnTo>
                  <a:lnTo>
                    <a:pt x="6389" y="744"/>
                  </a:lnTo>
                  <a:lnTo>
                    <a:pt x="6558" y="947"/>
                  </a:lnTo>
                  <a:lnTo>
                    <a:pt x="6761" y="1183"/>
                  </a:lnTo>
                  <a:lnTo>
                    <a:pt x="7065" y="1690"/>
                  </a:lnTo>
                  <a:lnTo>
                    <a:pt x="7369" y="2231"/>
                  </a:lnTo>
                  <a:lnTo>
                    <a:pt x="7369" y="2231"/>
                  </a:lnTo>
                  <a:lnTo>
                    <a:pt x="7877" y="3313"/>
                  </a:lnTo>
                  <a:lnTo>
                    <a:pt x="8147" y="3786"/>
                  </a:lnTo>
                  <a:lnTo>
                    <a:pt x="8417" y="4192"/>
                  </a:lnTo>
                  <a:lnTo>
                    <a:pt x="8417" y="4192"/>
                  </a:lnTo>
                  <a:lnTo>
                    <a:pt x="8688" y="4530"/>
                  </a:lnTo>
                  <a:lnTo>
                    <a:pt x="8891" y="4767"/>
                  </a:lnTo>
                  <a:lnTo>
                    <a:pt x="9060" y="4902"/>
                  </a:lnTo>
                  <a:lnTo>
                    <a:pt x="9127" y="49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437;p71">
              <a:extLst>
                <a:ext uri="{FF2B5EF4-FFF2-40B4-BE49-F238E27FC236}">
                  <a16:creationId xmlns:a16="http://schemas.microsoft.com/office/drawing/2014/main" xmlns="" id="{361ED267-CC22-46BE-9DB5-C760BC880229}"/>
                </a:ext>
              </a:extLst>
            </p:cNvPr>
            <p:cNvSpPr/>
            <p:nvPr/>
          </p:nvSpPr>
          <p:spPr>
            <a:xfrm>
              <a:off x="5378950" y="2025475"/>
              <a:ext cx="51575" cy="26225"/>
            </a:xfrm>
            <a:custGeom>
              <a:avLst/>
              <a:gdLst/>
              <a:ahLst/>
              <a:cxnLst/>
              <a:rect l="l" t="t" r="r" b="b"/>
              <a:pathLst>
                <a:path w="2063" h="1049" extrusionOk="0">
                  <a:moveTo>
                    <a:pt x="2062" y="0"/>
                  </a:moveTo>
                  <a:lnTo>
                    <a:pt x="2028" y="68"/>
                  </a:lnTo>
                  <a:lnTo>
                    <a:pt x="1961" y="203"/>
                  </a:lnTo>
                  <a:lnTo>
                    <a:pt x="1859" y="372"/>
                  </a:lnTo>
                  <a:lnTo>
                    <a:pt x="1690" y="541"/>
                  </a:lnTo>
                  <a:lnTo>
                    <a:pt x="1521" y="676"/>
                  </a:lnTo>
                  <a:lnTo>
                    <a:pt x="1352" y="744"/>
                  </a:lnTo>
                  <a:lnTo>
                    <a:pt x="1217" y="778"/>
                  </a:lnTo>
                  <a:lnTo>
                    <a:pt x="981" y="778"/>
                  </a:lnTo>
                  <a:lnTo>
                    <a:pt x="778" y="744"/>
                  </a:lnTo>
                  <a:lnTo>
                    <a:pt x="575" y="676"/>
                  </a:lnTo>
                  <a:lnTo>
                    <a:pt x="372" y="575"/>
                  </a:lnTo>
                  <a:lnTo>
                    <a:pt x="169" y="473"/>
                  </a:lnTo>
                  <a:lnTo>
                    <a:pt x="68" y="372"/>
                  </a:lnTo>
                  <a:lnTo>
                    <a:pt x="0" y="372"/>
                  </a:lnTo>
                  <a:lnTo>
                    <a:pt x="34" y="406"/>
                  </a:lnTo>
                  <a:lnTo>
                    <a:pt x="102" y="541"/>
                  </a:lnTo>
                  <a:lnTo>
                    <a:pt x="271" y="710"/>
                  </a:lnTo>
                  <a:lnTo>
                    <a:pt x="473" y="845"/>
                  </a:lnTo>
                  <a:lnTo>
                    <a:pt x="710" y="980"/>
                  </a:lnTo>
                  <a:lnTo>
                    <a:pt x="947" y="1014"/>
                  </a:lnTo>
                  <a:lnTo>
                    <a:pt x="1183" y="1048"/>
                  </a:lnTo>
                  <a:lnTo>
                    <a:pt x="1251" y="1014"/>
                  </a:lnTo>
                  <a:lnTo>
                    <a:pt x="1420" y="980"/>
                  </a:lnTo>
                  <a:lnTo>
                    <a:pt x="1623" y="845"/>
                  </a:lnTo>
                  <a:lnTo>
                    <a:pt x="1724" y="778"/>
                  </a:lnTo>
                  <a:lnTo>
                    <a:pt x="1826" y="676"/>
                  </a:lnTo>
                  <a:lnTo>
                    <a:pt x="1961" y="440"/>
                  </a:lnTo>
                  <a:lnTo>
                    <a:pt x="2062" y="237"/>
                  </a:lnTo>
                  <a:lnTo>
                    <a:pt x="2062" y="68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438;p71">
              <a:extLst>
                <a:ext uri="{FF2B5EF4-FFF2-40B4-BE49-F238E27FC236}">
                  <a16:creationId xmlns:a16="http://schemas.microsoft.com/office/drawing/2014/main" xmlns="" id="{BE83195B-5A7D-4457-B0E8-C48DB47AE0B3}"/>
                </a:ext>
              </a:extLst>
            </p:cNvPr>
            <p:cNvSpPr/>
            <p:nvPr/>
          </p:nvSpPr>
          <p:spPr>
            <a:xfrm>
              <a:off x="5375550" y="2061800"/>
              <a:ext cx="60050" cy="29600"/>
            </a:xfrm>
            <a:custGeom>
              <a:avLst/>
              <a:gdLst/>
              <a:ahLst/>
              <a:cxnLst/>
              <a:rect l="l" t="t" r="r" b="b"/>
              <a:pathLst>
                <a:path w="2402" h="1184" extrusionOk="0">
                  <a:moveTo>
                    <a:pt x="2401" y="1"/>
                  </a:moveTo>
                  <a:lnTo>
                    <a:pt x="2367" y="68"/>
                  </a:lnTo>
                  <a:lnTo>
                    <a:pt x="2266" y="204"/>
                  </a:lnTo>
                  <a:lnTo>
                    <a:pt x="2131" y="373"/>
                  </a:lnTo>
                  <a:lnTo>
                    <a:pt x="1928" y="575"/>
                  </a:lnTo>
                  <a:lnTo>
                    <a:pt x="1725" y="711"/>
                  </a:lnTo>
                  <a:lnTo>
                    <a:pt x="1522" y="812"/>
                  </a:lnTo>
                  <a:lnTo>
                    <a:pt x="1387" y="880"/>
                  </a:lnTo>
                  <a:lnTo>
                    <a:pt x="1319" y="880"/>
                  </a:lnTo>
                  <a:lnTo>
                    <a:pt x="1252" y="913"/>
                  </a:lnTo>
                  <a:lnTo>
                    <a:pt x="1117" y="947"/>
                  </a:lnTo>
                  <a:lnTo>
                    <a:pt x="880" y="981"/>
                  </a:lnTo>
                  <a:lnTo>
                    <a:pt x="643" y="947"/>
                  </a:lnTo>
                  <a:lnTo>
                    <a:pt x="407" y="846"/>
                  </a:lnTo>
                  <a:lnTo>
                    <a:pt x="204" y="744"/>
                  </a:lnTo>
                  <a:lnTo>
                    <a:pt x="69" y="643"/>
                  </a:lnTo>
                  <a:lnTo>
                    <a:pt x="1" y="609"/>
                  </a:lnTo>
                  <a:lnTo>
                    <a:pt x="35" y="677"/>
                  </a:lnTo>
                  <a:lnTo>
                    <a:pt x="136" y="812"/>
                  </a:lnTo>
                  <a:lnTo>
                    <a:pt x="339" y="981"/>
                  </a:lnTo>
                  <a:lnTo>
                    <a:pt x="440" y="1049"/>
                  </a:lnTo>
                  <a:lnTo>
                    <a:pt x="609" y="1116"/>
                  </a:lnTo>
                  <a:lnTo>
                    <a:pt x="880" y="1184"/>
                  </a:lnTo>
                  <a:lnTo>
                    <a:pt x="1150" y="1184"/>
                  </a:lnTo>
                  <a:lnTo>
                    <a:pt x="1319" y="1150"/>
                  </a:lnTo>
                  <a:lnTo>
                    <a:pt x="1387" y="1150"/>
                  </a:lnTo>
                  <a:lnTo>
                    <a:pt x="1455" y="1116"/>
                  </a:lnTo>
                  <a:lnTo>
                    <a:pt x="1624" y="1015"/>
                  </a:lnTo>
                  <a:lnTo>
                    <a:pt x="1860" y="880"/>
                  </a:lnTo>
                  <a:lnTo>
                    <a:pt x="2063" y="677"/>
                  </a:lnTo>
                  <a:lnTo>
                    <a:pt x="2232" y="474"/>
                  </a:lnTo>
                  <a:lnTo>
                    <a:pt x="2367" y="237"/>
                  </a:lnTo>
                  <a:lnTo>
                    <a:pt x="2401" y="68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439;p71">
              <a:extLst>
                <a:ext uri="{FF2B5EF4-FFF2-40B4-BE49-F238E27FC236}">
                  <a16:creationId xmlns:a16="http://schemas.microsoft.com/office/drawing/2014/main" xmlns="" id="{920BFAA3-7B9A-466E-87E7-1B5AC6FAD04C}"/>
                </a:ext>
              </a:extLst>
            </p:cNvPr>
            <p:cNvSpPr/>
            <p:nvPr/>
          </p:nvSpPr>
          <p:spPr>
            <a:xfrm>
              <a:off x="5178650" y="2164900"/>
              <a:ext cx="31300" cy="71875"/>
            </a:xfrm>
            <a:custGeom>
              <a:avLst/>
              <a:gdLst/>
              <a:ahLst/>
              <a:cxnLst/>
              <a:rect l="l" t="t" r="r" b="b"/>
              <a:pathLst>
                <a:path w="1252" h="2875" extrusionOk="0">
                  <a:moveTo>
                    <a:pt x="440" y="1"/>
                  </a:moveTo>
                  <a:lnTo>
                    <a:pt x="372" y="102"/>
                  </a:lnTo>
                  <a:lnTo>
                    <a:pt x="271" y="373"/>
                  </a:lnTo>
                  <a:lnTo>
                    <a:pt x="136" y="778"/>
                  </a:lnTo>
                  <a:lnTo>
                    <a:pt x="34" y="1218"/>
                  </a:lnTo>
                  <a:lnTo>
                    <a:pt x="1" y="1691"/>
                  </a:lnTo>
                  <a:lnTo>
                    <a:pt x="1" y="2131"/>
                  </a:lnTo>
                  <a:lnTo>
                    <a:pt x="34" y="2266"/>
                  </a:lnTo>
                  <a:lnTo>
                    <a:pt x="34" y="2435"/>
                  </a:lnTo>
                  <a:lnTo>
                    <a:pt x="102" y="2671"/>
                  </a:lnTo>
                  <a:lnTo>
                    <a:pt x="136" y="2638"/>
                  </a:lnTo>
                  <a:lnTo>
                    <a:pt x="203" y="2604"/>
                  </a:lnTo>
                  <a:lnTo>
                    <a:pt x="237" y="2536"/>
                  </a:lnTo>
                  <a:lnTo>
                    <a:pt x="541" y="2198"/>
                  </a:lnTo>
                  <a:lnTo>
                    <a:pt x="643" y="2063"/>
                  </a:lnTo>
                  <a:lnTo>
                    <a:pt x="744" y="1928"/>
                  </a:lnTo>
                  <a:lnTo>
                    <a:pt x="744" y="2063"/>
                  </a:lnTo>
                  <a:lnTo>
                    <a:pt x="812" y="2333"/>
                  </a:lnTo>
                  <a:lnTo>
                    <a:pt x="879" y="2536"/>
                  </a:lnTo>
                  <a:lnTo>
                    <a:pt x="1015" y="2739"/>
                  </a:lnTo>
                  <a:lnTo>
                    <a:pt x="1150" y="2840"/>
                  </a:lnTo>
                  <a:lnTo>
                    <a:pt x="1251" y="2874"/>
                  </a:lnTo>
                  <a:lnTo>
                    <a:pt x="1251" y="2874"/>
                  </a:lnTo>
                  <a:lnTo>
                    <a:pt x="1184" y="2773"/>
                  </a:lnTo>
                  <a:lnTo>
                    <a:pt x="1082" y="2671"/>
                  </a:lnTo>
                  <a:lnTo>
                    <a:pt x="981" y="2502"/>
                  </a:lnTo>
                  <a:lnTo>
                    <a:pt x="947" y="2300"/>
                  </a:lnTo>
                  <a:lnTo>
                    <a:pt x="913" y="2063"/>
                  </a:lnTo>
                  <a:lnTo>
                    <a:pt x="913" y="1792"/>
                  </a:lnTo>
                  <a:lnTo>
                    <a:pt x="942" y="1566"/>
                  </a:lnTo>
                  <a:lnTo>
                    <a:pt x="947" y="1556"/>
                  </a:lnTo>
                  <a:lnTo>
                    <a:pt x="943" y="1555"/>
                  </a:lnTo>
                  <a:lnTo>
                    <a:pt x="943" y="1555"/>
                  </a:lnTo>
                  <a:lnTo>
                    <a:pt x="947" y="1522"/>
                  </a:lnTo>
                  <a:lnTo>
                    <a:pt x="1048" y="1116"/>
                  </a:lnTo>
                  <a:lnTo>
                    <a:pt x="1048" y="1116"/>
                  </a:lnTo>
                  <a:lnTo>
                    <a:pt x="778" y="1454"/>
                  </a:lnTo>
                  <a:lnTo>
                    <a:pt x="541" y="1792"/>
                  </a:lnTo>
                  <a:lnTo>
                    <a:pt x="440" y="1928"/>
                  </a:lnTo>
                  <a:lnTo>
                    <a:pt x="339" y="2029"/>
                  </a:lnTo>
                  <a:lnTo>
                    <a:pt x="271" y="2131"/>
                  </a:lnTo>
                  <a:lnTo>
                    <a:pt x="237" y="2131"/>
                  </a:lnTo>
                  <a:lnTo>
                    <a:pt x="237" y="2097"/>
                  </a:lnTo>
                  <a:lnTo>
                    <a:pt x="203" y="1725"/>
                  </a:lnTo>
                  <a:lnTo>
                    <a:pt x="203" y="1252"/>
                  </a:lnTo>
                  <a:lnTo>
                    <a:pt x="271" y="812"/>
                  </a:lnTo>
                  <a:lnTo>
                    <a:pt x="372" y="406"/>
                  </a:lnTo>
                  <a:lnTo>
                    <a:pt x="440" y="136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440;p71">
              <a:extLst>
                <a:ext uri="{FF2B5EF4-FFF2-40B4-BE49-F238E27FC236}">
                  <a16:creationId xmlns:a16="http://schemas.microsoft.com/office/drawing/2014/main" xmlns="" id="{7420C268-F848-44C4-BE56-64F1135C5391}"/>
                </a:ext>
              </a:extLst>
            </p:cNvPr>
            <p:cNvSpPr/>
            <p:nvPr/>
          </p:nvSpPr>
          <p:spPr>
            <a:xfrm>
              <a:off x="5242875" y="2139550"/>
              <a:ext cx="21150" cy="30450"/>
            </a:xfrm>
            <a:custGeom>
              <a:avLst/>
              <a:gdLst/>
              <a:ahLst/>
              <a:cxnLst/>
              <a:rect l="l" t="t" r="r" b="b"/>
              <a:pathLst>
                <a:path w="846" h="1218" extrusionOk="0">
                  <a:moveTo>
                    <a:pt x="68" y="1"/>
                  </a:moveTo>
                  <a:lnTo>
                    <a:pt x="68" y="35"/>
                  </a:lnTo>
                  <a:lnTo>
                    <a:pt x="34" y="136"/>
                  </a:lnTo>
                  <a:lnTo>
                    <a:pt x="1" y="474"/>
                  </a:lnTo>
                  <a:lnTo>
                    <a:pt x="34" y="846"/>
                  </a:lnTo>
                  <a:lnTo>
                    <a:pt x="68" y="981"/>
                  </a:lnTo>
                  <a:lnTo>
                    <a:pt x="102" y="1049"/>
                  </a:lnTo>
                  <a:lnTo>
                    <a:pt x="203" y="1150"/>
                  </a:lnTo>
                  <a:lnTo>
                    <a:pt x="305" y="1218"/>
                  </a:lnTo>
                  <a:lnTo>
                    <a:pt x="440" y="1218"/>
                  </a:lnTo>
                  <a:lnTo>
                    <a:pt x="508" y="1184"/>
                  </a:lnTo>
                  <a:lnTo>
                    <a:pt x="542" y="1150"/>
                  </a:lnTo>
                  <a:lnTo>
                    <a:pt x="643" y="1082"/>
                  </a:lnTo>
                  <a:lnTo>
                    <a:pt x="744" y="913"/>
                  </a:lnTo>
                  <a:lnTo>
                    <a:pt x="812" y="778"/>
                  </a:lnTo>
                  <a:lnTo>
                    <a:pt x="846" y="643"/>
                  </a:lnTo>
                  <a:lnTo>
                    <a:pt x="846" y="609"/>
                  </a:lnTo>
                  <a:lnTo>
                    <a:pt x="778" y="643"/>
                  </a:lnTo>
                  <a:lnTo>
                    <a:pt x="711" y="711"/>
                  </a:lnTo>
                  <a:lnTo>
                    <a:pt x="508" y="947"/>
                  </a:lnTo>
                  <a:lnTo>
                    <a:pt x="440" y="981"/>
                  </a:lnTo>
                  <a:lnTo>
                    <a:pt x="339" y="981"/>
                  </a:lnTo>
                  <a:lnTo>
                    <a:pt x="305" y="880"/>
                  </a:lnTo>
                  <a:lnTo>
                    <a:pt x="237" y="778"/>
                  </a:lnTo>
                  <a:lnTo>
                    <a:pt x="170" y="474"/>
                  </a:lnTo>
                  <a:lnTo>
                    <a:pt x="136" y="136"/>
                  </a:lnTo>
                  <a:lnTo>
                    <a:pt x="102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441;p71">
              <a:extLst>
                <a:ext uri="{FF2B5EF4-FFF2-40B4-BE49-F238E27FC236}">
                  <a16:creationId xmlns:a16="http://schemas.microsoft.com/office/drawing/2014/main" xmlns="" id="{D493BFB8-57F5-46AE-98C2-F79BF80FA009}"/>
                </a:ext>
              </a:extLst>
            </p:cNvPr>
            <p:cNvSpPr/>
            <p:nvPr/>
          </p:nvSpPr>
          <p:spPr>
            <a:xfrm>
              <a:off x="5208225" y="2339000"/>
              <a:ext cx="29600" cy="41425"/>
            </a:xfrm>
            <a:custGeom>
              <a:avLst/>
              <a:gdLst/>
              <a:ahLst/>
              <a:cxnLst/>
              <a:rect l="l" t="t" r="r" b="b"/>
              <a:pathLst>
                <a:path w="1184" h="1657" extrusionOk="0">
                  <a:moveTo>
                    <a:pt x="34" y="1"/>
                  </a:moveTo>
                  <a:lnTo>
                    <a:pt x="1" y="68"/>
                  </a:lnTo>
                  <a:lnTo>
                    <a:pt x="34" y="271"/>
                  </a:lnTo>
                  <a:lnTo>
                    <a:pt x="68" y="541"/>
                  </a:lnTo>
                  <a:lnTo>
                    <a:pt x="170" y="846"/>
                  </a:lnTo>
                  <a:lnTo>
                    <a:pt x="339" y="1116"/>
                  </a:lnTo>
                  <a:lnTo>
                    <a:pt x="508" y="1353"/>
                  </a:lnTo>
                  <a:lnTo>
                    <a:pt x="744" y="1522"/>
                  </a:lnTo>
                  <a:lnTo>
                    <a:pt x="846" y="1556"/>
                  </a:lnTo>
                  <a:lnTo>
                    <a:pt x="981" y="1623"/>
                  </a:lnTo>
                  <a:lnTo>
                    <a:pt x="1015" y="1657"/>
                  </a:lnTo>
                  <a:lnTo>
                    <a:pt x="1049" y="1657"/>
                  </a:lnTo>
                  <a:lnTo>
                    <a:pt x="1082" y="1556"/>
                  </a:lnTo>
                  <a:lnTo>
                    <a:pt x="1150" y="1353"/>
                  </a:lnTo>
                  <a:lnTo>
                    <a:pt x="1184" y="1184"/>
                  </a:lnTo>
                  <a:lnTo>
                    <a:pt x="1184" y="1015"/>
                  </a:lnTo>
                  <a:lnTo>
                    <a:pt x="1150" y="846"/>
                  </a:lnTo>
                  <a:lnTo>
                    <a:pt x="1082" y="541"/>
                  </a:lnTo>
                  <a:lnTo>
                    <a:pt x="981" y="305"/>
                  </a:lnTo>
                  <a:lnTo>
                    <a:pt x="880" y="136"/>
                  </a:lnTo>
                  <a:lnTo>
                    <a:pt x="846" y="68"/>
                  </a:lnTo>
                  <a:lnTo>
                    <a:pt x="846" y="136"/>
                  </a:lnTo>
                  <a:lnTo>
                    <a:pt x="880" y="339"/>
                  </a:lnTo>
                  <a:lnTo>
                    <a:pt x="913" y="575"/>
                  </a:lnTo>
                  <a:lnTo>
                    <a:pt x="981" y="879"/>
                  </a:lnTo>
                  <a:lnTo>
                    <a:pt x="947" y="1184"/>
                  </a:lnTo>
                  <a:lnTo>
                    <a:pt x="947" y="1285"/>
                  </a:lnTo>
                  <a:lnTo>
                    <a:pt x="913" y="1319"/>
                  </a:lnTo>
                  <a:lnTo>
                    <a:pt x="880" y="1319"/>
                  </a:lnTo>
                  <a:lnTo>
                    <a:pt x="677" y="1184"/>
                  </a:lnTo>
                  <a:lnTo>
                    <a:pt x="508" y="981"/>
                  </a:lnTo>
                  <a:lnTo>
                    <a:pt x="339" y="744"/>
                  </a:lnTo>
                  <a:lnTo>
                    <a:pt x="203" y="474"/>
                  </a:lnTo>
                  <a:lnTo>
                    <a:pt x="102" y="237"/>
                  </a:lnTo>
                  <a:lnTo>
                    <a:pt x="68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442;p71">
              <a:extLst>
                <a:ext uri="{FF2B5EF4-FFF2-40B4-BE49-F238E27FC236}">
                  <a16:creationId xmlns:a16="http://schemas.microsoft.com/office/drawing/2014/main" xmlns="" id="{81CD457A-BE80-4D1B-A2DA-4E01CE27661A}"/>
                </a:ext>
              </a:extLst>
            </p:cNvPr>
            <p:cNvSpPr/>
            <p:nvPr/>
          </p:nvSpPr>
          <p:spPr>
            <a:xfrm>
              <a:off x="5345975" y="2455625"/>
              <a:ext cx="125950" cy="159750"/>
            </a:xfrm>
            <a:custGeom>
              <a:avLst/>
              <a:gdLst/>
              <a:ahLst/>
              <a:cxnLst/>
              <a:rect l="l" t="t" r="r" b="b"/>
              <a:pathLst>
                <a:path w="5038" h="6390" extrusionOk="0">
                  <a:moveTo>
                    <a:pt x="1" y="1"/>
                  </a:moveTo>
                  <a:lnTo>
                    <a:pt x="102" y="170"/>
                  </a:lnTo>
                  <a:lnTo>
                    <a:pt x="339" y="541"/>
                  </a:lnTo>
                  <a:lnTo>
                    <a:pt x="1150" y="1691"/>
                  </a:lnTo>
                  <a:lnTo>
                    <a:pt x="2333" y="3347"/>
                  </a:lnTo>
                  <a:lnTo>
                    <a:pt x="3686" y="4868"/>
                  </a:lnTo>
                  <a:lnTo>
                    <a:pt x="4598" y="5950"/>
                  </a:lnTo>
                  <a:lnTo>
                    <a:pt x="4902" y="6288"/>
                  </a:lnTo>
                  <a:lnTo>
                    <a:pt x="5038" y="6390"/>
                  </a:lnTo>
                  <a:lnTo>
                    <a:pt x="4936" y="6254"/>
                  </a:lnTo>
                  <a:lnTo>
                    <a:pt x="4666" y="5882"/>
                  </a:lnTo>
                  <a:lnTo>
                    <a:pt x="3821" y="4767"/>
                  </a:lnTo>
                  <a:lnTo>
                    <a:pt x="2536" y="3178"/>
                  </a:lnTo>
                  <a:lnTo>
                    <a:pt x="1319" y="1556"/>
                  </a:lnTo>
                  <a:lnTo>
                    <a:pt x="440" y="474"/>
                  </a:lnTo>
                  <a:lnTo>
                    <a:pt x="136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443;p71">
              <a:extLst>
                <a:ext uri="{FF2B5EF4-FFF2-40B4-BE49-F238E27FC236}">
                  <a16:creationId xmlns:a16="http://schemas.microsoft.com/office/drawing/2014/main" xmlns="" id="{DF9343FD-BF7F-4830-AEF1-587541147857}"/>
                </a:ext>
              </a:extLst>
            </p:cNvPr>
            <p:cNvSpPr/>
            <p:nvPr/>
          </p:nvSpPr>
          <p:spPr>
            <a:xfrm>
              <a:off x="5435575" y="2470850"/>
              <a:ext cx="260300" cy="227350"/>
            </a:xfrm>
            <a:custGeom>
              <a:avLst/>
              <a:gdLst/>
              <a:ahLst/>
              <a:cxnLst/>
              <a:rect l="l" t="t" r="r" b="b"/>
              <a:pathLst>
                <a:path w="10412" h="9094" extrusionOk="0">
                  <a:moveTo>
                    <a:pt x="0" y="0"/>
                  </a:moveTo>
                  <a:lnTo>
                    <a:pt x="169" y="270"/>
                  </a:lnTo>
                  <a:lnTo>
                    <a:pt x="676" y="879"/>
                  </a:lnTo>
                  <a:lnTo>
                    <a:pt x="2164" y="2806"/>
                  </a:lnTo>
                  <a:lnTo>
                    <a:pt x="2975" y="3820"/>
                  </a:lnTo>
                  <a:lnTo>
                    <a:pt x="3685" y="4699"/>
                  </a:lnTo>
                  <a:lnTo>
                    <a:pt x="3989" y="5037"/>
                  </a:lnTo>
                  <a:lnTo>
                    <a:pt x="4226" y="5273"/>
                  </a:lnTo>
                  <a:lnTo>
                    <a:pt x="4428" y="5510"/>
                  </a:lnTo>
                  <a:lnTo>
                    <a:pt x="4665" y="5713"/>
                  </a:lnTo>
                  <a:lnTo>
                    <a:pt x="5240" y="6254"/>
                  </a:lnTo>
                  <a:lnTo>
                    <a:pt x="6119" y="6998"/>
                  </a:lnTo>
                  <a:lnTo>
                    <a:pt x="6626" y="7403"/>
                  </a:lnTo>
                  <a:lnTo>
                    <a:pt x="7167" y="7775"/>
                  </a:lnTo>
                  <a:lnTo>
                    <a:pt x="7708" y="8147"/>
                  </a:lnTo>
                  <a:lnTo>
                    <a:pt x="8282" y="8451"/>
                  </a:lnTo>
                  <a:lnTo>
                    <a:pt x="8823" y="8722"/>
                  </a:lnTo>
                  <a:lnTo>
                    <a:pt x="9330" y="8924"/>
                  </a:lnTo>
                  <a:lnTo>
                    <a:pt x="9770" y="9026"/>
                  </a:lnTo>
                  <a:lnTo>
                    <a:pt x="10108" y="9093"/>
                  </a:lnTo>
                  <a:lnTo>
                    <a:pt x="10412" y="9093"/>
                  </a:lnTo>
                  <a:lnTo>
                    <a:pt x="10344" y="9060"/>
                  </a:lnTo>
                  <a:lnTo>
                    <a:pt x="10108" y="9026"/>
                  </a:lnTo>
                  <a:lnTo>
                    <a:pt x="9770" y="8958"/>
                  </a:lnTo>
                  <a:lnTo>
                    <a:pt x="9364" y="8823"/>
                  </a:lnTo>
                  <a:lnTo>
                    <a:pt x="8857" y="8620"/>
                  </a:lnTo>
                  <a:lnTo>
                    <a:pt x="8350" y="8350"/>
                  </a:lnTo>
                  <a:lnTo>
                    <a:pt x="7809" y="8012"/>
                  </a:lnTo>
                  <a:lnTo>
                    <a:pt x="7268" y="7640"/>
                  </a:lnTo>
                  <a:lnTo>
                    <a:pt x="6761" y="7234"/>
                  </a:lnTo>
                  <a:lnTo>
                    <a:pt x="6254" y="6828"/>
                  </a:lnTo>
                  <a:lnTo>
                    <a:pt x="5409" y="6085"/>
                  </a:lnTo>
                  <a:lnTo>
                    <a:pt x="4834" y="5544"/>
                  </a:lnTo>
                  <a:lnTo>
                    <a:pt x="4631" y="5307"/>
                  </a:lnTo>
                  <a:lnTo>
                    <a:pt x="4428" y="5104"/>
                  </a:lnTo>
                  <a:lnTo>
                    <a:pt x="4192" y="4868"/>
                  </a:lnTo>
                  <a:lnTo>
                    <a:pt x="3888" y="4530"/>
                  </a:lnTo>
                  <a:lnTo>
                    <a:pt x="3144" y="3685"/>
                  </a:lnTo>
                  <a:lnTo>
                    <a:pt x="2299" y="2671"/>
                  </a:lnTo>
                  <a:lnTo>
                    <a:pt x="778" y="811"/>
                  </a:lnTo>
                  <a:lnTo>
                    <a:pt x="237" y="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444;p71">
              <a:extLst>
                <a:ext uri="{FF2B5EF4-FFF2-40B4-BE49-F238E27FC236}">
                  <a16:creationId xmlns:a16="http://schemas.microsoft.com/office/drawing/2014/main" xmlns="" id="{7CEBA0F3-1029-4A6E-B84E-E4DEC2D59992}"/>
                </a:ext>
              </a:extLst>
            </p:cNvPr>
            <p:cNvSpPr/>
            <p:nvPr/>
          </p:nvSpPr>
          <p:spPr>
            <a:xfrm>
              <a:off x="5482900" y="2588300"/>
              <a:ext cx="201150" cy="174975"/>
            </a:xfrm>
            <a:custGeom>
              <a:avLst/>
              <a:gdLst/>
              <a:ahLst/>
              <a:cxnLst/>
              <a:rect l="l" t="t" r="r" b="b"/>
              <a:pathLst>
                <a:path w="8046" h="6999" extrusionOk="0">
                  <a:moveTo>
                    <a:pt x="6829" y="4057"/>
                  </a:moveTo>
                  <a:lnTo>
                    <a:pt x="6829" y="4091"/>
                  </a:lnTo>
                  <a:lnTo>
                    <a:pt x="6862" y="4159"/>
                  </a:lnTo>
                  <a:lnTo>
                    <a:pt x="6862" y="4091"/>
                  </a:lnTo>
                  <a:lnTo>
                    <a:pt x="6829" y="4057"/>
                  </a:lnTo>
                  <a:close/>
                  <a:moveTo>
                    <a:pt x="0" y="1"/>
                  </a:moveTo>
                  <a:lnTo>
                    <a:pt x="169" y="237"/>
                  </a:lnTo>
                  <a:lnTo>
                    <a:pt x="642" y="846"/>
                  </a:lnTo>
                  <a:lnTo>
                    <a:pt x="1285" y="1759"/>
                  </a:lnTo>
                  <a:lnTo>
                    <a:pt x="2028" y="2773"/>
                  </a:lnTo>
                  <a:lnTo>
                    <a:pt x="2772" y="3821"/>
                  </a:lnTo>
                  <a:lnTo>
                    <a:pt x="3144" y="4260"/>
                  </a:lnTo>
                  <a:lnTo>
                    <a:pt x="3482" y="4666"/>
                  </a:lnTo>
                  <a:lnTo>
                    <a:pt x="4057" y="5207"/>
                  </a:lnTo>
                  <a:lnTo>
                    <a:pt x="4293" y="5410"/>
                  </a:lnTo>
                  <a:lnTo>
                    <a:pt x="4496" y="5579"/>
                  </a:lnTo>
                  <a:lnTo>
                    <a:pt x="4767" y="5781"/>
                  </a:lnTo>
                  <a:lnTo>
                    <a:pt x="5105" y="6018"/>
                  </a:lnTo>
                  <a:lnTo>
                    <a:pt x="5476" y="6288"/>
                  </a:lnTo>
                  <a:lnTo>
                    <a:pt x="5950" y="6559"/>
                  </a:lnTo>
                  <a:lnTo>
                    <a:pt x="6220" y="6694"/>
                  </a:lnTo>
                  <a:lnTo>
                    <a:pt x="6491" y="6829"/>
                  </a:lnTo>
                  <a:lnTo>
                    <a:pt x="6761" y="6931"/>
                  </a:lnTo>
                  <a:lnTo>
                    <a:pt x="7099" y="6998"/>
                  </a:lnTo>
                  <a:lnTo>
                    <a:pt x="7268" y="6998"/>
                  </a:lnTo>
                  <a:lnTo>
                    <a:pt x="7437" y="6965"/>
                  </a:lnTo>
                  <a:lnTo>
                    <a:pt x="7572" y="6931"/>
                  </a:lnTo>
                  <a:lnTo>
                    <a:pt x="7741" y="6863"/>
                  </a:lnTo>
                  <a:lnTo>
                    <a:pt x="7877" y="6728"/>
                  </a:lnTo>
                  <a:lnTo>
                    <a:pt x="7944" y="6593"/>
                  </a:lnTo>
                  <a:lnTo>
                    <a:pt x="8012" y="6457"/>
                  </a:lnTo>
                  <a:lnTo>
                    <a:pt x="8046" y="6288"/>
                  </a:lnTo>
                  <a:lnTo>
                    <a:pt x="8046" y="6119"/>
                  </a:lnTo>
                  <a:lnTo>
                    <a:pt x="8012" y="5984"/>
                  </a:lnTo>
                  <a:lnTo>
                    <a:pt x="7910" y="5714"/>
                  </a:lnTo>
                  <a:lnTo>
                    <a:pt x="7809" y="5477"/>
                  </a:lnTo>
                  <a:lnTo>
                    <a:pt x="7674" y="5240"/>
                  </a:lnTo>
                  <a:lnTo>
                    <a:pt x="7403" y="4869"/>
                  </a:lnTo>
                  <a:lnTo>
                    <a:pt x="7201" y="4564"/>
                  </a:lnTo>
                  <a:lnTo>
                    <a:pt x="6930" y="4260"/>
                  </a:lnTo>
                  <a:lnTo>
                    <a:pt x="7133" y="4598"/>
                  </a:lnTo>
                  <a:lnTo>
                    <a:pt x="7572" y="5308"/>
                  </a:lnTo>
                  <a:lnTo>
                    <a:pt x="7674" y="5511"/>
                  </a:lnTo>
                  <a:lnTo>
                    <a:pt x="7775" y="5748"/>
                  </a:lnTo>
                  <a:lnTo>
                    <a:pt x="7877" y="6018"/>
                  </a:lnTo>
                  <a:lnTo>
                    <a:pt x="7877" y="6153"/>
                  </a:lnTo>
                  <a:lnTo>
                    <a:pt x="7877" y="6288"/>
                  </a:lnTo>
                  <a:lnTo>
                    <a:pt x="7877" y="6424"/>
                  </a:lnTo>
                  <a:lnTo>
                    <a:pt x="7809" y="6525"/>
                  </a:lnTo>
                  <a:lnTo>
                    <a:pt x="7741" y="6626"/>
                  </a:lnTo>
                  <a:lnTo>
                    <a:pt x="7640" y="6694"/>
                  </a:lnTo>
                  <a:lnTo>
                    <a:pt x="7505" y="6762"/>
                  </a:lnTo>
                  <a:lnTo>
                    <a:pt x="7370" y="6795"/>
                  </a:lnTo>
                  <a:lnTo>
                    <a:pt x="7234" y="6829"/>
                  </a:lnTo>
                  <a:lnTo>
                    <a:pt x="7099" y="6795"/>
                  </a:lnTo>
                  <a:lnTo>
                    <a:pt x="6829" y="6728"/>
                  </a:lnTo>
                  <a:lnTo>
                    <a:pt x="6558" y="6626"/>
                  </a:lnTo>
                  <a:lnTo>
                    <a:pt x="6051" y="6356"/>
                  </a:lnTo>
                  <a:lnTo>
                    <a:pt x="5612" y="6086"/>
                  </a:lnTo>
                  <a:lnTo>
                    <a:pt x="5240" y="5815"/>
                  </a:lnTo>
                  <a:lnTo>
                    <a:pt x="4902" y="5579"/>
                  </a:lnTo>
                  <a:lnTo>
                    <a:pt x="4665" y="5376"/>
                  </a:lnTo>
                  <a:lnTo>
                    <a:pt x="4462" y="5207"/>
                  </a:lnTo>
                  <a:lnTo>
                    <a:pt x="4226" y="5038"/>
                  </a:lnTo>
                  <a:lnTo>
                    <a:pt x="3685" y="4497"/>
                  </a:lnTo>
                  <a:lnTo>
                    <a:pt x="3313" y="4125"/>
                  </a:lnTo>
                  <a:lnTo>
                    <a:pt x="2941" y="3685"/>
                  </a:lnTo>
                  <a:lnTo>
                    <a:pt x="2164" y="2671"/>
                  </a:lnTo>
                  <a:lnTo>
                    <a:pt x="1420" y="1657"/>
                  </a:lnTo>
                  <a:lnTo>
                    <a:pt x="710" y="778"/>
                  </a:lnTo>
                  <a:lnTo>
                    <a:pt x="440" y="440"/>
                  </a:lnTo>
                  <a:lnTo>
                    <a:pt x="203" y="2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445;p71">
              <a:extLst>
                <a:ext uri="{FF2B5EF4-FFF2-40B4-BE49-F238E27FC236}">
                  <a16:creationId xmlns:a16="http://schemas.microsoft.com/office/drawing/2014/main" xmlns="" id="{6CDCE814-84B3-48C8-B722-7D39118A06D4}"/>
                </a:ext>
              </a:extLst>
            </p:cNvPr>
            <p:cNvSpPr/>
            <p:nvPr/>
          </p:nvSpPr>
          <p:spPr>
            <a:xfrm>
              <a:off x="5370500" y="2448025"/>
              <a:ext cx="103125" cy="134400"/>
            </a:xfrm>
            <a:custGeom>
              <a:avLst/>
              <a:gdLst/>
              <a:ahLst/>
              <a:cxnLst/>
              <a:rect l="l" t="t" r="r" b="b"/>
              <a:pathLst>
                <a:path w="4125" h="5376" extrusionOk="0">
                  <a:moveTo>
                    <a:pt x="0" y="0"/>
                  </a:moveTo>
                  <a:lnTo>
                    <a:pt x="68" y="136"/>
                  </a:lnTo>
                  <a:lnTo>
                    <a:pt x="304" y="440"/>
                  </a:lnTo>
                  <a:lnTo>
                    <a:pt x="642" y="879"/>
                  </a:lnTo>
                  <a:lnTo>
                    <a:pt x="1014" y="1352"/>
                  </a:lnTo>
                  <a:lnTo>
                    <a:pt x="1927" y="2772"/>
                  </a:lnTo>
                  <a:lnTo>
                    <a:pt x="2231" y="3212"/>
                  </a:lnTo>
                  <a:lnTo>
                    <a:pt x="2941" y="4158"/>
                  </a:lnTo>
                  <a:lnTo>
                    <a:pt x="3347" y="4631"/>
                  </a:lnTo>
                  <a:lnTo>
                    <a:pt x="3550" y="4834"/>
                  </a:lnTo>
                  <a:lnTo>
                    <a:pt x="3719" y="5037"/>
                  </a:lnTo>
                  <a:lnTo>
                    <a:pt x="3989" y="5274"/>
                  </a:lnTo>
                  <a:lnTo>
                    <a:pt x="4124" y="5375"/>
                  </a:lnTo>
                  <a:lnTo>
                    <a:pt x="4124" y="5375"/>
                  </a:lnTo>
                  <a:lnTo>
                    <a:pt x="4057" y="5240"/>
                  </a:lnTo>
                  <a:lnTo>
                    <a:pt x="3786" y="4970"/>
                  </a:lnTo>
                  <a:lnTo>
                    <a:pt x="3448" y="4530"/>
                  </a:lnTo>
                  <a:lnTo>
                    <a:pt x="3076" y="4057"/>
                  </a:lnTo>
                  <a:lnTo>
                    <a:pt x="2434" y="3076"/>
                  </a:lnTo>
                  <a:lnTo>
                    <a:pt x="2130" y="2637"/>
                  </a:lnTo>
                  <a:lnTo>
                    <a:pt x="1826" y="2198"/>
                  </a:lnTo>
                  <a:lnTo>
                    <a:pt x="1149" y="1251"/>
                  </a:lnTo>
                  <a:lnTo>
                    <a:pt x="744" y="778"/>
                  </a:lnTo>
                  <a:lnTo>
                    <a:pt x="372" y="372"/>
                  </a:lnTo>
                  <a:lnTo>
                    <a:pt x="102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446;p71">
              <a:extLst>
                <a:ext uri="{FF2B5EF4-FFF2-40B4-BE49-F238E27FC236}">
                  <a16:creationId xmlns:a16="http://schemas.microsoft.com/office/drawing/2014/main" xmlns="" id="{0E0B5172-3FD5-4953-BA8B-379689F1FA2A}"/>
                </a:ext>
              </a:extLst>
            </p:cNvPr>
            <p:cNvSpPr/>
            <p:nvPr/>
          </p:nvSpPr>
          <p:spPr>
            <a:xfrm>
              <a:off x="5483725" y="2639850"/>
              <a:ext cx="126800" cy="138625"/>
            </a:xfrm>
            <a:custGeom>
              <a:avLst/>
              <a:gdLst/>
              <a:ahLst/>
              <a:cxnLst/>
              <a:rect l="l" t="t" r="r" b="b"/>
              <a:pathLst>
                <a:path w="5072" h="5545" extrusionOk="0">
                  <a:moveTo>
                    <a:pt x="1" y="1"/>
                  </a:moveTo>
                  <a:lnTo>
                    <a:pt x="102" y="204"/>
                  </a:lnTo>
                  <a:lnTo>
                    <a:pt x="440" y="711"/>
                  </a:lnTo>
                  <a:lnTo>
                    <a:pt x="1455" y="2266"/>
                  </a:lnTo>
                  <a:lnTo>
                    <a:pt x="3077" y="4395"/>
                  </a:lnTo>
                  <a:lnTo>
                    <a:pt x="3246" y="4564"/>
                  </a:lnTo>
                  <a:lnTo>
                    <a:pt x="3652" y="5004"/>
                  </a:lnTo>
                  <a:lnTo>
                    <a:pt x="3956" y="5274"/>
                  </a:lnTo>
                  <a:lnTo>
                    <a:pt x="4159" y="5410"/>
                  </a:lnTo>
                  <a:lnTo>
                    <a:pt x="4396" y="5511"/>
                  </a:lnTo>
                  <a:lnTo>
                    <a:pt x="4565" y="5545"/>
                  </a:lnTo>
                  <a:lnTo>
                    <a:pt x="4700" y="5511"/>
                  </a:lnTo>
                  <a:lnTo>
                    <a:pt x="4835" y="5443"/>
                  </a:lnTo>
                  <a:lnTo>
                    <a:pt x="4936" y="5308"/>
                  </a:lnTo>
                  <a:lnTo>
                    <a:pt x="5004" y="5173"/>
                  </a:lnTo>
                  <a:lnTo>
                    <a:pt x="5038" y="5072"/>
                  </a:lnTo>
                  <a:lnTo>
                    <a:pt x="5072" y="4903"/>
                  </a:lnTo>
                  <a:lnTo>
                    <a:pt x="5038" y="4767"/>
                  </a:lnTo>
                  <a:lnTo>
                    <a:pt x="4970" y="4497"/>
                  </a:lnTo>
                  <a:lnTo>
                    <a:pt x="4869" y="4294"/>
                  </a:lnTo>
                  <a:lnTo>
                    <a:pt x="4598" y="3855"/>
                  </a:lnTo>
                  <a:lnTo>
                    <a:pt x="4328" y="3483"/>
                  </a:lnTo>
                  <a:lnTo>
                    <a:pt x="4057" y="3178"/>
                  </a:lnTo>
                  <a:lnTo>
                    <a:pt x="3652" y="2739"/>
                  </a:lnTo>
                  <a:lnTo>
                    <a:pt x="3483" y="2570"/>
                  </a:lnTo>
                  <a:lnTo>
                    <a:pt x="3618" y="2739"/>
                  </a:lnTo>
                  <a:lnTo>
                    <a:pt x="3990" y="3246"/>
                  </a:lnTo>
                  <a:lnTo>
                    <a:pt x="4463" y="3956"/>
                  </a:lnTo>
                  <a:lnTo>
                    <a:pt x="4700" y="4362"/>
                  </a:lnTo>
                  <a:lnTo>
                    <a:pt x="4801" y="4564"/>
                  </a:lnTo>
                  <a:lnTo>
                    <a:pt x="4869" y="4801"/>
                  </a:lnTo>
                  <a:lnTo>
                    <a:pt x="4869" y="4903"/>
                  </a:lnTo>
                  <a:lnTo>
                    <a:pt x="4835" y="5004"/>
                  </a:lnTo>
                  <a:lnTo>
                    <a:pt x="4767" y="5207"/>
                  </a:lnTo>
                  <a:lnTo>
                    <a:pt x="4700" y="5274"/>
                  </a:lnTo>
                  <a:lnTo>
                    <a:pt x="4632" y="5308"/>
                  </a:lnTo>
                  <a:lnTo>
                    <a:pt x="4565" y="5342"/>
                  </a:lnTo>
                  <a:lnTo>
                    <a:pt x="4463" y="5308"/>
                  </a:lnTo>
                  <a:lnTo>
                    <a:pt x="4294" y="5241"/>
                  </a:lnTo>
                  <a:lnTo>
                    <a:pt x="4125" y="5105"/>
                  </a:lnTo>
                  <a:lnTo>
                    <a:pt x="3821" y="4835"/>
                  </a:lnTo>
                  <a:lnTo>
                    <a:pt x="3415" y="4395"/>
                  </a:lnTo>
                  <a:lnTo>
                    <a:pt x="3280" y="4226"/>
                  </a:lnTo>
                  <a:lnTo>
                    <a:pt x="1590" y="2164"/>
                  </a:lnTo>
                  <a:lnTo>
                    <a:pt x="508" y="643"/>
                  </a:lnTo>
                  <a:lnTo>
                    <a:pt x="170" y="1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447;p71">
              <a:extLst>
                <a:ext uri="{FF2B5EF4-FFF2-40B4-BE49-F238E27FC236}">
                  <a16:creationId xmlns:a16="http://schemas.microsoft.com/office/drawing/2014/main" xmlns="" id="{3AD602B1-926B-4BA9-9310-6AD4B6B962B3}"/>
                </a:ext>
              </a:extLst>
            </p:cNvPr>
            <p:cNvSpPr/>
            <p:nvPr/>
          </p:nvSpPr>
          <p:spPr>
            <a:xfrm>
              <a:off x="5261475" y="2184350"/>
              <a:ext cx="234125" cy="274675"/>
            </a:xfrm>
            <a:custGeom>
              <a:avLst/>
              <a:gdLst/>
              <a:ahLst/>
              <a:cxnLst/>
              <a:rect l="l" t="t" r="r" b="b"/>
              <a:pathLst>
                <a:path w="9365" h="10987" extrusionOk="0">
                  <a:moveTo>
                    <a:pt x="1251" y="0"/>
                  </a:moveTo>
                  <a:lnTo>
                    <a:pt x="1184" y="34"/>
                  </a:lnTo>
                  <a:lnTo>
                    <a:pt x="1014" y="271"/>
                  </a:lnTo>
                  <a:lnTo>
                    <a:pt x="879" y="406"/>
                  </a:lnTo>
                  <a:lnTo>
                    <a:pt x="744" y="609"/>
                  </a:lnTo>
                  <a:lnTo>
                    <a:pt x="609" y="812"/>
                  </a:lnTo>
                  <a:lnTo>
                    <a:pt x="474" y="1082"/>
                  </a:lnTo>
                  <a:lnTo>
                    <a:pt x="338" y="1386"/>
                  </a:lnTo>
                  <a:lnTo>
                    <a:pt x="237" y="1724"/>
                  </a:lnTo>
                  <a:lnTo>
                    <a:pt x="136" y="2062"/>
                  </a:lnTo>
                  <a:lnTo>
                    <a:pt x="68" y="2434"/>
                  </a:lnTo>
                  <a:lnTo>
                    <a:pt x="0" y="2840"/>
                  </a:lnTo>
                  <a:lnTo>
                    <a:pt x="0" y="3246"/>
                  </a:lnTo>
                  <a:lnTo>
                    <a:pt x="0" y="3651"/>
                  </a:lnTo>
                  <a:lnTo>
                    <a:pt x="0" y="4057"/>
                  </a:lnTo>
                  <a:lnTo>
                    <a:pt x="136" y="4868"/>
                  </a:lnTo>
                  <a:lnTo>
                    <a:pt x="338" y="5646"/>
                  </a:lnTo>
                  <a:lnTo>
                    <a:pt x="575" y="6356"/>
                  </a:lnTo>
                  <a:lnTo>
                    <a:pt x="812" y="6964"/>
                  </a:lnTo>
                  <a:lnTo>
                    <a:pt x="1082" y="7471"/>
                  </a:lnTo>
                  <a:lnTo>
                    <a:pt x="1285" y="7843"/>
                  </a:lnTo>
                  <a:lnTo>
                    <a:pt x="1488" y="8181"/>
                  </a:lnTo>
                  <a:lnTo>
                    <a:pt x="1522" y="8249"/>
                  </a:lnTo>
                  <a:lnTo>
                    <a:pt x="1724" y="8485"/>
                  </a:lnTo>
                  <a:lnTo>
                    <a:pt x="1995" y="8823"/>
                  </a:lnTo>
                  <a:lnTo>
                    <a:pt x="2400" y="9229"/>
                  </a:lnTo>
                  <a:lnTo>
                    <a:pt x="2637" y="9466"/>
                  </a:lnTo>
                  <a:lnTo>
                    <a:pt x="2908" y="9668"/>
                  </a:lnTo>
                  <a:lnTo>
                    <a:pt x="3516" y="10108"/>
                  </a:lnTo>
                  <a:lnTo>
                    <a:pt x="3888" y="10277"/>
                  </a:lnTo>
                  <a:lnTo>
                    <a:pt x="4260" y="10446"/>
                  </a:lnTo>
                  <a:lnTo>
                    <a:pt x="4632" y="10615"/>
                  </a:lnTo>
                  <a:lnTo>
                    <a:pt x="5037" y="10750"/>
                  </a:lnTo>
                  <a:lnTo>
                    <a:pt x="5443" y="10818"/>
                  </a:lnTo>
                  <a:lnTo>
                    <a:pt x="5849" y="10885"/>
                  </a:lnTo>
                  <a:lnTo>
                    <a:pt x="6626" y="10987"/>
                  </a:lnTo>
                  <a:lnTo>
                    <a:pt x="7370" y="10987"/>
                  </a:lnTo>
                  <a:lnTo>
                    <a:pt x="8046" y="10919"/>
                  </a:lnTo>
                  <a:lnTo>
                    <a:pt x="8587" y="10852"/>
                  </a:lnTo>
                  <a:lnTo>
                    <a:pt x="9026" y="10750"/>
                  </a:lnTo>
                  <a:lnTo>
                    <a:pt x="9297" y="10683"/>
                  </a:lnTo>
                  <a:lnTo>
                    <a:pt x="9364" y="10649"/>
                  </a:lnTo>
                  <a:lnTo>
                    <a:pt x="9263" y="10649"/>
                  </a:lnTo>
                  <a:lnTo>
                    <a:pt x="8992" y="10683"/>
                  </a:lnTo>
                  <a:lnTo>
                    <a:pt x="8012" y="10750"/>
                  </a:lnTo>
                  <a:lnTo>
                    <a:pt x="7370" y="10784"/>
                  </a:lnTo>
                  <a:lnTo>
                    <a:pt x="6660" y="10750"/>
                  </a:lnTo>
                  <a:lnTo>
                    <a:pt x="5882" y="10649"/>
                  </a:lnTo>
                  <a:lnTo>
                    <a:pt x="5510" y="10547"/>
                  </a:lnTo>
                  <a:lnTo>
                    <a:pt x="5105" y="10446"/>
                  </a:lnTo>
                  <a:lnTo>
                    <a:pt x="4733" y="10311"/>
                  </a:lnTo>
                  <a:lnTo>
                    <a:pt x="4361" y="10175"/>
                  </a:lnTo>
                  <a:lnTo>
                    <a:pt x="4023" y="10006"/>
                  </a:lnTo>
                  <a:lnTo>
                    <a:pt x="3685" y="9804"/>
                  </a:lnTo>
                  <a:lnTo>
                    <a:pt x="3110" y="9398"/>
                  </a:lnTo>
                  <a:lnTo>
                    <a:pt x="2874" y="9195"/>
                  </a:lnTo>
                  <a:lnTo>
                    <a:pt x="2637" y="8958"/>
                  </a:lnTo>
                  <a:lnTo>
                    <a:pt x="2299" y="8587"/>
                  </a:lnTo>
                  <a:lnTo>
                    <a:pt x="2029" y="8249"/>
                  </a:lnTo>
                  <a:lnTo>
                    <a:pt x="1860" y="8012"/>
                  </a:lnTo>
                  <a:lnTo>
                    <a:pt x="1826" y="7944"/>
                  </a:lnTo>
                  <a:lnTo>
                    <a:pt x="1623" y="7640"/>
                  </a:lnTo>
                  <a:lnTo>
                    <a:pt x="1420" y="7268"/>
                  </a:lnTo>
                  <a:lnTo>
                    <a:pt x="1184" y="6795"/>
                  </a:lnTo>
                  <a:lnTo>
                    <a:pt x="913" y="6220"/>
                  </a:lnTo>
                  <a:lnTo>
                    <a:pt x="643" y="5544"/>
                  </a:lnTo>
                  <a:lnTo>
                    <a:pt x="440" y="4801"/>
                  </a:lnTo>
                  <a:lnTo>
                    <a:pt x="305" y="4023"/>
                  </a:lnTo>
                  <a:lnTo>
                    <a:pt x="271" y="3617"/>
                  </a:lnTo>
                  <a:lnTo>
                    <a:pt x="237" y="3246"/>
                  </a:lnTo>
                  <a:lnTo>
                    <a:pt x="237" y="2840"/>
                  </a:lnTo>
                  <a:lnTo>
                    <a:pt x="271" y="2468"/>
                  </a:lnTo>
                  <a:lnTo>
                    <a:pt x="406" y="1758"/>
                  </a:lnTo>
                  <a:lnTo>
                    <a:pt x="507" y="1454"/>
                  </a:lnTo>
                  <a:lnTo>
                    <a:pt x="609" y="1150"/>
                  </a:lnTo>
                  <a:lnTo>
                    <a:pt x="845" y="676"/>
                  </a:lnTo>
                  <a:lnTo>
                    <a:pt x="1082" y="305"/>
                  </a:lnTo>
                  <a:lnTo>
                    <a:pt x="1217" y="68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448;p71">
              <a:extLst>
                <a:ext uri="{FF2B5EF4-FFF2-40B4-BE49-F238E27FC236}">
                  <a16:creationId xmlns:a16="http://schemas.microsoft.com/office/drawing/2014/main" xmlns="" id="{5619736D-5A08-4795-A7A3-81D3999EA489}"/>
                </a:ext>
              </a:extLst>
            </p:cNvPr>
            <p:cNvSpPr/>
            <p:nvPr/>
          </p:nvSpPr>
          <p:spPr>
            <a:xfrm>
              <a:off x="5425425" y="2414225"/>
              <a:ext cx="136075" cy="40575"/>
            </a:xfrm>
            <a:custGeom>
              <a:avLst/>
              <a:gdLst/>
              <a:ahLst/>
              <a:cxnLst/>
              <a:rect l="l" t="t" r="r" b="b"/>
              <a:pathLst>
                <a:path w="5443" h="1623" extrusionOk="0">
                  <a:moveTo>
                    <a:pt x="0" y="0"/>
                  </a:moveTo>
                  <a:lnTo>
                    <a:pt x="68" y="135"/>
                  </a:lnTo>
                  <a:lnTo>
                    <a:pt x="305" y="372"/>
                  </a:lnTo>
                  <a:lnTo>
                    <a:pt x="677" y="676"/>
                  </a:lnTo>
                  <a:lnTo>
                    <a:pt x="1116" y="980"/>
                  </a:lnTo>
                  <a:lnTo>
                    <a:pt x="1623" y="1217"/>
                  </a:lnTo>
                  <a:lnTo>
                    <a:pt x="2063" y="1420"/>
                  </a:lnTo>
                  <a:lnTo>
                    <a:pt x="2401" y="1521"/>
                  </a:lnTo>
                  <a:lnTo>
                    <a:pt x="2536" y="1521"/>
                  </a:lnTo>
                  <a:lnTo>
                    <a:pt x="2637" y="1555"/>
                  </a:lnTo>
                  <a:lnTo>
                    <a:pt x="3009" y="1589"/>
                  </a:lnTo>
                  <a:lnTo>
                    <a:pt x="3482" y="1623"/>
                  </a:lnTo>
                  <a:lnTo>
                    <a:pt x="4023" y="1555"/>
                  </a:lnTo>
                  <a:lnTo>
                    <a:pt x="4327" y="1521"/>
                  </a:lnTo>
                  <a:lnTo>
                    <a:pt x="4564" y="1454"/>
                  </a:lnTo>
                  <a:lnTo>
                    <a:pt x="5037" y="1285"/>
                  </a:lnTo>
                  <a:lnTo>
                    <a:pt x="5342" y="1116"/>
                  </a:lnTo>
                  <a:lnTo>
                    <a:pt x="5443" y="1048"/>
                  </a:lnTo>
                  <a:lnTo>
                    <a:pt x="5308" y="1048"/>
                  </a:lnTo>
                  <a:lnTo>
                    <a:pt x="4970" y="1116"/>
                  </a:lnTo>
                  <a:lnTo>
                    <a:pt x="4530" y="1217"/>
                  </a:lnTo>
                  <a:lnTo>
                    <a:pt x="4023" y="1285"/>
                  </a:lnTo>
                  <a:lnTo>
                    <a:pt x="3482" y="1285"/>
                  </a:lnTo>
                  <a:lnTo>
                    <a:pt x="3043" y="1217"/>
                  </a:lnTo>
                  <a:lnTo>
                    <a:pt x="2739" y="1149"/>
                  </a:lnTo>
                  <a:lnTo>
                    <a:pt x="2603" y="1149"/>
                  </a:lnTo>
                  <a:lnTo>
                    <a:pt x="2502" y="1116"/>
                  </a:lnTo>
                  <a:lnTo>
                    <a:pt x="2164" y="1048"/>
                  </a:lnTo>
                  <a:lnTo>
                    <a:pt x="1758" y="913"/>
                  </a:lnTo>
                  <a:lnTo>
                    <a:pt x="1251" y="710"/>
                  </a:lnTo>
                  <a:lnTo>
                    <a:pt x="812" y="473"/>
                  </a:lnTo>
                  <a:lnTo>
                    <a:pt x="406" y="237"/>
                  </a:lnTo>
                  <a:lnTo>
                    <a:pt x="136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449;p71">
              <a:extLst>
                <a:ext uri="{FF2B5EF4-FFF2-40B4-BE49-F238E27FC236}">
                  <a16:creationId xmlns:a16="http://schemas.microsoft.com/office/drawing/2014/main" xmlns="" id="{F5B8C315-D88D-4D49-AF80-6E12E7FE03A8}"/>
                </a:ext>
              </a:extLst>
            </p:cNvPr>
            <p:cNvSpPr/>
            <p:nvPr/>
          </p:nvSpPr>
          <p:spPr>
            <a:xfrm>
              <a:off x="5533600" y="2409150"/>
              <a:ext cx="125950" cy="43975"/>
            </a:xfrm>
            <a:custGeom>
              <a:avLst/>
              <a:gdLst/>
              <a:ahLst/>
              <a:cxnLst/>
              <a:rect l="l" t="t" r="r" b="b"/>
              <a:pathLst>
                <a:path w="5038" h="1759" extrusionOk="0">
                  <a:moveTo>
                    <a:pt x="5037" y="0"/>
                  </a:moveTo>
                  <a:lnTo>
                    <a:pt x="5003" y="34"/>
                  </a:lnTo>
                  <a:lnTo>
                    <a:pt x="4970" y="136"/>
                  </a:lnTo>
                  <a:lnTo>
                    <a:pt x="4801" y="440"/>
                  </a:lnTo>
                  <a:lnTo>
                    <a:pt x="4665" y="609"/>
                  </a:lnTo>
                  <a:lnTo>
                    <a:pt x="4496" y="812"/>
                  </a:lnTo>
                  <a:lnTo>
                    <a:pt x="4294" y="947"/>
                  </a:lnTo>
                  <a:lnTo>
                    <a:pt x="4057" y="1116"/>
                  </a:lnTo>
                  <a:lnTo>
                    <a:pt x="3820" y="1217"/>
                  </a:lnTo>
                  <a:lnTo>
                    <a:pt x="3584" y="1285"/>
                  </a:lnTo>
                  <a:lnTo>
                    <a:pt x="3313" y="1319"/>
                  </a:lnTo>
                  <a:lnTo>
                    <a:pt x="3110" y="1352"/>
                  </a:lnTo>
                  <a:lnTo>
                    <a:pt x="2772" y="1352"/>
                  </a:lnTo>
                  <a:lnTo>
                    <a:pt x="2637" y="1319"/>
                  </a:lnTo>
                  <a:lnTo>
                    <a:pt x="2536" y="1319"/>
                  </a:lnTo>
                  <a:lnTo>
                    <a:pt x="2198" y="1285"/>
                  </a:lnTo>
                  <a:lnTo>
                    <a:pt x="1724" y="1217"/>
                  </a:lnTo>
                  <a:lnTo>
                    <a:pt x="1454" y="1116"/>
                  </a:lnTo>
                  <a:lnTo>
                    <a:pt x="1217" y="1014"/>
                  </a:lnTo>
                  <a:lnTo>
                    <a:pt x="947" y="913"/>
                  </a:lnTo>
                  <a:lnTo>
                    <a:pt x="744" y="778"/>
                  </a:lnTo>
                  <a:lnTo>
                    <a:pt x="507" y="643"/>
                  </a:lnTo>
                  <a:lnTo>
                    <a:pt x="338" y="474"/>
                  </a:lnTo>
                  <a:lnTo>
                    <a:pt x="102" y="237"/>
                  </a:lnTo>
                  <a:lnTo>
                    <a:pt x="34" y="169"/>
                  </a:lnTo>
                  <a:lnTo>
                    <a:pt x="0" y="136"/>
                  </a:lnTo>
                  <a:lnTo>
                    <a:pt x="0" y="169"/>
                  </a:lnTo>
                  <a:lnTo>
                    <a:pt x="34" y="271"/>
                  </a:lnTo>
                  <a:lnTo>
                    <a:pt x="102" y="406"/>
                  </a:lnTo>
                  <a:lnTo>
                    <a:pt x="237" y="575"/>
                  </a:lnTo>
                  <a:lnTo>
                    <a:pt x="406" y="778"/>
                  </a:lnTo>
                  <a:lnTo>
                    <a:pt x="575" y="947"/>
                  </a:lnTo>
                  <a:lnTo>
                    <a:pt x="812" y="1116"/>
                  </a:lnTo>
                  <a:lnTo>
                    <a:pt x="1082" y="1285"/>
                  </a:lnTo>
                  <a:lnTo>
                    <a:pt x="1353" y="1420"/>
                  </a:lnTo>
                  <a:lnTo>
                    <a:pt x="1623" y="1521"/>
                  </a:lnTo>
                  <a:lnTo>
                    <a:pt x="2130" y="1657"/>
                  </a:lnTo>
                  <a:lnTo>
                    <a:pt x="2502" y="1724"/>
                  </a:lnTo>
                  <a:lnTo>
                    <a:pt x="2637" y="1758"/>
                  </a:lnTo>
                  <a:lnTo>
                    <a:pt x="2772" y="1758"/>
                  </a:lnTo>
                  <a:lnTo>
                    <a:pt x="3144" y="1724"/>
                  </a:lnTo>
                  <a:lnTo>
                    <a:pt x="3381" y="1691"/>
                  </a:lnTo>
                  <a:lnTo>
                    <a:pt x="3651" y="1589"/>
                  </a:lnTo>
                  <a:lnTo>
                    <a:pt x="3956" y="1488"/>
                  </a:lnTo>
                  <a:lnTo>
                    <a:pt x="4226" y="1352"/>
                  </a:lnTo>
                  <a:lnTo>
                    <a:pt x="4463" y="1150"/>
                  </a:lnTo>
                  <a:lnTo>
                    <a:pt x="4665" y="947"/>
                  </a:lnTo>
                  <a:lnTo>
                    <a:pt x="4834" y="710"/>
                  </a:lnTo>
                  <a:lnTo>
                    <a:pt x="4936" y="507"/>
                  </a:lnTo>
                  <a:lnTo>
                    <a:pt x="5003" y="305"/>
                  </a:lnTo>
                  <a:lnTo>
                    <a:pt x="5037" y="136"/>
                  </a:lnTo>
                  <a:lnTo>
                    <a:pt x="5037" y="34"/>
                  </a:lnTo>
                  <a:lnTo>
                    <a:pt x="5037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450;p71">
              <a:extLst>
                <a:ext uri="{FF2B5EF4-FFF2-40B4-BE49-F238E27FC236}">
                  <a16:creationId xmlns:a16="http://schemas.microsoft.com/office/drawing/2014/main" xmlns="" id="{0BFD57CA-1042-4B90-8CDF-A77C4BFB0714}"/>
                </a:ext>
              </a:extLst>
            </p:cNvPr>
            <p:cNvSpPr/>
            <p:nvPr/>
          </p:nvSpPr>
          <p:spPr>
            <a:xfrm>
              <a:off x="5269075" y="2316175"/>
              <a:ext cx="93000" cy="51575"/>
            </a:xfrm>
            <a:custGeom>
              <a:avLst/>
              <a:gdLst/>
              <a:ahLst/>
              <a:cxnLst/>
              <a:rect l="l" t="t" r="r" b="b"/>
              <a:pathLst>
                <a:path w="3720" h="2063" extrusionOk="0">
                  <a:moveTo>
                    <a:pt x="3584" y="1"/>
                  </a:moveTo>
                  <a:lnTo>
                    <a:pt x="3584" y="136"/>
                  </a:lnTo>
                  <a:lnTo>
                    <a:pt x="3584" y="440"/>
                  </a:lnTo>
                  <a:lnTo>
                    <a:pt x="3584" y="643"/>
                  </a:lnTo>
                  <a:lnTo>
                    <a:pt x="3584" y="880"/>
                  </a:lnTo>
                  <a:lnTo>
                    <a:pt x="3516" y="1116"/>
                  </a:lnTo>
                  <a:lnTo>
                    <a:pt x="3415" y="1353"/>
                  </a:lnTo>
                  <a:lnTo>
                    <a:pt x="3280" y="1522"/>
                  </a:lnTo>
                  <a:lnTo>
                    <a:pt x="3077" y="1657"/>
                  </a:lnTo>
                  <a:lnTo>
                    <a:pt x="2874" y="1725"/>
                  </a:lnTo>
                  <a:lnTo>
                    <a:pt x="2705" y="1792"/>
                  </a:lnTo>
                  <a:lnTo>
                    <a:pt x="2029" y="1792"/>
                  </a:lnTo>
                  <a:lnTo>
                    <a:pt x="1860" y="1759"/>
                  </a:lnTo>
                  <a:lnTo>
                    <a:pt x="1691" y="1691"/>
                  </a:lnTo>
                  <a:lnTo>
                    <a:pt x="1488" y="1590"/>
                  </a:lnTo>
                  <a:lnTo>
                    <a:pt x="1285" y="1488"/>
                  </a:lnTo>
                  <a:lnTo>
                    <a:pt x="1082" y="1319"/>
                  </a:lnTo>
                  <a:lnTo>
                    <a:pt x="677" y="981"/>
                  </a:lnTo>
                  <a:lnTo>
                    <a:pt x="372" y="677"/>
                  </a:lnTo>
                  <a:lnTo>
                    <a:pt x="102" y="474"/>
                  </a:lnTo>
                  <a:lnTo>
                    <a:pt x="1" y="406"/>
                  </a:lnTo>
                  <a:lnTo>
                    <a:pt x="68" y="508"/>
                  </a:lnTo>
                  <a:lnTo>
                    <a:pt x="271" y="745"/>
                  </a:lnTo>
                  <a:lnTo>
                    <a:pt x="575" y="1083"/>
                  </a:lnTo>
                  <a:lnTo>
                    <a:pt x="947" y="1454"/>
                  </a:lnTo>
                  <a:lnTo>
                    <a:pt x="1150" y="1623"/>
                  </a:lnTo>
                  <a:lnTo>
                    <a:pt x="1387" y="1792"/>
                  </a:lnTo>
                  <a:lnTo>
                    <a:pt x="1589" y="1894"/>
                  </a:lnTo>
                  <a:lnTo>
                    <a:pt x="1826" y="1995"/>
                  </a:lnTo>
                  <a:lnTo>
                    <a:pt x="1995" y="2029"/>
                  </a:lnTo>
                  <a:lnTo>
                    <a:pt x="2130" y="2063"/>
                  </a:lnTo>
                  <a:lnTo>
                    <a:pt x="2401" y="2063"/>
                  </a:lnTo>
                  <a:lnTo>
                    <a:pt x="2739" y="2029"/>
                  </a:lnTo>
                  <a:lnTo>
                    <a:pt x="2942" y="1961"/>
                  </a:lnTo>
                  <a:lnTo>
                    <a:pt x="3178" y="1826"/>
                  </a:lnTo>
                  <a:lnTo>
                    <a:pt x="3415" y="1657"/>
                  </a:lnTo>
                  <a:lnTo>
                    <a:pt x="3482" y="1556"/>
                  </a:lnTo>
                  <a:lnTo>
                    <a:pt x="3584" y="1421"/>
                  </a:lnTo>
                  <a:lnTo>
                    <a:pt x="3685" y="1150"/>
                  </a:lnTo>
                  <a:lnTo>
                    <a:pt x="3719" y="914"/>
                  </a:lnTo>
                  <a:lnTo>
                    <a:pt x="3719" y="643"/>
                  </a:lnTo>
                  <a:lnTo>
                    <a:pt x="3685" y="440"/>
                  </a:lnTo>
                  <a:lnTo>
                    <a:pt x="3618" y="136"/>
                  </a:lnTo>
                  <a:lnTo>
                    <a:pt x="3584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451;p71">
              <a:extLst>
                <a:ext uri="{FF2B5EF4-FFF2-40B4-BE49-F238E27FC236}">
                  <a16:creationId xmlns:a16="http://schemas.microsoft.com/office/drawing/2014/main" xmlns="" id="{8439C38B-FB63-4899-8655-21CF266E720F}"/>
                </a:ext>
              </a:extLst>
            </p:cNvPr>
            <p:cNvSpPr/>
            <p:nvPr/>
          </p:nvSpPr>
          <p:spPr>
            <a:xfrm>
              <a:off x="5363725" y="2330550"/>
              <a:ext cx="102300" cy="47350"/>
            </a:xfrm>
            <a:custGeom>
              <a:avLst/>
              <a:gdLst/>
              <a:ahLst/>
              <a:cxnLst/>
              <a:rect l="l" t="t" r="r" b="b"/>
              <a:pathLst>
                <a:path w="4092" h="1894" extrusionOk="0">
                  <a:moveTo>
                    <a:pt x="3719" y="0"/>
                  </a:moveTo>
                  <a:lnTo>
                    <a:pt x="3753" y="102"/>
                  </a:lnTo>
                  <a:lnTo>
                    <a:pt x="3854" y="440"/>
                  </a:lnTo>
                  <a:lnTo>
                    <a:pt x="3888" y="643"/>
                  </a:lnTo>
                  <a:lnTo>
                    <a:pt x="3922" y="879"/>
                  </a:lnTo>
                  <a:lnTo>
                    <a:pt x="3888" y="1150"/>
                  </a:lnTo>
                  <a:lnTo>
                    <a:pt x="3854" y="1251"/>
                  </a:lnTo>
                  <a:lnTo>
                    <a:pt x="3787" y="1353"/>
                  </a:lnTo>
                  <a:lnTo>
                    <a:pt x="3719" y="1454"/>
                  </a:lnTo>
                  <a:lnTo>
                    <a:pt x="3618" y="1522"/>
                  </a:lnTo>
                  <a:lnTo>
                    <a:pt x="3381" y="1623"/>
                  </a:lnTo>
                  <a:lnTo>
                    <a:pt x="3178" y="1657"/>
                  </a:lnTo>
                  <a:lnTo>
                    <a:pt x="2942" y="1657"/>
                  </a:lnTo>
                  <a:lnTo>
                    <a:pt x="2637" y="1623"/>
                  </a:lnTo>
                  <a:lnTo>
                    <a:pt x="2502" y="1589"/>
                  </a:lnTo>
                  <a:lnTo>
                    <a:pt x="2367" y="1589"/>
                  </a:lnTo>
                  <a:lnTo>
                    <a:pt x="2063" y="1488"/>
                  </a:lnTo>
                  <a:lnTo>
                    <a:pt x="1623" y="1353"/>
                  </a:lnTo>
                  <a:lnTo>
                    <a:pt x="1116" y="1116"/>
                  </a:lnTo>
                  <a:lnTo>
                    <a:pt x="677" y="846"/>
                  </a:lnTo>
                  <a:lnTo>
                    <a:pt x="305" y="541"/>
                  </a:lnTo>
                  <a:lnTo>
                    <a:pt x="68" y="271"/>
                  </a:lnTo>
                  <a:lnTo>
                    <a:pt x="1" y="203"/>
                  </a:lnTo>
                  <a:lnTo>
                    <a:pt x="35" y="305"/>
                  </a:lnTo>
                  <a:lnTo>
                    <a:pt x="102" y="440"/>
                  </a:lnTo>
                  <a:lnTo>
                    <a:pt x="237" y="609"/>
                  </a:lnTo>
                  <a:lnTo>
                    <a:pt x="373" y="778"/>
                  </a:lnTo>
                  <a:lnTo>
                    <a:pt x="575" y="947"/>
                  </a:lnTo>
                  <a:lnTo>
                    <a:pt x="778" y="1116"/>
                  </a:lnTo>
                  <a:lnTo>
                    <a:pt x="1015" y="1285"/>
                  </a:lnTo>
                  <a:lnTo>
                    <a:pt x="1285" y="1420"/>
                  </a:lnTo>
                  <a:lnTo>
                    <a:pt x="1522" y="1555"/>
                  </a:lnTo>
                  <a:lnTo>
                    <a:pt x="1995" y="1725"/>
                  </a:lnTo>
                  <a:lnTo>
                    <a:pt x="2333" y="1826"/>
                  </a:lnTo>
                  <a:lnTo>
                    <a:pt x="2468" y="1860"/>
                  </a:lnTo>
                  <a:lnTo>
                    <a:pt x="2604" y="1860"/>
                  </a:lnTo>
                  <a:lnTo>
                    <a:pt x="2942" y="1894"/>
                  </a:lnTo>
                  <a:lnTo>
                    <a:pt x="3178" y="1860"/>
                  </a:lnTo>
                  <a:lnTo>
                    <a:pt x="3449" y="1826"/>
                  </a:lnTo>
                  <a:lnTo>
                    <a:pt x="3584" y="1758"/>
                  </a:lnTo>
                  <a:lnTo>
                    <a:pt x="3719" y="1691"/>
                  </a:lnTo>
                  <a:lnTo>
                    <a:pt x="3854" y="1589"/>
                  </a:lnTo>
                  <a:lnTo>
                    <a:pt x="3956" y="1454"/>
                  </a:lnTo>
                  <a:lnTo>
                    <a:pt x="4023" y="1319"/>
                  </a:lnTo>
                  <a:lnTo>
                    <a:pt x="4057" y="1184"/>
                  </a:lnTo>
                  <a:lnTo>
                    <a:pt x="4091" y="1015"/>
                  </a:lnTo>
                  <a:lnTo>
                    <a:pt x="4057" y="879"/>
                  </a:lnTo>
                  <a:lnTo>
                    <a:pt x="4023" y="609"/>
                  </a:lnTo>
                  <a:lnTo>
                    <a:pt x="3956" y="406"/>
                  </a:lnTo>
                  <a:lnTo>
                    <a:pt x="3787" y="102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452;p71">
              <a:extLst>
                <a:ext uri="{FF2B5EF4-FFF2-40B4-BE49-F238E27FC236}">
                  <a16:creationId xmlns:a16="http://schemas.microsoft.com/office/drawing/2014/main" xmlns="" id="{D5E4A0D4-C4C8-4239-B28F-776044E09B04}"/>
                </a:ext>
              </a:extLst>
            </p:cNvPr>
            <p:cNvSpPr/>
            <p:nvPr/>
          </p:nvSpPr>
          <p:spPr>
            <a:xfrm>
              <a:off x="5463450" y="2350825"/>
              <a:ext cx="91300" cy="24550"/>
            </a:xfrm>
            <a:custGeom>
              <a:avLst/>
              <a:gdLst/>
              <a:ahLst/>
              <a:cxnLst/>
              <a:rect l="l" t="t" r="r" b="b"/>
              <a:pathLst>
                <a:path w="3652" h="982" extrusionOk="0">
                  <a:moveTo>
                    <a:pt x="1" y="1"/>
                  </a:moveTo>
                  <a:lnTo>
                    <a:pt x="68" y="68"/>
                  </a:lnTo>
                  <a:lnTo>
                    <a:pt x="271" y="204"/>
                  </a:lnTo>
                  <a:lnTo>
                    <a:pt x="880" y="542"/>
                  </a:lnTo>
                  <a:lnTo>
                    <a:pt x="1218" y="711"/>
                  </a:lnTo>
                  <a:lnTo>
                    <a:pt x="1556" y="812"/>
                  </a:lnTo>
                  <a:lnTo>
                    <a:pt x="1792" y="914"/>
                  </a:lnTo>
                  <a:lnTo>
                    <a:pt x="1860" y="914"/>
                  </a:lnTo>
                  <a:lnTo>
                    <a:pt x="1961" y="947"/>
                  </a:lnTo>
                  <a:lnTo>
                    <a:pt x="2198" y="981"/>
                  </a:lnTo>
                  <a:lnTo>
                    <a:pt x="2739" y="981"/>
                  </a:lnTo>
                  <a:lnTo>
                    <a:pt x="2942" y="914"/>
                  </a:lnTo>
                  <a:lnTo>
                    <a:pt x="3144" y="846"/>
                  </a:lnTo>
                  <a:lnTo>
                    <a:pt x="3313" y="711"/>
                  </a:lnTo>
                  <a:lnTo>
                    <a:pt x="3449" y="575"/>
                  </a:lnTo>
                  <a:lnTo>
                    <a:pt x="3516" y="440"/>
                  </a:lnTo>
                  <a:lnTo>
                    <a:pt x="3618" y="237"/>
                  </a:lnTo>
                  <a:lnTo>
                    <a:pt x="3652" y="136"/>
                  </a:lnTo>
                  <a:lnTo>
                    <a:pt x="3584" y="204"/>
                  </a:lnTo>
                  <a:lnTo>
                    <a:pt x="3449" y="406"/>
                  </a:lnTo>
                  <a:lnTo>
                    <a:pt x="3347" y="508"/>
                  </a:lnTo>
                  <a:lnTo>
                    <a:pt x="3212" y="609"/>
                  </a:lnTo>
                  <a:lnTo>
                    <a:pt x="3077" y="677"/>
                  </a:lnTo>
                  <a:lnTo>
                    <a:pt x="2908" y="744"/>
                  </a:lnTo>
                  <a:lnTo>
                    <a:pt x="2705" y="778"/>
                  </a:lnTo>
                  <a:lnTo>
                    <a:pt x="2536" y="778"/>
                  </a:lnTo>
                  <a:lnTo>
                    <a:pt x="2232" y="744"/>
                  </a:lnTo>
                  <a:lnTo>
                    <a:pt x="1995" y="711"/>
                  </a:lnTo>
                  <a:lnTo>
                    <a:pt x="1928" y="677"/>
                  </a:lnTo>
                  <a:lnTo>
                    <a:pt x="1826" y="643"/>
                  </a:lnTo>
                  <a:lnTo>
                    <a:pt x="1623" y="609"/>
                  </a:lnTo>
                  <a:lnTo>
                    <a:pt x="947" y="373"/>
                  </a:lnTo>
                  <a:lnTo>
                    <a:pt x="30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453;p71">
              <a:extLst>
                <a:ext uri="{FF2B5EF4-FFF2-40B4-BE49-F238E27FC236}">
                  <a16:creationId xmlns:a16="http://schemas.microsoft.com/office/drawing/2014/main" xmlns="" id="{3BA728D6-CF50-4CBE-93E4-E0F12C9EFE60}"/>
                </a:ext>
              </a:extLst>
            </p:cNvPr>
            <p:cNvSpPr/>
            <p:nvPr/>
          </p:nvSpPr>
          <p:spPr>
            <a:xfrm>
              <a:off x="5272450" y="2161525"/>
              <a:ext cx="120050" cy="49900"/>
            </a:xfrm>
            <a:custGeom>
              <a:avLst/>
              <a:gdLst/>
              <a:ahLst/>
              <a:cxnLst/>
              <a:rect l="l" t="t" r="r" b="b"/>
              <a:pathLst>
                <a:path w="4802" h="1996" extrusionOk="0">
                  <a:moveTo>
                    <a:pt x="3956" y="1"/>
                  </a:moveTo>
                  <a:lnTo>
                    <a:pt x="3449" y="34"/>
                  </a:lnTo>
                  <a:lnTo>
                    <a:pt x="2942" y="68"/>
                  </a:lnTo>
                  <a:lnTo>
                    <a:pt x="2469" y="136"/>
                  </a:lnTo>
                  <a:lnTo>
                    <a:pt x="2164" y="203"/>
                  </a:lnTo>
                  <a:lnTo>
                    <a:pt x="2063" y="203"/>
                  </a:lnTo>
                  <a:lnTo>
                    <a:pt x="1928" y="271"/>
                  </a:lnTo>
                  <a:lnTo>
                    <a:pt x="1657" y="372"/>
                  </a:lnTo>
                  <a:lnTo>
                    <a:pt x="1252" y="575"/>
                  </a:lnTo>
                  <a:lnTo>
                    <a:pt x="812" y="880"/>
                  </a:lnTo>
                  <a:lnTo>
                    <a:pt x="643" y="1082"/>
                  </a:lnTo>
                  <a:lnTo>
                    <a:pt x="474" y="1251"/>
                  </a:lnTo>
                  <a:lnTo>
                    <a:pt x="204" y="1623"/>
                  </a:lnTo>
                  <a:lnTo>
                    <a:pt x="35" y="1894"/>
                  </a:lnTo>
                  <a:lnTo>
                    <a:pt x="1" y="1995"/>
                  </a:lnTo>
                  <a:lnTo>
                    <a:pt x="68" y="1927"/>
                  </a:lnTo>
                  <a:lnTo>
                    <a:pt x="271" y="1657"/>
                  </a:lnTo>
                  <a:lnTo>
                    <a:pt x="575" y="1353"/>
                  </a:lnTo>
                  <a:lnTo>
                    <a:pt x="745" y="1184"/>
                  </a:lnTo>
                  <a:lnTo>
                    <a:pt x="947" y="1049"/>
                  </a:lnTo>
                  <a:lnTo>
                    <a:pt x="1353" y="778"/>
                  </a:lnTo>
                  <a:lnTo>
                    <a:pt x="1725" y="609"/>
                  </a:lnTo>
                  <a:lnTo>
                    <a:pt x="2029" y="508"/>
                  </a:lnTo>
                  <a:lnTo>
                    <a:pt x="2130" y="474"/>
                  </a:lnTo>
                  <a:lnTo>
                    <a:pt x="2232" y="440"/>
                  </a:lnTo>
                  <a:lnTo>
                    <a:pt x="2536" y="339"/>
                  </a:lnTo>
                  <a:lnTo>
                    <a:pt x="2942" y="271"/>
                  </a:lnTo>
                  <a:lnTo>
                    <a:pt x="3449" y="203"/>
                  </a:lnTo>
                  <a:lnTo>
                    <a:pt x="4395" y="136"/>
                  </a:lnTo>
                  <a:lnTo>
                    <a:pt x="4700" y="102"/>
                  </a:lnTo>
                  <a:lnTo>
                    <a:pt x="4801" y="68"/>
                  </a:lnTo>
                  <a:lnTo>
                    <a:pt x="4700" y="34"/>
                  </a:lnTo>
                  <a:lnTo>
                    <a:pt x="4395" y="34"/>
                  </a:lnTo>
                  <a:lnTo>
                    <a:pt x="3956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454;p71">
              <a:extLst>
                <a:ext uri="{FF2B5EF4-FFF2-40B4-BE49-F238E27FC236}">
                  <a16:creationId xmlns:a16="http://schemas.microsoft.com/office/drawing/2014/main" xmlns="" id="{C6776467-866B-49E5-8F35-BBFB17430752}"/>
                </a:ext>
              </a:extLst>
            </p:cNvPr>
            <p:cNvSpPr/>
            <p:nvPr/>
          </p:nvSpPr>
          <p:spPr>
            <a:xfrm>
              <a:off x="5395850" y="2187725"/>
              <a:ext cx="110725" cy="147925"/>
            </a:xfrm>
            <a:custGeom>
              <a:avLst/>
              <a:gdLst/>
              <a:ahLst/>
              <a:cxnLst/>
              <a:rect l="l" t="t" r="r" b="b"/>
              <a:pathLst>
                <a:path w="4429" h="5917" extrusionOk="0">
                  <a:moveTo>
                    <a:pt x="0" y="1"/>
                  </a:moveTo>
                  <a:lnTo>
                    <a:pt x="135" y="102"/>
                  </a:lnTo>
                  <a:lnTo>
                    <a:pt x="305" y="203"/>
                  </a:lnTo>
                  <a:lnTo>
                    <a:pt x="406" y="237"/>
                  </a:lnTo>
                  <a:lnTo>
                    <a:pt x="507" y="339"/>
                  </a:lnTo>
                  <a:lnTo>
                    <a:pt x="710" y="508"/>
                  </a:lnTo>
                  <a:lnTo>
                    <a:pt x="913" y="744"/>
                  </a:lnTo>
                  <a:lnTo>
                    <a:pt x="1116" y="1015"/>
                  </a:lnTo>
                  <a:lnTo>
                    <a:pt x="1319" y="1285"/>
                  </a:lnTo>
                  <a:lnTo>
                    <a:pt x="1657" y="1894"/>
                  </a:lnTo>
                  <a:lnTo>
                    <a:pt x="1893" y="2434"/>
                  </a:lnTo>
                  <a:lnTo>
                    <a:pt x="2130" y="2975"/>
                  </a:lnTo>
                  <a:lnTo>
                    <a:pt x="2367" y="3482"/>
                  </a:lnTo>
                  <a:lnTo>
                    <a:pt x="2637" y="4057"/>
                  </a:lnTo>
                  <a:lnTo>
                    <a:pt x="2806" y="4361"/>
                  </a:lnTo>
                  <a:lnTo>
                    <a:pt x="3009" y="4666"/>
                  </a:lnTo>
                  <a:lnTo>
                    <a:pt x="3212" y="4936"/>
                  </a:lnTo>
                  <a:lnTo>
                    <a:pt x="3415" y="5206"/>
                  </a:lnTo>
                  <a:lnTo>
                    <a:pt x="3651" y="5443"/>
                  </a:lnTo>
                  <a:lnTo>
                    <a:pt x="3888" y="5612"/>
                  </a:lnTo>
                  <a:lnTo>
                    <a:pt x="4091" y="5747"/>
                  </a:lnTo>
                  <a:lnTo>
                    <a:pt x="4260" y="5849"/>
                  </a:lnTo>
                  <a:lnTo>
                    <a:pt x="4429" y="5916"/>
                  </a:lnTo>
                  <a:lnTo>
                    <a:pt x="4293" y="5815"/>
                  </a:lnTo>
                  <a:lnTo>
                    <a:pt x="4124" y="5680"/>
                  </a:lnTo>
                  <a:lnTo>
                    <a:pt x="3955" y="5544"/>
                  </a:lnTo>
                  <a:lnTo>
                    <a:pt x="3753" y="5342"/>
                  </a:lnTo>
                  <a:lnTo>
                    <a:pt x="3550" y="5105"/>
                  </a:lnTo>
                  <a:lnTo>
                    <a:pt x="3347" y="4835"/>
                  </a:lnTo>
                  <a:lnTo>
                    <a:pt x="3144" y="4564"/>
                  </a:lnTo>
                  <a:lnTo>
                    <a:pt x="2840" y="3956"/>
                  </a:lnTo>
                  <a:lnTo>
                    <a:pt x="2603" y="3415"/>
                  </a:lnTo>
                  <a:lnTo>
                    <a:pt x="2367" y="2874"/>
                  </a:lnTo>
                  <a:lnTo>
                    <a:pt x="2130" y="2333"/>
                  </a:lnTo>
                  <a:lnTo>
                    <a:pt x="1826" y="1792"/>
                  </a:lnTo>
                  <a:lnTo>
                    <a:pt x="1488" y="1184"/>
                  </a:lnTo>
                  <a:lnTo>
                    <a:pt x="1251" y="913"/>
                  </a:lnTo>
                  <a:lnTo>
                    <a:pt x="1014" y="643"/>
                  </a:lnTo>
                  <a:lnTo>
                    <a:pt x="778" y="406"/>
                  </a:lnTo>
                  <a:lnTo>
                    <a:pt x="541" y="237"/>
                  </a:lnTo>
                  <a:lnTo>
                    <a:pt x="440" y="170"/>
                  </a:lnTo>
                  <a:lnTo>
                    <a:pt x="338" y="136"/>
                  </a:lnTo>
                  <a:lnTo>
                    <a:pt x="169" y="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455;p71">
              <a:extLst>
                <a:ext uri="{FF2B5EF4-FFF2-40B4-BE49-F238E27FC236}">
                  <a16:creationId xmlns:a16="http://schemas.microsoft.com/office/drawing/2014/main" xmlns="" id="{930CE9D0-A752-4CE8-B84D-C12C7F81C8BB}"/>
                </a:ext>
              </a:extLst>
            </p:cNvPr>
            <p:cNvSpPr/>
            <p:nvPr/>
          </p:nvSpPr>
          <p:spPr>
            <a:xfrm>
              <a:off x="5115275" y="1973075"/>
              <a:ext cx="132700" cy="156375"/>
            </a:xfrm>
            <a:custGeom>
              <a:avLst/>
              <a:gdLst/>
              <a:ahLst/>
              <a:cxnLst/>
              <a:rect l="l" t="t" r="r" b="b"/>
              <a:pathLst>
                <a:path w="5308" h="6255" extrusionOk="0">
                  <a:moveTo>
                    <a:pt x="2941" y="0"/>
                  </a:moveTo>
                  <a:lnTo>
                    <a:pt x="2738" y="102"/>
                  </a:lnTo>
                  <a:lnTo>
                    <a:pt x="2197" y="440"/>
                  </a:lnTo>
                  <a:lnTo>
                    <a:pt x="1859" y="676"/>
                  </a:lnTo>
                  <a:lnTo>
                    <a:pt x="1488" y="947"/>
                  </a:lnTo>
                  <a:lnTo>
                    <a:pt x="1150" y="1285"/>
                  </a:lnTo>
                  <a:lnTo>
                    <a:pt x="811" y="1657"/>
                  </a:lnTo>
                  <a:lnTo>
                    <a:pt x="507" y="2096"/>
                  </a:lnTo>
                  <a:lnTo>
                    <a:pt x="372" y="2299"/>
                  </a:lnTo>
                  <a:lnTo>
                    <a:pt x="237" y="2569"/>
                  </a:lnTo>
                  <a:lnTo>
                    <a:pt x="169" y="2806"/>
                  </a:lnTo>
                  <a:lnTo>
                    <a:pt x="68" y="3076"/>
                  </a:lnTo>
                  <a:lnTo>
                    <a:pt x="34" y="3347"/>
                  </a:lnTo>
                  <a:lnTo>
                    <a:pt x="0" y="3617"/>
                  </a:lnTo>
                  <a:lnTo>
                    <a:pt x="0" y="3922"/>
                  </a:lnTo>
                  <a:lnTo>
                    <a:pt x="68" y="4226"/>
                  </a:lnTo>
                  <a:lnTo>
                    <a:pt x="135" y="4530"/>
                  </a:lnTo>
                  <a:lnTo>
                    <a:pt x="237" y="4868"/>
                  </a:lnTo>
                  <a:lnTo>
                    <a:pt x="372" y="5206"/>
                  </a:lnTo>
                  <a:lnTo>
                    <a:pt x="575" y="5544"/>
                  </a:lnTo>
                  <a:lnTo>
                    <a:pt x="811" y="5882"/>
                  </a:lnTo>
                  <a:lnTo>
                    <a:pt x="1082" y="6254"/>
                  </a:lnTo>
                  <a:lnTo>
                    <a:pt x="1690" y="5375"/>
                  </a:lnTo>
                  <a:lnTo>
                    <a:pt x="1792" y="5409"/>
                  </a:lnTo>
                  <a:lnTo>
                    <a:pt x="2096" y="5477"/>
                  </a:lnTo>
                  <a:lnTo>
                    <a:pt x="2502" y="5510"/>
                  </a:lnTo>
                  <a:lnTo>
                    <a:pt x="2772" y="5544"/>
                  </a:lnTo>
                  <a:lnTo>
                    <a:pt x="3009" y="5510"/>
                  </a:lnTo>
                  <a:lnTo>
                    <a:pt x="3313" y="5477"/>
                  </a:lnTo>
                  <a:lnTo>
                    <a:pt x="3617" y="5409"/>
                  </a:lnTo>
                  <a:lnTo>
                    <a:pt x="3888" y="5341"/>
                  </a:lnTo>
                  <a:lnTo>
                    <a:pt x="4192" y="5206"/>
                  </a:lnTo>
                  <a:lnTo>
                    <a:pt x="4496" y="5003"/>
                  </a:lnTo>
                  <a:lnTo>
                    <a:pt x="4767" y="4767"/>
                  </a:lnTo>
                  <a:lnTo>
                    <a:pt x="5037" y="4496"/>
                  </a:lnTo>
                  <a:lnTo>
                    <a:pt x="5274" y="4124"/>
                  </a:lnTo>
                  <a:lnTo>
                    <a:pt x="5307" y="3989"/>
                  </a:lnTo>
                  <a:lnTo>
                    <a:pt x="5307" y="3584"/>
                  </a:lnTo>
                  <a:lnTo>
                    <a:pt x="5307" y="3009"/>
                  </a:lnTo>
                  <a:lnTo>
                    <a:pt x="5274" y="2671"/>
                  </a:lnTo>
                  <a:lnTo>
                    <a:pt x="5206" y="2333"/>
                  </a:lnTo>
                  <a:lnTo>
                    <a:pt x="5105" y="1961"/>
                  </a:lnTo>
                  <a:lnTo>
                    <a:pt x="4936" y="1623"/>
                  </a:lnTo>
                  <a:lnTo>
                    <a:pt x="4767" y="1251"/>
                  </a:lnTo>
                  <a:lnTo>
                    <a:pt x="4530" y="947"/>
                  </a:lnTo>
                  <a:lnTo>
                    <a:pt x="4226" y="643"/>
                  </a:lnTo>
                  <a:lnTo>
                    <a:pt x="3854" y="372"/>
                  </a:lnTo>
                  <a:lnTo>
                    <a:pt x="3448" y="169"/>
                  </a:lnTo>
                  <a:lnTo>
                    <a:pt x="3212" y="68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456;p71">
              <a:extLst>
                <a:ext uri="{FF2B5EF4-FFF2-40B4-BE49-F238E27FC236}">
                  <a16:creationId xmlns:a16="http://schemas.microsoft.com/office/drawing/2014/main" xmlns="" id="{9E9E4071-F3CD-451B-9460-4345B979A38B}"/>
                </a:ext>
              </a:extLst>
            </p:cNvPr>
            <p:cNvSpPr/>
            <p:nvPr/>
          </p:nvSpPr>
          <p:spPr>
            <a:xfrm>
              <a:off x="5115275" y="1973075"/>
              <a:ext cx="132700" cy="156375"/>
            </a:xfrm>
            <a:custGeom>
              <a:avLst/>
              <a:gdLst/>
              <a:ahLst/>
              <a:cxnLst/>
              <a:rect l="l" t="t" r="r" b="b"/>
              <a:pathLst>
                <a:path w="5308" h="6255" fill="none" extrusionOk="0">
                  <a:moveTo>
                    <a:pt x="2941" y="0"/>
                  </a:moveTo>
                  <a:lnTo>
                    <a:pt x="2941" y="0"/>
                  </a:lnTo>
                  <a:lnTo>
                    <a:pt x="2738" y="102"/>
                  </a:lnTo>
                  <a:lnTo>
                    <a:pt x="2197" y="440"/>
                  </a:lnTo>
                  <a:lnTo>
                    <a:pt x="1859" y="676"/>
                  </a:lnTo>
                  <a:lnTo>
                    <a:pt x="1488" y="947"/>
                  </a:lnTo>
                  <a:lnTo>
                    <a:pt x="1150" y="1285"/>
                  </a:lnTo>
                  <a:lnTo>
                    <a:pt x="811" y="1657"/>
                  </a:lnTo>
                  <a:lnTo>
                    <a:pt x="507" y="2096"/>
                  </a:lnTo>
                  <a:lnTo>
                    <a:pt x="372" y="2299"/>
                  </a:lnTo>
                  <a:lnTo>
                    <a:pt x="237" y="2569"/>
                  </a:lnTo>
                  <a:lnTo>
                    <a:pt x="169" y="2806"/>
                  </a:lnTo>
                  <a:lnTo>
                    <a:pt x="68" y="3076"/>
                  </a:lnTo>
                  <a:lnTo>
                    <a:pt x="34" y="3347"/>
                  </a:lnTo>
                  <a:lnTo>
                    <a:pt x="0" y="3617"/>
                  </a:lnTo>
                  <a:lnTo>
                    <a:pt x="0" y="3922"/>
                  </a:lnTo>
                  <a:lnTo>
                    <a:pt x="68" y="4226"/>
                  </a:lnTo>
                  <a:lnTo>
                    <a:pt x="135" y="4530"/>
                  </a:lnTo>
                  <a:lnTo>
                    <a:pt x="237" y="4868"/>
                  </a:lnTo>
                  <a:lnTo>
                    <a:pt x="372" y="5206"/>
                  </a:lnTo>
                  <a:lnTo>
                    <a:pt x="575" y="5544"/>
                  </a:lnTo>
                  <a:lnTo>
                    <a:pt x="811" y="5882"/>
                  </a:lnTo>
                  <a:lnTo>
                    <a:pt x="1082" y="6254"/>
                  </a:lnTo>
                  <a:lnTo>
                    <a:pt x="1690" y="5375"/>
                  </a:lnTo>
                  <a:lnTo>
                    <a:pt x="1690" y="5375"/>
                  </a:lnTo>
                  <a:lnTo>
                    <a:pt x="1792" y="5409"/>
                  </a:lnTo>
                  <a:lnTo>
                    <a:pt x="2096" y="5477"/>
                  </a:lnTo>
                  <a:lnTo>
                    <a:pt x="2502" y="5510"/>
                  </a:lnTo>
                  <a:lnTo>
                    <a:pt x="2772" y="5544"/>
                  </a:lnTo>
                  <a:lnTo>
                    <a:pt x="3009" y="5510"/>
                  </a:lnTo>
                  <a:lnTo>
                    <a:pt x="3313" y="5477"/>
                  </a:lnTo>
                  <a:lnTo>
                    <a:pt x="3617" y="5409"/>
                  </a:lnTo>
                  <a:lnTo>
                    <a:pt x="3888" y="5341"/>
                  </a:lnTo>
                  <a:lnTo>
                    <a:pt x="4192" y="5206"/>
                  </a:lnTo>
                  <a:lnTo>
                    <a:pt x="4496" y="5003"/>
                  </a:lnTo>
                  <a:lnTo>
                    <a:pt x="4767" y="4767"/>
                  </a:lnTo>
                  <a:lnTo>
                    <a:pt x="5037" y="4496"/>
                  </a:lnTo>
                  <a:lnTo>
                    <a:pt x="5274" y="4124"/>
                  </a:lnTo>
                  <a:lnTo>
                    <a:pt x="5274" y="4124"/>
                  </a:lnTo>
                  <a:lnTo>
                    <a:pt x="5307" y="3989"/>
                  </a:lnTo>
                  <a:lnTo>
                    <a:pt x="5307" y="3584"/>
                  </a:lnTo>
                  <a:lnTo>
                    <a:pt x="5307" y="3009"/>
                  </a:lnTo>
                  <a:lnTo>
                    <a:pt x="5274" y="2671"/>
                  </a:lnTo>
                  <a:lnTo>
                    <a:pt x="5206" y="2333"/>
                  </a:lnTo>
                  <a:lnTo>
                    <a:pt x="5105" y="1961"/>
                  </a:lnTo>
                  <a:lnTo>
                    <a:pt x="4936" y="1623"/>
                  </a:lnTo>
                  <a:lnTo>
                    <a:pt x="4767" y="1251"/>
                  </a:lnTo>
                  <a:lnTo>
                    <a:pt x="4530" y="947"/>
                  </a:lnTo>
                  <a:lnTo>
                    <a:pt x="4226" y="643"/>
                  </a:lnTo>
                  <a:lnTo>
                    <a:pt x="3854" y="372"/>
                  </a:lnTo>
                  <a:lnTo>
                    <a:pt x="3448" y="169"/>
                  </a:lnTo>
                  <a:lnTo>
                    <a:pt x="3212" y="68"/>
                  </a:lnTo>
                  <a:lnTo>
                    <a:pt x="29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457;p71">
              <a:extLst>
                <a:ext uri="{FF2B5EF4-FFF2-40B4-BE49-F238E27FC236}">
                  <a16:creationId xmlns:a16="http://schemas.microsoft.com/office/drawing/2014/main" xmlns="" id="{E38C320C-6798-4311-B2B5-7A880F07D2DD}"/>
                </a:ext>
              </a:extLst>
            </p:cNvPr>
            <p:cNvSpPr/>
            <p:nvPr/>
          </p:nvSpPr>
          <p:spPr>
            <a:xfrm>
              <a:off x="5247100" y="207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2F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58;p71">
              <a:extLst>
                <a:ext uri="{FF2B5EF4-FFF2-40B4-BE49-F238E27FC236}">
                  <a16:creationId xmlns:a16="http://schemas.microsoft.com/office/drawing/2014/main" xmlns="" id="{56A6C973-29F4-4CD8-B15F-9EDC8FA7C119}"/>
                </a:ext>
              </a:extLst>
            </p:cNvPr>
            <p:cNvSpPr/>
            <p:nvPr/>
          </p:nvSpPr>
          <p:spPr>
            <a:xfrm>
              <a:off x="5247100" y="207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459;p71">
              <a:extLst>
                <a:ext uri="{FF2B5EF4-FFF2-40B4-BE49-F238E27FC236}">
                  <a16:creationId xmlns:a16="http://schemas.microsoft.com/office/drawing/2014/main" xmlns="" id="{359F34E7-1205-4E57-8830-C5BECF76E067}"/>
                </a:ext>
              </a:extLst>
            </p:cNvPr>
            <p:cNvSpPr/>
            <p:nvPr/>
          </p:nvSpPr>
          <p:spPr>
            <a:xfrm>
              <a:off x="5247100" y="207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460;p71">
              <a:extLst>
                <a:ext uri="{FF2B5EF4-FFF2-40B4-BE49-F238E27FC236}">
                  <a16:creationId xmlns:a16="http://schemas.microsoft.com/office/drawing/2014/main" xmlns="" id="{7B8A6671-0E6B-49AE-B3D9-72320A573114}"/>
                </a:ext>
              </a:extLst>
            </p:cNvPr>
            <p:cNvSpPr/>
            <p:nvPr/>
          </p:nvSpPr>
          <p:spPr>
            <a:xfrm>
              <a:off x="5247100" y="207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461;p71">
              <a:extLst>
                <a:ext uri="{FF2B5EF4-FFF2-40B4-BE49-F238E27FC236}">
                  <a16:creationId xmlns:a16="http://schemas.microsoft.com/office/drawing/2014/main" xmlns="" id="{BED03488-2378-4F26-B84B-F8CF984A5BBB}"/>
                </a:ext>
              </a:extLst>
            </p:cNvPr>
            <p:cNvSpPr/>
            <p:nvPr/>
          </p:nvSpPr>
          <p:spPr>
            <a:xfrm>
              <a:off x="5136400" y="2121800"/>
              <a:ext cx="2550" cy="2575"/>
            </a:xfrm>
            <a:custGeom>
              <a:avLst/>
              <a:gdLst/>
              <a:ahLst/>
              <a:cxnLst/>
              <a:rect l="l" t="t" r="r" b="b"/>
              <a:pathLst>
                <a:path w="102" h="103" extrusionOk="0"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102" y="102"/>
                  </a:lnTo>
                  <a:lnTo>
                    <a:pt x="102" y="102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34" y="68"/>
                  </a:move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close/>
                  <a:moveTo>
                    <a:pt x="34" y="35"/>
                  </a:move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close/>
                  <a:moveTo>
                    <a:pt x="34" y="35"/>
                  </a:move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17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462;p71">
              <a:extLst>
                <a:ext uri="{FF2B5EF4-FFF2-40B4-BE49-F238E27FC236}">
                  <a16:creationId xmlns:a16="http://schemas.microsoft.com/office/drawing/2014/main" xmlns="" id="{5DAA5A19-7C1D-4F90-B0A0-431C66AACD44}"/>
                </a:ext>
              </a:extLst>
            </p:cNvPr>
            <p:cNvSpPr/>
            <p:nvPr/>
          </p:nvSpPr>
          <p:spPr>
            <a:xfrm>
              <a:off x="5138925" y="212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463;p71">
              <a:extLst>
                <a:ext uri="{FF2B5EF4-FFF2-40B4-BE49-F238E27FC236}">
                  <a16:creationId xmlns:a16="http://schemas.microsoft.com/office/drawing/2014/main" xmlns="" id="{F16CE14D-2D48-4706-BF5A-BCBAF8DCFCFA}"/>
                </a:ext>
              </a:extLst>
            </p:cNvPr>
            <p:cNvSpPr/>
            <p:nvPr/>
          </p:nvSpPr>
          <p:spPr>
            <a:xfrm>
              <a:off x="5138075" y="2123500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464;p71">
              <a:extLst>
                <a:ext uri="{FF2B5EF4-FFF2-40B4-BE49-F238E27FC236}">
                  <a16:creationId xmlns:a16="http://schemas.microsoft.com/office/drawing/2014/main" xmlns="" id="{51D654DE-F13E-4B8A-B506-1BEA145849A8}"/>
                </a:ext>
              </a:extLst>
            </p:cNvPr>
            <p:cNvSpPr/>
            <p:nvPr/>
          </p:nvSpPr>
          <p:spPr>
            <a:xfrm>
              <a:off x="5138075" y="212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465;p71">
              <a:extLst>
                <a:ext uri="{FF2B5EF4-FFF2-40B4-BE49-F238E27FC236}">
                  <a16:creationId xmlns:a16="http://schemas.microsoft.com/office/drawing/2014/main" xmlns="" id="{0C952C3D-8D00-4668-9A03-67D8AADC8404}"/>
                </a:ext>
              </a:extLst>
            </p:cNvPr>
            <p:cNvSpPr/>
            <p:nvPr/>
          </p:nvSpPr>
          <p:spPr>
            <a:xfrm>
              <a:off x="5137250" y="212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466;p71">
              <a:extLst>
                <a:ext uri="{FF2B5EF4-FFF2-40B4-BE49-F238E27FC236}">
                  <a16:creationId xmlns:a16="http://schemas.microsoft.com/office/drawing/2014/main" xmlns="" id="{C695136E-FDF0-4355-A6A1-7B71BFC7C5B9}"/>
                </a:ext>
              </a:extLst>
            </p:cNvPr>
            <p:cNvSpPr/>
            <p:nvPr/>
          </p:nvSpPr>
          <p:spPr>
            <a:xfrm>
              <a:off x="5137250" y="212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467;p71">
              <a:extLst>
                <a:ext uri="{FF2B5EF4-FFF2-40B4-BE49-F238E27FC236}">
                  <a16:creationId xmlns:a16="http://schemas.microsoft.com/office/drawing/2014/main" xmlns="" id="{67F3604E-B6FD-40A1-A89E-0397569E82C5}"/>
                </a:ext>
              </a:extLst>
            </p:cNvPr>
            <p:cNvSpPr/>
            <p:nvPr/>
          </p:nvSpPr>
          <p:spPr>
            <a:xfrm>
              <a:off x="5137250" y="212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468;p71">
              <a:extLst>
                <a:ext uri="{FF2B5EF4-FFF2-40B4-BE49-F238E27FC236}">
                  <a16:creationId xmlns:a16="http://schemas.microsoft.com/office/drawing/2014/main" xmlns="" id="{D36F1AF3-1119-4401-A285-1F284D8E4A72}"/>
                </a:ext>
              </a:extLst>
            </p:cNvPr>
            <p:cNvSpPr/>
            <p:nvPr/>
          </p:nvSpPr>
          <p:spPr>
            <a:xfrm>
              <a:off x="5136400" y="2121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469;p71">
              <a:extLst>
                <a:ext uri="{FF2B5EF4-FFF2-40B4-BE49-F238E27FC236}">
                  <a16:creationId xmlns:a16="http://schemas.microsoft.com/office/drawing/2014/main" xmlns="" id="{57096C3A-CC2A-4AD9-8122-1AE1D7E22DAD}"/>
                </a:ext>
              </a:extLst>
            </p:cNvPr>
            <p:cNvSpPr/>
            <p:nvPr/>
          </p:nvSpPr>
          <p:spPr>
            <a:xfrm>
              <a:off x="5138925" y="2125200"/>
              <a:ext cx="3400" cy="3400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136" y="135"/>
                  </a:moveTo>
                  <a:lnTo>
                    <a:pt x="136" y="135"/>
                  </a:lnTo>
                  <a:lnTo>
                    <a:pt x="136" y="135"/>
                  </a:lnTo>
                  <a:lnTo>
                    <a:pt x="136" y="135"/>
                  </a:lnTo>
                  <a:lnTo>
                    <a:pt x="136" y="135"/>
                  </a:lnTo>
                  <a:close/>
                  <a:moveTo>
                    <a:pt x="102" y="135"/>
                  </a:moveTo>
                  <a:lnTo>
                    <a:pt x="102" y="135"/>
                  </a:lnTo>
                  <a:lnTo>
                    <a:pt x="136" y="135"/>
                  </a:lnTo>
                  <a:lnTo>
                    <a:pt x="136" y="135"/>
                  </a:lnTo>
                  <a:lnTo>
                    <a:pt x="102" y="135"/>
                  </a:lnTo>
                  <a:close/>
                  <a:moveTo>
                    <a:pt x="102" y="135"/>
                  </a:moveTo>
                  <a:lnTo>
                    <a:pt x="102" y="135"/>
                  </a:lnTo>
                  <a:lnTo>
                    <a:pt x="102" y="135"/>
                  </a:lnTo>
                  <a:lnTo>
                    <a:pt x="102" y="135"/>
                  </a:lnTo>
                  <a:lnTo>
                    <a:pt x="102" y="135"/>
                  </a:lnTo>
                  <a:close/>
                  <a:moveTo>
                    <a:pt x="102" y="101"/>
                  </a:moveTo>
                  <a:lnTo>
                    <a:pt x="102" y="101"/>
                  </a:lnTo>
                  <a:lnTo>
                    <a:pt x="102" y="101"/>
                  </a:lnTo>
                  <a:lnTo>
                    <a:pt x="102" y="101"/>
                  </a:lnTo>
                  <a:lnTo>
                    <a:pt x="102" y="101"/>
                  </a:lnTo>
                  <a:close/>
                  <a:moveTo>
                    <a:pt x="68" y="101"/>
                  </a:moveTo>
                  <a:lnTo>
                    <a:pt x="68" y="101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101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34" y="34"/>
                  </a:moveTo>
                  <a:lnTo>
                    <a:pt x="34" y="34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34" y="34"/>
                  </a:lnTo>
                  <a:close/>
                  <a:moveTo>
                    <a:pt x="34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88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470;p71">
              <a:extLst>
                <a:ext uri="{FF2B5EF4-FFF2-40B4-BE49-F238E27FC236}">
                  <a16:creationId xmlns:a16="http://schemas.microsoft.com/office/drawing/2014/main" xmlns="" id="{22D2385B-A375-4299-905C-962B7B0E978E}"/>
                </a:ext>
              </a:extLst>
            </p:cNvPr>
            <p:cNvSpPr/>
            <p:nvPr/>
          </p:nvSpPr>
          <p:spPr>
            <a:xfrm>
              <a:off x="5142300" y="2128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471;p71">
              <a:extLst>
                <a:ext uri="{FF2B5EF4-FFF2-40B4-BE49-F238E27FC236}">
                  <a16:creationId xmlns:a16="http://schemas.microsoft.com/office/drawing/2014/main" xmlns="" id="{E9689E82-A749-4B9C-9FF2-89BBEA8C4EDE}"/>
                </a:ext>
              </a:extLst>
            </p:cNvPr>
            <p:cNvSpPr/>
            <p:nvPr/>
          </p:nvSpPr>
          <p:spPr>
            <a:xfrm>
              <a:off x="5141475" y="2128575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472;p71">
              <a:extLst>
                <a:ext uri="{FF2B5EF4-FFF2-40B4-BE49-F238E27FC236}">
                  <a16:creationId xmlns:a16="http://schemas.microsoft.com/office/drawing/2014/main" xmlns="" id="{18EEBD4F-65F8-48E1-B40A-7043CE968B84}"/>
                </a:ext>
              </a:extLst>
            </p:cNvPr>
            <p:cNvSpPr/>
            <p:nvPr/>
          </p:nvSpPr>
          <p:spPr>
            <a:xfrm>
              <a:off x="5141475" y="2128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473;p71">
              <a:extLst>
                <a:ext uri="{FF2B5EF4-FFF2-40B4-BE49-F238E27FC236}">
                  <a16:creationId xmlns:a16="http://schemas.microsoft.com/office/drawing/2014/main" xmlns="" id="{1F6831D8-BC6F-4CBE-B7F7-DFCCF6788B3F}"/>
                </a:ext>
              </a:extLst>
            </p:cNvPr>
            <p:cNvSpPr/>
            <p:nvPr/>
          </p:nvSpPr>
          <p:spPr>
            <a:xfrm>
              <a:off x="5141475" y="21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474;p71">
              <a:extLst>
                <a:ext uri="{FF2B5EF4-FFF2-40B4-BE49-F238E27FC236}">
                  <a16:creationId xmlns:a16="http://schemas.microsoft.com/office/drawing/2014/main" xmlns="" id="{096DC6D9-1A53-453D-BB1F-E80F235BABB8}"/>
                </a:ext>
              </a:extLst>
            </p:cNvPr>
            <p:cNvSpPr/>
            <p:nvPr/>
          </p:nvSpPr>
          <p:spPr>
            <a:xfrm>
              <a:off x="5140625" y="21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475;p71">
              <a:extLst>
                <a:ext uri="{FF2B5EF4-FFF2-40B4-BE49-F238E27FC236}">
                  <a16:creationId xmlns:a16="http://schemas.microsoft.com/office/drawing/2014/main" xmlns="" id="{AFF204C6-3735-4CF0-A5B8-243248410E0C}"/>
                </a:ext>
              </a:extLst>
            </p:cNvPr>
            <p:cNvSpPr/>
            <p:nvPr/>
          </p:nvSpPr>
          <p:spPr>
            <a:xfrm>
              <a:off x="5140625" y="2126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476;p71">
              <a:extLst>
                <a:ext uri="{FF2B5EF4-FFF2-40B4-BE49-F238E27FC236}">
                  <a16:creationId xmlns:a16="http://schemas.microsoft.com/office/drawing/2014/main" xmlns="" id="{DFB8DDE9-A0F8-41E4-BCF9-538F2D6FC445}"/>
                </a:ext>
              </a:extLst>
            </p:cNvPr>
            <p:cNvSpPr/>
            <p:nvPr/>
          </p:nvSpPr>
          <p:spPr>
            <a:xfrm>
              <a:off x="5139775" y="2126025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477;p71">
              <a:extLst>
                <a:ext uri="{FF2B5EF4-FFF2-40B4-BE49-F238E27FC236}">
                  <a16:creationId xmlns:a16="http://schemas.microsoft.com/office/drawing/2014/main" xmlns="" id="{94F42390-F87D-4749-BC1F-C4D3F6A301BD}"/>
                </a:ext>
              </a:extLst>
            </p:cNvPr>
            <p:cNvSpPr/>
            <p:nvPr/>
          </p:nvSpPr>
          <p:spPr>
            <a:xfrm>
              <a:off x="5139775" y="2126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478;p71">
              <a:extLst>
                <a:ext uri="{FF2B5EF4-FFF2-40B4-BE49-F238E27FC236}">
                  <a16:creationId xmlns:a16="http://schemas.microsoft.com/office/drawing/2014/main" xmlns="" id="{16B1F508-518E-4BC7-BB4F-DB41A44910CB}"/>
                </a:ext>
              </a:extLst>
            </p:cNvPr>
            <p:cNvSpPr/>
            <p:nvPr/>
          </p:nvSpPr>
          <p:spPr>
            <a:xfrm>
              <a:off x="5138925" y="2125200"/>
              <a:ext cx="875" cy="850"/>
            </a:xfrm>
            <a:custGeom>
              <a:avLst/>
              <a:gdLst/>
              <a:ahLst/>
              <a:cxnLst/>
              <a:rect l="l" t="t" r="r" b="b"/>
              <a:pathLst>
                <a:path w="35" h="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479;p71">
              <a:extLst>
                <a:ext uri="{FF2B5EF4-FFF2-40B4-BE49-F238E27FC236}">
                  <a16:creationId xmlns:a16="http://schemas.microsoft.com/office/drawing/2014/main" xmlns="" id="{111F57BB-62C9-4D50-99AF-1D6EF86683D0}"/>
                </a:ext>
              </a:extLst>
            </p:cNvPr>
            <p:cNvSpPr/>
            <p:nvPr/>
          </p:nvSpPr>
          <p:spPr>
            <a:xfrm>
              <a:off x="5115275" y="1974750"/>
              <a:ext cx="132700" cy="154700"/>
            </a:xfrm>
            <a:custGeom>
              <a:avLst/>
              <a:gdLst/>
              <a:ahLst/>
              <a:cxnLst/>
              <a:rect l="l" t="t" r="r" b="b"/>
              <a:pathLst>
                <a:path w="5308" h="6188" extrusionOk="0">
                  <a:moveTo>
                    <a:pt x="3178" y="1"/>
                  </a:moveTo>
                  <a:lnTo>
                    <a:pt x="3279" y="68"/>
                  </a:lnTo>
                  <a:lnTo>
                    <a:pt x="3448" y="238"/>
                  </a:lnTo>
                  <a:lnTo>
                    <a:pt x="3617" y="440"/>
                  </a:lnTo>
                  <a:lnTo>
                    <a:pt x="3719" y="677"/>
                  </a:lnTo>
                  <a:lnTo>
                    <a:pt x="3820" y="880"/>
                  </a:lnTo>
                  <a:lnTo>
                    <a:pt x="3888" y="1116"/>
                  </a:lnTo>
                  <a:lnTo>
                    <a:pt x="3921" y="1319"/>
                  </a:lnTo>
                  <a:lnTo>
                    <a:pt x="3921" y="1556"/>
                  </a:lnTo>
                  <a:lnTo>
                    <a:pt x="3888" y="1793"/>
                  </a:lnTo>
                  <a:lnTo>
                    <a:pt x="3820" y="1995"/>
                  </a:lnTo>
                  <a:lnTo>
                    <a:pt x="3752" y="2232"/>
                  </a:lnTo>
                  <a:lnTo>
                    <a:pt x="3651" y="2435"/>
                  </a:lnTo>
                  <a:lnTo>
                    <a:pt x="3550" y="2638"/>
                  </a:lnTo>
                  <a:lnTo>
                    <a:pt x="3381" y="2840"/>
                  </a:lnTo>
                  <a:lnTo>
                    <a:pt x="3245" y="3009"/>
                  </a:lnTo>
                  <a:lnTo>
                    <a:pt x="3043" y="3178"/>
                  </a:lnTo>
                  <a:lnTo>
                    <a:pt x="2840" y="3314"/>
                  </a:lnTo>
                  <a:lnTo>
                    <a:pt x="2536" y="3483"/>
                  </a:lnTo>
                  <a:lnTo>
                    <a:pt x="2231" y="3618"/>
                  </a:lnTo>
                  <a:lnTo>
                    <a:pt x="1893" y="3686"/>
                  </a:lnTo>
                  <a:lnTo>
                    <a:pt x="1589" y="3719"/>
                  </a:lnTo>
                  <a:lnTo>
                    <a:pt x="1183" y="3652"/>
                  </a:lnTo>
                  <a:lnTo>
                    <a:pt x="947" y="3618"/>
                  </a:lnTo>
                  <a:lnTo>
                    <a:pt x="710" y="3483"/>
                  </a:lnTo>
                  <a:lnTo>
                    <a:pt x="507" y="3348"/>
                  </a:lnTo>
                  <a:lnTo>
                    <a:pt x="338" y="3212"/>
                  </a:lnTo>
                  <a:lnTo>
                    <a:pt x="203" y="3077"/>
                  </a:lnTo>
                  <a:lnTo>
                    <a:pt x="102" y="2942"/>
                  </a:lnTo>
                  <a:lnTo>
                    <a:pt x="34" y="3280"/>
                  </a:lnTo>
                  <a:lnTo>
                    <a:pt x="0" y="3618"/>
                  </a:lnTo>
                  <a:lnTo>
                    <a:pt x="34" y="3956"/>
                  </a:lnTo>
                  <a:lnTo>
                    <a:pt x="102" y="4328"/>
                  </a:lnTo>
                  <a:lnTo>
                    <a:pt x="203" y="4700"/>
                  </a:lnTo>
                  <a:lnTo>
                    <a:pt x="372" y="5072"/>
                  </a:lnTo>
                  <a:lnTo>
                    <a:pt x="575" y="5477"/>
                  </a:lnTo>
                  <a:lnTo>
                    <a:pt x="845" y="5883"/>
                  </a:lnTo>
                  <a:lnTo>
                    <a:pt x="879" y="5917"/>
                  </a:lnTo>
                  <a:lnTo>
                    <a:pt x="879" y="5950"/>
                  </a:lnTo>
                  <a:lnTo>
                    <a:pt x="913" y="5950"/>
                  </a:lnTo>
                  <a:lnTo>
                    <a:pt x="947" y="5984"/>
                  </a:lnTo>
                  <a:lnTo>
                    <a:pt x="947" y="6018"/>
                  </a:lnTo>
                  <a:lnTo>
                    <a:pt x="980" y="6052"/>
                  </a:lnTo>
                  <a:lnTo>
                    <a:pt x="1014" y="6086"/>
                  </a:lnTo>
                  <a:lnTo>
                    <a:pt x="1014" y="6119"/>
                  </a:lnTo>
                  <a:lnTo>
                    <a:pt x="1048" y="6119"/>
                  </a:lnTo>
                  <a:lnTo>
                    <a:pt x="1048" y="6153"/>
                  </a:lnTo>
                  <a:lnTo>
                    <a:pt x="1082" y="6153"/>
                  </a:lnTo>
                  <a:lnTo>
                    <a:pt x="1082" y="6187"/>
                  </a:lnTo>
                  <a:lnTo>
                    <a:pt x="1690" y="5308"/>
                  </a:lnTo>
                  <a:lnTo>
                    <a:pt x="1995" y="5376"/>
                  </a:lnTo>
                  <a:lnTo>
                    <a:pt x="2366" y="5443"/>
                  </a:lnTo>
                  <a:lnTo>
                    <a:pt x="2772" y="5477"/>
                  </a:lnTo>
                  <a:lnTo>
                    <a:pt x="3076" y="5443"/>
                  </a:lnTo>
                  <a:lnTo>
                    <a:pt x="3414" y="5410"/>
                  </a:lnTo>
                  <a:lnTo>
                    <a:pt x="3719" y="5308"/>
                  </a:lnTo>
                  <a:lnTo>
                    <a:pt x="4057" y="5207"/>
                  </a:lnTo>
                  <a:lnTo>
                    <a:pt x="4395" y="5004"/>
                  </a:lnTo>
                  <a:lnTo>
                    <a:pt x="4699" y="4767"/>
                  </a:lnTo>
                  <a:lnTo>
                    <a:pt x="5003" y="4463"/>
                  </a:lnTo>
                  <a:lnTo>
                    <a:pt x="5274" y="4057"/>
                  </a:lnTo>
                  <a:lnTo>
                    <a:pt x="5307" y="3888"/>
                  </a:lnTo>
                  <a:lnTo>
                    <a:pt x="5307" y="3483"/>
                  </a:lnTo>
                  <a:lnTo>
                    <a:pt x="5307" y="2942"/>
                  </a:lnTo>
                  <a:lnTo>
                    <a:pt x="5274" y="2638"/>
                  </a:lnTo>
                  <a:lnTo>
                    <a:pt x="5206" y="2300"/>
                  </a:lnTo>
                  <a:lnTo>
                    <a:pt x="5105" y="1962"/>
                  </a:lnTo>
                  <a:lnTo>
                    <a:pt x="4969" y="1623"/>
                  </a:lnTo>
                  <a:lnTo>
                    <a:pt x="4800" y="1285"/>
                  </a:lnTo>
                  <a:lnTo>
                    <a:pt x="4598" y="981"/>
                  </a:lnTo>
                  <a:lnTo>
                    <a:pt x="4327" y="677"/>
                  </a:lnTo>
                  <a:lnTo>
                    <a:pt x="4023" y="407"/>
                  </a:lnTo>
                  <a:lnTo>
                    <a:pt x="3651" y="170"/>
                  </a:lnTo>
                  <a:lnTo>
                    <a:pt x="3178" y="1"/>
                  </a:lnTo>
                  <a:close/>
                </a:path>
              </a:pathLst>
            </a:custGeom>
            <a:solidFill>
              <a:srgbClr val="551A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480;p71">
              <a:extLst>
                <a:ext uri="{FF2B5EF4-FFF2-40B4-BE49-F238E27FC236}">
                  <a16:creationId xmlns:a16="http://schemas.microsoft.com/office/drawing/2014/main" xmlns="" id="{3C97E1DE-BEDA-4B31-9C8C-B1E421E90BC1}"/>
                </a:ext>
              </a:extLst>
            </p:cNvPr>
            <p:cNvSpPr/>
            <p:nvPr/>
          </p:nvSpPr>
          <p:spPr>
            <a:xfrm>
              <a:off x="5115275" y="1974750"/>
              <a:ext cx="132700" cy="154700"/>
            </a:xfrm>
            <a:custGeom>
              <a:avLst/>
              <a:gdLst/>
              <a:ahLst/>
              <a:cxnLst/>
              <a:rect l="l" t="t" r="r" b="b"/>
              <a:pathLst>
                <a:path w="5308" h="6188" fill="none" extrusionOk="0">
                  <a:moveTo>
                    <a:pt x="3178" y="1"/>
                  </a:moveTo>
                  <a:lnTo>
                    <a:pt x="3178" y="1"/>
                  </a:lnTo>
                  <a:lnTo>
                    <a:pt x="3279" y="68"/>
                  </a:lnTo>
                  <a:lnTo>
                    <a:pt x="3279" y="68"/>
                  </a:lnTo>
                  <a:lnTo>
                    <a:pt x="3448" y="238"/>
                  </a:lnTo>
                  <a:lnTo>
                    <a:pt x="3617" y="440"/>
                  </a:lnTo>
                  <a:lnTo>
                    <a:pt x="3719" y="677"/>
                  </a:lnTo>
                  <a:lnTo>
                    <a:pt x="3820" y="880"/>
                  </a:lnTo>
                  <a:lnTo>
                    <a:pt x="3888" y="1116"/>
                  </a:lnTo>
                  <a:lnTo>
                    <a:pt x="3921" y="1319"/>
                  </a:lnTo>
                  <a:lnTo>
                    <a:pt x="3921" y="1556"/>
                  </a:lnTo>
                  <a:lnTo>
                    <a:pt x="3888" y="1793"/>
                  </a:lnTo>
                  <a:lnTo>
                    <a:pt x="3820" y="1995"/>
                  </a:lnTo>
                  <a:lnTo>
                    <a:pt x="3752" y="2232"/>
                  </a:lnTo>
                  <a:lnTo>
                    <a:pt x="3651" y="2435"/>
                  </a:lnTo>
                  <a:lnTo>
                    <a:pt x="3550" y="2638"/>
                  </a:lnTo>
                  <a:lnTo>
                    <a:pt x="3381" y="2840"/>
                  </a:lnTo>
                  <a:lnTo>
                    <a:pt x="3245" y="3009"/>
                  </a:lnTo>
                  <a:lnTo>
                    <a:pt x="3043" y="3178"/>
                  </a:lnTo>
                  <a:lnTo>
                    <a:pt x="2840" y="3314"/>
                  </a:lnTo>
                  <a:lnTo>
                    <a:pt x="2840" y="3314"/>
                  </a:lnTo>
                  <a:lnTo>
                    <a:pt x="2536" y="3483"/>
                  </a:lnTo>
                  <a:lnTo>
                    <a:pt x="2231" y="3618"/>
                  </a:lnTo>
                  <a:lnTo>
                    <a:pt x="1893" y="3686"/>
                  </a:lnTo>
                  <a:lnTo>
                    <a:pt x="1589" y="3719"/>
                  </a:lnTo>
                  <a:lnTo>
                    <a:pt x="1589" y="3719"/>
                  </a:lnTo>
                  <a:lnTo>
                    <a:pt x="1183" y="3652"/>
                  </a:lnTo>
                  <a:lnTo>
                    <a:pt x="1183" y="3652"/>
                  </a:lnTo>
                  <a:lnTo>
                    <a:pt x="947" y="3618"/>
                  </a:lnTo>
                  <a:lnTo>
                    <a:pt x="710" y="3483"/>
                  </a:lnTo>
                  <a:lnTo>
                    <a:pt x="507" y="3348"/>
                  </a:lnTo>
                  <a:lnTo>
                    <a:pt x="338" y="3212"/>
                  </a:lnTo>
                  <a:lnTo>
                    <a:pt x="338" y="3212"/>
                  </a:lnTo>
                  <a:lnTo>
                    <a:pt x="203" y="3077"/>
                  </a:lnTo>
                  <a:lnTo>
                    <a:pt x="102" y="2942"/>
                  </a:lnTo>
                  <a:lnTo>
                    <a:pt x="102" y="2942"/>
                  </a:lnTo>
                  <a:lnTo>
                    <a:pt x="34" y="3280"/>
                  </a:lnTo>
                  <a:lnTo>
                    <a:pt x="0" y="3618"/>
                  </a:lnTo>
                  <a:lnTo>
                    <a:pt x="34" y="3956"/>
                  </a:lnTo>
                  <a:lnTo>
                    <a:pt x="102" y="4328"/>
                  </a:lnTo>
                  <a:lnTo>
                    <a:pt x="203" y="4700"/>
                  </a:lnTo>
                  <a:lnTo>
                    <a:pt x="372" y="5072"/>
                  </a:lnTo>
                  <a:lnTo>
                    <a:pt x="575" y="5477"/>
                  </a:lnTo>
                  <a:lnTo>
                    <a:pt x="845" y="5883"/>
                  </a:lnTo>
                  <a:lnTo>
                    <a:pt x="845" y="5883"/>
                  </a:lnTo>
                  <a:lnTo>
                    <a:pt x="845" y="5883"/>
                  </a:lnTo>
                  <a:lnTo>
                    <a:pt x="845" y="5883"/>
                  </a:lnTo>
                  <a:lnTo>
                    <a:pt x="879" y="5917"/>
                  </a:lnTo>
                  <a:lnTo>
                    <a:pt x="879" y="5917"/>
                  </a:lnTo>
                  <a:lnTo>
                    <a:pt x="879" y="5917"/>
                  </a:lnTo>
                  <a:lnTo>
                    <a:pt x="879" y="5917"/>
                  </a:lnTo>
                  <a:lnTo>
                    <a:pt x="879" y="5917"/>
                  </a:lnTo>
                  <a:lnTo>
                    <a:pt x="879" y="5917"/>
                  </a:lnTo>
                  <a:lnTo>
                    <a:pt x="879" y="5917"/>
                  </a:lnTo>
                  <a:lnTo>
                    <a:pt x="879" y="5917"/>
                  </a:lnTo>
                  <a:lnTo>
                    <a:pt x="879" y="5950"/>
                  </a:lnTo>
                  <a:lnTo>
                    <a:pt x="879" y="5950"/>
                  </a:lnTo>
                  <a:lnTo>
                    <a:pt x="879" y="5950"/>
                  </a:lnTo>
                  <a:lnTo>
                    <a:pt x="879" y="5950"/>
                  </a:lnTo>
                  <a:lnTo>
                    <a:pt x="913" y="5950"/>
                  </a:lnTo>
                  <a:lnTo>
                    <a:pt x="913" y="5950"/>
                  </a:lnTo>
                  <a:lnTo>
                    <a:pt x="913" y="5950"/>
                  </a:lnTo>
                  <a:lnTo>
                    <a:pt x="913" y="5950"/>
                  </a:lnTo>
                  <a:lnTo>
                    <a:pt x="913" y="5950"/>
                  </a:lnTo>
                  <a:lnTo>
                    <a:pt x="913" y="5950"/>
                  </a:lnTo>
                  <a:lnTo>
                    <a:pt x="947" y="5984"/>
                  </a:lnTo>
                  <a:lnTo>
                    <a:pt x="947" y="5984"/>
                  </a:lnTo>
                  <a:lnTo>
                    <a:pt x="947" y="5984"/>
                  </a:lnTo>
                  <a:lnTo>
                    <a:pt x="947" y="5984"/>
                  </a:lnTo>
                  <a:lnTo>
                    <a:pt x="947" y="5984"/>
                  </a:lnTo>
                  <a:lnTo>
                    <a:pt x="947" y="5984"/>
                  </a:lnTo>
                  <a:lnTo>
                    <a:pt x="947" y="6018"/>
                  </a:lnTo>
                  <a:lnTo>
                    <a:pt x="947" y="6018"/>
                  </a:lnTo>
                  <a:lnTo>
                    <a:pt x="980" y="6052"/>
                  </a:lnTo>
                  <a:lnTo>
                    <a:pt x="980" y="6052"/>
                  </a:lnTo>
                  <a:lnTo>
                    <a:pt x="980" y="6052"/>
                  </a:lnTo>
                  <a:lnTo>
                    <a:pt x="980" y="6052"/>
                  </a:lnTo>
                  <a:lnTo>
                    <a:pt x="980" y="6052"/>
                  </a:lnTo>
                  <a:lnTo>
                    <a:pt x="980" y="6052"/>
                  </a:lnTo>
                  <a:lnTo>
                    <a:pt x="980" y="6052"/>
                  </a:lnTo>
                  <a:lnTo>
                    <a:pt x="980" y="6052"/>
                  </a:lnTo>
                  <a:lnTo>
                    <a:pt x="1014" y="6086"/>
                  </a:lnTo>
                  <a:lnTo>
                    <a:pt x="1014" y="6086"/>
                  </a:lnTo>
                  <a:lnTo>
                    <a:pt x="1014" y="6086"/>
                  </a:lnTo>
                  <a:lnTo>
                    <a:pt x="1014" y="6086"/>
                  </a:lnTo>
                  <a:lnTo>
                    <a:pt x="1014" y="6086"/>
                  </a:lnTo>
                  <a:lnTo>
                    <a:pt x="1014" y="6086"/>
                  </a:lnTo>
                  <a:lnTo>
                    <a:pt x="1014" y="6119"/>
                  </a:lnTo>
                  <a:lnTo>
                    <a:pt x="1014" y="6119"/>
                  </a:lnTo>
                  <a:lnTo>
                    <a:pt x="1014" y="6119"/>
                  </a:lnTo>
                  <a:lnTo>
                    <a:pt x="1014" y="6119"/>
                  </a:lnTo>
                  <a:lnTo>
                    <a:pt x="1048" y="6119"/>
                  </a:lnTo>
                  <a:lnTo>
                    <a:pt x="1048" y="6119"/>
                  </a:lnTo>
                  <a:lnTo>
                    <a:pt x="1048" y="6119"/>
                  </a:lnTo>
                  <a:lnTo>
                    <a:pt x="1048" y="6119"/>
                  </a:lnTo>
                  <a:lnTo>
                    <a:pt x="1048" y="6153"/>
                  </a:lnTo>
                  <a:lnTo>
                    <a:pt x="1048" y="6153"/>
                  </a:lnTo>
                  <a:lnTo>
                    <a:pt x="1048" y="6153"/>
                  </a:lnTo>
                  <a:lnTo>
                    <a:pt x="1048" y="6153"/>
                  </a:lnTo>
                  <a:lnTo>
                    <a:pt x="1048" y="6153"/>
                  </a:lnTo>
                  <a:lnTo>
                    <a:pt x="1048" y="6153"/>
                  </a:lnTo>
                  <a:lnTo>
                    <a:pt x="1082" y="6153"/>
                  </a:lnTo>
                  <a:lnTo>
                    <a:pt x="1082" y="6153"/>
                  </a:lnTo>
                  <a:lnTo>
                    <a:pt x="1082" y="6153"/>
                  </a:lnTo>
                  <a:lnTo>
                    <a:pt x="1082" y="6153"/>
                  </a:lnTo>
                  <a:lnTo>
                    <a:pt x="1082" y="6153"/>
                  </a:lnTo>
                  <a:lnTo>
                    <a:pt x="1082" y="6153"/>
                  </a:lnTo>
                  <a:lnTo>
                    <a:pt x="1082" y="6187"/>
                  </a:lnTo>
                  <a:lnTo>
                    <a:pt x="1690" y="5308"/>
                  </a:lnTo>
                  <a:lnTo>
                    <a:pt x="1690" y="5308"/>
                  </a:lnTo>
                  <a:lnTo>
                    <a:pt x="1995" y="5376"/>
                  </a:lnTo>
                  <a:lnTo>
                    <a:pt x="2366" y="5443"/>
                  </a:lnTo>
                  <a:lnTo>
                    <a:pt x="2772" y="5477"/>
                  </a:lnTo>
                  <a:lnTo>
                    <a:pt x="2772" y="5477"/>
                  </a:lnTo>
                  <a:lnTo>
                    <a:pt x="3076" y="5443"/>
                  </a:lnTo>
                  <a:lnTo>
                    <a:pt x="3414" y="5410"/>
                  </a:lnTo>
                  <a:lnTo>
                    <a:pt x="3719" y="5308"/>
                  </a:lnTo>
                  <a:lnTo>
                    <a:pt x="4057" y="5207"/>
                  </a:lnTo>
                  <a:lnTo>
                    <a:pt x="4395" y="5004"/>
                  </a:lnTo>
                  <a:lnTo>
                    <a:pt x="4699" y="4767"/>
                  </a:lnTo>
                  <a:lnTo>
                    <a:pt x="5003" y="4463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274" y="4057"/>
                  </a:lnTo>
                  <a:lnTo>
                    <a:pt x="5307" y="3888"/>
                  </a:lnTo>
                  <a:lnTo>
                    <a:pt x="5307" y="3483"/>
                  </a:lnTo>
                  <a:lnTo>
                    <a:pt x="5307" y="2942"/>
                  </a:lnTo>
                  <a:lnTo>
                    <a:pt x="5274" y="2638"/>
                  </a:lnTo>
                  <a:lnTo>
                    <a:pt x="5206" y="2300"/>
                  </a:lnTo>
                  <a:lnTo>
                    <a:pt x="5105" y="1962"/>
                  </a:lnTo>
                  <a:lnTo>
                    <a:pt x="4969" y="1623"/>
                  </a:lnTo>
                  <a:lnTo>
                    <a:pt x="4800" y="1285"/>
                  </a:lnTo>
                  <a:lnTo>
                    <a:pt x="4598" y="981"/>
                  </a:lnTo>
                  <a:lnTo>
                    <a:pt x="4327" y="677"/>
                  </a:lnTo>
                  <a:lnTo>
                    <a:pt x="4023" y="407"/>
                  </a:lnTo>
                  <a:lnTo>
                    <a:pt x="3651" y="170"/>
                  </a:lnTo>
                  <a:lnTo>
                    <a:pt x="31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481;p71">
              <a:extLst>
                <a:ext uri="{FF2B5EF4-FFF2-40B4-BE49-F238E27FC236}">
                  <a16:creationId xmlns:a16="http://schemas.microsoft.com/office/drawing/2014/main" xmlns="" id="{AEF38B2A-BED0-4D50-AFBD-234EF8819674}"/>
                </a:ext>
              </a:extLst>
            </p:cNvPr>
            <p:cNvSpPr/>
            <p:nvPr/>
          </p:nvSpPr>
          <p:spPr>
            <a:xfrm>
              <a:off x="5146525" y="2041525"/>
              <a:ext cx="87925" cy="82000"/>
            </a:xfrm>
            <a:custGeom>
              <a:avLst/>
              <a:gdLst/>
              <a:ahLst/>
              <a:cxnLst/>
              <a:rect l="l" t="t" r="r" b="b"/>
              <a:pathLst>
                <a:path w="3517" h="3280" extrusionOk="0">
                  <a:moveTo>
                    <a:pt x="3517" y="0"/>
                  </a:moveTo>
                  <a:lnTo>
                    <a:pt x="3449" y="68"/>
                  </a:lnTo>
                  <a:lnTo>
                    <a:pt x="3280" y="305"/>
                  </a:lnTo>
                  <a:lnTo>
                    <a:pt x="3179" y="440"/>
                  </a:lnTo>
                  <a:lnTo>
                    <a:pt x="3043" y="575"/>
                  </a:lnTo>
                  <a:lnTo>
                    <a:pt x="2671" y="846"/>
                  </a:lnTo>
                  <a:lnTo>
                    <a:pt x="2300" y="1082"/>
                  </a:lnTo>
                  <a:lnTo>
                    <a:pt x="1928" y="1251"/>
                  </a:lnTo>
                  <a:lnTo>
                    <a:pt x="1590" y="1420"/>
                  </a:lnTo>
                  <a:lnTo>
                    <a:pt x="1252" y="1623"/>
                  </a:lnTo>
                  <a:lnTo>
                    <a:pt x="914" y="1860"/>
                  </a:lnTo>
                  <a:lnTo>
                    <a:pt x="711" y="1995"/>
                  </a:lnTo>
                  <a:lnTo>
                    <a:pt x="542" y="2164"/>
                  </a:lnTo>
                  <a:lnTo>
                    <a:pt x="373" y="2333"/>
                  </a:lnTo>
                  <a:lnTo>
                    <a:pt x="238" y="2536"/>
                  </a:lnTo>
                  <a:lnTo>
                    <a:pt x="136" y="2705"/>
                  </a:lnTo>
                  <a:lnTo>
                    <a:pt x="69" y="2908"/>
                  </a:lnTo>
                  <a:lnTo>
                    <a:pt x="1" y="3178"/>
                  </a:lnTo>
                  <a:lnTo>
                    <a:pt x="1" y="3279"/>
                  </a:lnTo>
                  <a:lnTo>
                    <a:pt x="69" y="3178"/>
                  </a:lnTo>
                  <a:lnTo>
                    <a:pt x="170" y="2941"/>
                  </a:lnTo>
                  <a:lnTo>
                    <a:pt x="238" y="2772"/>
                  </a:lnTo>
                  <a:lnTo>
                    <a:pt x="339" y="2603"/>
                  </a:lnTo>
                  <a:lnTo>
                    <a:pt x="508" y="2434"/>
                  </a:lnTo>
                  <a:lnTo>
                    <a:pt x="643" y="2299"/>
                  </a:lnTo>
                  <a:lnTo>
                    <a:pt x="1015" y="2029"/>
                  </a:lnTo>
                  <a:lnTo>
                    <a:pt x="1353" y="1826"/>
                  </a:lnTo>
                  <a:lnTo>
                    <a:pt x="1691" y="1657"/>
                  </a:lnTo>
                  <a:lnTo>
                    <a:pt x="2029" y="1488"/>
                  </a:lnTo>
                  <a:lnTo>
                    <a:pt x="2401" y="1285"/>
                  </a:lnTo>
                  <a:lnTo>
                    <a:pt x="2773" y="1015"/>
                  </a:lnTo>
                  <a:lnTo>
                    <a:pt x="3145" y="677"/>
                  </a:lnTo>
                  <a:lnTo>
                    <a:pt x="3280" y="507"/>
                  </a:lnTo>
                  <a:lnTo>
                    <a:pt x="3381" y="372"/>
                  </a:lnTo>
                  <a:lnTo>
                    <a:pt x="3483" y="102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5482;p71">
            <a:extLst>
              <a:ext uri="{FF2B5EF4-FFF2-40B4-BE49-F238E27FC236}">
                <a16:creationId xmlns:a16="http://schemas.microsoft.com/office/drawing/2014/main" xmlns="" id="{885EB585-6500-4A10-91B6-829E312C223D}"/>
              </a:ext>
            </a:extLst>
          </p:cNvPr>
          <p:cNvGrpSpPr/>
          <p:nvPr/>
        </p:nvGrpSpPr>
        <p:grpSpPr>
          <a:xfrm>
            <a:off x="429463" y="2593133"/>
            <a:ext cx="1030352" cy="2441432"/>
            <a:chOff x="3091225" y="1786300"/>
            <a:chExt cx="761475" cy="1804325"/>
          </a:xfrm>
        </p:grpSpPr>
        <p:sp>
          <p:nvSpPr>
            <p:cNvPr id="311" name="Google Shape;5483;p71">
              <a:extLst>
                <a:ext uri="{FF2B5EF4-FFF2-40B4-BE49-F238E27FC236}">
                  <a16:creationId xmlns:a16="http://schemas.microsoft.com/office/drawing/2014/main" xmlns="" id="{C0D18613-ABAE-44E2-B9C2-34997377C5A0}"/>
                </a:ext>
              </a:extLst>
            </p:cNvPr>
            <p:cNvSpPr/>
            <p:nvPr/>
          </p:nvSpPr>
          <p:spPr>
            <a:xfrm>
              <a:off x="3093750" y="1981525"/>
              <a:ext cx="567950" cy="630475"/>
            </a:xfrm>
            <a:custGeom>
              <a:avLst/>
              <a:gdLst/>
              <a:ahLst/>
              <a:cxnLst/>
              <a:rect l="l" t="t" r="r" b="b"/>
              <a:pathLst>
                <a:path w="22718" h="25219" extrusionOk="0">
                  <a:moveTo>
                    <a:pt x="15686" y="0"/>
                  </a:moveTo>
                  <a:lnTo>
                    <a:pt x="13827" y="34"/>
                  </a:lnTo>
                  <a:lnTo>
                    <a:pt x="11866" y="136"/>
                  </a:lnTo>
                  <a:lnTo>
                    <a:pt x="9905" y="338"/>
                  </a:lnTo>
                  <a:lnTo>
                    <a:pt x="8925" y="440"/>
                  </a:lnTo>
                  <a:lnTo>
                    <a:pt x="7945" y="575"/>
                  </a:lnTo>
                  <a:lnTo>
                    <a:pt x="7032" y="744"/>
                  </a:lnTo>
                  <a:lnTo>
                    <a:pt x="6119" y="913"/>
                  </a:lnTo>
                  <a:lnTo>
                    <a:pt x="5240" y="1116"/>
                  </a:lnTo>
                  <a:lnTo>
                    <a:pt x="4395" y="1319"/>
                  </a:lnTo>
                  <a:lnTo>
                    <a:pt x="3618" y="1555"/>
                  </a:lnTo>
                  <a:lnTo>
                    <a:pt x="2908" y="1792"/>
                  </a:lnTo>
                  <a:lnTo>
                    <a:pt x="2232" y="2096"/>
                  </a:lnTo>
                  <a:lnTo>
                    <a:pt x="1657" y="2367"/>
                  </a:lnTo>
                  <a:lnTo>
                    <a:pt x="1150" y="2705"/>
                  </a:lnTo>
                  <a:lnTo>
                    <a:pt x="711" y="3009"/>
                  </a:lnTo>
                  <a:lnTo>
                    <a:pt x="508" y="3212"/>
                  </a:lnTo>
                  <a:lnTo>
                    <a:pt x="372" y="3381"/>
                  </a:lnTo>
                  <a:lnTo>
                    <a:pt x="237" y="3550"/>
                  </a:lnTo>
                  <a:lnTo>
                    <a:pt x="102" y="3753"/>
                  </a:lnTo>
                  <a:lnTo>
                    <a:pt x="68" y="4496"/>
                  </a:lnTo>
                  <a:lnTo>
                    <a:pt x="34" y="6525"/>
                  </a:lnTo>
                  <a:lnTo>
                    <a:pt x="1" y="9398"/>
                  </a:lnTo>
                  <a:lnTo>
                    <a:pt x="1" y="11054"/>
                  </a:lnTo>
                  <a:lnTo>
                    <a:pt x="34" y="12778"/>
                  </a:lnTo>
                  <a:lnTo>
                    <a:pt x="68" y="14502"/>
                  </a:lnTo>
                  <a:lnTo>
                    <a:pt x="170" y="16260"/>
                  </a:lnTo>
                  <a:lnTo>
                    <a:pt x="305" y="17917"/>
                  </a:lnTo>
                  <a:lnTo>
                    <a:pt x="508" y="19472"/>
                  </a:lnTo>
                  <a:lnTo>
                    <a:pt x="609" y="20181"/>
                  </a:lnTo>
                  <a:lnTo>
                    <a:pt x="744" y="20858"/>
                  </a:lnTo>
                  <a:lnTo>
                    <a:pt x="880" y="21466"/>
                  </a:lnTo>
                  <a:lnTo>
                    <a:pt x="1049" y="22041"/>
                  </a:lnTo>
                  <a:lnTo>
                    <a:pt x="1218" y="22514"/>
                  </a:lnTo>
                  <a:lnTo>
                    <a:pt x="1420" y="22953"/>
                  </a:lnTo>
                  <a:lnTo>
                    <a:pt x="1623" y="23291"/>
                  </a:lnTo>
                  <a:lnTo>
                    <a:pt x="1860" y="23562"/>
                  </a:lnTo>
                  <a:lnTo>
                    <a:pt x="2130" y="23765"/>
                  </a:lnTo>
                  <a:lnTo>
                    <a:pt x="2468" y="23968"/>
                  </a:lnTo>
                  <a:lnTo>
                    <a:pt x="2874" y="24170"/>
                  </a:lnTo>
                  <a:lnTo>
                    <a:pt x="3347" y="24339"/>
                  </a:lnTo>
                  <a:lnTo>
                    <a:pt x="3854" y="24475"/>
                  </a:lnTo>
                  <a:lnTo>
                    <a:pt x="4429" y="24610"/>
                  </a:lnTo>
                  <a:lnTo>
                    <a:pt x="5038" y="24745"/>
                  </a:lnTo>
                  <a:lnTo>
                    <a:pt x="5680" y="24846"/>
                  </a:lnTo>
                  <a:lnTo>
                    <a:pt x="7100" y="25016"/>
                  </a:lnTo>
                  <a:lnTo>
                    <a:pt x="8587" y="25151"/>
                  </a:lnTo>
                  <a:lnTo>
                    <a:pt x="10176" y="25218"/>
                  </a:lnTo>
                  <a:lnTo>
                    <a:pt x="11765" y="25218"/>
                  </a:lnTo>
                  <a:lnTo>
                    <a:pt x="13353" y="25185"/>
                  </a:lnTo>
                  <a:lnTo>
                    <a:pt x="14908" y="25117"/>
                  </a:lnTo>
                  <a:lnTo>
                    <a:pt x="16396" y="24982"/>
                  </a:lnTo>
                  <a:lnTo>
                    <a:pt x="17714" y="24779"/>
                  </a:lnTo>
                  <a:lnTo>
                    <a:pt x="18931" y="24576"/>
                  </a:lnTo>
                  <a:lnTo>
                    <a:pt x="19438" y="24441"/>
                  </a:lnTo>
                  <a:lnTo>
                    <a:pt x="19912" y="24306"/>
                  </a:lnTo>
                  <a:lnTo>
                    <a:pt x="20351" y="24170"/>
                  </a:lnTo>
                  <a:lnTo>
                    <a:pt x="20689" y="24001"/>
                  </a:lnTo>
                  <a:lnTo>
                    <a:pt x="20993" y="23832"/>
                  </a:lnTo>
                  <a:lnTo>
                    <a:pt x="21196" y="23663"/>
                  </a:lnTo>
                  <a:lnTo>
                    <a:pt x="21365" y="23461"/>
                  </a:lnTo>
                  <a:lnTo>
                    <a:pt x="21534" y="23224"/>
                  </a:lnTo>
                  <a:lnTo>
                    <a:pt x="21636" y="22953"/>
                  </a:lnTo>
                  <a:lnTo>
                    <a:pt x="21737" y="22649"/>
                  </a:lnTo>
                  <a:lnTo>
                    <a:pt x="21838" y="22345"/>
                  </a:lnTo>
                  <a:lnTo>
                    <a:pt x="21906" y="22007"/>
                  </a:lnTo>
                  <a:lnTo>
                    <a:pt x="22007" y="21229"/>
                  </a:lnTo>
                  <a:lnTo>
                    <a:pt x="22007" y="20384"/>
                  </a:lnTo>
                  <a:lnTo>
                    <a:pt x="22007" y="19505"/>
                  </a:lnTo>
                  <a:lnTo>
                    <a:pt x="21940" y="18593"/>
                  </a:lnTo>
                  <a:lnTo>
                    <a:pt x="21872" y="17612"/>
                  </a:lnTo>
                  <a:lnTo>
                    <a:pt x="21636" y="15753"/>
                  </a:lnTo>
                  <a:lnTo>
                    <a:pt x="21399" y="13995"/>
                  </a:lnTo>
                  <a:lnTo>
                    <a:pt x="21230" y="12508"/>
                  </a:lnTo>
                  <a:lnTo>
                    <a:pt x="21196" y="11933"/>
                  </a:lnTo>
                  <a:lnTo>
                    <a:pt x="21196" y="11460"/>
                  </a:lnTo>
                  <a:lnTo>
                    <a:pt x="21264" y="11021"/>
                  </a:lnTo>
                  <a:lnTo>
                    <a:pt x="21331" y="10513"/>
                  </a:lnTo>
                  <a:lnTo>
                    <a:pt x="21602" y="9263"/>
                  </a:lnTo>
                  <a:lnTo>
                    <a:pt x="21906" y="7877"/>
                  </a:lnTo>
                  <a:lnTo>
                    <a:pt x="22244" y="6389"/>
                  </a:lnTo>
                  <a:lnTo>
                    <a:pt x="22514" y="4868"/>
                  </a:lnTo>
                  <a:lnTo>
                    <a:pt x="22616" y="4158"/>
                  </a:lnTo>
                  <a:lnTo>
                    <a:pt x="22684" y="3448"/>
                  </a:lnTo>
                  <a:lnTo>
                    <a:pt x="22717" y="2806"/>
                  </a:lnTo>
                  <a:lnTo>
                    <a:pt x="22717" y="2231"/>
                  </a:lnTo>
                  <a:lnTo>
                    <a:pt x="22684" y="1691"/>
                  </a:lnTo>
                  <a:lnTo>
                    <a:pt x="22582" y="1251"/>
                  </a:lnTo>
                  <a:lnTo>
                    <a:pt x="22514" y="1150"/>
                  </a:lnTo>
                  <a:lnTo>
                    <a:pt x="22447" y="1048"/>
                  </a:lnTo>
                  <a:lnTo>
                    <a:pt x="22210" y="879"/>
                  </a:lnTo>
                  <a:lnTo>
                    <a:pt x="21906" y="710"/>
                  </a:lnTo>
                  <a:lnTo>
                    <a:pt x="21500" y="575"/>
                  </a:lnTo>
                  <a:lnTo>
                    <a:pt x="20993" y="440"/>
                  </a:lnTo>
                  <a:lnTo>
                    <a:pt x="20419" y="305"/>
                  </a:lnTo>
                  <a:lnTo>
                    <a:pt x="19776" y="237"/>
                  </a:lnTo>
                  <a:lnTo>
                    <a:pt x="19066" y="136"/>
                  </a:lnTo>
                  <a:lnTo>
                    <a:pt x="18289" y="68"/>
                  </a:lnTo>
                  <a:lnTo>
                    <a:pt x="17478" y="34"/>
                  </a:lnTo>
                  <a:lnTo>
                    <a:pt x="15686" y="0"/>
                  </a:lnTo>
                  <a:close/>
                </a:path>
              </a:pathLst>
            </a:custGeom>
            <a:solidFill>
              <a:srgbClr val="B3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484;p71">
              <a:extLst>
                <a:ext uri="{FF2B5EF4-FFF2-40B4-BE49-F238E27FC236}">
                  <a16:creationId xmlns:a16="http://schemas.microsoft.com/office/drawing/2014/main" xmlns="" id="{CBDF2EA6-0AA2-4096-88B9-90B4A092A42B}"/>
                </a:ext>
              </a:extLst>
            </p:cNvPr>
            <p:cNvSpPr/>
            <p:nvPr/>
          </p:nvSpPr>
          <p:spPr>
            <a:xfrm>
              <a:off x="3093750" y="1981525"/>
              <a:ext cx="567950" cy="630475"/>
            </a:xfrm>
            <a:custGeom>
              <a:avLst/>
              <a:gdLst/>
              <a:ahLst/>
              <a:cxnLst/>
              <a:rect l="l" t="t" r="r" b="b"/>
              <a:pathLst>
                <a:path w="22718" h="25219" fill="none" extrusionOk="0">
                  <a:moveTo>
                    <a:pt x="102" y="3753"/>
                  </a:moveTo>
                  <a:lnTo>
                    <a:pt x="102" y="3753"/>
                  </a:lnTo>
                  <a:lnTo>
                    <a:pt x="68" y="4496"/>
                  </a:lnTo>
                  <a:lnTo>
                    <a:pt x="34" y="6525"/>
                  </a:lnTo>
                  <a:lnTo>
                    <a:pt x="1" y="9398"/>
                  </a:lnTo>
                  <a:lnTo>
                    <a:pt x="1" y="11054"/>
                  </a:lnTo>
                  <a:lnTo>
                    <a:pt x="34" y="12778"/>
                  </a:lnTo>
                  <a:lnTo>
                    <a:pt x="68" y="14502"/>
                  </a:lnTo>
                  <a:lnTo>
                    <a:pt x="170" y="16260"/>
                  </a:lnTo>
                  <a:lnTo>
                    <a:pt x="305" y="17917"/>
                  </a:lnTo>
                  <a:lnTo>
                    <a:pt x="508" y="19472"/>
                  </a:lnTo>
                  <a:lnTo>
                    <a:pt x="609" y="20181"/>
                  </a:lnTo>
                  <a:lnTo>
                    <a:pt x="744" y="20858"/>
                  </a:lnTo>
                  <a:lnTo>
                    <a:pt x="880" y="21466"/>
                  </a:lnTo>
                  <a:lnTo>
                    <a:pt x="1049" y="22041"/>
                  </a:lnTo>
                  <a:lnTo>
                    <a:pt x="1218" y="22514"/>
                  </a:lnTo>
                  <a:lnTo>
                    <a:pt x="1420" y="22953"/>
                  </a:lnTo>
                  <a:lnTo>
                    <a:pt x="1623" y="23291"/>
                  </a:lnTo>
                  <a:lnTo>
                    <a:pt x="1860" y="23562"/>
                  </a:lnTo>
                  <a:lnTo>
                    <a:pt x="1860" y="23562"/>
                  </a:lnTo>
                  <a:lnTo>
                    <a:pt x="2130" y="23765"/>
                  </a:lnTo>
                  <a:lnTo>
                    <a:pt x="2468" y="23968"/>
                  </a:lnTo>
                  <a:lnTo>
                    <a:pt x="2874" y="24170"/>
                  </a:lnTo>
                  <a:lnTo>
                    <a:pt x="3347" y="24339"/>
                  </a:lnTo>
                  <a:lnTo>
                    <a:pt x="3854" y="24475"/>
                  </a:lnTo>
                  <a:lnTo>
                    <a:pt x="4429" y="24610"/>
                  </a:lnTo>
                  <a:lnTo>
                    <a:pt x="5038" y="24745"/>
                  </a:lnTo>
                  <a:lnTo>
                    <a:pt x="5680" y="24846"/>
                  </a:lnTo>
                  <a:lnTo>
                    <a:pt x="7100" y="25016"/>
                  </a:lnTo>
                  <a:lnTo>
                    <a:pt x="8587" y="25151"/>
                  </a:lnTo>
                  <a:lnTo>
                    <a:pt x="10176" y="25218"/>
                  </a:lnTo>
                  <a:lnTo>
                    <a:pt x="11765" y="25218"/>
                  </a:lnTo>
                  <a:lnTo>
                    <a:pt x="13353" y="25185"/>
                  </a:lnTo>
                  <a:lnTo>
                    <a:pt x="14908" y="25117"/>
                  </a:lnTo>
                  <a:lnTo>
                    <a:pt x="16396" y="24982"/>
                  </a:lnTo>
                  <a:lnTo>
                    <a:pt x="17714" y="24779"/>
                  </a:lnTo>
                  <a:lnTo>
                    <a:pt x="18931" y="24576"/>
                  </a:lnTo>
                  <a:lnTo>
                    <a:pt x="19438" y="24441"/>
                  </a:lnTo>
                  <a:lnTo>
                    <a:pt x="19912" y="24306"/>
                  </a:lnTo>
                  <a:lnTo>
                    <a:pt x="20351" y="24170"/>
                  </a:lnTo>
                  <a:lnTo>
                    <a:pt x="20689" y="24001"/>
                  </a:lnTo>
                  <a:lnTo>
                    <a:pt x="20993" y="23832"/>
                  </a:lnTo>
                  <a:lnTo>
                    <a:pt x="21196" y="23663"/>
                  </a:lnTo>
                  <a:lnTo>
                    <a:pt x="21196" y="23663"/>
                  </a:lnTo>
                  <a:lnTo>
                    <a:pt x="21365" y="23461"/>
                  </a:lnTo>
                  <a:lnTo>
                    <a:pt x="21534" y="23224"/>
                  </a:lnTo>
                  <a:lnTo>
                    <a:pt x="21636" y="22953"/>
                  </a:lnTo>
                  <a:lnTo>
                    <a:pt x="21737" y="22649"/>
                  </a:lnTo>
                  <a:lnTo>
                    <a:pt x="21838" y="22345"/>
                  </a:lnTo>
                  <a:lnTo>
                    <a:pt x="21906" y="22007"/>
                  </a:lnTo>
                  <a:lnTo>
                    <a:pt x="22007" y="21229"/>
                  </a:lnTo>
                  <a:lnTo>
                    <a:pt x="22007" y="20384"/>
                  </a:lnTo>
                  <a:lnTo>
                    <a:pt x="22007" y="19505"/>
                  </a:lnTo>
                  <a:lnTo>
                    <a:pt x="21940" y="18593"/>
                  </a:lnTo>
                  <a:lnTo>
                    <a:pt x="21872" y="17612"/>
                  </a:lnTo>
                  <a:lnTo>
                    <a:pt x="21636" y="15753"/>
                  </a:lnTo>
                  <a:lnTo>
                    <a:pt x="21399" y="13995"/>
                  </a:lnTo>
                  <a:lnTo>
                    <a:pt x="21230" y="12508"/>
                  </a:lnTo>
                  <a:lnTo>
                    <a:pt x="21196" y="11933"/>
                  </a:lnTo>
                  <a:lnTo>
                    <a:pt x="21196" y="11460"/>
                  </a:lnTo>
                  <a:lnTo>
                    <a:pt x="21196" y="11460"/>
                  </a:lnTo>
                  <a:lnTo>
                    <a:pt x="21264" y="11021"/>
                  </a:lnTo>
                  <a:lnTo>
                    <a:pt x="21331" y="10513"/>
                  </a:lnTo>
                  <a:lnTo>
                    <a:pt x="21602" y="9263"/>
                  </a:lnTo>
                  <a:lnTo>
                    <a:pt x="21906" y="7877"/>
                  </a:lnTo>
                  <a:lnTo>
                    <a:pt x="22244" y="6389"/>
                  </a:lnTo>
                  <a:lnTo>
                    <a:pt x="22514" y="4868"/>
                  </a:lnTo>
                  <a:lnTo>
                    <a:pt x="22616" y="4158"/>
                  </a:lnTo>
                  <a:lnTo>
                    <a:pt x="22684" y="3448"/>
                  </a:lnTo>
                  <a:lnTo>
                    <a:pt x="22717" y="2806"/>
                  </a:lnTo>
                  <a:lnTo>
                    <a:pt x="22717" y="2231"/>
                  </a:lnTo>
                  <a:lnTo>
                    <a:pt x="22684" y="1691"/>
                  </a:lnTo>
                  <a:lnTo>
                    <a:pt x="22582" y="1251"/>
                  </a:lnTo>
                  <a:lnTo>
                    <a:pt x="22582" y="1251"/>
                  </a:lnTo>
                  <a:lnTo>
                    <a:pt x="22514" y="1150"/>
                  </a:lnTo>
                  <a:lnTo>
                    <a:pt x="22447" y="1048"/>
                  </a:lnTo>
                  <a:lnTo>
                    <a:pt x="22210" y="879"/>
                  </a:lnTo>
                  <a:lnTo>
                    <a:pt x="21906" y="710"/>
                  </a:lnTo>
                  <a:lnTo>
                    <a:pt x="21500" y="575"/>
                  </a:lnTo>
                  <a:lnTo>
                    <a:pt x="20993" y="440"/>
                  </a:lnTo>
                  <a:lnTo>
                    <a:pt x="20419" y="305"/>
                  </a:lnTo>
                  <a:lnTo>
                    <a:pt x="19776" y="237"/>
                  </a:lnTo>
                  <a:lnTo>
                    <a:pt x="19066" y="136"/>
                  </a:lnTo>
                  <a:lnTo>
                    <a:pt x="18289" y="68"/>
                  </a:lnTo>
                  <a:lnTo>
                    <a:pt x="17478" y="34"/>
                  </a:lnTo>
                  <a:lnTo>
                    <a:pt x="15686" y="0"/>
                  </a:lnTo>
                  <a:lnTo>
                    <a:pt x="13827" y="34"/>
                  </a:lnTo>
                  <a:lnTo>
                    <a:pt x="11866" y="136"/>
                  </a:lnTo>
                  <a:lnTo>
                    <a:pt x="9905" y="338"/>
                  </a:lnTo>
                  <a:lnTo>
                    <a:pt x="8925" y="440"/>
                  </a:lnTo>
                  <a:lnTo>
                    <a:pt x="7945" y="575"/>
                  </a:lnTo>
                  <a:lnTo>
                    <a:pt x="7032" y="744"/>
                  </a:lnTo>
                  <a:lnTo>
                    <a:pt x="6119" y="913"/>
                  </a:lnTo>
                  <a:lnTo>
                    <a:pt x="5240" y="1116"/>
                  </a:lnTo>
                  <a:lnTo>
                    <a:pt x="4395" y="1319"/>
                  </a:lnTo>
                  <a:lnTo>
                    <a:pt x="3618" y="1555"/>
                  </a:lnTo>
                  <a:lnTo>
                    <a:pt x="2908" y="1792"/>
                  </a:lnTo>
                  <a:lnTo>
                    <a:pt x="2232" y="2096"/>
                  </a:lnTo>
                  <a:lnTo>
                    <a:pt x="1657" y="2367"/>
                  </a:lnTo>
                  <a:lnTo>
                    <a:pt x="1150" y="2705"/>
                  </a:lnTo>
                  <a:lnTo>
                    <a:pt x="711" y="3009"/>
                  </a:lnTo>
                  <a:lnTo>
                    <a:pt x="508" y="3212"/>
                  </a:lnTo>
                  <a:lnTo>
                    <a:pt x="372" y="3381"/>
                  </a:lnTo>
                  <a:lnTo>
                    <a:pt x="237" y="3550"/>
                  </a:lnTo>
                  <a:lnTo>
                    <a:pt x="102" y="37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485;p71">
              <a:extLst>
                <a:ext uri="{FF2B5EF4-FFF2-40B4-BE49-F238E27FC236}">
                  <a16:creationId xmlns:a16="http://schemas.microsoft.com/office/drawing/2014/main" xmlns="" id="{1D6E2578-B37D-4171-B68F-E240E137C529}"/>
                </a:ext>
              </a:extLst>
            </p:cNvPr>
            <p:cNvSpPr/>
            <p:nvPr/>
          </p:nvSpPr>
          <p:spPr>
            <a:xfrm>
              <a:off x="3096300" y="2075325"/>
              <a:ext cx="528200" cy="222300"/>
            </a:xfrm>
            <a:custGeom>
              <a:avLst/>
              <a:gdLst/>
              <a:ahLst/>
              <a:cxnLst/>
              <a:rect l="l" t="t" r="r" b="b"/>
              <a:pathLst>
                <a:path w="21128" h="8892" extrusionOk="0">
                  <a:moveTo>
                    <a:pt x="21128" y="8587"/>
                  </a:moveTo>
                  <a:lnTo>
                    <a:pt x="21128" y="8587"/>
                  </a:lnTo>
                  <a:lnTo>
                    <a:pt x="21128" y="8587"/>
                  </a:lnTo>
                  <a:lnTo>
                    <a:pt x="21128" y="8587"/>
                  </a:lnTo>
                  <a:lnTo>
                    <a:pt x="21128" y="8891"/>
                  </a:lnTo>
                  <a:lnTo>
                    <a:pt x="21128" y="8891"/>
                  </a:lnTo>
                  <a:lnTo>
                    <a:pt x="21128" y="8891"/>
                  </a:lnTo>
                  <a:lnTo>
                    <a:pt x="21128" y="8891"/>
                  </a:lnTo>
                  <a:lnTo>
                    <a:pt x="21128" y="8587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9A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486;p71">
              <a:extLst>
                <a:ext uri="{FF2B5EF4-FFF2-40B4-BE49-F238E27FC236}">
                  <a16:creationId xmlns:a16="http://schemas.microsoft.com/office/drawing/2014/main" xmlns="" id="{CE6CEB85-40F7-40CC-A504-83DBE6787F1C}"/>
                </a:ext>
              </a:extLst>
            </p:cNvPr>
            <p:cNvSpPr/>
            <p:nvPr/>
          </p:nvSpPr>
          <p:spPr>
            <a:xfrm>
              <a:off x="3624475" y="2289975"/>
              <a:ext cx="25" cy="7650"/>
            </a:xfrm>
            <a:custGeom>
              <a:avLst/>
              <a:gdLst/>
              <a:ahLst/>
              <a:cxnLst/>
              <a:rect l="l" t="t" r="r" b="b"/>
              <a:pathLst>
                <a:path w="1" h="30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05"/>
                  </a:lnTo>
                  <a:lnTo>
                    <a:pt x="1" y="305"/>
                  </a:lnTo>
                  <a:lnTo>
                    <a:pt x="1" y="305"/>
                  </a:lnTo>
                  <a:lnTo>
                    <a:pt x="1" y="30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487;p71">
              <a:extLst>
                <a:ext uri="{FF2B5EF4-FFF2-40B4-BE49-F238E27FC236}">
                  <a16:creationId xmlns:a16="http://schemas.microsoft.com/office/drawing/2014/main" xmlns="" id="{07A65F56-F4D8-4997-B3B2-F0FDBC3D7DD5}"/>
                </a:ext>
              </a:extLst>
            </p:cNvPr>
            <p:cNvSpPr/>
            <p:nvPr/>
          </p:nvSpPr>
          <p:spPr>
            <a:xfrm>
              <a:off x="3096300" y="2075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488;p71">
              <a:extLst>
                <a:ext uri="{FF2B5EF4-FFF2-40B4-BE49-F238E27FC236}">
                  <a16:creationId xmlns:a16="http://schemas.microsoft.com/office/drawing/2014/main" xmlns="" id="{BC6C9136-0813-4873-A71C-481E2BFBFB13}"/>
                </a:ext>
              </a:extLst>
            </p:cNvPr>
            <p:cNvSpPr/>
            <p:nvPr/>
          </p:nvSpPr>
          <p:spPr>
            <a:xfrm>
              <a:off x="3096300" y="2075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489;p71">
              <a:extLst>
                <a:ext uri="{FF2B5EF4-FFF2-40B4-BE49-F238E27FC236}">
                  <a16:creationId xmlns:a16="http://schemas.microsoft.com/office/drawing/2014/main" xmlns="" id="{9C6AFB4D-E1FE-4C85-890D-199FBDD0BACA}"/>
                </a:ext>
              </a:extLst>
            </p:cNvPr>
            <p:cNvSpPr/>
            <p:nvPr/>
          </p:nvSpPr>
          <p:spPr>
            <a:xfrm>
              <a:off x="3096300" y="2075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490;p71">
              <a:extLst>
                <a:ext uri="{FF2B5EF4-FFF2-40B4-BE49-F238E27FC236}">
                  <a16:creationId xmlns:a16="http://schemas.microsoft.com/office/drawing/2014/main" xmlns="" id="{22AC1E36-6BC5-414E-A21C-82E619E8DD60}"/>
                </a:ext>
              </a:extLst>
            </p:cNvPr>
            <p:cNvSpPr/>
            <p:nvPr/>
          </p:nvSpPr>
          <p:spPr>
            <a:xfrm>
              <a:off x="3093750" y="2055900"/>
              <a:ext cx="567950" cy="426800"/>
            </a:xfrm>
            <a:custGeom>
              <a:avLst/>
              <a:gdLst/>
              <a:ahLst/>
              <a:cxnLst/>
              <a:rect l="l" t="t" r="r" b="b"/>
              <a:pathLst>
                <a:path w="22718" h="17072" extrusionOk="0">
                  <a:moveTo>
                    <a:pt x="22717" y="0"/>
                  </a:moveTo>
                  <a:lnTo>
                    <a:pt x="22447" y="237"/>
                  </a:lnTo>
                  <a:lnTo>
                    <a:pt x="22176" y="473"/>
                  </a:lnTo>
                  <a:lnTo>
                    <a:pt x="21872" y="642"/>
                  </a:lnTo>
                  <a:lnTo>
                    <a:pt x="21534" y="811"/>
                  </a:lnTo>
                  <a:lnTo>
                    <a:pt x="21534" y="913"/>
                  </a:lnTo>
                  <a:lnTo>
                    <a:pt x="21771" y="778"/>
                  </a:lnTo>
                  <a:lnTo>
                    <a:pt x="22041" y="710"/>
                  </a:lnTo>
                  <a:lnTo>
                    <a:pt x="22312" y="642"/>
                  </a:lnTo>
                  <a:lnTo>
                    <a:pt x="22582" y="609"/>
                  </a:lnTo>
                  <a:lnTo>
                    <a:pt x="22684" y="642"/>
                  </a:lnTo>
                  <a:lnTo>
                    <a:pt x="22717" y="0"/>
                  </a:lnTo>
                  <a:close/>
                  <a:moveTo>
                    <a:pt x="203" y="642"/>
                  </a:moveTo>
                  <a:lnTo>
                    <a:pt x="102" y="778"/>
                  </a:lnTo>
                  <a:lnTo>
                    <a:pt x="68" y="1724"/>
                  </a:lnTo>
                  <a:lnTo>
                    <a:pt x="136" y="1183"/>
                  </a:lnTo>
                  <a:lnTo>
                    <a:pt x="203" y="744"/>
                  </a:lnTo>
                  <a:lnTo>
                    <a:pt x="203" y="642"/>
                  </a:lnTo>
                  <a:close/>
                  <a:moveTo>
                    <a:pt x="1" y="5781"/>
                  </a:moveTo>
                  <a:lnTo>
                    <a:pt x="1" y="6930"/>
                  </a:lnTo>
                  <a:lnTo>
                    <a:pt x="34" y="6930"/>
                  </a:lnTo>
                  <a:lnTo>
                    <a:pt x="1" y="5781"/>
                  </a:lnTo>
                  <a:close/>
                  <a:moveTo>
                    <a:pt x="4936" y="9026"/>
                  </a:moveTo>
                  <a:lnTo>
                    <a:pt x="4970" y="9060"/>
                  </a:lnTo>
                  <a:lnTo>
                    <a:pt x="5071" y="9229"/>
                  </a:lnTo>
                  <a:lnTo>
                    <a:pt x="5308" y="9702"/>
                  </a:lnTo>
                  <a:lnTo>
                    <a:pt x="5646" y="10446"/>
                  </a:lnTo>
                  <a:lnTo>
                    <a:pt x="5849" y="11223"/>
                  </a:lnTo>
                  <a:lnTo>
                    <a:pt x="5950" y="11798"/>
                  </a:lnTo>
                  <a:lnTo>
                    <a:pt x="5950" y="11967"/>
                  </a:lnTo>
                  <a:lnTo>
                    <a:pt x="5950" y="12034"/>
                  </a:lnTo>
                  <a:lnTo>
                    <a:pt x="5916" y="11967"/>
                  </a:lnTo>
                  <a:lnTo>
                    <a:pt x="5849" y="11798"/>
                  </a:lnTo>
                  <a:lnTo>
                    <a:pt x="5680" y="11291"/>
                  </a:lnTo>
                  <a:lnTo>
                    <a:pt x="5409" y="10547"/>
                  </a:lnTo>
                  <a:lnTo>
                    <a:pt x="5139" y="9770"/>
                  </a:lnTo>
                  <a:lnTo>
                    <a:pt x="4970" y="9262"/>
                  </a:lnTo>
                  <a:lnTo>
                    <a:pt x="4936" y="9093"/>
                  </a:lnTo>
                  <a:lnTo>
                    <a:pt x="4936" y="9026"/>
                  </a:lnTo>
                  <a:close/>
                  <a:moveTo>
                    <a:pt x="5545" y="13725"/>
                  </a:moveTo>
                  <a:lnTo>
                    <a:pt x="5545" y="13792"/>
                  </a:lnTo>
                  <a:lnTo>
                    <a:pt x="5549" y="13812"/>
                  </a:lnTo>
                  <a:lnTo>
                    <a:pt x="5545" y="13725"/>
                  </a:lnTo>
                  <a:close/>
                  <a:moveTo>
                    <a:pt x="6322" y="7505"/>
                  </a:moveTo>
                  <a:lnTo>
                    <a:pt x="6660" y="8113"/>
                  </a:lnTo>
                  <a:lnTo>
                    <a:pt x="7032" y="8823"/>
                  </a:lnTo>
                  <a:lnTo>
                    <a:pt x="7336" y="9601"/>
                  </a:lnTo>
                  <a:lnTo>
                    <a:pt x="7505" y="9972"/>
                  </a:lnTo>
                  <a:lnTo>
                    <a:pt x="7607" y="10310"/>
                  </a:lnTo>
                  <a:lnTo>
                    <a:pt x="7843" y="10986"/>
                  </a:lnTo>
                  <a:lnTo>
                    <a:pt x="7979" y="11696"/>
                  </a:lnTo>
                  <a:lnTo>
                    <a:pt x="8046" y="12068"/>
                  </a:lnTo>
                  <a:lnTo>
                    <a:pt x="8114" y="12440"/>
                  </a:lnTo>
                  <a:lnTo>
                    <a:pt x="8215" y="13285"/>
                  </a:lnTo>
                  <a:lnTo>
                    <a:pt x="8215" y="14164"/>
                  </a:lnTo>
                  <a:lnTo>
                    <a:pt x="8215" y="14536"/>
                  </a:lnTo>
                  <a:lnTo>
                    <a:pt x="8181" y="14908"/>
                  </a:lnTo>
                  <a:lnTo>
                    <a:pt x="8114" y="15415"/>
                  </a:lnTo>
                  <a:lnTo>
                    <a:pt x="9026" y="15178"/>
                  </a:lnTo>
                  <a:lnTo>
                    <a:pt x="9060" y="14435"/>
                  </a:lnTo>
                  <a:lnTo>
                    <a:pt x="9128" y="13691"/>
                  </a:lnTo>
                  <a:lnTo>
                    <a:pt x="9128" y="12947"/>
                  </a:lnTo>
                  <a:lnTo>
                    <a:pt x="9128" y="12575"/>
                  </a:lnTo>
                  <a:lnTo>
                    <a:pt x="9060" y="12237"/>
                  </a:lnTo>
                  <a:lnTo>
                    <a:pt x="8925" y="11595"/>
                  </a:lnTo>
                  <a:lnTo>
                    <a:pt x="8756" y="10953"/>
                  </a:lnTo>
                  <a:lnTo>
                    <a:pt x="8519" y="10243"/>
                  </a:lnTo>
                  <a:lnTo>
                    <a:pt x="8249" y="9601"/>
                  </a:lnTo>
                  <a:lnTo>
                    <a:pt x="8114" y="9262"/>
                  </a:lnTo>
                  <a:lnTo>
                    <a:pt x="7945" y="8958"/>
                  </a:lnTo>
                  <a:lnTo>
                    <a:pt x="7742" y="8688"/>
                  </a:lnTo>
                  <a:lnTo>
                    <a:pt x="7539" y="8417"/>
                  </a:lnTo>
                  <a:lnTo>
                    <a:pt x="7302" y="8147"/>
                  </a:lnTo>
                  <a:lnTo>
                    <a:pt x="7066" y="7944"/>
                  </a:lnTo>
                  <a:lnTo>
                    <a:pt x="6795" y="7741"/>
                  </a:lnTo>
                  <a:lnTo>
                    <a:pt x="6491" y="7572"/>
                  </a:lnTo>
                  <a:lnTo>
                    <a:pt x="6322" y="7505"/>
                  </a:lnTo>
                  <a:close/>
                  <a:moveTo>
                    <a:pt x="17173" y="10885"/>
                  </a:moveTo>
                  <a:lnTo>
                    <a:pt x="16396" y="11088"/>
                  </a:lnTo>
                  <a:lnTo>
                    <a:pt x="15720" y="11291"/>
                  </a:lnTo>
                  <a:lnTo>
                    <a:pt x="15416" y="11426"/>
                  </a:lnTo>
                  <a:lnTo>
                    <a:pt x="15145" y="11561"/>
                  </a:lnTo>
                  <a:lnTo>
                    <a:pt x="14875" y="11696"/>
                  </a:lnTo>
                  <a:lnTo>
                    <a:pt x="14638" y="11865"/>
                  </a:lnTo>
                  <a:lnTo>
                    <a:pt x="14435" y="12068"/>
                  </a:lnTo>
                  <a:lnTo>
                    <a:pt x="14266" y="12271"/>
                  </a:lnTo>
                  <a:lnTo>
                    <a:pt x="14131" y="12474"/>
                  </a:lnTo>
                  <a:lnTo>
                    <a:pt x="13996" y="12711"/>
                  </a:lnTo>
                  <a:lnTo>
                    <a:pt x="13894" y="12947"/>
                  </a:lnTo>
                  <a:lnTo>
                    <a:pt x="13827" y="13218"/>
                  </a:lnTo>
                  <a:lnTo>
                    <a:pt x="13793" y="13522"/>
                  </a:lnTo>
                  <a:lnTo>
                    <a:pt x="13759" y="13826"/>
                  </a:lnTo>
                  <a:lnTo>
                    <a:pt x="13793" y="14333"/>
                  </a:lnTo>
                  <a:lnTo>
                    <a:pt x="13827" y="14908"/>
                  </a:lnTo>
                  <a:lnTo>
                    <a:pt x="14435" y="14975"/>
                  </a:lnTo>
                  <a:lnTo>
                    <a:pt x="14841" y="15077"/>
                  </a:lnTo>
                  <a:lnTo>
                    <a:pt x="15280" y="15178"/>
                  </a:lnTo>
                  <a:lnTo>
                    <a:pt x="15720" y="15313"/>
                  </a:lnTo>
                  <a:lnTo>
                    <a:pt x="16159" y="15516"/>
                  </a:lnTo>
                  <a:lnTo>
                    <a:pt x="16599" y="15753"/>
                  </a:lnTo>
                  <a:lnTo>
                    <a:pt x="16971" y="16023"/>
                  </a:lnTo>
                  <a:lnTo>
                    <a:pt x="17613" y="16260"/>
                  </a:lnTo>
                  <a:lnTo>
                    <a:pt x="17647" y="15482"/>
                  </a:lnTo>
                  <a:lnTo>
                    <a:pt x="17647" y="14840"/>
                  </a:lnTo>
                  <a:lnTo>
                    <a:pt x="17613" y="14266"/>
                  </a:lnTo>
                  <a:lnTo>
                    <a:pt x="17579" y="13725"/>
                  </a:lnTo>
                  <a:lnTo>
                    <a:pt x="17545" y="13150"/>
                  </a:lnTo>
                  <a:lnTo>
                    <a:pt x="17478" y="12575"/>
                  </a:lnTo>
                  <a:lnTo>
                    <a:pt x="17410" y="11933"/>
                  </a:lnTo>
                  <a:lnTo>
                    <a:pt x="17241" y="10885"/>
                  </a:lnTo>
                  <a:close/>
                  <a:moveTo>
                    <a:pt x="237" y="879"/>
                  </a:moveTo>
                  <a:lnTo>
                    <a:pt x="203" y="1183"/>
                  </a:lnTo>
                  <a:lnTo>
                    <a:pt x="170" y="1859"/>
                  </a:lnTo>
                  <a:lnTo>
                    <a:pt x="136" y="2671"/>
                  </a:lnTo>
                  <a:lnTo>
                    <a:pt x="102" y="3550"/>
                  </a:lnTo>
                  <a:lnTo>
                    <a:pt x="136" y="4496"/>
                  </a:lnTo>
                  <a:lnTo>
                    <a:pt x="170" y="5510"/>
                  </a:lnTo>
                  <a:lnTo>
                    <a:pt x="237" y="6930"/>
                  </a:lnTo>
                  <a:lnTo>
                    <a:pt x="339" y="6930"/>
                  </a:lnTo>
                  <a:lnTo>
                    <a:pt x="812" y="6964"/>
                  </a:lnTo>
                  <a:lnTo>
                    <a:pt x="1319" y="7065"/>
                  </a:lnTo>
                  <a:lnTo>
                    <a:pt x="1792" y="7200"/>
                  </a:lnTo>
                  <a:lnTo>
                    <a:pt x="2232" y="7437"/>
                  </a:lnTo>
                  <a:lnTo>
                    <a:pt x="2637" y="7707"/>
                  </a:lnTo>
                  <a:lnTo>
                    <a:pt x="3043" y="8046"/>
                  </a:lnTo>
                  <a:lnTo>
                    <a:pt x="3415" y="8417"/>
                  </a:lnTo>
                  <a:lnTo>
                    <a:pt x="3719" y="8823"/>
                  </a:lnTo>
                  <a:lnTo>
                    <a:pt x="4057" y="9364"/>
                  </a:lnTo>
                  <a:lnTo>
                    <a:pt x="3787" y="8688"/>
                  </a:lnTo>
                  <a:lnTo>
                    <a:pt x="3550" y="8147"/>
                  </a:lnTo>
                  <a:lnTo>
                    <a:pt x="3483" y="7910"/>
                  </a:lnTo>
                  <a:lnTo>
                    <a:pt x="3483" y="7910"/>
                  </a:lnTo>
                  <a:lnTo>
                    <a:pt x="3618" y="8113"/>
                  </a:lnTo>
                  <a:lnTo>
                    <a:pt x="3888" y="8654"/>
                  </a:lnTo>
                  <a:lnTo>
                    <a:pt x="4260" y="9431"/>
                  </a:lnTo>
                  <a:lnTo>
                    <a:pt x="4666" y="10344"/>
                  </a:lnTo>
                  <a:lnTo>
                    <a:pt x="5038" y="11291"/>
                  </a:lnTo>
                  <a:lnTo>
                    <a:pt x="5342" y="12102"/>
                  </a:lnTo>
                  <a:lnTo>
                    <a:pt x="5511" y="12677"/>
                  </a:lnTo>
                  <a:lnTo>
                    <a:pt x="5578" y="12913"/>
                  </a:lnTo>
                  <a:lnTo>
                    <a:pt x="5646" y="13150"/>
                  </a:lnTo>
                  <a:lnTo>
                    <a:pt x="5781" y="13758"/>
                  </a:lnTo>
                  <a:lnTo>
                    <a:pt x="5916" y="14604"/>
                  </a:lnTo>
                  <a:lnTo>
                    <a:pt x="5950" y="15111"/>
                  </a:lnTo>
                  <a:lnTo>
                    <a:pt x="5984" y="15618"/>
                  </a:lnTo>
                  <a:lnTo>
                    <a:pt x="5950" y="16395"/>
                  </a:lnTo>
                  <a:lnTo>
                    <a:pt x="6457" y="16091"/>
                  </a:lnTo>
                  <a:lnTo>
                    <a:pt x="6998" y="15821"/>
                  </a:lnTo>
                  <a:lnTo>
                    <a:pt x="7539" y="15618"/>
                  </a:lnTo>
                  <a:lnTo>
                    <a:pt x="8080" y="15449"/>
                  </a:lnTo>
                  <a:lnTo>
                    <a:pt x="8080" y="14570"/>
                  </a:lnTo>
                  <a:lnTo>
                    <a:pt x="8080" y="13961"/>
                  </a:lnTo>
                  <a:lnTo>
                    <a:pt x="8012" y="13319"/>
                  </a:lnTo>
                  <a:lnTo>
                    <a:pt x="7911" y="12474"/>
                  </a:lnTo>
                  <a:lnTo>
                    <a:pt x="7843" y="12102"/>
                  </a:lnTo>
                  <a:lnTo>
                    <a:pt x="7742" y="11764"/>
                  </a:lnTo>
                  <a:lnTo>
                    <a:pt x="7573" y="11054"/>
                  </a:lnTo>
                  <a:lnTo>
                    <a:pt x="7370" y="10378"/>
                  </a:lnTo>
                  <a:lnTo>
                    <a:pt x="7269" y="10040"/>
                  </a:lnTo>
                  <a:lnTo>
                    <a:pt x="7167" y="9702"/>
                  </a:lnTo>
                  <a:lnTo>
                    <a:pt x="6863" y="8891"/>
                  </a:lnTo>
                  <a:lnTo>
                    <a:pt x="6491" y="8147"/>
                  </a:lnTo>
                  <a:lnTo>
                    <a:pt x="6187" y="7471"/>
                  </a:lnTo>
                  <a:lnTo>
                    <a:pt x="6187" y="7437"/>
                  </a:lnTo>
                  <a:lnTo>
                    <a:pt x="5883" y="7369"/>
                  </a:lnTo>
                  <a:lnTo>
                    <a:pt x="5578" y="7302"/>
                  </a:lnTo>
                  <a:lnTo>
                    <a:pt x="5274" y="7268"/>
                  </a:lnTo>
                  <a:lnTo>
                    <a:pt x="4970" y="7268"/>
                  </a:lnTo>
                  <a:lnTo>
                    <a:pt x="4260" y="7302"/>
                  </a:lnTo>
                  <a:lnTo>
                    <a:pt x="3246" y="7302"/>
                  </a:lnTo>
                  <a:lnTo>
                    <a:pt x="2942" y="7268"/>
                  </a:lnTo>
                  <a:lnTo>
                    <a:pt x="2604" y="7200"/>
                  </a:lnTo>
                  <a:lnTo>
                    <a:pt x="2299" y="7065"/>
                  </a:lnTo>
                  <a:lnTo>
                    <a:pt x="1995" y="6896"/>
                  </a:lnTo>
                  <a:lnTo>
                    <a:pt x="1725" y="6660"/>
                  </a:lnTo>
                  <a:lnTo>
                    <a:pt x="1420" y="6355"/>
                  </a:lnTo>
                  <a:lnTo>
                    <a:pt x="1150" y="5983"/>
                  </a:lnTo>
                  <a:lnTo>
                    <a:pt x="1015" y="5713"/>
                  </a:lnTo>
                  <a:lnTo>
                    <a:pt x="880" y="5409"/>
                  </a:lnTo>
                  <a:lnTo>
                    <a:pt x="643" y="4868"/>
                  </a:lnTo>
                  <a:lnTo>
                    <a:pt x="508" y="4293"/>
                  </a:lnTo>
                  <a:lnTo>
                    <a:pt x="474" y="3719"/>
                  </a:lnTo>
                  <a:lnTo>
                    <a:pt x="474" y="3144"/>
                  </a:lnTo>
                  <a:lnTo>
                    <a:pt x="542" y="2907"/>
                  </a:lnTo>
                  <a:lnTo>
                    <a:pt x="575" y="2637"/>
                  </a:lnTo>
                  <a:lnTo>
                    <a:pt x="677" y="2400"/>
                  </a:lnTo>
                  <a:lnTo>
                    <a:pt x="778" y="2197"/>
                  </a:lnTo>
                  <a:lnTo>
                    <a:pt x="880" y="1961"/>
                  </a:lnTo>
                  <a:lnTo>
                    <a:pt x="1015" y="1792"/>
                  </a:lnTo>
                  <a:lnTo>
                    <a:pt x="1015" y="1792"/>
                  </a:lnTo>
                  <a:lnTo>
                    <a:pt x="913" y="1859"/>
                  </a:lnTo>
                  <a:lnTo>
                    <a:pt x="778" y="1859"/>
                  </a:lnTo>
                  <a:lnTo>
                    <a:pt x="677" y="1826"/>
                  </a:lnTo>
                  <a:lnTo>
                    <a:pt x="542" y="1657"/>
                  </a:lnTo>
                  <a:lnTo>
                    <a:pt x="372" y="1352"/>
                  </a:lnTo>
                  <a:lnTo>
                    <a:pt x="237" y="879"/>
                  </a:lnTo>
                  <a:close/>
                  <a:moveTo>
                    <a:pt x="5549" y="13812"/>
                  </a:moveTo>
                  <a:lnTo>
                    <a:pt x="5578" y="14468"/>
                  </a:lnTo>
                  <a:lnTo>
                    <a:pt x="5612" y="15212"/>
                  </a:lnTo>
                  <a:lnTo>
                    <a:pt x="5578" y="15956"/>
                  </a:lnTo>
                  <a:lnTo>
                    <a:pt x="5511" y="16699"/>
                  </a:lnTo>
                  <a:lnTo>
                    <a:pt x="5781" y="16497"/>
                  </a:lnTo>
                  <a:lnTo>
                    <a:pt x="5815" y="15618"/>
                  </a:lnTo>
                  <a:lnTo>
                    <a:pt x="5714" y="14637"/>
                  </a:lnTo>
                  <a:lnTo>
                    <a:pt x="5549" y="13812"/>
                  </a:lnTo>
                  <a:close/>
                  <a:moveTo>
                    <a:pt x="21230" y="9364"/>
                  </a:moveTo>
                  <a:lnTo>
                    <a:pt x="20824" y="9634"/>
                  </a:lnTo>
                  <a:lnTo>
                    <a:pt x="20385" y="9837"/>
                  </a:lnTo>
                  <a:lnTo>
                    <a:pt x="19912" y="10074"/>
                  </a:lnTo>
                  <a:lnTo>
                    <a:pt x="19438" y="10243"/>
                  </a:lnTo>
                  <a:lnTo>
                    <a:pt x="18931" y="10446"/>
                  </a:lnTo>
                  <a:lnTo>
                    <a:pt x="18390" y="10581"/>
                  </a:lnTo>
                  <a:lnTo>
                    <a:pt x="17376" y="10851"/>
                  </a:lnTo>
                  <a:lnTo>
                    <a:pt x="17613" y="11899"/>
                  </a:lnTo>
                  <a:lnTo>
                    <a:pt x="17714" y="12575"/>
                  </a:lnTo>
                  <a:lnTo>
                    <a:pt x="17782" y="13150"/>
                  </a:lnTo>
                  <a:lnTo>
                    <a:pt x="17849" y="13691"/>
                  </a:lnTo>
                  <a:lnTo>
                    <a:pt x="17849" y="14266"/>
                  </a:lnTo>
                  <a:lnTo>
                    <a:pt x="17849" y="14840"/>
                  </a:lnTo>
                  <a:lnTo>
                    <a:pt x="17816" y="15482"/>
                  </a:lnTo>
                  <a:lnTo>
                    <a:pt x="17748" y="16328"/>
                  </a:lnTo>
                  <a:lnTo>
                    <a:pt x="18424" y="16632"/>
                  </a:lnTo>
                  <a:lnTo>
                    <a:pt x="18762" y="16835"/>
                  </a:lnTo>
                  <a:lnTo>
                    <a:pt x="19100" y="17071"/>
                  </a:lnTo>
                  <a:lnTo>
                    <a:pt x="19033" y="16632"/>
                  </a:lnTo>
                  <a:lnTo>
                    <a:pt x="18931" y="16192"/>
                  </a:lnTo>
                  <a:lnTo>
                    <a:pt x="18897" y="15753"/>
                  </a:lnTo>
                  <a:lnTo>
                    <a:pt x="18864" y="15313"/>
                  </a:lnTo>
                  <a:lnTo>
                    <a:pt x="18830" y="15584"/>
                  </a:lnTo>
                  <a:lnTo>
                    <a:pt x="18830" y="15685"/>
                  </a:lnTo>
                  <a:lnTo>
                    <a:pt x="18796" y="15584"/>
                  </a:lnTo>
                  <a:lnTo>
                    <a:pt x="18762" y="15280"/>
                  </a:lnTo>
                  <a:lnTo>
                    <a:pt x="18728" y="14908"/>
                  </a:lnTo>
                  <a:lnTo>
                    <a:pt x="18728" y="14435"/>
                  </a:lnTo>
                  <a:lnTo>
                    <a:pt x="18762" y="13961"/>
                  </a:lnTo>
                  <a:lnTo>
                    <a:pt x="18796" y="13556"/>
                  </a:lnTo>
                  <a:lnTo>
                    <a:pt x="18830" y="13184"/>
                  </a:lnTo>
                  <a:lnTo>
                    <a:pt x="18931" y="12778"/>
                  </a:lnTo>
                  <a:lnTo>
                    <a:pt x="19033" y="12406"/>
                  </a:lnTo>
                  <a:lnTo>
                    <a:pt x="19168" y="11967"/>
                  </a:lnTo>
                  <a:lnTo>
                    <a:pt x="19337" y="11527"/>
                  </a:lnTo>
                  <a:lnTo>
                    <a:pt x="19438" y="11358"/>
                  </a:lnTo>
                  <a:lnTo>
                    <a:pt x="19540" y="11189"/>
                  </a:lnTo>
                  <a:lnTo>
                    <a:pt x="19709" y="10953"/>
                  </a:lnTo>
                  <a:lnTo>
                    <a:pt x="19776" y="10851"/>
                  </a:lnTo>
                  <a:lnTo>
                    <a:pt x="19776" y="10885"/>
                  </a:lnTo>
                  <a:lnTo>
                    <a:pt x="19743" y="10986"/>
                  </a:lnTo>
                  <a:lnTo>
                    <a:pt x="19641" y="11223"/>
                  </a:lnTo>
                  <a:lnTo>
                    <a:pt x="19540" y="11392"/>
                  </a:lnTo>
                  <a:lnTo>
                    <a:pt x="19472" y="11595"/>
                  </a:lnTo>
                  <a:lnTo>
                    <a:pt x="19337" y="12034"/>
                  </a:lnTo>
                  <a:lnTo>
                    <a:pt x="19235" y="12406"/>
                  </a:lnTo>
                  <a:lnTo>
                    <a:pt x="19168" y="12778"/>
                  </a:lnTo>
                  <a:lnTo>
                    <a:pt x="19303" y="12339"/>
                  </a:lnTo>
                  <a:lnTo>
                    <a:pt x="19506" y="11899"/>
                  </a:lnTo>
                  <a:lnTo>
                    <a:pt x="19709" y="11494"/>
                  </a:lnTo>
                  <a:lnTo>
                    <a:pt x="19945" y="11088"/>
                  </a:lnTo>
                  <a:lnTo>
                    <a:pt x="20216" y="10716"/>
                  </a:lnTo>
                  <a:lnTo>
                    <a:pt x="20520" y="10344"/>
                  </a:lnTo>
                  <a:lnTo>
                    <a:pt x="20858" y="10006"/>
                  </a:lnTo>
                  <a:lnTo>
                    <a:pt x="21230" y="9668"/>
                  </a:lnTo>
                  <a:lnTo>
                    <a:pt x="21230" y="9364"/>
                  </a:lnTo>
                  <a:close/>
                </a:path>
              </a:pathLst>
            </a:custGeom>
            <a:solidFill>
              <a:srgbClr val="98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491;p71">
              <a:extLst>
                <a:ext uri="{FF2B5EF4-FFF2-40B4-BE49-F238E27FC236}">
                  <a16:creationId xmlns:a16="http://schemas.microsoft.com/office/drawing/2014/main" xmlns="" id="{42C2B8BF-128D-43A6-B1D8-E8BD5F65A46E}"/>
                </a:ext>
              </a:extLst>
            </p:cNvPr>
            <p:cNvSpPr/>
            <p:nvPr/>
          </p:nvSpPr>
          <p:spPr>
            <a:xfrm>
              <a:off x="3231500" y="2399000"/>
              <a:ext cx="7650" cy="74400"/>
            </a:xfrm>
            <a:custGeom>
              <a:avLst/>
              <a:gdLst/>
              <a:ahLst/>
              <a:cxnLst/>
              <a:rect l="l" t="t" r="r" b="b"/>
              <a:pathLst>
                <a:path w="306" h="2976" fill="none" extrusionOk="0">
                  <a:moveTo>
                    <a:pt x="35" y="1"/>
                  </a:moveTo>
                  <a:lnTo>
                    <a:pt x="35" y="1"/>
                  </a:lnTo>
                  <a:lnTo>
                    <a:pt x="68" y="744"/>
                  </a:lnTo>
                  <a:lnTo>
                    <a:pt x="102" y="1488"/>
                  </a:lnTo>
                  <a:lnTo>
                    <a:pt x="68" y="2232"/>
                  </a:lnTo>
                  <a:lnTo>
                    <a:pt x="1" y="2975"/>
                  </a:lnTo>
                  <a:lnTo>
                    <a:pt x="1" y="2975"/>
                  </a:lnTo>
                  <a:lnTo>
                    <a:pt x="271" y="2773"/>
                  </a:lnTo>
                  <a:lnTo>
                    <a:pt x="271" y="2773"/>
                  </a:lnTo>
                  <a:lnTo>
                    <a:pt x="305" y="1894"/>
                  </a:lnTo>
                  <a:lnTo>
                    <a:pt x="305" y="1894"/>
                  </a:lnTo>
                  <a:lnTo>
                    <a:pt x="204" y="913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492;p71">
              <a:extLst>
                <a:ext uri="{FF2B5EF4-FFF2-40B4-BE49-F238E27FC236}">
                  <a16:creationId xmlns:a16="http://schemas.microsoft.com/office/drawing/2014/main" xmlns="" id="{9871ACED-3CBE-4E4E-A7B8-60950A5B421D}"/>
                </a:ext>
              </a:extLst>
            </p:cNvPr>
            <p:cNvSpPr/>
            <p:nvPr/>
          </p:nvSpPr>
          <p:spPr>
            <a:xfrm>
              <a:off x="3437725" y="2328025"/>
              <a:ext cx="97200" cy="134375"/>
            </a:xfrm>
            <a:custGeom>
              <a:avLst/>
              <a:gdLst/>
              <a:ahLst/>
              <a:cxnLst/>
              <a:rect l="l" t="t" r="r" b="b"/>
              <a:pathLst>
                <a:path w="3888" h="5375" fill="none" extrusionOk="0">
                  <a:moveTo>
                    <a:pt x="3482" y="0"/>
                  </a:moveTo>
                  <a:lnTo>
                    <a:pt x="3482" y="0"/>
                  </a:lnTo>
                  <a:lnTo>
                    <a:pt x="3414" y="0"/>
                  </a:lnTo>
                  <a:lnTo>
                    <a:pt x="3414" y="0"/>
                  </a:lnTo>
                  <a:lnTo>
                    <a:pt x="2637" y="203"/>
                  </a:lnTo>
                  <a:lnTo>
                    <a:pt x="1961" y="406"/>
                  </a:lnTo>
                  <a:lnTo>
                    <a:pt x="1657" y="541"/>
                  </a:lnTo>
                  <a:lnTo>
                    <a:pt x="1386" y="676"/>
                  </a:lnTo>
                  <a:lnTo>
                    <a:pt x="1116" y="811"/>
                  </a:lnTo>
                  <a:lnTo>
                    <a:pt x="879" y="980"/>
                  </a:lnTo>
                  <a:lnTo>
                    <a:pt x="676" y="1183"/>
                  </a:lnTo>
                  <a:lnTo>
                    <a:pt x="507" y="1386"/>
                  </a:lnTo>
                  <a:lnTo>
                    <a:pt x="372" y="1589"/>
                  </a:lnTo>
                  <a:lnTo>
                    <a:pt x="237" y="1826"/>
                  </a:lnTo>
                  <a:lnTo>
                    <a:pt x="135" y="2062"/>
                  </a:lnTo>
                  <a:lnTo>
                    <a:pt x="68" y="2333"/>
                  </a:lnTo>
                  <a:lnTo>
                    <a:pt x="34" y="2637"/>
                  </a:lnTo>
                  <a:lnTo>
                    <a:pt x="0" y="2941"/>
                  </a:lnTo>
                  <a:lnTo>
                    <a:pt x="0" y="2941"/>
                  </a:lnTo>
                  <a:lnTo>
                    <a:pt x="34" y="3448"/>
                  </a:lnTo>
                  <a:lnTo>
                    <a:pt x="68" y="4023"/>
                  </a:lnTo>
                  <a:lnTo>
                    <a:pt x="68" y="4023"/>
                  </a:lnTo>
                  <a:lnTo>
                    <a:pt x="676" y="4090"/>
                  </a:lnTo>
                  <a:lnTo>
                    <a:pt x="1082" y="4192"/>
                  </a:lnTo>
                  <a:lnTo>
                    <a:pt x="1521" y="4293"/>
                  </a:lnTo>
                  <a:lnTo>
                    <a:pt x="1961" y="4428"/>
                  </a:lnTo>
                  <a:lnTo>
                    <a:pt x="2400" y="4631"/>
                  </a:lnTo>
                  <a:lnTo>
                    <a:pt x="2840" y="4868"/>
                  </a:lnTo>
                  <a:lnTo>
                    <a:pt x="3212" y="5138"/>
                  </a:lnTo>
                  <a:lnTo>
                    <a:pt x="3212" y="5138"/>
                  </a:lnTo>
                  <a:lnTo>
                    <a:pt x="3854" y="5375"/>
                  </a:lnTo>
                  <a:lnTo>
                    <a:pt x="3854" y="5375"/>
                  </a:lnTo>
                  <a:lnTo>
                    <a:pt x="3888" y="4597"/>
                  </a:lnTo>
                  <a:lnTo>
                    <a:pt x="3888" y="4597"/>
                  </a:lnTo>
                  <a:lnTo>
                    <a:pt x="3888" y="3955"/>
                  </a:lnTo>
                  <a:lnTo>
                    <a:pt x="3854" y="3381"/>
                  </a:lnTo>
                  <a:lnTo>
                    <a:pt x="3854" y="3381"/>
                  </a:lnTo>
                  <a:lnTo>
                    <a:pt x="3820" y="2840"/>
                  </a:lnTo>
                  <a:lnTo>
                    <a:pt x="3820" y="2840"/>
                  </a:lnTo>
                  <a:lnTo>
                    <a:pt x="3786" y="2265"/>
                  </a:lnTo>
                  <a:lnTo>
                    <a:pt x="3786" y="2265"/>
                  </a:lnTo>
                  <a:lnTo>
                    <a:pt x="3719" y="1690"/>
                  </a:lnTo>
                  <a:lnTo>
                    <a:pt x="3651" y="1048"/>
                  </a:lnTo>
                  <a:lnTo>
                    <a:pt x="3651" y="1048"/>
                  </a:lnTo>
                  <a:lnTo>
                    <a:pt x="34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493;p71">
              <a:extLst>
                <a:ext uri="{FF2B5EF4-FFF2-40B4-BE49-F238E27FC236}">
                  <a16:creationId xmlns:a16="http://schemas.microsoft.com/office/drawing/2014/main" xmlns="" id="{A5FD167F-C71A-41E3-B8FF-7057FC573058}"/>
                </a:ext>
              </a:extLst>
            </p:cNvPr>
            <p:cNvSpPr/>
            <p:nvPr/>
          </p:nvSpPr>
          <p:spPr>
            <a:xfrm>
              <a:off x="3528150" y="2289975"/>
              <a:ext cx="96350" cy="192725"/>
            </a:xfrm>
            <a:custGeom>
              <a:avLst/>
              <a:gdLst/>
              <a:ahLst/>
              <a:cxnLst/>
              <a:rect l="l" t="t" r="r" b="b"/>
              <a:pathLst>
                <a:path w="3854" h="7709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448" y="271"/>
                  </a:lnTo>
                  <a:lnTo>
                    <a:pt x="3009" y="474"/>
                  </a:lnTo>
                  <a:lnTo>
                    <a:pt x="2536" y="711"/>
                  </a:lnTo>
                  <a:lnTo>
                    <a:pt x="2062" y="880"/>
                  </a:lnTo>
                  <a:lnTo>
                    <a:pt x="1555" y="1083"/>
                  </a:lnTo>
                  <a:lnTo>
                    <a:pt x="1014" y="1218"/>
                  </a:lnTo>
                  <a:lnTo>
                    <a:pt x="0" y="1488"/>
                  </a:lnTo>
                  <a:lnTo>
                    <a:pt x="0" y="1488"/>
                  </a:lnTo>
                  <a:lnTo>
                    <a:pt x="237" y="2536"/>
                  </a:lnTo>
                  <a:lnTo>
                    <a:pt x="237" y="2536"/>
                  </a:lnTo>
                  <a:lnTo>
                    <a:pt x="338" y="3212"/>
                  </a:lnTo>
                  <a:lnTo>
                    <a:pt x="406" y="3787"/>
                  </a:lnTo>
                  <a:lnTo>
                    <a:pt x="406" y="3787"/>
                  </a:lnTo>
                  <a:lnTo>
                    <a:pt x="473" y="4328"/>
                  </a:lnTo>
                  <a:lnTo>
                    <a:pt x="473" y="4328"/>
                  </a:lnTo>
                  <a:lnTo>
                    <a:pt x="473" y="4903"/>
                  </a:lnTo>
                  <a:lnTo>
                    <a:pt x="473" y="4903"/>
                  </a:lnTo>
                  <a:lnTo>
                    <a:pt x="473" y="5477"/>
                  </a:lnTo>
                  <a:lnTo>
                    <a:pt x="440" y="6119"/>
                  </a:lnTo>
                  <a:lnTo>
                    <a:pt x="440" y="6119"/>
                  </a:lnTo>
                  <a:lnTo>
                    <a:pt x="372" y="6965"/>
                  </a:lnTo>
                  <a:lnTo>
                    <a:pt x="372" y="6965"/>
                  </a:lnTo>
                  <a:lnTo>
                    <a:pt x="1048" y="7269"/>
                  </a:lnTo>
                  <a:lnTo>
                    <a:pt x="1386" y="7472"/>
                  </a:lnTo>
                  <a:lnTo>
                    <a:pt x="1724" y="7708"/>
                  </a:lnTo>
                  <a:lnTo>
                    <a:pt x="1724" y="7708"/>
                  </a:lnTo>
                  <a:lnTo>
                    <a:pt x="1657" y="7269"/>
                  </a:lnTo>
                  <a:lnTo>
                    <a:pt x="1555" y="6829"/>
                  </a:lnTo>
                  <a:lnTo>
                    <a:pt x="1521" y="6390"/>
                  </a:lnTo>
                  <a:lnTo>
                    <a:pt x="1488" y="5950"/>
                  </a:lnTo>
                  <a:lnTo>
                    <a:pt x="1488" y="5950"/>
                  </a:lnTo>
                  <a:lnTo>
                    <a:pt x="1454" y="6221"/>
                  </a:lnTo>
                  <a:lnTo>
                    <a:pt x="1454" y="6322"/>
                  </a:lnTo>
                  <a:lnTo>
                    <a:pt x="1454" y="6322"/>
                  </a:lnTo>
                  <a:lnTo>
                    <a:pt x="1454" y="6322"/>
                  </a:lnTo>
                  <a:lnTo>
                    <a:pt x="1454" y="6322"/>
                  </a:lnTo>
                  <a:lnTo>
                    <a:pt x="1420" y="6221"/>
                  </a:lnTo>
                  <a:lnTo>
                    <a:pt x="1386" y="5917"/>
                  </a:lnTo>
                  <a:lnTo>
                    <a:pt x="1352" y="5545"/>
                  </a:lnTo>
                  <a:lnTo>
                    <a:pt x="1352" y="5072"/>
                  </a:lnTo>
                  <a:lnTo>
                    <a:pt x="1352" y="5072"/>
                  </a:lnTo>
                  <a:lnTo>
                    <a:pt x="1386" y="4598"/>
                  </a:lnTo>
                  <a:lnTo>
                    <a:pt x="1420" y="4193"/>
                  </a:lnTo>
                  <a:lnTo>
                    <a:pt x="1420" y="4193"/>
                  </a:lnTo>
                  <a:lnTo>
                    <a:pt x="1454" y="3821"/>
                  </a:lnTo>
                  <a:lnTo>
                    <a:pt x="1454" y="3821"/>
                  </a:lnTo>
                  <a:lnTo>
                    <a:pt x="1555" y="3415"/>
                  </a:lnTo>
                  <a:lnTo>
                    <a:pt x="1555" y="3415"/>
                  </a:lnTo>
                  <a:lnTo>
                    <a:pt x="1657" y="3043"/>
                  </a:lnTo>
                  <a:lnTo>
                    <a:pt x="1792" y="2604"/>
                  </a:lnTo>
                  <a:lnTo>
                    <a:pt x="1792" y="2604"/>
                  </a:lnTo>
                  <a:lnTo>
                    <a:pt x="1961" y="2164"/>
                  </a:lnTo>
                  <a:lnTo>
                    <a:pt x="1961" y="2164"/>
                  </a:lnTo>
                  <a:lnTo>
                    <a:pt x="2062" y="1995"/>
                  </a:lnTo>
                  <a:lnTo>
                    <a:pt x="2062" y="1995"/>
                  </a:lnTo>
                  <a:lnTo>
                    <a:pt x="2164" y="1826"/>
                  </a:lnTo>
                  <a:lnTo>
                    <a:pt x="2164" y="1826"/>
                  </a:lnTo>
                  <a:lnTo>
                    <a:pt x="2333" y="1590"/>
                  </a:lnTo>
                  <a:lnTo>
                    <a:pt x="2400" y="1488"/>
                  </a:lnTo>
                  <a:lnTo>
                    <a:pt x="2400" y="1488"/>
                  </a:lnTo>
                  <a:lnTo>
                    <a:pt x="2400" y="1522"/>
                  </a:lnTo>
                  <a:lnTo>
                    <a:pt x="2400" y="1522"/>
                  </a:lnTo>
                  <a:lnTo>
                    <a:pt x="2367" y="1623"/>
                  </a:lnTo>
                  <a:lnTo>
                    <a:pt x="2265" y="1860"/>
                  </a:lnTo>
                  <a:lnTo>
                    <a:pt x="2265" y="1860"/>
                  </a:lnTo>
                  <a:lnTo>
                    <a:pt x="2164" y="2029"/>
                  </a:lnTo>
                  <a:lnTo>
                    <a:pt x="2164" y="2029"/>
                  </a:lnTo>
                  <a:lnTo>
                    <a:pt x="2096" y="2232"/>
                  </a:lnTo>
                  <a:lnTo>
                    <a:pt x="2096" y="2232"/>
                  </a:lnTo>
                  <a:lnTo>
                    <a:pt x="1961" y="2671"/>
                  </a:lnTo>
                  <a:lnTo>
                    <a:pt x="1961" y="2671"/>
                  </a:lnTo>
                  <a:lnTo>
                    <a:pt x="1859" y="3043"/>
                  </a:lnTo>
                  <a:lnTo>
                    <a:pt x="1792" y="3415"/>
                  </a:lnTo>
                  <a:lnTo>
                    <a:pt x="1792" y="3415"/>
                  </a:lnTo>
                  <a:lnTo>
                    <a:pt x="1927" y="2976"/>
                  </a:lnTo>
                  <a:lnTo>
                    <a:pt x="2130" y="2536"/>
                  </a:lnTo>
                  <a:lnTo>
                    <a:pt x="2333" y="2131"/>
                  </a:lnTo>
                  <a:lnTo>
                    <a:pt x="2569" y="1725"/>
                  </a:lnTo>
                  <a:lnTo>
                    <a:pt x="2840" y="1353"/>
                  </a:lnTo>
                  <a:lnTo>
                    <a:pt x="3144" y="981"/>
                  </a:lnTo>
                  <a:lnTo>
                    <a:pt x="3482" y="643"/>
                  </a:lnTo>
                  <a:lnTo>
                    <a:pt x="3854" y="305"/>
                  </a:lnTo>
                  <a:lnTo>
                    <a:pt x="3854" y="305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494;p71">
              <a:extLst>
                <a:ext uri="{FF2B5EF4-FFF2-40B4-BE49-F238E27FC236}">
                  <a16:creationId xmlns:a16="http://schemas.microsoft.com/office/drawing/2014/main" xmlns="" id="{9280DEF6-2484-4CB3-974B-4576F1A72C1A}"/>
                </a:ext>
              </a:extLst>
            </p:cNvPr>
            <p:cNvSpPr/>
            <p:nvPr/>
          </p:nvSpPr>
          <p:spPr>
            <a:xfrm>
              <a:off x="3251800" y="2243500"/>
              <a:ext cx="70150" cy="197775"/>
            </a:xfrm>
            <a:custGeom>
              <a:avLst/>
              <a:gdLst/>
              <a:ahLst/>
              <a:cxnLst/>
              <a:rect l="l" t="t" r="r" b="b"/>
              <a:pathLst>
                <a:path w="2806" h="791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38" y="609"/>
                  </a:lnTo>
                  <a:lnTo>
                    <a:pt x="710" y="1319"/>
                  </a:lnTo>
                  <a:lnTo>
                    <a:pt x="710" y="1319"/>
                  </a:lnTo>
                  <a:lnTo>
                    <a:pt x="1014" y="2097"/>
                  </a:lnTo>
                  <a:lnTo>
                    <a:pt x="1183" y="2468"/>
                  </a:lnTo>
                  <a:lnTo>
                    <a:pt x="1285" y="2806"/>
                  </a:lnTo>
                  <a:lnTo>
                    <a:pt x="1285" y="2806"/>
                  </a:lnTo>
                  <a:lnTo>
                    <a:pt x="1521" y="3482"/>
                  </a:lnTo>
                  <a:lnTo>
                    <a:pt x="1521" y="3482"/>
                  </a:lnTo>
                  <a:lnTo>
                    <a:pt x="1657" y="4192"/>
                  </a:lnTo>
                  <a:lnTo>
                    <a:pt x="1657" y="4192"/>
                  </a:lnTo>
                  <a:lnTo>
                    <a:pt x="1724" y="4564"/>
                  </a:lnTo>
                  <a:lnTo>
                    <a:pt x="1724" y="4564"/>
                  </a:lnTo>
                  <a:lnTo>
                    <a:pt x="1792" y="4936"/>
                  </a:lnTo>
                  <a:lnTo>
                    <a:pt x="1792" y="4936"/>
                  </a:lnTo>
                  <a:lnTo>
                    <a:pt x="1893" y="5781"/>
                  </a:lnTo>
                  <a:lnTo>
                    <a:pt x="1893" y="5781"/>
                  </a:lnTo>
                  <a:lnTo>
                    <a:pt x="1893" y="6660"/>
                  </a:lnTo>
                  <a:lnTo>
                    <a:pt x="1893" y="7032"/>
                  </a:lnTo>
                  <a:lnTo>
                    <a:pt x="1859" y="7404"/>
                  </a:lnTo>
                  <a:lnTo>
                    <a:pt x="1859" y="7404"/>
                  </a:lnTo>
                  <a:lnTo>
                    <a:pt x="1792" y="7911"/>
                  </a:lnTo>
                  <a:lnTo>
                    <a:pt x="1792" y="7911"/>
                  </a:lnTo>
                  <a:lnTo>
                    <a:pt x="2704" y="7674"/>
                  </a:lnTo>
                  <a:lnTo>
                    <a:pt x="2704" y="7674"/>
                  </a:lnTo>
                  <a:lnTo>
                    <a:pt x="2738" y="6931"/>
                  </a:lnTo>
                  <a:lnTo>
                    <a:pt x="2806" y="6187"/>
                  </a:lnTo>
                  <a:lnTo>
                    <a:pt x="2806" y="5443"/>
                  </a:lnTo>
                  <a:lnTo>
                    <a:pt x="2806" y="5071"/>
                  </a:lnTo>
                  <a:lnTo>
                    <a:pt x="2738" y="4733"/>
                  </a:lnTo>
                  <a:lnTo>
                    <a:pt x="2738" y="4733"/>
                  </a:lnTo>
                  <a:lnTo>
                    <a:pt x="2603" y="4091"/>
                  </a:lnTo>
                  <a:lnTo>
                    <a:pt x="2434" y="3449"/>
                  </a:lnTo>
                  <a:lnTo>
                    <a:pt x="2197" y="2739"/>
                  </a:lnTo>
                  <a:lnTo>
                    <a:pt x="1927" y="2097"/>
                  </a:lnTo>
                  <a:lnTo>
                    <a:pt x="1792" y="1758"/>
                  </a:lnTo>
                  <a:lnTo>
                    <a:pt x="1623" y="1454"/>
                  </a:lnTo>
                  <a:lnTo>
                    <a:pt x="1420" y="1184"/>
                  </a:lnTo>
                  <a:lnTo>
                    <a:pt x="1217" y="913"/>
                  </a:lnTo>
                  <a:lnTo>
                    <a:pt x="980" y="643"/>
                  </a:lnTo>
                  <a:lnTo>
                    <a:pt x="744" y="440"/>
                  </a:lnTo>
                  <a:lnTo>
                    <a:pt x="473" y="237"/>
                  </a:lnTo>
                  <a:lnTo>
                    <a:pt x="169" y="68"/>
                  </a:lnTo>
                  <a:lnTo>
                    <a:pt x="169" y="6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495;p71">
              <a:extLst>
                <a:ext uri="{FF2B5EF4-FFF2-40B4-BE49-F238E27FC236}">
                  <a16:creationId xmlns:a16="http://schemas.microsoft.com/office/drawing/2014/main" xmlns="" id="{F1A7FD34-3CF8-44B9-B8A0-4C44F4E18F06}"/>
                </a:ext>
              </a:extLst>
            </p:cNvPr>
            <p:cNvSpPr/>
            <p:nvPr/>
          </p:nvSpPr>
          <p:spPr>
            <a:xfrm>
              <a:off x="3093750" y="2200400"/>
              <a:ext cx="875" cy="28750"/>
            </a:xfrm>
            <a:custGeom>
              <a:avLst/>
              <a:gdLst/>
              <a:ahLst/>
              <a:cxnLst/>
              <a:rect l="l" t="t" r="r" b="b"/>
              <a:pathLst>
                <a:path w="35" h="115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150"/>
                  </a:lnTo>
                  <a:lnTo>
                    <a:pt x="1" y="1150"/>
                  </a:lnTo>
                  <a:lnTo>
                    <a:pt x="34" y="1150"/>
                  </a:lnTo>
                  <a:lnTo>
                    <a:pt x="34" y="115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496;p71">
              <a:extLst>
                <a:ext uri="{FF2B5EF4-FFF2-40B4-BE49-F238E27FC236}">
                  <a16:creationId xmlns:a16="http://schemas.microsoft.com/office/drawing/2014/main" xmlns="" id="{D4C9885A-9992-45BD-B138-A24B88F85C5F}"/>
                </a:ext>
              </a:extLst>
            </p:cNvPr>
            <p:cNvSpPr/>
            <p:nvPr/>
          </p:nvSpPr>
          <p:spPr>
            <a:xfrm>
              <a:off x="3217150" y="2281525"/>
              <a:ext cx="25375" cy="75250"/>
            </a:xfrm>
            <a:custGeom>
              <a:avLst/>
              <a:gdLst/>
              <a:ahLst/>
              <a:cxnLst/>
              <a:rect l="l" t="t" r="r" b="b"/>
              <a:pathLst>
                <a:path w="1015" h="3010" fill="none" extrusionOk="0">
                  <a:moveTo>
                    <a:pt x="1014" y="3009"/>
                  </a:moveTo>
                  <a:lnTo>
                    <a:pt x="1014" y="3009"/>
                  </a:lnTo>
                  <a:lnTo>
                    <a:pt x="980" y="2942"/>
                  </a:lnTo>
                  <a:lnTo>
                    <a:pt x="913" y="2773"/>
                  </a:lnTo>
                  <a:lnTo>
                    <a:pt x="744" y="2266"/>
                  </a:lnTo>
                  <a:lnTo>
                    <a:pt x="744" y="2266"/>
                  </a:lnTo>
                  <a:lnTo>
                    <a:pt x="473" y="1522"/>
                  </a:lnTo>
                  <a:lnTo>
                    <a:pt x="473" y="1522"/>
                  </a:lnTo>
                  <a:lnTo>
                    <a:pt x="203" y="745"/>
                  </a:lnTo>
                  <a:lnTo>
                    <a:pt x="203" y="745"/>
                  </a:lnTo>
                  <a:lnTo>
                    <a:pt x="34" y="237"/>
                  </a:lnTo>
                  <a:lnTo>
                    <a:pt x="0" y="6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4" y="35"/>
                  </a:lnTo>
                  <a:lnTo>
                    <a:pt x="135" y="204"/>
                  </a:lnTo>
                  <a:lnTo>
                    <a:pt x="372" y="677"/>
                  </a:lnTo>
                  <a:lnTo>
                    <a:pt x="372" y="677"/>
                  </a:lnTo>
                  <a:lnTo>
                    <a:pt x="710" y="1421"/>
                  </a:lnTo>
                  <a:lnTo>
                    <a:pt x="710" y="1421"/>
                  </a:lnTo>
                  <a:lnTo>
                    <a:pt x="913" y="2198"/>
                  </a:lnTo>
                  <a:lnTo>
                    <a:pt x="913" y="2198"/>
                  </a:lnTo>
                  <a:lnTo>
                    <a:pt x="1014" y="2773"/>
                  </a:lnTo>
                  <a:lnTo>
                    <a:pt x="1014" y="2942"/>
                  </a:lnTo>
                  <a:lnTo>
                    <a:pt x="1014" y="3009"/>
                  </a:lnTo>
                  <a:lnTo>
                    <a:pt x="1014" y="3009"/>
                  </a:lnTo>
                  <a:lnTo>
                    <a:pt x="1014" y="30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497;p71">
              <a:extLst>
                <a:ext uri="{FF2B5EF4-FFF2-40B4-BE49-F238E27FC236}">
                  <a16:creationId xmlns:a16="http://schemas.microsoft.com/office/drawing/2014/main" xmlns="" id="{E58E8491-FF34-4922-BC6D-0DDDBC91B4FF}"/>
                </a:ext>
              </a:extLst>
            </p:cNvPr>
            <p:cNvSpPr/>
            <p:nvPr/>
          </p:nvSpPr>
          <p:spPr>
            <a:xfrm>
              <a:off x="3096300" y="2077875"/>
              <a:ext cx="199450" cy="387925"/>
            </a:xfrm>
            <a:custGeom>
              <a:avLst/>
              <a:gdLst/>
              <a:ahLst/>
              <a:cxnLst/>
              <a:rect l="l" t="t" r="r" b="b"/>
              <a:pathLst>
                <a:path w="7978" h="15517" fill="none" extrusionOk="0">
                  <a:moveTo>
                    <a:pt x="135" y="0"/>
                  </a:moveTo>
                  <a:lnTo>
                    <a:pt x="135" y="0"/>
                  </a:lnTo>
                  <a:lnTo>
                    <a:pt x="101" y="304"/>
                  </a:lnTo>
                  <a:lnTo>
                    <a:pt x="101" y="304"/>
                  </a:lnTo>
                  <a:lnTo>
                    <a:pt x="68" y="980"/>
                  </a:lnTo>
                  <a:lnTo>
                    <a:pt x="68" y="980"/>
                  </a:lnTo>
                  <a:lnTo>
                    <a:pt x="34" y="1792"/>
                  </a:lnTo>
                  <a:lnTo>
                    <a:pt x="0" y="2671"/>
                  </a:lnTo>
                  <a:lnTo>
                    <a:pt x="34" y="3617"/>
                  </a:lnTo>
                  <a:lnTo>
                    <a:pt x="68" y="4631"/>
                  </a:lnTo>
                  <a:lnTo>
                    <a:pt x="68" y="4631"/>
                  </a:lnTo>
                  <a:lnTo>
                    <a:pt x="135" y="6051"/>
                  </a:lnTo>
                  <a:lnTo>
                    <a:pt x="135" y="6051"/>
                  </a:lnTo>
                  <a:lnTo>
                    <a:pt x="237" y="6051"/>
                  </a:lnTo>
                  <a:lnTo>
                    <a:pt x="237" y="6051"/>
                  </a:lnTo>
                  <a:lnTo>
                    <a:pt x="710" y="6085"/>
                  </a:lnTo>
                  <a:lnTo>
                    <a:pt x="1217" y="6186"/>
                  </a:lnTo>
                  <a:lnTo>
                    <a:pt x="1690" y="6321"/>
                  </a:lnTo>
                  <a:lnTo>
                    <a:pt x="2130" y="6558"/>
                  </a:lnTo>
                  <a:lnTo>
                    <a:pt x="2535" y="6828"/>
                  </a:lnTo>
                  <a:lnTo>
                    <a:pt x="2941" y="7167"/>
                  </a:lnTo>
                  <a:lnTo>
                    <a:pt x="3313" y="7538"/>
                  </a:lnTo>
                  <a:lnTo>
                    <a:pt x="3617" y="7944"/>
                  </a:lnTo>
                  <a:lnTo>
                    <a:pt x="3617" y="7944"/>
                  </a:lnTo>
                  <a:lnTo>
                    <a:pt x="3955" y="8485"/>
                  </a:lnTo>
                  <a:lnTo>
                    <a:pt x="3955" y="8485"/>
                  </a:lnTo>
                  <a:lnTo>
                    <a:pt x="3685" y="7809"/>
                  </a:lnTo>
                  <a:lnTo>
                    <a:pt x="3685" y="7809"/>
                  </a:lnTo>
                  <a:lnTo>
                    <a:pt x="3448" y="7268"/>
                  </a:lnTo>
                  <a:lnTo>
                    <a:pt x="3381" y="7031"/>
                  </a:lnTo>
                  <a:lnTo>
                    <a:pt x="3381" y="7031"/>
                  </a:lnTo>
                  <a:lnTo>
                    <a:pt x="3381" y="7031"/>
                  </a:lnTo>
                  <a:lnTo>
                    <a:pt x="3381" y="7031"/>
                  </a:lnTo>
                  <a:lnTo>
                    <a:pt x="3516" y="7234"/>
                  </a:lnTo>
                  <a:lnTo>
                    <a:pt x="3786" y="7775"/>
                  </a:lnTo>
                  <a:lnTo>
                    <a:pt x="3786" y="7775"/>
                  </a:lnTo>
                  <a:lnTo>
                    <a:pt x="4158" y="8552"/>
                  </a:lnTo>
                  <a:lnTo>
                    <a:pt x="4564" y="9465"/>
                  </a:lnTo>
                  <a:lnTo>
                    <a:pt x="4564" y="9465"/>
                  </a:lnTo>
                  <a:lnTo>
                    <a:pt x="4936" y="10412"/>
                  </a:lnTo>
                  <a:lnTo>
                    <a:pt x="5240" y="11223"/>
                  </a:lnTo>
                  <a:lnTo>
                    <a:pt x="5240" y="11223"/>
                  </a:lnTo>
                  <a:lnTo>
                    <a:pt x="5409" y="11798"/>
                  </a:lnTo>
                  <a:lnTo>
                    <a:pt x="5409" y="11798"/>
                  </a:lnTo>
                  <a:lnTo>
                    <a:pt x="5476" y="12034"/>
                  </a:lnTo>
                  <a:lnTo>
                    <a:pt x="5476" y="12034"/>
                  </a:lnTo>
                  <a:lnTo>
                    <a:pt x="5544" y="12271"/>
                  </a:lnTo>
                  <a:lnTo>
                    <a:pt x="5544" y="12271"/>
                  </a:lnTo>
                  <a:lnTo>
                    <a:pt x="5679" y="12879"/>
                  </a:lnTo>
                  <a:lnTo>
                    <a:pt x="5679" y="12879"/>
                  </a:lnTo>
                  <a:lnTo>
                    <a:pt x="5814" y="13725"/>
                  </a:lnTo>
                  <a:lnTo>
                    <a:pt x="5848" y="14232"/>
                  </a:lnTo>
                  <a:lnTo>
                    <a:pt x="5882" y="14739"/>
                  </a:lnTo>
                  <a:lnTo>
                    <a:pt x="5882" y="14739"/>
                  </a:lnTo>
                  <a:lnTo>
                    <a:pt x="5848" y="15516"/>
                  </a:lnTo>
                  <a:lnTo>
                    <a:pt x="5848" y="15516"/>
                  </a:lnTo>
                  <a:lnTo>
                    <a:pt x="6355" y="15212"/>
                  </a:lnTo>
                  <a:lnTo>
                    <a:pt x="6896" y="14942"/>
                  </a:lnTo>
                  <a:lnTo>
                    <a:pt x="7437" y="14739"/>
                  </a:lnTo>
                  <a:lnTo>
                    <a:pt x="7978" y="14570"/>
                  </a:lnTo>
                  <a:lnTo>
                    <a:pt x="7978" y="14570"/>
                  </a:lnTo>
                  <a:lnTo>
                    <a:pt x="7978" y="13691"/>
                  </a:lnTo>
                  <a:lnTo>
                    <a:pt x="7978" y="13082"/>
                  </a:lnTo>
                  <a:lnTo>
                    <a:pt x="7910" y="12440"/>
                  </a:lnTo>
                  <a:lnTo>
                    <a:pt x="7910" y="12440"/>
                  </a:lnTo>
                  <a:lnTo>
                    <a:pt x="7809" y="11595"/>
                  </a:lnTo>
                  <a:lnTo>
                    <a:pt x="7809" y="11595"/>
                  </a:lnTo>
                  <a:lnTo>
                    <a:pt x="7741" y="11223"/>
                  </a:lnTo>
                  <a:lnTo>
                    <a:pt x="7741" y="11223"/>
                  </a:lnTo>
                  <a:lnTo>
                    <a:pt x="7640" y="10885"/>
                  </a:lnTo>
                  <a:lnTo>
                    <a:pt x="7640" y="10885"/>
                  </a:lnTo>
                  <a:lnTo>
                    <a:pt x="7471" y="10175"/>
                  </a:lnTo>
                  <a:lnTo>
                    <a:pt x="7471" y="10175"/>
                  </a:lnTo>
                  <a:lnTo>
                    <a:pt x="7268" y="9499"/>
                  </a:lnTo>
                  <a:lnTo>
                    <a:pt x="7268" y="9499"/>
                  </a:lnTo>
                  <a:lnTo>
                    <a:pt x="7167" y="9161"/>
                  </a:lnTo>
                  <a:lnTo>
                    <a:pt x="7065" y="8823"/>
                  </a:lnTo>
                  <a:lnTo>
                    <a:pt x="6761" y="8012"/>
                  </a:lnTo>
                  <a:lnTo>
                    <a:pt x="6761" y="8012"/>
                  </a:lnTo>
                  <a:lnTo>
                    <a:pt x="6389" y="7268"/>
                  </a:lnTo>
                  <a:lnTo>
                    <a:pt x="6085" y="6592"/>
                  </a:lnTo>
                  <a:lnTo>
                    <a:pt x="6085" y="6592"/>
                  </a:lnTo>
                  <a:lnTo>
                    <a:pt x="6085" y="6558"/>
                  </a:lnTo>
                  <a:lnTo>
                    <a:pt x="6085" y="6558"/>
                  </a:lnTo>
                  <a:lnTo>
                    <a:pt x="5781" y="6490"/>
                  </a:lnTo>
                  <a:lnTo>
                    <a:pt x="5476" y="6423"/>
                  </a:lnTo>
                  <a:lnTo>
                    <a:pt x="5172" y="6389"/>
                  </a:lnTo>
                  <a:lnTo>
                    <a:pt x="4868" y="6389"/>
                  </a:lnTo>
                  <a:lnTo>
                    <a:pt x="4868" y="6389"/>
                  </a:lnTo>
                  <a:lnTo>
                    <a:pt x="4158" y="6423"/>
                  </a:lnTo>
                  <a:lnTo>
                    <a:pt x="4158" y="6423"/>
                  </a:lnTo>
                  <a:lnTo>
                    <a:pt x="3482" y="6423"/>
                  </a:lnTo>
                  <a:lnTo>
                    <a:pt x="3482" y="6423"/>
                  </a:lnTo>
                  <a:lnTo>
                    <a:pt x="3144" y="6423"/>
                  </a:lnTo>
                  <a:lnTo>
                    <a:pt x="2840" y="6389"/>
                  </a:lnTo>
                  <a:lnTo>
                    <a:pt x="2502" y="6321"/>
                  </a:lnTo>
                  <a:lnTo>
                    <a:pt x="2197" y="6186"/>
                  </a:lnTo>
                  <a:lnTo>
                    <a:pt x="1893" y="6017"/>
                  </a:lnTo>
                  <a:lnTo>
                    <a:pt x="1623" y="5781"/>
                  </a:lnTo>
                  <a:lnTo>
                    <a:pt x="1318" y="5476"/>
                  </a:lnTo>
                  <a:lnTo>
                    <a:pt x="1048" y="5104"/>
                  </a:lnTo>
                  <a:lnTo>
                    <a:pt x="1048" y="5104"/>
                  </a:lnTo>
                  <a:lnTo>
                    <a:pt x="913" y="4834"/>
                  </a:lnTo>
                  <a:lnTo>
                    <a:pt x="778" y="4530"/>
                  </a:lnTo>
                  <a:lnTo>
                    <a:pt x="541" y="3989"/>
                  </a:lnTo>
                  <a:lnTo>
                    <a:pt x="406" y="3414"/>
                  </a:lnTo>
                  <a:lnTo>
                    <a:pt x="372" y="2840"/>
                  </a:lnTo>
                  <a:lnTo>
                    <a:pt x="372" y="2265"/>
                  </a:lnTo>
                  <a:lnTo>
                    <a:pt x="440" y="2028"/>
                  </a:lnTo>
                  <a:lnTo>
                    <a:pt x="473" y="1758"/>
                  </a:lnTo>
                  <a:lnTo>
                    <a:pt x="575" y="1521"/>
                  </a:lnTo>
                  <a:lnTo>
                    <a:pt x="676" y="1318"/>
                  </a:lnTo>
                  <a:lnTo>
                    <a:pt x="778" y="1082"/>
                  </a:lnTo>
                  <a:lnTo>
                    <a:pt x="913" y="913"/>
                  </a:lnTo>
                  <a:lnTo>
                    <a:pt x="913" y="913"/>
                  </a:lnTo>
                  <a:lnTo>
                    <a:pt x="811" y="980"/>
                  </a:lnTo>
                  <a:lnTo>
                    <a:pt x="744" y="980"/>
                  </a:lnTo>
                  <a:lnTo>
                    <a:pt x="744" y="980"/>
                  </a:lnTo>
                  <a:lnTo>
                    <a:pt x="676" y="980"/>
                  </a:lnTo>
                  <a:lnTo>
                    <a:pt x="575" y="947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270" y="473"/>
                  </a:lnTo>
                  <a:lnTo>
                    <a:pt x="1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498;p71">
              <a:extLst>
                <a:ext uri="{FF2B5EF4-FFF2-40B4-BE49-F238E27FC236}">
                  <a16:creationId xmlns:a16="http://schemas.microsoft.com/office/drawing/2014/main" xmlns="" id="{2225833F-E319-419E-A778-6A930DE788F3}"/>
                </a:ext>
              </a:extLst>
            </p:cNvPr>
            <p:cNvSpPr/>
            <p:nvPr/>
          </p:nvSpPr>
          <p:spPr>
            <a:xfrm>
              <a:off x="3095450" y="2071950"/>
              <a:ext cx="3400" cy="27075"/>
            </a:xfrm>
            <a:custGeom>
              <a:avLst/>
              <a:gdLst/>
              <a:ahLst/>
              <a:cxnLst/>
              <a:rect l="l" t="t" r="r" b="b"/>
              <a:pathLst>
                <a:path w="136" h="1083" fill="none" extrusionOk="0">
                  <a:moveTo>
                    <a:pt x="135" y="0"/>
                  </a:moveTo>
                  <a:lnTo>
                    <a:pt x="135" y="0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0" y="1082"/>
                  </a:lnTo>
                  <a:lnTo>
                    <a:pt x="0" y="1082"/>
                  </a:lnTo>
                  <a:lnTo>
                    <a:pt x="68" y="541"/>
                  </a:lnTo>
                  <a:lnTo>
                    <a:pt x="68" y="541"/>
                  </a:lnTo>
                  <a:lnTo>
                    <a:pt x="135" y="102"/>
                  </a:lnTo>
                  <a:lnTo>
                    <a:pt x="135" y="102"/>
                  </a:lnTo>
                  <a:lnTo>
                    <a:pt x="1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499;p71">
              <a:extLst>
                <a:ext uri="{FF2B5EF4-FFF2-40B4-BE49-F238E27FC236}">
                  <a16:creationId xmlns:a16="http://schemas.microsoft.com/office/drawing/2014/main" xmlns="" id="{84B706F8-E0C7-4D09-9AE3-A68F9509015B}"/>
                </a:ext>
              </a:extLst>
            </p:cNvPr>
            <p:cNvSpPr/>
            <p:nvPr/>
          </p:nvSpPr>
          <p:spPr>
            <a:xfrm>
              <a:off x="3632100" y="2055900"/>
              <a:ext cx="29600" cy="22825"/>
            </a:xfrm>
            <a:custGeom>
              <a:avLst/>
              <a:gdLst/>
              <a:ahLst/>
              <a:cxnLst/>
              <a:rect l="l" t="t" r="r" b="b"/>
              <a:pathLst>
                <a:path w="1184" h="913" fill="none" extrusionOk="0">
                  <a:moveTo>
                    <a:pt x="1183" y="0"/>
                  </a:moveTo>
                  <a:lnTo>
                    <a:pt x="1183" y="0"/>
                  </a:lnTo>
                  <a:lnTo>
                    <a:pt x="913" y="237"/>
                  </a:lnTo>
                  <a:lnTo>
                    <a:pt x="642" y="473"/>
                  </a:lnTo>
                  <a:lnTo>
                    <a:pt x="338" y="642"/>
                  </a:lnTo>
                  <a:lnTo>
                    <a:pt x="0" y="811"/>
                  </a:lnTo>
                  <a:lnTo>
                    <a:pt x="0" y="811"/>
                  </a:lnTo>
                  <a:lnTo>
                    <a:pt x="0" y="913"/>
                  </a:lnTo>
                  <a:lnTo>
                    <a:pt x="0" y="913"/>
                  </a:lnTo>
                  <a:lnTo>
                    <a:pt x="237" y="778"/>
                  </a:lnTo>
                  <a:lnTo>
                    <a:pt x="507" y="710"/>
                  </a:lnTo>
                  <a:lnTo>
                    <a:pt x="778" y="642"/>
                  </a:lnTo>
                  <a:lnTo>
                    <a:pt x="1048" y="609"/>
                  </a:lnTo>
                  <a:lnTo>
                    <a:pt x="1048" y="609"/>
                  </a:lnTo>
                  <a:lnTo>
                    <a:pt x="1150" y="642"/>
                  </a:lnTo>
                  <a:lnTo>
                    <a:pt x="1150" y="642"/>
                  </a:lnTo>
                  <a:lnTo>
                    <a:pt x="11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500;p71">
              <a:extLst>
                <a:ext uri="{FF2B5EF4-FFF2-40B4-BE49-F238E27FC236}">
                  <a16:creationId xmlns:a16="http://schemas.microsoft.com/office/drawing/2014/main" xmlns="" id="{0D52A944-D219-4BF1-A89C-459A141D89FC}"/>
                </a:ext>
              </a:extLst>
            </p:cNvPr>
            <p:cNvSpPr/>
            <p:nvPr/>
          </p:nvSpPr>
          <p:spPr>
            <a:xfrm>
              <a:off x="3092900" y="2099000"/>
              <a:ext cx="58350" cy="481725"/>
            </a:xfrm>
            <a:custGeom>
              <a:avLst/>
              <a:gdLst/>
              <a:ahLst/>
              <a:cxnLst/>
              <a:rect l="l" t="t" r="r" b="b"/>
              <a:pathLst>
                <a:path w="2334" h="19269" extrusionOk="0">
                  <a:moveTo>
                    <a:pt x="102" y="0"/>
                  </a:moveTo>
                  <a:lnTo>
                    <a:pt x="99" y="175"/>
                  </a:lnTo>
                  <a:lnTo>
                    <a:pt x="102" y="135"/>
                  </a:lnTo>
                  <a:lnTo>
                    <a:pt x="102" y="0"/>
                  </a:lnTo>
                  <a:close/>
                  <a:moveTo>
                    <a:pt x="99" y="175"/>
                  </a:moveTo>
                  <a:lnTo>
                    <a:pt x="35" y="913"/>
                  </a:lnTo>
                  <a:lnTo>
                    <a:pt x="1" y="1826"/>
                  </a:lnTo>
                  <a:lnTo>
                    <a:pt x="1" y="2772"/>
                  </a:lnTo>
                  <a:lnTo>
                    <a:pt x="1" y="3786"/>
                  </a:lnTo>
                  <a:lnTo>
                    <a:pt x="35" y="4057"/>
                  </a:lnTo>
                  <a:lnTo>
                    <a:pt x="68" y="1724"/>
                  </a:lnTo>
                  <a:lnTo>
                    <a:pt x="99" y="175"/>
                  </a:lnTo>
                  <a:close/>
                  <a:moveTo>
                    <a:pt x="170" y="11054"/>
                  </a:moveTo>
                  <a:lnTo>
                    <a:pt x="237" y="12440"/>
                  </a:lnTo>
                  <a:lnTo>
                    <a:pt x="305" y="13420"/>
                  </a:lnTo>
                  <a:lnTo>
                    <a:pt x="440" y="14401"/>
                  </a:lnTo>
                  <a:lnTo>
                    <a:pt x="542" y="15313"/>
                  </a:lnTo>
                  <a:lnTo>
                    <a:pt x="711" y="16226"/>
                  </a:lnTo>
                  <a:lnTo>
                    <a:pt x="947" y="17037"/>
                  </a:lnTo>
                  <a:lnTo>
                    <a:pt x="1083" y="17409"/>
                  </a:lnTo>
                  <a:lnTo>
                    <a:pt x="1218" y="17747"/>
                  </a:lnTo>
                  <a:lnTo>
                    <a:pt x="1015" y="17173"/>
                  </a:lnTo>
                  <a:lnTo>
                    <a:pt x="846" y="16463"/>
                  </a:lnTo>
                  <a:lnTo>
                    <a:pt x="677" y="15719"/>
                  </a:lnTo>
                  <a:lnTo>
                    <a:pt x="542" y="14874"/>
                  </a:lnTo>
                  <a:lnTo>
                    <a:pt x="440" y="13995"/>
                  </a:lnTo>
                  <a:lnTo>
                    <a:pt x="339" y="13049"/>
                  </a:lnTo>
                  <a:lnTo>
                    <a:pt x="170" y="11054"/>
                  </a:lnTo>
                  <a:close/>
                  <a:moveTo>
                    <a:pt x="2097" y="19032"/>
                  </a:moveTo>
                  <a:lnTo>
                    <a:pt x="2266" y="19167"/>
                  </a:lnTo>
                  <a:lnTo>
                    <a:pt x="2232" y="19133"/>
                  </a:lnTo>
                  <a:lnTo>
                    <a:pt x="2097" y="19032"/>
                  </a:lnTo>
                  <a:close/>
                  <a:moveTo>
                    <a:pt x="2266" y="19167"/>
                  </a:moveTo>
                  <a:lnTo>
                    <a:pt x="2333" y="19269"/>
                  </a:lnTo>
                  <a:lnTo>
                    <a:pt x="2333" y="19235"/>
                  </a:lnTo>
                  <a:lnTo>
                    <a:pt x="2266" y="19167"/>
                  </a:lnTo>
                  <a:close/>
                </a:path>
              </a:pathLst>
            </a:custGeom>
            <a:solidFill>
              <a:srgbClr val="D9A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501;p71">
              <a:extLst>
                <a:ext uri="{FF2B5EF4-FFF2-40B4-BE49-F238E27FC236}">
                  <a16:creationId xmlns:a16="http://schemas.microsoft.com/office/drawing/2014/main" xmlns="" id="{E5C2F78D-364F-485F-84C1-54F9FB8D4506}"/>
                </a:ext>
              </a:extLst>
            </p:cNvPr>
            <p:cNvSpPr/>
            <p:nvPr/>
          </p:nvSpPr>
          <p:spPr>
            <a:xfrm>
              <a:off x="3145300" y="257477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70" y="136"/>
                  </a:lnTo>
                  <a:lnTo>
                    <a:pt x="170" y="136"/>
                  </a:lnTo>
                  <a:lnTo>
                    <a:pt x="237" y="238"/>
                  </a:lnTo>
                  <a:lnTo>
                    <a:pt x="237" y="238"/>
                  </a:lnTo>
                  <a:lnTo>
                    <a:pt x="237" y="204"/>
                  </a:lnTo>
                  <a:lnTo>
                    <a:pt x="237" y="204"/>
                  </a:lnTo>
                  <a:lnTo>
                    <a:pt x="170" y="136"/>
                  </a:lnTo>
                  <a:lnTo>
                    <a:pt x="170" y="136"/>
                  </a:lnTo>
                  <a:lnTo>
                    <a:pt x="136" y="102"/>
                  </a:lnTo>
                  <a:lnTo>
                    <a:pt x="136" y="10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502;p71">
              <a:extLst>
                <a:ext uri="{FF2B5EF4-FFF2-40B4-BE49-F238E27FC236}">
                  <a16:creationId xmlns:a16="http://schemas.microsoft.com/office/drawing/2014/main" xmlns="" id="{0E730C5C-0AE6-40D2-90F9-864E117F8666}"/>
                </a:ext>
              </a:extLst>
            </p:cNvPr>
            <p:cNvSpPr/>
            <p:nvPr/>
          </p:nvSpPr>
          <p:spPr>
            <a:xfrm>
              <a:off x="3097125" y="2375350"/>
              <a:ext cx="26225" cy="167350"/>
            </a:xfrm>
            <a:custGeom>
              <a:avLst/>
              <a:gdLst/>
              <a:ahLst/>
              <a:cxnLst/>
              <a:rect l="l" t="t" r="r" b="b"/>
              <a:pathLst>
                <a:path w="1049" h="669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68" y="1386"/>
                  </a:lnTo>
                  <a:lnTo>
                    <a:pt x="68" y="1386"/>
                  </a:lnTo>
                  <a:lnTo>
                    <a:pt x="136" y="2366"/>
                  </a:lnTo>
                  <a:lnTo>
                    <a:pt x="136" y="2366"/>
                  </a:lnTo>
                  <a:lnTo>
                    <a:pt x="271" y="3347"/>
                  </a:lnTo>
                  <a:lnTo>
                    <a:pt x="271" y="3347"/>
                  </a:lnTo>
                  <a:lnTo>
                    <a:pt x="373" y="4259"/>
                  </a:lnTo>
                  <a:lnTo>
                    <a:pt x="542" y="5172"/>
                  </a:lnTo>
                  <a:lnTo>
                    <a:pt x="778" y="5983"/>
                  </a:lnTo>
                  <a:lnTo>
                    <a:pt x="914" y="6355"/>
                  </a:lnTo>
                  <a:lnTo>
                    <a:pt x="1049" y="6693"/>
                  </a:lnTo>
                  <a:lnTo>
                    <a:pt x="1049" y="6693"/>
                  </a:lnTo>
                  <a:lnTo>
                    <a:pt x="846" y="6119"/>
                  </a:lnTo>
                  <a:lnTo>
                    <a:pt x="677" y="5409"/>
                  </a:lnTo>
                  <a:lnTo>
                    <a:pt x="508" y="4665"/>
                  </a:lnTo>
                  <a:lnTo>
                    <a:pt x="373" y="3820"/>
                  </a:lnTo>
                  <a:lnTo>
                    <a:pt x="271" y="2941"/>
                  </a:lnTo>
                  <a:lnTo>
                    <a:pt x="170" y="199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503;p71">
              <a:extLst>
                <a:ext uri="{FF2B5EF4-FFF2-40B4-BE49-F238E27FC236}">
                  <a16:creationId xmlns:a16="http://schemas.microsoft.com/office/drawing/2014/main" xmlns="" id="{293BD105-3072-48BC-A009-999024E2A565}"/>
                </a:ext>
              </a:extLst>
            </p:cNvPr>
            <p:cNvSpPr/>
            <p:nvPr/>
          </p:nvSpPr>
          <p:spPr>
            <a:xfrm>
              <a:off x="3092900" y="2099000"/>
              <a:ext cx="2575" cy="101425"/>
            </a:xfrm>
            <a:custGeom>
              <a:avLst/>
              <a:gdLst/>
              <a:ahLst/>
              <a:cxnLst/>
              <a:rect l="l" t="t" r="r" b="b"/>
              <a:pathLst>
                <a:path w="103" h="4057" fill="none" extrusionOk="0">
                  <a:moveTo>
                    <a:pt x="102" y="0"/>
                  </a:moveTo>
                  <a:lnTo>
                    <a:pt x="102" y="0"/>
                  </a:lnTo>
                  <a:lnTo>
                    <a:pt x="102" y="135"/>
                  </a:lnTo>
                  <a:lnTo>
                    <a:pt x="102" y="135"/>
                  </a:lnTo>
                  <a:lnTo>
                    <a:pt x="35" y="913"/>
                  </a:lnTo>
                  <a:lnTo>
                    <a:pt x="1" y="1826"/>
                  </a:lnTo>
                  <a:lnTo>
                    <a:pt x="1" y="2772"/>
                  </a:lnTo>
                  <a:lnTo>
                    <a:pt x="1" y="3786"/>
                  </a:lnTo>
                  <a:lnTo>
                    <a:pt x="1" y="3786"/>
                  </a:lnTo>
                  <a:lnTo>
                    <a:pt x="35" y="4057"/>
                  </a:lnTo>
                  <a:lnTo>
                    <a:pt x="35" y="4057"/>
                  </a:lnTo>
                  <a:lnTo>
                    <a:pt x="68" y="1724"/>
                  </a:lnTo>
                  <a:lnTo>
                    <a:pt x="1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504;p71">
              <a:extLst>
                <a:ext uri="{FF2B5EF4-FFF2-40B4-BE49-F238E27FC236}">
                  <a16:creationId xmlns:a16="http://schemas.microsoft.com/office/drawing/2014/main" xmlns="" id="{EF527BDF-152B-4428-94D0-670789E720DB}"/>
                </a:ext>
              </a:extLst>
            </p:cNvPr>
            <p:cNvSpPr/>
            <p:nvPr/>
          </p:nvSpPr>
          <p:spPr>
            <a:xfrm>
              <a:off x="3094600" y="2229125"/>
              <a:ext cx="54100" cy="348225"/>
            </a:xfrm>
            <a:custGeom>
              <a:avLst/>
              <a:gdLst/>
              <a:ahLst/>
              <a:cxnLst/>
              <a:rect l="l" t="t" r="r" b="b"/>
              <a:pathLst>
                <a:path w="2164" h="13929" extrusionOk="0">
                  <a:moveTo>
                    <a:pt x="0" y="1"/>
                  </a:moveTo>
                  <a:lnTo>
                    <a:pt x="34" y="1184"/>
                  </a:lnTo>
                  <a:lnTo>
                    <a:pt x="34" y="2232"/>
                  </a:lnTo>
                  <a:lnTo>
                    <a:pt x="68" y="3888"/>
                  </a:lnTo>
                  <a:lnTo>
                    <a:pt x="102" y="5545"/>
                  </a:lnTo>
                  <a:lnTo>
                    <a:pt x="102" y="5849"/>
                  </a:lnTo>
                  <a:lnTo>
                    <a:pt x="271" y="7844"/>
                  </a:lnTo>
                  <a:lnTo>
                    <a:pt x="372" y="8790"/>
                  </a:lnTo>
                  <a:lnTo>
                    <a:pt x="474" y="9669"/>
                  </a:lnTo>
                  <a:lnTo>
                    <a:pt x="609" y="10514"/>
                  </a:lnTo>
                  <a:lnTo>
                    <a:pt x="778" y="11258"/>
                  </a:lnTo>
                  <a:lnTo>
                    <a:pt x="947" y="11968"/>
                  </a:lnTo>
                  <a:lnTo>
                    <a:pt x="1150" y="12542"/>
                  </a:lnTo>
                  <a:lnTo>
                    <a:pt x="1251" y="12745"/>
                  </a:lnTo>
                  <a:lnTo>
                    <a:pt x="1420" y="13049"/>
                  </a:lnTo>
                  <a:lnTo>
                    <a:pt x="1589" y="13320"/>
                  </a:lnTo>
                  <a:lnTo>
                    <a:pt x="1792" y="13557"/>
                  </a:lnTo>
                  <a:lnTo>
                    <a:pt x="1927" y="13726"/>
                  </a:lnTo>
                  <a:lnTo>
                    <a:pt x="2029" y="13827"/>
                  </a:lnTo>
                  <a:lnTo>
                    <a:pt x="2164" y="13928"/>
                  </a:lnTo>
                  <a:lnTo>
                    <a:pt x="1961" y="13692"/>
                  </a:lnTo>
                  <a:lnTo>
                    <a:pt x="1657" y="13286"/>
                  </a:lnTo>
                  <a:lnTo>
                    <a:pt x="1353" y="12711"/>
                  </a:lnTo>
                  <a:lnTo>
                    <a:pt x="1184" y="12340"/>
                  </a:lnTo>
                  <a:lnTo>
                    <a:pt x="1048" y="11968"/>
                  </a:lnTo>
                  <a:lnTo>
                    <a:pt x="913" y="11528"/>
                  </a:lnTo>
                  <a:lnTo>
                    <a:pt x="812" y="11089"/>
                  </a:lnTo>
                  <a:lnTo>
                    <a:pt x="710" y="10649"/>
                  </a:lnTo>
                  <a:lnTo>
                    <a:pt x="643" y="10176"/>
                  </a:lnTo>
                  <a:lnTo>
                    <a:pt x="575" y="9669"/>
                  </a:lnTo>
                  <a:lnTo>
                    <a:pt x="541" y="9162"/>
                  </a:lnTo>
                  <a:lnTo>
                    <a:pt x="440" y="8182"/>
                  </a:lnTo>
                  <a:lnTo>
                    <a:pt x="406" y="7235"/>
                  </a:lnTo>
                  <a:lnTo>
                    <a:pt x="372" y="6322"/>
                  </a:lnTo>
                  <a:lnTo>
                    <a:pt x="338" y="5545"/>
                  </a:lnTo>
                  <a:lnTo>
                    <a:pt x="305" y="3888"/>
                  </a:lnTo>
                  <a:lnTo>
                    <a:pt x="271" y="2198"/>
                  </a:lnTo>
                  <a:lnTo>
                    <a:pt x="237" y="118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8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505;p71">
              <a:extLst>
                <a:ext uri="{FF2B5EF4-FFF2-40B4-BE49-F238E27FC236}">
                  <a16:creationId xmlns:a16="http://schemas.microsoft.com/office/drawing/2014/main" xmlns="" id="{16EDB263-2313-474C-95CF-AB2057201ED6}"/>
                </a:ext>
              </a:extLst>
            </p:cNvPr>
            <p:cNvSpPr/>
            <p:nvPr/>
          </p:nvSpPr>
          <p:spPr>
            <a:xfrm>
              <a:off x="3094600" y="2229125"/>
              <a:ext cx="54100" cy="348225"/>
            </a:xfrm>
            <a:custGeom>
              <a:avLst/>
              <a:gdLst/>
              <a:ahLst/>
              <a:cxnLst/>
              <a:rect l="l" t="t" r="r" b="b"/>
              <a:pathLst>
                <a:path w="2164" h="13929" fill="none" extrusionOk="0">
                  <a:moveTo>
                    <a:pt x="203" y="1"/>
                  </a:moveTo>
                  <a:lnTo>
                    <a:pt x="203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4" y="1184"/>
                  </a:lnTo>
                  <a:lnTo>
                    <a:pt x="34" y="2232"/>
                  </a:lnTo>
                  <a:lnTo>
                    <a:pt x="34" y="2232"/>
                  </a:lnTo>
                  <a:lnTo>
                    <a:pt x="68" y="3888"/>
                  </a:lnTo>
                  <a:lnTo>
                    <a:pt x="68" y="3888"/>
                  </a:lnTo>
                  <a:lnTo>
                    <a:pt x="102" y="5545"/>
                  </a:lnTo>
                  <a:lnTo>
                    <a:pt x="102" y="5545"/>
                  </a:lnTo>
                  <a:lnTo>
                    <a:pt x="102" y="5849"/>
                  </a:lnTo>
                  <a:lnTo>
                    <a:pt x="102" y="5849"/>
                  </a:lnTo>
                  <a:lnTo>
                    <a:pt x="271" y="7844"/>
                  </a:lnTo>
                  <a:lnTo>
                    <a:pt x="372" y="8790"/>
                  </a:lnTo>
                  <a:lnTo>
                    <a:pt x="474" y="9669"/>
                  </a:lnTo>
                  <a:lnTo>
                    <a:pt x="609" y="10514"/>
                  </a:lnTo>
                  <a:lnTo>
                    <a:pt x="778" y="11258"/>
                  </a:lnTo>
                  <a:lnTo>
                    <a:pt x="947" y="11968"/>
                  </a:lnTo>
                  <a:lnTo>
                    <a:pt x="1150" y="12542"/>
                  </a:lnTo>
                  <a:lnTo>
                    <a:pt x="1150" y="12542"/>
                  </a:lnTo>
                  <a:lnTo>
                    <a:pt x="1251" y="12745"/>
                  </a:lnTo>
                  <a:lnTo>
                    <a:pt x="1251" y="12745"/>
                  </a:lnTo>
                  <a:lnTo>
                    <a:pt x="1420" y="13049"/>
                  </a:lnTo>
                  <a:lnTo>
                    <a:pt x="1589" y="13320"/>
                  </a:lnTo>
                  <a:lnTo>
                    <a:pt x="1589" y="13320"/>
                  </a:lnTo>
                  <a:lnTo>
                    <a:pt x="1792" y="13557"/>
                  </a:lnTo>
                  <a:lnTo>
                    <a:pt x="1927" y="13726"/>
                  </a:lnTo>
                  <a:lnTo>
                    <a:pt x="1927" y="13726"/>
                  </a:lnTo>
                  <a:lnTo>
                    <a:pt x="2029" y="13827"/>
                  </a:lnTo>
                  <a:lnTo>
                    <a:pt x="2029" y="13827"/>
                  </a:lnTo>
                  <a:lnTo>
                    <a:pt x="2164" y="13928"/>
                  </a:lnTo>
                  <a:lnTo>
                    <a:pt x="2164" y="13928"/>
                  </a:lnTo>
                  <a:lnTo>
                    <a:pt x="1961" y="13692"/>
                  </a:lnTo>
                  <a:lnTo>
                    <a:pt x="1961" y="13692"/>
                  </a:lnTo>
                  <a:lnTo>
                    <a:pt x="1657" y="13286"/>
                  </a:lnTo>
                  <a:lnTo>
                    <a:pt x="1657" y="13286"/>
                  </a:lnTo>
                  <a:lnTo>
                    <a:pt x="1353" y="12711"/>
                  </a:lnTo>
                  <a:lnTo>
                    <a:pt x="1353" y="12711"/>
                  </a:lnTo>
                  <a:lnTo>
                    <a:pt x="1184" y="12340"/>
                  </a:lnTo>
                  <a:lnTo>
                    <a:pt x="1048" y="11968"/>
                  </a:lnTo>
                  <a:lnTo>
                    <a:pt x="913" y="11528"/>
                  </a:lnTo>
                  <a:lnTo>
                    <a:pt x="812" y="11089"/>
                  </a:lnTo>
                  <a:lnTo>
                    <a:pt x="710" y="10649"/>
                  </a:lnTo>
                  <a:lnTo>
                    <a:pt x="643" y="10176"/>
                  </a:lnTo>
                  <a:lnTo>
                    <a:pt x="575" y="9669"/>
                  </a:lnTo>
                  <a:lnTo>
                    <a:pt x="541" y="9162"/>
                  </a:lnTo>
                  <a:lnTo>
                    <a:pt x="541" y="9162"/>
                  </a:lnTo>
                  <a:lnTo>
                    <a:pt x="440" y="8182"/>
                  </a:lnTo>
                  <a:lnTo>
                    <a:pt x="440" y="8182"/>
                  </a:lnTo>
                  <a:lnTo>
                    <a:pt x="406" y="7235"/>
                  </a:lnTo>
                  <a:lnTo>
                    <a:pt x="406" y="7235"/>
                  </a:lnTo>
                  <a:lnTo>
                    <a:pt x="372" y="6322"/>
                  </a:lnTo>
                  <a:lnTo>
                    <a:pt x="338" y="5545"/>
                  </a:lnTo>
                  <a:lnTo>
                    <a:pt x="338" y="5545"/>
                  </a:lnTo>
                  <a:lnTo>
                    <a:pt x="305" y="3888"/>
                  </a:lnTo>
                  <a:lnTo>
                    <a:pt x="305" y="3888"/>
                  </a:lnTo>
                  <a:lnTo>
                    <a:pt x="271" y="2198"/>
                  </a:lnTo>
                  <a:lnTo>
                    <a:pt x="271" y="2198"/>
                  </a:lnTo>
                  <a:lnTo>
                    <a:pt x="237" y="1184"/>
                  </a:lnTo>
                  <a:lnTo>
                    <a:pt x="2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506;p71">
              <a:extLst>
                <a:ext uri="{FF2B5EF4-FFF2-40B4-BE49-F238E27FC236}">
                  <a16:creationId xmlns:a16="http://schemas.microsoft.com/office/drawing/2014/main" xmlns="" id="{BCFE5CF6-9D23-42F4-9127-A0870C8BDEF5}"/>
                </a:ext>
              </a:extLst>
            </p:cNvPr>
            <p:cNvSpPr/>
            <p:nvPr/>
          </p:nvSpPr>
          <p:spPr>
            <a:xfrm>
              <a:off x="3093750" y="2099000"/>
              <a:ext cx="1725" cy="101425"/>
            </a:xfrm>
            <a:custGeom>
              <a:avLst/>
              <a:gdLst/>
              <a:ahLst/>
              <a:cxnLst/>
              <a:rect l="l" t="t" r="r" b="b"/>
              <a:pathLst>
                <a:path w="69" h="4057" fill="none" extrusionOk="0"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34" y="1724"/>
                  </a:lnTo>
                  <a:lnTo>
                    <a:pt x="1" y="4057"/>
                  </a:lnTo>
                  <a:lnTo>
                    <a:pt x="1" y="4057"/>
                  </a:lnTo>
                  <a:lnTo>
                    <a:pt x="1" y="4057"/>
                  </a:lnTo>
                  <a:lnTo>
                    <a:pt x="1" y="4057"/>
                  </a:lnTo>
                  <a:lnTo>
                    <a:pt x="34" y="1724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507;p71">
              <a:extLst>
                <a:ext uri="{FF2B5EF4-FFF2-40B4-BE49-F238E27FC236}">
                  <a16:creationId xmlns:a16="http://schemas.microsoft.com/office/drawing/2014/main" xmlns="" id="{F404B949-10F2-4F07-885F-7BAE7F27CCA5}"/>
                </a:ext>
              </a:extLst>
            </p:cNvPr>
            <p:cNvSpPr/>
            <p:nvPr/>
          </p:nvSpPr>
          <p:spPr>
            <a:xfrm>
              <a:off x="3093750" y="2074475"/>
              <a:ext cx="5950" cy="154675"/>
            </a:xfrm>
            <a:custGeom>
              <a:avLst/>
              <a:gdLst/>
              <a:ahLst/>
              <a:cxnLst/>
              <a:rect l="l" t="t" r="r" b="b"/>
              <a:pathLst>
                <a:path w="238" h="6187" extrusionOk="0">
                  <a:moveTo>
                    <a:pt x="203" y="1"/>
                  </a:moveTo>
                  <a:lnTo>
                    <a:pt x="136" y="440"/>
                  </a:lnTo>
                  <a:lnTo>
                    <a:pt x="68" y="981"/>
                  </a:lnTo>
                  <a:lnTo>
                    <a:pt x="34" y="2705"/>
                  </a:lnTo>
                  <a:lnTo>
                    <a:pt x="1" y="5038"/>
                  </a:lnTo>
                  <a:lnTo>
                    <a:pt x="34" y="6187"/>
                  </a:lnTo>
                  <a:lnTo>
                    <a:pt x="237" y="6187"/>
                  </a:lnTo>
                  <a:lnTo>
                    <a:pt x="170" y="4767"/>
                  </a:lnTo>
                  <a:lnTo>
                    <a:pt x="136" y="3753"/>
                  </a:lnTo>
                  <a:lnTo>
                    <a:pt x="102" y="2807"/>
                  </a:lnTo>
                  <a:lnTo>
                    <a:pt x="136" y="1928"/>
                  </a:lnTo>
                  <a:lnTo>
                    <a:pt x="170" y="1116"/>
                  </a:lnTo>
                  <a:lnTo>
                    <a:pt x="203" y="440"/>
                  </a:lnTo>
                  <a:lnTo>
                    <a:pt x="237" y="13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508;p71">
              <a:extLst>
                <a:ext uri="{FF2B5EF4-FFF2-40B4-BE49-F238E27FC236}">
                  <a16:creationId xmlns:a16="http://schemas.microsoft.com/office/drawing/2014/main" xmlns="" id="{5347932F-25ED-4064-80E3-4B50A3312E57}"/>
                </a:ext>
              </a:extLst>
            </p:cNvPr>
            <p:cNvSpPr/>
            <p:nvPr/>
          </p:nvSpPr>
          <p:spPr>
            <a:xfrm>
              <a:off x="3093750" y="2074475"/>
              <a:ext cx="5950" cy="154675"/>
            </a:xfrm>
            <a:custGeom>
              <a:avLst/>
              <a:gdLst/>
              <a:ahLst/>
              <a:cxnLst/>
              <a:rect l="l" t="t" r="r" b="b"/>
              <a:pathLst>
                <a:path w="238" h="6187" fill="none" extrusionOk="0">
                  <a:moveTo>
                    <a:pt x="203" y="1"/>
                  </a:moveTo>
                  <a:lnTo>
                    <a:pt x="203" y="1"/>
                  </a:lnTo>
                  <a:lnTo>
                    <a:pt x="136" y="440"/>
                  </a:lnTo>
                  <a:lnTo>
                    <a:pt x="136" y="440"/>
                  </a:lnTo>
                  <a:lnTo>
                    <a:pt x="68" y="981"/>
                  </a:lnTo>
                  <a:lnTo>
                    <a:pt x="68" y="981"/>
                  </a:lnTo>
                  <a:lnTo>
                    <a:pt x="34" y="2705"/>
                  </a:lnTo>
                  <a:lnTo>
                    <a:pt x="1" y="5038"/>
                  </a:lnTo>
                  <a:lnTo>
                    <a:pt x="1" y="5038"/>
                  </a:lnTo>
                  <a:lnTo>
                    <a:pt x="34" y="6187"/>
                  </a:lnTo>
                  <a:lnTo>
                    <a:pt x="34" y="6187"/>
                  </a:lnTo>
                  <a:lnTo>
                    <a:pt x="237" y="6187"/>
                  </a:lnTo>
                  <a:lnTo>
                    <a:pt x="237" y="6187"/>
                  </a:lnTo>
                  <a:lnTo>
                    <a:pt x="170" y="4767"/>
                  </a:lnTo>
                  <a:lnTo>
                    <a:pt x="170" y="4767"/>
                  </a:lnTo>
                  <a:lnTo>
                    <a:pt x="136" y="3753"/>
                  </a:lnTo>
                  <a:lnTo>
                    <a:pt x="102" y="2807"/>
                  </a:lnTo>
                  <a:lnTo>
                    <a:pt x="136" y="1928"/>
                  </a:lnTo>
                  <a:lnTo>
                    <a:pt x="170" y="1116"/>
                  </a:lnTo>
                  <a:lnTo>
                    <a:pt x="170" y="1116"/>
                  </a:lnTo>
                  <a:lnTo>
                    <a:pt x="203" y="440"/>
                  </a:lnTo>
                  <a:lnTo>
                    <a:pt x="203" y="440"/>
                  </a:lnTo>
                  <a:lnTo>
                    <a:pt x="237" y="136"/>
                  </a:lnTo>
                  <a:lnTo>
                    <a:pt x="237" y="136"/>
                  </a:lnTo>
                  <a:lnTo>
                    <a:pt x="2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509;p71">
              <a:extLst>
                <a:ext uri="{FF2B5EF4-FFF2-40B4-BE49-F238E27FC236}">
                  <a16:creationId xmlns:a16="http://schemas.microsoft.com/office/drawing/2014/main" xmlns="" id="{F52D3774-5C51-4578-B509-403CB75A6602}"/>
                </a:ext>
              </a:extLst>
            </p:cNvPr>
            <p:cNvSpPr/>
            <p:nvPr/>
          </p:nvSpPr>
          <p:spPr>
            <a:xfrm>
              <a:off x="3195175" y="2289975"/>
              <a:ext cx="37200" cy="109050"/>
            </a:xfrm>
            <a:custGeom>
              <a:avLst/>
              <a:gdLst/>
              <a:ahLst/>
              <a:cxnLst/>
              <a:rect l="l" t="t" r="r" b="b"/>
              <a:pathLst>
                <a:path w="1488" h="4362" extrusionOk="0">
                  <a:moveTo>
                    <a:pt x="0" y="1"/>
                  </a:moveTo>
                  <a:lnTo>
                    <a:pt x="440" y="1049"/>
                  </a:lnTo>
                  <a:lnTo>
                    <a:pt x="778" y="1995"/>
                  </a:lnTo>
                  <a:lnTo>
                    <a:pt x="1048" y="2807"/>
                  </a:lnTo>
                  <a:lnTo>
                    <a:pt x="1217" y="3381"/>
                  </a:lnTo>
                  <a:lnTo>
                    <a:pt x="1285" y="3618"/>
                  </a:lnTo>
                  <a:lnTo>
                    <a:pt x="1352" y="3821"/>
                  </a:lnTo>
                  <a:lnTo>
                    <a:pt x="1488" y="4362"/>
                  </a:lnTo>
                  <a:lnTo>
                    <a:pt x="1386" y="3821"/>
                  </a:lnTo>
                  <a:lnTo>
                    <a:pt x="1285" y="3246"/>
                  </a:lnTo>
                  <a:lnTo>
                    <a:pt x="1150" y="2705"/>
                  </a:lnTo>
                  <a:lnTo>
                    <a:pt x="981" y="2164"/>
                  </a:lnTo>
                  <a:lnTo>
                    <a:pt x="778" y="1623"/>
                  </a:lnTo>
                  <a:lnTo>
                    <a:pt x="575" y="1083"/>
                  </a:lnTo>
                  <a:lnTo>
                    <a:pt x="304" y="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8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510;p71">
              <a:extLst>
                <a:ext uri="{FF2B5EF4-FFF2-40B4-BE49-F238E27FC236}">
                  <a16:creationId xmlns:a16="http://schemas.microsoft.com/office/drawing/2014/main" xmlns="" id="{59F8870C-FF5F-4BE1-9452-3230ECB6D424}"/>
                </a:ext>
              </a:extLst>
            </p:cNvPr>
            <p:cNvSpPr/>
            <p:nvPr/>
          </p:nvSpPr>
          <p:spPr>
            <a:xfrm>
              <a:off x="3195175" y="2289975"/>
              <a:ext cx="37200" cy="109050"/>
            </a:xfrm>
            <a:custGeom>
              <a:avLst/>
              <a:gdLst/>
              <a:ahLst/>
              <a:cxnLst/>
              <a:rect l="l" t="t" r="r" b="b"/>
              <a:pathLst>
                <a:path w="1488" h="436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40" y="1049"/>
                  </a:lnTo>
                  <a:lnTo>
                    <a:pt x="440" y="1049"/>
                  </a:lnTo>
                  <a:lnTo>
                    <a:pt x="778" y="1995"/>
                  </a:lnTo>
                  <a:lnTo>
                    <a:pt x="1048" y="2807"/>
                  </a:lnTo>
                  <a:lnTo>
                    <a:pt x="1048" y="2807"/>
                  </a:lnTo>
                  <a:lnTo>
                    <a:pt x="1217" y="3381"/>
                  </a:lnTo>
                  <a:lnTo>
                    <a:pt x="1217" y="3381"/>
                  </a:lnTo>
                  <a:lnTo>
                    <a:pt x="1285" y="3618"/>
                  </a:lnTo>
                  <a:lnTo>
                    <a:pt x="1285" y="3618"/>
                  </a:lnTo>
                  <a:lnTo>
                    <a:pt x="1352" y="3821"/>
                  </a:lnTo>
                  <a:lnTo>
                    <a:pt x="1352" y="3821"/>
                  </a:lnTo>
                  <a:lnTo>
                    <a:pt x="1488" y="4362"/>
                  </a:lnTo>
                  <a:lnTo>
                    <a:pt x="1488" y="4362"/>
                  </a:lnTo>
                  <a:lnTo>
                    <a:pt x="1386" y="3821"/>
                  </a:lnTo>
                  <a:lnTo>
                    <a:pt x="1285" y="3246"/>
                  </a:lnTo>
                  <a:lnTo>
                    <a:pt x="1150" y="2705"/>
                  </a:lnTo>
                  <a:lnTo>
                    <a:pt x="981" y="2164"/>
                  </a:lnTo>
                  <a:lnTo>
                    <a:pt x="778" y="1623"/>
                  </a:lnTo>
                  <a:lnTo>
                    <a:pt x="575" y="1083"/>
                  </a:lnTo>
                  <a:lnTo>
                    <a:pt x="304" y="54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511;p71">
              <a:extLst>
                <a:ext uri="{FF2B5EF4-FFF2-40B4-BE49-F238E27FC236}">
                  <a16:creationId xmlns:a16="http://schemas.microsoft.com/office/drawing/2014/main" xmlns="" id="{B216C850-BD71-49BB-B69E-FCBF3D39FB69}"/>
                </a:ext>
              </a:extLst>
            </p:cNvPr>
            <p:cNvSpPr/>
            <p:nvPr/>
          </p:nvSpPr>
          <p:spPr>
            <a:xfrm>
              <a:off x="3180800" y="2253650"/>
              <a:ext cx="62575" cy="214675"/>
            </a:xfrm>
            <a:custGeom>
              <a:avLst/>
              <a:gdLst/>
              <a:ahLst/>
              <a:cxnLst/>
              <a:rect l="l" t="t" r="r" b="b"/>
              <a:pathLst>
                <a:path w="2503" h="8587" extrusionOk="0">
                  <a:moveTo>
                    <a:pt x="1" y="0"/>
                  </a:moveTo>
                  <a:lnTo>
                    <a:pt x="68" y="237"/>
                  </a:lnTo>
                  <a:lnTo>
                    <a:pt x="305" y="778"/>
                  </a:lnTo>
                  <a:lnTo>
                    <a:pt x="575" y="1454"/>
                  </a:lnTo>
                  <a:lnTo>
                    <a:pt x="879" y="1995"/>
                  </a:lnTo>
                  <a:lnTo>
                    <a:pt x="1150" y="2536"/>
                  </a:lnTo>
                  <a:lnTo>
                    <a:pt x="1353" y="3076"/>
                  </a:lnTo>
                  <a:lnTo>
                    <a:pt x="1556" y="3617"/>
                  </a:lnTo>
                  <a:lnTo>
                    <a:pt x="1725" y="4158"/>
                  </a:lnTo>
                  <a:lnTo>
                    <a:pt x="1860" y="4699"/>
                  </a:lnTo>
                  <a:lnTo>
                    <a:pt x="1961" y="5274"/>
                  </a:lnTo>
                  <a:lnTo>
                    <a:pt x="2063" y="5815"/>
                  </a:lnTo>
                  <a:lnTo>
                    <a:pt x="2063" y="5882"/>
                  </a:lnTo>
                  <a:lnTo>
                    <a:pt x="2232" y="6727"/>
                  </a:lnTo>
                  <a:lnTo>
                    <a:pt x="2333" y="7708"/>
                  </a:lnTo>
                  <a:lnTo>
                    <a:pt x="2299" y="8587"/>
                  </a:lnTo>
                  <a:lnTo>
                    <a:pt x="2468" y="8485"/>
                  </a:lnTo>
                  <a:lnTo>
                    <a:pt x="2502" y="7708"/>
                  </a:lnTo>
                  <a:lnTo>
                    <a:pt x="2468" y="7201"/>
                  </a:lnTo>
                  <a:lnTo>
                    <a:pt x="2434" y="6694"/>
                  </a:lnTo>
                  <a:lnTo>
                    <a:pt x="2299" y="5848"/>
                  </a:lnTo>
                  <a:lnTo>
                    <a:pt x="2164" y="5240"/>
                  </a:lnTo>
                  <a:lnTo>
                    <a:pt x="2096" y="5003"/>
                  </a:lnTo>
                  <a:lnTo>
                    <a:pt x="2029" y="4767"/>
                  </a:lnTo>
                  <a:lnTo>
                    <a:pt x="1860" y="4192"/>
                  </a:lnTo>
                  <a:lnTo>
                    <a:pt x="1556" y="3381"/>
                  </a:lnTo>
                  <a:lnTo>
                    <a:pt x="1184" y="2434"/>
                  </a:lnTo>
                  <a:lnTo>
                    <a:pt x="778" y="1521"/>
                  </a:lnTo>
                  <a:lnTo>
                    <a:pt x="406" y="744"/>
                  </a:lnTo>
                  <a:lnTo>
                    <a:pt x="136" y="2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512;p71">
              <a:extLst>
                <a:ext uri="{FF2B5EF4-FFF2-40B4-BE49-F238E27FC236}">
                  <a16:creationId xmlns:a16="http://schemas.microsoft.com/office/drawing/2014/main" xmlns="" id="{05256B6A-34BE-4203-B166-892E41E25F0A}"/>
                </a:ext>
              </a:extLst>
            </p:cNvPr>
            <p:cNvSpPr/>
            <p:nvPr/>
          </p:nvSpPr>
          <p:spPr>
            <a:xfrm>
              <a:off x="3180800" y="2253650"/>
              <a:ext cx="62575" cy="214675"/>
            </a:xfrm>
            <a:custGeom>
              <a:avLst/>
              <a:gdLst/>
              <a:ahLst/>
              <a:cxnLst/>
              <a:rect l="l" t="t" r="r" b="b"/>
              <a:pathLst>
                <a:path w="2503" h="858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8" y="237"/>
                  </a:lnTo>
                  <a:lnTo>
                    <a:pt x="305" y="778"/>
                  </a:lnTo>
                  <a:lnTo>
                    <a:pt x="305" y="778"/>
                  </a:lnTo>
                  <a:lnTo>
                    <a:pt x="575" y="1454"/>
                  </a:lnTo>
                  <a:lnTo>
                    <a:pt x="575" y="1454"/>
                  </a:lnTo>
                  <a:lnTo>
                    <a:pt x="879" y="1995"/>
                  </a:lnTo>
                  <a:lnTo>
                    <a:pt x="1150" y="2536"/>
                  </a:lnTo>
                  <a:lnTo>
                    <a:pt x="1353" y="3076"/>
                  </a:lnTo>
                  <a:lnTo>
                    <a:pt x="1556" y="3617"/>
                  </a:lnTo>
                  <a:lnTo>
                    <a:pt x="1725" y="4158"/>
                  </a:lnTo>
                  <a:lnTo>
                    <a:pt x="1860" y="4699"/>
                  </a:lnTo>
                  <a:lnTo>
                    <a:pt x="1961" y="5274"/>
                  </a:lnTo>
                  <a:lnTo>
                    <a:pt x="2063" y="5815"/>
                  </a:lnTo>
                  <a:lnTo>
                    <a:pt x="2063" y="5815"/>
                  </a:lnTo>
                  <a:lnTo>
                    <a:pt x="2063" y="5882"/>
                  </a:lnTo>
                  <a:lnTo>
                    <a:pt x="2063" y="5882"/>
                  </a:lnTo>
                  <a:lnTo>
                    <a:pt x="2232" y="6727"/>
                  </a:lnTo>
                  <a:lnTo>
                    <a:pt x="2333" y="7708"/>
                  </a:lnTo>
                  <a:lnTo>
                    <a:pt x="2333" y="7708"/>
                  </a:lnTo>
                  <a:lnTo>
                    <a:pt x="2299" y="8587"/>
                  </a:lnTo>
                  <a:lnTo>
                    <a:pt x="2299" y="8587"/>
                  </a:lnTo>
                  <a:lnTo>
                    <a:pt x="2468" y="8485"/>
                  </a:lnTo>
                  <a:lnTo>
                    <a:pt x="2468" y="8485"/>
                  </a:lnTo>
                  <a:lnTo>
                    <a:pt x="2502" y="7708"/>
                  </a:lnTo>
                  <a:lnTo>
                    <a:pt x="2502" y="7708"/>
                  </a:lnTo>
                  <a:lnTo>
                    <a:pt x="2468" y="7201"/>
                  </a:lnTo>
                  <a:lnTo>
                    <a:pt x="2434" y="6694"/>
                  </a:lnTo>
                  <a:lnTo>
                    <a:pt x="2299" y="5848"/>
                  </a:lnTo>
                  <a:lnTo>
                    <a:pt x="2299" y="5848"/>
                  </a:lnTo>
                  <a:lnTo>
                    <a:pt x="2164" y="5240"/>
                  </a:lnTo>
                  <a:lnTo>
                    <a:pt x="2164" y="5240"/>
                  </a:lnTo>
                  <a:lnTo>
                    <a:pt x="2096" y="5003"/>
                  </a:lnTo>
                  <a:lnTo>
                    <a:pt x="2096" y="5003"/>
                  </a:lnTo>
                  <a:lnTo>
                    <a:pt x="2029" y="4767"/>
                  </a:lnTo>
                  <a:lnTo>
                    <a:pt x="2029" y="4767"/>
                  </a:lnTo>
                  <a:lnTo>
                    <a:pt x="1860" y="4192"/>
                  </a:lnTo>
                  <a:lnTo>
                    <a:pt x="1860" y="4192"/>
                  </a:lnTo>
                  <a:lnTo>
                    <a:pt x="1556" y="3381"/>
                  </a:lnTo>
                  <a:lnTo>
                    <a:pt x="1184" y="2434"/>
                  </a:lnTo>
                  <a:lnTo>
                    <a:pt x="1184" y="2434"/>
                  </a:lnTo>
                  <a:lnTo>
                    <a:pt x="778" y="1521"/>
                  </a:lnTo>
                  <a:lnTo>
                    <a:pt x="406" y="744"/>
                  </a:lnTo>
                  <a:lnTo>
                    <a:pt x="406" y="744"/>
                  </a:lnTo>
                  <a:lnTo>
                    <a:pt x="136" y="20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513;p71">
              <a:extLst>
                <a:ext uri="{FF2B5EF4-FFF2-40B4-BE49-F238E27FC236}">
                  <a16:creationId xmlns:a16="http://schemas.microsoft.com/office/drawing/2014/main" xmlns="" id="{D7B5B42E-3124-4F44-A72E-C3BE94928CA2}"/>
                </a:ext>
              </a:extLst>
            </p:cNvPr>
            <p:cNvSpPr/>
            <p:nvPr/>
          </p:nvSpPr>
          <p:spPr>
            <a:xfrm>
              <a:off x="3217150" y="2281525"/>
              <a:ext cx="25375" cy="75250"/>
            </a:xfrm>
            <a:custGeom>
              <a:avLst/>
              <a:gdLst/>
              <a:ahLst/>
              <a:cxnLst/>
              <a:rect l="l" t="t" r="r" b="b"/>
              <a:pathLst>
                <a:path w="1015" h="3010" extrusionOk="0">
                  <a:moveTo>
                    <a:pt x="0" y="1"/>
                  </a:moveTo>
                  <a:lnTo>
                    <a:pt x="0" y="68"/>
                  </a:lnTo>
                  <a:lnTo>
                    <a:pt x="34" y="237"/>
                  </a:lnTo>
                  <a:lnTo>
                    <a:pt x="203" y="745"/>
                  </a:lnTo>
                  <a:lnTo>
                    <a:pt x="473" y="1522"/>
                  </a:lnTo>
                  <a:lnTo>
                    <a:pt x="744" y="2266"/>
                  </a:lnTo>
                  <a:lnTo>
                    <a:pt x="913" y="2773"/>
                  </a:lnTo>
                  <a:lnTo>
                    <a:pt x="980" y="2942"/>
                  </a:lnTo>
                  <a:lnTo>
                    <a:pt x="1014" y="3009"/>
                  </a:lnTo>
                  <a:lnTo>
                    <a:pt x="1014" y="2942"/>
                  </a:lnTo>
                  <a:lnTo>
                    <a:pt x="1014" y="2773"/>
                  </a:lnTo>
                  <a:lnTo>
                    <a:pt x="913" y="2198"/>
                  </a:lnTo>
                  <a:lnTo>
                    <a:pt x="710" y="1421"/>
                  </a:lnTo>
                  <a:lnTo>
                    <a:pt x="372" y="677"/>
                  </a:lnTo>
                  <a:lnTo>
                    <a:pt x="135" y="204"/>
                  </a:lnTo>
                  <a:lnTo>
                    <a:pt x="34" y="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514;p71">
              <a:extLst>
                <a:ext uri="{FF2B5EF4-FFF2-40B4-BE49-F238E27FC236}">
                  <a16:creationId xmlns:a16="http://schemas.microsoft.com/office/drawing/2014/main" xmlns="" id="{C6634CEF-7C39-4A96-A23B-704A66B6A8A1}"/>
                </a:ext>
              </a:extLst>
            </p:cNvPr>
            <p:cNvSpPr/>
            <p:nvPr/>
          </p:nvSpPr>
          <p:spPr>
            <a:xfrm>
              <a:off x="3217150" y="2281525"/>
              <a:ext cx="25375" cy="75250"/>
            </a:xfrm>
            <a:custGeom>
              <a:avLst/>
              <a:gdLst/>
              <a:ahLst/>
              <a:cxnLst/>
              <a:rect l="l" t="t" r="r" b="b"/>
              <a:pathLst>
                <a:path w="1015" h="301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68"/>
                  </a:lnTo>
                  <a:lnTo>
                    <a:pt x="34" y="237"/>
                  </a:lnTo>
                  <a:lnTo>
                    <a:pt x="203" y="745"/>
                  </a:lnTo>
                  <a:lnTo>
                    <a:pt x="203" y="745"/>
                  </a:lnTo>
                  <a:lnTo>
                    <a:pt x="473" y="1522"/>
                  </a:lnTo>
                  <a:lnTo>
                    <a:pt x="473" y="1522"/>
                  </a:lnTo>
                  <a:lnTo>
                    <a:pt x="744" y="2266"/>
                  </a:lnTo>
                  <a:lnTo>
                    <a:pt x="744" y="2266"/>
                  </a:lnTo>
                  <a:lnTo>
                    <a:pt x="913" y="2773"/>
                  </a:lnTo>
                  <a:lnTo>
                    <a:pt x="980" y="2942"/>
                  </a:lnTo>
                  <a:lnTo>
                    <a:pt x="1014" y="3009"/>
                  </a:lnTo>
                  <a:lnTo>
                    <a:pt x="1014" y="3009"/>
                  </a:lnTo>
                  <a:lnTo>
                    <a:pt x="1014" y="3009"/>
                  </a:lnTo>
                  <a:lnTo>
                    <a:pt x="1014" y="3009"/>
                  </a:lnTo>
                  <a:lnTo>
                    <a:pt x="1014" y="2942"/>
                  </a:lnTo>
                  <a:lnTo>
                    <a:pt x="1014" y="2773"/>
                  </a:lnTo>
                  <a:lnTo>
                    <a:pt x="913" y="2198"/>
                  </a:lnTo>
                  <a:lnTo>
                    <a:pt x="913" y="2198"/>
                  </a:lnTo>
                  <a:lnTo>
                    <a:pt x="710" y="1421"/>
                  </a:lnTo>
                  <a:lnTo>
                    <a:pt x="710" y="1421"/>
                  </a:lnTo>
                  <a:lnTo>
                    <a:pt x="372" y="677"/>
                  </a:lnTo>
                  <a:lnTo>
                    <a:pt x="372" y="677"/>
                  </a:lnTo>
                  <a:lnTo>
                    <a:pt x="135" y="204"/>
                  </a:lnTo>
                  <a:lnTo>
                    <a:pt x="34" y="3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515;p71">
              <a:extLst>
                <a:ext uri="{FF2B5EF4-FFF2-40B4-BE49-F238E27FC236}">
                  <a16:creationId xmlns:a16="http://schemas.microsoft.com/office/drawing/2014/main" xmlns="" id="{4F3927A4-9EB6-4EFC-83B8-8459B7F59BBF}"/>
                </a:ext>
              </a:extLst>
            </p:cNvPr>
            <p:cNvSpPr/>
            <p:nvPr/>
          </p:nvSpPr>
          <p:spPr>
            <a:xfrm>
              <a:off x="3248400" y="2241825"/>
              <a:ext cx="50750" cy="200300"/>
            </a:xfrm>
            <a:custGeom>
              <a:avLst/>
              <a:gdLst/>
              <a:ahLst/>
              <a:cxnLst/>
              <a:rect l="l" t="t" r="r" b="b"/>
              <a:pathLst>
                <a:path w="2030" h="8012" extrusionOk="0">
                  <a:moveTo>
                    <a:pt x="1" y="0"/>
                  </a:moveTo>
                  <a:lnTo>
                    <a:pt x="1" y="34"/>
                  </a:lnTo>
                  <a:lnTo>
                    <a:pt x="305" y="710"/>
                  </a:lnTo>
                  <a:lnTo>
                    <a:pt x="677" y="1454"/>
                  </a:lnTo>
                  <a:lnTo>
                    <a:pt x="981" y="2265"/>
                  </a:lnTo>
                  <a:lnTo>
                    <a:pt x="1083" y="2603"/>
                  </a:lnTo>
                  <a:lnTo>
                    <a:pt x="1184" y="2941"/>
                  </a:lnTo>
                  <a:lnTo>
                    <a:pt x="1387" y="3617"/>
                  </a:lnTo>
                  <a:lnTo>
                    <a:pt x="1556" y="4327"/>
                  </a:lnTo>
                  <a:lnTo>
                    <a:pt x="1657" y="4665"/>
                  </a:lnTo>
                  <a:lnTo>
                    <a:pt x="1725" y="5037"/>
                  </a:lnTo>
                  <a:lnTo>
                    <a:pt x="1826" y="5882"/>
                  </a:lnTo>
                  <a:lnTo>
                    <a:pt x="1894" y="6524"/>
                  </a:lnTo>
                  <a:lnTo>
                    <a:pt x="1894" y="7133"/>
                  </a:lnTo>
                  <a:lnTo>
                    <a:pt x="1894" y="8012"/>
                  </a:lnTo>
                  <a:lnTo>
                    <a:pt x="1928" y="7978"/>
                  </a:lnTo>
                  <a:lnTo>
                    <a:pt x="1995" y="7471"/>
                  </a:lnTo>
                  <a:lnTo>
                    <a:pt x="2029" y="7099"/>
                  </a:lnTo>
                  <a:lnTo>
                    <a:pt x="2029" y="6727"/>
                  </a:lnTo>
                  <a:lnTo>
                    <a:pt x="2029" y="5848"/>
                  </a:lnTo>
                  <a:lnTo>
                    <a:pt x="1928" y="5003"/>
                  </a:lnTo>
                  <a:lnTo>
                    <a:pt x="1860" y="4631"/>
                  </a:lnTo>
                  <a:lnTo>
                    <a:pt x="1793" y="4259"/>
                  </a:lnTo>
                  <a:lnTo>
                    <a:pt x="1657" y="3549"/>
                  </a:lnTo>
                  <a:lnTo>
                    <a:pt x="1421" y="2873"/>
                  </a:lnTo>
                  <a:lnTo>
                    <a:pt x="1319" y="2535"/>
                  </a:lnTo>
                  <a:lnTo>
                    <a:pt x="1150" y="2164"/>
                  </a:lnTo>
                  <a:lnTo>
                    <a:pt x="846" y="1386"/>
                  </a:lnTo>
                  <a:lnTo>
                    <a:pt x="474" y="676"/>
                  </a:lnTo>
                  <a:lnTo>
                    <a:pt x="136" y="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516;p71">
              <a:extLst>
                <a:ext uri="{FF2B5EF4-FFF2-40B4-BE49-F238E27FC236}">
                  <a16:creationId xmlns:a16="http://schemas.microsoft.com/office/drawing/2014/main" xmlns="" id="{38CD8327-936A-424E-A9AB-978577026DFC}"/>
                </a:ext>
              </a:extLst>
            </p:cNvPr>
            <p:cNvSpPr/>
            <p:nvPr/>
          </p:nvSpPr>
          <p:spPr>
            <a:xfrm>
              <a:off x="3248400" y="2241825"/>
              <a:ext cx="50750" cy="200300"/>
            </a:xfrm>
            <a:custGeom>
              <a:avLst/>
              <a:gdLst/>
              <a:ahLst/>
              <a:cxnLst/>
              <a:rect l="l" t="t" r="r" b="b"/>
              <a:pathLst>
                <a:path w="2030" h="801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305" y="710"/>
                  </a:lnTo>
                  <a:lnTo>
                    <a:pt x="677" y="1454"/>
                  </a:lnTo>
                  <a:lnTo>
                    <a:pt x="677" y="1454"/>
                  </a:lnTo>
                  <a:lnTo>
                    <a:pt x="981" y="2265"/>
                  </a:lnTo>
                  <a:lnTo>
                    <a:pt x="1083" y="2603"/>
                  </a:lnTo>
                  <a:lnTo>
                    <a:pt x="1184" y="2941"/>
                  </a:lnTo>
                  <a:lnTo>
                    <a:pt x="1184" y="2941"/>
                  </a:lnTo>
                  <a:lnTo>
                    <a:pt x="1387" y="3617"/>
                  </a:lnTo>
                  <a:lnTo>
                    <a:pt x="1387" y="3617"/>
                  </a:lnTo>
                  <a:lnTo>
                    <a:pt x="1556" y="4327"/>
                  </a:lnTo>
                  <a:lnTo>
                    <a:pt x="1556" y="4327"/>
                  </a:lnTo>
                  <a:lnTo>
                    <a:pt x="1657" y="4665"/>
                  </a:lnTo>
                  <a:lnTo>
                    <a:pt x="1657" y="4665"/>
                  </a:lnTo>
                  <a:lnTo>
                    <a:pt x="1725" y="5037"/>
                  </a:lnTo>
                  <a:lnTo>
                    <a:pt x="1725" y="5037"/>
                  </a:lnTo>
                  <a:lnTo>
                    <a:pt x="1826" y="5882"/>
                  </a:lnTo>
                  <a:lnTo>
                    <a:pt x="1826" y="5882"/>
                  </a:lnTo>
                  <a:lnTo>
                    <a:pt x="1894" y="6524"/>
                  </a:lnTo>
                  <a:lnTo>
                    <a:pt x="1894" y="7133"/>
                  </a:lnTo>
                  <a:lnTo>
                    <a:pt x="1894" y="8012"/>
                  </a:lnTo>
                  <a:lnTo>
                    <a:pt x="1894" y="8012"/>
                  </a:lnTo>
                  <a:lnTo>
                    <a:pt x="1928" y="7978"/>
                  </a:lnTo>
                  <a:lnTo>
                    <a:pt x="1928" y="7978"/>
                  </a:lnTo>
                  <a:lnTo>
                    <a:pt x="1995" y="7471"/>
                  </a:lnTo>
                  <a:lnTo>
                    <a:pt x="1995" y="7471"/>
                  </a:lnTo>
                  <a:lnTo>
                    <a:pt x="2029" y="7099"/>
                  </a:lnTo>
                  <a:lnTo>
                    <a:pt x="2029" y="6727"/>
                  </a:lnTo>
                  <a:lnTo>
                    <a:pt x="2029" y="5848"/>
                  </a:lnTo>
                  <a:lnTo>
                    <a:pt x="2029" y="5848"/>
                  </a:lnTo>
                  <a:lnTo>
                    <a:pt x="1928" y="5003"/>
                  </a:lnTo>
                  <a:lnTo>
                    <a:pt x="1928" y="5003"/>
                  </a:lnTo>
                  <a:lnTo>
                    <a:pt x="1860" y="4631"/>
                  </a:lnTo>
                  <a:lnTo>
                    <a:pt x="1860" y="4631"/>
                  </a:lnTo>
                  <a:lnTo>
                    <a:pt x="1793" y="4259"/>
                  </a:lnTo>
                  <a:lnTo>
                    <a:pt x="1793" y="4259"/>
                  </a:lnTo>
                  <a:lnTo>
                    <a:pt x="1657" y="3549"/>
                  </a:lnTo>
                  <a:lnTo>
                    <a:pt x="1657" y="3549"/>
                  </a:lnTo>
                  <a:lnTo>
                    <a:pt x="1421" y="2873"/>
                  </a:lnTo>
                  <a:lnTo>
                    <a:pt x="1421" y="2873"/>
                  </a:lnTo>
                  <a:lnTo>
                    <a:pt x="1319" y="2535"/>
                  </a:lnTo>
                  <a:lnTo>
                    <a:pt x="1150" y="2164"/>
                  </a:lnTo>
                  <a:lnTo>
                    <a:pt x="846" y="1386"/>
                  </a:lnTo>
                  <a:lnTo>
                    <a:pt x="846" y="1386"/>
                  </a:lnTo>
                  <a:lnTo>
                    <a:pt x="474" y="676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517;p71">
              <a:extLst>
                <a:ext uri="{FF2B5EF4-FFF2-40B4-BE49-F238E27FC236}">
                  <a16:creationId xmlns:a16="http://schemas.microsoft.com/office/drawing/2014/main" xmlns="" id="{88CC5C35-FD7D-47BE-8A9C-D599F931CE81}"/>
                </a:ext>
              </a:extLst>
            </p:cNvPr>
            <p:cNvSpPr/>
            <p:nvPr/>
          </p:nvSpPr>
          <p:spPr>
            <a:xfrm>
              <a:off x="3524750" y="2327175"/>
              <a:ext cx="15250" cy="136925"/>
            </a:xfrm>
            <a:custGeom>
              <a:avLst/>
              <a:gdLst/>
              <a:ahLst/>
              <a:cxnLst/>
              <a:rect l="l" t="t" r="r" b="b"/>
              <a:pathLst>
                <a:path w="610" h="5477" extrusionOk="0">
                  <a:moveTo>
                    <a:pt x="136" y="0"/>
                  </a:moveTo>
                  <a:lnTo>
                    <a:pt x="1" y="34"/>
                  </a:lnTo>
                  <a:lnTo>
                    <a:pt x="170" y="1082"/>
                  </a:lnTo>
                  <a:lnTo>
                    <a:pt x="238" y="1724"/>
                  </a:lnTo>
                  <a:lnTo>
                    <a:pt x="305" y="2299"/>
                  </a:lnTo>
                  <a:lnTo>
                    <a:pt x="339" y="2874"/>
                  </a:lnTo>
                  <a:lnTo>
                    <a:pt x="373" y="3415"/>
                  </a:lnTo>
                  <a:lnTo>
                    <a:pt x="407" y="3989"/>
                  </a:lnTo>
                  <a:lnTo>
                    <a:pt x="407" y="4631"/>
                  </a:lnTo>
                  <a:lnTo>
                    <a:pt x="373" y="5409"/>
                  </a:lnTo>
                  <a:lnTo>
                    <a:pt x="508" y="5477"/>
                  </a:lnTo>
                  <a:lnTo>
                    <a:pt x="576" y="4631"/>
                  </a:lnTo>
                  <a:lnTo>
                    <a:pt x="609" y="3989"/>
                  </a:lnTo>
                  <a:lnTo>
                    <a:pt x="609" y="3415"/>
                  </a:lnTo>
                  <a:lnTo>
                    <a:pt x="609" y="2840"/>
                  </a:lnTo>
                  <a:lnTo>
                    <a:pt x="542" y="2299"/>
                  </a:lnTo>
                  <a:lnTo>
                    <a:pt x="474" y="1724"/>
                  </a:lnTo>
                  <a:lnTo>
                    <a:pt x="373" y="1048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518;p71">
              <a:extLst>
                <a:ext uri="{FF2B5EF4-FFF2-40B4-BE49-F238E27FC236}">
                  <a16:creationId xmlns:a16="http://schemas.microsoft.com/office/drawing/2014/main" xmlns="" id="{C0B829CA-1425-40BB-A7EF-F28E36EE70CD}"/>
                </a:ext>
              </a:extLst>
            </p:cNvPr>
            <p:cNvSpPr/>
            <p:nvPr/>
          </p:nvSpPr>
          <p:spPr>
            <a:xfrm>
              <a:off x="3524750" y="2327175"/>
              <a:ext cx="15250" cy="136925"/>
            </a:xfrm>
            <a:custGeom>
              <a:avLst/>
              <a:gdLst/>
              <a:ahLst/>
              <a:cxnLst/>
              <a:rect l="l" t="t" r="r" b="b"/>
              <a:pathLst>
                <a:path w="610" h="5477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70" y="1082"/>
                  </a:lnTo>
                  <a:lnTo>
                    <a:pt x="170" y="1082"/>
                  </a:lnTo>
                  <a:lnTo>
                    <a:pt x="238" y="1724"/>
                  </a:lnTo>
                  <a:lnTo>
                    <a:pt x="305" y="2299"/>
                  </a:lnTo>
                  <a:lnTo>
                    <a:pt x="305" y="2299"/>
                  </a:lnTo>
                  <a:lnTo>
                    <a:pt x="339" y="2874"/>
                  </a:lnTo>
                  <a:lnTo>
                    <a:pt x="339" y="2874"/>
                  </a:lnTo>
                  <a:lnTo>
                    <a:pt x="373" y="3415"/>
                  </a:lnTo>
                  <a:lnTo>
                    <a:pt x="373" y="3415"/>
                  </a:lnTo>
                  <a:lnTo>
                    <a:pt x="407" y="3989"/>
                  </a:lnTo>
                  <a:lnTo>
                    <a:pt x="407" y="4631"/>
                  </a:lnTo>
                  <a:lnTo>
                    <a:pt x="407" y="4631"/>
                  </a:lnTo>
                  <a:lnTo>
                    <a:pt x="373" y="5409"/>
                  </a:lnTo>
                  <a:lnTo>
                    <a:pt x="373" y="5409"/>
                  </a:lnTo>
                  <a:lnTo>
                    <a:pt x="508" y="5477"/>
                  </a:lnTo>
                  <a:lnTo>
                    <a:pt x="508" y="5477"/>
                  </a:lnTo>
                  <a:lnTo>
                    <a:pt x="576" y="4631"/>
                  </a:lnTo>
                  <a:lnTo>
                    <a:pt x="576" y="4631"/>
                  </a:lnTo>
                  <a:lnTo>
                    <a:pt x="609" y="3989"/>
                  </a:lnTo>
                  <a:lnTo>
                    <a:pt x="609" y="3415"/>
                  </a:lnTo>
                  <a:lnTo>
                    <a:pt x="609" y="3415"/>
                  </a:lnTo>
                  <a:lnTo>
                    <a:pt x="609" y="2840"/>
                  </a:lnTo>
                  <a:lnTo>
                    <a:pt x="609" y="2840"/>
                  </a:lnTo>
                  <a:lnTo>
                    <a:pt x="542" y="2299"/>
                  </a:lnTo>
                  <a:lnTo>
                    <a:pt x="542" y="2299"/>
                  </a:lnTo>
                  <a:lnTo>
                    <a:pt x="474" y="1724"/>
                  </a:lnTo>
                  <a:lnTo>
                    <a:pt x="373" y="1048"/>
                  </a:lnTo>
                  <a:lnTo>
                    <a:pt x="373" y="1048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519;p71">
              <a:extLst>
                <a:ext uri="{FF2B5EF4-FFF2-40B4-BE49-F238E27FC236}">
                  <a16:creationId xmlns:a16="http://schemas.microsoft.com/office/drawing/2014/main" xmlns="" id="{A80E016A-12F8-4CF0-A5F5-B7E16C42570A}"/>
                </a:ext>
              </a:extLst>
            </p:cNvPr>
            <p:cNvSpPr/>
            <p:nvPr/>
          </p:nvSpPr>
          <p:spPr>
            <a:xfrm>
              <a:off x="3565325" y="2375350"/>
              <a:ext cx="7625" cy="63400"/>
            </a:xfrm>
            <a:custGeom>
              <a:avLst/>
              <a:gdLst/>
              <a:ahLst/>
              <a:cxnLst/>
              <a:rect l="l" t="t" r="r" b="b"/>
              <a:pathLst>
                <a:path w="305" h="2536" extrusionOk="0">
                  <a:moveTo>
                    <a:pt x="305" y="0"/>
                  </a:moveTo>
                  <a:lnTo>
                    <a:pt x="136" y="609"/>
                  </a:lnTo>
                  <a:lnTo>
                    <a:pt x="34" y="1251"/>
                  </a:lnTo>
                  <a:lnTo>
                    <a:pt x="1" y="1893"/>
                  </a:lnTo>
                  <a:lnTo>
                    <a:pt x="1" y="2535"/>
                  </a:lnTo>
                  <a:lnTo>
                    <a:pt x="68" y="1657"/>
                  </a:lnTo>
                  <a:lnTo>
                    <a:pt x="102" y="1217"/>
                  </a:lnTo>
                  <a:lnTo>
                    <a:pt x="170" y="811"/>
                  </a:lnTo>
                  <a:lnTo>
                    <a:pt x="237" y="440"/>
                  </a:lnTo>
                  <a:lnTo>
                    <a:pt x="305" y="68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98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520;p71">
              <a:extLst>
                <a:ext uri="{FF2B5EF4-FFF2-40B4-BE49-F238E27FC236}">
                  <a16:creationId xmlns:a16="http://schemas.microsoft.com/office/drawing/2014/main" xmlns="" id="{514DCD54-15C7-48D6-B699-9A0C1A7A5EB2}"/>
                </a:ext>
              </a:extLst>
            </p:cNvPr>
            <p:cNvSpPr/>
            <p:nvPr/>
          </p:nvSpPr>
          <p:spPr>
            <a:xfrm>
              <a:off x="3565325" y="2375350"/>
              <a:ext cx="7625" cy="63400"/>
            </a:xfrm>
            <a:custGeom>
              <a:avLst/>
              <a:gdLst/>
              <a:ahLst/>
              <a:cxnLst/>
              <a:rect l="l" t="t" r="r" b="b"/>
              <a:pathLst>
                <a:path w="305" h="2536" fill="none" extrusionOk="0">
                  <a:moveTo>
                    <a:pt x="305" y="0"/>
                  </a:moveTo>
                  <a:lnTo>
                    <a:pt x="305" y="0"/>
                  </a:lnTo>
                  <a:lnTo>
                    <a:pt x="136" y="609"/>
                  </a:lnTo>
                  <a:lnTo>
                    <a:pt x="34" y="1251"/>
                  </a:lnTo>
                  <a:lnTo>
                    <a:pt x="1" y="1893"/>
                  </a:lnTo>
                  <a:lnTo>
                    <a:pt x="1" y="2535"/>
                  </a:lnTo>
                  <a:lnTo>
                    <a:pt x="1" y="2535"/>
                  </a:lnTo>
                  <a:lnTo>
                    <a:pt x="68" y="1657"/>
                  </a:lnTo>
                  <a:lnTo>
                    <a:pt x="68" y="1657"/>
                  </a:lnTo>
                  <a:lnTo>
                    <a:pt x="102" y="1217"/>
                  </a:lnTo>
                  <a:lnTo>
                    <a:pt x="170" y="811"/>
                  </a:lnTo>
                  <a:lnTo>
                    <a:pt x="170" y="811"/>
                  </a:lnTo>
                  <a:lnTo>
                    <a:pt x="237" y="440"/>
                  </a:lnTo>
                  <a:lnTo>
                    <a:pt x="237" y="440"/>
                  </a:lnTo>
                  <a:lnTo>
                    <a:pt x="305" y="68"/>
                  </a:lnTo>
                  <a:lnTo>
                    <a:pt x="305" y="68"/>
                  </a:lnTo>
                  <a:lnTo>
                    <a:pt x="3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521;p71">
              <a:extLst>
                <a:ext uri="{FF2B5EF4-FFF2-40B4-BE49-F238E27FC236}">
                  <a16:creationId xmlns:a16="http://schemas.microsoft.com/office/drawing/2014/main" xmlns="" id="{0E2C12E9-0036-4CBA-BB54-11CE4E63EAD4}"/>
                </a:ext>
              </a:extLst>
            </p:cNvPr>
            <p:cNvSpPr/>
            <p:nvPr/>
          </p:nvSpPr>
          <p:spPr>
            <a:xfrm>
              <a:off x="3561950" y="2327175"/>
              <a:ext cx="26225" cy="120875"/>
            </a:xfrm>
            <a:custGeom>
              <a:avLst/>
              <a:gdLst/>
              <a:ahLst/>
              <a:cxnLst/>
              <a:rect l="l" t="t" r="r" b="b"/>
              <a:pathLst>
                <a:path w="1049" h="4835" extrusionOk="0">
                  <a:moveTo>
                    <a:pt x="1048" y="0"/>
                  </a:moveTo>
                  <a:lnTo>
                    <a:pt x="981" y="102"/>
                  </a:lnTo>
                  <a:lnTo>
                    <a:pt x="812" y="338"/>
                  </a:lnTo>
                  <a:lnTo>
                    <a:pt x="710" y="507"/>
                  </a:lnTo>
                  <a:lnTo>
                    <a:pt x="609" y="676"/>
                  </a:lnTo>
                  <a:lnTo>
                    <a:pt x="440" y="1116"/>
                  </a:lnTo>
                  <a:lnTo>
                    <a:pt x="305" y="1555"/>
                  </a:lnTo>
                  <a:lnTo>
                    <a:pt x="203" y="1927"/>
                  </a:lnTo>
                  <a:lnTo>
                    <a:pt x="102" y="2333"/>
                  </a:lnTo>
                  <a:lnTo>
                    <a:pt x="68" y="2705"/>
                  </a:lnTo>
                  <a:lnTo>
                    <a:pt x="34" y="3110"/>
                  </a:lnTo>
                  <a:lnTo>
                    <a:pt x="0" y="3584"/>
                  </a:lnTo>
                  <a:lnTo>
                    <a:pt x="0" y="4057"/>
                  </a:lnTo>
                  <a:lnTo>
                    <a:pt x="34" y="4429"/>
                  </a:lnTo>
                  <a:lnTo>
                    <a:pt x="68" y="4733"/>
                  </a:lnTo>
                  <a:lnTo>
                    <a:pt x="102" y="4834"/>
                  </a:lnTo>
                  <a:lnTo>
                    <a:pt x="102" y="4733"/>
                  </a:lnTo>
                  <a:lnTo>
                    <a:pt x="136" y="4462"/>
                  </a:lnTo>
                  <a:lnTo>
                    <a:pt x="136" y="3820"/>
                  </a:lnTo>
                  <a:lnTo>
                    <a:pt x="169" y="3178"/>
                  </a:lnTo>
                  <a:lnTo>
                    <a:pt x="271" y="2536"/>
                  </a:lnTo>
                  <a:lnTo>
                    <a:pt x="440" y="1927"/>
                  </a:lnTo>
                  <a:lnTo>
                    <a:pt x="507" y="1555"/>
                  </a:lnTo>
                  <a:lnTo>
                    <a:pt x="609" y="1183"/>
                  </a:lnTo>
                  <a:lnTo>
                    <a:pt x="744" y="744"/>
                  </a:lnTo>
                  <a:lnTo>
                    <a:pt x="812" y="541"/>
                  </a:lnTo>
                  <a:lnTo>
                    <a:pt x="913" y="372"/>
                  </a:lnTo>
                  <a:lnTo>
                    <a:pt x="1015" y="135"/>
                  </a:lnTo>
                  <a:lnTo>
                    <a:pt x="1048" y="34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522;p71">
              <a:extLst>
                <a:ext uri="{FF2B5EF4-FFF2-40B4-BE49-F238E27FC236}">
                  <a16:creationId xmlns:a16="http://schemas.microsoft.com/office/drawing/2014/main" xmlns="" id="{FA49AFB4-FBDC-4726-A0A5-636C6477AEAB}"/>
                </a:ext>
              </a:extLst>
            </p:cNvPr>
            <p:cNvSpPr/>
            <p:nvPr/>
          </p:nvSpPr>
          <p:spPr>
            <a:xfrm>
              <a:off x="3561950" y="2327175"/>
              <a:ext cx="26225" cy="120875"/>
            </a:xfrm>
            <a:custGeom>
              <a:avLst/>
              <a:gdLst/>
              <a:ahLst/>
              <a:cxnLst/>
              <a:rect l="l" t="t" r="r" b="b"/>
              <a:pathLst>
                <a:path w="1049" h="4835" fill="none" extrusionOk="0">
                  <a:moveTo>
                    <a:pt x="1048" y="0"/>
                  </a:moveTo>
                  <a:lnTo>
                    <a:pt x="1048" y="0"/>
                  </a:lnTo>
                  <a:lnTo>
                    <a:pt x="981" y="102"/>
                  </a:lnTo>
                  <a:lnTo>
                    <a:pt x="812" y="338"/>
                  </a:lnTo>
                  <a:lnTo>
                    <a:pt x="812" y="338"/>
                  </a:lnTo>
                  <a:lnTo>
                    <a:pt x="710" y="507"/>
                  </a:lnTo>
                  <a:lnTo>
                    <a:pt x="710" y="507"/>
                  </a:lnTo>
                  <a:lnTo>
                    <a:pt x="609" y="676"/>
                  </a:lnTo>
                  <a:lnTo>
                    <a:pt x="609" y="676"/>
                  </a:lnTo>
                  <a:lnTo>
                    <a:pt x="440" y="1116"/>
                  </a:lnTo>
                  <a:lnTo>
                    <a:pt x="440" y="1116"/>
                  </a:lnTo>
                  <a:lnTo>
                    <a:pt x="305" y="1555"/>
                  </a:lnTo>
                  <a:lnTo>
                    <a:pt x="203" y="1927"/>
                  </a:lnTo>
                  <a:lnTo>
                    <a:pt x="203" y="1927"/>
                  </a:lnTo>
                  <a:lnTo>
                    <a:pt x="102" y="2333"/>
                  </a:lnTo>
                  <a:lnTo>
                    <a:pt x="102" y="2333"/>
                  </a:lnTo>
                  <a:lnTo>
                    <a:pt x="68" y="2705"/>
                  </a:lnTo>
                  <a:lnTo>
                    <a:pt x="68" y="2705"/>
                  </a:lnTo>
                  <a:lnTo>
                    <a:pt x="34" y="3110"/>
                  </a:lnTo>
                  <a:lnTo>
                    <a:pt x="0" y="3584"/>
                  </a:lnTo>
                  <a:lnTo>
                    <a:pt x="0" y="3584"/>
                  </a:lnTo>
                  <a:lnTo>
                    <a:pt x="0" y="4057"/>
                  </a:lnTo>
                  <a:lnTo>
                    <a:pt x="34" y="4429"/>
                  </a:lnTo>
                  <a:lnTo>
                    <a:pt x="68" y="4733"/>
                  </a:lnTo>
                  <a:lnTo>
                    <a:pt x="102" y="4834"/>
                  </a:lnTo>
                  <a:lnTo>
                    <a:pt x="102" y="4834"/>
                  </a:lnTo>
                  <a:lnTo>
                    <a:pt x="102" y="4834"/>
                  </a:lnTo>
                  <a:lnTo>
                    <a:pt x="102" y="4834"/>
                  </a:lnTo>
                  <a:lnTo>
                    <a:pt x="102" y="4733"/>
                  </a:lnTo>
                  <a:lnTo>
                    <a:pt x="136" y="4462"/>
                  </a:lnTo>
                  <a:lnTo>
                    <a:pt x="136" y="4462"/>
                  </a:lnTo>
                  <a:lnTo>
                    <a:pt x="136" y="3820"/>
                  </a:lnTo>
                  <a:lnTo>
                    <a:pt x="169" y="3178"/>
                  </a:lnTo>
                  <a:lnTo>
                    <a:pt x="271" y="2536"/>
                  </a:lnTo>
                  <a:lnTo>
                    <a:pt x="440" y="1927"/>
                  </a:lnTo>
                  <a:lnTo>
                    <a:pt x="440" y="1927"/>
                  </a:lnTo>
                  <a:lnTo>
                    <a:pt x="507" y="1555"/>
                  </a:lnTo>
                  <a:lnTo>
                    <a:pt x="609" y="1183"/>
                  </a:lnTo>
                  <a:lnTo>
                    <a:pt x="609" y="1183"/>
                  </a:lnTo>
                  <a:lnTo>
                    <a:pt x="744" y="744"/>
                  </a:lnTo>
                  <a:lnTo>
                    <a:pt x="744" y="744"/>
                  </a:lnTo>
                  <a:lnTo>
                    <a:pt x="812" y="541"/>
                  </a:lnTo>
                  <a:lnTo>
                    <a:pt x="812" y="541"/>
                  </a:lnTo>
                  <a:lnTo>
                    <a:pt x="913" y="372"/>
                  </a:lnTo>
                  <a:lnTo>
                    <a:pt x="913" y="372"/>
                  </a:lnTo>
                  <a:lnTo>
                    <a:pt x="1015" y="135"/>
                  </a:lnTo>
                  <a:lnTo>
                    <a:pt x="1048" y="34"/>
                  </a:lnTo>
                  <a:lnTo>
                    <a:pt x="1048" y="34"/>
                  </a:lnTo>
                  <a:lnTo>
                    <a:pt x="10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523;p71">
              <a:extLst>
                <a:ext uri="{FF2B5EF4-FFF2-40B4-BE49-F238E27FC236}">
                  <a16:creationId xmlns:a16="http://schemas.microsoft.com/office/drawing/2014/main" xmlns="" id="{2FFAEA6C-E7BD-4225-AA80-FD26CA30E1E7}"/>
                </a:ext>
              </a:extLst>
            </p:cNvPr>
            <p:cNvSpPr/>
            <p:nvPr/>
          </p:nvSpPr>
          <p:spPr>
            <a:xfrm>
              <a:off x="3342225" y="3204400"/>
              <a:ext cx="127625" cy="145375"/>
            </a:xfrm>
            <a:custGeom>
              <a:avLst/>
              <a:gdLst/>
              <a:ahLst/>
              <a:cxnLst/>
              <a:rect l="l" t="t" r="r" b="b"/>
              <a:pathLst>
                <a:path w="5105" h="5815" extrusionOk="0">
                  <a:moveTo>
                    <a:pt x="2468" y="0"/>
                  </a:moveTo>
                  <a:lnTo>
                    <a:pt x="2096" y="34"/>
                  </a:lnTo>
                  <a:lnTo>
                    <a:pt x="1758" y="169"/>
                  </a:lnTo>
                  <a:lnTo>
                    <a:pt x="1454" y="372"/>
                  </a:lnTo>
                  <a:lnTo>
                    <a:pt x="1217" y="609"/>
                  </a:lnTo>
                  <a:lnTo>
                    <a:pt x="981" y="913"/>
                  </a:lnTo>
                  <a:lnTo>
                    <a:pt x="845" y="1251"/>
                  </a:lnTo>
                  <a:lnTo>
                    <a:pt x="778" y="1521"/>
                  </a:lnTo>
                  <a:lnTo>
                    <a:pt x="744" y="1792"/>
                  </a:lnTo>
                  <a:lnTo>
                    <a:pt x="507" y="1893"/>
                  </a:lnTo>
                  <a:lnTo>
                    <a:pt x="304" y="2028"/>
                  </a:lnTo>
                  <a:lnTo>
                    <a:pt x="169" y="2197"/>
                  </a:lnTo>
                  <a:lnTo>
                    <a:pt x="34" y="2434"/>
                  </a:lnTo>
                  <a:lnTo>
                    <a:pt x="0" y="2637"/>
                  </a:lnTo>
                  <a:lnTo>
                    <a:pt x="0" y="2806"/>
                  </a:lnTo>
                  <a:lnTo>
                    <a:pt x="0" y="2975"/>
                  </a:lnTo>
                  <a:lnTo>
                    <a:pt x="68" y="3178"/>
                  </a:lnTo>
                  <a:lnTo>
                    <a:pt x="169" y="3313"/>
                  </a:lnTo>
                  <a:lnTo>
                    <a:pt x="271" y="3448"/>
                  </a:lnTo>
                  <a:lnTo>
                    <a:pt x="406" y="3583"/>
                  </a:lnTo>
                  <a:lnTo>
                    <a:pt x="575" y="3685"/>
                  </a:lnTo>
                  <a:lnTo>
                    <a:pt x="541" y="3786"/>
                  </a:lnTo>
                  <a:lnTo>
                    <a:pt x="473" y="4023"/>
                  </a:lnTo>
                  <a:lnTo>
                    <a:pt x="473" y="4226"/>
                  </a:lnTo>
                  <a:lnTo>
                    <a:pt x="507" y="4462"/>
                  </a:lnTo>
                  <a:lnTo>
                    <a:pt x="575" y="4665"/>
                  </a:lnTo>
                  <a:lnTo>
                    <a:pt x="710" y="4868"/>
                  </a:lnTo>
                  <a:lnTo>
                    <a:pt x="845" y="5003"/>
                  </a:lnTo>
                  <a:lnTo>
                    <a:pt x="1048" y="5138"/>
                  </a:lnTo>
                  <a:lnTo>
                    <a:pt x="1251" y="5240"/>
                  </a:lnTo>
                  <a:lnTo>
                    <a:pt x="1420" y="5274"/>
                  </a:lnTo>
                  <a:lnTo>
                    <a:pt x="1589" y="5307"/>
                  </a:lnTo>
                  <a:lnTo>
                    <a:pt x="1758" y="5307"/>
                  </a:lnTo>
                  <a:lnTo>
                    <a:pt x="1927" y="5274"/>
                  </a:lnTo>
                  <a:lnTo>
                    <a:pt x="2062" y="5409"/>
                  </a:lnTo>
                  <a:lnTo>
                    <a:pt x="2231" y="5510"/>
                  </a:lnTo>
                  <a:lnTo>
                    <a:pt x="2434" y="5612"/>
                  </a:lnTo>
                  <a:lnTo>
                    <a:pt x="2637" y="5713"/>
                  </a:lnTo>
                  <a:lnTo>
                    <a:pt x="3009" y="5781"/>
                  </a:lnTo>
                  <a:lnTo>
                    <a:pt x="3381" y="5815"/>
                  </a:lnTo>
                  <a:lnTo>
                    <a:pt x="3719" y="5747"/>
                  </a:lnTo>
                  <a:lnTo>
                    <a:pt x="4057" y="5612"/>
                  </a:lnTo>
                  <a:lnTo>
                    <a:pt x="4361" y="5409"/>
                  </a:lnTo>
                  <a:lnTo>
                    <a:pt x="4631" y="5172"/>
                  </a:lnTo>
                  <a:lnTo>
                    <a:pt x="4834" y="4868"/>
                  </a:lnTo>
                  <a:lnTo>
                    <a:pt x="5003" y="4530"/>
                  </a:lnTo>
                  <a:lnTo>
                    <a:pt x="5071" y="4260"/>
                  </a:lnTo>
                  <a:lnTo>
                    <a:pt x="5105" y="3955"/>
                  </a:lnTo>
                  <a:lnTo>
                    <a:pt x="5071" y="3651"/>
                  </a:lnTo>
                  <a:lnTo>
                    <a:pt x="5003" y="3381"/>
                  </a:lnTo>
                  <a:lnTo>
                    <a:pt x="4902" y="3110"/>
                  </a:lnTo>
                  <a:lnTo>
                    <a:pt x="4767" y="2874"/>
                  </a:lnTo>
                  <a:lnTo>
                    <a:pt x="4564" y="2671"/>
                  </a:lnTo>
                  <a:lnTo>
                    <a:pt x="4361" y="2468"/>
                  </a:lnTo>
                  <a:lnTo>
                    <a:pt x="4361" y="2434"/>
                  </a:lnTo>
                  <a:lnTo>
                    <a:pt x="4462" y="2062"/>
                  </a:lnTo>
                  <a:lnTo>
                    <a:pt x="4462" y="1690"/>
                  </a:lnTo>
                  <a:lnTo>
                    <a:pt x="4395" y="1352"/>
                  </a:lnTo>
                  <a:lnTo>
                    <a:pt x="4260" y="1014"/>
                  </a:lnTo>
                  <a:lnTo>
                    <a:pt x="4091" y="710"/>
                  </a:lnTo>
                  <a:lnTo>
                    <a:pt x="3820" y="440"/>
                  </a:lnTo>
                  <a:lnTo>
                    <a:pt x="3550" y="237"/>
                  </a:lnTo>
                  <a:lnTo>
                    <a:pt x="3178" y="68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524;p71">
              <a:extLst>
                <a:ext uri="{FF2B5EF4-FFF2-40B4-BE49-F238E27FC236}">
                  <a16:creationId xmlns:a16="http://schemas.microsoft.com/office/drawing/2014/main" xmlns="" id="{97487EA9-1D39-42B2-BE13-25AB1BBD511D}"/>
                </a:ext>
              </a:extLst>
            </p:cNvPr>
            <p:cNvSpPr/>
            <p:nvPr/>
          </p:nvSpPr>
          <p:spPr>
            <a:xfrm>
              <a:off x="3342225" y="3204400"/>
              <a:ext cx="127625" cy="145375"/>
            </a:xfrm>
            <a:custGeom>
              <a:avLst/>
              <a:gdLst/>
              <a:ahLst/>
              <a:cxnLst/>
              <a:rect l="l" t="t" r="r" b="b"/>
              <a:pathLst>
                <a:path w="5105" h="5815" fill="none" extrusionOk="0">
                  <a:moveTo>
                    <a:pt x="4361" y="2468"/>
                  </a:moveTo>
                  <a:lnTo>
                    <a:pt x="4361" y="2434"/>
                  </a:lnTo>
                  <a:lnTo>
                    <a:pt x="4361" y="2434"/>
                  </a:lnTo>
                  <a:lnTo>
                    <a:pt x="4462" y="2062"/>
                  </a:lnTo>
                  <a:lnTo>
                    <a:pt x="4462" y="1690"/>
                  </a:lnTo>
                  <a:lnTo>
                    <a:pt x="4395" y="1352"/>
                  </a:lnTo>
                  <a:lnTo>
                    <a:pt x="4260" y="1014"/>
                  </a:lnTo>
                  <a:lnTo>
                    <a:pt x="4091" y="710"/>
                  </a:lnTo>
                  <a:lnTo>
                    <a:pt x="3820" y="440"/>
                  </a:lnTo>
                  <a:lnTo>
                    <a:pt x="3550" y="237"/>
                  </a:lnTo>
                  <a:lnTo>
                    <a:pt x="3178" y="68"/>
                  </a:lnTo>
                  <a:lnTo>
                    <a:pt x="3178" y="68"/>
                  </a:lnTo>
                  <a:lnTo>
                    <a:pt x="2840" y="0"/>
                  </a:lnTo>
                  <a:lnTo>
                    <a:pt x="2468" y="0"/>
                  </a:lnTo>
                  <a:lnTo>
                    <a:pt x="2096" y="34"/>
                  </a:lnTo>
                  <a:lnTo>
                    <a:pt x="1758" y="169"/>
                  </a:lnTo>
                  <a:lnTo>
                    <a:pt x="1454" y="372"/>
                  </a:lnTo>
                  <a:lnTo>
                    <a:pt x="1217" y="609"/>
                  </a:lnTo>
                  <a:lnTo>
                    <a:pt x="981" y="913"/>
                  </a:lnTo>
                  <a:lnTo>
                    <a:pt x="845" y="1251"/>
                  </a:lnTo>
                  <a:lnTo>
                    <a:pt x="845" y="1251"/>
                  </a:lnTo>
                  <a:lnTo>
                    <a:pt x="778" y="1521"/>
                  </a:lnTo>
                  <a:lnTo>
                    <a:pt x="744" y="1792"/>
                  </a:lnTo>
                  <a:lnTo>
                    <a:pt x="744" y="1792"/>
                  </a:lnTo>
                  <a:lnTo>
                    <a:pt x="507" y="1893"/>
                  </a:lnTo>
                  <a:lnTo>
                    <a:pt x="304" y="2028"/>
                  </a:lnTo>
                  <a:lnTo>
                    <a:pt x="169" y="2197"/>
                  </a:lnTo>
                  <a:lnTo>
                    <a:pt x="34" y="2434"/>
                  </a:lnTo>
                  <a:lnTo>
                    <a:pt x="34" y="2434"/>
                  </a:lnTo>
                  <a:lnTo>
                    <a:pt x="0" y="2637"/>
                  </a:lnTo>
                  <a:lnTo>
                    <a:pt x="0" y="2806"/>
                  </a:lnTo>
                  <a:lnTo>
                    <a:pt x="0" y="2975"/>
                  </a:lnTo>
                  <a:lnTo>
                    <a:pt x="68" y="3178"/>
                  </a:lnTo>
                  <a:lnTo>
                    <a:pt x="169" y="3313"/>
                  </a:lnTo>
                  <a:lnTo>
                    <a:pt x="271" y="3448"/>
                  </a:lnTo>
                  <a:lnTo>
                    <a:pt x="406" y="3583"/>
                  </a:lnTo>
                  <a:lnTo>
                    <a:pt x="575" y="3685"/>
                  </a:lnTo>
                  <a:lnTo>
                    <a:pt x="575" y="3685"/>
                  </a:lnTo>
                  <a:lnTo>
                    <a:pt x="541" y="3786"/>
                  </a:lnTo>
                  <a:lnTo>
                    <a:pt x="541" y="3786"/>
                  </a:lnTo>
                  <a:lnTo>
                    <a:pt x="473" y="4023"/>
                  </a:lnTo>
                  <a:lnTo>
                    <a:pt x="473" y="4226"/>
                  </a:lnTo>
                  <a:lnTo>
                    <a:pt x="507" y="4462"/>
                  </a:lnTo>
                  <a:lnTo>
                    <a:pt x="575" y="4665"/>
                  </a:lnTo>
                  <a:lnTo>
                    <a:pt x="710" y="4868"/>
                  </a:lnTo>
                  <a:lnTo>
                    <a:pt x="845" y="5003"/>
                  </a:lnTo>
                  <a:lnTo>
                    <a:pt x="1048" y="5138"/>
                  </a:lnTo>
                  <a:lnTo>
                    <a:pt x="1251" y="5240"/>
                  </a:lnTo>
                  <a:lnTo>
                    <a:pt x="1251" y="5240"/>
                  </a:lnTo>
                  <a:lnTo>
                    <a:pt x="1420" y="5274"/>
                  </a:lnTo>
                  <a:lnTo>
                    <a:pt x="1589" y="5307"/>
                  </a:lnTo>
                  <a:lnTo>
                    <a:pt x="1758" y="5307"/>
                  </a:lnTo>
                  <a:lnTo>
                    <a:pt x="1927" y="5274"/>
                  </a:lnTo>
                  <a:lnTo>
                    <a:pt x="1927" y="5274"/>
                  </a:lnTo>
                  <a:lnTo>
                    <a:pt x="2062" y="5409"/>
                  </a:lnTo>
                  <a:lnTo>
                    <a:pt x="2231" y="5510"/>
                  </a:lnTo>
                  <a:lnTo>
                    <a:pt x="2434" y="5612"/>
                  </a:lnTo>
                  <a:lnTo>
                    <a:pt x="2637" y="5713"/>
                  </a:lnTo>
                  <a:lnTo>
                    <a:pt x="2637" y="5713"/>
                  </a:lnTo>
                  <a:lnTo>
                    <a:pt x="3009" y="5781"/>
                  </a:lnTo>
                  <a:lnTo>
                    <a:pt x="3381" y="5815"/>
                  </a:lnTo>
                  <a:lnTo>
                    <a:pt x="3719" y="5747"/>
                  </a:lnTo>
                  <a:lnTo>
                    <a:pt x="4057" y="5612"/>
                  </a:lnTo>
                  <a:lnTo>
                    <a:pt x="4361" y="5409"/>
                  </a:lnTo>
                  <a:lnTo>
                    <a:pt x="4631" y="5172"/>
                  </a:lnTo>
                  <a:lnTo>
                    <a:pt x="4834" y="4868"/>
                  </a:lnTo>
                  <a:lnTo>
                    <a:pt x="5003" y="4530"/>
                  </a:lnTo>
                  <a:lnTo>
                    <a:pt x="5003" y="4530"/>
                  </a:lnTo>
                  <a:lnTo>
                    <a:pt x="5071" y="4260"/>
                  </a:lnTo>
                  <a:lnTo>
                    <a:pt x="5105" y="3955"/>
                  </a:lnTo>
                  <a:lnTo>
                    <a:pt x="5071" y="3651"/>
                  </a:lnTo>
                  <a:lnTo>
                    <a:pt x="5003" y="3381"/>
                  </a:lnTo>
                  <a:lnTo>
                    <a:pt x="4902" y="3110"/>
                  </a:lnTo>
                  <a:lnTo>
                    <a:pt x="4767" y="2874"/>
                  </a:lnTo>
                  <a:lnTo>
                    <a:pt x="4564" y="2671"/>
                  </a:lnTo>
                  <a:lnTo>
                    <a:pt x="4361" y="2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525;p71">
              <a:extLst>
                <a:ext uri="{FF2B5EF4-FFF2-40B4-BE49-F238E27FC236}">
                  <a16:creationId xmlns:a16="http://schemas.microsoft.com/office/drawing/2014/main" xmlns="" id="{83CC9EA4-CED7-4117-9043-C0E67FBA734E}"/>
                </a:ext>
              </a:extLst>
            </p:cNvPr>
            <p:cNvSpPr/>
            <p:nvPr/>
          </p:nvSpPr>
          <p:spPr>
            <a:xfrm>
              <a:off x="3370950" y="3334550"/>
              <a:ext cx="2550" cy="850"/>
            </a:xfrm>
            <a:custGeom>
              <a:avLst/>
              <a:gdLst/>
              <a:ahLst/>
              <a:cxnLst/>
              <a:rect l="l" t="t" r="r" b="b"/>
              <a:pathLst>
                <a:path w="102" h="34" extrusionOk="0">
                  <a:moveTo>
                    <a:pt x="102" y="34"/>
                  </a:move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close/>
                  <a:moveTo>
                    <a:pt x="102" y="34"/>
                  </a:move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close/>
                  <a:moveTo>
                    <a:pt x="102" y="34"/>
                  </a:move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close/>
                  <a:moveTo>
                    <a:pt x="34" y="0"/>
                  </a:moveTo>
                  <a:lnTo>
                    <a:pt x="34" y="0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34" y="0"/>
                  </a:lnTo>
                  <a:close/>
                  <a:moveTo>
                    <a:pt x="34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526;p71">
              <a:extLst>
                <a:ext uri="{FF2B5EF4-FFF2-40B4-BE49-F238E27FC236}">
                  <a16:creationId xmlns:a16="http://schemas.microsoft.com/office/drawing/2014/main" xmlns="" id="{0895676F-65D7-424D-B5B5-61569124DEF6}"/>
                </a:ext>
              </a:extLst>
            </p:cNvPr>
            <p:cNvSpPr/>
            <p:nvPr/>
          </p:nvSpPr>
          <p:spPr>
            <a:xfrm>
              <a:off x="3373475" y="333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527;p71">
              <a:extLst>
                <a:ext uri="{FF2B5EF4-FFF2-40B4-BE49-F238E27FC236}">
                  <a16:creationId xmlns:a16="http://schemas.microsoft.com/office/drawing/2014/main" xmlns="" id="{EEE3E4AF-A5A7-4D9D-9EFE-70C7DDC468A4}"/>
                </a:ext>
              </a:extLst>
            </p:cNvPr>
            <p:cNvSpPr/>
            <p:nvPr/>
          </p:nvSpPr>
          <p:spPr>
            <a:xfrm>
              <a:off x="3373475" y="333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528;p71">
              <a:extLst>
                <a:ext uri="{FF2B5EF4-FFF2-40B4-BE49-F238E27FC236}">
                  <a16:creationId xmlns:a16="http://schemas.microsoft.com/office/drawing/2014/main" xmlns="" id="{9E3143B5-611A-468A-9F07-E9F579E7BBEF}"/>
                </a:ext>
              </a:extLst>
            </p:cNvPr>
            <p:cNvSpPr/>
            <p:nvPr/>
          </p:nvSpPr>
          <p:spPr>
            <a:xfrm>
              <a:off x="3373475" y="333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529;p71">
              <a:extLst>
                <a:ext uri="{FF2B5EF4-FFF2-40B4-BE49-F238E27FC236}">
                  <a16:creationId xmlns:a16="http://schemas.microsoft.com/office/drawing/2014/main" xmlns="" id="{AA2024E8-DDD4-4A85-BD9D-557C87C89F1C}"/>
                </a:ext>
              </a:extLst>
            </p:cNvPr>
            <p:cNvSpPr/>
            <p:nvPr/>
          </p:nvSpPr>
          <p:spPr>
            <a:xfrm>
              <a:off x="3371800" y="3334550"/>
              <a:ext cx="1700" cy="850"/>
            </a:xfrm>
            <a:custGeom>
              <a:avLst/>
              <a:gdLst/>
              <a:ahLst/>
              <a:cxnLst/>
              <a:rect l="l" t="t" r="r" b="b"/>
              <a:pathLst>
                <a:path w="68" h="3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530;p71">
              <a:extLst>
                <a:ext uri="{FF2B5EF4-FFF2-40B4-BE49-F238E27FC236}">
                  <a16:creationId xmlns:a16="http://schemas.microsoft.com/office/drawing/2014/main" xmlns="" id="{EA3F6041-497E-463B-9BCF-4A6413DC24EC}"/>
                </a:ext>
              </a:extLst>
            </p:cNvPr>
            <p:cNvSpPr/>
            <p:nvPr/>
          </p:nvSpPr>
          <p:spPr>
            <a:xfrm>
              <a:off x="3371800" y="3334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531;p71">
              <a:extLst>
                <a:ext uri="{FF2B5EF4-FFF2-40B4-BE49-F238E27FC236}">
                  <a16:creationId xmlns:a16="http://schemas.microsoft.com/office/drawing/2014/main" xmlns="" id="{2A58A24D-EAFB-43D1-BE30-8BF53CB77FD7}"/>
                </a:ext>
              </a:extLst>
            </p:cNvPr>
            <p:cNvSpPr/>
            <p:nvPr/>
          </p:nvSpPr>
          <p:spPr>
            <a:xfrm>
              <a:off x="3370950" y="3334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532;p71">
              <a:extLst>
                <a:ext uri="{FF2B5EF4-FFF2-40B4-BE49-F238E27FC236}">
                  <a16:creationId xmlns:a16="http://schemas.microsoft.com/office/drawing/2014/main" xmlns="" id="{D208C4A3-3AC8-43A4-B8A6-B51A46094AA1}"/>
                </a:ext>
              </a:extLst>
            </p:cNvPr>
            <p:cNvSpPr/>
            <p:nvPr/>
          </p:nvSpPr>
          <p:spPr>
            <a:xfrm>
              <a:off x="3370950" y="3334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5533;p71">
              <a:extLst>
                <a:ext uri="{FF2B5EF4-FFF2-40B4-BE49-F238E27FC236}">
                  <a16:creationId xmlns:a16="http://schemas.microsoft.com/office/drawing/2014/main" xmlns="" id="{F16BD517-EF4D-4B00-A293-88FC03F2E9F9}"/>
                </a:ext>
              </a:extLst>
            </p:cNvPr>
            <p:cNvSpPr/>
            <p:nvPr/>
          </p:nvSpPr>
          <p:spPr>
            <a:xfrm>
              <a:off x="3370950" y="3334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5534;p71">
              <a:extLst>
                <a:ext uri="{FF2B5EF4-FFF2-40B4-BE49-F238E27FC236}">
                  <a16:creationId xmlns:a16="http://schemas.microsoft.com/office/drawing/2014/main" xmlns="" id="{DAF9E861-D3FE-4572-B802-CC2C4EC69333}"/>
                </a:ext>
              </a:extLst>
            </p:cNvPr>
            <p:cNvSpPr/>
            <p:nvPr/>
          </p:nvSpPr>
          <p:spPr>
            <a:xfrm>
              <a:off x="3354050" y="3204400"/>
              <a:ext cx="87075" cy="145375"/>
            </a:xfrm>
            <a:custGeom>
              <a:avLst/>
              <a:gdLst/>
              <a:ahLst/>
              <a:cxnLst/>
              <a:rect l="l" t="t" r="r" b="b"/>
              <a:pathLst>
                <a:path w="3483" h="5815" extrusionOk="0">
                  <a:moveTo>
                    <a:pt x="2198" y="0"/>
                  </a:moveTo>
                  <a:lnTo>
                    <a:pt x="2333" y="169"/>
                  </a:lnTo>
                  <a:lnTo>
                    <a:pt x="2434" y="338"/>
                  </a:lnTo>
                  <a:lnTo>
                    <a:pt x="2502" y="34"/>
                  </a:lnTo>
                  <a:lnTo>
                    <a:pt x="2198" y="0"/>
                  </a:lnTo>
                  <a:close/>
                  <a:moveTo>
                    <a:pt x="2401" y="3381"/>
                  </a:moveTo>
                  <a:lnTo>
                    <a:pt x="2198" y="3550"/>
                  </a:lnTo>
                  <a:lnTo>
                    <a:pt x="1995" y="3685"/>
                  </a:lnTo>
                  <a:lnTo>
                    <a:pt x="1758" y="3786"/>
                  </a:lnTo>
                  <a:lnTo>
                    <a:pt x="1488" y="3888"/>
                  </a:lnTo>
                  <a:lnTo>
                    <a:pt x="1454" y="3888"/>
                  </a:lnTo>
                  <a:lnTo>
                    <a:pt x="1251" y="3989"/>
                  </a:lnTo>
                  <a:lnTo>
                    <a:pt x="1048" y="4023"/>
                  </a:lnTo>
                  <a:lnTo>
                    <a:pt x="677" y="4091"/>
                  </a:lnTo>
                  <a:lnTo>
                    <a:pt x="372" y="4091"/>
                  </a:lnTo>
                  <a:lnTo>
                    <a:pt x="0" y="4057"/>
                  </a:lnTo>
                  <a:lnTo>
                    <a:pt x="0" y="4226"/>
                  </a:lnTo>
                  <a:lnTo>
                    <a:pt x="34" y="4429"/>
                  </a:lnTo>
                  <a:lnTo>
                    <a:pt x="68" y="4598"/>
                  </a:lnTo>
                  <a:lnTo>
                    <a:pt x="169" y="4733"/>
                  </a:lnTo>
                  <a:lnTo>
                    <a:pt x="271" y="4868"/>
                  </a:lnTo>
                  <a:lnTo>
                    <a:pt x="372" y="5003"/>
                  </a:lnTo>
                  <a:lnTo>
                    <a:pt x="508" y="5105"/>
                  </a:lnTo>
                  <a:lnTo>
                    <a:pt x="677" y="5206"/>
                  </a:lnTo>
                  <a:lnTo>
                    <a:pt x="710" y="5206"/>
                  </a:lnTo>
                  <a:lnTo>
                    <a:pt x="778" y="5240"/>
                  </a:lnTo>
                  <a:lnTo>
                    <a:pt x="981" y="5307"/>
                  </a:lnTo>
                  <a:lnTo>
                    <a:pt x="1150" y="5307"/>
                  </a:lnTo>
                  <a:lnTo>
                    <a:pt x="1454" y="5274"/>
                  </a:lnTo>
                  <a:lnTo>
                    <a:pt x="1589" y="5409"/>
                  </a:lnTo>
                  <a:lnTo>
                    <a:pt x="1758" y="5510"/>
                  </a:lnTo>
                  <a:lnTo>
                    <a:pt x="1961" y="5612"/>
                  </a:lnTo>
                  <a:lnTo>
                    <a:pt x="2164" y="5713"/>
                  </a:lnTo>
                  <a:lnTo>
                    <a:pt x="2468" y="5781"/>
                  </a:lnTo>
                  <a:lnTo>
                    <a:pt x="2772" y="5815"/>
                  </a:lnTo>
                  <a:lnTo>
                    <a:pt x="3144" y="5781"/>
                  </a:lnTo>
                  <a:lnTo>
                    <a:pt x="3482" y="5646"/>
                  </a:lnTo>
                  <a:lnTo>
                    <a:pt x="3279" y="5375"/>
                  </a:lnTo>
                  <a:lnTo>
                    <a:pt x="3110" y="5105"/>
                  </a:lnTo>
                  <a:lnTo>
                    <a:pt x="2941" y="4834"/>
                  </a:lnTo>
                  <a:lnTo>
                    <a:pt x="2806" y="4530"/>
                  </a:lnTo>
                  <a:lnTo>
                    <a:pt x="2570" y="3955"/>
                  </a:lnTo>
                  <a:lnTo>
                    <a:pt x="2401" y="3381"/>
                  </a:lnTo>
                  <a:close/>
                </a:path>
              </a:pathLst>
            </a:custGeom>
            <a:solidFill>
              <a:srgbClr val="FF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535;p71">
              <a:extLst>
                <a:ext uri="{FF2B5EF4-FFF2-40B4-BE49-F238E27FC236}">
                  <a16:creationId xmlns:a16="http://schemas.microsoft.com/office/drawing/2014/main" xmlns="" id="{0DFC1CBB-23E5-481B-88E9-8F4AA14C48C6}"/>
                </a:ext>
              </a:extLst>
            </p:cNvPr>
            <p:cNvSpPr/>
            <p:nvPr/>
          </p:nvSpPr>
          <p:spPr>
            <a:xfrm>
              <a:off x="3354050" y="3288900"/>
              <a:ext cx="87075" cy="60875"/>
            </a:xfrm>
            <a:custGeom>
              <a:avLst/>
              <a:gdLst/>
              <a:ahLst/>
              <a:cxnLst/>
              <a:rect l="l" t="t" r="r" b="b"/>
              <a:pathLst>
                <a:path w="3483" h="2435" fill="none" extrusionOk="0">
                  <a:moveTo>
                    <a:pt x="2401" y="1"/>
                  </a:moveTo>
                  <a:lnTo>
                    <a:pt x="2401" y="1"/>
                  </a:lnTo>
                  <a:lnTo>
                    <a:pt x="2198" y="170"/>
                  </a:lnTo>
                  <a:lnTo>
                    <a:pt x="1995" y="305"/>
                  </a:lnTo>
                  <a:lnTo>
                    <a:pt x="1758" y="406"/>
                  </a:lnTo>
                  <a:lnTo>
                    <a:pt x="1488" y="508"/>
                  </a:lnTo>
                  <a:lnTo>
                    <a:pt x="1488" y="508"/>
                  </a:lnTo>
                  <a:lnTo>
                    <a:pt x="1488" y="508"/>
                  </a:lnTo>
                  <a:lnTo>
                    <a:pt x="1522" y="508"/>
                  </a:lnTo>
                  <a:lnTo>
                    <a:pt x="1522" y="508"/>
                  </a:lnTo>
                  <a:lnTo>
                    <a:pt x="1454" y="508"/>
                  </a:lnTo>
                  <a:lnTo>
                    <a:pt x="1454" y="508"/>
                  </a:lnTo>
                  <a:lnTo>
                    <a:pt x="1251" y="609"/>
                  </a:lnTo>
                  <a:lnTo>
                    <a:pt x="1048" y="643"/>
                  </a:lnTo>
                  <a:lnTo>
                    <a:pt x="1048" y="643"/>
                  </a:lnTo>
                  <a:lnTo>
                    <a:pt x="677" y="711"/>
                  </a:lnTo>
                  <a:lnTo>
                    <a:pt x="372" y="711"/>
                  </a:lnTo>
                  <a:lnTo>
                    <a:pt x="372" y="711"/>
                  </a:lnTo>
                  <a:lnTo>
                    <a:pt x="0" y="677"/>
                  </a:lnTo>
                  <a:lnTo>
                    <a:pt x="0" y="677"/>
                  </a:lnTo>
                  <a:lnTo>
                    <a:pt x="0" y="846"/>
                  </a:lnTo>
                  <a:lnTo>
                    <a:pt x="34" y="1049"/>
                  </a:lnTo>
                  <a:lnTo>
                    <a:pt x="68" y="1218"/>
                  </a:lnTo>
                  <a:lnTo>
                    <a:pt x="169" y="1353"/>
                  </a:lnTo>
                  <a:lnTo>
                    <a:pt x="271" y="1488"/>
                  </a:lnTo>
                  <a:lnTo>
                    <a:pt x="372" y="1623"/>
                  </a:lnTo>
                  <a:lnTo>
                    <a:pt x="508" y="1725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677" y="1826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778" y="1860"/>
                  </a:lnTo>
                  <a:lnTo>
                    <a:pt x="981" y="1927"/>
                  </a:lnTo>
                  <a:lnTo>
                    <a:pt x="1150" y="1927"/>
                  </a:lnTo>
                  <a:lnTo>
                    <a:pt x="1150" y="1927"/>
                  </a:lnTo>
                  <a:lnTo>
                    <a:pt x="1454" y="1894"/>
                  </a:lnTo>
                  <a:lnTo>
                    <a:pt x="1454" y="1894"/>
                  </a:lnTo>
                  <a:lnTo>
                    <a:pt x="1589" y="2029"/>
                  </a:lnTo>
                  <a:lnTo>
                    <a:pt x="1758" y="2130"/>
                  </a:lnTo>
                  <a:lnTo>
                    <a:pt x="1961" y="2232"/>
                  </a:lnTo>
                  <a:lnTo>
                    <a:pt x="2164" y="2333"/>
                  </a:lnTo>
                  <a:lnTo>
                    <a:pt x="2164" y="2333"/>
                  </a:lnTo>
                  <a:lnTo>
                    <a:pt x="2468" y="2401"/>
                  </a:lnTo>
                  <a:lnTo>
                    <a:pt x="2772" y="2435"/>
                  </a:lnTo>
                  <a:lnTo>
                    <a:pt x="2772" y="2435"/>
                  </a:lnTo>
                  <a:lnTo>
                    <a:pt x="3144" y="2401"/>
                  </a:lnTo>
                  <a:lnTo>
                    <a:pt x="3482" y="2266"/>
                  </a:lnTo>
                  <a:lnTo>
                    <a:pt x="3482" y="2266"/>
                  </a:lnTo>
                  <a:lnTo>
                    <a:pt x="3279" y="1995"/>
                  </a:lnTo>
                  <a:lnTo>
                    <a:pt x="3110" y="1725"/>
                  </a:lnTo>
                  <a:lnTo>
                    <a:pt x="2941" y="1454"/>
                  </a:lnTo>
                  <a:lnTo>
                    <a:pt x="2806" y="1150"/>
                  </a:lnTo>
                  <a:lnTo>
                    <a:pt x="2570" y="575"/>
                  </a:lnTo>
                  <a:lnTo>
                    <a:pt x="24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536;p71">
              <a:extLst>
                <a:ext uri="{FF2B5EF4-FFF2-40B4-BE49-F238E27FC236}">
                  <a16:creationId xmlns:a16="http://schemas.microsoft.com/office/drawing/2014/main" xmlns="" id="{3C4D7DA8-658E-4F7A-8C13-872C7EAE1906}"/>
                </a:ext>
              </a:extLst>
            </p:cNvPr>
            <p:cNvSpPr/>
            <p:nvPr/>
          </p:nvSpPr>
          <p:spPr>
            <a:xfrm>
              <a:off x="3408975" y="3204400"/>
              <a:ext cx="7625" cy="8475"/>
            </a:xfrm>
            <a:custGeom>
              <a:avLst/>
              <a:gdLst/>
              <a:ahLst/>
              <a:cxnLst/>
              <a:rect l="l" t="t" r="r" b="b"/>
              <a:pathLst>
                <a:path w="305" h="33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36" y="169"/>
                  </a:lnTo>
                  <a:lnTo>
                    <a:pt x="237" y="338"/>
                  </a:lnTo>
                  <a:lnTo>
                    <a:pt x="237" y="338"/>
                  </a:lnTo>
                  <a:lnTo>
                    <a:pt x="305" y="34"/>
                  </a:lnTo>
                  <a:lnTo>
                    <a:pt x="305" y="3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537;p71">
              <a:extLst>
                <a:ext uri="{FF2B5EF4-FFF2-40B4-BE49-F238E27FC236}">
                  <a16:creationId xmlns:a16="http://schemas.microsoft.com/office/drawing/2014/main" xmlns="" id="{88E88221-3246-4FB4-8822-3338A11527BC}"/>
                </a:ext>
              </a:extLst>
            </p:cNvPr>
            <p:cNvSpPr/>
            <p:nvPr/>
          </p:nvSpPr>
          <p:spPr>
            <a:xfrm>
              <a:off x="3382775" y="3282150"/>
              <a:ext cx="42300" cy="66775"/>
            </a:xfrm>
            <a:custGeom>
              <a:avLst/>
              <a:gdLst/>
              <a:ahLst/>
              <a:cxnLst/>
              <a:rect l="l" t="t" r="r" b="b"/>
              <a:pathLst>
                <a:path w="1692" h="2671" extrusionOk="0">
                  <a:moveTo>
                    <a:pt x="271" y="0"/>
                  </a:moveTo>
                  <a:lnTo>
                    <a:pt x="237" y="68"/>
                  </a:lnTo>
                  <a:lnTo>
                    <a:pt x="136" y="237"/>
                  </a:lnTo>
                  <a:lnTo>
                    <a:pt x="68" y="541"/>
                  </a:lnTo>
                  <a:lnTo>
                    <a:pt x="1" y="879"/>
                  </a:lnTo>
                  <a:lnTo>
                    <a:pt x="35" y="1217"/>
                  </a:lnTo>
                  <a:lnTo>
                    <a:pt x="68" y="1521"/>
                  </a:lnTo>
                  <a:lnTo>
                    <a:pt x="136" y="1724"/>
                  </a:lnTo>
                  <a:lnTo>
                    <a:pt x="170" y="1792"/>
                  </a:lnTo>
                  <a:lnTo>
                    <a:pt x="204" y="1893"/>
                  </a:lnTo>
                  <a:lnTo>
                    <a:pt x="305" y="2062"/>
                  </a:lnTo>
                  <a:lnTo>
                    <a:pt x="508" y="2299"/>
                  </a:lnTo>
                  <a:lnTo>
                    <a:pt x="643" y="2400"/>
                  </a:lnTo>
                  <a:lnTo>
                    <a:pt x="778" y="2502"/>
                  </a:lnTo>
                  <a:lnTo>
                    <a:pt x="947" y="2569"/>
                  </a:lnTo>
                  <a:lnTo>
                    <a:pt x="1116" y="2637"/>
                  </a:lnTo>
                  <a:lnTo>
                    <a:pt x="1421" y="2671"/>
                  </a:lnTo>
                  <a:lnTo>
                    <a:pt x="1623" y="2637"/>
                  </a:lnTo>
                  <a:lnTo>
                    <a:pt x="1691" y="2603"/>
                  </a:lnTo>
                  <a:lnTo>
                    <a:pt x="1421" y="2603"/>
                  </a:lnTo>
                  <a:lnTo>
                    <a:pt x="1150" y="2536"/>
                  </a:lnTo>
                  <a:lnTo>
                    <a:pt x="981" y="2468"/>
                  </a:lnTo>
                  <a:lnTo>
                    <a:pt x="846" y="2400"/>
                  </a:lnTo>
                  <a:lnTo>
                    <a:pt x="609" y="2197"/>
                  </a:lnTo>
                  <a:lnTo>
                    <a:pt x="440" y="1995"/>
                  </a:lnTo>
                  <a:lnTo>
                    <a:pt x="339" y="1792"/>
                  </a:lnTo>
                  <a:lnTo>
                    <a:pt x="305" y="1724"/>
                  </a:lnTo>
                  <a:lnTo>
                    <a:pt x="305" y="1657"/>
                  </a:lnTo>
                  <a:lnTo>
                    <a:pt x="237" y="1488"/>
                  </a:lnTo>
                  <a:lnTo>
                    <a:pt x="170" y="1217"/>
                  </a:lnTo>
                  <a:lnTo>
                    <a:pt x="136" y="879"/>
                  </a:lnTo>
                  <a:lnTo>
                    <a:pt x="170" y="541"/>
                  </a:lnTo>
                  <a:lnTo>
                    <a:pt x="204" y="271"/>
                  </a:lnTo>
                  <a:lnTo>
                    <a:pt x="271" y="68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538;p71">
              <a:extLst>
                <a:ext uri="{FF2B5EF4-FFF2-40B4-BE49-F238E27FC236}">
                  <a16:creationId xmlns:a16="http://schemas.microsoft.com/office/drawing/2014/main" xmlns="" id="{298941B2-C568-4C84-92C3-231966B7D09A}"/>
                </a:ext>
              </a:extLst>
            </p:cNvPr>
            <p:cNvSpPr/>
            <p:nvPr/>
          </p:nvSpPr>
          <p:spPr>
            <a:xfrm>
              <a:off x="3354050" y="3290600"/>
              <a:ext cx="33825" cy="43975"/>
            </a:xfrm>
            <a:custGeom>
              <a:avLst/>
              <a:gdLst/>
              <a:ahLst/>
              <a:cxnLst/>
              <a:rect l="l" t="t" r="r" b="b"/>
              <a:pathLst>
                <a:path w="1353" h="1759" extrusionOk="0">
                  <a:moveTo>
                    <a:pt x="338" y="0"/>
                  </a:moveTo>
                  <a:lnTo>
                    <a:pt x="271" y="34"/>
                  </a:lnTo>
                  <a:lnTo>
                    <a:pt x="169" y="135"/>
                  </a:lnTo>
                  <a:lnTo>
                    <a:pt x="68" y="338"/>
                  </a:lnTo>
                  <a:lnTo>
                    <a:pt x="34" y="440"/>
                  </a:lnTo>
                  <a:lnTo>
                    <a:pt x="0" y="575"/>
                  </a:lnTo>
                  <a:lnTo>
                    <a:pt x="0" y="845"/>
                  </a:lnTo>
                  <a:lnTo>
                    <a:pt x="68" y="1048"/>
                  </a:lnTo>
                  <a:lnTo>
                    <a:pt x="102" y="1217"/>
                  </a:lnTo>
                  <a:lnTo>
                    <a:pt x="136" y="1251"/>
                  </a:lnTo>
                  <a:lnTo>
                    <a:pt x="271" y="1420"/>
                  </a:lnTo>
                  <a:lnTo>
                    <a:pt x="440" y="1589"/>
                  </a:lnTo>
                  <a:lnTo>
                    <a:pt x="677" y="1690"/>
                  </a:lnTo>
                  <a:lnTo>
                    <a:pt x="812" y="1724"/>
                  </a:lnTo>
                  <a:lnTo>
                    <a:pt x="947" y="1758"/>
                  </a:lnTo>
                  <a:lnTo>
                    <a:pt x="1150" y="1724"/>
                  </a:lnTo>
                  <a:lnTo>
                    <a:pt x="1285" y="1690"/>
                  </a:lnTo>
                  <a:lnTo>
                    <a:pt x="1353" y="1657"/>
                  </a:lnTo>
                  <a:lnTo>
                    <a:pt x="947" y="1657"/>
                  </a:lnTo>
                  <a:lnTo>
                    <a:pt x="710" y="1589"/>
                  </a:lnTo>
                  <a:lnTo>
                    <a:pt x="541" y="1454"/>
                  </a:lnTo>
                  <a:lnTo>
                    <a:pt x="406" y="1319"/>
                  </a:lnTo>
                  <a:lnTo>
                    <a:pt x="271" y="1183"/>
                  </a:lnTo>
                  <a:lnTo>
                    <a:pt x="203" y="1014"/>
                  </a:lnTo>
                  <a:lnTo>
                    <a:pt x="136" y="812"/>
                  </a:lnTo>
                  <a:lnTo>
                    <a:pt x="136" y="575"/>
                  </a:lnTo>
                  <a:lnTo>
                    <a:pt x="169" y="372"/>
                  </a:lnTo>
                  <a:lnTo>
                    <a:pt x="237" y="16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539;p71">
              <a:extLst>
                <a:ext uri="{FF2B5EF4-FFF2-40B4-BE49-F238E27FC236}">
                  <a16:creationId xmlns:a16="http://schemas.microsoft.com/office/drawing/2014/main" xmlns="" id="{CF05971F-BDD7-4DD3-AB13-C22FD17901FC}"/>
                </a:ext>
              </a:extLst>
            </p:cNvPr>
            <p:cNvSpPr/>
            <p:nvPr/>
          </p:nvSpPr>
          <p:spPr>
            <a:xfrm>
              <a:off x="3364200" y="3206075"/>
              <a:ext cx="47350" cy="60025"/>
            </a:xfrm>
            <a:custGeom>
              <a:avLst/>
              <a:gdLst/>
              <a:ahLst/>
              <a:cxnLst/>
              <a:rect l="l" t="t" r="r" b="b"/>
              <a:pathLst>
                <a:path w="1894" h="2401" extrusionOk="0">
                  <a:moveTo>
                    <a:pt x="1318" y="1"/>
                  </a:moveTo>
                  <a:lnTo>
                    <a:pt x="1149" y="35"/>
                  </a:lnTo>
                  <a:lnTo>
                    <a:pt x="980" y="68"/>
                  </a:lnTo>
                  <a:lnTo>
                    <a:pt x="811" y="136"/>
                  </a:lnTo>
                  <a:lnTo>
                    <a:pt x="676" y="204"/>
                  </a:lnTo>
                  <a:lnTo>
                    <a:pt x="541" y="305"/>
                  </a:lnTo>
                  <a:lnTo>
                    <a:pt x="440" y="406"/>
                  </a:lnTo>
                  <a:lnTo>
                    <a:pt x="304" y="575"/>
                  </a:lnTo>
                  <a:lnTo>
                    <a:pt x="271" y="643"/>
                  </a:lnTo>
                  <a:lnTo>
                    <a:pt x="135" y="914"/>
                  </a:lnTo>
                  <a:lnTo>
                    <a:pt x="68" y="1184"/>
                  </a:lnTo>
                  <a:lnTo>
                    <a:pt x="0" y="1522"/>
                  </a:lnTo>
                  <a:lnTo>
                    <a:pt x="34" y="1860"/>
                  </a:lnTo>
                  <a:lnTo>
                    <a:pt x="102" y="2164"/>
                  </a:lnTo>
                  <a:lnTo>
                    <a:pt x="169" y="2333"/>
                  </a:lnTo>
                  <a:lnTo>
                    <a:pt x="203" y="2401"/>
                  </a:lnTo>
                  <a:lnTo>
                    <a:pt x="203" y="2333"/>
                  </a:lnTo>
                  <a:lnTo>
                    <a:pt x="169" y="2130"/>
                  </a:lnTo>
                  <a:lnTo>
                    <a:pt x="135" y="1860"/>
                  </a:lnTo>
                  <a:lnTo>
                    <a:pt x="135" y="1556"/>
                  </a:lnTo>
                  <a:lnTo>
                    <a:pt x="203" y="1218"/>
                  </a:lnTo>
                  <a:lnTo>
                    <a:pt x="271" y="981"/>
                  </a:lnTo>
                  <a:lnTo>
                    <a:pt x="406" y="744"/>
                  </a:lnTo>
                  <a:lnTo>
                    <a:pt x="440" y="677"/>
                  </a:lnTo>
                  <a:lnTo>
                    <a:pt x="575" y="508"/>
                  </a:lnTo>
                  <a:lnTo>
                    <a:pt x="744" y="339"/>
                  </a:lnTo>
                  <a:lnTo>
                    <a:pt x="1014" y="170"/>
                  </a:lnTo>
                  <a:lnTo>
                    <a:pt x="1183" y="136"/>
                  </a:lnTo>
                  <a:lnTo>
                    <a:pt x="1318" y="102"/>
                  </a:lnTo>
                  <a:lnTo>
                    <a:pt x="1623" y="68"/>
                  </a:lnTo>
                  <a:lnTo>
                    <a:pt x="1893" y="102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540;p71">
              <a:extLst>
                <a:ext uri="{FF2B5EF4-FFF2-40B4-BE49-F238E27FC236}">
                  <a16:creationId xmlns:a16="http://schemas.microsoft.com/office/drawing/2014/main" xmlns="" id="{FC3E39E0-86A5-472D-8938-DCC28776B716}"/>
                </a:ext>
              </a:extLst>
            </p:cNvPr>
            <p:cNvSpPr/>
            <p:nvPr/>
          </p:nvSpPr>
          <p:spPr>
            <a:xfrm>
              <a:off x="3364200" y="3206075"/>
              <a:ext cx="47350" cy="60025"/>
            </a:xfrm>
            <a:custGeom>
              <a:avLst/>
              <a:gdLst/>
              <a:ahLst/>
              <a:cxnLst/>
              <a:rect l="l" t="t" r="r" b="b"/>
              <a:pathLst>
                <a:path w="1894" h="2401" fill="none" extrusionOk="0">
                  <a:moveTo>
                    <a:pt x="1893" y="102"/>
                  </a:moveTo>
                  <a:lnTo>
                    <a:pt x="1893" y="102"/>
                  </a:lnTo>
                  <a:lnTo>
                    <a:pt x="1623" y="68"/>
                  </a:lnTo>
                  <a:lnTo>
                    <a:pt x="1623" y="68"/>
                  </a:lnTo>
                  <a:lnTo>
                    <a:pt x="1318" y="102"/>
                  </a:lnTo>
                  <a:lnTo>
                    <a:pt x="1183" y="136"/>
                  </a:lnTo>
                  <a:lnTo>
                    <a:pt x="1014" y="170"/>
                  </a:lnTo>
                  <a:lnTo>
                    <a:pt x="1014" y="170"/>
                  </a:lnTo>
                  <a:lnTo>
                    <a:pt x="744" y="339"/>
                  </a:lnTo>
                  <a:lnTo>
                    <a:pt x="575" y="508"/>
                  </a:lnTo>
                  <a:lnTo>
                    <a:pt x="575" y="508"/>
                  </a:lnTo>
                  <a:lnTo>
                    <a:pt x="440" y="677"/>
                  </a:lnTo>
                  <a:lnTo>
                    <a:pt x="440" y="677"/>
                  </a:lnTo>
                  <a:lnTo>
                    <a:pt x="406" y="744"/>
                  </a:lnTo>
                  <a:lnTo>
                    <a:pt x="406" y="744"/>
                  </a:lnTo>
                  <a:lnTo>
                    <a:pt x="271" y="981"/>
                  </a:lnTo>
                  <a:lnTo>
                    <a:pt x="271" y="981"/>
                  </a:lnTo>
                  <a:lnTo>
                    <a:pt x="203" y="1218"/>
                  </a:lnTo>
                  <a:lnTo>
                    <a:pt x="135" y="1556"/>
                  </a:lnTo>
                  <a:lnTo>
                    <a:pt x="135" y="1556"/>
                  </a:lnTo>
                  <a:lnTo>
                    <a:pt x="135" y="1860"/>
                  </a:lnTo>
                  <a:lnTo>
                    <a:pt x="169" y="2130"/>
                  </a:lnTo>
                  <a:lnTo>
                    <a:pt x="169" y="2130"/>
                  </a:lnTo>
                  <a:lnTo>
                    <a:pt x="203" y="2333"/>
                  </a:lnTo>
                  <a:lnTo>
                    <a:pt x="203" y="2401"/>
                  </a:lnTo>
                  <a:lnTo>
                    <a:pt x="203" y="2401"/>
                  </a:lnTo>
                  <a:lnTo>
                    <a:pt x="169" y="2333"/>
                  </a:lnTo>
                  <a:lnTo>
                    <a:pt x="102" y="2164"/>
                  </a:lnTo>
                  <a:lnTo>
                    <a:pt x="102" y="2164"/>
                  </a:lnTo>
                  <a:lnTo>
                    <a:pt x="34" y="1860"/>
                  </a:lnTo>
                  <a:lnTo>
                    <a:pt x="0" y="1522"/>
                  </a:lnTo>
                  <a:lnTo>
                    <a:pt x="0" y="1522"/>
                  </a:lnTo>
                  <a:lnTo>
                    <a:pt x="68" y="1184"/>
                  </a:lnTo>
                  <a:lnTo>
                    <a:pt x="135" y="914"/>
                  </a:lnTo>
                  <a:lnTo>
                    <a:pt x="135" y="914"/>
                  </a:lnTo>
                  <a:lnTo>
                    <a:pt x="271" y="643"/>
                  </a:lnTo>
                  <a:lnTo>
                    <a:pt x="271" y="643"/>
                  </a:lnTo>
                  <a:lnTo>
                    <a:pt x="304" y="575"/>
                  </a:lnTo>
                  <a:lnTo>
                    <a:pt x="304" y="575"/>
                  </a:lnTo>
                  <a:lnTo>
                    <a:pt x="440" y="406"/>
                  </a:lnTo>
                  <a:lnTo>
                    <a:pt x="440" y="406"/>
                  </a:lnTo>
                  <a:lnTo>
                    <a:pt x="541" y="305"/>
                  </a:lnTo>
                  <a:lnTo>
                    <a:pt x="676" y="204"/>
                  </a:lnTo>
                  <a:lnTo>
                    <a:pt x="811" y="136"/>
                  </a:lnTo>
                  <a:lnTo>
                    <a:pt x="980" y="68"/>
                  </a:lnTo>
                  <a:lnTo>
                    <a:pt x="980" y="68"/>
                  </a:lnTo>
                  <a:lnTo>
                    <a:pt x="1149" y="35"/>
                  </a:lnTo>
                  <a:lnTo>
                    <a:pt x="1318" y="1"/>
                  </a:lnTo>
                  <a:lnTo>
                    <a:pt x="1623" y="1"/>
                  </a:lnTo>
                  <a:lnTo>
                    <a:pt x="1623" y="1"/>
                  </a:lnTo>
                  <a:lnTo>
                    <a:pt x="1893" y="1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541;p71">
              <a:extLst>
                <a:ext uri="{FF2B5EF4-FFF2-40B4-BE49-F238E27FC236}">
                  <a16:creationId xmlns:a16="http://schemas.microsoft.com/office/drawing/2014/main" xmlns="" id="{C8576EF9-6EF3-4644-ADEF-888BDDCDB65B}"/>
                </a:ext>
              </a:extLst>
            </p:cNvPr>
            <p:cNvSpPr/>
            <p:nvPr/>
          </p:nvSpPr>
          <p:spPr>
            <a:xfrm>
              <a:off x="3340525" y="3244100"/>
              <a:ext cx="23700" cy="49900"/>
            </a:xfrm>
            <a:custGeom>
              <a:avLst/>
              <a:gdLst/>
              <a:ahLst/>
              <a:cxnLst/>
              <a:rect l="l" t="t" r="r" b="b"/>
              <a:pathLst>
                <a:path w="948" h="1996" extrusionOk="0">
                  <a:moveTo>
                    <a:pt x="913" y="1"/>
                  </a:moveTo>
                  <a:lnTo>
                    <a:pt x="778" y="102"/>
                  </a:lnTo>
                  <a:lnTo>
                    <a:pt x="609" y="238"/>
                  </a:lnTo>
                  <a:lnTo>
                    <a:pt x="440" y="440"/>
                  </a:lnTo>
                  <a:lnTo>
                    <a:pt x="271" y="643"/>
                  </a:lnTo>
                  <a:lnTo>
                    <a:pt x="136" y="812"/>
                  </a:lnTo>
                  <a:lnTo>
                    <a:pt x="68" y="981"/>
                  </a:lnTo>
                  <a:lnTo>
                    <a:pt x="68" y="1049"/>
                  </a:lnTo>
                  <a:lnTo>
                    <a:pt x="1" y="1252"/>
                  </a:lnTo>
                  <a:lnTo>
                    <a:pt x="1" y="1387"/>
                  </a:lnTo>
                  <a:lnTo>
                    <a:pt x="34" y="1488"/>
                  </a:lnTo>
                  <a:lnTo>
                    <a:pt x="68" y="1624"/>
                  </a:lnTo>
                  <a:lnTo>
                    <a:pt x="136" y="1759"/>
                  </a:lnTo>
                  <a:lnTo>
                    <a:pt x="237" y="1860"/>
                  </a:lnTo>
                  <a:lnTo>
                    <a:pt x="372" y="1928"/>
                  </a:lnTo>
                  <a:lnTo>
                    <a:pt x="575" y="1962"/>
                  </a:lnTo>
                  <a:lnTo>
                    <a:pt x="812" y="1995"/>
                  </a:lnTo>
                  <a:lnTo>
                    <a:pt x="609" y="1928"/>
                  </a:lnTo>
                  <a:lnTo>
                    <a:pt x="406" y="1826"/>
                  </a:lnTo>
                  <a:lnTo>
                    <a:pt x="305" y="1759"/>
                  </a:lnTo>
                  <a:lnTo>
                    <a:pt x="237" y="1657"/>
                  </a:lnTo>
                  <a:lnTo>
                    <a:pt x="203" y="1590"/>
                  </a:lnTo>
                  <a:lnTo>
                    <a:pt x="170" y="1488"/>
                  </a:lnTo>
                  <a:lnTo>
                    <a:pt x="170" y="1286"/>
                  </a:lnTo>
                  <a:lnTo>
                    <a:pt x="237" y="1083"/>
                  </a:lnTo>
                  <a:lnTo>
                    <a:pt x="237" y="1049"/>
                  </a:lnTo>
                  <a:lnTo>
                    <a:pt x="305" y="914"/>
                  </a:lnTo>
                  <a:lnTo>
                    <a:pt x="406" y="711"/>
                  </a:lnTo>
                  <a:lnTo>
                    <a:pt x="508" y="508"/>
                  </a:lnTo>
                  <a:lnTo>
                    <a:pt x="677" y="305"/>
                  </a:lnTo>
                  <a:lnTo>
                    <a:pt x="812" y="136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542;p71">
              <a:extLst>
                <a:ext uri="{FF2B5EF4-FFF2-40B4-BE49-F238E27FC236}">
                  <a16:creationId xmlns:a16="http://schemas.microsoft.com/office/drawing/2014/main" xmlns="" id="{E8498C44-F322-4882-A442-FDF6182F71FB}"/>
                </a:ext>
              </a:extLst>
            </p:cNvPr>
            <p:cNvSpPr/>
            <p:nvPr/>
          </p:nvSpPr>
          <p:spPr>
            <a:xfrm>
              <a:off x="3410675" y="3121575"/>
              <a:ext cx="410750" cy="468200"/>
            </a:xfrm>
            <a:custGeom>
              <a:avLst/>
              <a:gdLst/>
              <a:ahLst/>
              <a:cxnLst/>
              <a:rect l="l" t="t" r="r" b="b"/>
              <a:pathLst>
                <a:path w="16430" h="18728" extrusionOk="0">
                  <a:moveTo>
                    <a:pt x="9432" y="0"/>
                  </a:moveTo>
                  <a:lnTo>
                    <a:pt x="8992" y="34"/>
                  </a:lnTo>
                  <a:lnTo>
                    <a:pt x="8384" y="34"/>
                  </a:lnTo>
                  <a:lnTo>
                    <a:pt x="8012" y="102"/>
                  </a:lnTo>
                  <a:lnTo>
                    <a:pt x="6964" y="271"/>
                  </a:lnTo>
                  <a:lnTo>
                    <a:pt x="5646" y="541"/>
                  </a:lnTo>
                  <a:lnTo>
                    <a:pt x="4226" y="879"/>
                  </a:lnTo>
                  <a:lnTo>
                    <a:pt x="2874" y="1217"/>
                  </a:lnTo>
                  <a:lnTo>
                    <a:pt x="1691" y="1522"/>
                  </a:lnTo>
                  <a:lnTo>
                    <a:pt x="913" y="1792"/>
                  </a:lnTo>
                  <a:lnTo>
                    <a:pt x="710" y="1893"/>
                  </a:lnTo>
                  <a:lnTo>
                    <a:pt x="676" y="1927"/>
                  </a:lnTo>
                  <a:lnTo>
                    <a:pt x="643" y="1961"/>
                  </a:lnTo>
                  <a:lnTo>
                    <a:pt x="541" y="2265"/>
                  </a:lnTo>
                  <a:lnTo>
                    <a:pt x="440" y="2603"/>
                  </a:lnTo>
                  <a:lnTo>
                    <a:pt x="305" y="3077"/>
                  </a:lnTo>
                  <a:lnTo>
                    <a:pt x="169" y="3617"/>
                  </a:lnTo>
                  <a:lnTo>
                    <a:pt x="68" y="4226"/>
                  </a:lnTo>
                  <a:lnTo>
                    <a:pt x="0" y="4936"/>
                  </a:lnTo>
                  <a:lnTo>
                    <a:pt x="0" y="5646"/>
                  </a:lnTo>
                  <a:lnTo>
                    <a:pt x="34" y="6018"/>
                  </a:lnTo>
                  <a:lnTo>
                    <a:pt x="102" y="6423"/>
                  </a:lnTo>
                  <a:lnTo>
                    <a:pt x="169" y="6795"/>
                  </a:lnTo>
                  <a:lnTo>
                    <a:pt x="271" y="7167"/>
                  </a:lnTo>
                  <a:lnTo>
                    <a:pt x="406" y="7573"/>
                  </a:lnTo>
                  <a:lnTo>
                    <a:pt x="575" y="7944"/>
                  </a:lnTo>
                  <a:lnTo>
                    <a:pt x="778" y="8316"/>
                  </a:lnTo>
                  <a:lnTo>
                    <a:pt x="1014" y="8654"/>
                  </a:lnTo>
                  <a:lnTo>
                    <a:pt x="1285" y="9026"/>
                  </a:lnTo>
                  <a:lnTo>
                    <a:pt x="1589" y="9364"/>
                  </a:lnTo>
                  <a:lnTo>
                    <a:pt x="1961" y="9668"/>
                  </a:lnTo>
                  <a:lnTo>
                    <a:pt x="2367" y="9973"/>
                  </a:lnTo>
                  <a:lnTo>
                    <a:pt x="2806" y="10277"/>
                  </a:lnTo>
                  <a:lnTo>
                    <a:pt x="3313" y="10547"/>
                  </a:lnTo>
                  <a:lnTo>
                    <a:pt x="3888" y="10784"/>
                  </a:lnTo>
                  <a:lnTo>
                    <a:pt x="4496" y="11021"/>
                  </a:lnTo>
                  <a:lnTo>
                    <a:pt x="4429" y="11156"/>
                  </a:lnTo>
                  <a:lnTo>
                    <a:pt x="4327" y="11528"/>
                  </a:lnTo>
                  <a:lnTo>
                    <a:pt x="4260" y="11764"/>
                  </a:lnTo>
                  <a:lnTo>
                    <a:pt x="4260" y="12035"/>
                  </a:lnTo>
                  <a:lnTo>
                    <a:pt x="4260" y="12271"/>
                  </a:lnTo>
                  <a:lnTo>
                    <a:pt x="4327" y="12508"/>
                  </a:lnTo>
                  <a:lnTo>
                    <a:pt x="4598" y="12981"/>
                  </a:lnTo>
                  <a:lnTo>
                    <a:pt x="5105" y="13793"/>
                  </a:lnTo>
                  <a:lnTo>
                    <a:pt x="5815" y="14840"/>
                  </a:lnTo>
                  <a:lnTo>
                    <a:pt x="6660" y="15990"/>
                  </a:lnTo>
                  <a:lnTo>
                    <a:pt x="7133" y="16531"/>
                  </a:lnTo>
                  <a:lnTo>
                    <a:pt x="7573" y="17072"/>
                  </a:lnTo>
                  <a:lnTo>
                    <a:pt x="8046" y="17579"/>
                  </a:lnTo>
                  <a:lnTo>
                    <a:pt x="8485" y="17984"/>
                  </a:lnTo>
                  <a:lnTo>
                    <a:pt x="8891" y="18322"/>
                  </a:lnTo>
                  <a:lnTo>
                    <a:pt x="9297" y="18559"/>
                  </a:lnTo>
                  <a:lnTo>
                    <a:pt x="9499" y="18660"/>
                  </a:lnTo>
                  <a:lnTo>
                    <a:pt x="9668" y="18694"/>
                  </a:lnTo>
                  <a:lnTo>
                    <a:pt x="9837" y="18728"/>
                  </a:lnTo>
                  <a:lnTo>
                    <a:pt x="10007" y="18694"/>
                  </a:lnTo>
                  <a:lnTo>
                    <a:pt x="10142" y="18627"/>
                  </a:lnTo>
                  <a:lnTo>
                    <a:pt x="10243" y="18559"/>
                  </a:lnTo>
                  <a:lnTo>
                    <a:pt x="10311" y="18458"/>
                  </a:lnTo>
                  <a:lnTo>
                    <a:pt x="10378" y="18322"/>
                  </a:lnTo>
                  <a:lnTo>
                    <a:pt x="10412" y="18153"/>
                  </a:lnTo>
                  <a:lnTo>
                    <a:pt x="10412" y="17984"/>
                  </a:lnTo>
                  <a:lnTo>
                    <a:pt x="10378" y="17545"/>
                  </a:lnTo>
                  <a:lnTo>
                    <a:pt x="10277" y="17072"/>
                  </a:lnTo>
                  <a:lnTo>
                    <a:pt x="10142" y="16564"/>
                  </a:lnTo>
                  <a:lnTo>
                    <a:pt x="9939" y="15990"/>
                  </a:lnTo>
                  <a:lnTo>
                    <a:pt x="9736" y="15449"/>
                  </a:lnTo>
                  <a:lnTo>
                    <a:pt x="9229" y="14333"/>
                  </a:lnTo>
                  <a:lnTo>
                    <a:pt x="8756" y="13387"/>
                  </a:lnTo>
                  <a:lnTo>
                    <a:pt x="8249" y="12474"/>
                  </a:lnTo>
                  <a:lnTo>
                    <a:pt x="8384" y="12373"/>
                  </a:lnTo>
                  <a:lnTo>
                    <a:pt x="8756" y="12035"/>
                  </a:lnTo>
                  <a:lnTo>
                    <a:pt x="9026" y="11730"/>
                  </a:lnTo>
                  <a:lnTo>
                    <a:pt x="9330" y="11359"/>
                  </a:lnTo>
                  <a:lnTo>
                    <a:pt x="9635" y="10885"/>
                  </a:lnTo>
                  <a:lnTo>
                    <a:pt x="10007" y="10311"/>
                  </a:lnTo>
                  <a:lnTo>
                    <a:pt x="10683" y="10175"/>
                  </a:lnTo>
                  <a:lnTo>
                    <a:pt x="11190" y="11190"/>
                  </a:lnTo>
                  <a:lnTo>
                    <a:pt x="11764" y="12204"/>
                  </a:lnTo>
                  <a:lnTo>
                    <a:pt x="12440" y="13421"/>
                  </a:lnTo>
                  <a:lnTo>
                    <a:pt x="12846" y="14029"/>
                  </a:lnTo>
                  <a:lnTo>
                    <a:pt x="13218" y="14604"/>
                  </a:lnTo>
                  <a:lnTo>
                    <a:pt x="13624" y="15179"/>
                  </a:lnTo>
                  <a:lnTo>
                    <a:pt x="14029" y="15686"/>
                  </a:lnTo>
                  <a:lnTo>
                    <a:pt x="14435" y="16125"/>
                  </a:lnTo>
                  <a:lnTo>
                    <a:pt x="14807" y="16463"/>
                  </a:lnTo>
                  <a:lnTo>
                    <a:pt x="15010" y="16598"/>
                  </a:lnTo>
                  <a:lnTo>
                    <a:pt x="15179" y="16700"/>
                  </a:lnTo>
                  <a:lnTo>
                    <a:pt x="15348" y="16767"/>
                  </a:lnTo>
                  <a:lnTo>
                    <a:pt x="15517" y="16835"/>
                  </a:lnTo>
                  <a:lnTo>
                    <a:pt x="15652" y="16835"/>
                  </a:lnTo>
                  <a:lnTo>
                    <a:pt x="15787" y="16801"/>
                  </a:lnTo>
                  <a:lnTo>
                    <a:pt x="15888" y="16767"/>
                  </a:lnTo>
                  <a:lnTo>
                    <a:pt x="15990" y="16700"/>
                  </a:lnTo>
                  <a:lnTo>
                    <a:pt x="16058" y="16598"/>
                  </a:lnTo>
                  <a:lnTo>
                    <a:pt x="16125" y="16497"/>
                  </a:lnTo>
                  <a:lnTo>
                    <a:pt x="16193" y="16193"/>
                  </a:lnTo>
                  <a:lnTo>
                    <a:pt x="16193" y="15821"/>
                  </a:lnTo>
                  <a:lnTo>
                    <a:pt x="16159" y="15381"/>
                  </a:lnTo>
                  <a:lnTo>
                    <a:pt x="16058" y="14908"/>
                  </a:lnTo>
                  <a:lnTo>
                    <a:pt x="15888" y="14401"/>
                  </a:lnTo>
                  <a:lnTo>
                    <a:pt x="15719" y="13860"/>
                  </a:lnTo>
                  <a:lnTo>
                    <a:pt x="15483" y="13285"/>
                  </a:lnTo>
                  <a:lnTo>
                    <a:pt x="15246" y="12711"/>
                  </a:lnTo>
                  <a:lnTo>
                    <a:pt x="14942" y="12102"/>
                  </a:lnTo>
                  <a:lnTo>
                    <a:pt x="14672" y="11528"/>
                  </a:lnTo>
                  <a:lnTo>
                    <a:pt x="14367" y="10987"/>
                  </a:lnTo>
                  <a:lnTo>
                    <a:pt x="14029" y="10480"/>
                  </a:lnTo>
                  <a:lnTo>
                    <a:pt x="13725" y="10006"/>
                  </a:lnTo>
                  <a:lnTo>
                    <a:pt x="13894" y="9905"/>
                  </a:lnTo>
                  <a:lnTo>
                    <a:pt x="14333" y="9635"/>
                  </a:lnTo>
                  <a:lnTo>
                    <a:pt x="14638" y="9398"/>
                  </a:lnTo>
                  <a:lnTo>
                    <a:pt x="14942" y="9128"/>
                  </a:lnTo>
                  <a:lnTo>
                    <a:pt x="15246" y="8823"/>
                  </a:lnTo>
                  <a:lnTo>
                    <a:pt x="15550" y="8451"/>
                  </a:lnTo>
                  <a:lnTo>
                    <a:pt x="15821" y="8046"/>
                  </a:lnTo>
                  <a:lnTo>
                    <a:pt x="16091" y="7573"/>
                  </a:lnTo>
                  <a:lnTo>
                    <a:pt x="16260" y="7032"/>
                  </a:lnTo>
                  <a:lnTo>
                    <a:pt x="16328" y="6761"/>
                  </a:lnTo>
                  <a:lnTo>
                    <a:pt x="16396" y="6457"/>
                  </a:lnTo>
                  <a:lnTo>
                    <a:pt x="16429" y="6153"/>
                  </a:lnTo>
                  <a:lnTo>
                    <a:pt x="16429" y="5815"/>
                  </a:lnTo>
                  <a:lnTo>
                    <a:pt x="16429" y="5477"/>
                  </a:lnTo>
                  <a:lnTo>
                    <a:pt x="16396" y="5105"/>
                  </a:lnTo>
                  <a:lnTo>
                    <a:pt x="16294" y="4733"/>
                  </a:lnTo>
                  <a:lnTo>
                    <a:pt x="16227" y="4361"/>
                  </a:lnTo>
                  <a:lnTo>
                    <a:pt x="16091" y="3955"/>
                  </a:lnTo>
                  <a:lnTo>
                    <a:pt x="15922" y="3550"/>
                  </a:lnTo>
                  <a:lnTo>
                    <a:pt x="15584" y="2908"/>
                  </a:lnTo>
                  <a:lnTo>
                    <a:pt x="15246" y="2333"/>
                  </a:lnTo>
                  <a:lnTo>
                    <a:pt x="14841" y="1826"/>
                  </a:lnTo>
                  <a:lnTo>
                    <a:pt x="14435" y="1420"/>
                  </a:lnTo>
                  <a:lnTo>
                    <a:pt x="14029" y="1048"/>
                  </a:lnTo>
                  <a:lnTo>
                    <a:pt x="13590" y="778"/>
                  </a:lnTo>
                  <a:lnTo>
                    <a:pt x="13150" y="541"/>
                  </a:lnTo>
                  <a:lnTo>
                    <a:pt x="12677" y="338"/>
                  </a:lnTo>
                  <a:lnTo>
                    <a:pt x="12238" y="203"/>
                  </a:lnTo>
                  <a:lnTo>
                    <a:pt x="11764" y="102"/>
                  </a:lnTo>
                  <a:lnTo>
                    <a:pt x="11325" y="34"/>
                  </a:lnTo>
                  <a:lnTo>
                    <a:pt x="10919" y="0"/>
                  </a:lnTo>
                  <a:close/>
                </a:path>
              </a:pathLst>
            </a:custGeom>
            <a:solidFill>
              <a:srgbClr val="FFF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543;p71">
              <a:extLst>
                <a:ext uri="{FF2B5EF4-FFF2-40B4-BE49-F238E27FC236}">
                  <a16:creationId xmlns:a16="http://schemas.microsoft.com/office/drawing/2014/main" xmlns="" id="{D75D8CDA-9560-49B9-8C71-F59B31CEEE9B}"/>
                </a:ext>
              </a:extLst>
            </p:cNvPr>
            <p:cNvSpPr/>
            <p:nvPr/>
          </p:nvSpPr>
          <p:spPr>
            <a:xfrm>
              <a:off x="3410675" y="3121575"/>
              <a:ext cx="410750" cy="468200"/>
            </a:xfrm>
            <a:custGeom>
              <a:avLst/>
              <a:gdLst/>
              <a:ahLst/>
              <a:cxnLst/>
              <a:rect l="l" t="t" r="r" b="b"/>
              <a:pathLst>
                <a:path w="16430" h="18728" fill="none" extrusionOk="0">
                  <a:moveTo>
                    <a:pt x="643" y="1961"/>
                  </a:moveTo>
                  <a:lnTo>
                    <a:pt x="643" y="1961"/>
                  </a:lnTo>
                  <a:lnTo>
                    <a:pt x="541" y="2265"/>
                  </a:lnTo>
                  <a:lnTo>
                    <a:pt x="440" y="2603"/>
                  </a:lnTo>
                  <a:lnTo>
                    <a:pt x="305" y="3077"/>
                  </a:lnTo>
                  <a:lnTo>
                    <a:pt x="169" y="3617"/>
                  </a:lnTo>
                  <a:lnTo>
                    <a:pt x="68" y="4226"/>
                  </a:lnTo>
                  <a:lnTo>
                    <a:pt x="0" y="4936"/>
                  </a:lnTo>
                  <a:lnTo>
                    <a:pt x="0" y="5646"/>
                  </a:lnTo>
                  <a:lnTo>
                    <a:pt x="34" y="6018"/>
                  </a:lnTo>
                  <a:lnTo>
                    <a:pt x="102" y="6423"/>
                  </a:lnTo>
                  <a:lnTo>
                    <a:pt x="169" y="6795"/>
                  </a:lnTo>
                  <a:lnTo>
                    <a:pt x="271" y="7167"/>
                  </a:lnTo>
                  <a:lnTo>
                    <a:pt x="406" y="7573"/>
                  </a:lnTo>
                  <a:lnTo>
                    <a:pt x="575" y="7944"/>
                  </a:lnTo>
                  <a:lnTo>
                    <a:pt x="778" y="8316"/>
                  </a:lnTo>
                  <a:lnTo>
                    <a:pt x="1014" y="8654"/>
                  </a:lnTo>
                  <a:lnTo>
                    <a:pt x="1285" y="9026"/>
                  </a:lnTo>
                  <a:lnTo>
                    <a:pt x="1589" y="9364"/>
                  </a:lnTo>
                  <a:lnTo>
                    <a:pt x="1961" y="9668"/>
                  </a:lnTo>
                  <a:lnTo>
                    <a:pt x="2367" y="9973"/>
                  </a:lnTo>
                  <a:lnTo>
                    <a:pt x="2806" y="10277"/>
                  </a:lnTo>
                  <a:lnTo>
                    <a:pt x="3313" y="10547"/>
                  </a:lnTo>
                  <a:lnTo>
                    <a:pt x="3888" y="10784"/>
                  </a:lnTo>
                  <a:lnTo>
                    <a:pt x="4496" y="11021"/>
                  </a:lnTo>
                  <a:lnTo>
                    <a:pt x="4496" y="11021"/>
                  </a:lnTo>
                  <a:lnTo>
                    <a:pt x="4429" y="11156"/>
                  </a:lnTo>
                  <a:lnTo>
                    <a:pt x="4327" y="11528"/>
                  </a:lnTo>
                  <a:lnTo>
                    <a:pt x="4260" y="11764"/>
                  </a:lnTo>
                  <a:lnTo>
                    <a:pt x="4260" y="12035"/>
                  </a:lnTo>
                  <a:lnTo>
                    <a:pt x="4260" y="12271"/>
                  </a:lnTo>
                  <a:lnTo>
                    <a:pt x="4327" y="12508"/>
                  </a:lnTo>
                  <a:lnTo>
                    <a:pt x="4327" y="12508"/>
                  </a:lnTo>
                  <a:lnTo>
                    <a:pt x="4598" y="12981"/>
                  </a:lnTo>
                  <a:lnTo>
                    <a:pt x="5105" y="13793"/>
                  </a:lnTo>
                  <a:lnTo>
                    <a:pt x="5815" y="14840"/>
                  </a:lnTo>
                  <a:lnTo>
                    <a:pt x="6660" y="15990"/>
                  </a:lnTo>
                  <a:lnTo>
                    <a:pt x="7133" y="16531"/>
                  </a:lnTo>
                  <a:lnTo>
                    <a:pt x="7573" y="17072"/>
                  </a:lnTo>
                  <a:lnTo>
                    <a:pt x="8046" y="17579"/>
                  </a:lnTo>
                  <a:lnTo>
                    <a:pt x="8485" y="17984"/>
                  </a:lnTo>
                  <a:lnTo>
                    <a:pt x="8891" y="18322"/>
                  </a:lnTo>
                  <a:lnTo>
                    <a:pt x="9297" y="18559"/>
                  </a:lnTo>
                  <a:lnTo>
                    <a:pt x="9499" y="18660"/>
                  </a:lnTo>
                  <a:lnTo>
                    <a:pt x="9668" y="18694"/>
                  </a:lnTo>
                  <a:lnTo>
                    <a:pt x="9837" y="18728"/>
                  </a:lnTo>
                  <a:lnTo>
                    <a:pt x="10007" y="18694"/>
                  </a:lnTo>
                  <a:lnTo>
                    <a:pt x="10007" y="18694"/>
                  </a:lnTo>
                  <a:lnTo>
                    <a:pt x="10142" y="18627"/>
                  </a:lnTo>
                  <a:lnTo>
                    <a:pt x="10243" y="18559"/>
                  </a:lnTo>
                  <a:lnTo>
                    <a:pt x="10311" y="18458"/>
                  </a:lnTo>
                  <a:lnTo>
                    <a:pt x="10378" y="18322"/>
                  </a:lnTo>
                  <a:lnTo>
                    <a:pt x="10412" y="18153"/>
                  </a:lnTo>
                  <a:lnTo>
                    <a:pt x="10412" y="17984"/>
                  </a:lnTo>
                  <a:lnTo>
                    <a:pt x="10378" y="17545"/>
                  </a:lnTo>
                  <a:lnTo>
                    <a:pt x="10277" y="17072"/>
                  </a:lnTo>
                  <a:lnTo>
                    <a:pt x="10142" y="16564"/>
                  </a:lnTo>
                  <a:lnTo>
                    <a:pt x="9939" y="15990"/>
                  </a:lnTo>
                  <a:lnTo>
                    <a:pt x="9736" y="15449"/>
                  </a:lnTo>
                  <a:lnTo>
                    <a:pt x="9229" y="14333"/>
                  </a:lnTo>
                  <a:lnTo>
                    <a:pt x="8756" y="13387"/>
                  </a:lnTo>
                  <a:lnTo>
                    <a:pt x="8249" y="12474"/>
                  </a:lnTo>
                  <a:lnTo>
                    <a:pt x="8249" y="12474"/>
                  </a:lnTo>
                  <a:lnTo>
                    <a:pt x="8384" y="12373"/>
                  </a:lnTo>
                  <a:lnTo>
                    <a:pt x="8756" y="12035"/>
                  </a:lnTo>
                  <a:lnTo>
                    <a:pt x="9026" y="11730"/>
                  </a:lnTo>
                  <a:lnTo>
                    <a:pt x="9330" y="11359"/>
                  </a:lnTo>
                  <a:lnTo>
                    <a:pt x="9635" y="10885"/>
                  </a:lnTo>
                  <a:lnTo>
                    <a:pt x="10007" y="10311"/>
                  </a:lnTo>
                  <a:lnTo>
                    <a:pt x="10683" y="10175"/>
                  </a:lnTo>
                  <a:lnTo>
                    <a:pt x="10683" y="10175"/>
                  </a:lnTo>
                  <a:lnTo>
                    <a:pt x="11190" y="11190"/>
                  </a:lnTo>
                  <a:lnTo>
                    <a:pt x="11764" y="12204"/>
                  </a:lnTo>
                  <a:lnTo>
                    <a:pt x="12440" y="13421"/>
                  </a:lnTo>
                  <a:lnTo>
                    <a:pt x="12846" y="14029"/>
                  </a:lnTo>
                  <a:lnTo>
                    <a:pt x="13218" y="14604"/>
                  </a:lnTo>
                  <a:lnTo>
                    <a:pt x="13624" y="15179"/>
                  </a:lnTo>
                  <a:lnTo>
                    <a:pt x="14029" y="15686"/>
                  </a:lnTo>
                  <a:lnTo>
                    <a:pt x="14435" y="16125"/>
                  </a:lnTo>
                  <a:lnTo>
                    <a:pt x="14807" y="16463"/>
                  </a:lnTo>
                  <a:lnTo>
                    <a:pt x="15010" y="16598"/>
                  </a:lnTo>
                  <a:lnTo>
                    <a:pt x="15179" y="16700"/>
                  </a:lnTo>
                  <a:lnTo>
                    <a:pt x="15348" y="16767"/>
                  </a:lnTo>
                  <a:lnTo>
                    <a:pt x="15517" y="16835"/>
                  </a:lnTo>
                  <a:lnTo>
                    <a:pt x="15517" y="16835"/>
                  </a:lnTo>
                  <a:lnTo>
                    <a:pt x="15652" y="16835"/>
                  </a:lnTo>
                  <a:lnTo>
                    <a:pt x="15787" y="16801"/>
                  </a:lnTo>
                  <a:lnTo>
                    <a:pt x="15888" y="16767"/>
                  </a:lnTo>
                  <a:lnTo>
                    <a:pt x="15990" y="16700"/>
                  </a:lnTo>
                  <a:lnTo>
                    <a:pt x="16058" y="16598"/>
                  </a:lnTo>
                  <a:lnTo>
                    <a:pt x="16125" y="16497"/>
                  </a:lnTo>
                  <a:lnTo>
                    <a:pt x="16193" y="16193"/>
                  </a:lnTo>
                  <a:lnTo>
                    <a:pt x="16193" y="15821"/>
                  </a:lnTo>
                  <a:lnTo>
                    <a:pt x="16159" y="15381"/>
                  </a:lnTo>
                  <a:lnTo>
                    <a:pt x="16058" y="14908"/>
                  </a:lnTo>
                  <a:lnTo>
                    <a:pt x="15888" y="14401"/>
                  </a:lnTo>
                  <a:lnTo>
                    <a:pt x="15719" y="13860"/>
                  </a:lnTo>
                  <a:lnTo>
                    <a:pt x="15483" y="13285"/>
                  </a:lnTo>
                  <a:lnTo>
                    <a:pt x="15246" y="12711"/>
                  </a:lnTo>
                  <a:lnTo>
                    <a:pt x="14942" y="12102"/>
                  </a:lnTo>
                  <a:lnTo>
                    <a:pt x="14672" y="11528"/>
                  </a:lnTo>
                  <a:lnTo>
                    <a:pt x="14367" y="10987"/>
                  </a:lnTo>
                  <a:lnTo>
                    <a:pt x="14029" y="10480"/>
                  </a:lnTo>
                  <a:lnTo>
                    <a:pt x="13725" y="10006"/>
                  </a:lnTo>
                  <a:lnTo>
                    <a:pt x="13725" y="10006"/>
                  </a:lnTo>
                  <a:lnTo>
                    <a:pt x="13894" y="9905"/>
                  </a:lnTo>
                  <a:lnTo>
                    <a:pt x="14333" y="9635"/>
                  </a:lnTo>
                  <a:lnTo>
                    <a:pt x="14638" y="9398"/>
                  </a:lnTo>
                  <a:lnTo>
                    <a:pt x="14942" y="9128"/>
                  </a:lnTo>
                  <a:lnTo>
                    <a:pt x="15246" y="8823"/>
                  </a:lnTo>
                  <a:lnTo>
                    <a:pt x="15550" y="8451"/>
                  </a:lnTo>
                  <a:lnTo>
                    <a:pt x="15821" y="8046"/>
                  </a:lnTo>
                  <a:lnTo>
                    <a:pt x="16091" y="7573"/>
                  </a:lnTo>
                  <a:lnTo>
                    <a:pt x="16260" y="7032"/>
                  </a:lnTo>
                  <a:lnTo>
                    <a:pt x="16328" y="6761"/>
                  </a:lnTo>
                  <a:lnTo>
                    <a:pt x="16396" y="6457"/>
                  </a:lnTo>
                  <a:lnTo>
                    <a:pt x="16429" y="6153"/>
                  </a:lnTo>
                  <a:lnTo>
                    <a:pt x="16429" y="5815"/>
                  </a:lnTo>
                  <a:lnTo>
                    <a:pt x="16429" y="5477"/>
                  </a:lnTo>
                  <a:lnTo>
                    <a:pt x="16396" y="5105"/>
                  </a:lnTo>
                  <a:lnTo>
                    <a:pt x="16294" y="4733"/>
                  </a:lnTo>
                  <a:lnTo>
                    <a:pt x="16227" y="4361"/>
                  </a:lnTo>
                  <a:lnTo>
                    <a:pt x="16091" y="3955"/>
                  </a:lnTo>
                  <a:lnTo>
                    <a:pt x="15922" y="3550"/>
                  </a:lnTo>
                  <a:lnTo>
                    <a:pt x="15922" y="3550"/>
                  </a:lnTo>
                  <a:lnTo>
                    <a:pt x="15584" y="2908"/>
                  </a:lnTo>
                  <a:lnTo>
                    <a:pt x="15246" y="2333"/>
                  </a:lnTo>
                  <a:lnTo>
                    <a:pt x="14841" y="1826"/>
                  </a:lnTo>
                  <a:lnTo>
                    <a:pt x="14435" y="1420"/>
                  </a:lnTo>
                  <a:lnTo>
                    <a:pt x="14029" y="1048"/>
                  </a:lnTo>
                  <a:lnTo>
                    <a:pt x="13590" y="778"/>
                  </a:lnTo>
                  <a:lnTo>
                    <a:pt x="13150" y="541"/>
                  </a:lnTo>
                  <a:lnTo>
                    <a:pt x="12677" y="338"/>
                  </a:lnTo>
                  <a:lnTo>
                    <a:pt x="12238" y="203"/>
                  </a:lnTo>
                  <a:lnTo>
                    <a:pt x="11764" y="102"/>
                  </a:lnTo>
                  <a:lnTo>
                    <a:pt x="11325" y="34"/>
                  </a:lnTo>
                  <a:lnTo>
                    <a:pt x="10919" y="0"/>
                  </a:lnTo>
                  <a:lnTo>
                    <a:pt x="10108" y="0"/>
                  </a:lnTo>
                  <a:lnTo>
                    <a:pt x="9432" y="0"/>
                  </a:lnTo>
                  <a:lnTo>
                    <a:pt x="9432" y="0"/>
                  </a:lnTo>
                  <a:lnTo>
                    <a:pt x="8992" y="34"/>
                  </a:lnTo>
                  <a:lnTo>
                    <a:pt x="8654" y="34"/>
                  </a:lnTo>
                  <a:lnTo>
                    <a:pt x="8654" y="34"/>
                  </a:lnTo>
                  <a:lnTo>
                    <a:pt x="8384" y="34"/>
                  </a:lnTo>
                  <a:lnTo>
                    <a:pt x="8012" y="102"/>
                  </a:lnTo>
                  <a:lnTo>
                    <a:pt x="6964" y="271"/>
                  </a:lnTo>
                  <a:lnTo>
                    <a:pt x="5646" y="541"/>
                  </a:lnTo>
                  <a:lnTo>
                    <a:pt x="4226" y="879"/>
                  </a:lnTo>
                  <a:lnTo>
                    <a:pt x="2874" y="1217"/>
                  </a:lnTo>
                  <a:lnTo>
                    <a:pt x="1691" y="1522"/>
                  </a:lnTo>
                  <a:lnTo>
                    <a:pt x="913" y="1792"/>
                  </a:lnTo>
                  <a:lnTo>
                    <a:pt x="710" y="1893"/>
                  </a:lnTo>
                  <a:lnTo>
                    <a:pt x="676" y="1927"/>
                  </a:lnTo>
                  <a:lnTo>
                    <a:pt x="643" y="1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544;p71">
              <a:extLst>
                <a:ext uri="{FF2B5EF4-FFF2-40B4-BE49-F238E27FC236}">
                  <a16:creationId xmlns:a16="http://schemas.microsoft.com/office/drawing/2014/main" xmlns="" id="{ED126ECE-3E45-4430-BE46-BD51EA6EB66E}"/>
                </a:ext>
              </a:extLst>
            </p:cNvPr>
            <p:cNvSpPr/>
            <p:nvPr/>
          </p:nvSpPr>
          <p:spPr>
            <a:xfrm>
              <a:off x="3518850" y="3372575"/>
              <a:ext cx="245100" cy="67625"/>
            </a:xfrm>
            <a:custGeom>
              <a:avLst/>
              <a:gdLst/>
              <a:ahLst/>
              <a:cxnLst/>
              <a:rect l="l" t="t" r="r" b="b"/>
              <a:pathLst>
                <a:path w="9804" h="2705" extrusionOk="0">
                  <a:moveTo>
                    <a:pt x="34" y="2502"/>
                  </a:moveTo>
                  <a:lnTo>
                    <a:pt x="34" y="2502"/>
                  </a:lnTo>
                  <a:lnTo>
                    <a:pt x="34" y="2502"/>
                  </a:lnTo>
                  <a:lnTo>
                    <a:pt x="34" y="2502"/>
                  </a:lnTo>
                  <a:lnTo>
                    <a:pt x="34" y="2502"/>
                  </a:lnTo>
                  <a:close/>
                  <a:moveTo>
                    <a:pt x="34" y="2502"/>
                  </a:moveTo>
                  <a:lnTo>
                    <a:pt x="34" y="2502"/>
                  </a:lnTo>
                  <a:lnTo>
                    <a:pt x="34" y="2502"/>
                  </a:lnTo>
                  <a:lnTo>
                    <a:pt x="34" y="2502"/>
                  </a:lnTo>
                  <a:lnTo>
                    <a:pt x="34" y="2502"/>
                  </a:lnTo>
                  <a:close/>
                  <a:moveTo>
                    <a:pt x="34" y="2502"/>
                  </a:moveTo>
                  <a:lnTo>
                    <a:pt x="34" y="2502"/>
                  </a:lnTo>
                  <a:lnTo>
                    <a:pt x="34" y="2502"/>
                  </a:lnTo>
                  <a:lnTo>
                    <a:pt x="34" y="2502"/>
                  </a:lnTo>
                  <a:close/>
                  <a:moveTo>
                    <a:pt x="34" y="2502"/>
                  </a:moveTo>
                  <a:lnTo>
                    <a:pt x="34" y="2502"/>
                  </a:lnTo>
                  <a:lnTo>
                    <a:pt x="34" y="2502"/>
                  </a:lnTo>
                  <a:close/>
                  <a:moveTo>
                    <a:pt x="0" y="2468"/>
                  </a:moveTo>
                  <a:lnTo>
                    <a:pt x="0" y="2468"/>
                  </a:lnTo>
                  <a:lnTo>
                    <a:pt x="0" y="2468"/>
                  </a:lnTo>
                  <a:lnTo>
                    <a:pt x="0" y="2468"/>
                  </a:lnTo>
                  <a:lnTo>
                    <a:pt x="0" y="2468"/>
                  </a:lnTo>
                  <a:close/>
                  <a:moveTo>
                    <a:pt x="0" y="2468"/>
                  </a:moveTo>
                  <a:lnTo>
                    <a:pt x="0" y="2468"/>
                  </a:lnTo>
                  <a:lnTo>
                    <a:pt x="0" y="2468"/>
                  </a:lnTo>
                  <a:lnTo>
                    <a:pt x="0" y="2468"/>
                  </a:lnTo>
                  <a:lnTo>
                    <a:pt x="0" y="2468"/>
                  </a:lnTo>
                  <a:close/>
                  <a:moveTo>
                    <a:pt x="3922" y="2434"/>
                  </a:moveTo>
                  <a:lnTo>
                    <a:pt x="3922" y="2434"/>
                  </a:lnTo>
                  <a:lnTo>
                    <a:pt x="3922" y="2434"/>
                  </a:lnTo>
                  <a:lnTo>
                    <a:pt x="4057" y="2705"/>
                  </a:lnTo>
                  <a:lnTo>
                    <a:pt x="4057" y="2705"/>
                  </a:lnTo>
                  <a:lnTo>
                    <a:pt x="4057" y="2705"/>
                  </a:lnTo>
                  <a:lnTo>
                    <a:pt x="4057" y="2705"/>
                  </a:lnTo>
                  <a:lnTo>
                    <a:pt x="3922" y="2434"/>
                  </a:lnTo>
                  <a:close/>
                  <a:moveTo>
                    <a:pt x="9432" y="0"/>
                  </a:moveTo>
                  <a:lnTo>
                    <a:pt x="9432" y="0"/>
                  </a:lnTo>
                  <a:lnTo>
                    <a:pt x="9432" y="0"/>
                  </a:lnTo>
                  <a:lnTo>
                    <a:pt x="9432" y="0"/>
                  </a:lnTo>
                  <a:lnTo>
                    <a:pt x="9804" y="575"/>
                  </a:lnTo>
                  <a:lnTo>
                    <a:pt x="9804" y="575"/>
                  </a:lnTo>
                  <a:lnTo>
                    <a:pt x="9432" y="0"/>
                  </a:lnTo>
                  <a:close/>
                </a:path>
              </a:pathLst>
            </a:custGeom>
            <a:solidFill>
              <a:srgbClr val="F7D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545;p71">
              <a:extLst>
                <a:ext uri="{FF2B5EF4-FFF2-40B4-BE49-F238E27FC236}">
                  <a16:creationId xmlns:a16="http://schemas.microsoft.com/office/drawing/2014/main" xmlns="" id="{571227CE-6162-4E7B-8EDA-CC6005BD878F}"/>
                </a:ext>
              </a:extLst>
            </p:cNvPr>
            <p:cNvSpPr/>
            <p:nvPr/>
          </p:nvSpPr>
          <p:spPr>
            <a:xfrm>
              <a:off x="3519700" y="343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546;p71">
              <a:extLst>
                <a:ext uri="{FF2B5EF4-FFF2-40B4-BE49-F238E27FC236}">
                  <a16:creationId xmlns:a16="http://schemas.microsoft.com/office/drawing/2014/main" xmlns="" id="{483E79AD-1D82-4D1A-B97E-EC01D3D4DE0A}"/>
                </a:ext>
              </a:extLst>
            </p:cNvPr>
            <p:cNvSpPr/>
            <p:nvPr/>
          </p:nvSpPr>
          <p:spPr>
            <a:xfrm>
              <a:off x="3519700" y="343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547;p71">
              <a:extLst>
                <a:ext uri="{FF2B5EF4-FFF2-40B4-BE49-F238E27FC236}">
                  <a16:creationId xmlns:a16="http://schemas.microsoft.com/office/drawing/2014/main" xmlns="" id="{D2B9A461-A861-49D2-8F13-C2AD6C21AB3F}"/>
                </a:ext>
              </a:extLst>
            </p:cNvPr>
            <p:cNvSpPr/>
            <p:nvPr/>
          </p:nvSpPr>
          <p:spPr>
            <a:xfrm>
              <a:off x="3519700" y="343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548;p71">
              <a:extLst>
                <a:ext uri="{FF2B5EF4-FFF2-40B4-BE49-F238E27FC236}">
                  <a16:creationId xmlns:a16="http://schemas.microsoft.com/office/drawing/2014/main" xmlns="" id="{E0C0DA3E-FCDE-4768-9F70-25641C9FA642}"/>
                </a:ext>
              </a:extLst>
            </p:cNvPr>
            <p:cNvSpPr/>
            <p:nvPr/>
          </p:nvSpPr>
          <p:spPr>
            <a:xfrm>
              <a:off x="3519700" y="343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549;p71">
              <a:extLst>
                <a:ext uri="{FF2B5EF4-FFF2-40B4-BE49-F238E27FC236}">
                  <a16:creationId xmlns:a16="http://schemas.microsoft.com/office/drawing/2014/main" xmlns="" id="{4168B203-5AE0-4B79-B64B-3CA70CD8C79C}"/>
                </a:ext>
              </a:extLst>
            </p:cNvPr>
            <p:cNvSpPr/>
            <p:nvPr/>
          </p:nvSpPr>
          <p:spPr>
            <a:xfrm>
              <a:off x="3518850" y="3434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550;p71">
              <a:extLst>
                <a:ext uri="{FF2B5EF4-FFF2-40B4-BE49-F238E27FC236}">
                  <a16:creationId xmlns:a16="http://schemas.microsoft.com/office/drawing/2014/main" xmlns="" id="{62EE8256-8776-485C-AA83-7AC152EADA73}"/>
                </a:ext>
              </a:extLst>
            </p:cNvPr>
            <p:cNvSpPr/>
            <p:nvPr/>
          </p:nvSpPr>
          <p:spPr>
            <a:xfrm>
              <a:off x="3518850" y="3434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551;p71">
              <a:extLst>
                <a:ext uri="{FF2B5EF4-FFF2-40B4-BE49-F238E27FC236}">
                  <a16:creationId xmlns:a16="http://schemas.microsoft.com/office/drawing/2014/main" xmlns="" id="{54345CBB-DAB2-46A8-99EA-D6B98934AAAE}"/>
                </a:ext>
              </a:extLst>
            </p:cNvPr>
            <p:cNvSpPr/>
            <p:nvPr/>
          </p:nvSpPr>
          <p:spPr>
            <a:xfrm>
              <a:off x="3616875" y="3433425"/>
              <a:ext cx="3400" cy="6775"/>
            </a:xfrm>
            <a:custGeom>
              <a:avLst/>
              <a:gdLst/>
              <a:ahLst/>
              <a:cxnLst/>
              <a:rect l="l" t="t" r="r" b="b"/>
              <a:pathLst>
                <a:path w="136" h="27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36" y="271"/>
                  </a:lnTo>
                  <a:lnTo>
                    <a:pt x="136" y="271"/>
                  </a:lnTo>
                  <a:lnTo>
                    <a:pt x="136" y="271"/>
                  </a:lnTo>
                  <a:lnTo>
                    <a:pt x="136" y="27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552;p71">
              <a:extLst>
                <a:ext uri="{FF2B5EF4-FFF2-40B4-BE49-F238E27FC236}">
                  <a16:creationId xmlns:a16="http://schemas.microsoft.com/office/drawing/2014/main" xmlns="" id="{FD7AD876-3D44-4B8D-B838-EE6B2FC575B2}"/>
                </a:ext>
              </a:extLst>
            </p:cNvPr>
            <p:cNvSpPr/>
            <p:nvPr/>
          </p:nvSpPr>
          <p:spPr>
            <a:xfrm>
              <a:off x="3754625" y="3372575"/>
              <a:ext cx="9325" cy="14375"/>
            </a:xfrm>
            <a:custGeom>
              <a:avLst/>
              <a:gdLst/>
              <a:ahLst/>
              <a:cxnLst/>
              <a:rect l="l" t="t" r="r" b="b"/>
              <a:pathLst>
                <a:path w="373" h="57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73" y="575"/>
                  </a:lnTo>
                  <a:lnTo>
                    <a:pt x="373" y="57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553;p71">
              <a:extLst>
                <a:ext uri="{FF2B5EF4-FFF2-40B4-BE49-F238E27FC236}">
                  <a16:creationId xmlns:a16="http://schemas.microsoft.com/office/drawing/2014/main" xmlns="" id="{8892694F-9859-420D-89E9-73B364718390}"/>
                </a:ext>
              </a:extLst>
            </p:cNvPr>
            <p:cNvSpPr/>
            <p:nvPr/>
          </p:nvSpPr>
          <p:spPr>
            <a:xfrm>
              <a:off x="3410675" y="3174825"/>
              <a:ext cx="394700" cy="413275"/>
            </a:xfrm>
            <a:custGeom>
              <a:avLst/>
              <a:gdLst/>
              <a:ahLst/>
              <a:cxnLst/>
              <a:rect l="l" t="t" r="r" b="b"/>
              <a:pathLst>
                <a:path w="15788" h="16531" extrusionOk="0">
                  <a:moveTo>
                    <a:pt x="11156" y="3888"/>
                  </a:moveTo>
                  <a:lnTo>
                    <a:pt x="11190" y="4259"/>
                  </a:lnTo>
                  <a:lnTo>
                    <a:pt x="11190" y="4564"/>
                  </a:lnTo>
                  <a:lnTo>
                    <a:pt x="11190" y="4868"/>
                  </a:lnTo>
                  <a:lnTo>
                    <a:pt x="11190" y="4969"/>
                  </a:lnTo>
                  <a:lnTo>
                    <a:pt x="11223" y="4665"/>
                  </a:lnTo>
                  <a:lnTo>
                    <a:pt x="11223" y="4327"/>
                  </a:lnTo>
                  <a:lnTo>
                    <a:pt x="11190" y="4124"/>
                  </a:lnTo>
                  <a:lnTo>
                    <a:pt x="11156" y="3888"/>
                  </a:lnTo>
                  <a:close/>
                  <a:moveTo>
                    <a:pt x="237" y="1183"/>
                  </a:moveTo>
                  <a:lnTo>
                    <a:pt x="237" y="1217"/>
                  </a:lnTo>
                  <a:lnTo>
                    <a:pt x="169" y="1521"/>
                  </a:lnTo>
                  <a:lnTo>
                    <a:pt x="34" y="2299"/>
                  </a:lnTo>
                  <a:lnTo>
                    <a:pt x="0" y="2704"/>
                  </a:lnTo>
                  <a:lnTo>
                    <a:pt x="0" y="3144"/>
                  </a:lnTo>
                  <a:lnTo>
                    <a:pt x="0" y="3685"/>
                  </a:lnTo>
                  <a:lnTo>
                    <a:pt x="68" y="4226"/>
                  </a:lnTo>
                  <a:lnTo>
                    <a:pt x="169" y="4766"/>
                  </a:lnTo>
                  <a:lnTo>
                    <a:pt x="338" y="5307"/>
                  </a:lnTo>
                  <a:lnTo>
                    <a:pt x="575" y="5814"/>
                  </a:lnTo>
                  <a:lnTo>
                    <a:pt x="879" y="6355"/>
                  </a:lnTo>
                  <a:lnTo>
                    <a:pt x="1251" y="6862"/>
                  </a:lnTo>
                  <a:lnTo>
                    <a:pt x="1454" y="7099"/>
                  </a:lnTo>
                  <a:lnTo>
                    <a:pt x="1691" y="7336"/>
                  </a:lnTo>
                  <a:lnTo>
                    <a:pt x="1691" y="7336"/>
                  </a:lnTo>
                  <a:lnTo>
                    <a:pt x="1353" y="6930"/>
                  </a:lnTo>
                  <a:lnTo>
                    <a:pt x="1048" y="6558"/>
                  </a:lnTo>
                  <a:lnTo>
                    <a:pt x="879" y="6288"/>
                  </a:lnTo>
                  <a:lnTo>
                    <a:pt x="744" y="6085"/>
                  </a:lnTo>
                  <a:lnTo>
                    <a:pt x="643" y="5882"/>
                  </a:lnTo>
                  <a:lnTo>
                    <a:pt x="541" y="5679"/>
                  </a:lnTo>
                  <a:lnTo>
                    <a:pt x="440" y="5443"/>
                  </a:lnTo>
                  <a:lnTo>
                    <a:pt x="338" y="5138"/>
                  </a:lnTo>
                  <a:lnTo>
                    <a:pt x="203" y="4766"/>
                  </a:lnTo>
                  <a:lnTo>
                    <a:pt x="136" y="4327"/>
                  </a:lnTo>
                  <a:lnTo>
                    <a:pt x="68" y="3888"/>
                  </a:lnTo>
                  <a:lnTo>
                    <a:pt x="34" y="3414"/>
                  </a:lnTo>
                  <a:lnTo>
                    <a:pt x="34" y="2941"/>
                  </a:lnTo>
                  <a:lnTo>
                    <a:pt x="68" y="2468"/>
                  </a:lnTo>
                  <a:lnTo>
                    <a:pt x="136" y="2062"/>
                  </a:lnTo>
                  <a:lnTo>
                    <a:pt x="237" y="1690"/>
                  </a:lnTo>
                  <a:lnTo>
                    <a:pt x="338" y="1386"/>
                  </a:lnTo>
                  <a:lnTo>
                    <a:pt x="406" y="1183"/>
                  </a:lnTo>
                  <a:close/>
                  <a:moveTo>
                    <a:pt x="15043" y="0"/>
                  </a:moveTo>
                  <a:lnTo>
                    <a:pt x="14739" y="169"/>
                  </a:lnTo>
                  <a:lnTo>
                    <a:pt x="14435" y="338"/>
                  </a:lnTo>
                  <a:lnTo>
                    <a:pt x="14097" y="473"/>
                  </a:lnTo>
                  <a:lnTo>
                    <a:pt x="13793" y="575"/>
                  </a:lnTo>
                  <a:lnTo>
                    <a:pt x="13117" y="778"/>
                  </a:lnTo>
                  <a:lnTo>
                    <a:pt x="12474" y="879"/>
                  </a:lnTo>
                  <a:lnTo>
                    <a:pt x="12609" y="1183"/>
                  </a:lnTo>
                  <a:lnTo>
                    <a:pt x="12745" y="1521"/>
                  </a:lnTo>
                  <a:lnTo>
                    <a:pt x="12880" y="1893"/>
                  </a:lnTo>
                  <a:lnTo>
                    <a:pt x="12981" y="2299"/>
                  </a:lnTo>
                  <a:lnTo>
                    <a:pt x="13049" y="2704"/>
                  </a:lnTo>
                  <a:lnTo>
                    <a:pt x="13083" y="3110"/>
                  </a:lnTo>
                  <a:lnTo>
                    <a:pt x="13083" y="3482"/>
                  </a:lnTo>
                  <a:lnTo>
                    <a:pt x="13083" y="3820"/>
                  </a:lnTo>
                  <a:lnTo>
                    <a:pt x="13049" y="4090"/>
                  </a:lnTo>
                  <a:lnTo>
                    <a:pt x="13015" y="4327"/>
                  </a:lnTo>
                  <a:lnTo>
                    <a:pt x="13015" y="4530"/>
                  </a:lnTo>
                  <a:lnTo>
                    <a:pt x="12947" y="4699"/>
                  </a:lnTo>
                  <a:lnTo>
                    <a:pt x="12914" y="4902"/>
                  </a:lnTo>
                  <a:lnTo>
                    <a:pt x="12812" y="5206"/>
                  </a:lnTo>
                  <a:lnTo>
                    <a:pt x="12711" y="5510"/>
                  </a:lnTo>
                  <a:lnTo>
                    <a:pt x="12576" y="5848"/>
                  </a:lnTo>
                  <a:lnTo>
                    <a:pt x="12373" y="6220"/>
                  </a:lnTo>
                  <a:lnTo>
                    <a:pt x="12170" y="6558"/>
                  </a:lnTo>
                  <a:lnTo>
                    <a:pt x="11900" y="6896"/>
                  </a:lnTo>
                  <a:lnTo>
                    <a:pt x="11629" y="7200"/>
                  </a:lnTo>
                  <a:lnTo>
                    <a:pt x="11325" y="7437"/>
                  </a:lnTo>
                  <a:lnTo>
                    <a:pt x="11054" y="7606"/>
                  </a:lnTo>
                  <a:lnTo>
                    <a:pt x="10919" y="7707"/>
                  </a:lnTo>
                  <a:lnTo>
                    <a:pt x="10784" y="7741"/>
                  </a:lnTo>
                  <a:lnTo>
                    <a:pt x="10581" y="7843"/>
                  </a:lnTo>
                  <a:lnTo>
                    <a:pt x="10412" y="7910"/>
                  </a:lnTo>
                  <a:lnTo>
                    <a:pt x="10412" y="7910"/>
                  </a:lnTo>
                  <a:lnTo>
                    <a:pt x="10581" y="7809"/>
                  </a:lnTo>
                  <a:lnTo>
                    <a:pt x="10784" y="7707"/>
                  </a:lnTo>
                  <a:lnTo>
                    <a:pt x="10885" y="7640"/>
                  </a:lnTo>
                  <a:lnTo>
                    <a:pt x="11021" y="7572"/>
                  </a:lnTo>
                  <a:lnTo>
                    <a:pt x="11291" y="7369"/>
                  </a:lnTo>
                  <a:lnTo>
                    <a:pt x="11562" y="7133"/>
                  </a:lnTo>
                  <a:lnTo>
                    <a:pt x="11832" y="6829"/>
                  </a:lnTo>
                  <a:lnTo>
                    <a:pt x="12069" y="6490"/>
                  </a:lnTo>
                  <a:lnTo>
                    <a:pt x="12271" y="6152"/>
                  </a:lnTo>
                  <a:lnTo>
                    <a:pt x="12440" y="5814"/>
                  </a:lnTo>
                  <a:lnTo>
                    <a:pt x="12576" y="5476"/>
                  </a:lnTo>
                  <a:lnTo>
                    <a:pt x="12677" y="5138"/>
                  </a:lnTo>
                  <a:lnTo>
                    <a:pt x="12745" y="4868"/>
                  </a:lnTo>
                  <a:lnTo>
                    <a:pt x="12778" y="4665"/>
                  </a:lnTo>
                  <a:lnTo>
                    <a:pt x="12846" y="4496"/>
                  </a:lnTo>
                  <a:lnTo>
                    <a:pt x="12846" y="4293"/>
                  </a:lnTo>
                  <a:lnTo>
                    <a:pt x="12880" y="4090"/>
                  </a:lnTo>
                  <a:lnTo>
                    <a:pt x="12914" y="3820"/>
                  </a:lnTo>
                  <a:lnTo>
                    <a:pt x="12914" y="3110"/>
                  </a:lnTo>
                  <a:lnTo>
                    <a:pt x="12914" y="2704"/>
                  </a:lnTo>
                  <a:lnTo>
                    <a:pt x="12846" y="2299"/>
                  </a:lnTo>
                  <a:lnTo>
                    <a:pt x="12778" y="1927"/>
                  </a:lnTo>
                  <a:lnTo>
                    <a:pt x="12677" y="1521"/>
                  </a:lnTo>
                  <a:lnTo>
                    <a:pt x="12542" y="1183"/>
                  </a:lnTo>
                  <a:lnTo>
                    <a:pt x="12407" y="879"/>
                  </a:lnTo>
                  <a:lnTo>
                    <a:pt x="11900" y="913"/>
                  </a:lnTo>
                  <a:lnTo>
                    <a:pt x="11426" y="947"/>
                  </a:lnTo>
                  <a:lnTo>
                    <a:pt x="10818" y="913"/>
                  </a:lnTo>
                  <a:lnTo>
                    <a:pt x="10243" y="879"/>
                  </a:lnTo>
                  <a:lnTo>
                    <a:pt x="9736" y="811"/>
                  </a:lnTo>
                  <a:lnTo>
                    <a:pt x="9297" y="710"/>
                  </a:lnTo>
                  <a:lnTo>
                    <a:pt x="8688" y="575"/>
                  </a:lnTo>
                  <a:lnTo>
                    <a:pt x="8451" y="507"/>
                  </a:lnTo>
                  <a:lnTo>
                    <a:pt x="7843" y="642"/>
                  </a:lnTo>
                  <a:lnTo>
                    <a:pt x="6964" y="778"/>
                  </a:lnTo>
                  <a:lnTo>
                    <a:pt x="7437" y="845"/>
                  </a:lnTo>
                  <a:lnTo>
                    <a:pt x="8012" y="947"/>
                  </a:lnTo>
                  <a:lnTo>
                    <a:pt x="8621" y="1116"/>
                  </a:lnTo>
                  <a:lnTo>
                    <a:pt x="8925" y="1251"/>
                  </a:lnTo>
                  <a:lnTo>
                    <a:pt x="9229" y="1386"/>
                  </a:lnTo>
                  <a:lnTo>
                    <a:pt x="9533" y="1555"/>
                  </a:lnTo>
                  <a:lnTo>
                    <a:pt x="9837" y="1758"/>
                  </a:lnTo>
                  <a:lnTo>
                    <a:pt x="10108" y="1961"/>
                  </a:lnTo>
                  <a:lnTo>
                    <a:pt x="10378" y="2197"/>
                  </a:lnTo>
                  <a:lnTo>
                    <a:pt x="10615" y="2434"/>
                  </a:lnTo>
                  <a:lnTo>
                    <a:pt x="10818" y="2704"/>
                  </a:lnTo>
                  <a:lnTo>
                    <a:pt x="10987" y="2975"/>
                  </a:lnTo>
                  <a:lnTo>
                    <a:pt x="11122" y="3279"/>
                  </a:lnTo>
                  <a:lnTo>
                    <a:pt x="11223" y="3549"/>
                  </a:lnTo>
                  <a:lnTo>
                    <a:pt x="11291" y="3820"/>
                  </a:lnTo>
                  <a:lnTo>
                    <a:pt x="11359" y="4057"/>
                  </a:lnTo>
                  <a:lnTo>
                    <a:pt x="11392" y="4293"/>
                  </a:lnTo>
                  <a:lnTo>
                    <a:pt x="11392" y="4665"/>
                  </a:lnTo>
                  <a:lnTo>
                    <a:pt x="11359" y="5003"/>
                  </a:lnTo>
                  <a:lnTo>
                    <a:pt x="11359" y="5240"/>
                  </a:lnTo>
                  <a:lnTo>
                    <a:pt x="11223" y="5848"/>
                  </a:lnTo>
                  <a:lnTo>
                    <a:pt x="11156" y="6220"/>
                  </a:lnTo>
                  <a:lnTo>
                    <a:pt x="11021" y="6558"/>
                  </a:lnTo>
                  <a:lnTo>
                    <a:pt x="10885" y="6862"/>
                  </a:lnTo>
                  <a:lnTo>
                    <a:pt x="10581" y="7505"/>
                  </a:lnTo>
                  <a:lnTo>
                    <a:pt x="10209" y="8147"/>
                  </a:lnTo>
                  <a:lnTo>
                    <a:pt x="10209" y="8147"/>
                  </a:lnTo>
                  <a:lnTo>
                    <a:pt x="10683" y="8045"/>
                  </a:lnTo>
                  <a:lnTo>
                    <a:pt x="11190" y="9060"/>
                  </a:lnTo>
                  <a:lnTo>
                    <a:pt x="11764" y="10074"/>
                  </a:lnTo>
                  <a:lnTo>
                    <a:pt x="12440" y="11291"/>
                  </a:lnTo>
                  <a:lnTo>
                    <a:pt x="12846" y="11899"/>
                  </a:lnTo>
                  <a:lnTo>
                    <a:pt x="13218" y="12474"/>
                  </a:lnTo>
                  <a:lnTo>
                    <a:pt x="13624" y="13049"/>
                  </a:lnTo>
                  <a:lnTo>
                    <a:pt x="14029" y="13556"/>
                  </a:lnTo>
                  <a:lnTo>
                    <a:pt x="14435" y="13995"/>
                  </a:lnTo>
                  <a:lnTo>
                    <a:pt x="14807" y="14333"/>
                  </a:lnTo>
                  <a:lnTo>
                    <a:pt x="15010" y="14468"/>
                  </a:lnTo>
                  <a:lnTo>
                    <a:pt x="15179" y="14570"/>
                  </a:lnTo>
                  <a:lnTo>
                    <a:pt x="15348" y="14637"/>
                  </a:lnTo>
                  <a:lnTo>
                    <a:pt x="15517" y="14705"/>
                  </a:lnTo>
                  <a:lnTo>
                    <a:pt x="15618" y="14705"/>
                  </a:lnTo>
                  <a:lnTo>
                    <a:pt x="15787" y="14671"/>
                  </a:lnTo>
                  <a:lnTo>
                    <a:pt x="15753" y="14671"/>
                  </a:lnTo>
                  <a:lnTo>
                    <a:pt x="15246" y="14130"/>
                  </a:lnTo>
                  <a:lnTo>
                    <a:pt x="14739" y="13522"/>
                  </a:lnTo>
                  <a:lnTo>
                    <a:pt x="14232" y="12913"/>
                  </a:lnTo>
                  <a:lnTo>
                    <a:pt x="14029" y="12575"/>
                  </a:lnTo>
                  <a:lnTo>
                    <a:pt x="13826" y="12237"/>
                  </a:lnTo>
                  <a:lnTo>
                    <a:pt x="13657" y="11899"/>
                  </a:lnTo>
                  <a:lnTo>
                    <a:pt x="13556" y="11561"/>
                  </a:lnTo>
                  <a:lnTo>
                    <a:pt x="13455" y="11189"/>
                  </a:lnTo>
                  <a:lnTo>
                    <a:pt x="13421" y="10851"/>
                  </a:lnTo>
                  <a:lnTo>
                    <a:pt x="13455" y="10479"/>
                  </a:lnTo>
                  <a:lnTo>
                    <a:pt x="13556" y="10108"/>
                  </a:lnTo>
                  <a:lnTo>
                    <a:pt x="13691" y="9736"/>
                  </a:lnTo>
                  <a:lnTo>
                    <a:pt x="13928" y="9364"/>
                  </a:lnTo>
                  <a:lnTo>
                    <a:pt x="14131" y="9127"/>
                  </a:lnTo>
                  <a:lnTo>
                    <a:pt x="14367" y="8891"/>
                  </a:lnTo>
                  <a:lnTo>
                    <a:pt x="14131" y="8485"/>
                  </a:lnTo>
                  <a:lnTo>
                    <a:pt x="13759" y="7910"/>
                  </a:lnTo>
                  <a:lnTo>
                    <a:pt x="13691" y="7944"/>
                  </a:lnTo>
                  <a:lnTo>
                    <a:pt x="13286" y="8113"/>
                  </a:lnTo>
                  <a:lnTo>
                    <a:pt x="12947" y="8214"/>
                  </a:lnTo>
                  <a:lnTo>
                    <a:pt x="12711" y="8282"/>
                  </a:lnTo>
                  <a:lnTo>
                    <a:pt x="12711" y="8282"/>
                  </a:lnTo>
                  <a:lnTo>
                    <a:pt x="12947" y="8181"/>
                  </a:lnTo>
                  <a:lnTo>
                    <a:pt x="13691" y="7876"/>
                  </a:lnTo>
                  <a:lnTo>
                    <a:pt x="13894" y="7775"/>
                  </a:lnTo>
                  <a:lnTo>
                    <a:pt x="14367" y="7471"/>
                  </a:lnTo>
                  <a:lnTo>
                    <a:pt x="14672" y="7234"/>
                  </a:lnTo>
                  <a:lnTo>
                    <a:pt x="14976" y="6964"/>
                  </a:lnTo>
                  <a:lnTo>
                    <a:pt x="14705" y="6795"/>
                  </a:lnTo>
                  <a:lnTo>
                    <a:pt x="14469" y="6626"/>
                  </a:lnTo>
                  <a:lnTo>
                    <a:pt x="14232" y="6423"/>
                  </a:lnTo>
                  <a:lnTo>
                    <a:pt x="14029" y="6186"/>
                  </a:lnTo>
                  <a:lnTo>
                    <a:pt x="13860" y="5916"/>
                  </a:lnTo>
                  <a:lnTo>
                    <a:pt x="13691" y="5645"/>
                  </a:lnTo>
                  <a:lnTo>
                    <a:pt x="13556" y="5375"/>
                  </a:lnTo>
                  <a:lnTo>
                    <a:pt x="13421" y="5037"/>
                  </a:lnTo>
                  <a:lnTo>
                    <a:pt x="13319" y="4699"/>
                  </a:lnTo>
                  <a:lnTo>
                    <a:pt x="13218" y="4361"/>
                  </a:lnTo>
                  <a:lnTo>
                    <a:pt x="13184" y="4023"/>
                  </a:lnTo>
                  <a:lnTo>
                    <a:pt x="13150" y="3651"/>
                  </a:lnTo>
                  <a:lnTo>
                    <a:pt x="13150" y="3313"/>
                  </a:lnTo>
                  <a:lnTo>
                    <a:pt x="13184" y="2941"/>
                  </a:lnTo>
                  <a:lnTo>
                    <a:pt x="13252" y="2603"/>
                  </a:lnTo>
                  <a:lnTo>
                    <a:pt x="13353" y="2265"/>
                  </a:lnTo>
                  <a:lnTo>
                    <a:pt x="13455" y="1927"/>
                  </a:lnTo>
                  <a:lnTo>
                    <a:pt x="13590" y="1623"/>
                  </a:lnTo>
                  <a:lnTo>
                    <a:pt x="13759" y="1318"/>
                  </a:lnTo>
                  <a:lnTo>
                    <a:pt x="13962" y="1014"/>
                  </a:lnTo>
                  <a:lnTo>
                    <a:pt x="14198" y="778"/>
                  </a:lnTo>
                  <a:lnTo>
                    <a:pt x="14435" y="541"/>
                  </a:lnTo>
                  <a:lnTo>
                    <a:pt x="14705" y="338"/>
                  </a:lnTo>
                  <a:lnTo>
                    <a:pt x="15010" y="169"/>
                  </a:lnTo>
                  <a:lnTo>
                    <a:pt x="15145" y="101"/>
                  </a:lnTo>
                  <a:lnTo>
                    <a:pt x="15043" y="0"/>
                  </a:lnTo>
                  <a:close/>
                  <a:moveTo>
                    <a:pt x="6727" y="811"/>
                  </a:moveTo>
                  <a:lnTo>
                    <a:pt x="5477" y="947"/>
                  </a:lnTo>
                  <a:lnTo>
                    <a:pt x="4023" y="1048"/>
                  </a:lnTo>
                  <a:lnTo>
                    <a:pt x="2434" y="1149"/>
                  </a:lnTo>
                  <a:lnTo>
                    <a:pt x="778" y="1183"/>
                  </a:lnTo>
                  <a:lnTo>
                    <a:pt x="440" y="1183"/>
                  </a:lnTo>
                  <a:lnTo>
                    <a:pt x="305" y="1690"/>
                  </a:lnTo>
                  <a:lnTo>
                    <a:pt x="237" y="2062"/>
                  </a:lnTo>
                  <a:lnTo>
                    <a:pt x="169" y="2468"/>
                  </a:lnTo>
                  <a:lnTo>
                    <a:pt x="136" y="2941"/>
                  </a:lnTo>
                  <a:lnTo>
                    <a:pt x="136" y="3414"/>
                  </a:lnTo>
                  <a:lnTo>
                    <a:pt x="203" y="3854"/>
                  </a:lnTo>
                  <a:lnTo>
                    <a:pt x="271" y="4327"/>
                  </a:lnTo>
                  <a:lnTo>
                    <a:pt x="372" y="4733"/>
                  </a:lnTo>
                  <a:lnTo>
                    <a:pt x="474" y="5071"/>
                  </a:lnTo>
                  <a:lnTo>
                    <a:pt x="609" y="5375"/>
                  </a:lnTo>
                  <a:lnTo>
                    <a:pt x="710" y="5612"/>
                  </a:lnTo>
                  <a:lnTo>
                    <a:pt x="778" y="5814"/>
                  </a:lnTo>
                  <a:lnTo>
                    <a:pt x="879" y="5983"/>
                  </a:lnTo>
                  <a:lnTo>
                    <a:pt x="1014" y="6186"/>
                  </a:lnTo>
                  <a:lnTo>
                    <a:pt x="1184" y="6457"/>
                  </a:lnTo>
                  <a:lnTo>
                    <a:pt x="1386" y="6761"/>
                  </a:lnTo>
                  <a:lnTo>
                    <a:pt x="1691" y="7099"/>
                  </a:lnTo>
                  <a:lnTo>
                    <a:pt x="1995" y="7437"/>
                  </a:lnTo>
                  <a:lnTo>
                    <a:pt x="2333" y="7741"/>
                  </a:lnTo>
                  <a:lnTo>
                    <a:pt x="2705" y="8012"/>
                  </a:lnTo>
                  <a:lnTo>
                    <a:pt x="3110" y="8248"/>
                  </a:lnTo>
                  <a:lnTo>
                    <a:pt x="3482" y="8451"/>
                  </a:lnTo>
                  <a:lnTo>
                    <a:pt x="3820" y="8586"/>
                  </a:lnTo>
                  <a:lnTo>
                    <a:pt x="4361" y="8789"/>
                  </a:lnTo>
                  <a:lnTo>
                    <a:pt x="4564" y="8891"/>
                  </a:lnTo>
                  <a:lnTo>
                    <a:pt x="4361" y="8823"/>
                  </a:lnTo>
                  <a:lnTo>
                    <a:pt x="4496" y="8891"/>
                  </a:lnTo>
                  <a:lnTo>
                    <a:pt x="4361" y="9195"/>
                  </a:lnTo>
                  <a:lnTo>
                    <a:pt x="4294" y="9533"/>
                  </a:lnTo>
                  <a:lnTo>
                    <a:pt x="4260" y="9905"/>
                  </a:lnTo>
                  <a:lnTo>
                    <a:pt x="4260" y="10141"/>
                  </a:lnTo>
                  <a:lnTo>
                    <a:pt x="4327" y="10378"/>
                  </a:lnTo>
                  <a:lnTo>
                    <a:pt x="4361" y="10412"/>
                  </a:lnTo>
                  <a:lnTo>
                    <a:pt x="4598" y="10817"/>
                  </a:lnTo>
                  <a:lnTo>
                    <a:pt x="5037" y="11561"/>
                  </a:lnTo>
                  <a:lnTo>
                    <a:pt x="5680" y="12474"/>
                  </a:lnTo>
                  <a:lnTo>
                    <a:pt x="6423" y="13522"/>
                  </a:lnTo>
                  <a:lnTo>
                    <a:pt x="7235" y="14536"/>
                  </a:lnTo>
                  <a:lnTo>
                    <a:pt x="7640" y="15009"/>
                  </a:lnTo>
                  <a:lnTo>
                    <a:pt x="8046" y="15449"/>
                  </a:lnTo>
                  <a:lnTo>
                    <a:pt x="8451" y="15820"/>
                  </a:lnTo>
                  <a:lnTo>
                    <a:pt x="8857" y="16159"/>
                  </a:lnTo>
                  <a:lnTo>
                    <a:pt x="9229" y="16395"/>
                  </a:lnTo>
                  <a:lnTo>
                    <a:pt x="9567" y="16530"/>
                  </a:lnTo>
                  <a:lnTo>
                    <a:pt x="9128" y="16091"/>
                  </a:lnTo>
                  <a:lnTo>
                    <a:pt x="8722" y="15618"/>
                  </a:lnTo>
                  <a:lnTo>
                    <a:pt x="8384" y="15111"/>
                  </a:lnTo>
                  <a:lnTo>
                    <a:pt x="8113" y="14604"/>
                  </a:lnTo>
                  <a:lnTo>
                    <a:pt x="7911" y="14164"/>
                  </a:lnTo>
                  <a:lnTo>
                    <a:pt x="7775" y="13725"/>
                  </a:lnTo>
                  <a:lnTo>
                    <a:pt x="7708" y="13285"/>
                  </a:lnTo>
                  <a:lnTo>
                    <a:pt x="7640" y="12846"/>
                  </a:lnTo>
                  <a:lnTo>
                    <a:pt x="7674" y="12440"/>
                  </a:lnTo>
                  <a:lnTo>
                    <a:pt x="7708" y="12001"/>
                  </a:lnTo>
                  <a:lnTo>
                    <a:pt x="7843" y="11561"/>
                  </a:lnTo>
                  <a:lnTo>
                    <a:pt x="8012" y="11088"/>
                  </a:lnTo>
                  <a:lnTo>
                    <a:pt x="8080" y="10953"/>
                  </a:lnTo>
                  <a:lnTo>
                    <a:pt x="8181" y="10817"/>
                  </a:lnTo>
                  <a:lnTo>
                    <a:pt x="8384" y="10615"/>
                  </a:lnTo>
                  <a:lnTo>
                    <a:pt x="8249" y="10344"/>
                  </a:lnTo>
                  <a:lnTo>
                    <a:pt x="8519" y="10141"/>
                  </a:lnTo>
                  <a:lnTo>
                    <a:pt x="8790" y="9871"/>
                  </a:lnTo>
                  <a:lnTo>
                    <a:pt x="9195" y="9398"/>
                  </a:lnTo>
                  <a:lnTo>
                    <a:pt x="8688" y="9871"/>
                  </a:lnTo>
                  <a:lnTo>
                    <a:pt x="8181" y="10243"/>
                  </a:lnTo>
                  <a:lnTo>
                    <a:pt x="7775" y="10479"/>
                  </a:lnTo>
                  <a:lnTo>
                    <a:pt x="7471" y="10648"/>
                  </a:lnTo>
                  <a:lnTo>
                    <a:pt x="7235" y="10716"/>
                  </a:lnTo>
                  <a:lnTo>
                    <a:pt x="7437" y="10615"/>
                  </a:lnTo>
                  <a:lnTo>
                    <a:pt x="7742" y="10446"/>
                  </a:lnTo>
                  <a:lnTo>
                    <a:pt x="8147" y="10175"/>
                  </a:lnTo>
                  <a:lnTo>
                    <a:pt x="8553" y="9871"/>
                  </a:lnTo>
                  <a:lnTo>
                    <a:pt x="8959" y="9499"/>
                  </a:lnTo>
                  <a:lnTo>
                    <a:pt x="9398" y="9060"/>
                  </a:lnTo>
                  <a:lnTo>
                    <a:pt x="9770" y="8553"/>
                  </a:lnTo>
                  <a:lnTo>
                    <a:pt x="10007" y="8181"/>
                  </a:lnTo>
                  <a:lnTo>
                    <a:pt x="10040" y="8181"/>
                  </a:lnTo>
                  <a:lnTo>
                    <a:pt x="10209" y="7910"/>
                  </a:lnTo>
                  <a:lnTo>
                    <a:pt x="10007" y="8079"/>
                  </a:lnTo>
                  <a:lnTo>
                    <a:pt x="9837" y="8248"/>
                  </a:lnTo>
                  <a:lnTo>
                    <a:pt x="9635" y="8384"/>
                  </a:lnTo>
                  <a:lnTo>
                    <a:pt x="9398" y="8485"/>
                  </a:lnTo>
                  <a:lnTo>
                    <a:pt x="9094" y="8620"/>
                  </a:lnTo>
                  <a:lnTo>
                    <a:pt x="8790" y="8688"/>
                  </a:lnTo>
                  <a:lnTo>
                    <a:pt x="8485" y="8755"/>
                  </a:lnTo>
                  <a:lnTo>
                    <a:pt x="7843" y="8755"/>
                  </a:lnTo>
                  <a:lnTo>
                    <a:pt x="7505" y="8688"/>
                  </a:lnTo>
                  <a:lnTo>
                    <a:pt x="7167" y="8586"/>
                  </a:lnTo>
                  <a:lnTo>
                    <a:pt x="6829" y="8417"/>
                  </a:lnTo>
                  <a:lnTo>
                    <a:pt x="6423" y="8147"/>
                  </a:lnTo>
                  <a:lnTo>
                    <a:pt x="6051" y="7843"/>
                  </a:lnTo>
                  <a:lnTo>
                    <a:pt x="5815" y="7707"/>
                  </a:lnTo>
                  <a:lnTo>
                    <a:pt x="5544" y="7471"/>
                  </a:lnTo>
                  <a:lnTo>
                    <a:pt x="5274" y="7268"/>
                  </a:lnTo>
                  <a:lnTo>
                    <a:pt x="5037" y="6998"/>
                  </a:lnTo>
                  <a:lnTo>
                    <a:pt x="4834" y="6727"/>
                  </a:lnTo>
                  <a:lnTo>
                    <a:pt x="4632" y="6457"/>
                  </a:lnTo>
                  <a:lnTo>
                    <a:pt x="4496" y="6152"/>
                  </a:lnTo>
                  <a:lnTo>
                    <a:pt x="4361" y="5814"/>
                  </a:lnTo>
                  <a:lnTo>
                    <a:pt x="4260" y="5476"/>
                  </a:lnTo>
                  <a:lnTo>
                    <a:pt x="4226" y="5104"/>
                  </a:lnTo>
                  <a:lnTo>
                    <a:pt x="4158" y="4699"/>
                  </a:lnTo>
                  <a:lnTo>
                    <a:pt x="4158" y="4293"/>
                  </a:lnTo>
                  <a:lnTo>
                    <a:pt x="4192" y="3888"/>
                  </a:lnTo>
                  <a:lnTo>
                    <a:pt x="4260" y="3482"/>
                  </a:lnTo>
                  <a:lnTo>
                    <a:pt x="4361" y="3110"/>
                  </a:lnTo>
                  <a:lnTo>
                    <a:pt x="4496" y="2738"/>
                  </a:lnTo>
                  <a:lnTo>
                    <a:pt x="4699" y="2400"/>
                  </a:lnTo>
                  <a:lnTo>
                    <a:pt x="4936" y="2096"/>
                  </a:lnTo>
                  <a:lnTo>
                    <a:pt x="5206" y="1859"/>
                  </a:lnTo>
                  <a:lnTo>
                    <a:pt x="5477" y="1623"/>
                  </a:lnTo>
                  <a:lnTo>
                    <a:pt x="5781" y="1454"/>
                  </a:lnTo>
                  <a:lnTo>
                    <a:pt x="6085" y="1285"/>
                  </a:lnTo>
                  <a:lnTo>
                    <a:pt x="6423" y="1183"/>
                  </a:lnTo>
                  <a:lnTo>
                    <a:pt x="6761" y="1149"/>
                  </a:lnTo>
                  <a:lnTo>
                    <a:pt x="7099" y="1116"/>
                  </a:lnTo>
                  <a:lnTo>
                    <a:pt x="7437" y="1116"/>
                  </a:lnTo>
                  <a:lnTo>
                    <a:pt x="7775" y="1183"/>
                  </a:lnTo>
                  <a:lnTo>
                    <a:pt x="8181" y="1285"/>
                  </a:lnTo>
                  <a:lnTo>
                    <a:pt x="8621" y="1285"/>
                  </a:lnTo>
                  <a:lnTo>
                    <a:pt x="8823" y="1318"/>
                  </a:lnTo>
                  <a:lnTo>
                    <a:pt x="8451" y="1183"/>
                  </a:lnTo>
                  <a:lnTo>
                    <a:pt x="8080" y="1048"/>
                  </a:lnTo>
                  <a:lnTo>
                    <a:pt x="7437" y="913"/>
                  </a:lnTo>
                  <a:lnTo>
                    <a:pt x="6964" y="845"/>
                  </a:lnTo>
                  <a:lnTo>
                    <a:pt x="6727" y="811"/>
                  </a:lnTo>
                  <a:close/>
                </a:path>
              </a:pathLst>
            </a:custGeom>
            <a:solidFill>
              <a:srgbClr val="F7C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554;p71">
              <a:extLst>
                <a:ext uri="{FF2B5EF4-FFF2-40B4-BE49-F238E27FC236}">
                  <a16:creationId xmlns:a16="http://schemas.microsoft.com/office/drawing/2014/main" xmlns="" id="{BB7477CA-F00F-41FF-93BF-34163BA4AD13}"/>
                </a:ext>
              </a:extLst>
            </p:cNvPr>
            <p:cNvSpPr/>
            <p:nvPr/>
          </p:nvSpPr>
          <p:spPr>
            <a:xfrm>
              <a:off x="3689550" y="3272000"/>
              <a:ext cx="1725" cy="27075"/>
            </a:xfrm>
            <a:custGeom>
              <a:avLst/>
              <a:gdLst/>
              <a:ahLst/>
              <a:cxnLst/>
              <a:rect l="l" t="t" r="r" b="b"/>
              <a:pathLst>
                <a:path w="69" h="108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5" y="372"/>
                  </a:lnTo>
                  <a:lnTo>
                    <a:pt x="35" y="372"/>
                  </a:lnTo>
                  <a:lnTo>
                    <a:pt x="35" y="677"/>
                  </a:lnTo>
                  <a:lnTo>
                    <a:pt x="35" y="981"/>
                  </a:lnTo>
                  <a:lnTo>
                    <a:pt x="35" y="981"/>
                  </a:lnTo>
                  <a:lnTo>
                    <a:pt x="35" y="1082"/>
                  </a:lnTo>
                  <a:lnTo>
                    <a:pt x="35" y="1082"/>
                  </a:lnTo>
                  <a:lnTo>
                    <a:pt x="68" y="778"/>
                  </a:lnTo>
                  <a:lnTo>
                    <a:pt x="68" y="778"/>
                  </a:lnTo>
                  <a:lnTo>
                    <a:pt x="68" y="440"/>
                  </a:lnTo>
                  <a:lnTo>
                    <a:pt x="35" y="23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555;p71">
              <a:extLst>
                <a:ext uri="{FF2B5EF4-FFF2-40B4-BE49-F238E27FC236}">
                  <a16:creationId xmlns:a16="http://schemas.microsoft.com/office/drawing/2014/main" xmlns="" id="{19850FB4-E0C2-42C6-9CB0-C3C41F56DD75}"/>
                </a:ext>
              </a:extLst>
            </p:cNvPr>
            <p:cNvSpPr/>
            <p:nvPr/>
          </p:nvSpPr>
          <p:spPr>
            <a:xfrm>
              <a:off x="3410675" y="3204400"/>
              <a:ext cx="42275" cy="153825"/>
            </a:xfrm>
            <a:custGeom>
              <a:avLst/>
              <a:gdLst/>
              <a:ahLst/>
              <a:cxnLst/>
              <a:rect l="l" t="t" r="r" b="b"/>
              <a:pathLst>
                <a:path w="1691" h="6153" fill="none" extrusionOk="0">
                  <a:moveTo>
                    <a:pt x="237" y="0"/>
                  </a:moveTo>
                  <a:lnTo>
                    <a:pt x="237" y="0"/>
                  </a:lnTo>
                  <a:lnTo>
                    <a:pt x="237" y="34"/>
                  </a:lnTo>
                  <a:lnTo>
                    <a:pt x="237" y="34"/>
                  </a:lnTo>
                  <a:lnTo>
                    <a:pt x="169" y="338"/>
                  </a:lnTo>
                  <a:lnTo>
                    <a:pt x="169" y="338"/>
                  </a:lnTo>
                  <a:lnTo>
                    <a:pt x="34" y="1116"/>
                  </a:lnTo>
                  <a:lnTo>
                    <a:pt x="0" y="1521"/>
                  </a:lnTo>
                  <a:lnTo>
                    <a:pt x="0" y="1961"/>
                  </a:lnTo>
                  <a:lnTo>
                    <a:pt x="0" y="1961"/>
                  </a:lnTo>
                  <a:lnTo>
                    <a:pt x="0" y="2502"/>
                  </a:lnTo>
                  <a:lnTo>
                    <a:pt x="68" y="3043"/>
                  </a:lnTo>
                  <a:lnTo>
                    <a:pt x="169" y="3583"/>
                  </a:lnTo>
                  <a:lnTo>
                    <a:pt x="338" y="4124"/>
                  </a:lnTo>
                  <a:lnTo>
                    <a:pt x="575" y="4631"/>
                  </a:lnTo>
                  <a:lnTo>
                    <a:pt x="879" y="5172"/>
                  </a:lnTo>
                  <a:lnTo>
                    <a:pt x="1251" y="5679"/>
                  </a:lnTo>
                  <a:lnTo>
                    <a:pt x="1454" y="5916"/>
                  </a:lnTo>
                  <a:lnTo>
                    <a:pt x="1691" y="6153"/>
                  </a:lnTo>
                  <a:lnTo>
                    <a:pt x="1691" y="6153"/>
                  </a:lnTo>
                  <a:lnTo>
                    <a:pt x="1353" y="5747"/>
                  </a:lnTo>
                  <a:lnTo>
                    <a:pt x="1048" y="5375"/>
                  </a:lnTo>
                  <a:lnTo>
                    <a:pt x="1048" y="5375"/>
                  </a:lnTo>
                  <a:lnTo>
                    <a:pt x="879" y="5105"/>
                  </a:lnTo>
                  <a:lnTo>
                    <a:pt x="744" y="4902"/>
                  </a:lnTo>
                  <a:lnTo>
                    <a:pt x="744" y="4902"/>
                  </a:lnTo>
                  <a:lnTo>
                    <a:pt x="643" y="4699"/>
                  </a:lnTo>
                  <a:lnTo>
                    <a:pt x="643" y="4699"/>
                  </a:lnTo>
                  <a:lnTo>
                    <a:pt x="541" y="4496"/>
                  </a:lnTo>
                  <a:lnTo>
                    <a:pt x="541" y="4496"/>
                  </a:lnTo>
                  <a:lnTo>
                    <a:pt x="440" y="4260"/>
                  </a:lnTo>
                  <a:lnTo>
                    <a:pt x="338" y="3955"/>
                  </a:lnTo>
                  <a:lnTo>
                    <a:pt x="338" y="3955"/>
                  </a:lnTo>
                  <a:lnTo>
                    <a:pt x="203" y="3583"/>
                  </a:lnTo>
                  <a:lnTo>
                    <a:pt x="136" y="3144"/>
                  </a:lnTo>
                  <a:lnTo>
                    <a:pt x="68" y="2705"/>
                  </a:lnTo>
                  <a:lnTo>
                    <a:pt x="34" y="2231"/>
                  </a:lnTo>
                  <a:lnTo>
                    <a:pt x="34" y="2231"/>
                  </a:lnTo>
                  <a:lnTo>
                    <a:pt x="34" y="1758"/>
                  </a:lnTo>
                  <a:lnTo>
                    <a:pt x="68" y="1285"/>
                  </a:lnTo>
                  <a:lnTo>
                    <a:pt x="136" y="879"/>
                  </a:lnTo>
                  <a:lnTo>
                    <a:pt x="237" y="507"/>
                  </a:lnTo>
                  <a:lnTo>
                    <a:pt x="237" y="507"/>
                  </a:lnTo>
                  <a:lnTo>
                    <a:pt x="338" y="203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2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556;p71">
              <a:extLst>
                <a:ext uri="{FF2B5EF4-FFF2-40B4-BE49-F238E27FC236}">
                  <a16:creationId xmlns:a16="http://schemas.microsoft.com/office/drawing/2014/main" xmlns="" id="{E1CC6BA4-3542-40B4-B740-0A9DA6B5CB68}"/>
                </a:ext>
              </a:extLst>
            </p:cNvPr>
            <p:cNvSpPr/>
            <p:nvPr/>
          </p:nvSpPr>
          <p:spPr>
            <a:xfrm>
              <a:off x="3414050" y="3195100"/>
              <a:ext cx="251875" cy="393000"/>
            </a:xfrm>
            <a:custGeom>
              <a:avLst/>
              <a:gdLst/>
              <a:ahLst/>
              <a:cxnLst/>
              <a:rect l="l" t="t" r="r" b="b"/>
              <a:pathLst>
                <a:path w="10075" h="15720" fill="none" extrusionOk="0">
                  <a:moveTo>
                    <a:pt x="6592" y="0"/>
                  </a:moveTo>
                  <a:lnTo>
                    <a:pt x="6592" y="0"/>
                  </a:lnTo>
                  <a:lnTo>
                    <a:pt x="5342" y="136"/>
                  </a:lnTo>
                  <a:lnTo>
                    <a:pt x="3888" y="237"/>
                  </a:lnTo>
                  <a:lnTo>
                    <a:pt x="2299" y="338"/>
                  </a:lnTo>
                  <a:lnTo>
                    <a:pt x="643" y="372"/>
                  </a:lnTo>
                  <a:lnTo>
                    <a:pt x="643" y="372"/>
                  </a:lnTo>
                  <a:lnTo>
                    <a:pt x="305" y="372"/>
                  </a:lnTo>
                  <a:lnTo>
                    <a:pt x="305" y="372"/>
                  </a:lnTo>
                  <a:lnTo>
                    <a:pt x="170" y="879"/>
                  </a:lnTo>
                  <a:lnTo>
                    <a:pt x="170" y="879"/>
                  </a:lnTo>
                  <a:lnTo>
                    <a:pt x="102" y="1251"/>
                  </a:lnTo>
                  <a:lnTo>
                    <a:pt x="34" y="1657"/>
                  </a:lnTo>
                  <a:lnTo>
                    <a:pt x="1" y="2130"/>
                  </a:lnTo>
                  <a:lnTo>
                    <a:pt x="1" y="2603"/>
                  </a:lnTo>
                  <a:lnTo>
                    <a:pt x="1" y="2603"/>
                  </a:lnTo>
                  <a:lnTo>
                    <a:pt x="68" y="3043"/>
                  </a:lnTo>
                  <a:lnTo>
                    <a:pt x="136" y="3516"/>
                  </a:lnTo>
                  <a:lnTo>
                    <a:pt x="237" y="3922"/>
                  </a:lnTo>
                  <a:lnTo>
                    <a:pt x="339" y="4260"/>
                  </a:lnTo>
                  <a:lnTo>
                    <a:pt x="339" y="4260"/>
                  </a:lnTo>
                  <a:lnTo>
                    <a:pt x="474" y="4564"/>
                  </a:lnTo>
                  <a:lnTo>
                    <a:pt x="575" y="4801"/>
                  </a:lnTo>
                  <a:lnTo>
                    <a:pt x="575" y="4801"/>
                  </a:lnTo>
                  <a:lnTo>
                    <a:pt x="643" y="5003"/>
                  </a:lnTo>
                  <a:lnTo>
                    <a:pt x="643" y="5003"/>
                  </a:lnTo>
                  <a:lnTo>
                    <a:pt x="744" y="5172"/>
                  </a:lnTo>
                  <a:lnTo>
                    <a:pt x="744" y="5172"/>
                  </a:lnTo>
                  <a:lnTo>
                    <a:pt x="879" y="5375"/>
                  </a:lnTo>
                  <a:lnTo>
                    <a:pt x="1049" y="5646"/>
                  </a:lnTo>
                  <a:lnTo>
                    <a:pt x="1049" y="5646"/>
                  </a:lnTo>
                  <a:lnTo>
                    <a:pt x="1251" y="5950"/>
                  </a:lnTo>
                  <a:lnTo>
                    <a:pt x="1556" y="6288"/>
                  </a:lnTo>
                  <a:lnTo>
                    <a:pt x="1860" y="6626"/>
                  </a:lnTo>
                  <a:lnTo>
                    <a:pt x="2198" y="6930"/>
                  </a:lnTo>
                  <a:lnTo>
                    <a:pt x="2198" y="6930"/>
                  </a:lnTo>
                  <a:lnTo>
                    <a:pt x="2570" y="7201"/>
                  </a:lnTo>
                  <a:lnTo>
                    <a:pt x="2975" y="7437"/>
                  </a:lnTo>
                  <a:lnTo>
                    <a:pt x="3347" y="7640"/>
                  </a:lnTo>
                  <a:lnTo>
                    <a:pt x="3685" y="7775"/>
                  </a:lnTo>
                  <a:lnTo>
                    <a:pt x="3685" y="7775"/>
                  </a:lnTo>
                  <a:lnTo>
                    <a:pt x="4226" y="7978"/>
                  </a:lnTo>
                  <a:lnTo>
                    <a:pt x="4429" y="8080"/>
                  </a:lnTo>
                  <a:lnTo>
                    <a:pt x="4429" y="8080"/>
                  </a:lnTo>
                  <a:lnTo>
                    <a:pt x="4429" y="8080"/>
                  </a:lnTo>
                  <a:lnTo>
                    <a:pt x="4429" y="8080"/>
                  </a:lnTo>
                  <a:lnTo>
                    <a:pt x="4226" y="8012"/>
                  </a:lnTo>
                  <a:lnTo>
                    <a:pt x="4226" y="8012"/>
                  </a:lnTo>
                  <a:lnTo>
                    <a:pt x="4361" y="8080"/>
                  </a:lnTo>
                  <a:lnTo>
                    <a:pt x="4361" y="8080"/>
                  </a:lnTo>
                  <a:lnTo>
                    <a:pt x="4361" y="8080"/>
                  </a:lnTo>
                  <a:lnTo>
                    <a:pt x="4361" y="8080"/>
                  </a:lnTo>
                  <a:lnTo>
                    <a:pt x="4226" y="8384"/>
                  </a:lnTo>
                  <a:lnTo>
                    <a:pt x="4159" y="8722"/>
                  </a:lnTo>
                  <a:lnTo>
                    <a:pt x="4125" y="9094"/>
                  </a:lnTo>
                  <a:lnTo>
                    <a:pt x="4125" y="9094"/>
                  </a:lnTo>
                  <a:lnTo>
                    <a:pt x="4125" y="9330"/>
                  </a:lnTo>
                  <a:lnTo>
                    <a:pt x="4192" y="9567"/>
                  </a:lnTo>
                  <a:lnTo>
                    <a:pt x="4192" y="9567"/>
                  </a:lnTo>
                  <a:lnTo>
                    <a:pt x="4192" y="9567"/>
                  </a:lnTo>
                  <a:lnTo>
                    <a:pt x="4192" y="9567"/>
                  </a:lnTo>
                  <a:lnTo>
                    <a:pt x="4192" y="9567"/>
                  </a:lnTo>
                  <a:lnTo>
                    <a:pt x="4192" y="9567"/>
                  </a:lnTo>
                  <a:lnTo>
                    <a:pt x="4192" y="9567"/>
                  </a:lnTo>
                  <a:lnTo>
                    <a:pt x="4192" y="9567"/>
                  </a:lnTo>
                  <a:lnTo>
                    <a:pt x="4192" y="9567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226" y="9601"/>
                  </a:lnTo>
                  <a:lnTo>
                    <a:pt x="4463" y="10006"/>
                  </a:lnTo>
                  <a:lnTo>
                    <a:pt x="4902" y="10750"/>
                  </a:lnTo>
                  <a:lnTo>
                    <a:pt x="5545" y="11663"/>
                  </a:lnTo>
                  <a:lnTo>
                    <a:pt x="6288" y="12711"/>
                  </a:lnTo>
                  <a:lnTo>
                    <a:pt x="7100" y="13725"/>
                  </a:lnTo>
                  <a:lnTo>
                    <a:pt x="7505" y="14198"/>
                  </a:lnTo>
                  <a:lnTo>
                    <a:pt x="7911" y="14638"/>
                  </a:lnTo>
                  <a:lnTo>
                    <a:pt x="8316" y="15009"/>
                  </a:lnTo>
                  <a:lnTo>
                    <a:pt x="8722" y="15348"/>
                  </a:lnTo>
                  <a:lnTo>
                    <a:pt x="9094" y="15584"/>
                  </a:lnTo>
                  <a:lnTo>
                    <a:pt x="9432" y="15719"/>
                  </a:lnTo>
                  <a:lnTo>
                    <a:pt x="9432" y="15719"/>
                  </a:lnTo>
                  <a:lnTo>
                    <a:pt x="8993" y="15280"/>
                  </a:lnTo>
                  <a:lnTo>
                    <a:pt x="8587" y="14807"/>
                  </a:lnTo>
                  <a:lnTo>
                    <a:pt x="8249" y="14300"/>
                  </a:lnTo>
                  <a:lnTo>
                    <a:pt x="7978" y="13793"/>
                  </a:lnTo>
                  <a:lnTo>
                    <a:pt x="7978" y="13793"/>
                  </a:lnTo>
                  <a:lnTo>
                    <a:pt x="7776" y="13353"/>
                  </a:lnTo>
                  <a:lnTo>
                    <a:pt x="7640" y="12914"/>
                  </a:lnTo>
                  <a:lnTo>
                    <a:pt x="7573" y="12474"/>
                  </a:lnTo>
                  <a:lnTo>
                    <a:pt x="7505" y="12035"/>
                  </a:lnTo>
                  <a:lnTo>
                    <a:pt x="7539" y="11629"/>
                  </a:lnTo>
                  <a:lnTo>
                    <a:pt x="7573" y="11190"/>
                  </a:lnTo>
                  <a:lnTo>
                    <a:pt x="7708" y="10750"/>
                  </a:lnTo>
                  <a:lnTo>
                    <a:pt x="7877" y="10277"/>
                  </a:lnTo>
                  <a:lnTo>
                    <a:pt x="7877" y="10277"/>
                  </a:lnTo>
                  <a:lnTo>
                    <a:pt x="7945" y="10142"/>
                  </a:lnTo>
                  <a:lnTo>
                    <a:pt x="8046" y="10006"/>
                  </a:lnTo>
                  <a:lnTo>
                    <a:pt x="8249" y="9804"/>
                  </a:lnTo>
                  <a:lnTo>
                    <a:pt x="8249" y="9804"/>
                  </a:lnTo>
                  <a:lnTo>
                    <a:pt x="8114" y="9533"/>
                  </a:lnTo>
                  <a:lnTo>
                    <a:pt x="8114" y="9533"/>
                  </a:lnTo>
                  <a:lnTo>
                    <a:pt x="8114" y="9533"/>
                  </a:lnTo>
                  <a:lnTo>
                    <a:pt x="8114" y="9533"/>
                  </a:lnTo>
                  <a:lnTo>
                    <a:pt x="8384" y="9330"/>
                  </a:lnTo>
                  <a:lnTo>
                    <a:pt x="8655" y="9060"/>
                  </a:lnTo>
                  <a:lnTo>
                    <a:pt x="9060" y="8587"/>
                  </a:lnTo>
                  <a:lnTo>
                    <a:pt x="9060" y="8587"/>
                  </a:lnTo>
                  <a:lnTo>
                    <a:pt x="8553" y="9060"/>
                  </a:lnTo>
                  <a:lnTo>
                    <a:pt x="8046" y="9432"/>
                  </a:lnTo>
                  <a:lnTo>
                    <a:pt x="8046" y="9432"/>
                  </a:lnTo>
                  <a:lnTo>
                    <a:pt x="7640" y="9668"/>
                  </a:lnTo>
                  <a:lnTo>
                    <a:pt x="7640" y="9668"/>
                  </a:lnTo>
                  <a:lnTo>
                    <a:pt x="7336" y="9837"/>
                  </a:lnTo>
                  <a:lnTo>
                    <a:pt x="7336" y="9837"/>
                  </a:lnTo>
                  <a:lnTo>
                    <a:pt x="7100" y="9905"/>
                  </a:lnTo>
                  <a:lnTo>
                    <a:pt x="7100" y="9905"/>
                  </a:lnTo>
                  <a:lnTo>
                    <a:pt x="7032" y="9939"/>
                  </a:lnTo>
                  <a:lnTo>
                    <a:pt x="7032" y="9939"/>
                  </a:lnTo>
                  <a:lnTo>
                    <a:pt x="7032" y="9939"/>
                  </a:lnTo>
                  <a:lnTo>
                    <a:pt x="7032" y="9939"/>
                  </a:lnTo>
                  <a:lnTo>
                    <a:pt x="7100" y="9905"/>
                  </a:lnTo>
                  <a:lnTo>
                    <a:pt x="7100" y="9905"/>
                  </a:lnTo>
                  <a:lnTo>
                    <a:pt x="7302" y="9804"/>
                  </a:lnTo>
                  <a:lnTo>
                    <a:pt x="7302" y="9804"/>
                  </a:lnTo>
                  <a:lnTo>
                    <a:pt x="7607" y="9635"/>
                  </a:lnTo>
                  <a:lnTo>
                    <a:pt x="7607" y="9635"/>
                  </a:lnTo>
                  <a:lnTo>
                    <a:pt x="8012" y="9364"/>
                  </a:lnTo>
                  <a:lnTo>
                    <a:pt x="8012" y="9364"/>
                  </a:lnTo>
                  <a:lnTo>
                    <a:pt x="8418" y="9060"/>
                  </a:lnTo>
                  <a:lnTo>
                    <a:pt x="8824" y="8688"/>
                  </a:lnTo>
                  <a:lnTo>
                    <a:pt x="9263" y="8249"/>
                  </a:lnTo>
                  <a:lnTo>
                    <a:pt x="9635" y="7742"/>
                  </a:lnTo>
                  <a:lnTo>
                    <a:pt x="9635" y="7742"/>
                  </a:lnTo>
                  <a:lnTo>
                    <a:pt x="9872" y="7370"/>
                  </a:lnTo>
                  <a:lnTo>
                    <a:pt x="9905" y="7370"/>
                  </a:lnTo>
                  <a:lnTo>
                    <a:pt x="9905" y="7370"/>
                  </a:lnTo>
                  <a:lnTo>
                    <a:pt x="10074" y="7099"/>
                  </a:lnTo>
                  <a:lnTo>
                    <a:pt x="10074" y="7099"/>
                  </a:lnTo>
                  <a:lnTo>
                    <a:pt x="9872" y="7268"/>
                  </a:lnTo>
                  <a:lnTo>
                    <a:pt x="9702" y="7437"/>
                  </a:lnTo>
                  <a:lnTo>
                    <a:pt x="9500" y="7573"/>
                  </a:lnTo>
                  <a:lnTo>
                    <a:pt x="9263" y="7674"/>
                  </a:lnTo>
                  <a:lnTo>
                    <a:pt x="9263" y="7674"/>
                  </a:lnTo>
                  <a:lnTo>
                    <a:pt x="8959" y="7809"/>
                  </a:lnTo>
                  <a:lnTo>
                    <a:pt x="8655" y="7877"/>
                  </a:lnTo>
                  <a:lnTo>
                    <a:pt x="8350" y="7944"/>
                  </a:lnTo>
                  <a:lnTo>
                    <a:pt x="8046" y="7944"/>
                  </a:lnTo>
                  <a:lnTo>
                    <a:pt x="8046" y="7944"/>
                  </a:lnTo>
                  <a:lnTo>
                    <a:pt x="7708" y="7944"/>
                  </a:lnTo>
                  <a:lnTo>
                    <a:pt x="7370" y="7877"/>
                  </a:lnTo>
                  <a:lnTo>
                    <a:pt x="7032" y="7775"/>
                  </a:lnTo>
                  <a:lnTo>
                    <a:pt x="6694" y="7606"/>
                  </a:lnTo>
                  <a:lnTo>
                    <a:pt x="6694" y="7606"/>
                  </a:lnTo>
                  <a:lnTo>
                    <a:pt x="6288" y="7336"/>
                  </a:lnTo>
                  <a:lnTo>
                    <a:pt x="5916" y="7032"/>
                  </a:lnTo>
                  <a:lnTo>
                    <a:pt x="5916" y="7032"/>
                  </a:lnTo>
                  <a:lnTo>
                    <a:pt x="5680" y="6896"/>
                  </a:lnTo>
                  <a:lnTo>
                    <a:pt x="5680" y="6896"/>
                  </a:lnTo>
                  <a:lnTo>
                    <a:pt x="5409" y="6660"/>
                  </a:lnTo>
                  <a:lnTo>
                    <a:pt x="5139" y="6457"/>
                  </a:lnTo>
                  <a:lnTo>
                    <a:pt x="4902" y="6187"/>
                  </a:lnTo>
                  <a:lnTo>
                    <a:pt x="4699" y="5916"/>
                  </a:lnTo>
                  <a:lnTo>
                    <a:pt x="4497" y="5646"/>
                  </a:lnTo>
                  <a:lnTo>
                    <a:pt x="4361" y="5341"/>
                  </a:lnTo>
                  <a:lnTo>
                    <a:pt x="4226" y="5003"/>
                  </a:lnTo>
                  <a:lnTo>
                    <a:pt x="4125" y="4665"/>
                  </a:lnTo>
                  <a:lnTo>
                    <a:pt x="4125" y="4665"/>
                  </a:lnTo>
                  <a:lnTo>
                    <a:pt x="4091" y="4293"/>
                  </a:lnTo>
                  <a:lnTo>
                    <a:pt x="4023" y="3888"/>
                  </a:lnTo>
                  <a:lnTo>
                    <a:pt x="4023" y="3482"/>
                  </a:lnTo>
                  <a:lnTo>
                    <a:pt x="4057" y="3077"/>
                  </a:lnTo>
                  <a:lnTo>
                    <a:pt x="4125" y="2671"/>
                  </a:lnTo>
                  <a:lnTo>
                    <a:pt x="4226" y="2299"/>
                  </a:lnTo>
                  <a:lnTo>
                    <a:pt x="4361" y="1927"/>
                  </a:lnTo>
                  <a:lnTo>
                    <a:pt x="4564" y="1589"/>
                  </a:lnTo>
                  <a:lnTo>
                    <a:pt x="4564" y="1589"/>
                  </a:lnTo>
                  <a:lnTo>
                    <a:pt x="4801" y="1285"/>
                  </a:lnTo>
                  <a:lnTo>
                    <a:pt x="5071" y="1048"/>
                  </a:lnTo>
                  <a:lnTo>
                    <a:pt x="5342" y="812"/>
                  </a:lnTo>
                  <a:lnTo>
                    <a:pt x="5646" y="643"/>
                  </a:lnTo>
                  <a:lnTo>
                    <a:pt x="5950" y="474"/>
                  </a:lnTo>
                  <a:lnTo>
                    <a:pt x="6288" y="372"/>
                  </a:lnTo>
                  <a:lnTo>
                    <a:pt x="6626" y="338"/>
                  </a:lnTo>
                  <a:lnTo>
                    <a:pt x="6964" y="305"/>
                  </a:lnTo>
                  <a:lnTo>
                    <a:pt x="6964" y="305"/>
                  </a:lnTo>
                  <a:lnTo>
                    <a:pt x="7302" y="305"/>
                  </a:lnTo>
                  <a:lnTo>
                    <a:pt x="7640" y="372"/>
                  </a:lnTo>
                  <a:lnTo>
                    <a:pt x="7640" y="372"/>
                  </a:lnTo>
                  <a:lnTo>
                    <a:pt x="8046" y="474"/>
                  </a:lnTo>
                  <a:lnTo>
                    <a:pt x="8046" y="474"/>
                  </a:lnTo>
                  <a:lnTo>
                    <a:pt x="8316" y="474"/>
                  </a:lnTo>
                  <a:lnTo>
                    <a:pt x="8316" y="474"/>
                  </a:lnTo>
                  <a:lnTo>
                    <a:pt x="8486" y="474"/>
                  </a:lnTo>
                  <a:lnTo>
                    <a:pt x="8688" y="507"/>
                  </a:lnTo>
                  <a:lnTo>
                    <a:pt x="8688" y="507"/>
                  </a:lnTo>
                  <a:lnTo>
                    <a:pt x="8316" y="372"/>
                  </a:lnTo>
                  <a:lnTo>
                    <a:pt x="7945" y="237"/>
                  </a:lnTo>
                  <a:lnTo>
                    <a:pt x="7302" y="102"/>
                  </a:lnTo>
                  <a:lnTo>
                    <a:pt x="7302" y="102"/>
                  </a:lnTo>
                  <a:lnTo>
                    <a:pt x="6829" y="34"/>
                  </a:lnTo>
                  <a:lnTo>
                    <a:pt x="6829" y="34"/>
                  </a:lnTo>
                  <a:lnTo>
                    <a:pt x="65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557;p71">
              <a:extLst>
                <a:ext uri="{FF2B5EF4-FFF2-40B4-BE49-F238E27FC236}">
                  <a16:creationId xmlns:a16="http://schemas.microsoft.com/office/drawing/2014/main" xmlns="" id="{B676E591-0EE6-4383-A652-41D68F25BA9E}"/>
                </a:ext>
              </a:extLst>
            </p:cNvPr>
            <p:cNvSpPr/>
            <p:nvPr/>
          </p:nvSpPr>
          <p:spPr>
            <a:xfrm>
              <a:off x="3584775" y="3174825"/>
              <a:ext cx="220600" cy="367625"/>
            </a:xfrm>
            <a:custGeom>
              <a:avLst/>
              <a:gdLst/>
              <a:ahLst/>
              <a:cxnLst/>
              <a:rect l="l" t="t" r="r" b="b"/>
              <a:pathLst>
                <a:path w="8824" h="14705" fill="none" extrusionOk="0">
                  <a:moveTo>
                    <a:pt x="8079" y="0"/>
                  </a:moveTo>
                  <a:lnTo>
                    <a:pt x="8079" y="0"/>
                  </a:lnTo>
                  <a:lnTo>
                    <a:pt x="7775" y="169"/>
                  </a:lnTo>
                  <a:lnTo>
                    <a:pt x="7471" y="338"/>
                  </a:lnTo>
                  <a:lnTo>
                    <a:pt x="7133" y="473"/>
                  </a:lnTo>
                  <a:lnTo>
                    <a:pt x="6829" y="575"/>
                  </a:lnTo>
                  <a:lnTo>
                    <a:pt x="6153" y="778"/>
                  </a:lnTo>
                  <a:lnTo>
                    <a:pt x="5510" y="879"/>
                  </a:lnTo>
                  <a:lnTo>
                    <a:pt x="5510" y="879"/>
                  </a:lnTo>
                  <a:lnTo>
                    <a:pt x="5645" y="1183"/>
                  </a:lnTo>
                  <a:lnTo>
                    <a:pt x="5781" y="1521"/>
                  </a:lnTo>
                  <a:lnTo>
                    <a:pt x="5916" y="1893"/>
                  </a:lnTo>
                  <a:lnTo>
                    <a:pt x="6017" y="2299"/>
                  </a:lnTo>
                  <a:lnTo>
                    <a:pt x="6017" y="2299"/>
                  </a:lnTo>
                  <a:lnTo>
                    <a:pt x="6085" y="2704"/>
                  </a:lnTo>
                  <a:lnTo>
                    <a:pt x="6119" y="3110"/>
                  </a:lnTo>
                  <a:lnTo>
                    <a:pt x="6119" y="3482"/>
                  </a:lnTo>
                  <a:lnTo>
                    <a:pt x="6119" y="3820"/>
                  </a:lnTo>
                  <a:lnTo>
                    <a:pt x="6119" y="3820"/>
                  </a:lnTo>
                  <a:lnTo>
                    <a:pt x="6085" y="4090"/>
                  </a:lnTo>
                  <a:lnTo>
                    <a:pt x="6051" y="4327"/>
                  </a:lnTo>
                  <a:lnTo>
                    <a:pt x="6051" y="4327"/>
                  </a:lnTo>
                  <a:lnTo>
                    <a:pt x="6051" y="4530"/>
                  </a:lnTo>
                  <a:lnTo>
                    <a:pt x="6051" y="4530"/>
                  </a:lnTo>
                  <a:lnTo>
                    <a:pt x="5983" y="4699"/>
                  </a:lnTo>
                  <a:lnTo>
                    <a:pt x="5983" y="4699"/>
                  </a:lnTo>
                  <a:lnTo>
                    <a:pt x="5950" y="4902"/>
                  </a:lnTo>
                  <a:lnTo>
                    <a:pt x="5848" y="5206"/>
                  </a:lnTo>
                  <a:lnTo>
                    <a:pt x="5848" y="5206"/>
                  </a:lnTo>
                  <a:lnTo>
                    <a:pt x="5747" y="5510"/>
                  </a:lnTo>
                  <a:lnTo>
                    <a:pt x="5612" y="5848"/>
                  </a:lnTo>
                  <a:lnTo>
                    <a:pt x="5409" y="6220"/>
                  </a:lnTo>
                  <a:lnTo>
                    <a:pt x="5206" y="6558"/>
                  </a:lnTo>
                  <a:lnTo>
                    <a:pt x="5206" y="6558"/>
                  </a:lnTo>
                  <a:lnTo>
                    <a:pt x="4936" y="6896"/>
                  </a:lnTo>
                  <a:lnTo>
                    <a:pt x="4665" y="7200"/>
                  </a:lnTo>
                  <a:lnTo>
                    <a:pt x="4361" y="7437"/>
                  </a:lnTo>
                  <a:lnTo>
                    <a:pt x="4090" y="7606"/>
                  </a:lnTo>
                  <a:lnTo>
                    <a:pt x="4090" y="7606"/>
                  </a:lnTo>
                  <a:lnTo>
                    <a:pt x="3955" y="7707"/>
                  </a:lnTo>
                  <a:lnTo>
                    <a:pt x="3820" y="7741"/>
                  </a:lnTo>
                  <a:lnTo>
                    <a:pt x="3820" y="7741"/>
                  </a:lnTo>
                  <a:lnTo>
                    <a:pt x="3617" y="7843"/>
                  </a:lnTo>
                  <a:lnTo>
                    <a:pt x="3617" y="7843"/>
                  </a:lnTo>
                  <a:lnTo>
                    <a:pt x="3448" y="7910"/>
                  </a:lnTo>
                  <a:lnTo>
                    <a:pt x="3448" y="7910"/>
                  </a:lnTo>
                  <a:lnTo>
                    <a:pt x="3448" y="7910"/>
                  </a:lnTo>
                  <a:lnTo>
                    <a:pt x="3448" y="7910"/>
                  </a:lnTo>
                  <a:lnTo>
                    <a:pt x="3617" y="7809"/>
                  </a:lnTo>
                  <a:lnTo>
                    <a:pt x="3617" y="7809"/>
                  </a:lnTo>
                  <a:lnTo>
                    <a:pt x="3820" y="7707"/>
                  </a:lnTo>
                  <a:lnTo>
                    <a:pt x="3820" y="7707"/>
                  </a:lnTo>
                  <a:lnTo>
                    <a:pt x="3921" y="7640"/>
                  </a:lnTo>
                  <a:lnTo>
                    <a:pt x="4057" y="7572"/>
                  </a:lnTo>
                  <a:lnTo>
                    <a:pt x="4057" y="7572"/>
                  </a:lnTo>
                  <a:lnTo>
                    <a:pt x="4327" y="7369"/>
                  </a:lnTo>
                  <a:lnTo>
                    <a:pt x="4598" y="7133"/>
                  </a:lnTo>
                  <a:lnTo>
                    <a:pt x="4868" y="6829"/>
                  </a:lnTo>
                  <a:lnTo>
                    <a:pt x="5105" y="6490"/>
                  </a:lnTo>
                  <a:lnTo>
                    <a:pt x="5105" y="6490"/>
                  </a:lnTo>
                  <a:lnTo>
                    <a:pt x="5307" y="6152"/>
                  </a:lnTo>
                  <a:lnTo>
                    <a:pt x="5476" y="5814"/>
                  </a:lnTo>
                  <a:lnTo>
                    <a:pt x="5612" y="5476"/>
                  </a:lnTo>
                  <a:lnTo>
                    <a:pt x="5713" y="5138"/>
                  </a:lnTo>
                  <a:lnTo>
                    <a:pt x="5713" y="5138"/>
                  </a:lnTo>
                  <a:lnTo>
                    <a:pt x="5781" y="4868"/>
                  </a:lnTo>
                  <a:lnTo>
                    <a:pt x="5814" y="4665"/>
                  </a:lnTo>
                  <a:lnTo>
                    <a:pt x="5814" y="4665"/>
                  </a:lnTo>
                  <a:lnTo>
                    <a:pt x="5882" y="4496"/>
                  </a:lnTo>
                  <a:lnTo>
                    <a:pt x="5882" y="4496"/>
                  </a:lnTo>
                  <a:lnTo>
                    <a:pt x="5882" y="4293"/>
                  </a:lnTo>
                  <a:lnTo>
                    <a:pt x="5882" y="4293"/>
                  </a:lnTo>
                  <a:lnTo>
                    <a:pt x="5916" y="4090"/>
                  </a:lnTo>
                  <a:lnTo>
                    <a:pt x="5950" y="3820"/>
                  </a:lnTo>
                  <a:lnTo>
                    <a:pt x="5950" y="3820"/>
                  </a:lnTo>
                  <a:lnTo>
                    <a:pt x="5950" y="3110"/>
                  </a:lnTo>
                  <a:lnTo>
                    <a:pt x="5950" y="2704"/>
                  </a:lnTo>
                  <a:lnTo>
                    <a:pt x="5882" y="2299"/>
                  </a:lnTo>
                  <a:lnTo>
                    <a:pt x="5882" y="2299"/>
                  </a:lnTo>
                  <a:lnTo>
                    <a:pt x="5814" y="1927"/>
                  </a:lnTo>
                  <a:lnTo>
                    <a:pt x="5713" y="1521"/>
                  </a:lnTo>
                  <a:lnTo>
                    <a:pt x="5578" y="1183"/>
                  </a:lnTo>
                  <a:lnTo>
                    <a:pt x="5443" y="879"/>
                  </a:lnTo>
                  <a:lnTo>
                    <a:pt x="5443" y="879"/>
                  </a:lnTo>
                  <a:lnTo>
                    <a:pt x="5443" y="879"/>
                  </a:lnTo>
                  <a:lnTo>
                    <a:pt x="5443" y="879"/>
                  </a:lnTo>
                  <a:lnTo>
                    <a:pt x="4936" y="913"/>
                  </a:lnTo>
                  <a:lnTo>
                    <a:pt x="4462" y="947"/>
                  </a:lnTo>
                  <a:lnTo>
                    <a:pt x="4462" y="947"/>
                  </a:lnTo>
                  <a:lnTo>
                    <a:pt x="3854" y="913"/>
                  </a:lnTo>
                  <a:lnTo>
                    <a:pt x="3279" y="879"/>
                  </a:lnTo>
                  <a:lnTo>
                    <a:pt x="2772" y="811"/>
                  </a:lnTo>
                  <a:lnTo>
                    <a:pt x="2333" y="710"/>
                  </a:lnTo>
                  <a:lnTo>
                    <a:pt x="1724" y="575"/>
                  </a:lnTo>
                  <a:lnTo>
                    <a:pt x="1487" y="507"/>
                  </a:lnTo>
                  <a:lnTo>
                    <a:pt x="1487" y="507"/>
                  </a:lnTo>
                  <a:lnTo>
                    <a:pt x="879" y="642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473" y="845"/>
                  </a:lnTo>
                  <a:lnTo>
                    <a:pt x="473" y="845"/>
                  </a:lnTo>
                  <a:lnTo>
                    <a:pt x="1048" y="947"/>
                  </a:lnTo>
                  <a:lnTo>
                    <a:pt x="1657" y="1116"/>
                  </a:lnTo>
                  <a:lnTo>
                    <a:pt x="1961" y="1251"/>
                  </a:lnTo>
                  <a:lnTo>
                    <a:pt x="2265" y="1386"/>
                  </a:lnTo>
                  <a:lnTo>
                    <a:pt x="2569" y="1555"/>
                  </a:lnTo>
                  <a:lnTo>
                    <a:pt x="2873" y="1758"/>
                  </a:lnTo>
                  <a:lnTo>
                    <a:pt x="2873" y="1758"/>
                  </a:lnTo>
                  <a:lnTo>
                    <a:pt x="3144" y="1961"/>
                  </a:lnTo>
                  <a:lnTo>
                    <a:pt x="3414" y="2197"/>
                  </a:lnTo>
                  <a:lnTo>
                    <a:pt x="3651" y="2434"/>
                  </a:lnTo>
                  <a:lnTo>
                    <a:pt x="3854" y="2704"/>
                  </a:lnTo>
                  <a:lnTo>
                    <a:pt x="4023" y="2975"/>
                  </a:lnTo>
                  <a:lnTo>
                    <a:pt x="4158" y="3279"/>
                  </a:lnTo>
                  <a:lnTo>
                    <a:pt x="4259" y="3549"/>
                  </a:lnTo>
                  <a:lnTo>
                    <a:pt x="4327" y="3820"/>
                  </a:lnTo>
                  <a:lnTo>
                    <a:pt x="4327" y="3820"/>
                  </a:lnTo>
                  <a:lnTo>
                    <a:pt x="4395" y="4057"/>
                  </a:lnTo>
                  <a:lnTo>
                    <a:pt x="4428" y="4293"/>
                  </a:lnTo>
                  <a:lnTo>
                    <a:pt x="4428" y="4665"/>
                  </a:lnTo>
                  <a:lnTo>
                    <a:pt x="4428" y="4665"/>
                  </a:lnTo>
                  <a:lnTo>
                    <a:pt x="4395" y="5003"/>
                  </a:lnTo>
                  <a:lnTo>
                    <a:pt x="4395" y="5003"/>
                  </a:lnTo>
                  <a:lnTo>
                    <a:pt x="4395" y="5240"/>
                  </a:lnTo>
                  <a:lnTo>
                    <a:pt x="4259" y="5848"/>
                  </a:lnTo>
                  <a:lnTo>
                    <a:pt x="4259" y="5848"/>
                  </a:lnTo>
                  <a:lnTo>
                    <a:pt x="4192" y="6220"/>
                  </a:lnTo>
                  <a:lnTo>
                    <a:pt x="4057" y="6558"/>
                  </a:lnTo>
                  <a:lnTo>
                    <a:pt x="4057" y="6558"/>
                  </a:lnTo>
                  <a:lnTo>
                    <a:pt x="3921" y="6862"/>
                  </a:lnTo>
                  <a:lnTo>
                    <a:pt x="3921" y="6862"/>
                  </a:lnTo>
                  <a:lnTo>
                    <a:pt x="3617" y="7505"/>
                  </a:lnTo>
                  <a:lnTo>
                    <a:pt x="3245" y="8147"/>
                  </a:lnTo>
                  <a:lnTo>
                    <a:pt x="3719" y="8045"/>
                  </a:lnTo>
                  <a:lnTo>
                    <a:pt x="3719" y="8045"/>
                  </a:lnTo>
                  <a:lnTo>
                    <a:pt x="4226" y="9060"/>
                  </a:lnTo>
                  <a:lnTo>
                    <a:pt x="4800" y="10074"/>
                  </a:lnTo>
                  <a:lnTo>
                    <a:pt x="5476" y="11291"/>
                  </a:lnTo>
                  <a:lnTo>
                    <a:pt x="5882" y="11899"/>
                  </a:lnTo>
                  <a:lnTo>
                    <a:pt x="6254" y="12474"/>
                  </a:lnTo>
                  <a:lnTo>
                    <a:pt x="6660" y="13049"/>
                  </a:lnTo>
                  <a:lnTo>
                    <a:pt x="7065" y="13556"/>
                  </a:lnTo>
                  <a:lnTo>
                    <a:pt x="7471" y="13995"/>
                  </a:lnTo>
                  <a:lnTo>
                    <a:pt x="7843" y="14333"/>
                  </a:lnTo>
                  <a:lnTo>
                    <a:pt x="8046" y="14468"/>
                  </a:lnTo>
                  <a:lnTo>
                    <a:pt x="8215" y="14570"/>
                  </a:lnTo>
                  <a:lnTo>
                    <a:pt x="8384" y="14637"/>
                  </a:lnTo>
                  <a:lnTo>
                    <a:pt x="8553" y="14705"/>
                  </a:lnTo>
                  <a:lnTo>
                    <a:pt x="8553" y="14705"/>
                  </a:lnTo>
                  <a:lnTo>
                    <a:pt x="8654" y="14705"/>
                  </a:lnTo>
                  <a:lnTo>
                    <a:pt x="8654" y="14705"/>
                  </a:lnTo>
                  <a:lnTo>
                    <a:pt x="8823" y="14671"/>
                  </a:lnTo>
                  <a:lnTo>
                    <a:pt x="8789" y="14671"/>
                  </a:lnTo>
                  <a:lnTo>
                    <a:pt x="8789" y="14671"/>
                  </a:lnTo>
                  <a:lnTo>
                    <a:pt x="8282" y="14130"/>
                  </a:lnTo>
                  <a:lnTo>
                    <a:pt x="7775" y="13522"/>
                  </a:lnTo>
                  <a:lnTo>
                    <a:pt x="7268" y="12913"/>
                  </a:lnTo>
                  <a:lnTo>
                    <a:pt x="7065" y="12575"/>
                  </a:lnTo>
                  <a:lnTo>
                    <a:pt x="6862" y="12237"/>
                  </a:lnTo>
                  <a:lnTo>
                    <a:pt x="6693" y="11899"/>
                  </a:lnTo>
                  <a:lnTo>
                    <a:pt x="6592" y="11561"/>
                  </a:lnTo>
                  <a:lnTo>
                    <a:pt x="6491" y="11189"/>
                  </a:lnTo>
                  <a:lnTo>
                    <a:pt x="6457" y="10851"/>
                  </a:lnTo>
                  <a:lnTo>
                    <a:pt x="6491" y="10479"/>
                  </a:lnTo>
                  <a:lnTo>
                    <a:pt x="6592" y="10108"/>
                  </a:lnTo>
                  <a:lnTo>
                    <a:pt x="6727" y="9736"/>
                  </a:lnTo>
                  <a:lnTo>
                    <a:pt x="6964" y="9364"/>
                  </a:lnTo>
                  <a:lnTo>
                    <a:pt x="6964" y="9364"/>
                  </a:lnTo>
                  <a:lnTo>
                    <a:pt x="7167" y="9127"/>
                  </a:lnTo>
                  <a:lnTo>
                    <a:pt x="7403" y="8891"/>
                  </a:lnTo>
                  <a:lnTo>
                    <a:pt x="7403" y="8891"/>
                  </a:lnTo>
                  <a:lnTo>
                    <a:pt x="7167" y="8485"/>
                  </a:lnTo>
                  <a:lnTo>
                    <a:pt x="7167" y="8485"/>
                  </a:lnTo>
                  <a:lnTo>
                    <a:pt x="6795" y="7910"/>
                  </a:lnTo>
                  <a:lnTo>
                    <a:pt x="6795" y="7910"/>
                  </a:lnTo>
                  <a:lnTo>
                    <a:pt x="6727" y="7944"/>
                  </a:lnTo>
                  <a:lnTo>
                    <a:pt x="6727" y="7944"/>
                  </a:lnTo>
                  <a:lnTo>
                    <a:pt x="6322" y="8113"/>
                  </a:lnTo>
                  <a:lnTo>
                    <a:pt x="5983" y="8214"/>
                  </a:lnTo>
                  <a:lnTo>
                    <a:pt x="5983" y="8214"/>
                  </a:lnTo>
                  <a:lnTo>
                    <a:pt x="5747" y="8282"/>
                  </a:lnTo>
                  <a:lnTo>
                    <a:pt x="5747" y="8282"/>
                  </a:lnTo>
                  <a:lnTo>
                    <a:pt x="5679" y="8316"/>
                  </a:lnTo>
                  <a:lnTo>
                    <a:pt x="5679" y="8316"/>
                  </a:lnTo>
                  <a:lnTo>
                    <a:pt x="5679" y="8316"/>
                  </a:lnTo>
                  <a:lnTo>
                    <a:pt x="5679" y="8316"/>
                  </a:lnTo>
                  <a:lnTo>
                    <a:pt x="5747" y="8282"/>
                  </a:lnTo>
                  <a:lnTo>
                    <a:pt x="5747" y="8282"/>
                  </a:lnTo>
                  <a:lnTo>
                    <a:pt x="5983" y="8181"/>
                  </a:lnTo>
                  <a:lnTo>
                    <a:pt x="5983" y="8181"/>
                  </a:lnTo>
                  <a:lnTo>
                    <a:pt x="6727" y="7876"/>
                  </a:lnTo>
                  <a:lnTo>
                    <a:pt x="6727" y="7876"/>
                  </a:lnTo>
                  <a:lnTo>
                    <a:pt x="6930" y="7775"/>
                  </a:lnTo>
                  <a:lnTo>
                    <a:pt x="6930" y="7775"/>
                  </a:lnTo>
                  <a:lnTo>
                    <a:pt x="7403" y="7471"/>
                  </a:lnTo>
                  <a:lnTo>
                    <a:pt x="7708" y="7234"/>
                  </a:lnTo>
                  <a:lnTo>
                    <a:pt x="8012" y="6964"/>
                  </a:lnTo>
                  <a:lnTo>
                    <a:pt x="8012" y="6964"/>
                  </a:lnTo>
                  <a:lnTo>
                    <a:pt x="7741" y="6795"/>
                  </a:lnTo>
                  <a:lnTo>
                    <a:pt x="7505" y="6626"/>
                  </a:lnTo>
                  <a:lnTo>
                    <a:pt x="7268" y="6423"/>
                  </a:lnTo>
                  <a:lnTo>
                    <a:pt x="7065" y="6186"/>
                  </a:lnTo>
                  <a:lnTo>
                    <a:pt x="6896" y="5916"/>
                  </a:lnTo>
                  <a:lnTo>
                    <a:pt x="6727" y="5645"/>
                  </a:lnTo>
                  <a:lnTo>
                    <a:pt x="6592" y="5375"/>
                  </a:lnTo>
                  <a:lnTo>
                    <a:pt x="6457" y="5037"/>
                  </a:lnTo>
                  <a:lnTo>
                    <a:pt x="6457" y="5037"/>
                  </a:lnTo>
                  <a:lnTo>
                    <a:pt x="6355" y="4699"/>
                  </a:lnTo>
                  <a:lnTo>
                    <a:pt x="6254" y="4361"/>
                  </a:lnTo>
                  <a:lnTo>
                    <a:pt x="6220" y="4023"/>
                  </a:lnTo>
                  <a:lnTo>
                    <a:pt x="6186" y="3651"/>
                  </a:lnTo>
                  <a:lnTo>
                    <a:pt x="6186" y="3313"/>
                  </a:lnTo>
                  <a:lnTo>
                    <a:pt x="6220" y="2941"/>
                  </a:lnTo>
                  <a:lnTo>
                    <a:pt x="6288" y="2603"/>
                  </a:lnTo>
                  <a:lnTo>
                    <a:pt x="6389" y="2265"/>
                  </a:lnTo>
                  <a:lnTo>
                    <a:pt x="6491" y="1927"/>
                  </a:lnTo>
                  <a:lnTo>
                    <a:pt x="6626" y="1623"/>
                  </a:lnTo>
                  <a:lnTo>
                    <a:pt x="6795" y="1318"/>
                  </a:lnTo>
                  <a:lnTo>
                    <a:pt x="6998" y="1014"/>
                  </a:lnTo>
                  <a:lnTo>
                    <a:pt x="7234" y="778"/>
                  </a:lnTo>
                  <a:lnTo>
                    <a:pt x="7471" y="541"/>
                  </a:lnTo>
                  <a:lnTo>
                    <a:pt x="7741" y="338"/>
                  </a:lnTo>
                  <a:lnTo>
                    <a:pt x="8046" y="169"/>
                  </a:lnTo>
                  <a:lnTo>
                    <a:pt x="8046" y="169"/>
                  </a:lnTo>
                  <a:lnTo>
                    <a:pt x="8181" y="101"/>
                  </a:lnTo>
                  <a:lnTo>
                    <a:pt x="8181" y="101"/>
                  </a:lnTo>
                  <a:lnTo>
                    <a:pt x="80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558;p71">
              <a:extLst>
                <a:ext uri="{FF2B5EF4-FFF2-40B4-BE49-F238E27FC236}">
                  <a16:creationId xmlns:a16="http://schemas.microsoft.com/office/drawing/2014/main" xmlns="" id="{CAF2E3B3-B691-4B06-AA44-BBC382BE6E90}"/>
                </a:ext>
              </a:extLst>
            </p:cNvPr>
            <p:cNvSpPr/>
            <p:nvPr/>
          </p:nvSpPr>
          <p:spPr>
            <a:xfrm>
              <a:off x="3570400" y="3194250"/>
              <a:ext cx="125100" cy="248475"/>
            </a:xfrm>
            <a:custGeom>
              <a:avLst/>
              <a:gdLst/>
              <a:ahLst/>
              <a:cxnLst/>
              <a:rect l="l" t="t" r="r" b="b"/>
              <a:pathLst>
                <a:path w="5004" h="9939" extrusionOk="0">
                  <a:moveTo>
                    <a:pt x="0" y="1"/>
                  </a:moveTo>
                  <a:lnTo>
                    <a:pt x="203" y="34"/>
                  </a:lnTo>
                  <a:lnTo>
                    <a:pt x="575" y="68"/>
                  </a:lnTo>
                  <a:lnTo>
                    <a:pt x="1048" y="136"/>
                  </a:lnTo>
                  <a:lnTo>
                    <a:pt x="1589" y="237"/>
                  </a:lnTo>
                  <a:lnTo>
                    <a:pt x="2198" y="440"/>
                  </a:lnTo>
                  <a:lnTo>
                    <a:pt x="2502" y="575"/>
                  </a:lnTo>
                  <a:lnTo>
                    <a:pt x="2772" y="710"/>
                  </a:lnTo>
                  <a:lnTo>
                    <a:pt x="3077" y="879"/>
                  </a:lnTo>
                  <a:lnTo>
                    <a:pt x="3381" y="1082"/>
                  </a:lnTo>
                  <a:lnTo>
                    <a:pt x="3651" y="1285"/>
                  </a:lnTo>
                  <a:lnTo>
                    <a:pt x="3888" y="1522"/>
                  </a:lnTo>
                  <a:lnTo>
                    <a:pt x="4091" y="1758"/>
                  </a:lnTo>
                  <a:lnTo>
                    <a:pt x="4294" y="2029"/>
                  </a:lnTo>
                  <a:lnTo>
                    <a:pt x="4463" y="2299"/>
                  </a:lnTo>
                  <a:lnTo>
                    <a:pt x="4598" y="2536"/>
                  </a:lnTo>
                  <a:lnTo>
                    <a:pt x="4699" y="2806"/>
                  </a:lnTo>
                  <a:lnTo>
                    <a:pt x="4767" y="3077"/>
                  </a:lnTo>
                  <a:lnTo>
                    <a:pt x="4801" y="3313"/>
                  </a:lnTo>
                  <a:lnTo>
                    <a:pt x="4834" y="3516"/>
                  </a:lnTo>
                  <a:lnTo>
                    <a:pt x="4834" y="3888"/>
                  </a:lnTo>
                  <a:lnTo>
                    <a:pt x="4801" y="4192"/>
                  </a:lnTo>
                  <a:lnTo>
                    <a:pt x="4801" y="4294"/>
                  </a:lnTo>
                  <a:lnTo>
                    <a:pt x="4767" y="4497"/>
                  </a:lnTo>
                  <a:lnTo>
                    <a:pt x="4699" y="4868"/>
                  </a:lnTo>
                  <a:lnTo>
                    <a:pt x="4598" y="5308"/>
                  </a:lnTo>
                  <a:lnTo>
                    <a:pt x="4429" y="5849"/>
                  </a:lnTo>
                  <a:lnTo>
                    <a:pt x="4192" y="6423"/>
                  </a:lnTo>
                  <a:lnTo>
                    <a:pt x="3888" y="6998"/>
                  </a:lnTo>
                  <a:lnTo>
                    <a:pt x="3516" y="7607"/>
                  </a:lnTo>
                  <a:lnTo>
                    <a:pt x="3110" y="8147"/>
                  </a:lnTo>
                  <a:lnTo>
                    <a:pt x="2671" y="8621"/>
                  </a:lnTo>
                  <a:lnTo>
                    <a:pt x="2198" y="9060"/>
                  </a:lnTo>
                  <a:lnTo>
                    <a:pt x="1758" y="9398"/>
                  </a:lnTo>
                  <a:lnTo>
                    <a:pt x="1353" y="9669"/>
                  </a:lnTo>
                  <a:lnTo>
                    <a:pt x="1048" y="9838"/>
                  </a:lnTo>
                  <a:lnTo>
                    <a:pt x="846" y="9939"/>
                  </a:lnTo>
                  <a:lnTo>
                    <a:pt x="1082" y="9871"/>
                  </a:lnTo>
                  <a:lnTo>
                    <a:pt x="1386" y="9702"/>
                  </a:lnTo>
                  <a:lnTo>
                    <a:pt x="1792" y="9466"/>
                  </a:lnTo>
                  <a:lnTo>
                    <a:pt x="2265" y="9128"/>
                  </a:lnTo>
                  <a:lnTo>
                    <a:pt x="2739" y="8688"/>
                  </a:lnTo>
                  <a:lnTo>
                    <a:pt x="3178" y="8215"/>
                  </a:lnTo>
                  <a:lnTo>
                    <a:pt x="3618" y="7674"/>
                  </a:lnTo>
                  <a:lnTo>
                    <a:pt x="3989" y="7066"/>
                  </a:lnTo>
                  <a:lnTo>
                    <a:pt x="4327" y="6491"/>
                  </a:lnTo>
                  <a:lnTo>
                    <a:pt x="4564" y="5916"/>
                  </a:lnTo>
                  <a:lnTo>
                    <a:pt x="4733" y="5375"/>
                  </a:lnTo>
                  <a:lnTo>
                    <a:pt x="4868" y="4902"/>
                  </a:lnTo>
                  <a:lnTo>
                    <a:pt x="4936" y="4530"/>
                  </a:lnTo>
                  <a:lnTo>
                    <a:pt x="4970" y="4226"/>
                  </a:lnTo>
                  <a:lnTo>
                    <a:pt x="5003" y="3888"/>
                  </a:lnTo>
                  <a:lnTo>
                    <a:pt x="5003" y="3516"/>
                  </a:lnTo>
                  <a:lnTo>
                    <a:pt x="4970" y="3280"/>
                  </a:lnTo>
                  <a:lnTo>
                    <a:pt x="4902" y="3043"/>
                  </a:lnTo>
                  <a:lnTo>
                    <a:pt x="4834" y="2772"/>
                  </a:lnTo>
                  <a:lnTo>
                    <a:pt x="4733" y="2502"/>
                  </a:lnTo>
                  <a:lnTo>
                    <a:pt x="4598" y="2198"/>
                  </a:lnTo>
                  <a:lnTo>
                    <a:pt x="4429" y="1927"/>
                  </a:lnTo>
                  <a:lnTo>
                    <a:pt x="4226" y="1657"/>
                  </a:lnTo>
                  <a:lnTo>
                    <a:pt x="3989" y="1420"/>
                  </a:lnTo>
                  <a:lnTo>
                    <a:pt x="3719" y="1184"/>
                  </a:lnTo>
                  <a:lnTo>
                    <a:pt x="3448" y="981"/>
                  </a:lnTo>
                  <a:lnTo>
                    <a:pt x="3144" y="778"/>
                  </a:lnTo>
                  <a:lnTo>
                    <a:pt x="2840" y="609"/>
                  </a:lnTo>
                  <a:lnTo>
                    <a:pt x="2536" y="474"/>
                  </a:lnTo>
                  <a:lnTo>
                    <a:pt x="2232" y="339"/>
                  </a:lnTo>
                  <a:lnTo>
                    <a:pt x="1623" y="170"/>
                  </a:lnTo>
                  <a:lnTo>
                    <a:pt x="1048" y="68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559;p71">
              <a:extLst>
                <a:ext uri="{FF2B5EF4-FFF2-40B4-BE49-F238E27FC236}">
                  <a16:creationId xmlns:a16="http://schemas.microsoft.com/office/drawing/2014/main" xmlns="" id="{8D5702B1-FED5-4A14-A432-345A5C2C9C69}"/>
                </a:ext>
              </a:extLst>
            </p:cNvPr>
            <p:cNvSpPr/>
            <p:nvPr/>
          </p:nvSpPr>
          <p:spPr>
            <a:xfrm>
              <a:off x="3567850" y="3194250"/>
              <a:ext cx="127650" cy="249325"/>
            </a:xfrm>
            <a:custGeom>
              <a:avLst/>
              <a:gdLst/>
              <a:ahLst/>
              <a:cxnLst/>
              <a:rect l="l" t="t" r="r" b="b"/>
              <a:pathLst>
                <a:path w="5106" h="9973" fill="none" extrusionOk="0">
                  <a:moveTo>
                    <a:pt x="880" y="9973"/>
                  </a:moveTo>
                  <a:lnTo>
                    <a:pt x="880" y="9973"/>
                  </a:lnTo>
                  <a:lnTo>
                    <a:pt x="948" y="9939"/>
                  </a:lnTo>
                  <a:lnTo>
                    <a:pt x="948" y="9939"/>
                  </a:lnTo>
                  <a:lnTo>
                    <a:pt x="1150" y="9838"/>
                  </a:lnTo>
                  <a:lnTo>
                    <a:pt x="1150" y="9838"/>
                  </a:lnTo>
                  <a:lnTo>
                    <a:pt x="1455" y="9669"/>
                  </a:lnTo>
                  <a:lnTo>
                    <a:pt x="1455" y="9669"/>
                  </a:lnTo>
                  <a:lnTo>
                    <a:pt x="1860" y="9398"/>
                  </a:lnTo>
                  <a:lnTo>
                    <a:pt x="1860" y="9398"/>
                  </a:lnTo>
                  <a:lnTo>
                    <a:pt x="2300" y="9060"/>
                  </a:lnTo>
                  <a:lnTo>
                    <a:pt x="2773" y="8621"/>
                  </a:lnTo>
                  <a:lnTo>
                    <a:pt x="3212" y="8147"/>
                  </a:lnTo>
                  <a:lnTo>
                    <a:pt x="3618" y="7607"/>
                  </a:lnTo>
                  <a:lnTo>
                    <a:pt x="3618" y="7607"/>
                  </a:lnTo>
                  <a:lnTo>
                    <a:pt x="3990" y="6998"/>
                  </a:lnTo>
                  <a:lnTo>
                    <a:pt x="4294" y="6423"/>
                  </a:lnTo>
                  <a:lnTo>
                    <a:pt x="4531" y="5849"/>
                  </a:lnTo>
                  <a:lnTo>
                    <a:pt x="4700" y="5308"/>
                  </a:lnTo>
                  <a:lnTo>
                    <a:pt x="4700" y="5308"/>
                  </a:lnTo>
                  <a:lnTo>
                    <a:pt x="4801" y="4868"/>
                  </a:lnTo>
                  <a:lnTo>
                    <a:pt x="4869" y="4497"/>
                  </a:lnTo>
                  <a:lnTo>
                    <a:pt x="4869" y="4497"/>
                  </a:lnTo>
                  <a:lnTo>
                    <a:pt x="4903" y="4294"/>
                  </a:lnTo>
                  <a:lnTo>
                    <a:pt x="4903" y="4294"/>
                  </a:lnTo>
                  <a:lnTo>
                    <a:pt x="4903" y="4192"/>
                  </a:lnTo>
                  <a:lnTo>
                    <a:pt x="4903" y="4192"/>
                  </a:lnTo>
                  <a:lnTo>
                    <a:pt x="4936" y="3888"/>
                  </a:lnTo>
                  <a:lnTo>
                    <a:pt x="4936" y="3888"/>
                  </a:lnTo>
                  <a:lnTo>
                    <a:pt x="4936" y="3516"/>
                  </a:lnTo>
                  <a:lnTo>
                    <a:pt x="4903" y="3313"/>
                  </a:lnTo>
                  <a:lnTo>
                    <a:pt x="4869" y="3077"/>
                  </a:lnTo>
                  <a:lnTo>
                    <a:pt x="4869" y="3077"/>
                  </a:lnTo>
                  <a:lnTo>
                    <a:pt x="4801" y="2806"/>
                  </a:lnTo>
                  <a:lnTo>
                    <a:pt x="4700" y="2536"/>
                  </a:lnTo>
                  <a:lnTo>
                    <a:pt x="4565" y="2299"/>
                  </a:lnTo>
                  <a:lnTo>
                    <a:pt x="4396" y="2029"/>
                  </a:lnTo>
                  <a:lnTo>
                    <a:pt x="4193" y="1758"/>
                  </a:lnTo>
                  <a:lnTo>
                    <a:pt x="3990" y="1522"/>
                  </a:lnTo>
                  <a:lnTo>
                    <a:pt x="3753" y="1285"/>
                  </a:lnTo>
                  <a:lnTo>
                    <a:pt x="3483" y="1082"/>
                  </a:lnTo>
                  <a:lnTo>
                    <a:pt x="3483" y="1082"/>
                  </a:lnTo>
                  <a:lnTo>
                    <a:pt x="3179" y="879"/>
                  </a:lnTo>
                  <a:lnTo>
                    <a:pt x="2874" y="710"/>
                  </a:lnTo>
                  <a:lnTo>
                    <a:pt x="2604" y="575"/>
                  </a:lnTo>
                  <a:lnTo>
                    <a:pt x="2300" y="440"/>
                  </a:lnTo>
                  <a:lnTo>
                    <a:pt x="1691" y="237"/>
                  </a:lnTo>
                  <a:lnTo>
                    <a:pt x="1150" y="136"/>
                  </a:lnTo>
                  <a:lnTo>
                    <a:pt x="1150" y="136"/>
                  </a:lnTo>
                  <a:lnTo>
                    <a:pt x="677" y="68"/>
                  </a:lnTo>
                  <a:lnTo>
                    <a:pt x="677" y="68"/>
                  </a:lnTo>
                  <a:lnTo>
                    <a:pt x="305" y="34"/>
                  </a:lnTo>
                  <a:lnTo>
                    <a:pt x="305" y="34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305" y="1"/>
                  </a:lnTo>
                  <a:lnTo>
                    <a:pt x="305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1150" y="68"/>
                  </a:lnTo>
                  <a:lnTo>
                    <a:pt x="1150" y="68"/>
                  </a:lnTo>
                  <a:lnTo>
                    <a:pt x="1725" y="170"/>
                  </a:lnTo>
                  <a:lnTo>
                    <a:pt x="2334" y="339"/>
                  </a:lnTo>
                  <a:lnTo>
                    <a:pt x="2638" y="474"/>
                  </a:lnTo>
                  <a:lnTo>
                    <a:pt x="2942" y="609"/>
                  </a:lnTo>
                  <a:lnTo>
                    <a:pt x="3246" y="778"/>
                  </a:lnTo>
                  <a:lnTo>
                    <a:pt x="3550" y="981"/>
                  </a:lnTo>
                  <a:lnTo>
                    <a:pt x="3550" y="981"/>
                  </a:lnTo>
                  <a:lnTo>
                    <a:pt x="3821" y="1184"/>
                  </a:lnTo>
                  <a:lnTo>
                    <a:pt x="4091" y="1420"/>
                  </a:lnTo>
                  <a:lnTo>
                    <a:pt x="4328" y="1657"/>
                  </a:lnTo>
                  <a:lnTo>
                    <a:pt x="4531" y="1927"/>
                  </a:lnTo>
                  <a:lnTo>
                    <a:pt x="4700" y="2198"/>
                  </a:lnTo>
                  <a:lnTo>
                    <a:pt x="4835" y="2502"/>
                  </a:lnTo>
                  <a:lnTo>
                    <a:pt x="4936" y="2772"/>
                  </a:lnTo>
                  <a:lnTo>
                    <a:pt x="5004" y="3043"/>
                  </a:lnTo>
                  <a:lnTo>
                    <a:pt x="5004" y="3043"/>
                  </a:lnTo>
                  <a:lnTo>
                    <a:pt x="5072" y="3280"/>
                  </a:lnTo>
                  <a:lnTo>
                    <a:pt x="5105" y="3516"/>
                  </a:lnTo>
                  <a:lnTo>
                    <a:pt x="5105" y="3888"/>
                  </a:lnTo>
                  <a:lnTo>
                    <a:pt x="5105" y="3888"/>
                  </a:lnTo>
                  <a:lnTo>
                    <a:pt x="5072" y="4226"/>
                  </a:lnTo>
                  <a:lnTo>
                    <a:pt x="5072" y="4226"/>
                  </a:lnTo>
                  <a:lnTo>
                    <a:pt x="5038" y="4530"/>
                  </a:lnTo>
                  <a:lnTo>
                    <a:pt x="4970" y="4902"/>
                  </a:lnTo>
                  <a:lnTo>
                    <a:pt x="4835" y="5375"/>
                  </a:lnTo>
                  <a:lnTo>
                    <a:pt x="4835" y="5375"/>
                  </a:lnTo>
                  <a:lnTo>
                    <a:pt x="4666" y="5916"/>
                  </a:lnTo>
                  <a:lnTo>
                    <a:pt x="4429" y="6491"/>
                  </a:lnTo>
                  <a:lnTo>
                    <a:pt x="4091" y="7066"/>
                  </a:lnTo>
                  <a:lnTo>
                    <a:pt x="3720" y="7674"/>
                  </a:lnTo>
                  <a:lnTo>
                    <a:pt x="3720" y="7674"/>
                  </a:lnTo>
                  <a:lnTo>
                    <a:pt x="3280" y="8215"/>
                  </a:lnTo>
                  <a:lnTo>
                    <a:pt x="2841" y="8688"/>
                  </a:lnTo>
                  <a:lnTo>
                    <a:pt x="2367" y="9128"/>
                  </a:lnTo>
                  <a:lnTo>
                    <a:pt x="1894" y="9466"/>
                  </a:lnTo>
                  <a:lnTo>
                    <a:pt x="1894" y="9466"/>
                  </a:lnTo>
                  <a:lnTo>
                    <a:pt x="1488" y="9702"/>
                  </a:lnTo>
                  <a:lnTo>
                    <a:pt x="1488" y="9702"/>
                  </a:lnTo>
                  <a:lnTo>
                    <a:pt x="1184" y="9871"/>
                  </a:lnTo>
                  <a:lnTo>
                    <a:pt x="1184" y="9871"/>
                  </a:lnTo>
                  <a:lnTo>
                    <a:pt x="948" y="9939"/>
                  </a:lnTo>
                  <a:lnTo>
                    <a:pt x="948" y="9939"/>
                  </a:lnTo>
                  <a:lnTo>
                    <a:pt x="880" y="99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560;p71">
              <a:extLst>
                <a:ext uri="{FF2B5EF4-FFF2-40B4-BE49-F238E27FC236}">
                  <a16:creationId xmlns:a16="http://schemas.microsoft.com/office/drawing/2014/main" xmlns="" id="{342143D5-E8FA-4B11-84BB-4DAD0044B6D0}"/>
                </a:ext>
              </a:extLst>
            </p:cNvPr>
            <p:cNvSpPr/>
            <p:nvPr/>
          </p:nvSpPr>
          <p:spPr>
            <a:xfrm>
              <a:off x="3704775" y="3139325"/>
              <a:ext cx="119175" cy="242575"/>
            </a:xfrm>
            <a:custGeom>
              <a:avLst/>
              <a:gdLst/>
              <a:ahLst/>
              <a:cxnLst/>
              <a:rect l="l" t="t" r="r" b="b"/>
              <a:pathLst>
                <a:path w="4767" h="9703" extrusionOk="0">
                  <a:moveTo>
                    <a:pt x="0" y="0"/>
                  </a:moveTo>
                  <a:lnTo>
                    <a:pt x="305" y="34"/>
                  </a:lnTo>
                  <a:lnTo>
                    <a:pt x="676" y="68"/>
                  </a:lnTo>
                  <a:lnTo>
                    <a:pt x="1116" y="169"/>
                  </a:lnTo>
                  <a:lnTo>
                    <a:pt x="1353" y="237"/>
                  </a:lnTo>
                  <a:lnTo>
                    <a:pt x="1623" y="338"/>
                  </a:lnTo>
                  <a:lnTo>
                    <a:pt x="1893" y="440"/>
                  </a:lnTo>
                  <a:lnTo>
                    <a:pt x="2164" y="575"/>
                  </a:lnTo>
                  <a:lnTo>
                    <a:pt x="2705" y="913"/>
                  </a:lnTo>
                  <a:lnTo>
                    <a:pt x="2941" y="1116"/>
                  </a:lnTo>
                  <a:lnTo>
                    <a:pt x="3212" y="1319"/>
                  </a:lnTo>
                  <a:lnTo>
                    <a:pt x="3415" y="1555"/>
                  </a:lnTo>
                  <a:lnTo>
                    <a:pt x="3617" y="1826"/>
                  </a:lnTo>
                  <a:lnTo>
                    <a:pt x="3820" y="2096"/>
                  </a:lnTo>
                  <a:lnTo>
                    <a:pt x="3955" y="2367"/>
                  </a:lnTo>
                  <a:lnTo>
                    <a:pt x="4226" y="2907"/>
                  </a:lnTo>
                  <a:lnTo>
                    <a:pt x="4395" y="3381"/>
                  </a:lnTo>
                  <a:lnTo>
                    <a:pt x="4463" y="3617"/>
                  </a:lnTo>
                  <a:lnTo>
                    <a:pt x="4496" y="3820"/>
                  </a:lnTo>
                  <a:lnTo>
                    <a:pt x="4530" y="4158"/>
                  </a:lnTo>
                  <a:lnTo>
                    <a:pt x="4564" y="4462"/>
                  </a:lnTo>
                  <a:lnTo>
                    <a:pt x="4598" y="4564"/>
                  </a:lnTo>
                  <a:lnTo>
                    <a:pt x="4598" y="4767"/>
                  </a:lnTo>
                  <a:lnTo>
                    <a:pt x="4598" y="5105"/>
                  </a:lnTo>
                  <a:lnTo>
                    <a:pt x="4564" y="5578"/>
                  </a:lnTo>
                  <a:lnTo>
                    <a:pt x="4496" y="6085"/>
                  </a:lnTo>
                  <a:lnTo>
                    <a:pt x="4361" y="6660"/>
                  </a:lnTo>
                  <a:lnTo>
                    <a:pt x="4260" y="6964"/>
                  </a:lnTo>
                  <a:lnTo>
                    <a:pt x="4124" y="7268"/>
                  </a:lnTo>
                  <a:lnTo>
                    <a:pt x="3955" y="7539"/>
                  </a:lnTo>
                  <a:lnTo>
                    <a:pt x="3786" y="7809"/>
                  </a:lnTo>
                  <a:lnTo>
                    <a:pt x="3584" y="8079"/>
                  </a:lnTo>
                  <a:lnTo>
                    <a:pt x="3381" y="8316"/>
                  </a:lnTo>
                  <a:lnTo>
                    <a:pt x="3144" y="8519"/>
                  </a:lnTo>
                  <a:lnTo>
                    <a:pt x="2874" y="8722"/>
                  </a:lnTo>
                  <a:lnTo>
                    <a:pt x="2400" y="9060"/>
                  </a:lnTo>
                  <a:lnTo>
                    <a:pt x="1927" y="9296"/>
                  </a:lnTo>
                  <a:lnTo>
                    <a:pt x="1183" y="9601"/>
                  </a:lnTo>
                  <a:lnTo>
                    <a:pt x="947" y="9702"/>
                  </a:lnTo>
                  <a:lnTo>
                    <a:pt x="947" y="9702"/>
                  </a:lnTo>
                  <a:lnTo>
                    <a:pt x="1183" y="9634"/>
                  </a:lnTo>
                  <a:lnTo>
                    <a:pt x="1522" y="9533"/>
                  </a:lnTo>
                  <a:lnTo>
                    <a:pt x="1927" y="9364"/>
                  </a:lnTo>
                  <a:lnTo>
                    <a:pt x="2434" y="9127"/>
                  </a:lnTo>
                  <a:lnTo>
                    <a:pt x="2941" y="8789"/>
                  </a:lnTo>
                  <a:lnTo>
                    <a:pt x="3212" y="8620"/>
                  </a:lnTo>
                  <a:lnTo>
                    <a:pt x="3448" y="8384"/>
                  </a:lnTo>
                  <a:lnTo>
                    <a:pt x="3685" y="8147"/>
                  </a:lnTo>
                  <a:lnTo>
                    <a:pt x="3888" y="7877"/>
                  </a:lnTo>
                  <a:lnTo>
                    <a:pt x="4091" y="7606"/>
                  </a:lnTo>
                  <a:lnTo>
                    <a:pt x="4260" y="7302"/>
                  </a:lnTo>
                  <a:lnTo>
                    <a:pt x="4395" y="7032"/>
                  </a:lnTo>
                  <a:lnTo>
                    <a:pt x="4496" y="6727"/>
                  </a:lnTo>
                  <a:lnTo>
                    <a:pt x="4632" y="6119"/>
                  </a:lnTo>
                  <a:lnTo>
                    <a:pt x="4733" y="5578"/>
                  </a:lnTo>
                  <a:lnTo>
                    <a:pt x="4767" y="5139"/>
                  </a:lnTo>
                  <a:lnTo>
                    <a:pt x="4767" y="4767"/>
                  </a:lnTo>
                  <a:lnTo>
                    <a:pt x="4767" y="4530"/>
                  </a:lnTo>
                  <a:lnTo>
                    <a:pt x="4733" y="4462"/>
                  </a:lnTo>
                  <a:lnTo>
                    <a:pt x="4699" y="4158"/>
                  </a:lnTo>
                  <a:lnTo>
                    <a:pt x="4665" y="3786"/>
                  </a:lnTo>
                  <a:lnTo>
                    <a:pt x="4598" y="3584"/>
                  </a:lnTo>
                  <a:lnTo>
                    <a:pt x="4530" y="3347"/>
                  </a:lnTo>
                  <a:lnTo>
                    <a:pt x="4361" y="2840"/>
                  </a:lnTo>
                  <a:lnTo>
                    <a:pt x="4091" y="2299"/>
                  </a:lnTo>
                  <a:lnTo>
                    <a:pt x="3922" y="2029"/>
                  </a:lnTo>
                  <a:lnTo>
                    <a:pt x="3719" y="1758"/>
                  </a:lnTo>
                  <a:lnTo>
                    <a:pt x="3516" y="1488"/>
                  </a:lnTo>
                  <a:lnTo>
                    <a:pt x="3279" y="1251"/>
                  </a:lnTo>
                  <a:lnTo>
                    <a:pt x="3043" y="1014"/>
                  </a:lnTo>
                  <a:lnTo>
                    <a:pt x="2772" y="812"/>
                  </a:lnTo>
                  <a:lnTo>
                    <a:pt x="2198" y="474"/>
                  </a:lnTo>
                  <a:lnTo>
                    <a:pt x="1927" y="338"/>
                  </a:lnTo>
                  <a:lnTo>
                    <a:pt x="1657" y="237"/>
                  </a:lnTo>
                  <a:lnTo>
                    <a:pt x="1386" y="169"/>
                  </a:lnTo>
                  <a:lnTo>
                    <a:pt x="1116" y="102"/>
                  </a:lnTo>
                  <a:lnTo>
                    <a:pt x="676" y="34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561;p71">
              <a:extLst>
                <a:ext uri="{FF2B5EF4-FFF2-40B4-BE49-F238E27FC236}">
                  <a16:creationId xmlns:a16="http://schemas.microsoft.com/office/drawing/2014/main" xmlns="" id="{D2A77155-DABC-4CED-B694-EBE368627DE2}"/>
                </a:ext>
              </a:extLst>
            </p:cNvPr>
            <p:cNvSpPr/>
            <p:nvPr/>
          </p:nvSpPr>
          <p:spPr>
            <a:xfrm>
              <a:off x="3704775" y="3139325"/>
              <a:ext cx="119175" cy="243400"/>
            </a:xfrm>
            <a:custGeom>
              <a:avLst/>
              <a:gdLst/>
              <a:ahLst/>
              <a:cxnLst/>
              <a:rect l="l" t="t" r="r" b="b"/>
              <a:pathLst>
                <a:path w="4767" h="9736" fill="none" extrusionOk="0">
                  <a:moveTo>
                    <a:pt x="879" y="9736"/>
                  </a:moveTo>
                  <a:lnTo>
                    <a:pt x="879" y="9736"/>
                  </a:lnTo>
                  <a:lnTo>
                    <a:pt x="947" y="9702"/>
                  </a:lnTo>
                  <a:lnTo>
                    <a:pt x="947" y="9702"/>
                  </a:lnTo>
                  <a:lnTo>
                    <a:pt x="1183" y="9601"/>
                  </a:lnTo>
                  <a:lnTo>
                    <a:pt x="1183" y="9601"/>
                  </a:lnTo>
                  <a:lnTo>
                    <a:pt x="1927" y="9296"/>
                  </a:lnTo>
                  <a:lnTo>
                    <a:pt x="1927" y="9296"/>
                  </a:lnTo>
                  <a:lnTo>
                    <a:pt x="2400" y="9060"/>
                  </a:lnTo>
                  <a:lnTo>
                    <a:pt x="2874" y="8722"/>
                  </a:lnTo>
                  <a:lnTo>
                    <a:pt x="2874" y="8722"/>
                  </a:lnTo>
                  <a:lnTo>
                    <a:pt x="3144" y="8519"/>
                  </a:lnTo>
                  <a:lnTo>
                    <a:pt x="3381" y="8316"/>
                  </a:lnTo>
                  <a:lnTo>
                    <a:pt x="3584" y="8079"/>
                  </a:lnTo>
                  <a:lnTo>
                    <a:pt x="3786" y="7809"/>
                  </a:lnTo>
                  <a:lnTo>
                    <a:pt x="3786" y="7809"/>
                  </a:lnTo>
                  <a:lnTo>
                    <a:pt x="3955" y="7539"/>
                  </a:lnTo>
                  <a:lnTo>
                    <a:pt x="4124" y="7268"/>
                  </a:lnTo>
                  <a:lnTo>
                    <a:pt x="4260" y="6964"/>
                  </a:lnTo>
                  <a:lnTo>
                    <a:pt x="4361" y="6660"/>
                  </a:lnTo>
                  <a:lnTo>
                    <a:pt x="4361" y="6660"/>
                  </a:lnTo>
                  <a:lnTo>
                    <a:pt x="4496" y="6085"/>
                  </a:lnTo>
                  <a:lnTo>
                    <a:pt x="4564" y="5578"/>
                  </a:lnTo>
                  <a:lnTo>
                    <a:pt x="4564" y="5578"/>
                  </a:lnTo>
                  <a:lnTo>
                    <a:pt x="4598" y="5105"/>
                  </a:lnTo>
                  <a:lnTo>
                    <a:pt x="4598" y="5105"/>
                  </a:lnTo>
                  <a:lnTo>
                    <a:pt x="4598" y="4767"/>
                  </a:lnTo>
                  <a:lnTo>
                    <a:pt x="4598" y="4767"/>
                  </a:lnTo>
                  <a:lnTo>
                    <a:pt x="4598" y="4564"/>
                  </a:lnTo>
                  <a:lnTo>
                    <a:pt x="4598" y="4564"/>
                  </a:lnTo>
                  <a:lnTo>
                    <a:pt x="4564" y="4462"/>
                  </a:lnTo>
                  <a:lnTo>
                    <a:pt x="4564" y="4462"/>
                  </a:lnTo>
                  <a:lnTo>
                    <a:pt x="4530" y="4158"/>
                  </a:lnTo>
                  <a:lnTo>
                    <a:pt x="4530" y="4158"/>
                  </a:lnTo>
                  <a:lnTo>
                    <a:pt x="4496" y="3820"/>
                  </a:lnTo>
                  <a:lnTo>
                    <a:pt x="4496" y="3820"/>
                  </a:lnTo>
                  <a:lnTo>
                    <a:pt x="4463" y="3617"/>
                  </a:lnTo>
                  <a:lnTo>
                    <a:pt x="4395" y="3381"/>
                  </a:lnTo>
                  <a:lnTo>
                    <a:pt x="4395" y="3381"/>
                  </a:lnTo>
                  <a:lnTo>
                    <a:pt x="4226" y="2907"/>
                  </a:lnTo>
                  <a:lnTo>
                    <a:pt x="3955" y="2367"/>
                  </a:lnTo>
                  <a:lnTo>
                    <a:pt x="3820" y="2096"/>
                  </a:lnTo>
                  <a:lnTo>
                    <a:pt x="3617" y="1826"/>
                  </a:lnTo>
                  <a:lnTo>
                    <a:pt x="3415" y="1555"/>
                  </a:lnTo>
                  <a:lnTo>
                    <a:pt x="3212" y="1319"/>
                  </a:lnTo>
                  <a:lnTo>
                    <a:pt x="3212" y="1319"/>
                  </a:lnTo>
                  <a:lnTo>
                    <a:pt x="2941" y="1116"/>
                  </a:lnTo>
                  <a:lnTo>
                    <a:pt x="2705" y="913"/>
                  </a:lnTo>
                  <a:lnTo>
                    <a:pt x="2164" y="575"/>
                  </a:lnTo>
                  <a:lnTo>
                    <a:pt x="2164" y="575"/>
                  </a:lnTo>
                  <a:lnTo>
                    <a:pt x="1893" y="440"/>
                  </a:lnTo>
                  <a:lnTo>
                    <a:pt x="1623" y="338"/>
                  </a:lnTo>
                  <a:lnTo>
                    <a:pt x="1623" y="338"/>
                  </a:lnTo>
                  <a:lnTo>
                    <a:pt x="1353" y="237"/>
                  </a:lnTo>
                  <a:lnTo>
                    <a:pt x="1353" y="237"/>
                  </a:lnTo>
                  <a:lnTo>
                    <a:pt x="1116" y="169"/>
                  </a:lnTo>
                  <a:lnTo>
                    <a:pt x="1116" y="169"/>
                  </a:lnTo>
                  <a:lnTo>
                    <a:pt x="676" y="68"/>
                  </a:lnTo>
                  <a:lnTo>
                    <a:pt x="305" y="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38" y="0"/>
                  </a:lnTo>
                  <a:lnTo>
                    <a:pt x="676" y="34"/>
                  </a:lnTo>
                  <a:lnTo>
                    <a:pt x="1116" y="102"/>
                  </a:lnTo>
                  <a:lnTo>
                    <a:pt x="1116" y="102"/>
                  </a:lnTo>
                  <a:lnTo>
                    <a:pt x="1386" y="169"/>
                  </a:lnTo>
                  <a:lnTo>
                    <a:pt x="1386" y="169"/>
                  </a:lnTo>
                  <a:lnTo>
                    <a:pt x="1657" y="237"/>
                  </a:lnTo>
                  <a:lnTo>
                    <a:pt x="1657" y="237"/>
                  </a:lnTo>
                  <a:lnTo>
                    <a:pt x="1927" y="338"/>
                  </a:lnTo>
                  <a:lnTo>
                    <a:pt x="2198" y="474"/>
                  </a:lnTo>
                  <a:lnTo>
                    <a:pt x="2198" y="474"/>
                  </a:lnTo>
                  <a:lnTo>
                    <a:pt x="2772" y="812"/>
                  </a:lnTo>
                  <a:lnTo>
                    <a:pt x="3043" y="1014"/>
                  </a:lnTo>
                  <a:lnTo>
                    <a:pt x="3279" y="1251"/>
                  </a:lnTo>
                  <a:lnTo>
                    <a:pt x="3279" y="1251"/>
                  </a:lnTo>
                  <a:lnTo>
                    <a:pt x="3516" y="1488"/>
                  </a:lnTo>
                  <a:lnTo>
                    <a:pt x="3719" y="1758"/>
                  </a:lnTo>
                  <a:lnTo>
                    <a:pt x="3922" y="2029"/>
                  </a:lnTo>
                  <a:lnTo>
                    <a:pt x="4091" y="2299"/>
                  </a:lnTo>
                  <a:lnTo>
                    <a:pt x="4361" y="2840"/>
                  </a:lnTo>
                  <a:lnTo>
                    <a:pt x="4530" y="3347"/>
                  </a:lnTo>
                  <a:lnTo>
                    <a:pt x="4530" y="3347"/>
                  </a:lnTo>
                  <a:lnTo>
                    <a:pt x="4598" y="3584"/>
                  </a:lnTo>
                  <a:lnTo>
                    <a:pt x="4665" y="3786"/>
                  </a:lnTo>
                  <a:lnTo>
                    <a:pt x="4665" y="3786"/>
                  </a:lnTo>
                  <a:lnTo>
                    <a:pt x="4699" y="4158"/>
                  </a:lnTo>
                  <a:lnTo>
                    <a:pt x="4699" y="4158"/>
                  </a:lnTo>
                  <a:lnTo>
                    <a:pt x="4733" y="4462"/>
                  </a:lnTo>
                  <a:lnTo>
                    <a:pt x="4733" y="4462"/>
                  </a:lnTo>
                  <a:lnTo>
                    <a:pt x="4767" y="4530"/>
                  </a:lnTo>
                  <a:lnTo>
                    <a:pt x="4767" y="4530"/>
                  </a:lnTo>
                  <a:lnTo>
                    <a:pt x="4767" y="4767"/>
                  </a:lnTo>
                  <a:lnTo>
                    <a:pt x="4767" y="4767"/>
                  </a:lnTo>
                  <a:lnTo>
                    <a:pt x="4767" y="5139"/>
                  </a:lnTo>
                  <a:lnTo>
                    <a:pt x="4767" y="5139"/>
                  </a:lnTo>
                  <a:lnTo>
                    <a:pt x="4733" y="5578"/>
                  </a:lnTo>
                  <a:lnTo>
                    <a:pt x="4733" y="5578"/>
                  </a:lnTo>
                  <a:lnTo>
                    <a:pt x="4632" y="6119"/>
                  </a:lnTo>
                  <a:lnTo>
                    <a:pt x="4496" y="6727"/>
                  </a:lnTo>
                  <a:lnTo>
                    <a:pt x="4496" y="6727"/>
                  </a:lnTo>
                  <a:lnTo>
                    <a:pt x="4395" y="7032"/>
                  </a:lnTo>
                  <a:lnTo>
                    <a:pt x="4260" y="7302"/>
                  </a:lnTo>
                  <a:lnTo>
                    <a:pt x="4091" y="7606"/>
                  </a:lnTo>
                  <a:lnTo>
                    <a:pt x="3888" y="7877"/>
                  </a:lnTo>
                  <a:lnTo>
                    <a:pt x="3888" y="7877"/>
                  </a:lnTo>
                  <a:lnTo>
                    <a:pt x="3685" y="8147"/>
                  </a:lnTo>
                  <a:lnTo>
                    <a:pt x="3448" y="8384"/>
                  </a:lnTo>
                  <a:lnTo>
                    <a:pt x="3212" y="8620"/>
                  </a:lnTo>
                  <a:lnTo>
                    <a:pt x="2941" y="8789"/>
                  </a:lnTo>
                  <a:lnTo>
                    <a:pt x="2941" y="8789"/>
                  </a:lnTo>
                  <a:lnTo>
                    <a:pt x="2434" y="9127"/>
                  </a:lnTo>
                  <a:lnTo>
                    <a:pt x="1927" y="9364"/>
                  </a:lnTo>
                  <a:lnTo>
                    <a:pt x="1927" y="9364"/>
                  </a:lnTo>
                  <a:lnTo>
                    <a:pt x="1522" y="9533"/>
                  </a:lnTo>
                  <a:lnTo>
                    <a:pt x="1183" y="9634"/>
                  </a:lnTo>
                  <a:lnTo>
                    <a:pt x="1183" y="9634"/>
                  </a:lnTo>
                  <a:lnTo>
                    <a:pt x="947" y="9702"/>
                  </a:lnTo>
                  <a:lnTo>
                    <a:pt x="947" y="9702"/>
                  </a:lnTo>
                  <a:lnTo>
                    <a:pt x="879" y="97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562;p71">
              <a:extLst>
                <a:ext uri="{FF2B5EF4-FFF2-40B4-BE49-F238E27FC236}">
                  <a16:creationId xmlns:a16="http://schemas.microsoft.com/office/drawing/2014/main" xmlns="" id="{14553FBE-FE0A-4A31-905C-6E6EE546D03A}"/>
                </a:ext>
              </a:extLst>
            </p:cNvPr>
            <p:cNvSpPr/>
            <p:nvPr/>
          </p:nvSpPr>
          <p:spPr>
            <a:xfrm>
              <a:off x="3512925" y="3377650"/>
              <a:ext cx="25375" cy="34675"/>
            </a:xfrm>
            <a:custGeom>
              <a:avLst/>
              <a:gdLst/>
              <a:ahLst/>
              <a:cxnLst/>
              <a:rect l="l" t="t" r="r" b="b"/>
              <a:pathLst>
                <a:path w="1015" h="1387" extrusionOk="0">
                  <a:moveTo>
                    <a:pt x="1" y="0"/>
                  </a:moveTo>
                  <a:lnTo>
                    <a:pt x="35" y="135"/>
                  </a:lnTo>
                  <a:lnTo>
                    <a:pt x="204" y="372"/>
                  </a:lnTo>
                  <a:lnTo>
                    <a:pt x="440" y="744"/>
                  </a:lnTo>
                  <a:lnTo>
                    <a:pt x="711" y="1082"/>
                  </a:lnTo>
                  <a:lnTo>
                    <a:pt x="913" y="1285"/>
                  </a:lnTo>
                  <a:lnTo>
                    <a:pt x="1015" y="1386"/>
                  </a:lnTo>
                  <a:lnTo>
                    <a:pt x="947" y="1251"/>
                  </a:lnTo>
                  <a:lnTo>
                    <a:pt x="812" y="1014"/>
                  </a:lnTo>
                  <a:lnTo>
                    <a:pt x="575" y="642"/>
                  </a:lnTo>
                  <a:lnTo>
                    <a:pt x="305" y="304"/>
                  </a:lnTo>
                  <a:lnTo>
                    <a:pt x="102" y="1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563;p71">
              <a:extLst>
                <a:ext uri="{FF2B5EF4-FFF2-40B4-BE49-F238E27FC236}">
                  <a16:creationId xmlns:a16="http://schemas.microsoft.com/office/drawing/2014/main" xmlns="" id="{2C0C89B8-8EE7-43C6-BE47-31DFC649699B}"/>
                </a:ext>
              </a:extLst>
            </p:cNvPr>
            <p:cNvSpPr/>
            <p:nvPr/>
          </p:nvSpPr>
          <p:spPr>
            <a:xfrm>
              <a:off x="3615200" y="3430025"/>
              <a:ext cx="54100" cy="160600"/>
            </a:xfrm>
            <a:custGeom>
              <a:avLst/>
              <a:gdLst/>
              <a:ahLst/>
              <a:cxnLst/>
              <a:rect l="l" t="t" r="r" b="b"/>
              <a:pathLst>
                <a:path w="2164" h="6424" extrusionOk="0">
                  <a:moveTo>
                    <a:pt x="0" y="1"/>
                  </a:moveTo>
                  <a:lnTo>
                    <a:pt x="237" y="508"/>
                  </a:lnTo>
                  <a:lnTo>
                    <a:pt x="778" y="1590"/>
                  </a:lnTo>
                  <a:lnTo>
                    <a:pt x="1285" y="2705"/>
                  </a:lnTo>
                  <a:lnTo>
                    <a:pt x="1487" y="3212"/>
                  </a:lnTo>
                  <a:lnTo>
                    <a:pt x="1690" y="3719"/>
                  </a:lnTo>
                  <a:lnTo>
                    <a:pt x="1859" y="4260"/>
                  </a:lnTo>
                  <a:lnTo>
                    <a:pt x="2028" y="4869"/>
                  </a:lnTo>
                  <a:lnTo>
                    <a:pt x="2062" y="5207"/>
                  </a:lnTo>
                  <a:lnTo>
                    <a:pt x="2096" y="5511"/>
                  </a:lnTo>
                  <a:lnTo>
                    <a:pt x="2062" y="5815"/>
                  </a:lnTo>
                  <a:lnTo>
                    <a:pt x="1961" y="6052"/>
                  </a:lnTo>
                  <a:lnTo>
                    <a:pt x="1859" y="6221"/>
                  </a:lnTo>
                  <a:lnTo>
                    <a:pt x="1724" y="6356"/>
                  </a:lnTo>
                  <a:lnTo>
                    <a:pt x="1589" y="6424"/>
                  </a:lnTo>
                  <a:lnTo>
                    <a:pt x="1758" y="6356"/>
                  </a:lnTo>
                  <a:lnTo>
                    <a:pt x="1893" y="6255"/>
                  </a:lnTo>
                  <a:lnTo>
                    <a:pt x="1961" y="6187"/>
                  </a:lnTo>
                  <a:lnTo>
                    <a:pt x="2028" y="6086"/>
                  </a:lnTo>
                  <a:lnTo>
                    <a:pt x="2130" y="5815"/>
                  </a:lnTo>
                  <a:lnTo>
                    <a:pt x="2164" y="5511"/>
                  </a:lnTo>
                  <a:lnTo>
                    <a:pt x="2164" y="5207"/>
                  </a:lnTo>
                  <a:lnTo>
                    <a:pt x="2130" y="4869"/>
                  </a:lnTo>
                  <a:lnTo>
                    <a:pt x="1995" y="4226"/>
                  </a:lnTo>
                  <a:lnTo>
                    <a:pt x="1826" y="3686"/>
                  </a:lnTo>
                  <a:lnTo>
                    <a:pt x="1656" y="3145"/>
                  </a:lnTo>
                  <a:lnTo>
                    <a:pt x="1420" y="2638"/>
                  </a:lnTo>
                  <a:lnTo>
                    <a:pt x="879" y="1556"/>
                  </a:lnTo>
                  <a:lnTo>
                    <a:pt x="304" y="4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564;p71">
              <a:extLst>
                <a:ext uri="{FF2B5EF4-FFF2-40B4-BE49-F238E27FC236}">
                  <a16:creationId xmlns:a16="http://schemas.microsoft.com/office/drawing/2014/main" xmlns="" id="{40F2A55B-8889-42A7-ADAE-1167EE612738}"/>
                </a:ext>
              </a:extLst>
            </p:cNvPr>
            <p:cNvSpPr/>
            <p:nvPr/>
          </p:nvSpPr>
          <p:spPr>
            <a:xfrm>
              <a:off x="3637150" y="3512850"/>
              <a:ext cx="26225" cy="76100"/>
            </a:xfrm>
            <a:custGeom>
              <a:avLst/>
              <a:gdLst/>
              <a:ahLst/>
              <a:cxnLst/>
              <a:rect l="l" t="t" r="r" b="b"/>
              <a:pathLst>
                <a:path w="1049" h="3044" extrusionOk="0">
                  <a:moveTo>
                    <a:pt x="1" y="1"/>
                  </a:moveTo>
                  <a:lnTo>
                    <a:pt x="102" y="237"/>
                  </a:lnTo>
                  <a:lnTo>
                    <a:pt x="339" y="778"/>
                  </a:lnTo>
                  <a:lnTo>
                    <a:pt x="576" y="1319"/>
                  </a:lnTo>
                  <a:lnTo>
                    <a:pt x="677" y="1556"/>
                  </a:lnTo>
                  <a:lnTo>
                    <a:pt x="778" y="1792"/>
                  </a:lnTo>
                  <a:lnTo>
                    <a:pt x="846" y="2029"/>
                  </a:lnTo>
                  <a:lnTo>
                    <a:pt x="914" y="2333"/>
                  </a:lnTo>
                  <a:lnTo>
                    <a:pt x="914" y="2638"/>
                  </a:lnTo>
                  <a:lnTo>
                    <a:pt x="880" y="2773"/>
                  </a:lnTo>
                  <a:lnTo>
                    <a:pt x="846" y="2874"/>
                  </a:lnTo>
                  <a:lnTo>
                    <a:pt x="778" y="2942"/>
                  </a:lnTo>
                  <a:lnTo>
                    <a:pt x="711" y="3009"/>
                  </a:lnTo>
                  <a:lnTo>
                    <a:pt x="643" y="3043"/>
                  </a:lnTo>
                  <a:lnTo>
                    <a:pt x="745" y="3009"/>
                  </a:lnTo>
                  <a:lnTo>
                    <a:pt x="812" y="2976"/>
                  </a:lnTo>
                  <a:lnTo>
                    <a:pt x="880" y="2908"/>
                  </a:lnTo>
                  <a:lnTo>
                    <a:pt x="981" y="2807"/>
                  </a:lnTo>
                  <a:lnTo>
                    <a:pt x="1015" y="2638"/>
                  </a:lnTo>
                  <a:lnTo>
                    <a:pt x="1049" y="2502"/>
                  </a:lnTo>
                  <a:lnTo>
                    <a:pt x="1015" y="2333"/>
                  </a:lnTo>
                  <a:lnTo>
                    <a:pt x="981" y="1995"/>
                  </a:lnTo>
                  <a:lnTo>
                    <a:pt x="914" y="1725"/>
                  </a:lnTo>
                  <a:lnTo>
                    <a:pt x="812" y="1488"/>
                  </a:lnTo>
                  <a:lnTo>
                    <a:pt x="711" y="1252"/>
                  </a:lnTo>
                  <a:lnTo>
                    <a:pt x="440" y="711"/>
                  </a:lnTo>
                  <a:lnTo>
                    <a:pt x="170" y="2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565;p71">
              <a:extLst>
                <a:ext uri="{FF2B5EF4-FFF2-40B4-BE49-F238E27FC236}">
                  <a16:creationId xmlns:a16="http://schemas.microsoft.com/office/drawing/2014/main" xmlns="" id="{D13791AB-647C-4736-90A9-EB02C58EFDEB}"/>
                </a:ext>
              </a:extLst>
            </p:cNvPr>
            <p:cNvSpPr/>
            <p:nvPr/>
          </p:nvSpPr>
          <p:spPr>
            <a:xfrm>
              <a:off x="3516300" y="3400450"/>
              <a:ext cx="131875" cy="188500"/>
            </a:xfrm>
            <a:custGeom>
              <a:avLst/>
              <a:gdLst/>
              <a:ahLst/>
              <a:cxnLst/>
              <a:rect l="l" t="t" r="r" b="b"/>
              <a:pathLst>
                <a:path w="5275" h="7540" extrusionOk="0">
                  <a:moveTo>
                    <a:pt x="407" y="1"/>
                  </a:moveTo>
                  <a:lnTo>
                    <a:pt x="305" y="35"/>
                  </a:lnTo>
                  <a:lnTo>
                    <a:pt x="204" y="68"/>
                  </a:lnTo>
                  <a:lnTo>
                    <a:pt x="102" y="170"/>
                  </a:lnTo>
                  <a:lnTo>
                    <a:pt x="35" y="339"/>
                  </a:lnTo>
                  <a:lnTo>
                    <a:pt x="1" y="542"/>
                  </a:lnTo>
                  <a:lnTo>
                    <a:pt x="1" y="744"/>
                  </a:lnTo>
                  <a:lnTo>
                    <a:pt x="69" y="981"/>
                  </a:lnTo>
                  <a:lnTo>
                    <a:pt x="136" y="1218"/>
                  </a:lnTo>
                  <a:lnTo>
                    <a:pt x="339" y="1691"/>
                  </a:lnTo>
                  <a:lnTo>
                    <a:pt x="609" y="2198"/>
                  </a:lnTo>
                  <a:lnTo>
                    <a:pt x="880" y="2705"/>
                  </a:lnTo>
                  <a:lnTo>
                    <a:pt x="1488" y="3685"/>
                  </a:lnTo>
                  <a:lnTo>
                    <a:pt x="1793" y="4125"/>
                  </a:lnTo>
                  <a:lnTo>
                    <a:pt x="2063" y="4497"/>
                  </a:lnTo>
                  <a:lnTo>
                    <a:pt x="2638" y="5308"/>
                  </a:lnTo>
                  <a:lnTo>
                    <a:pt x="2841" y="5511"/>
                  </a:lnTo>
                  <a:lnTo>
                    <a:pt x="3280" y="6018"/>
                  </a:lnTo>
                  <a:lnTo>
                    <a:pt x="3990" y="6762"/>
                  </a:lnTo>
                  <a:lnTo>
                    <a:pt x="4396" y="7134"/>
                  </a:lnTo>
                  <a:lnTo>
                    <a:pt x="4632" y="7336"/>
                  </a:lnTo>
                  <a:lnTo>
                    <a:pt x="4903" y="7505"/>
                  </a:lnTo>
                  <a:lnTo>
                    <a:pt x="5038" y="7539"/>
                  </a:lnTo>
                  <a:lnTo>
                    <a:pt x="5173" y="7539"/>
                  </a:lnTo>
                  <a:lnTo>
                    <a:pt x="5241" y="7505"/>
                  </a:lnTo>
                  <a:lnTo>
                    <a:pt x="5274" y="7404"/>
                  </a:lnTo>
                  <a:lnTo>
                    <a:pt x="5274" y="7336"/>
                  </a:lnTo>
                  <a:lnTo>
                    <a:pt x="5274" y="7167"/>
                  </a:lnTo>
                  <a:lnTo>
                    <a:pt x="5207" y="6897"/>
                  </a:lnTo>
                  <a:lnTo>
                    <a:pt x="5139" y="6626"/>
                  </a:lnTo>
                  <a:lnTo>
                    <a:pt x="4936" y="6119"/>
                  </a:lnTo>
                  <a:lnTo>
                    <a:pt x="4700" y="5714"/>
                  </a:lnTo>
                  <a:lnTo>
                    <a:pt x="4294" y="5139"/>
                  </a:lnTo>
                  <a:lnTo>
                    <a:pt x="4125" y="4902"/>
                  </a:lnTo>
                  <a:lnTo>
                    <a:pt x="4260" y="5139"/>
                  </a:lnTo>
                  <a:lnTo>
                    <a:pt x="4632" y="5748"/>
                  </a:lnTo>
                  <a:lnTo>
                    <a:pt x="4835" y="6153"/>
                  </a:lnTo>
                  <a:lnTo>
                    <a:pt x="5038" y="6660"/>
                  </a:lnTo>
                  <a:lnTo>
                    <a:pt x="5105" y="6931"/>
                  </a:lnTo>
                  <a:lnTo>
                    <a:pt x="5173" y="7201"/>
                  </a:lnTo>
                  <a:lnTo>
                    <a:pt x="5173" y="7336"/>
                  </a:lnTo>
                  <a:lnTo>
                    <a:pt x="5139" y="7404"/>
                  </a:lnTo>
                  <a:lnTo>
                    <a:pt x="5105" y="7438"/>
                  </a:lnTo>
                  <a:lnTo>
                    <a:pt x="5072" y="7438"/>
                  </a:lnTo>
                  <a:lnTo>
                    <a:pt x="4936" y="7370"/>
                  </a:lnTo>
                  <a:lnTo>
                    <a:pt x="4700" y="7201"/>
                  </a:lnTo>
                  <a:lnTo>
                    <a:pt x="4497" y="7032"/>
                  </a:lnTo>
                  <a:lnTo>
                    <a:pt x="4091" y="6660"/>
                  </a:lnTo>
                  <a:lnTo>
                    <a:pt x="3415" y="5917"/>
                  </a:lnTo>
                  <a:lnTo>
                    <a:pt x="2942" y="5376"/>
                  </a:lnTo>
                  <a:lnTo>
                    <a:pt x="2773" y="5173"/>
                  </a:lnTo>
                  <a:lnTo>
                    <a:pt x="2198" y="4429"/>
                  </a:lnTo>
                  <a:lnTo>
                    <a:pt x="1894" y="4024"/>
                  </a:lnTo>
                  <a:lnTo>
                    <a:pt x="1624" y="3618"/>
                  </a:lnTo>
                  <a:lnTo>
                    <a:pt x="981" y="2638"/>
                  </a:lnTo>
                  <a:lnTo>
                    <a:pt x="677" y="2164"/>
                  </a:lnTo>
                  <a:lnTo>
                    <a:pt x="407" y="1657"/>
                  </a:lnTo>
                  <a:lnTo>
                    <a:pt x="204" y="1184"/>
                  </a:lnTo>
                  <a:lnTo>
                    <a:pt x="136" y="947"/>
                  </a:lnTo>
                  <a:lnTo>
                    <a:pt x="69" y="744"/>
                  </a:lnTo>
                  <a:lnTo>
                    <a:pt x="69" y="542"/>
                  </a:lnTo>
                  <a:lnTo>
                    <a:pt x="69" y="339"/>
                  </a:lnTo>
                  <a:lnTo>
                    <a:pt x="136" y="204"/>
                  </a:lnTo>
                  <a:lnTo>
                    <a:pt x="238" y="1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566;p71">
              <a:extLst>
                <a:ext uri="{FF2B5EF4-FFF2-40B4-BE49-F238E27FC236}">
                  <a16:creationId xmlns:a16="http://schemas.microsoft.com/office/drawing/2014/main" xmlns="" id="{5E1479A9-644E-4963-860F-AB6C7FFA0130}"/>
                </a:ext>
              </a:extLst>
            </p:cNvPr>
            <p:cNvSpPr/>
            <p:nvPr/>
          </p:nvSpPr>
          <p:spPr>
            <a:xfrm>
              <a:off x="3678575" y="3368350"/>
              <a:ext cx="140300" cy="174950"/>
            </a:xfrm>
            <a:custGeom>
              <a:avLst/>
              <a:gdLst/>
              <a:ahLst/>
              <a:cxnLst/>
              <a:rect l="l" t="t" r="r" b="b"/>
              <a:pathLst>
                <a:path w="5612" h="6998" extrusionOk="0">
                  <a:moveTo>
                    <a:pt x="0" y="0"/>
                  </a:moveTo>
                  <a:lnTo>
                    <a:pt x="34" y="271"/>
                  </a:lnTo>
                  <a:lnTo>
                    <a:pt x="102" y="473"/>
                  </a:lnTo>
                  <a:lnTo>
                    <a:pt x="169" y="676"/>
                  </a:lnTo>
                  <a:lnTo>
                    <a:pt x="237" y="913"/>
                  </a:lnTo>
                  <a:lnTo>
                    <a:pt x="372" y="1150"/>
                  </a:lnTo>
                  <a:lnTo>
                    <a:pt x="643" y="1724"/>
                  </a:lnTo>
                  <a:lnTo>
                    <a:pt x="1015" y="2333"/>
                  </a:lnTo>
                  <a:lnTo>
                    <a:pt x="1386" y="2975"/>
                  </a:lnTo>
                  <a:lnTo>
                    <a:pt x="1792" y="3651"/>
                  </a:lnTo>
                  <a:lnTo>
                    <a:pt x="2164" y="4327"/>
                  </a:lnTo>
                  <a:lnTo>
                    <a:pt x="2502" y="5003"/>
                  </a:lnTo>
                  <a:lnTo>
                    <a:pt x="2908" y="5612"/>
                  </a:lnTo>
                  <a:lnTo>
                    <a:pt x="3279" y="6085"/>
                  </a:lnTo>
                  <a:lnTo>
                    <a:pt x="3482" y="6322"/>
                  </a:lnTo>
                  <a:lnTo>
                    <a:pt x="3685" y="6491"/>
                  </a:lnTo>
                  <a:lnTo>
                    <a:pt x="3854" y="6626"/>
                  </a:lnTo>
                  <a:lnTo>
                    <a:pt x="4023" y="6727"/>
                  </a:lnTo>
                  <a:lnTo>
                    <a:pt x="4260" y="6863"/>
                  </a:lnTo>
                  <a:lnTo>
                    <a:pt x="4361" y="6896"/>
                  </a:lnTo>
                  <a:lnTo>
                    <a:pt x="4429" y="6930"/>
                  </a:lnTo>
                  <a:lnTo>
                    <a:pt x="4699" y="6998"/>
                  </a:lnTo>
                  <a:lnTo>
                    <a:pt x="5037" y="6998"/>
                  </a:lnTo>
                  <a:lnTo>
                    <a:pt x="5172" y="6964"/>
                  </a:lnTo>
                  <a:lnTo>
                    <a:pt x="5274" y="6896"/>
                  </a:lnTo>
                  <a:lnTo>
                    <a:pt x="5409" y="6795"/>
                  </a:lnTo>
                  <a:lnTo>
                    <a:pt x="5511" y="6693"/>
                  </a:lnTo>
                  <a:lnTo>
                    <a:pt x="5578" y="6558"/>
                  </a:lnTo>
                  <a:lnTo>
                    <a:pt x="5612" y="6389"/>
                  </a:lnTo>
                  <a:lnTo>
                    <a:pt x="5612" y="6220"/>
                  </a:lnTo>
                  <a:lnTo>
                    <a:pt x="5612" y="5882"/>
                  </a:lnTo>
                  <a:lnTo>
                    <a:pt x="5511" y="5544"/>
                  </a:lnTo>
                  <a:lnTo>
                    <a:pt x="5443" y="5206"/>
                  </a:lnTo>
                  <a:lnTo>
                    <a:pt x="5206" y="4462"/>
                  </a:lnTo>
                  <a:lnTo>
                    <a:pt x="5105" y="4091"/>
                  </a:lnTo>
                  <a:lnTo>
                    <a:pt x="4970" y="3719"/>
                  </a:lnTo>
                  <a:lnTo>
                    <a:pt x="4699" y="3009"/>
                  </a:lnTo>
                  <a:lnTo>
                    <a:pt x="4361" y="2299"/>
                  </a:lnTo>
                  <a:lnTo>
                    <a:pt x="4057" y="1690"/>
                  </a:lnTo>
                  <a:lnTo>
                    <a:pt x="3787" y="1116"/>
                  </a:lnTo>
                  <a:lnTo>
                    <a:pt x="3482" y="676"/>
                  </a:lnTo>
                  <a:lnTo>
                    <a:pt x="3279" y="304"/>
                  </a:lnTo>
                  <a:lnTo>
                    <a:pt x="3144" y="102"/>
                  </a:lnTo>
                  <a:lnTo>
                    <a:pt x="3077" y="34"/>
                  </a:lnTo>
                  <a:lnTo>
                    <a:pt x="3110" y="102"/>
                  </a:lnTo>
                  <a:lnTo>
                    <a:pt x="3246" y="338"/>
                  </a:lnTo>
                  <a:lnTo>
                    <a:pt x="3448" y="676"/>
                  </a:lnTo>
                  <a:lnTo>
                    <a:pt x="3719" y="1150"/>
                  </a:lnTo>
                  <a:lnTo>
                    <a:pt x="3989" y="1724"/>
                  </a:lnTo>
                  <a:lnTo>
                    <a:pt x="4294" y="2367"/>
                  </a:lnTo>
                  <a:lnTo>
                    <a:pt x="4598" y="3043"/>
                  </a:lnTo>
                  <a:lnTo>
                    <a:pt x="4868" y="3753"/>
                  </a:lnTo>
                  <a:lnTo>
                    <a:pt x="5003" y="4124"/>
                  </a:lnTo>
                  <a:lnTo>
                    <a:pt x="5105" y="4496"/>
                  </a:lnTo>
                  <a:lnTo>
                    <a:pt x="5308" y="5240"/>
                  </a:lnTo>
                  <a:lnTo>
                    <a:pt x="5375" y="5578"/>
                  </a:lnTo>
                  <a:lnTo>
                    <a:pt x="5443" y="5916"/>
                  </a:lnTo>
                  <a:lnTo>
                    <a:pt x="5477" y="6220"/>
                  </a:lnTo>
                  <a:lnTo>
                    <a:pt x="5443" y="6355"/>
                  </a:lnTo>
                  <a:lnTo>
                    <a:pt x="5409" y="6491"/>
                  </a:lnTo>
                  <a:lnTo>
                    <a:pt x="5375" y="6592"/>
                  </a:lnTo>
                  <a:lnTo>
                    <a:pt x="5274" y="6693"/>
                  </a:lnTo>
                  <a:lnTo>
                    <a:pt x="5206" y="6761"/>
                  </a:lnTo>
                  <a:lnTo>
                    <a:pt x="5105" y="6795"/>
                  </a:lnTo>
                  <a:lnTo>
                    <a:pt x="4902" y="6829"/>
                  </a:lnTo>
                  <a:lnTo>
                    <a:pt x="4733" y="6829"/>
                  </a:lnTo>
                  <a:lnTo>
                    <a:pt x="4496" y="6761"/>
                  </a:lnTo>
                  <a:lnTo>
                    <a:pt x="4429" y="6727"/>
                  </a:lnTo>
                  <a:lnTo>
                    <a:pt x="4327" y="6693"/>
                  </a:lnTo>
                  <a:lnTo>
                    <a:pt x="4091" y="6592"/>
                  </a:lnTo>
                  <a:lnTo>
                    <a:pt x="3956" y="6491"/>
                  </a:lnTo>
                  <a:lnTo>
                    <a:pt x="3787" y="6355"/>
                  </a:lnTo>
                  <a:lnTo>
                    <a:pt x="3584" y="6186"/>
                  </a:lnTo>
                  <a:lnTo>
                    <a:pt x="3415" y="5984"/>
                  </a:lnTo>
                  <a:lnTo>
                    <a:pt x="3009" y="5510"/>
                  </a:lnTo>
                  <a:lnTo>
                    <a:pt x="2637" y="4936"/>
                  </a:lnTo>
                  <a:lnTo>
                    <a:pt x="2265" y="4260"/>
                  </a:lnTo>
                  <a:lnTo>
                    <a:pt x="1893" y="3583"/>
                  </a:lnTo>
                  <a:lnTo>
                    <a:pt x="1488" y="2907"/>
                  </a:lnTo>
                  <a:lnTo>
                    <a:pt x="1082" y="2299"/>
                  </a:lnTo>
                  <a:lnTo>
                    <a:pt x="710" y="1690"/>
                  </a:lnTo>
                  <a:lnTo>
                    <a:pt x="440" y="1150"/>
                  </a:lnTo>
                  <a:lnTo>
                    <a:pt x="305" y="879"/>
                  </a:lnTo>
                  <a:lnTo>
                    <a:pt x="203" y="643"/>
                  </a:lnTo>
                  <a:lnTo>
                    <a:pt x="136" y="440"/>
                  </a:lnTo>
                  <a:lnTo>
                    <a:pt x="68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567;p71">
              <a:extLst>
                <a:ext uri="{FF2B5EF4-FFF2-40B4-BE49-F238E27FC236}">
                  <a16:creationId xmlns:a16="http://schemas.microsoft.com/office/drawing/2014/main" xmlns="" id="{668468AC-3BB7-4FB0-8A2B-50E0DA3AF07A}"/>
                </a:ext>
              </a:extLst>
            </p:cNvPr>
            <p:cNvSpPr/>
            <p:nvPr/>
          </p:nvSpPr>
          <p:spPr>
            <a:xfrm>
              <a:off x="3762250" y="3467225"/>
              <a:ext cx="26200" cy="70175"/>
            </a:xfrm>
            <a:custGeom>
              <a:avLst/>
              <a:gdLst/>
              <a:ahLst/>
              <a:cxnLst/>
              <a:rect l="l" t="t" r="r" b="b"/>
              <a:pathLst>
                <a:path w="1048" h="2807" extrusionOk="0">
                  <a:moveTo>
                    <a:pt x="0" y="0"/>
                  </a:moveTo>
                  <a:lnTo>
                    <a:pt x="101" y="203"/>
                  </a:lnTo>
                  <a:lnTo>
                    <a:pt x="338" y="710"/>
                  </a:lnTo>
                  <a:lnTo>
                    <a:pt x="575" y="1183"/>
                  </a:lnTo>
                  <a:lnTo>
                    <a:pt x="676" y="1420"/>
                  </a:lnTo>
                  <a:lnTo>
                    <a:pt x="744" y="1657"/>
                  </a:lnTo>
                  <a:lnTo>
                    <a:pt x="845" y="1860"/>
                  </a:lnTo>
                  <a:lnTo>
                    <a:pt x="913" y="2164"/>
                  </a:lnTo>
                  <a:lnTo>
                    <a:pt x="947" y="2434"/>
                  </a:lnTo>
                  <a:lnTo>
                    <a:pt x="947" y="2671"/>
                  </a:lnTo>
                  <a:lnTo>
                    <a:pt x="947" y="2738"/>
                  </a:lnTo>
                  <a:lnTo>
                    <a:pt x="845" y="2738"/>
                  </a:lnTo>
                  <a:lnTo>
                    <a:pt x="879" y="2772"/>
                  </a:lnTo>
                  <a:lnTo>
                    <a:pt x="980" y="2806"/>
                  </a:lnTo>
                  <a:lnTo>
                    <a:pt x="1014" y="2671"/>
                  </a:lnTo>
                  <a:lnTo>
                    <a:pt x="1048" y="2434"/>
                  </a:lnTo>
                  <a:lnTo>
                    <a:pt x="1014" y="2130"/>
                  </a:lnTo>
                  <a:lnTo>
                    <a:pt x="980" y="1826"/>
                  </a:lnTo>
                  <a:lnTo>
                    <a:pt x="913" y="1589"/>
                  </a:lnTo>
                  <a:lnTo>
                    <a:pt x="811" y="1353"/>
                  </a:lnTo>
                  <a:lnTo>
                    <a:pt x="710" y="1116"/>
                  </a:lnTo>
                  <a:lnTo>
                    <a:pt x="473" y="643"/>
                  </a:lnTo>
                  <a:lnTo>
                    <a:pt x="169" y="1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568;p71">
              <a:extLst>
                <a:ext uri="{FF2B5EF4-FFF2-40B4-BE49-F238E27FC236}">
                  <a16:creationId xmlns:a16="http://schemas.microsoft.com/office/drawing/2014/main" xmlns="" id="{B203EFEE-F0AE-4FDC-92EE-C19F918F904D}"/>
                </a:ext>
              </a:extLst>
            </p:cNvPr>
            <p:cNvSpPr/>
            <p:nvPr/>
          </p:nvSpPr>
          <p:spPr>
            <a:xfrm>
              <a:off x="3786750" y="3456225"/>
              <a:ext cx="24525" cy="82000"/>
            </a:xfrm>
            <a:custGeom>
              <a:avLst/>
              <a:gdLst/>
              <a:ahLst/>
              <a:cxnLst/>
              <a:rect l="l" t="t" r="r" b="b"/>
              <a:pathLst>
                <a:path w="981" h="3280" extrusionOk="0">
                  <a:moveTo>
                    <a:pt x="0" y="1"/>
                  </a:moveTo>
                  <a:lnTo>
                    <a:pt x="0" y="68"/>
                  </a:lnTo>
                  <a:lnTo>
                    <a:pt x="34" y="271"/>
                  </a:lnTo>
                  <a:lnTo>
                    <a:pt x="271" y="812"/>
                  </a:lnTo>
                  <a:lnTo>
                    <a:pt x="609" y="1623"/>
                  </a:lnTo>
                  <a:lnTo>
                    <a:pt x="710" y="1860"/>
                  </a:lnTo>
                  <a:lnTo>
                    <a:pt x="778" y="2131"/>
                  </a:lnTo>
                  <a:lnTo>
                    <a:pt x="845" y="2435"/>
                  </a:lnTo>
                  <a:lnTo>
                    <a:pt x="879" y="2739"/>
                  </a:lnTo>
                  <a:lnTo>
                    <a:pt x="812" y="3009"/>
                  </a:lnTo>
                  <a:lnTo>
                    <a:pt x="778" y="3178"/>
                  </a:lnTo>
                  <a:lnTo>
                    <a:pt x="744" y="3280"/>
                  </a:lnTo>
                  <a:lnTo>
                    <a:pt x="812" y="3212"/>
                  </a:lnTo>
                  <a:lnTo>
                    <a:pt x="845" y="3145"/>
                  </a:lnTo>
                  <a:lnTo>
                    <a:pt x="879" y="3043"/>
                  </a:lnTo>
                  <a:lnTo>
                    <a:pt x="947" y="2908"/>
                  </a:lnTo>
                  <a:lnTo>
                    <a:pt x="947" y="2739"/>
                  </a:lnTo>
                  <a:lnTo>
                    <a:pt x="981" y="2435"/>
                  </a:lnTo>
                  <a:lnTo>
                    <a:pt x="913" y="2097"/>
                  </a:lnTo>
                  <a:lnTo>
                    <a:pt x="845" y="1826"/>
                  </a:lnTo>
                  <a:lnTo>
                    <a:pt x="744" y="1556"/>
                  </a:lnTo>
                  <a:lnTo>
                    <a:pt x="643" y="1319"/>
                  </a:lnTo>
                  <a:lnTo>
                    <a:pt x="372" y="778"/>
                  </a:lnTo>
                  <a:lnTo>
                    <a:pt x="102" y="2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569;p71">
              <a:extLst>
                <a:ext uri="{FF2B5EF4-FFF2-40B4-BE49-F238E27FC236}">
                  <a16:creationId xmlns:a16="http://schemas.microsoft.com/office/drawing/2014/main" xmlns="" id="{0D347C31-DAF1-4BE9-A6C5-FEE39CFEFC73}"/>
                </a:ext>
              </a:extLst>
            </p:cNvPr>
            <p:cNvSpPr/>
            <p:nvPr/>
          </p:nvSpPr>
          <p:spPr>
            <a:xfrm>
              <a:off x="3670975" y="3181575"/>
              <a:ext cx="66775" cy="191025"/>
            </a:xfrm>
            <a:custGeom>
              <a:avLst/>
              <a:gdLst/>
              <a:ahLst/>
              <a:cxnLst/>
              <a:rect l="l" t="t" r="r" b="b"/>
              <a:pathLst>
                <a:path w="2671" h="7641" extrusionOk="0">
                  <a:moveTo>
                    <a:pt x="1657" y="0"/>
                  </a:moveTo>
                  <a:lnTo>
                    <a:pt x="1758" y="169"/>
                  </a:lnTo>
                  <a:lnTo>
                    <a:pt x="1859" y="372"/>
                  </a:lnTo>
                  <a:lnTo>
                    <a:pt x="1995" y="609"/>
                  </a:lnTo>
                  <a:lnTo>
                    <a:pt x="2130" y="913"/>
                  </a:lnTo>
                  <a:lnTo>
                    <a:pt x="2265" y="1251"/>
                  </a:lnTo>
                  <a:lnTo>
                    <a:pt x="2366" y="1657"/>
                  </a:lnTo>
                  <a:lnTo>
                    <a:pt x="2434" y="2029"/>
                  </a:lnTo>
                  <a:lnTo>
                    <a:pt x="2502" y="2434"/>
                  </a:lnTo>
                  <a:lnTo>
                    <a:pt x="2502" y="2840"/>
                  </a:lnTo>
                  <a:lnTo>
                    <a:pt x="2502" y="3550"/>
                  </a:lnTo>
                  <a:lnTo>
                    <a:pt x="2468" y="3820"/>
                  </a:lnTo>
                  <a:lnTo>
                    <a:pt x="2434" y="4023"/>
                  </a:lnTo>
                  <a:lnTo>
                    <a:pt x="2434" y="4226"/>
                  </a:lnTo>
                  <a:lnTo>
                    <a:pt x="2366" y="4395"/>
                  </a:lnTo>
                  <a:lnTo>
                    <a:pt x="2333" y="4598"/>
                  </a:lnTo>
                  <a:lnTo>
                    <a:pt x="2265" y="4868"/>
                  </a:lnTo>
                  <a:lnTo>
                    <a:pt x="2164" y="5206"/>
                  </a:lnTo>
                  <a:lnTo>
                    <a:pt x="2028" y="5544"/>
                  </a:lnTo>
                  <a:lnTo>
                    <a:pt x="1859" y="5882"/>
                  </a:lnTo>
                  <a:lnTo>
                    <a:pt x="1657" y="6220"/>
                  </a:lnTo>
                  <a:lnTo>
                    <a:pt x="1420" y="6559"/>
                  </a:lnTo>
                  <a:lnTo>
                    <a:pt x="1150" y="6863"/>
                  </a:lnTo>
                  <a:lnTo>
                    <a:pt x="879" y="7099"/>
                  </a:lnTo>
                  <a:lnTo>
                    <a:pt x="609" y="7302"/>
                  </a:lnTo>
                  <a:lnTo>
                    <a:pt x="473" y="7370"/>
                  </a:lnTo>
                  <a:lnTo>
                    <a:pt x="372" y="7437"/>
                  </a:lnTo>
                  <a:lnTo>
                    <a:pt x="169" y="7539"/>
                  </a:lnTo>
                  <a:lnTo>
                    <a:pt x="0" y="7640"/>
                  </a:lnTo>
                  <a:lnTo>
                    <a:pt x="0" y="7640"/>
                  </a:lnTo>
                  <a:lnTo>
                    <a:pt x="169" y="7573"/>
                  </a:lnTo>
                  <a:lnTo>
                    <a:pt x="372" y="7471"/>
                  </a:lnTo>
                  <a:lnTo>
                    <a:pt x="507" y="7437"/>
                  </a:lnTo>
                  <a:lnTo>
                    <a:pt x="642" y="7336"/>
                  </a:lnTo>
                  <a:lnTo>
                    <a:pt x="913" y="7167"/>
                  </a:lnTo>
                  <a:lnTo>
                    <a:pt x="1217" y="6930"/>
                  </a:lnTo>
                  <a:lnTo>
                    <a:pt x="1488" y="6626"/>
                  </a:lnTo>
                  <a:lnTo>
                    <a:pt x="1758" y="6288"/>
                  </a:lnTo>
                  <a:lnTo>
                    <a:pt x="1961" y="5950"/>
                  </a:lnTo>
                  <a:lnTo>
                    <a:pt x="2164" y="5578"/>
                  </a:lnTo>
                  <a:lnTo>
                    <a:pt x="2299" y="5240"/>
                  </a:lnTo>
                  <a:lnTo>
                    <a:pt x="2400" y="4936"/>
                  </a:lnTo>
                  <a:lnTo>
                    <a:pt x="2502" y="4632"/>
                  </a:lnTo>
                  <a:lnTo>
                    <a:pt x="2535" y="4429"/>
                  </a:lnTo>
                  <a:lnTo>
                    <a:pt x="2603" y="4260"/>
                  </a:lnTo>
                  <a:lnTo>
                    <a:pt x="2603" y="4057"/>
                  </a:lnTo>
                  <a:lnTo>
                    <a:pt x="2637" y="3820"/>
                  </a:lnTo>
                  <a:lnTo>
                    <a:pt x="2671" y="3550"/>
                  </a:lnTo>
                  <a:lnTo>
                    <a:pt x="2671" y="3212"/>
                  </a:lnTo>
                  <a:lnTo>
                    <a:pt x="2671" y="2840"/>
                  </a:lnTo>
                  <a:lnTo>
                    <a:pt x="2637" y="2434"/>
                  </a:lnTo>
                  <a:lnTo>
                    <a:pt x="2569" y="2029"/>
                  </a:lnTo>
                  <a:lnTo>
                    <a:pt x="2468" y="1623"/>
                  </a:lnTo>
                  <a:lnTo>
                    <a:pt x="2333" y="1217"/>
                  </a:lnTo>
                  <a:lnTo>
                    <a:pt x="2197" y="879"/>
                  </a:lnTo>
                  <a:lnTo>
                    <a:pt x="2062" y="575"/>
                  </a:lnTo>
                  <a:lnTo>
                    <a:pt x="1893" y="339"/>
                  </a:lnTo>
                  <a:lnTo>
                    <a:pt x="1792" y="16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570;p71">
              <a:extLst>
                <a:ext uri="{FF2B5EF4-FFF2-40B4-BE49-F238E27FC236}">
                  <a16:creationId xmlns:a16="http://schemas.microsoft.com/office/drawing/2014/main" xmlns="" id="{89BDFA8C-60D9-44E6-8D3C-D7234AF4BD21}"/>
                </a:ext>
              </a:extLst>
            </p:cNvPr>
            <p:cNvSpPr/>
            <p:nvPr/>
          </p:nvSpPr>
          <p:spPr>
            <a:xfrm>
              <a:off x="3670975" y="3181575"/>
              <a:ext cx="66775" cy="191025"/>
            </a:xfrm>
            <a:custGeom>
              <a:avLst/>
              <a:gdLst/>
              <a:ahLst/>
              <a:cxnLst/>
              <a:rect l="l" t="t" r="r" b="b"/>
              <a:pathLst>
                <a:path w="2671" h="7641" fill="none" extrusionOk="0">
                  <a:moveTo>
                    <a:pt x="1657" y="0"/>
                  </a:moveTo>
                  <a:lnTo>
                    <a:pt x="1657" y="0"/>
                  </a:lnTo>
                  <a:lnTo>
                    <a:pt x="1792" y="169"/>
                  </a:lnTo>
                  <a:lnTo>
                    <a:pt x="1792" y="169"/>
                  </a:lnTo>
                  <a:lnTo>
                    <a:pt x="1893" y="339"/>
                  </a:lnTo>
                  <a:lnTo>
                    <a:pt x="2062" y="575"/>
                  </a:lnTo>
                  <a:lnTo>
                    <a:pt x="2062" y="575"/>
                  </a:lnTo>
                  <a:lnTo>
                    <a:pt x="2197" y="879"/>
                  </a:lnTo>
                  <a:lnTo>
                    <a:pt x="2333" y="1217"/>
                  </a:lnTo>
                  <a:lnTo>
                    <a:pt x="2468" y="1623"/>
                  </a:lnTo>
                  <a:lnTo>
                    <a:pt x="2569" y="2029"/>
                  </a:lnTo>
                  <a:lnTo>
                    <a:pt x="2569" y="2029"/>
                  </a:lnTo>
                  <a:lnTo>
                    <a:pt x="2637" y="2434"/>
                  </a:lnTo>
                  <a:lnTo>
                    <a:pt x="2671" y="2840"/>
                  </a:lnTo>
                  <a:lnTo>
                    <a:pt x="2671" y="3212"/>
                  </a:lnTo>
                  <a:lnTo>
                    <a:pt x="2671" y="3550"/>
                  </a:lnTo>
                  <a:lnTo>
                    <a:pt x="2671" y="3550"/>
                  </a:lnTo>
                  <a:lnTo>
                    <a:pt x="2637" y="3820"/>
                  </a:lnTo>
                  <a:lnTo>
                    <a:pt x="2603" y="4057"/>
                  </a:lnTo>
                  <a:lnTo>
                    <a:pt x="2603" y="4057"/>
                  </a:lnTo>
                  <a:lnTo>
                    <a:pt x="2603" y="4260"/>
                  </a:lnTo>
                  <a:lnTo>
                    <a:pt x="2603" y="4260"/>
                  </a:lnTo>
                  <a:lnTo>
                    <a:pt x="2535" y="4429"/>
                  </a:lnTo>
                  <a:lnTo>
                    <a:pt x="2535" y="4429"/>
                  </a:lnTo>
                  <a:lnTo>
                    <a:pt x="2502" y="4632"/>
                  </a:lnTo>
                  <a:lnTo>
                    <a:pt x="2400" y="4936"/>
                  </a:lnTo>
                  <a:lnTo>
                    <a:pt x="2400" y="4936"/>
                  </a:lnTo>
                  <a:lnTo>
                    <a:pt x="2299" y="5240"/>
                  </a:lnTo>
                  <a:lnTo>
                    <a:pt x="2164" y="5578"/>
                  </a:lnTo>
                  <a:lnTo>
                    <a:pt x="1961" y="5950"/>
                  </a:lnTo>
                  <a:lnTo>
                    <a:pt x="1758" y="6288"/>
                  </a:lnTo>
                  <a:lnTo>
                    <a:pt x="1758" y="6288"/>
                  </a:lnTo>
                  <a:lnTo>
                    <a:pt x="1488" y="6626"/>
                  </a:lnTo>
                  <a:lnTo>
                    <a:pt x="1217" y="6930"/>
                  </a:lnTo>
                  <a:lnTo>
                    <a:pt x="913" y="7167"/>
                  </a:lnTo>
                  <a:lnTo>
                    <a:pt x="642" y="7336"/>
                  </a:lnTo>
                  <a:lnTo>
                    <a:pt x="642" y="7336"/>
                  </a:lnTo>
                  <a:lnTo>
                    <a:pt x="507" y="7437"/>
                  </a:lnTo>
                  <a:lnTo>
                    <a:pt x="372" y="7471"/>
                  </a:lnTo>
                  <a:lnTo>
                    <a:pt x="372" y="7471"/>
                  </a:lnTo>
                  <a:lnTo>
                    <a:pt x="169" y="7573"/>
                  </a:lnTo>
                  <a:lnTo>
                    <a:pt x="169" y="7573"/>
                  </a:lnTo>
                  <a:lnTo>
                    <a:pt x="0" y="7640"/>
                  </a:lnTo>
                  <a:lnTo>
                    <a:pt x="0" y="7640"/>
                  </a:lnTo>
                  <a:lnTo>
                    <a:pt x="169" y="7539"/>
                  </a:lnTo>
                  <a:lnTo>
                    <a:pt x="169" y="7539"/>
                  </a:lnTo>
                  <a:lnTo>
                    <a:pt x="372" y="7437"/>
                  </a:lnTo>
                  <a:lnTo>
                    <a:pt x="372" y="7437"/>
                  </a:lnTo>
                  <a:lnTo>
                    <a:pt x="473" y="7370"/>
                  </a:lnTo>
                  <a:lnTo>
                    <a:pt x="609" y="7302"/>
                  </a:lnTo>
                  <a:lnTo>
                    <a:pt x="609" y="7302"/>
                  </a:lnTo>
                  <a:lnTo>
                    <a:pt x="879" y="7099"/>
                  </a:lnTo>
                  <a:lnTo>
                    <a:pt x="1150" y="6863"/>
                  </a:lnTo>
                  <a:lnTo>
                    <a:pt x="1420" y="6559"/>
                  </a:lnTo>
                  <a:lnTo>
                    <a:pt x="1657" y="6220"/>
                  </a:lnTo>
                  <a:lnTo>
                    <a:pt x="1657" y="6220"/>
                  </a:lnTo>
                  <a:lnTo>
                    <a:pt x="1859" y="5882"/>
                  </a:lnTo>
                  <a:lnTo>
                    <a:pt x="2028" y="5544"/>
                  </a:lnTo>
                  <a:lnTo>
                    <a:pt x="2164" y="5206"/>
                  </a:lnTo>
                  <a:lnTo>
                    <a:pt x="2265" y="4868"/>
                  </a:lnTo>
                  <a:lnTo>
                    <a:pt x="2265" y="4868"/>
                  </a:lnTo>
                  <a:lnTo>
                    <a:pt x="2333" y="4598"/>
                  </a:lnTo>
                  <a:lnTo>
                    <a:pt x="2366" y="4395"/>
                  </a:lnTo>
                  <a:lnTo>
                    <a:pt x="2366" y="4395"/>
                  </a:lnTo>
                  <a:lnTo>
                    <a:pt x="2434" y="4226"/>
                  </a:lnTo>
                  <a:lnTo>
                    <a:pt x="2434" y="4226"/>
                  </a:lnTo>
                  <a:lnTo>
                    <a:pt x="2434" y="4023"/>
                  </a:lnTo>
                  <a:lnTo>
                    <a:pt x="2434" y="4023"/>
                  </a:lnTo>
                  <a:lnTo>
                    <a:pt x="2468" y="3820"/>
                  </a:lnTo>
                  <a:lnTo>
                    <a:pt x="2502" y="3550"/>
                  </a:lnTo>
                  <a:lnTo>
                    <a:pt x="2502" y="3550"/>
                  </a:lnTo>
                  <a:lnTo>
                    <a:pt x="2502" y="2840"/>
                  </a:lnTo>
                  <a:lnTo>
                    <a:pt x="2502" y="2434"/>
                  </a:lnTo>
                  <a:lnTo>
                    <a:pt x="2434" y="2029"/>
                  </a:lnTo>
                  <a:lnTo>
                    <a:pt x="2434" y="2029"/>
                  </a:lnTo>
                  <a:lnTo>
                    <a:pt x="2366" y="1657"/>
                  </a:lnTo>
                  <a:lnTo>
                    <a:pt x="2265" y="1251"/>
                  </a:lnTo>
                  <a:lnTo>
                    <a:pt x="2130" y="913"/>
                  </a:lnTo>
                  <a:lnTo>
                    <a:pt x="1995" y="609"/>
                  </a:lnTo>
                  <a:lnTo>
                    <a:pt x="1995" y="609"/>
                  </a:lnTo>
                  <a:lnTo>
                    <a:pt x="1859" y="372"/>
                  </a:lnTo>
                  <a:lnTo>
                    <a:pt x="1758" y="169"/>
                  </a:lnTo>
                  <a:lnTo>
                    <a:pt x="1758" y="169"/>
                  </a:lnTo>
                  <a:lnTo>
                    <a:pt x="16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571;p71">
              <a:extLst>
                <a:ext uri="{FF2B5EF4-FFF2-40B4-BE49-F238E27FC236}">
                  <a16:creationId xmlns:a16="http://schemas.microsoft.com/office/drawing/2014/main" xmlns="" id="{D1D7937A-DCE4-40ED-8E5D-D22ABF9521B4}"/>
                </a:ext>
              </a:extLst>
            </p:cNvPr>
            <p:cNvSpPr/>
            <p:nvPr/>
          </p:nvSpPr>
          <p:spPr>
            <a:xfrm>
              <a:off x="3411525" y="3197625"/>
              <a:ext cx="113250" cy="199475"/>
            </a:xfrm>
            <a:custGeom>
              <a:avLst/>
              <a:gdLst/>
              <a:ahLst/>
              <a:cxnLst/>
              <a:rect l="l" t="t" r="r" b="b"/>
              <a:pathLst>
                <a:path w="4530" h="7979" extrusionOk="0">
                  <a:moveTo>
                    <a:pt x="473" y="1"/>
                  </a:moveTo>
                  <a:lnTo>
                    <a:pt x="406" y="204"/>
                  </a:lnTo>
                  <a:lnTo>
                    <a:pt x="304" y="440"/>
                  </a:lnTo>
                  <a:lnTo>
                    <a:pt x="203" y="778"/>
                  </a:lnTo>
                  <a:lnTo>
                    <a:pt x="102" y="1150"/>
                  </a:lnTo>
                  <a:lnTo>
                    <a:pt x="34" y="1556"/>
                  </a:lnTo>
                  <a:lnTo>
                    <a:pt x="0" y="2029"/>
                  </a:lnTo>
                  <a:lnTo>
                    <a:pt x="0" y="2502"/>
                  </a:lnTo>
                  <a:lnTo>
                    <a:pt x="34" y="2976"/>
                  </a:lnTo>
                  <a:lnTo>
                    <a:pt x="102" y="3415"/>
                  </a:lnTo>
                  <a:lnTo>
                    <a:pt x="169" y="3854"/>
                  </a:lnTo>
                  <a:lnTo>
                    <a:pt x="304" y="4226"/>
                  </a:lnTo>
                  <a:lnTo>
                    <a:pt x="406" y="4531"/>
                  </a:lnTo>
                  <a:lnTo>
                    <a:pt x="507" y="4767"/>
                  </a:lnTo>
                  <a:lnTo>
                    <a:pt x="609" y="4970"/>
                  </a:lnTo>
                  <a:lnTo>
                    <a:pt x="710" y="5173"/>
                  </a:lnTo>
                  <a:lnTo>
                    <a:pt x="845" y="5376"/>
                  </a:lnTo>
                  <a:lnTo>
                    <a:pt x="1014" y="5646"/>
                  </a:lnTo>
                  <a:lnTo>
                    <a:pt x="1251" y="5950"/>
                  </a:lnTo>
                  <a:lnTo>
                    <a:pt x="1521" y="6288"/>
                  </a:lnTo>
                  <a:lnTo>
                    <a:pt x="1859" y="6593"/>
                  </a:lnTo>
                  <a:lnTo>
                    <a:pt x="2231" y="6931"/>
                  </a:lnTo>
                  <a:lnTo>
                    <a:pt x="2637" y="7201"/>
                  </a:lnTo>
                  <a:lnTo>
                    <a:pt x="3009" y="7404"/>
                  </a:lnTo>
                  <a:lnTo>
                    <a:pt x="3414" y="7607"/>
                  </a:lnTo>
                  <a:lnTo>
                    <a:pt x="3752" y="7742"/>
                  </a:lnTo>
                  <a:lnTo>
                    <a:pt x="4057" y="7843"/>
                  </a:lnTo>
                  <a:lnTo>
                    <a:pt x="4327" y="7911"/>
                  </a:lnTo>
                  <a:lnTo>
                    <a:pt x="4530" y="7979"/>
                  </a:lnTo>
                  <a:lnTo>
                    <a:pt x="4327" y="7877"/>
                  </a:lnTo>
                  <a:lnTo>
                    <a:pt x="3786" y="7674"/>
                  </a:lnTo>
                  <a:lnTo>
                    <a:pt x="3448" y="7539"/>
                  </a:lnTo>
                  <a:lnTo>
                    <a:pt x="3076" y="7336"/>
                  </a:lnTo>
                  <a:lnTo>
                    <a:pt x="2671" y="7100"/>
                  </a:lnTo>
                  <a:lnTo>
                    <a:pt x="2299" y="6829"/>
                  </a:lnTo>
                  <a:lnTo>
                    <a:pt x="1961" y="6525"/>
                  </a:lnTo>
                  <a:lnTo>
                    <a:pt x="1657" y="6187"/>
                  </a:lnTo>
                  <a:lnTo>
                    <a:pt x="1352" y="5849"/>
                  </a:lnTo>
                  <a:lnTo>
                    <a:pt x="1150" y="5545"/>
                  </a:lnTo>
                  <a:lnTo>
                    <a:pt x="980" y="5274"/>
                  </a:lnTo>
                  <a:lnTo>
                    <a:pt x="845" y="5071"/>
                  </a:lnTo>
                  <a:lnTo>
                    <a:pt x="744" y="4902"/>
                  </a:lnTo>
                  <a:lnTo>
                    <a:pt x="676" y="4700"/>
                  </a:lnTo>
                  <a:lnTo>
                    <a:pt x="575" y="4463"/>
                  </a:lnTo>
                  <a:lnTo>
                    <a:pt x="440" y="4159"/>
                  </a:lnTo>
                  <a:lnTo>
                    <a:pt x="338" y="3821"/>
                  </a:lnTo>
                  <a:lnTo>
                    <a:pt x="237" y="3415"/>
                  </a:lnTo>
                  <a:lnTo>
                    <a:pt x="169" y="2942"/>
                  </a:lnTo>
                  <a:lnTo>
                    <a:pt x="102" y="2502"/>
                  </a:lnTo>
                  <a:lnTo>
                    <a:pt x="102" y="2029"/>
                  </a:lnTo>
                  <a:lnTo>
                    <a:pt x="135" y="1556"/>
                  </a:lnTo>
                  <a:lnTo>
                    <a:pt x="203" y="1150"/>
                  </a:lnTo>
                  <a:lnTo>
                    <a:pt x="271" y="778"/>
                  </a:lnTo>
                  <a:lnTo>
                    <a:pt x="440" y="237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572;p71">
              <a:extLst>
                <a:ext uri="{FF2B5EF4-FFF2-40B4-BE49-F238E27FC236}">
                  <a16:creationId xmlns:a16="http://schemas.microsoft.com/office/drawing/2014/main" xmlns="" id="{B7CA8217-C0DF-4A5E-A129-792AE289C21A}"/>
                </a:ext>
              </a:extLst>
            </p:cNvPr>
            <p:cNvSpPr/>
            <p:nvPr/>
          </p:nvSpPr>
          <p:spPr>
            <a:xfrm>
              <a:off x="3411525" y="3197625"/>
              <a:ext cx="113250" cy="199475"/>
            </a:xfrm>
            <a:custGeom>
              <a:avLst/>
              <a:gdLst/>
              <a:ahLst/>
              <a:cxnLst/>
              <a:rect l="l" t="t" r="r" b="b"/>
              <a:pathLst>
                <a:path w="4530" h="7979" fill="none" extrusionOk="0">
                  <a:moveTo>
                    <a:pt x="4530" y="7979"/>
                  </a:moveTo>
                  <a:lnTo>
                    <a:pt x="4530" y="7979"/>
                  </a:lnTo>
                  <a:lnTo>
                    <a:pt x="4327" y="7911"/>
                  </a:lnTo>
                  <a:lnTo>
                    <a:pt x="4327" y="7911"/>
                  </a:lnTo>
                  <a:lnTo>
                    <a:pt x="4057" y="7843"/>
                  </a:lnTo>
                  <a:lnTo>
                    <a:pt x="3752" y="7742"/>
                  </a:lnTo>
                  <a:lnTo>
                    <a:pt x="3752" y="7742"/>
                  </a:lnTo>
                  <a:lnTo>
                    <a:pt x="3414" y="7607"/>
                  </a:lnTo>
                  <a:lnTo>
                    <a:pt x="3009" y="7404"/>
                  </a:lnTo>
                  <a:lnTo>
                    <a:pt x="2637" y="7201"/>
                  </a:lnTo>
                  <a:lnTo>
                    <a:pt x="2231" y="6931"/>
                  </a:lnTo>
                  <a:lnTo>
                    <a:pt x="2231" y="6931"/>
                  </a:lnTo>
                  <a:lnTo>
                    <a:pt x="1859" y="6593"/>
                  </a:lnTo>
                  <a:lnTo>
                    <a:pt x="1521" y="6288"/>
                  </a:lnTo>
                  <a:lnTo>
                    <a:pt x="1251" y="5950"/>
                  </a:lnTo>
                  <a:lnTo>
                    <a:pt x="1014" y="5646"/>
                  </a:lnTo>
                  <a:lnTo>
                    <a:pt x="1014" y="5646"/>
                  </a:lnTo>
                  <a:lnTo>
                    <a:pt x="845" y="5376"/>
                  </a:lnTo>
                  <a:lnTo>
                    <a:pt x="710" y="5173"/>
                  </a:lnTo>
                  <a:lnTo>
                    <a:pt x="710" y="5173"/>
                  </a:lnTo>
                  <a:lnTo>
                    <a:pt x="609" y="4970"/>
                  </a:lnTo>
                  <a:lnTo>
                    <a:pt x="609" y="4970"/>
                  </a:lnTo>
                  <a:lnTo>
                    <a:pt x="507" y="4767"/>
                  </a:lnTo>
                  <a:lnTo>
                    <a:pt x="507" y="4767"/>
                  </a:lnTo>
                  <a:lnTo>
                    <a:pt x="406" y="4531"/>
                  </a:lnTo>
                  <a:lnTo>
                    <a:pt x="304" y="4226"/>
                  </a:lnTo>
                  <a:lnTo>
                    <a:pt x="304" y="4226"/>
                  </a:lnTo>
                  <a:lnTo>
                    <a:pt x="169" y="3854"/>
                  </a:lnTo>
                  <a:lnTo>
                    <a:pt x="102" y="3415"/>
                  </a:lnTo>
                  <a:lnTo>
                    <a:pt x="34" y="2976"/>
                  </a:lnTo>
                  <a:lnTo>
                    <a:pt x="0" y="2502"/>
                  </a:lnTo>
                  <a:lnTo>
                    <a:pt x="0" y="2502"/>
                  </a:lnTo>
                  <a:lnTo>
                    <a:pt x="0" y="2029"/>
                  </a:lnTo>
                  <a:lnTo>
                    <a:pt x="34" y="1556"/>
                  </a:lnTo>
                  <a:lnTo>
                    <a:pt x="102" y="1150"/>
                  </a:lnTo>
                  <a:lnTo>
                    <a:pt x="203" y="778"/>
                  </a:lnTo>
                  <a:lnTo>
                    <a:pt x="203" y="778"/>
                  </a:lnTo>
                  <a:lnTo>
                    <a:pt x="304" y="440"/>
                  </a:lnTo>
                  <a:lnTo>
                    <a:pt x="406" y="204"/>
                  </a:lnTo>
                  <a:lnTo>
                    <a:pt x="406" y="204"/>
                  </a:lnTo>
                  <a:lnTo>
                    <a:pt x="473" y="1"/>
                  </a:lnTo>
                  <a:lnTo>
                    <a:pt x="473" y="1"/>
                  </a:lnTo>
                  <a:lnTo>
                    <a:pt x="440" y="237"/>
                  </a:lnTo>
                  <a:lnTo>
                    <a:pt x="271" y="778"/>
                  </a:lnTo>
                  <a:lnTo>
                    <a:pt x="271" y="778"/>
                  </a:lnTo>
                  <a:lnTo>
                    <a:pt x="203" y="1150"/>
                  </a:lnTo>
                  <a:lnTo>
                    <a:pt x="135" y="1556"/>
                  </a:lnTo>
                  <a:lnTo>
                    <a:pt x="102" y="2029"/>
                  </a:lnTo>
                  <a:lnTo>
                    <a:pt x="102" y="2502"/>
                  </a:lnTo>
                  <a:lnTo>
                    <a:pt x="102" y="2502"/>
                  </a:lnTo>
                  <a:lnTo>
                    <a:pt x="169" y="2942"/>
                  </a:lnTo>
                  <a:lnTo>
                    <a:pt x="237" y="3415"/>
                  </a:lnTo>
                  <a:lnTo>
                    <a:pt x="338" y="3821"/>
                  </a:lnTo>
                  <a:lnTo>
                    <a:pt x="440" y="4159"/>
                  </a:lnTo>
                  <a:lnTo>
                    <a:pt x="440" y="4159"/>
                  </a:lnTo>
                  <a:lnTo>
                    <a:pt x="575" y="4463"/>
                  </a:lnTo>
                  <a:lnTo>
                    <a:pt x="676" y="4700"/>
                  </a:lnTo>
                  <a:lnTo>
                    <a:pt x="676" y="4700"/>
                  </a:lnTo>
                  <a:lnTo>
                    <a:pt x="744" y="4902"/>
                  </a:lnTo>
                  <a:lnTo>
                    <a:pt x="744" y="4902"/>
                  </a:lnTo>
                  <a:lnTo>
                    <a:pt x="845" y="5071"/>
                  </a:lnTo>
                  <a:lnTo>
                    <a:pt x="845" y="5071"/>
                  </a:lnTo>
                  <a:lnTo>
                    <a:pt x="980" y="5274"/>
                  </a:lnTo>
                  <a:lnTo>
                    <a:pt x="1150" y="5545"/>
                  </a:lnTo>
                  <a:lnTo>
                    <a:pt x="1150" y="5545"/>
                  </a:lnTo>
                  <a:lnTo>
                    <a:pt x="1352" y="5849"/>
                  </a:lnTo>
                  <a:lnTo>
                    <a:pt x="1657" y="6187"/>
                  </a:lnTo>
                  <a:lnTo>
                    <a:pt x="1961" y="6525"/>
                  </a:lnTo>
                  <a:lnTo>
                    <a:pt x="2299" y="6829"/>
                  </a:lnTo>
                  <a:lnTo>
                    <a:pt x="2299" y="6829"/>
                  </a:lnTo>
                  <a:lnTo>
                    <a:pt x="2671" y="7100"/>
                  </a:lnTo>
                  <a:lnTo>
                    <a:pt x="3076" y="7336"/>
                  </a:lnTo>
                  <a:lnTo>
                    <a:pt x="3448" y="7539"/>
                  </a:lnTo>
                  <a:lnTo>
                    <a:pt x="3786" y="7674"/>
                  </a:lnTo>
                  <a:lnTo>
                    <a:pt x="3786" y="7674"/>
                  </a:lnTo>
                  <a:lnTo>
                    <a:pt x="4327" y="7877"/>
                  </a:lnTo>
                  <a:lnTo>
                    <a:pt x="4530" y="79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573;p71">
              <a:extLst>
                <a:ext uri="{FF2B5EF4-FFF2-40B4-BE49-F238E27FC236}">
                  <a16:creationId xmlns:a16="http://schemas.microsoft.com/office/drawing/2014/main" xmlns="" id="{C9C53B94-A4AF-4D75-A0A9-10B919172001}"/>
                </a:ext>
              </a:extLst>
            </p:cNvPr>
            <p:cNvSpPr/>
            <p:nvPr/>
          </p:nvSpPr>
          <p:spPr>
            <a:xfrm>
              <a:off x="3218825" y="2447175"/>
              <a:ext cx="597525" cy="654975"/>
            </a:xfrm>
            <a:custGeom>
              <a:avLst/>
              <a:gdLst/>
              <a:ahLst/>
              <a:cxnLst/>
              <a:rect l="l" t="t" r="r" b="b"/>
              <a:pathLst>
                <a:path w="23901" h="26199" extrusionOk="0">
                  <a:moveTo>
                    <a:pt x="10074" y="0"/>
                  </a:moveTo>
                  <a:lnTo>
                    <a:pt x="17444" y="21568"/>
                  </a:lnTo>
                  <a:lnTo>
                    <a:pt x="9196" y="22041"/>
                  </a:lnTo>
                  <a:lnTo>
                    <a:pt x="9196" y="22041"/>
                  </a:lnTo>
                  <a:lnTo>
                    <a:pt x="9229" y="21906"/>
                  </a:lnTo>
                  <a:lnTo>
                    <a:pt x="9263" y="21770"/>
                  </a:lnTo>
                  <a:lnTo>
                    <a:pt x="9263" y="21635"/>
                  </a:lnTo>
                  <a:lnTo>
                    <a:pt x="9229" y="21466"/>
                  </a:lnTo>
                  <a:lnTo>
                    <a:pt x="9128" y="21162"/>
                  </a:lnTo>
                  <a:lnTo>
                    <a:pt x="8959" y="20858"/>
                  </a:lnTo>
                  <a:lnTo>
                    <a:pt x="8722" y="20554"/>
                  </a:lnTo>
                  <a:lnTo>
                    <a:pt x="8418" y="20215"/>
                  </a:lnTo>
                  <a:lnTo>
                    <a:pt x="8080" y="19911"/>
                  </a:lnTo>
                  <a:lnTo>
                    <a:pt x="7742" y="19607"/>
                  </a:lnTo>
                  <a:lnTo>
                    <a:pt x="7370" y="19337"/>
                  </a:lnTo>
                  <a:lnTo>
                    <a:pt x="6964" y="19100"/>
                  </a:lnTo>
                  <a:lnTo>
                    <a:pt x="6593" y="18863"/>
                  </a:lnTo>
                  <a:lnTo>
                    <a:pt x="6221" y="18694"/>
                  </a:lnTo>
                  <a:lnTo>
                    <a:pt x="5883" y="18525"/>
                  </a:lnTo>
                  <a:lnTo>
                    <a:pt x="5612" y="18458"/>
                  </a:lnTo>
                  <a:lnTo>
                    <a:pt x="5342" y="18390"/>
                  </a:lnTo>
                  <a:lnTo>
                    <a:pt x="5173" y="18390"/>
                  </a:lnTo>
                  <a:lnTo>
                    <a:pt x="5038" y="18458"/>
                  </a:lnTo>
                  <a:lnTo>
                    <a:pt x="4970" y="18525"/>
                  </a:lnTo>
                  <a:lnTo>
                    <a:pt x="4936" y="18627"/>
                  </a:lnTo>
                  <a:lnTo>
                    <a:pt x="4970" y="18762"/>
                  </a:lnTo>
                  <a:lnTo>
                    <a:pt x="5004" y="18863"/>
                  </a:lnTo>
                  <a:lnTo>
                    <a:pt x="5071" y="18999"/>
                  </a:lnTo>
                  <a:lnTo>
                    <a:pt x="5308" y="19303"/>
                  </a:lnTo>
                  <a:lnTo>
                    <a:pt x="5578" y="19573"/>
                  </a:lnTo>
                  <a:lnTo>
                    <a:pt x="5815" y="19776"/>
                  </a:lnTo>
                  <a:lnTo>
                    <a:pt x="6052" y="20013"/>
                  </a:lnTo>
                  <a:lnTo>
                    <a:pt x="5409" y="19810"/>
                  </a:lnTo>
                  <a:lnTo>
                    <a:pt x="4700" y="19607"/>
                  </a:lnTo>
                  <a:lnTo>
                    <a:pt x="3888" y="19370"/>
                  </a:lnTo>
                  <a:lnTo>
                    <a:pt x="3009" y="19168"/>
                  </a:lnTo>
                  <a:lnTo>
                    <a:pt x="2130" y="18999"/>
                  </a:lnTo>
                  <a:lnTo>
                    <a:pt x="1759" y="18965"/>
                  </a:lnTo>
                  <a:lnTo>
                    <a:pt x="1421" y="18931"/>
                  </a:lnTo>
                  <a:lnTo>
                    <a:pt x="1116" y="18931"/>
                  </a:lnTo>
                  <a:lnTo>
                    <a:pt x="880" y="18965"/>
                  </a:lnTo>
                  <a:lnTo>
                    <a:pt x="508" y="19134"/>
                  </a:lnTo>
                  <a:lnTo>
                    <a:pt x="339" y="19201"/>
                  </a:lnTo>
                  <a:lnTo>
                    <a:pt x="237" y="19337"/>
                  </a:lnTo>
                  <a:lnTo>
                    <a:pt x="136" y="19438"/>
                  </a:lnTo>
                  <a:lnTo>
                    <a:pt x="35" y="19573"/>
                  </a:lnTo>
                  <a:lnTo>
                    <a:pt x="1" y="19742"/>
                  </a:lnTo>
                  <a:lnTo>
                    <a:pt x="1" y="19911"/>
                  </a:lnTo>
                  <a:lnTo>
                    <a:pt x="35" y="20114"/>
                  </a:lnTo>
                  <a:lnTo>
                    <a:pt x="102" y="20317"/>
                  </a:lnTo>
                  <a:lnTo>
                    <a:pt x="204" y="20520"/>
                  </a:lnTo>
                  <a:lnTo>
                    <a:pt x="339" y="20790"/>
                  </a:lnTo>
                  <a:lnTo>
                    <a:pt x="542" y="21027"/>
                  </a:lnTo>
                  <a:lnTo>
                    <a:pt x="778" y="21331"/>
                  </a:lnTo>
                  <a:lnTo>
                    <a:pt x="1049" y="21635"/>
                  </a:lnTo>
                  <a:lnTo>
                    <a:pt x="1387" y="21973"/>
                  </a:lnTo>
                  <a:lnTo>
                    <a:pt x="1759" y="22278"/>
                  </a:lnTo>
                  <a:lnTo>
                    <a:pt x="2130" y="22548"/>
                  </a:lnTo>
                  <a:lnTo>
                    <a:pt x="2502" y="22785"/>
                  </a:lnTo>
                  <a:lnTo>
                    <a:pt x="2874" y="22954"/>
                  </a:lnTo>
                  <a:lnTo>
                    <a:pt x="3246" y="23123"/>
                  </a:lnTo>
                  <a:lnTo>
                    <a:pt x="3618" y="23224"/>
                  </a:lnTo>
                  <a:lnTo>
                    <a:pt x="3956" y="23292"/>
                  </a:lnTo>
                  <a:lnTo>
                    <a:pt x="4294" y="23359"/>
                  </a:lnTo>
                  <a:lnTo>
                    <a:pt x="4902" y="23427"/>
                  </a:lnTo>
                  <a:lnTo>
                    <a:pt x="5342" y="23427"/>
                  </a:lnTo>
                  <a:lnTo>
                    <a:pt x="5781" y="23393"/>
                  </a:lnTo>
                  <a:lnTo>
                    <a:pt x="6255" y="23562"/>
                  </a:lnTo>
                  <a:lnTo>
                    <a:pt x="7641" y="23968"/>
                  </a:lnTo>
                  <a:lnTo>
                    <a:pt x="9635" y="24542"/>
                  </a:lnTo>
                  <a:lnTo>
                    <a:pt x="10784" y="24880"/>
                  </a:lnTo>
                  <a:lnTo>
                    <a:pt x="12035" y="25185"/>
                  </a:lnTo>
                  <a:lnTo>
                    <a:pt x="13320" y="25455"/>
                  </a:lnTo>
                  <a:lnTo>
                    <a:pt x="14638" y="25726"/>
                  </a:lnTo>
                  <a:lnTo>
                    <a:pt x="15923" y="25928"/>
                  </a:lnTo>
                  <a:lnTo>
                    <a:pt x="17173" y="26097"/>
                  </a:lnTo>
                  <a:lnTo>
                    <a:pt x="18357" y="26165"/>
                  </a:lnTo>
                  <a:lnTo>
                    <a:pt x="18897" y="26199"/>
                  </a:lnTo>
                  <a:lnTo>
                    <a:pt x="19438" y="26165"/>
                  </a:lnTo>
                  <a:lnTo>
                    <a:pt x="19945" y="26131"/>
                  </a:lnTo>
                  <a:lnTo>
                    <a:pt x="20419" y="26064"/>
                  </a:lnTo>
                  <a:lnTo>
                    <a:pt x="20824" y="25996"/>
                  </a:lnTo>
                  <a:lnTo>
                    <a:pt x="21230" y="25861"/>
                  </a:lnTo>
                  <a:lnTo>
                    <a:pt x="21872" y="25590"/>
                  </a:lnTo>
                  <a:lnTo>
                    <a:pt x="22447" y="25320"/>
                  </a:lnTo>
                  <a:lnTo>
                    <a:pt x="22886" y="25050"/>
                  </a:lnTo>
                  <a:lnTo>
                    <a:pt x="23224" y="24745"/>
                  </a:lnTo>
                  <a:lnTo>
                    <a:pt x="23495" y="24475"/>
                  </a:lnTo>
                  <a:lnTo>
                    <a:pt x="23698" y="24204"/>
                  </a:lnTo>
                  <a:lnTo>
                    <a:pt x="23833" y="23934"/>
                  </a:lnTo>
                  <a:lnTo>
                    <a:pt x="23901" y="23664"/>
                  </a:lnTo>
                  <a:lnTo>
                    <a:pt x="23901" y="23393"/>
                  </a:lnTo>
                  <a:lnTo>
                    <a:pt x="23901" y="23123"/>
                  </a:lnTo>
                  <a:lnTo>
                    <a:pt x="23833" y="22582"/>
                  </a:lnTo>
                  <a:lnTo>
                    <a:pt x="23732" y="22075"/>
                  </a:lnTo>
                  <a:lnTo>
                    <a:pt x="23698" y="21804"/>
                  </a:lnTo>
                  <a:lnTo>
                    <a:pt x="23664" y="21534"/>
                  </a:lnTo>
                  <a:lnTo>
                    <a:pt x="23630" y="21162"/>
                  </a:lnTo>
                  <a:lnTo>
                    <a:pt x="23461" y="20554"/>
                  </a:lnTo>
                  <a:lnTo>
                    <a:pt x="23191" y="19708"/>
                  </a:lnTo>
                  <a:lnTo>
                    <a:pt x="22853" y="18728"/>
                  </a:lnTo>
                  <a:lnTo>
                    <a:pt x="21974" y="16328"/>
                  </a:lnTo>
                  <a:lnTo>
                    <a:pt x="20892" y="13624"/>
                  </a:lnTo>
                  <a:lnTo>
                    <a:pt x="19709" y="10784"/>
                  </a:lnTo>
                  <a:lnTo>
                    <a:pt x="18526" y="8080"/>
                  </a:lnTo>
                  <a:lnTo>
                    <a:pt x="17951" y="6829"/>
                  </a:lnTo>
                  <a:lnTo>
                    <a:pt x="17410" y="5713"/>
                  </a:lnTo>
                  <a:lnTo>
                    <a:pt x="16937" y="4767"/>
                  </a:lnTo>
                  <a:lnTo>
                    <a:pt x="16497" y="3989"/>
                  </a:lnTo>
                  <a:lnTo>
                    <a:pt x="16092" y="3347"/>
                  </a:lnTo>
                  <a:lnTo>
                    <a:pt x="15618" y="2772"/>
                  </a:lnTo>
                  <a:lnTo>
                    <a:pt x="15145" y="2265"/>
                  </a:lnTo>
                  <a:lnTo>
                    <a:pt x="14672" y="1826"/>
                  </a:lnTo>
                  <a:lnTo>
                    <a:pt x="14165" y="1454"/>
                  </a:lnTo>
                  <a:lnTo>
                    <a:pt x="13624" y="1116"/>
                  </a:lnTo>
                  <a:lnTo>
                    <a:pt x="13117" y="846"/>
                  </a:lnTo>
                  <a:lnTo>
                    <a:pt x="12644" y="609"/>
                  </a:lnTo>
                  <a:lnTo>
                    <a:pt x="12170" y="440"/>
                  </a:lnTo>
                  <a:lnTo>
                    <a:pt x="11697" y="305"/>
                  </a:lnTo>
                  <a:lnTo>
                    <a:pt x="11291" y="170"/>
                  </a:lnTo>
                  <a:lnTo>
                    <a:pt x="10920" y="102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574;p71">
              <a:extLst>
                <a:ext uri="{FF2B5EF4-FFF2-40B4-BE49-F238E27FC236}">
                  <a16:creationId xmlns:a16="http://schemas.microsoft.com/office/drawing/2014/main" xmlns="" id="{E6A67E75-2ABE-487C-957F-BDF1733A26E2}"/>
                </a:ext>
              </a:extLst>
            </p:cNvPr>
            <p:cNvSpPr/>
            <p:nvPr/>
          </p:nvSpPr>
          <p:spPr>
            <a:xfrm>
              <a:off x="3218825" y="2447175"/>
              <a:ext cx="597525" cy="654975"/>
            </a:xfrm>
            <a:custGeom>
              <a:avLst/>
              <a:gdLst/>
              <a:ahLst/>
              <a:cxnLst/>
              <a:rect l="l" t="t" r="r" b="b"/>
              <a:pathLst>
                <a:path w="23901" h="26199" fill="none" extrusionOk="0">
                  <a:moveTo>
                    <a:pt x="10074" y="0"/>
                  </a:moveTo>
                  <a:lnTo>
                    <a:pt x="10074" y="0"/>
                  </a:lnTo>
                  <a:lnTo>
                    <a:pt x="10345" y="0"/>
                  </a:lnTo>
                  <a:lnTo>
                    <a:pt x="10920" y="102"/>
                  </a:lnTo>
                  <a:lnTo>
                    <a:pt x="11291" y="170"/>
                  </a:lnTo>
                  <a:lnTo>
                    <a:pt x="11697" y="305"/>
                  </a:lnTo>
                  <a:lnTo>
                    <a:pt x="12170" y="440"/>
                  </a:lnTo>
                  <a:lnTo>
                    <a:pt x="12644" y="609"/>
                  </a:lnTo>
                  <a:lnTo>
                    <a:pt x="13117" y="846"/>
                  </a:lnTo>
                  <a:lnTo>
                    <a:pt x="13624" y="1116"/>
                  </a:lnTo>
                  <a:lnTo>
                    <a:pt x="14165" y="1454"/>
                  </a:lnTo>
                  <a:lnTo>
                    <a:pt x="14672" y="1826"/>
                  </a:lnTo>
                  <a:lnTo>
                    <a:pt x="15145" y="2265"/>
                  </a:lnTo>
                  <a:lnTo>
                    <a:pt x="15618" y="2772"/>
                  </a:lnTo>
                  <a:lnTo>
                    <a:pt x="16092" y="3347"/>
                  </a:lnTo>
                  <a:lnTo>
                    <a:pt x="16497" y="3989"/>
                  </a:lnTo>
                  <a:lnTo>
                    <a:pt x="16497" y="3989"/>
                  </a:lnTo>
                  <a:lnTo>
                    <a:pt x="16937" y="4767"/>
                  </a:lnTo>
                  <a:lnTo>
                    <a:pt x="17410" y="5713"/>
                  </a:lnTo>
                  <a:lnTo>
                    <a:pt x="17951" y="6829"/>
                  </a:lnTo>
                  <a:lnTo>
                    <a:pt x="18526" y="8080"/>
                  </a:lnTo>
                  <a:lnTo>
                    <a:pt x="19709" y="10784"/>
                  </a:lnTo>
                  <a:lnTo>
                    <a:pt x="20892" y="13624"/>
                  </a:lnTo>
                  <a:lnTo>
                    <a:pt x="21974" y="16328"/>
                  </a:lnTo>
                  <a:lnTo>
                    <a:pt x="22853" y="18728"/>
                  </a:lnTo>
                  <a:lnTo>
                    <a:pt x="23191" y="19708"/>
                  </a:lnTo>
                  <a:lnTo>
                    <a:pt x="23461" y="20554"/>
                  </a:lnTo>
                  <a:lnTo>
                    <a:pt x="23630" y="21162"/>
                  </a:lnTo>
                  <a:lnTo>
                    <a:pt x="23664" y="21534"/>
                  </a:lnTo>
                  <a:lnTo>
                    <a:pt x="23664" y="21534"/>
                  </a:lnTo>
                  <a:lnTo>
                    <a:pt x="23698" y="21804"/>
                  </a:lnTo>
                  <a:lnTo>
                    <a:pt x="23732" y="22075"/>
                  </a:lnTo>
                  <a:lnTo>
                    <a:pt x="23833" y="22582"/>
                  </a:lnTo>
                  <a:lnTo>
                    <a:pt x="23901" y="23123"/>
                  </a:lnTo>
                  <a:lnTo>
                    <a:pt x="23901" y="23393"/>
                  </a:lnTo>
                  <a:lnTo>
                    <a:pt x="23901" y="23664"/>
                  </a:lnTo>
                  <a:lnTo>
                    <a:pt x="23833" y="23934"/>
                  </a:lnTo>
                  <a:lnTo>
                    <a:pt x="23698" y="24204"/>
                  </a:lnTo>
                  <a:lnTo>
                    <a:pt x="23495" y="24475"/>
                  </a:lnTo>
                  <a:lnTo>
                    <a:pt x="23224" y="24745"/>
                  </a:lnTo>
                  <a:lnTo>
                    <a:pt x="22886" y="25050"/>
                  </a:lnTo>
                  <a:lnTo>
                    <a:pt x="22447" y="25320"/>
                  </a:lnTo>
                  <a:lnTo>
                    <a:pt x="21872" y="25590"/>
                  </a:lnTo>
                  <a:lnTo>
                    <a:pt x="21230" y="25861"/>
                  </a:lnTo>
                  <a:lnTo>
                    <a:pt x="21230" y="25861"/>
                  </a:lnTo>
                  <a:lnTo>
                    <a:pt x="20824" y="25996"/>
                  </a:lnTo>
                  <a:lnTo>
                    <a:pt x="20419" y="26064"/>
                  </a:lnTo>
                  <a:lnTo>
                    <a:pt x="19945" y="26131"/>
                  </a:lnTo>
                  <a:lnTo>
                    <a:pt x="19438" y="26165"/>
                  </a:lnTo>
                  <a:lnTo>
                    <a:pt x="18897" y="26199"/>
                  </a:lnTo>
                  <a:lnTo>
                    <a:pt x="18357" y="26165"/>
                  </a:lnTo>
                  <a:lnTo>
                    <a:pt x="17173" y="26097"/>
                  </a:lnTo>
                  <a:lnTo>
                    <a:pt x="15923" y="25928"/>
                  </a:lnTo>
                  <a:lnTo>
                    <a:pt x="14638" y="25726"/>
                  </a:lnTo>
                  <a:lnTo>
                    <a:pt x="13320" y="25455"/>
                  </a:lnTo>
                  <a:lnTo>
                    <a:pt x="12035" y="25185"/>
                  </a:lnTo>
                  <a:lnTo>
                    <a:pt x="10784" y="24880"/>
                  </a:lnTo>
                  <a:lnTo>
                    <a:pt x="9635" y="24542"/>
                  </a:lnTo>
                  <a:lnTo>
                    <a:pt x="7641" y="23968"/>
                  </a:lnTo>
                  <a:lnTo>
                    <a:pt x="6255" y="23562"/>
                  </a:lnTo>
                  <a:lnTo>
                    <a:pt x="5781" y="23393"/>
                  </a:lnTo>
                  <a:lnTo>
                    <a:pt x="5781" y="23393"/>
                  </a:lnTo>
                  <a:lnTo>
                    <a:pt x="5342" y="23427"/>
                  </a:lnTo>
                  <a:lnTo>
                    <a:pt x="4902" y="23427"/>
                  </a:lnTo>
                  <a:lnTo>
                    <a:pt x="4294" y="23359"/>
                  </a:lnTo>
                  <a:lnTo>
                    <a:pt x="3956" y="23292"/>
                  </a:lnTo>
                  <a:lnTo>
                    <a:pt x="3618" y="23224"/>
                  </a:lnTo>
                  <a:lnTo>
                    <a:pt x="3246" y="23123"/>
                  </a:lnTo>
                  <a:lnTo>
                    <a:pt x="2874" y="22954"/>
                  </a:lnTo>
                  <a:lnTo>
                    <a:pt x="2502" y="22785"/>
                  </a:lnTo>
                  <a:lnTo>
                    <a:pt x="2130" y="22548"/>
                  </a:lnTo>
                  <a:lnTo>
                    <a:pt x="1759" y="22278"/>
                  </a:lnTo>
                  <a:lnTo>
                    <a:pt x="1387" y="21973"/>
                  </a:lnTo>
                  <a:lnTo>
                    <a:pt x="1387" y="21973"/>
                  </a:lnTo>
                  <a:lnTo>
                    <a:pt x="1049" y="21635"/>
                  </a:lnTo>
                  <a:lnTo>
                    <a:pt x="778" y="21331"/>
                  </a:lnTo>
                  <a:lnTo>
                    <a:pt x="542" y="21027"/>
                  </a:lnTo>
                  <a:lnTo>
                    <a:pt x="339" y="20790"/>
                  </a:lnTo>
                  <a:lnTo>
                    <a:pt x="204" y="20520"/>
                  </a:lnTo>
                  <a:lnTo>
                    <a:pt x="102" y="20317"/>
                  </a:lnTo>
                  <a:lnTo>
                    <a:pt x="35" y="20114"/>
                  </a:lnTo>
                  <a:lnTo>
                    <a:pt x="1" y="19911"/>
                  </a:lnTo>
                  <a:lnTo>
                    <a:pt x="1" y="19742"/>
                  </a:lnTo>
                  <a:lnTo>
                    <a:pt x="35" y="19573"/>
                  </a:lnTo>
                  <a:lnTo>
                    <a:pt x="136" y="19438"/>
                  </a:lnTo>
                  <a:lnTo>
                    <a:pt x="237" y="19337"/>
                  </a:lnTo>
                  <a:lnTo>
                    <a:pt x="339" y="19201"/>
                  </a:lnTo>
                  <a:lnTo>
                    <a:pt x="508" y="19134"/>
                  </a:lnTo>
                  <a:lnTo>
                    <a:pt x="880" y="18965"/>
                  </a:lnTo>
                  <a:lnTo>
                    <a:pt x="880" y="18965"/>
                  </a:lnTo>
                  <a:lnTo>
                    <a:pt x="1116" y="18931"/>
                  </a:lnTo>
                  <a:lnTo>
                    <a:pt x="1421" y="18931"/>
                  </a:lnTo>
                  <a:lnTo>
                    <a:pt x="1759" y="18965"/>
                  </a:lnTo>
                  <a:lnTo>
                    <a:pt x="2130" y="18999"/>
                  </a:lnTo>
                  <a:lnTo>
                    <a:pt x="3009" y="19168"/>
                  </a:lnTo>
                  <a:lnTo>
                    <a:pt x="3888" y="19370"/>
                  </a:lnTo>
                  <a:lnTo>
                    <a:pt x="4700" y="19607"/>
                  </a:lnTo>
                  <a:lnTo>
                    <a:pt x="5409" y="19810"/>
                  </a:lnTo>
                  <a:lnTo>
                    <a:pt x="6052" y="20013"/>
                  </a:lnTo>
                  <a:lnTo>
                    <a:pt x="6052" y="20013"/>
                  </a:lnTo>
                  <a:lnTo>
                    <a:pt x="5815" y="19776"/>
                  </a:lnTo>
                  <a:lnTo>
                    <a:pt x="5578" y="19573"/>
                  </a:lnTo>
                  <a:lnTo>
                    <a:pt x="5308" y="19303"/>
                  </a:lnTo>
                  <a:lnTo>
                    <a:pt x="5071" y="18999"/>
                  </a:lnTo>
                  <a:lnTo>
                    <a:pt x="5004" y="18863"/>
                  </a:lnTo>
                  <a:lnTo>
                    <a:pt x="4970" y="18762"/>
                  </a:lnTo>
                  <a:lnTo>
                    <a:pt x="4936" y="18627"/>
                  </a:lnTo>
                  <a:lnTo>
                    <a:pt x="4970" y="18525"/>
                  </a:lnTo>
                  <a:lnTo>
                    <a:pt x="5038" y="18458"/>
                  </a:lnTo>
                  <a:lnTo>
                    <a:pt x="5173" y="18390"/>
                  </a:lnTo>
                  <a:lnTo>
                    <a:pt x="5173" y="18390"/>
                  </a:lnTo>
                  <a:lnTo>
                    <a:pt x="5342" y="18390"/>
                  </a:lnTo>
                  <a:lnTo>
                    <a:pt x="5612" y="18458"/>
                  </a:lnTo>
                  <a:lnTo>
                    <a:pt x="5883" y="18525"/>
                  </a:lnTo>
                  <a:lnTo>
                    <a:pt x="6221" y="18694"/>
                  </a:lnTo>
                  <a:lnTo>
                    <a:pt x="6593" y="18863"/>
                  </a:lnTo>
                  <a:lnTo>
                    <a:pt x="6964" y="19100"/>
                  </a:lnTo>
                  <a:lnTo>
                    <a:pt x="7370" y="19337"/>
                  </a:lnTo>
                  <a:lnTo>
                    <a:pt x="7742" y="19607"/>
                  </a:lnTo>
                  <a:lnTo>
                    <a:pt x="8080" y="19911"/>
                  </a:lnTo>
                  <a:lnTo>
                    <a:pt x="8418" y="20215"/>
                  </a:lnTo>
                  <a:lnTo>
                    <a:pt x="8722" y="20554"/>
                  </a:lnTo>
                  <a:lnTo>
                    <a:pt x="8959" y="20858"/>
                  </a:lnTo>
                  <a:lnTo>
                    <a:pt x="9128" y="21162"/>
                  </a:lnTo>
                  <a:lnTo>
                    <a:pt x="9229" y="21466"/>
                  </a:lnTo>
                  <a:lnTo>
                    <a:pt x="9263" y="21635"/>
                  </a:lnTo>
                  <a:lnTo>
                    <a:pt x="9263" y="21770"/>
                  </a:lnTo>
                  <a:lnTo>
                    <a:pt x="9229" y="21906"/>
                  </a:lnTo>
                  <a:lnTo>
                    <a:pt x="9196" y="22041"/>
                  </a:lnTo>
                  <a:lnTo>
                    <a:pt x="17444" y="21568"/>
                  </a:lnTo>
                  <a:lnTo>
                    <a:pt x="10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575;p71">
              <a:extLst>
                <a:ext uri="{FF2B5EF4-FFF2-40B4-BE49-F238E27FC236}">
                  <a16:creationId xmlns:a16="http://schemas.microsoft.com/office/drawing/2014/main" xmlns="" id="{91E4FF81-5699-4314-A84E-56986C924EF6}"/>
                </a:ext>
              </a:extLst>
            </p:cNvPr>
            <p:cNvSpPr/>
            <p:nvPr/>
          </p:nvSpPr>
          <p:spPr>
            <a:xfrm>
              <a:off x="3518000" y="2456475"/>
              <a:ext cx="120875" cy="278050"/>
            </a:xfrm>
            <a:custGeom>
              <a:avLst/>
              <a:gdLst/>
              <a:ahLst/>
              <a:cxnLst/>
              <a:rect l="l" t="t" r="r" b="b"/>
              <a:pathLst>
                <a:path w="4835" h="11122" extrusionOk="0">
                  <a:moveTo>
                    <a:pt x="1" y="0"/>
                  </a:moveTo>
                  <a:lnTo>
                    <a:pt x="237" y="237"/>
                  </a:lnTo>
                  <a:lnTo>
                    <a:pt x="440" y="474"/>
                  </a:lnTo>
                  <a:lnTo>
                    <a:pt x="643" y="812"/>
                  </a:lnTo>
                  <a:lnTo>
                    <a:pt x="1150" y="1623"/>
                  </a:lnTo>
                  <a:lnTo>
                    <a:pt x="1691" y="2603"/>
                  </a:lnTo>
                  <a:lnTo>
                    <a:pt x="2265" y="3753"/>
                  </a:lnTo>
                  <a:lnTo>
                    <a:pt x="2232" y="3617"/>
                  </a:lnTo>
                  <a:lnTo>
                    <a:pt x="2367" y="3854"/>
                  </a:lnTo>
                  <a:lnTo>
                    <a:pt x="2671" y="4463"/>
                  </a:lnTo>
                  <a:lnTo>
                    <a:pt x="3043" y="5341"/>
                  </a:lnTo>
                  <a:lnTo>
                    <a:pt x="3516" y="6389"/>
                  </a:lnTo>
                  <a:lnTo>
                    <a:pt x="3922" y="7437"/>
                  </a:lnTo>
                  <a:lnTo>
                    <a:pt x="4091" y="7911"/>
                  </a:lnTo>
                  <a:lnTo>
                    <a:pt x="4226" y="8384"/>
                  </a:lnTo>
                  <a:lnTo>
                    <a:pt x="4328" y="8756"/>
                  </a:lnTo>
                  <a:lnTo>
                    <a:pt x="4429" y="9060"/>
                  </a:lnTo>
                  <a:lnTo>
                    <a:pt x="4463" y="9330"/>
                  </a:lnTo>
                  <a:lnTo>
                    <a:pt x="4497" y="9398"/>
                  </a:lnTo>
                  <a:lnTo>
                    <a:pt x="4530" y="9601"/>
                  </a:lnTo>
                  <a:lnTo>
                    <a:pt x="4564" y="9905"/>
                  </a:lnTo>
                  <a:lnTo>
                    <a:pt x="4598" y="10311"/>
                  </a:lnTo>
                  <a:lnTo>
                    <a:pt x="4632" y="10716"/>
                  </a:lnTo>
                  <a:lnTo>
                    <a:pt x="4632" y="11122"/>
                  </a:lnTo>
                  <a:lnTo>
                    <a:pt x="4699" y="10446"/>
                  </a:lnTo>
                  <a:lnTo>
                    <a:pt x="4835" y="9668"/>
                  </a:lnTo>
                  <a:lnTo>
                    <a:pt x="4666" y="9094"/>
                  </a:lnTo>
                  <a:lnTo>
                    <a:pt x="4294" y="7640"/>
                  </a:lnTo>
                  <a:lnTo>
                    <a:pt x="3888" y="6187"/>
                  </a:lnTo>
                  <a:lnTo>
                    <a:pt x="3719" y="5443"/>
                  </a:lnTo>
                  <a:lnTo>
                    <a:pt x="3584" y="4733"/>
                  </a:lnTo>
                  <a:lnTo>
                    <a:pt x="3449" y="3989"/>
                  </a:lnTo>
                  <a:lnTo>
                    <a:pt x="3381" y="3246"/>
                  </a:lnTo>
                  <a:lnTo>
                    <a:pt x="3381" y="2975"/>
                  </a:lnTo>
                  <a:lnTo>
                    <a:pt x="3415" y="2705"/>
                  </a:lnTo>
                  <a:lnTo>
                    <a:pt x="3449" y="2468"/>
                  </a:lnTo>
                  <a:lnTo>
                    <a:pt x="3550" y="2265"/>
                  </a:lnTo>
                  <a:lnTo>
                    <a:pt x="3111" y="1826"/>
                  </a:lnTo>
                  <a:lnTo>
                    <a:pt x="2671" y="1454"/>
                  </a:lnTo>
                  <a:lnTo>
                    <a:pt x="2232" y="1082"/>
                  </a:lnTo>
                  <a:lnTo>
                    <a:pt x="1758" y="812"/>
                  </a:lnTo>
                  <a:lnTo>
                    <a:pt x="1319" y="541"/>
                  </a:lnTo>
                  <a:lnTo>
                    <a:pt x="846" y="338"/>
                  </a:lnTo>
                  <a:lnTo>
                    <a:pt x="406" y="1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576;p71">
              <a:extLst>
                <a:ext uri="{FF2B5EF4-FFF2-40B4-BE49-F238E27FC236}">
                  <a16:creationId xmlns:a16="http://schemas.microsoft.com/office/drawing/2014/main" xmlns="" id="{E8AD1E00-CD5A-41B5-87D8-653DC04DE775}"/>
                </a:ext>
              </a:extLst>
            </p:cNvPr>
            <p:cNvSpPr/>
            <p:nvPr/>
          </p:nvSpPr>
          <p:spPr>
            <a:xfrm>
              <a:off x="3631250" y="2751425"/>
              <a:ext cx="875" cy="5075"/>
            </a:xfrm>
            <a:custGeom>
              <a:avLst/>
              <a:gdLst/>
              <a:ahLst/>
              <a:cxnLst/>
              <a:rect l="l" t="t" r="r" b="b"/>
              <a:pathLst>
                <a:path w="35" h="203" fill="none" extrusionOk="0">
                  <a:moveTo>
                    <a:pt x="34" y="0"/>
                  </a:moveTo>
                  <a:lnTo>
                    <a:pt x="34" y="0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577;p71">
              <a:extLst>
                <a:ext uri="{FF2B5EF4-FFF2-40B4-BE49-F238E27FC236}">
                  <a16:creationId xmlns:a16="http://schemas.microsoft.com/office/drawing/2014/main" xmlns="" id="{67EE093A-C158-4230-9183-D93DA664626B}"/>
                </a:ext>
              </a:extLst>
            </p:cNvPr>
            <p:cNvSpPr/>
            <p:nvPr/>
          </p:nvSpPr>
          <p:spPr>
            <a:xfrm>
              <a:off x="3518000" y="2456475"/>
              <a:ext cx="120875" cy="278050"/>
            </a:xfrm>
            <a:custGeom>
              <a:avLst/>
              <a:gdLst/>
              <a:ahLst/>
              <a:cxnLst/>
              <a:rect l="l" t="t" r="r" b="b"/>
              <a:pathLst>
                <a:path w="4835" h="111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37" y="237"/>
                  </a:lnTo>
                  <a:lnTo>
                    <a:pt x="237" y="237"/>
                  </a:lnTo>
                  <a:lnTo>
                    <a:pt x="440" y="474"/>
                  </a:lnTo>
                  <a:lnTo>
                    <a:pt x="643" y="812"/>
                  </a:lnTo>
                  <a:lnTo>
                    <a:pt x="1150" y="1623"/>
                  </a:lnTo>
                  <a:lnTo>
                    <a:pt x="1691" y="2603"/>
                  </a:lnTo>
                  <a:lnTo>
                    <a:pt x="2265" y="3753"/>
                  </a:lnTo>
                  <a:lnTo>
                    <a:pt x="2265" y="3753"/>
                  </a:lnTo>
                  <a:lnTo>
                    <a:pt x="2232" y="3617"/>
                  </a:lnTo>
                  <a:lnTo>
                    <a:pt x="2232" y="3617"/>
                  </a:lnTo>
                  <a:lnTo>
                    <a:pt x="2232" y="3617"/>
                  </a:lnTo>
                  <a:lnTo>
                    <a:pt x="2232" y="3617"/>
                  </a:lnTo>
                  <a:lnTo>
                    <a:pt x="2367" y="3854"/>
                  </a:lnTo>
                  <a:lnTo>
                    <a:pt x="2671" y="4463"/>
                  </a:lnTo>
                  <a:lnTo>
                    <a:pt x="2671" y="4463"/>
                  </a:lnTo>
                  <a:lnTo>
                    <a:pt x="3043" y="5341"/>
                  </a:lnTo>
                  <a:lnTo>
                    <a:pt x="3516" y="6389"/>
                  </a:lnTo>
                  <a:lnTo>
                    <a:pt x="3516" y="6389"/>
                  </a:lnTo>
                  <a:lnTo>
                    <a:pt x="3922" y="7437"/>
                  </a:lnTo>
                  <a:lnTo>
                    <a:pt x="4091" y="7911"/>
                  </a:lnTo>
                  <a:lnTo>
                    <a:pt x="4226" y="8384"/>
                  </a:lnTo>
                  <a:lnTo>
                    <a:pt x="4226" y="8384"/>
                  </a:lnTo>
                  <a:lnTo>
                    <a:pt x="4328" y="8756"/>
                  </a:lnTo>
                  <a:lnTo>
                    <a:pt x="4429" y="9060"/>
                  </a:lnTo>
                  <a:lnTo>
                    <a:pt x="4429" y="9060"/>
                  </a:lnTo>
                  <a:lnTo>
                    <a:pt x="4463" y="9330"/>
                  </a:lnTo>
                  <a:lnTo>
                    <a:pt x="4463" y="9330"/>
                  </a:lnTo>
                  <a:lnTo>
                    <a:pt x="4497" y="9398"/>
                  </a:lnTo>
                  <a:lnTo>
                    <a:pt x="4497" y="9398"/>
                  </a:lnTo>
                  <a:lnTo>
                    <a:pt x="4530" y="9601"/>
                  </a:lnTo>
                  <a:lnTo>
                    <a:pt x="4530" y="9601"/>
                  </a:lnTo>
                  <a:lnTo>
                    <a:pt x="4564" y="9905"/>
                  </a:lnTo>
                  <a:lnTo>
                    <a:pt x="4564" y="9905"/>
                  </a:lnTo>
                  <a:lnTo>
                    <a:pt x="4598" y="10311"/>
                  </a:lnTo>
                  <a:lnTo>
                    <a:pt x="4598" y="10311"/>
                  </a:lnTo>
                  <a:lnTo>
                    <a:pt x="4632" y="10716"/>
                  </a:lnTo>
                  <a:lnTo>
                    <a:pt x="4632" y="11122"/>
                  </a:lnTo>
                  <a:lnTo>
                    <a:pt x="4632" y="11122"/>
                  </a:lnTo>
                  <a:lnTo>
                    <a:pt x="4699" y="10446"/>
                  </a:lnTo>
                  <a:lnTo>
                    <a:pt x="4835" y="9668"/>
                  </a:lnTo>
                  <a:lnTo>
                    <a:pt x="4835" y="9668"/>
                  </a:lnTo>
                  <a:lnTo>
                    <a:pt x="4666" y="9094"/>
                  </a:lnTo>
                  <a:lnTo>
                    <a:pt x="4666" y="9094"/>
                  </a:lnTo>
                  <a:lnTo>
                    <a:pt x="4294" y="7640"/>
                  </a:lnTo>
                  <a:lnTo>
                    <a:pt x="3888" y="6187"/>
                  </a:lnTo>
                  <a:lnTo>
                    <a:pt x="3719" y="5443"/>
                  </a:lnTo>
                  <a:lnTo>
                    <a:pt x="3584" y="4733"/>
                  </a:lnTo>
                  <a:lnTo>
                    <a:pt x="3449" y="3989"/>
                  </a:lnTo>
                  <a:lnTo>
                    <a:pt x="3381" y="3246"/>
                  </a:lnTo>
                  <a:lnTo>
                    <a:pt x="3381" y="3246"/>
                  </a:lnTo>
                  <a:lnTo>
                    <a:pt x="3381" y="2975"/>
                  </a:lnTo>
                  <a:lnTo>
                    <a:pt x="3415" y="2705"/>
                  </a:lnTo>
                  <a:lnTo>
                    <a:pt x="3449" y="2468"/>
                  </a:lnTo>
                  <a:lnTo>
                    <a:pt x="3550" y="2265"/>
                  </a:lnTo>
                  <a:lnTo>
                    <a:pt x="3550" y="2265"/>
                  </a:lnTo>
                  <a:lnTo>
                    <a:pt x="3111" y="1826"/>
                  </a:lnTo>
                  <a:lnTo>
                    <a:pt x="2671" y="1454"/>
                  </a:lnTo>
                  <a:lnTo>
                    <a:pt x="2232" y="1082"/>
                  </a:lnTo>
                  <a:lnTo>
                    <a:pt x="1758" y="812"/>
                  </a:lnTo>
                  <a:lnTo>
                    <a:pt x="1319" y="541"/>
                  </a:lnTo>
                  <a:lnTo>
                    <a:pt x="846" y="338"/>
                  </a:lnTo>
                  <a:lnTo>
                    <a:pt x="406" y="13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578;p71">
              <a:extLst>
                <a:ext uri="{FF2B5EF4-FFF2-40B4-BE49-F238E27FC236}">
                  <a16:creationId xmlns:a16="http://schemas.microsoft.com/office/drawing/2014/main" xmlns="" id="{0E0C586A-90A6-481B-B419-214D53D2AA70}"/>
                </a:ext>
              </a:extLst>
            </p:cNvPr>
            <p:cNvSpPr/>
            <p:nvPr/>
          </p:nvSpPr>
          <p:spPr>
            <a:xfrm>
              <a:off x="3161350" y="2426900"/>
              <a:ext cx="510475" cy="662575"/>
            </a:xfrm>
            <a:custGeom>
              <a:avLst/>
              <a:gdLst/>
              <a:ahLst/>
              <a:cxnLst/>
              <a:rect l="l" t="t" r="r" b="b"/>
              <a:pathLst>
                <a:path w="20419" h="26503" extrusionOk="0">
                  <a:moveTo>
                    <a:pt x="8993" y="0"/>
                  </a:moveTo>
                  <a:lnTo>
                    <a:pt x="8418" y="34"/>
                  </a:lnTo>
                  <a:lnTo>
                    <a:pt x="7776" y="102"/>
                  </a:lnTo>
                  <a:lnTo>
                    <a:pt x="7100" y="203"/>
                  </a:lnTo>
                  <a:lnTo>
                    <a:pt x="6390" y="338"/>
                  </a:lnTo>
                  <a:lnTo>
                    <a:pt x="5680" y="507"/>
                  </a:lnTo>
                  <a:lnTo>
                    <a:pt x="4970" y="744"/>
                  </a:lnTo>
                  <a:lnTo>
                    <a:pt x="4260" y="1014"/>
                  </a:lnTo>
                  <a:lnTo>
                    <a:pt x="3584" y="1352"/>
                  </a:lnTo>
                  <a:lnTo>
                    <a:pt x="3246" y="1555"/>
                  </a:lnTo>
                  <a:lnTo>
                    <a:pt x="2908" y="1758"/>
                  </a:lnTo>
                  <a:lnTo>
                    <a:pt x="2604" y="1995"/>
                  </a:lnTo>
                  <a:lnTo>
                    <a:pt x="2300" y="2231"/>
                  </a:lnTo>
                  <a:lnTo>
                    <a:pt x="2029" y="2536"/>
                  </a:lnTo>
                  <a:lnTo>
                    <a:pt x="1793" y="2941"/>
                  </a:lnTo>
                  <a:lnTo>
                    <a:pt x="1556" y="3381"/>
                  </a:lnTo>
                  <a:lnTo>
                    <a:pt x="1353" y="3921"/>
                  </a:lnTo>
                  <a:lnTo>
                    <a:pt x="1150" y="4530"/>
                  </a:lnTo>
                  <a:lnTo>
                    <a:pt x="981" y="5206"/>
                  </a:lnTo>
                  <a:lnTo>
                    <a:pt x="812" y="5916"/>
                  </a:lnTo>
                  <a:lnTo>
                    <a:pt x="677" y="6693"/>
                  </a:lnTo>
                  <a:lnTo>
                    <a:pt x="542" y="7471"/>
                  </a:lnTo>
                  <a:lnTo>
                    <a:pt x="440" y="8316"/>
                  </a:lnTo>
                  <a:lnTo>
                    <a:pt x="271" y="10074"/>
                  </a:lnTo>
                  <a:lnTo>
                    <a:pt x="136" y="11899"/>
                  </a:lnTo>
                  <a:lnTo>
                    <a:pt x="69" y="13759"/>
                  </a:lnTo>
                  <a:lnTo>
                    <a:pt x="35" y="15550"/>
                  </a:lnTo>
                  <a:lnTo>
                    <a:pt x="1" y="17274"/>
                  </a:lnTo>
                  <a:lnTo>
                    <a:pt x="35" y="20317"/>
                  </a:lnTo>
                  <a:lnTo>
                    <a:pt x="102" y="22412"/>
                  </a:lnTo>
                  <a:lnTo>
                    <a:pt x="136" y="23190"/>
                  </a:lnTo>
                  <a:lnTo>
                    <a:pt x="1421" y="23697"/>
                  </a:lnTo>
                  <a:lnTo>
                    <a:pt x="2807" y="24204"/>
                  </a:lnTo>
                  <a:lnTo>
                    <a:pt x="4565" y="24779"/>
                  </a:lnTo>
                  <a:lnTo>
                    <a:pt x="5545" y="25083"/>
                  </a:lnTo>
                  <a:lnTo>
                    <a:pt x="6559" y="25387"/>
                  </a:lnTo>
                  <a:lnTo>
                    <a:pt x="7607" y="25658"/>
                  </a:lnTo>
                  <a:lnTo>
                    <a:pt x="8655" y="25928"/>
                  </a:lnTo>
                  <a:lnTo>
                    <a:pt x="9703" y="26131"/>
                  </a:lnTo>
                  <a:lnTo>
                    <a:pt x="10717" y="26334"/>
                  </a:lnTo>
                  <a:lnTo>
                    <a:pt x="11697" y="26435"/>
                  </a:lnTo>
                  <a:lnTo>
                    <a:pt x="12644" y="26503"/>
                  </a:lnTo>
                  <a:lnTo>
                    <a:pt x="13489" y="26503"/>
                  </a:lnTo>
                  <a:lnTo>
                    <a:pt x="14300" y="26469"/>
                  </a:lnTo>
                  <a:lnTo>
                    <a:pt x="15078" y="26368"/>
                  </a:lnTo>
                  <a:lnTo>
                    <a:pt x="15788" y="26266"/>
                  </a:lnTo>
                  <a:lnTo>
                    <a:pt x="16464" y="26097"/>
                  </a:lnTo>
                  <a:lnTo>
                    <a:pt x="17106" y="25962"/>
                  </a:lnTo>
                  <a:lnTo>
                    <a:pt x="17715" y="25759"/>
                  </a:lnTo>
                  <a:lnTo>
                    <a:pt x="18255" y="25590"/>
                  </a:lnTo>
                  <a:lnTo>
                    <a:pt x="19168" y="25218"/>
                  </a:lnTo>
                  <a:lnTo>
                    <a:pt x="19844" y="24880"/>
                  </a:lnTo>
                  <a:lnTo>
                    <a:pt x="20284" y="24644"/>
                  </a:lnTo>
                  <a:lnTo>
                    <a:pt x="20419" y="24576"/>
                  </a:lnTo>
                  <a:lnTo>
                    <a:pt x="20250" y="23562"/>
                  </a:lnTo>
                  <a:lnTo>
                    <a:pt x="19946" y="22210"/>
                  </a:lnTo>
                  <a:lnTo>
                    <a:pt x="19270" y="19066"/>
                  </a:lnTo>
                  <a:lnTo>
                    <a:pt x="18357" y="15111"/>
                  </a:lnTo>
                  <a:lnTo>
                    <a:pt x="18458" y="14705"/>
                  </a:lnTo>
                  <a:lnTo>
                    <a:pt x="18560" y="14232"/>
                  </a:lnTo>
                  <a:lnTo>
                    <a:pt x="18661" y="13657"/>
                  </a:lnTo>
                  <a:lnTo>
                    <a:pt x="18763" y="12981"/>
                  </a:lnTo>
                  <a:lnTo>
                    <a:pt x="18830" y="12204"/>
                  </a:lnTo>
                  <a:lnTo>
                    <a:pt x="18830" y="11426"/>
                  </a:lnTo>
                  <a:lnTo>
                    <a:pt x="18796" y="11054"/>
                  </a:lnTo>
                  <a:lnTo>
                    <a:pt x="18763" y="10649"/>
                  </a:lnTo>
                  <a:lnTo>
                    <a:pt x="18661" y="10209"/>
                  </a:lnTo>
                  <a:lnTo>
                    <a:pt x="18526" y="9702"/>
                  </a:lnTo>
                  <a:lnTo>
                    <a:pt x="18323" y="9127"/>
                  </a:lnTo>
                  <a:lnTo>
                    <a:pt x="18086" y="8519"/>
                  </a:lnTo>
                  <a:lnTo>
                    <a:pt x="17546" y="7167"/>
                  </a:lnTo>
                  <a:lnTo>
                    <a:pt x="16903" y="5713"/>
                  </a:lnTo>
                  <a:lnTo>
                    <a:pt x="16261" y="4361"/>
                  </a:lnTo>
                  <a:lnTo>
                    <a:pt x="15585" y="3110"/>
                  </a:lnTo>
                  <a:lnTo>
                    <a:pt x="15010" y="2096"/>
                  </a:lnTo>
                  <a:lnTo>
                    <a:pt x="14740" y="1724"/>
                  </a:lnTo>
                  <a:lnTo>
                    <a:pt x="14503" y="1420"/>
                  </a:lnTo>
                  <a:lnTo>
                    <a:pt x="14300" y="1217"/>
                  </a:lnTo>
                  <a:lnTo>
                    <a:pt x="14064" y="1014"/>
                  </a:lnTo>
                  <a:lnTo>
                    <a:pt x="13793" y="845"/>
                  </a:lnTo>
                  <a:lnTo>
                    <a:pt x="13489" y="676"/>
                  </a:lnTo>
                  <a:lnTo>
                    <a:pt x="12881" y="440"/>
                  </a:lnTo>
                  <a:lnTo>
                    <a:pt x="12306" y="271"/>
                  </a:lnTo>
                  <a:lnTo>
                    <a:pt x="11765" y="169"/>
                  </a:lnTo>
                  <a:lnTo>
                    <a:pt x="11292" y="102"/>
                  </a:lnTo>
                  <a:lnTo>
                    <a:pt x="10886" y="34"/>
                  </a:lnTo>
                  <a:lnTo>
                    <a:pt x="10649" y="34"/>
                  </a:lnTo>
                  <a:lnTo>
                    <a:pt x="9973" y="0"/>
                  </a:lnTo>
                  <a:close/>
                </a:path>
              </a:pathLst>
            </a:custGeom>
            <a:solidFill>
              <a:srgbClr val="FF6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579;p71">
              <a:extLst>
                <a:ext uri="{FF2B5EF4-FFF2-40B4-BE49-F238E27FC236}">
                  <a16:creationId xmlns:a16="http://schemas.microsoft.com/office/drawing/2014/main" xmlns="" id="{966D0E25-F3EC-4811-8183-09EF16C98704}"/>
                </a:ext>
              </a:extLst>
            </p:cNvPr>
            <p:cNvSpPr/>
            <p:nvPr/>
          </p:nvSpPr>
          <p:spPr>
            <a:xfrm>
              <a:off x="3161350" y="2426900"/>
              <a:ext cx="510475" cy="662575"/>
            </a:xfrm>
            <a:custGeom>
              <a:avLst/>
              <a:gdLst/>
              <a:ahLst/>
              <a:cxnLst/>
              <a:rect l="l" t="t" r="r" b="b"/>
              <a:pathLst>
                <a:path w="20419" h="26503" fill="none" extrusionOk="0">
                  <a:moveTo>
                    <a:pt x="10886" y="34"/>
                  </a:moveTo>
                  <a:lnTo>
                    <a:pt x="10886" y="34"/>
                  </a:lnTo>
                  <a:lnTo>
                    <a:pt x="11292" y="102"/>
                  </a:lnTo>
                  <a:lnTo>
                    <a:pt x="11765" y="169"/>
                  </a:lnTo>
                  <a:lnTo>
                    <a:pt x="12306" y="271"/>
                  </a:lnTo>
                  <a:lnTo>
                    <a:pt x="12881" y="440"/>
                  </a:lnTo>
                  <a:lnTo>
                    <a:pt x="13489" y="676"/>
                  </a:lnTo>
                  <a:lnTo>
                    <a:pt x="13793" y="845"/>
                  </a:lnTo>
                  <a:lnTo>
                    <a:pt x="14064" y="1014"/>
                  </a:lnTo>
                  <a:lnTo>
                    <a:pt x="14300" y="1217"/>
                  </a:lnTo>
                  <a:lnTo>
                    <a:pt x="14503" y="1420"/>
                  </a:lnTo>
                  <a:lnTo>
                    <a:pt x="14503" y="1420"/>
                  </a:lnTo>
                  <a:lnTo>
                    <a:pt x="14740" y="1724"/>
                  </a:lnTo>
                  <a:lnTo>
                    <a:pt x="15010" y="2096"/>
                  </a:lnTo>
                  <a:lnTo>
                    <a:pt x="15585" y="3110"/>
                  </a:lnTo>
                  <a:lnTo>
                    <a:pt x="16261" y="4361"/>
                  </a:lnTo>
                  <a:lnTo>
                    <a:pt x="16903" y="5713"/>
                  </a:lnTo>
                  <a:lnTo>
                    <a:pt x="17546" y="7167"/>
                  </a:lnTo>
                  <a:lnTo>
                    <a:pt x="18086" y="8519"/>
                  </a:lnTo>
                  <a:lnTo>
                    <a:pt x="18323" y="9127"/>
                  </a:lnTo>
                  <a:lnTo>
                    <a:pt x="18526" y="9702"/>
                  </a:lnTo>
                  <a:lnTo>
                    <a:pt x="18661" y="10209"/>
                  </a:lnTo>
                  <a:lnTo>
                    <a:pt x="18763" y="10649"/>
                  </a:lnTo>
                  <a:lnTo>
                    <a:pt x="18763" y="10649"/>
                  </a:lnTo>
                  <a:lnTo>
                    <a:pt x="18796" y="11054"/>
                  </a:lnTo>
                  <a:lnTo>
                    <a:pt x="18830" y="11426"/>
                  </a:lnTo>
                  <a:lnTo>
                    <a:pt x="18830" y="12204"/>
                  </a:lnTo>
                  <a:lnTo>
                    <a:pt x="18763" y="12981"/>
                  </a:lnTo>
                  <a:lnTo>
                    <a:pt x="18661" y="13657"/>
                  </a:lnTo>
                  <a:lnTo>
                    <a:pt x="18560" y="14232"/>
                  </a:lnTo>
                  <a:lnTo>
                    <a:pt x="18458" y="14705"/>
                  </a:lnTo>
                  <a:lnTo>
                    <a:pt x="18357" y="15111"/>
                  </a:lnTo>
                  <a:lnTo>
                    <a:pt x="18357" y="15111"/>
                  </a:lnTo>
                  <a:lnTo>
                    <a:pt x="19270" y="19066"/>
                  </a:lnTo>
                  <a:lnTo>
                    <a:pt x="19946" y="22210"/>
                  </a:lnTo>
                  <a:lnTo>
                    <a:pt x="20250" y="23562"/>
                  </a:lnTo>
                  <a:lnTo>
                    <a:pt x="20419" y="24576"/>
                  </a:lnTo>
                  <a:lnTo>
                    <a:pt x="20419" y="24576"/>
                  </a:lnTo>
                  <a:lnTo>
                    <a:pt x="20284" y="24644"/>
                  </a:lnTo>
                  <a:lnTo>
                    <a:pt x="19844" y="24880"/>
                  </a:lnTo>
                  <a:lnTo>
                    <a:pt x="19168" y="25218"/>
                  </a:lnTo>
                  <a:lnTo>
                    <a:pt x="18255" y="25590"/>
                  </a:lnTo>
                  <a:lnTo>
                    <a:pt x="17715" y="25759"/>
                  </a:lnTo>
                  <a:lnTo>
                    <a:pt x="17106" y="25962"/>
                  </a:lnTo>
                  <a:lnTo>
                    <a:pt x="16464" y="26097"/>
                  </a:lnTo>
                  <a:lnTo>
                    <a:pt x="15788" y="26266"/>
                  </a:lnTo>
                  <a:lnTo>
                    <a:pt x="15078" y="26368"/>
                  </a:lnTo>
                  <a:lnTo>
                    <a:pt x="14300" y="26469"/>
                  </a:lnTo>
                  <a:lnTo>
                    <a:pt x="13489" y="26503"/>
                  </a:lnTo>
                  <a:lnTo>
                    <a:pt x="12644" y="26503"/>
                  </a:lnTo>
                  <a:lnTo>
                    <a:pt x="12644" y="26503"/>
                  </a:lnTo>
                  <a:lnTo>
                    <a:pt x="11697" y="26435"/>
                  </a:lnTo>
                  <a:lnTo>
                    <a:pt x="10717" y="26334"/>
                  </a:lnTo>
                  <a:lnTo>
                    <a:pt x="9703" y="26131"/>
                  </a:lnTo>
                  <a:lnTo>
                    <a:pt x="8655" y="25928"/>
                  </a:lnTo>
                  <a:lnTo>
                    <a:pt x="7607" y="25658"/>
                  </a:lnTo>
                  <a:lnTo>
                    <a:pt x="6559" y="25387"/>
                  </a:lnTo>
                  <a:lnTo>
                    <a:pt x="5545" y="25083"/>
                  </a:lnTo>
                  <a:lnTo>
                    <a:pt x="4565" y="24779"/>
                  </a:lnTo>
                  <a:lnTo>
                    <a:pt x="2807" y="24204"/>
                  </a:lnTo>
                  <a:lnTo>
                    <a:pt x="1421" y="23697"/>
                  </a:lnTo>
                  <a:lnTo>
                    <a:pt x="136" y="23190"/>
                  </a:lnTo>
                  <a:lnTo>
                    <a:pt x="136" y="23190"/>
                  </a:lnTo>
                  <a:lnTo>
                    <a:pt x="102" y="22412"/>
                  </a:lnTo>
                  <a:lnTo>
                    <a:pt x="35" y="20317"/>
                  </a:lnTo>
                  <a:lnTo>
                    <a:pt x="1" y="17274"/>
                  </a:lnTo>
                  <a:lnTo>
                    <a:pt x="35" y="15550"/>
                  </a:lnTo>
                  <a:lnTo>
                    <a:pt x="69" y="13759"/>
                  </a:lnTo>
                  <a:lnTo>
                    <a:pt x="136" y="11899"/>
                  </a:lnTo>
                  <a:lnTo>
                    <a:pt x="271" y="10074"/>
                  </a:lnTo>
                  <a:lnTo>
                    <a:pt x="440" y="8316"/>
                  </a:lnTo>
                  <a:lnTo>
                    <a:pt x="542" y="7471"/>
                  </a:lnTo>
                  <a:lnTo>
                    <a:pt x="677" y="6693"/>
                  </a:lnTo>
                  <a:lnTo>
                    <a:pt x="812" y="5916"/>
                  </a:lnTo>
                  <a:lnTo>
                    <a:pt x="981" y="5206"/>
                  </a:lnTo>
                  <a:lnTo>
                    <a:pt x="1150" y="4530"/>
                  </a:lnTo>
                  <a:lnTo>
                    <a:pt x="1353" y="3921"/>
                  </a:lnTo>
                  <a:lnTo>
                    <a:pt x="1556" y="3381"/>
                  </a:lnTo>
                  <a:lnTo>
                    <a:pt x="1793" y="2941"/>
                  </a:lnTo>
                  <a:lnTo>
                    <a:pt x="2029" y="2536"/>
                  </a:lnTo>
                  <a:lnTo>
                    <a:pt x="2300" y="2231"/>
                  </a:lnTo>
                  <a:lnTo>
                    <a:pt x="2300" y="2231"/>
                  </a:lnTo>
                  <a:lnTo>
                    <a:pt x="2604" y="1995"/>
                  </a:lnTo>
                  <a:lnTo>
                    <a:pt x="2908" y="1758"/>
                  </a:lnTo>
                  <a:lnTo>
                    <a:pt x="3246" y="1555"/>
                  </a:lnTo>
                  <a:lnTo>
                    <a:pt x="3584" y="1352"/>
                  </a:lnTo>
                  <a:lnTo>
                    <a:pt x="4260" y="1014"/>
                  </a:lnTo>
                  <a:lnTo>
                    <a:pt x="4970" y="744"/>
                  </a:lnTo>
                  <a:lnTo>
                    <a:pt x="5680" y="507"/>
                  </a:lnTo>
                  <a:lnTo>
                    <a:pt x="6390" y="338"/>
                  </a:lnTo>
                  <a:lnTo>
                    <a:pt x="7100" y="203"/>
                  </a:lnTo>
                  <a:lnTo>
                    <a:pt x="7776" y="102"/>
                  </a:lnTo>
                  <a:lnTo>
                    <a:pt x="8418" y="34"/>
                  </a:lnTo>
                  <a:lnTo>
                    <a:pt x="8993" y="0"/>
                  </a:lnTo>
                  <a:lnTo>
                    <a:pt x="9973" y="0"/>
                  </a:lnTo>
                  <a:lnTo>
                    <a:pt x="10649" y="34"/>
                  </a:lnTo>
                  <a:lnTo>
                    <a:pt x="10886" y="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580;p71">
              <a:extLst>
                <a:ext uri="{FF2B5EF4-FFF2-40B4-BE49-F238E27FC236}">
                  <a16:creationId xmlns:a16="http://schemas.microsoft.com/office/drawing/2014/main" xmlns="" id="{01C523C9-D8C6-4382-B66F-BF26FF1F2FAB}"/>
                </a:ext>
              </a:extLst>
            </p:cNvPr>
            <p:cNvSpPr/>
            <p:nvPr/>
          </p:nvSpPr>
          <p:spPr>
            <a:xfrm>
              <a:off x="3211225" y="2451400"/>
              <a:ext cx="416675" cy="492725"/>
            </a:xfrm>
            <a:custGeom>
              <a:avLst/>
              <a:gdLst/>
              <a:ahLst/>
              <a:cxnLst/>
              <a:rect l="l" t="t" r="r" b="b"/>
              <a:pathLst>
                <a:path w="16667" h="19709" extrusionOk="0">
                  <a:moveTo>
                    <a:pt x="2333" y="1"/>
                  </a:moveTo>
                  <a:lnTo>
                    <a:pt x="1826" y="237"/>
                  </a:lnTo>
                  <a:lnTo>
                    <a:pt x="1758" y="271"/>
                  </a:lnTo>
                  <a:lnTo>
                    <a:pt x="1285" y="541"/>
                  </a:lnTo>
                  <a:lnTo>
                    <a:pt x="846" y="846"/>
                  </a:lnTo>
                  <a:lnTo>
                    <a:pt x="744" y="913"/>
                  </a:lnTo>
                  <a:lnTo>
                    <a:pt x="305" y="1251"/>
                  </a:lnTo>
                  <a:lnTo>
                    <a:pt x="169" y="1420"/>
                  </a:lnTo>
                  <a:lnTo>
                    <a:pt x="0" y="1623"/>
                  </a:lnTo>
                  <a:lnTo>
                    <a:pt x="406" y="1725"/>
                  </a:lnTo>
                  <a:lnTo>
                    <a:pt x="744" y="1894"/>
                  </a:lnTo>
                  <a:lnTo>
                    <a:pt x="1082" y="2096"/>
                  </a:lnTo>
                  <a:lnTo>
                    <a:pt x="1353" y="2333"/>
                  </a:lnTo>
                  <a:lnTo>
                    <a:pt x="1623" y="2603"/>
                  </a:lnTo>
                  <a:lnTo>
                    <a:pt x="1826" y="2941"/>
                  </a:lnTo>
                  <a:lnTo>
                    <a:pt x="2029" y="3280"/>
                  </a:lnTo>
                  <a:lnTo>
                    <a:pt x="2198" y="3651"/>
                  </a:lnTo>
                  <a:lnTo>
                    <a:pt x="2333" y="4057"/>
                  </a:lnTo>
                  <a:lnTo>
                    <a:pt x="2434" y="4496"/>
                  </a:lnTo>
                  <a:lnTo>
                    <a:pt x="2536" y="4936"/>
                  </a:lnTo>
                  <a:lnTo>
                    <a:pt x="2603" y="5409"/>
                  </a:lnTo>
                  <a:lnTo>
                    <a:pt x="2671" y="6356"/>
                  </a:lnTo>
                  <a:lnTo>
                    <a:pt x="2705" y="7336"/>
                  </a:lnTo>
                  <a:lnTo>
                    <a:pt x="2908" y="6998"/>
                  </a:lnTo>
                  <a:lnTo>
                    <a:pt x="3144" y="6660"/>
                  </a:lnTo>
                  <a:lnTo>
                    <a:pt x="3280" y="6491"/>
                  </a:lnTo>
                  <a:lnTo>
                    <a:pt x="2975" y="5105"/>
                  </a:lnTo>
                  <a:lnTo>
                    <a:pt x="2705" y="3820"/>
                  </a:lnTo>
                  <a:lnTo>
                    <a:pt x="2468" y="2536"/>
                  </a:lnTo>
                  <a:lnTo>
                    <a:pt x="2401" y="1927"/>
                  </a:lnTo>
                  <a:lnTo>
                    <a:pt x="2333" y="1285"/>
                  </a:lnTo>
                  <a:lnTo>
                    <a:pt x="2299" y="643"/>
                  </a:lnTo>
                  <a:lnTo>
                    <a:pt x="2333" y="1"/>
                  </a:lnTo>
                  <a:close/>
                  <a:moveTo>
                    <a:pt x="16531" y="9838"/>
                  </a:moveTo>
                  <a:lnTo>
                    <a:pt x="16328" y="10108"/>
                  </a:lnTo>
                  <a:lnTo>
                    <a:pt x="15990" y="10480"/>
                  </a:lnTo>
                  <a:lnTo>
                    <a:pt x="15584" y="10784"/>
                  </a:lnTo>
                  <a:lnTo>
                    <a:pt x="15145" y="11055"/>
                  </a:lnTo>
                  <a:lnTo>
                    <a:pt x="14705" y="11257"/>
                  </a:lnTo>
                  <a:lnTo>
                    <a:pt x="14266" y="11426"/>
                  </a:lnTo>
                  <a:lnTo>
                    <a:pt x="13793" y="11562"/>
                  </a:lnTo>
                  <a:lnTo>
                    <a:pt x="13319" y="11663"/>
                  </a:lnTo>
                  <a:lnTo>
                    <a:pt x="12880" y="11697"/>
                  </a:lnTo>
                  <a:lnTo>
                    <a:pt x="12103" y="11731"/>
                  </a:lnTo>
                  <a:lnTo>
                    <a:pt x="11055" y="11697"/>
                  </a:lnTo>
                  <a:lnTo>
                    <a:pt x="11663" y="12745"/>
                  </a:lnTo>
                  <a:lnTo>
                    <a:pt x="12103" y="13522"/>
                  </a:lnTo>
                  <a:lnTo>
                    <a:pt x="12474" y="13252"/>
                  </a:lnTo>
                  <a:lnTo>
                    <a:pt x="12846" y="13015"/>
                  </a:lnTo>
                  <a:lnTo>
                    <a:pt x="13218" y="12812"/>
                  </a:lnTo>
                  <a:lnTo>
                    <a:pt x="13624" y="12610"/>
                  </a:lnTo>
                  <a:lnTo>
                    <a:pt x="14029" y="12441"/>
                  </a:lnTo>
                  <a:lnTo>
                    <a:pt x="14435" y="12305"/>
                  </a:lnTo>
                  <a:lnTo>
                    <a:pt x="14841" y="12238"/>
                  </a:lnTo>
                  <a:lnTo>
                    <a:pt x="15280" y="12170"/>
                  </a:lnTo>
                  <a:lnTo>
                    <a:pt x="15889" y="12136"/>
                  </a:lnTo>
                  <a:lnTo>
                    <a:pt x="16260" y="12136"/>
                  </a:lnTo>
                  <a:lnTo>
                    <a:pt x="16599" y="12170"/>
                  </a:lnTo>
                  <a:lnTo>
                    <a:pt x="16666" y="11731"/>
                  </a:lnTo>
                  <a:lnTo>
                    <a:pt x="16666" y="11325"/>
                  </a:lnTo>
                  <a:lnTo>
                    <a:pt x="16666" y="10919"/>
                  </a:lnTo>
                  <a:lnTo>
                    <a:pt x="16632" y="10547"/>
                  </a:lnTo>
                  <a:lnTo>
                    <a:pt x="16599" y="10176"/>
                  </a:lnTo>
                  <a:lnTo>
                    <a:pt x="16565" y="9871"/>
                  </a:lnTo>
                  <a:lnTo>
                    <a:pt x="16531" y="9838"/>
                  </a:lnTo>
                  <a:close/>
                  <a:moveTo>
                    <a:pt x="2671" y="9161"/>
                  </a:moveTo>
                  <a:lnTo>
                    <a:pt x="2570" y="11325"/>
                  </a:lnTo>
                  <a:lnTo>
                    <a:pt x="2536" y="12271"/>
                  </a:lnTo>
                  <a:lnTo>
                    <a:pt x="2468" y="13083"/>
                  </a:lnTo>
                  <a:lnTo>
                    <a:pt x="2434" y="13793"/>
                  </a:lnTo>
                  <a:lnTo>
                    <a:pt x="2401" y="14503"/>
                  </a:lnTo>
                  <a:lnTo>
                    <a:pt x="2401" y="15280"/>
                  </a:lnTo>
                  <a:lnTo>
                    <a:pt x="2468" y="16193"/>
                  </a:lnTo>
                  <a:lnTo>
                    <a:pt x="2570" y="17342"/>
                  </a:lnTo>
                  <a:lnTo>
                    <a:pt x="2772" y="18762"/>
                  </a:lnTo>
                  <a:lnTo>
                    <a:pt x="3584" y="18965"/>
                  </a:lnTo>
                  <a:lnTo>
                    <a:pt x="4429" y="19235"/>
                  </a:lnTo>
                  <a:lnTo>
                    <a:pt x="5815" y="19708"/>
                  </a:lnTo>
                  <a:lnTo>
                    <a:pt x="5984" y="19607"/>
                  </a:lnTo>
                  <a:lnTo>
                    <a:pt x="5882" y="19506"/>
                  </a:lnTo>
                  <a:lnTo>
                    <a:pt x="5680" y="19269"/>
                  </a:lnTo>
                  <a:lnTo>
                    <a:pt x="5443" y="18931"/>
                  </a:lnTo>
                  <a:lnTo>
                    <a:pt x="5375" y="18762"/>
                  </a:lnTo>
                  <a:lnTo>
                    <a:pt x="5308" y="18525"/>
                  </a:lnTo>
                  <a:lnTo>
                    <a:pt x="5308" y="18390"/>
                  </a:lnTo>
                  <a:lnTo>
                    <a:pt x="5342" y="18322"/>
                  </a:lnTo>
                  <a:lnTo>
                    <a:pt x="5409" y="18255"/>
                  </a:lnTo>
                  <a:lnTo>
                    <a:pt x="5544" y="18187"/>
                  </a:lnTo>
                  <a:lnTo>
                    <a:pt x="5646" y="18153"/>
                  </a:lnTo>
                  <a:lnTo>
                    <a:pt x="5815" y="18120"/>
                  </a:lnTo>
                  <a:lnTo>
                    <a:pt x="5984" y="18153"/>
                  </a:lnTo>
                  <a:lnTo>
                    <a:pt x="6119" y="18153"/>
                  </a:lnTo>
                  <a:lnTo>
                    <a:pt x="6322" y="18221"/>
                  </a:lnTo>
                  <a:lnTo>
                    <a:pt x="6491" y="18289"/>
                  </a:lnTo>
                  <a:lnTo>
                    <a:pt x="6829" y="18458"/>
                  </a:lnTo>
                  <a:lnTo>
                    <a:pt x="7133" y="18627"/>
                  </a:lnTo>
                  <a:lnTo>
                    <a:pt x="7437" y="18830"/>
                  </a:lnTo>
                  <a:lnTo>
                    <a:pt x="8283" y="18491"/>
                  </a:lnTo>
                  <a:lnTo>
                    <a:pt x="9128" y="18187"/>
                  </a:lnTo>
                  <a:lnTo>
                    <a:pt x="9263" y="17613"/>
                  </a:lnTo>
                  <a:lnTo>
                    <a:pt x="9466" y="17038"/>
                  </a:lnTo>
                  <a:lnTo>
                    <a:pt x="9702" y="16463"/>
                  </a:lnTo>
                  <a:lnTo>
                    <a:pt x="10007" y="15889"/>
                  </a:lnTo>
                  <a:lnTo>
                    <a:pt x="10007" y="15889"/>
                  </a:lnTo>
                  <a:lnTo>
                    <a:pt x="9533" y="16125"/>
                  </a:lnTo>
                  <a:lnTo>
                    <a:pt x="8823" y="16463"/>
                  </a:lnTo>
                  <a:lnTo>
                    <a:pt x="8181" y="16700"/>
                  </a:lnTo>
                  <a:lnTo>
                    <a:pt x="7573" y="16936"/>
                  </a:lnTo>
                  <a:lnTo>
                    <a:pt x="7370" y="16970"/>
                  </a:lnTo>
                  <a:lnTo>
                    <a:pt x="7167" y="17038"/>
                  </a:lnTo>
                  <a:lnTo>
                    <a:pt x="6930" y="17072"/>
                  </a:lnTo>
                  <a:lnTo>
                    <a:pt x="6457" y="17139"/>
                  </a:lnTo>
                  <a:lnTo>
                    <a:pt x="5882" y="17173"/>
                  </a:lnTo>
                  <a:lnTo>
                    <a:pt x="5477" y="17139"/>
                  </a:lnTo>
                  <a:lnTo>
                    <a:pt x="5105" y="17106"/>
                  </a:lnTo>
                  <a:lnTo>
                    <a:pt x="4733" y="17038"/>
                  </a:lnTo>
                  <a:lnTo>
                    <a:pt x="4091" y="16869"/>
                  </a:lnTo>
                  <a:lnTo>
                    <a:pt x="3651" y="16666"/>
                  </a:lnTo>
                  <a:lnTo>
                    <a:pt x="3482" y="16598"/>
                  </a:lnTo>
                  <a:lnTo>
                    <a:pt x="3685" y="16632"/>
                  </a:lnTo>
                  <a:lnTo>
                    <a:pt x="4091" y="16734"/>
                  </a:lnTo>
                  <a:lnTo>
                    <a:pt x="4733" y="16869"/>
                  </a:lnTo>
                  <a:lnTo>
                    <a:pt x="5105" y="16903"/>
                  </a:lnTo>
                  <a:lnTo>
                    <a:pt x="5443" y="16936"/>
                  </a:lnTo>
                  <a:lnTo>
                    <a:pt x="5544" y="16936"/>
                  </a:lnTo>
                  <a:lnTo>
                    <a:pt x="6254" y="16903"/>
                  </a:lnTo>
                  <a:lnTo>
                    <a:pt x="6592" y="16835"/>
                  </a:lnTo>
                  <a:lnTo>
                    <a:pt x="6897" y="16801"/>
                  </a:lnTo>
                  <a:lnTo>
                    <a:pt x="7336" y="16666"/>
                  </a:lnTo>
                  <a:lnTo>
                    <a:pt x="7505" y="16632"/>
                  </a:lnTo>
                  <a:lnTo>
                    <a:pt x="8114" y="16429"/>
                  </a:lnTo>
                  <a:lnTo>
                    <a:pt x="8756" y="16193"/>
                  </a:lnTo>
                  <a:lnTo>
                    <a:pt x="9466" y="15922"/>
                  </a:lnTo>
                  <a:lnTo>
                    <a:pt x="10176" y="15652"/>
                  </a:lnTo>
                  <a:lnTo>
                    <a:pt x="10581" y="15043"/>
                  </a:lnTo>
                  <a:lnTo>
                    <a:pt x="9838" y="14705"/>
                  </a:lnTo>
                  <a:lnTo>
                    <a:pt x="8857" y="14232"/>
                  </a:lnTo>
                  <a:lnTo>
                    <a:pt x="7674" y="13624"/>
                  </a:lnTo>
                  <a:lnTo>
                    <a:pt x="7066" y="13252"/>
                  </a:lnTo>
                  <a:lnTo>
                    <a:pt x="6423" y="12880"/>
                  </a:lnTo>
                  <a:lnTo>
                    <a:pt x="5815" y="12474"/>
                  </a:lnTo>
                  <a:lnTo>
                    <a:pt x="5206" y="12069"/>
                  </a:lnTo>
                  <a:lnTo>
                    <a:pt x="4632" y="11629"/>
                  </a:lnTo>
                  <a:lnTo>
                    <a:pt x="4125" y="11156"/>
                  </a:lnTo>
                  <a:lnTo>
                    <a:pt x="3651" y="10683"/>
                  </a:lnTo>
                  <a:lnTo>
                    <a:pt x="3246" y="10176"/>
                  </a:lnTo>
                  <a:lnTo>
                    <a:pt x="2908" y="9669"/>
                  </a:lnTo>
                  <a:lnTo>
                    <a:pt x="2772" y="9432"/>
                  </a:lnTo>
                  <a:lnTo>
                    <a:pt x="2671" y="9161"/>
                  </a:lnTo>
                  <a:close/>
                </a:path>
              </a:pathLst>
            </a:custGeom>
            <a:solidFill>
              <a:srgbClr val="E9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581;p71">
              <a:extLst>
                <a:ext uri="{FF2B5EF4-FFF2-40B4-BE49-F238E27FC236}">
                  <a16:creationId xmlns:a16="http://schemas.microsoft.com/office/drawing/2014/main" xmlns="" id="{C8B2868A-5443-49A4-840A-37402ED84336}"/>
                </a:ext>
              </a:extLst>
            </p:cNvPr>
            <p:cNvSpPr/>
            <p:nvPr/>
          </p:nvSpPr>
          <p:spPr>
            <a:xfrm>
              <a:off x="3487575" y="2697325"/>
              <a:ext cx="140325" cy="92150"/>
            </a:xfrm>
            <a:custGeom>
              <a:avLst/>
              <a:gdLst/>
              <a:ahLst/>
              <a:cxnLst/>
              <a:rect l="l" t="t" r="r" b="b"/>
              <a:pathLst>
                <a:path w="5613" h="3686" fill="none" extrusionOk="0">
                  <a:moveTo>
                    <a:pt x="5477" y="1"/>
                  </a:moveTo>
                  <a:lnTo>
                    <a:pt x="5477" y="1"/>
                  </a:lnTo>
                  <a:lnTo>
                    <a:pt x="5274" y="271"/>
                  </a:lnTo>
                  <a:lnTo>
                    <a:pt x="5274" y="271"/>
                  </a:lnTo>
                  <a:lnTo>
                    <a:pt x="4936" y="643"/>
                  </a:lnTo>
                  <a:lnTo>
                    <a:pt x="4530" y="947"/>
                  </a:lnTo>
                  <a:lnTo>
                    <a:pt x="4091" y="1218"/>
                  </a:lnTo>
                  <a:lnTo>
                    <a:pt x="3651" y="1420"/>
                  </a:lnTo>
                  <a:lnTo>
                    <a:pt x="3212" y="1589"/>
                  </a:lnTo>
                  <a:lnTo>
                    <a:pt x="2739" y="1725"/>
                  </a:lnTo>
                  <a:lnTo>
                    <a:pt x="2265" y="1826"/>
                  </a:lnTo>
                  <a:lnTo>
                    <a:pt x="1826" y="1860"/>
                  </a:lnTo>
                  <a:lnTo>
                    <a:pt x="1826" y="1860"/>
                  </a:lnTo>
                  <a:lnTo>
                    <a:pt x="1049" y="1894"/>
                  </a:lnTo>
                  <a:lnTo>
                    <a:pt x="1049" y="189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609" y="2908"/>
                  </a:lnTo>
                  <a:lnTo>
                    <a:pt x="1049" y="3685"/>
                  </a:lnTo>
                  <a:lnTo>
                    <a:pt x="1049" y="3685"/>
                  </a:lnTo>
                  <a:lnTo>
                    <a:pt x="1420" y="3415"/>
                  </a:lnTo>
                  <a:lnTo>
                    <a:pt x="1792" y="3178"/>
                  </a:lnTo>
                  <a:lnTo>
                    <a:pt x="2164" y="2975"/>
                  </a:lnTo>
                  <a:lnTo>
                    <a:pt x="2570" y="2773"/>
                  </a:lnTo>
                  <a:lnTo>
                    <a:pt x="2975" y="2604"/>
                  </a:lnTo>
                  <a:lnTo>
                    <a:pt x="3381" y="2468"/>
                  </a:lnTo>
                  <a:lnTo>
                    <a:pt x="3787" y="2401"/>
                  </a:lnTo>
                  <a:lnTo>
                    <a:pt x="4226" y="2333"/>
                  </a:lnTo>
                  <a:lnTo>
                    <a:pt x="4226" y="2333"/>
                  </a:lnTo>
                  <a:lnTo>
                    <a:pt x="4835" y="2299"/>
                  </a:lnTo>
                  <a:lnTo>
                    <a:pt x="4835" y="2299"/>
                  </a:lnTo>
                  <a:lnTo>
                    <a:pt x="5206" y="2299"/>
                  </a:lnTo>
                  <a:lnTo>
                    <a:pt x="5545" y="2333"/>
                  </a:lnTo>
                  <a:lnTo>
                    <a:pt x="5545" y="2333"/>
                  </a:lnTo>
                  <a:lnTo>
                    <a:pt x="5612" y="1894"/>
                  </a:lnTo>
                  <a:lnTo>
                    <a:pt x="5612" y="1488"/>
                  </a:lnTo>
                  <a:lnTo>
                    <a:pt x="5612" y="1082"/>
                  </a:lnTo>
                  <a:lnTo>
                    <a:pt x="5578" y="710"/>
                  </a:lnTo>
                  <a:lnTo>
                    <a:pt x="5578" y="710"/>
                  </a:lnTo>
                  <a:lnTo>
                    <a:pt x="5545" y="339"/>
                  </a:lnTo>
                  <a:lnTo>
                    <a:pt x="5545" y="339"/>
                  </a:lnTo>
                  <a:lnTo>
                    <a:pt x="5511" y="34"/>
                  </a:lnTo>
                  <a:lnTo>
                    <a:pt x="5511" y="34"/>
                  </a:lnTo>
                  <a:lnTo>
                    <a:pt x="54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582;p71">
              <a:extLst>
                <a:ext uri="{FF2B5EF4-FFF2-40B4-BE49-F238E27FC236}">
                  <a16:creationId xmlns:a16="http://schemas.microsoft.com/office/drawing/2014/main" xmlns="" id="{3F04148C-058A-4345-BCD4-CB5A9C4D048D}"/>
                </a:ext>
              </a:extLst>
            </p:cNvPr>
            <p:cNvSpPr/>
            <p:nvPr/>
          </p:nvSpPr>
          <p:spPr>
            <a:xfrm>
              <a:off x="3271225" y="2680425"/>
              <a:ext cx="204550" cy="263700"/>
            </a:xfrm>
            <a:custGeom>
              <a:avLst/>
              <a:gdLst/>
              <a:ahLst/>
              <a:cxnLst/>
              <a:rect l="l" t="t" r="r" b="b"/>
              <a:pathLst>
                <a:path w="8182" h="10548" fill="none" extrusionOk="0">
                  <a:moveTo>
                    <a:pt x="271" y="0"/>
                  </a:moveTo>
                  <a:lnTo>
                    <a:pt x="271" y="0"/>
                  </a:lnTo>
                  <a:lnTo>
                    <a:pt x="170" y="2164"/>
                  </a:lnTo>
                  <a:lnTo>
                    <a:pt x="170" y="2164"/>
                  </a:lnTo>
                  <a:lnTo>
                    <a:pt x="136" y="3110"/>
                  </a:lnTo>
                  <a:lnTo>
                    <a:pt x="68" y="3922"/>
                  </a:lnTo>
                  <a:lnTo>
                    <a:pt x="34" y="4632"/>
                  </a:lnTo>
                  <a:lnTo>
                    <a:pt x="1" y="5342"/>
                  </a:lnTo>
                  <a:lnTo>
                    <a:pt x="1" y="6119"/>
                  </a:lnTo>
                  <a:lnTo>
                    <a:pt x="68" y="7032"/>
                  </a:lnTo>
                  <a:lnTo>
                    <a:pt x="170" y="8181"/>
                  </a:lnTo>
                  <a:lnTo>
                    <a:pt x="372" y="9601"/>
                  </a:lnTo>
                  <a:lnTo>
                    <a:pt x="372" y="9601"/>
                  </a:lnTo>
                  <a:lnTo>
                    <a:pt x="1184" y="9804"/>
                  </a:lnTo>
                  <a:lnTo>
                    <a:pt x="2029" y="10074"/>
                  </a:lnTo>
                  <a:lnTo>
                    <a:pt x="3415" y="10547"/>
                  </a:lnTo>
                  <a:lnTo>
                    <a:pt x="3415" y="10547"/>
                  </a:lnTo>
                  <a:lnTo>
                    <a:pt x="3584" y="10446"/>
                  </a:lnTo>
                  <a:lnTo>
                    <a:pt x="3584" y="10446"/>
                  </a:lnTo>
                  <a:lnTo>
                    <a:pt x="3482" y="10345"/>
                  </a:lnTo>
                  <a:lnTo>
                    <a:pt x="3482" y="10345"/>
                  </a:lnTo>
                  <a:lnTo>
                    <a:pt x="3280" y="10108"/>
                  </a:lnTo>
                  <a:lnTo>
                    <a:pt x="3043" y="9770"/>
                  </a:lnTo>
                  <a:lnTo>
                    <a:pt x="3043" y="9770"/>
                  </a:lnTo>
                  <a:lnTo>
                    <a:pt x="2975" y="9601"/>
                  </a:lnTo>
                  <a:lnTo>
                    <a:pt x="2908" y="9364"/>
                  </a:lnTo>
                  <a:lnTo>
                    <a:pt x="2908" y="9364"/>
                  </a:lnTo>
                  <a:lnTo>
                    <a:pt x="2908" y="9229"/>
                  </a:lnTo>
                  <a:lnTo>
                    <a:pt x="2942" y="9161"/>
                  </a:lnTo>
                  <a:lnTo>
                    <a:pt x="3009" y="9094"/>
                  </a:lnTo>
                  <a:lnTo>
                    <a:pt x="3009" y="9094"/>
                  </a:lnTo>
                  <a:lnTo>
                    <a:pt x="3144" y="9026"/>
                  </a:lnTo>
                  <a:lnTo>
                    <a:pt x="3144" y="9026"/>
                  </a:lnTo>
                  <a:lnTo>
                    <a:pt x="3246" y="8992"/>
                  </a:lnTo>
                  <a:lnTo>
                    <a:pt x="3246" y="8992"/>
                  </a:lnTo>
                  <a:lnTo>
                    <a:pt x="3415" y="8959"/>
                  </a:lnTo>
                  <a:lnTo>
                    <a:pt x="3415" y="8959"/>
                  </a:lnTo>
                  <a:lnTo>
                    <a:pt x="3584" y="8992"/>
                  </a:lnTo>
                  <a:lnTo>
                    <a:pt x="3719" y="8992"/>
                  </a:lnTo>
                  <a:lnTo>
                    <a:pt x="3719" y="8992"/>
                  </a:lnTo>
                  <a:lnTo>
                    <a:pt x="3922" y="9060"/>
                  </a:lnTo>
                  <a:lnTo>
                    <a:pt x="4091" y="9128"/>
                  </a:lnTo>
                  <a:lnTo>
                    <a:pt x="4091" y="9128"/>
                  </a:lnTo>
                  <a:lnTo>
                    <a:pt x="4429" y="9297"/>
                  </a:lnTo>
                  <a:lnTo>
                    <a:pt x="4733" y="9466"/>
                  </a:lnTo>
                  <a:lnTo>
                    <a:pt x="4733" y="9466"/>
                  </a:lnTo>
                  <a:lnTo>
                    <a:pt x="5037" y="9669"/>
                  </a:lnTo>
                  <a:lnTo>
                    <a:pt x="5037" y="9669"/>
                  </a:lnTo>
                  <a:lnTo>
                    <a:pt x="5883" y="9330"/>
                  </a:lnTo>
                  <a:lnTo>
                    <a:pt x="6728" y="9026"/>
                  </a:lnTo>
                  <a:lnTo>
                    <a:pt x="6728" y="9026"/>
                  </a:lnTo>
                  <a:lnTo>
                    <a:pt x="6863" y="8452"/>
                  </a:lnTo>
                  <a:lnTo>
                    <a:pt x="7066" y="7877"/>
                  </a:lnTo>
                  <a:lnTo>
                    <a:pt x="7302" y="7302"/>
                  </a:lnTo>
                  <a:lnTo>
                    <a:pt x="7607" y="6728"/>
                  </a:lnTo>
                  <a:lnTo>
                    <a:pt x="7607" y="6728"/>
                  </a:lnTo>
                  <a:lnTo>
                    <a:pt x="7133" y="6964"/>
                  </a:lnTo>
                  <a:lnTo>
                    <a:pt x="7133" y="6964"/>
                  </a:lnTo>
                  <a:lnTo>
                    <a:pt x="6423" y="7302"/>
                  </a:lnTo>
                  <a:lnTo>
                    <a:pt x="5781" y="7539"/>
                  </a:lnTo>
                  <a:lnTo>
                    <a:pt x="5781" y="7539"/>
                  </a:lnTo>
                  <a:lnTo>
                    <a:pt x="5173" y="7775"/>
                  </a:lnTo>
                  <a:lnTo>
                    <a:pt x="5173" y="7775"/>
                  </a:lnTo>
                  <a:lnTo>
                    <a:pt x="5173" y="7775"/>
                  </a:lnTo>
                  <a:lnTo>
                    <a:pt x="4970" y="7809"/>
                  </a:lnTo>
                  <a:lnTo>
                    <a:pt x="4970" y="7809"/>
                  </a:lnTo>
                  <a:lnTo>
                    <a:pt x="4767" y="7877"/>
                  </a:lnTo>
                  <a:lnTo>
                    <a:pt x="4530" y="7911"/>
                  </a:lnTo>
                  <a:lnTo>
                    <a:pt x="4530" y="7911"/>
                  </a:lnTo>
                  <a:lnTo>
                    <a:pt x="4057" y="7978"/>
                  </a:lnTo>
                  <a:lnTo>
                    <a:pt x="3482" y="8012"/>
                  </a:lnTo>
                  <a:lnTo>
                    <a:pt x="3482" y="8012"/>
                  </a:lnTo>
                  <a:lnTo>
                    <a:pt x="3077" y="7978"/>
                  </a:lnTo>
                  <a:lnTo>
                    <a:pt x="3077" y="7978"/>
                  </a:lnTo>
                  <a:lnTo>
                    <a:pt x="2705" y="7945"/>
                  </a:lnTo>
                  <a:lnTo>
                    <a:pt x="2333" y="7877"/>
                  </a:lnTo>
                  <a:lnTo>
                    <a:pt x="1691" y="7708"/>
                  </a:lnTo>
                  <a:lnTo>
                    <a:pt x="1691" y="7708"/>
                  </a:lnTo>
                  <a:lnTo>
                    <a:pt x="1251" y="7505"/>
                  </a:lnTo>
                  <a:lnTo>
                    <a:pt x="1082" y="7437"/>
                  </a:lnTo>
                  <a:lnTo>
                    <a:pt x="1082" y="7437"/>
                  </a:lnTo>
                  <a:lnTo>
                    <a:pt x="1082" y="7437"/>
                  </a:lnTo>
                  <a:lnTo>
                    <a:pt x="1082" y="7437"/>
                  </a:lnTo>
                  <a:lnTo>
                    <a:pt x="1285" y="7471"/>
                  </a:lnTo>
                  <a:lnTo>
                    <a:pt x="1691" y="7573"/>
                  </a:lnTo>
                  <a:lnTo>
                    <a:pt x="1691" y="7573"/>
                  </a:lnTo>
                  <a:lnTo>
                    <a:pt x="2333" y="7708"/>
                  </a:lnTo>
                  <a:lnTo>
                    <a:pt x="2705" y="7742"/>
                  </a:lnTo>
                  <a:lnTo>
                    <a:pt x="3043" y="7775"/>
                  </a:lnTo>
                  <a:lnTo>
                    <a:pt x="3043" y="7775"/>
                  </a:lnTo>
                  <a:lnTo>
                    <a:pt x="3111" y="7775"/>
                  </a:lnTo>
                  <a:lnTo>
                    <a:pt x="3111" y="7775"/>
                  </a:lnTo>
                  <a:lnTo>
                    <a:pt x="3144" y="7775"/>
                  </a:lnTo>
                  <a:lnTo>
                    <a:pt x="3144" y="7775"/>
                  </a:lnTo>
                  <a:lnTo>
                    <a:pt x="3854" y="7742"/>
                  </a:lnTo>
                  <a:lnTo>
                    <a:pt x="4192" y="7674"/>
                  </a:lnTo>
                  <a:lnTo>
                    <a:pt x="4497" y="7640"/>
                  </a:lnTo>
                  <a:lnTo>
                    <a:pt x="4497" y="7640"/>
                  </a:lnTo>
                  <a:lnTo>
                    <a:pt x="4936" y="7505"/>
                  </a:lnTo>
                  <a:lnTo>
                    <a:pt x="4936" y="7505"/>
                  </a:lnTo>
                  <a:lnTo>
                    <a:pt x="5105" y="7471"/>
                  </a:lnTo>
                  <a:lnTo>
                    <a:pt x="5105" y="7471"/>
                  </a:lnTo>
                  <a:lnTo>
                    <a:pt x="5714" y="7268"/>
                  </a:lnTo>
                  <a:lnTo>
                    <a:pt x="5714" y="7268"/>
                  </a:lnTo>
                  <a:lnTo>
                    <a:pt x="6356" y="7032"/>
                  </a:lnTo>
                  <a:lnTo>
                    <a:pt x="7066" y="6761"/>
                  </a:lnTo>
                  <a:lnTo>
                    <a:pt x="7066" y="6761"/>
                  </a:lnTo>
                  <a:lnTo>
                    <a:pt x="7776" y="6491"/>
                  </a:lnTo>
                  <a:lnTo>
                    <a:pt x="7776" y="6491"/>
                  </a:lnTo>
                  <a:lnTo>
                    <a:pt x="8181" y="5882"/>
                  </a:lnTo>
                  <a:lnTo>
                    <a:pt x="8181" y="5882"/>
                  </a:lnTo>
                  <a:lnTo>
                    <a:pt x="7438" y="5544"/>
                  </a:lnTo>
                  <a:lnTo>
                    <a:pt x="6457" y="5071"/>
                  </a:lnTo>
                  <a:lnTo>
                    <a:pt x="5274" y="4463"/>
                  </a:lnTo>
                  <a:lnTo>
                    <a:pt x="4666" y="4091"/>
                  </a:lnTo>
                  <a:lnTo>
                    <a:pt x="4023" y="3719"/>
                  </a:lnTo>
                  <a:lnTo>
                    <a:pt x="3415" y="3313"/>
                  </a:lnTo>
                  <a:lnTo>
                    <a:pt x="2806" y="2908"/>
                  </a:lnTo>
                  <a:lnTo>
                    <a:pt x="2232" y="2468"/>
                  </a:lnTo>
                  <a:lnTo>
                    <a:pt x="1725" y="1995"/>
                  </a:lnTo>
                  <a:lnTo>
                    <a:pt x="1251" y="1522"/>
                  </a:lnTo>
                  <a:lnTo>
                    <a:pt x="846" y="1015"/>
                  </a:lnTo>
                  <a:lnTo>
                    <a:pt x="508" y="508"/>
                  </a:lnTo>
                  <a:lnTo>
                    <a:pt x="372" y="271"/>
                  </a:lnTo>
                  <a:lnTo>
                    <a:pt x="2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583;p71">
              <a:extLst>
                <a:ext uri="{FF2B5EF4-FFF2-40B4-BE49-F238E27FC236}">
                  <a16:creationId xmlns:a16="http://schemas.microsoft.com/office/drawing/2014/main" xmlns="" id="{99038DC1-2737-4870-A6D1-51E1C4C633D4}"/>
                </a:ext>
              </a:extLst>
            </p:cNvPr>
            <p:cNvSpPr/>
            <p:nvPr/>
          </p:nvSpPr>
          <p:spPr>
            <a:xfrm>
              <a:off x="3211225" y="2451400"/>
              <a:ext cx="82000" cy="183425"/>
            </a:xfrm>
            <a:custGeom>
              <a:avLst/>
              <a:gdLst/>
              <a:ahLst/>
              <a:cxnLst/>
              <a:rect l="l" t="t" r="r" b="b"/>
              <a:pathLst>
                <a:path w="3280" h="7337" fill="none" extrusionOk="0">
                  <a:moveTo>
                    <a:pt x="2333" y="1"/>
                  </a:moveTo>
                  <a:lnTo>
                    <a:pt x="2333" y="1"/>
                  </a:lnTo>
                  <a:lnTo>
                    <a:pt x="2333" y="1"/>
                  </a:lnTo>
                  <a:lnTo>
                    <a:pt x="1826" y="237"/>
                  </a:lnTo>
                  <a:lnTo>
                    <a:pt x="1826" y="237"/>
                  </a:lnTo>
                  <a:lnTo>
                    <a:pt x="1758" y="271"/>
                  </a:lnTo>
                  <a:lnTo>
                    <a:pt x="1758" y="271"/>
                  </a:lnTo>
                  <a:lnTo>
                    <a:pt x="1285" y="541"/>
                  </a:lnTo>
                  <a:lnTo>
                    <a:pt x="1285" y="541"/>
                  </a:lnTo>
                  <a:lnTo>
                    <a:pt x="1285" y="541"/>
                  </a:lnTo>
                  <a:lnTo>
                    <a:pt x="846" y="846"/>
                  </a:lnTo>
                  <a:lnTo>
                    <a:pt x="846" y="846"/>
                  </a:lnTo>
                  <a:lnTo>
                    <a:pt x="744" y="913"/>
                  </a:lnTo>
                  <a:lnTo>
                    <a:pt x="744" y="913"/>
                  </a:lnTo>
                  <a:lnTo>
                    <a:pt x="305" y="1251"/>
                  </a:lnTo>
                  <a:lnTo>
                    <a:pt x="305" y="1251"/>
                  </a:lnTo>
                  <a:lnTo>
                    <a:pt x="305" y="1251"/>
                  </a:lnTo>
                  <a:lnTo>
                    <a:pt x="169" y="1420"/>
                  </a:lnTo>
                  <a:lnTo>
                    <a:pt x="0" y="1623"/>
                  </a:lnTo>
                  <a:lnTo>
                    <a:pt x="0" y="1623"/>
                  </a:lnTo>
                  <a:lnTo>
                    <a:pt x="406" y="1725"/>
                  </a:lnTo>
                  <a:lnTo>
                    <a:pt x="744" y="1894"/>
                  </a:lnTo>
                  <a:lnTo>
                    <a:pt x="1082" y="2096"/>
                  </a:lnTo>
                  <a:lnTo>
                    <a:pt x="1353" y="2333"/>
                  </a:lnTo>
                  <a:lnTo>
                    <a:pt x="1623" y="2603"/>
                  </a:lnTo>
                  <a:lnTo>
                    <a:pt x="1826" y="2941"/>
                  </a:lnTo>
                  <a:lnTo>
                    <a:pt x="2029" y="3280"/>
                  </a:lnTo>
                  <a:lnTo>
                    <a:pt x="2198" y="3651"/>
                  </a:lnTo>
                  <a:lnTo>
                    <a:pt x="2333" y="4057"/>
                  </a:lnTo>
                  <a:lnTo>
                    <a:pt x="2434" y="4496"/>
                  </a:lnTo>
                  <a:lnTo>
                    <a:pt x="2536" y="4936"/>
                  </a:lnTo>
                  <a:lnTo>
                    <a:pt x="2603" y="5409"/>
                  </a:lnTo>
                  <a:lnTo>
                    <a:pt x="2671" y="6356"/>
                  </a:lnTo>
                  <a:lnTo>
                    <a:pt x="2705" y="7336"/>
                  </a:lnTo>
                  <a:lnTo>
                    <a:pt x="2705" y="7336"/>
                  </a:lnTo>
                  <a:lnTo>
                    <a:pt x="2908" y="6998"/>
                  </a:lnTo>
                  <a:lnTo>
                    <a:pt x="3144" y="6660"/>
                  </a:lnTo>
                  <a:lnTo>
                    <a:pt x="3144" y="6660"/>
                  </a:lnTo>
                  <a:lnTo>
                    <a:pt x="3280" y="6491"/>
                  </a:lnTo>
                  <a:lnTo>
                    <a:pt x="3280" y="6491"/>
                  </a:lnTo>
                  <a:lnTo>
                    <a:pt x="2975" y="5105"/>
                  </a:lnTo>
                  <a:lnTo>
                    <a:pt x="2975" y="5105"/>
                  </a:lnTo>
                  <a:lnTo>
                    <a:pt x="2705" y="3820"/>
                  </a:lnTo>
                  <a:lnTo>
                    <a:pt x="2468" y="2536"/>
                  </a:lnTo>
                  <a:lnTo>
                    <a:pt x="2401" y="1927"/>
                  </a:lnTo>
                  <a:lnTo>
                    <a:pt x="2333" y="1285"/>
                  </a:lnTo>
                  <a:lnTo>
                    <a:pt x="2299" y="643"/>
                  </a:lnTo>
                  <a:lnTo>
                    <a:pt x="23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584;p71">
              <a:extLst>
                <a:ext uri="{FF2B5EF4-FFF2-40B4-BE49-F238E27FC236}">
                  <a16:creationId xmlns:a16="http://schemas.microsoft.com/office/drawing/2014/main" xmlns="" id="{65F07533-9879-40A8-AABA-B3006CE89E7B}"/>
                </a:ext>
              </a:extLst>
            </p:cNvPr>
            <p:cNvSpPr/>
            <p:nvPr/>
          </p:nvSpPr>
          <p:spPr>
            <a:xfrm>
              <a:off x="3298275" y="2842675"/>
              <a:ext cx="167350" cy="38075"/>
            </a:xfrm>
            <a:custGeom>
              <a:avLst/>
              <a:gdLst/>
              <a:ahLst/>
              <a:cxnLst/>
              <a:rect l="l" t="t" r="r" b="b"/>
              <a:pathLst>
                <a:path w="6694" h="1523" extrusionOk="0">
                  <a:moveTo>
                    <a:pt x="6694" y="1"/>
                  </a:moveTo>
                  <a:lnTo>
                    <a:pt x="5984" y="271"/>
                  </a:lnTo>
                  <a:lnTo>
                    <a:pt x="5274" y="542"/>
                  </a:lnTo>
                  <a:lnTo>
                    <a:pt x="4632" y="778"/>
                  </a:lnTo>
                  <a:lnTo>
                    <a:pt x="4023" y="981"/>
                  </a:lnTo>
                  <a:lnTo>
                    <a:pt x="3854" y="1015"/>
                  </a:lnTo>
                  <a:lnTo>
                    <a:pt x="3415" y="1150"/>
                  </a:lnTo>
                  <a:lnTo>
                    <a:pt x="3110" y="1184"/>
                  </a:lnTo>
                  <a:lnTo>
                    <a:pt x="2772" y="1252"/>
                  </a:lnTo>
                  <a:lnTo>
                    <a:pt x="2062" y="1285"/>
                  </a:lnTo>
                  <a:lnTo>
                    <a:pt x="1961" y="1285"/>
                  </a:lnTo>
                  <a:lnTo>
                    <a:pt x="1623" y="1252"/>
                  </a:lnTo>
                  <a:lnTo>
                    <a:pt x="1251" y="1218"/>
                  </a:lnTo>
                  <a:lnTo>
                    <a:pt x="609" y="1083"/>
                  </a:lnTo>
                  <a:lnTo>
                    <a:pt x="203" y="981"/>
                  </a:lnTo>
                  <a:lnTo>
                    <a:pt x="0" y="947"/>
                  </a:lnTo>
                  <a:lnTo>
                    <a:pt x="169" y="1015"/>
                  </a:lnTo>
                  <a:lnTo>
                    <a:pt x="609" y="1218"/>
                  </a:lnTo>
                  <a:lnTo>
                    <a:pt x="1251" y="1387"/>
                  </a:lnTo>
                  <a:lnTo>
                    <a:pt x="1623" y="1455"/>
                  </a:lnTo>
                  <a:lnTo>
                    <a:pt x="1995" y="1488"/>
                  </a:lnTo>
                  <a:lnTo>
                    <a:pt x="2400" y="1522"/>
                  </a:lnTo>
                  <a:lnTo>
                    <a:pt x="2975" y="1488"/>
                  </a:lnTo>
                  <a:lnTo>
                    <a:pt x="3448" y="1421"/>
                  </a:lnTo>
                  <a:lnTo>
                    <a:pt x="3685" y="1387"/>
                  </a:lnTo>
                  <a:lnTo>
                    <a:pt x="3888" y="1319"/>
                  </a:lnTo>
                  <a:lnTo>
                    <a:pt x="4091" y="1285"/>
                  </a:lnTo>
                  <a:lnTo>
                    <a:pt x="4699" y="1049"/>
                  </a:lnTo>
                  <a:lnTo>
                    <a:pt x="5341" y="812"/>
                  </a:lnTo>
                  <a:lnTo>
                    <a:pt x="6051" y="474"/>
                  </a:lnTo>
                  <a:lnTo>
                    <a:pt x="6525" y="238"/>
                  </a:lnTo>
                  <a:lnTo>
                    <a:pt x="6694" y="1"/>
                  </a:lnTo>
                  <a:close/>
                </a:path>
              </a:pathLst>
            </a:custGeom>
            <a:solidFill>
              <a:srgbClr val="9A0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585;p71">
              <a:extLst>
                <a:ext uri="{FF2B5EF4-FFF2-40B4-BE49-F238E27FC236}">
                  <a16:creationId xmlns:a16="http://schemas.microsoft.com/office/drawing/2014/main" xmlns="" id="{55A0084F-8B26-4917-960F-721E845FA9F1}"/>
                </a:ext>
              </a:extLst>
            </p:cNvPr>
            <p:cNvSpPr/>
            <p:nvPr/>
          </p:nvSpPr>
          <p:spPr>
            <a:xfrm>
              <a:off x="3298275" y="2842675"/>
              <a:ext cx="167350" cy="38075"/>
            </a:xfrm>
            <a:custGeom>
              <a:avLst/>
              <a:gdLst/>
              <a:ahLst/>
              <a:cxnLst/>
              <a:rect l="l" t="t" r="r" b="b"/>
              <a:pathLst>
                <a:path w="6694" h="1523" fill="none" extrusionOk="0">
                  <a:moveTo>
                    <a:pt x="6694" y="1"/>
                  </a:moveTo>
                  <a:lnTo>
                    <a:pt x="6694" y="1"/>
                  </a:lnTo>
                  <a:lnTo>
                    <a:pt x="5984" y="271"/>
                  </a:lnTo>
                  <a:lnTo>
                    <a:pt x="5984" y="271"/>
                  </a:lnTo>
                  <a:lnTo>
                    <a:pt x="5274" y="542"/>
                  </a:lnTo>
                  <a:lnTo>
                    <a:pt x="4632" y="778"/>
                  </a:lnTo>
                  <a:lnTo>
                    <a:pt x="4632" y="778"/>
                  </a:lnTo>
                  <a:lnTo>
                    <a:pt x="4023" y="981"/>
                  </a:lnTo>
                  <a:lnTo>
                    <a:pt x="4023" y="981"/>
                  </a:lnTo>
                  <a:lnTo>
                    <a:pt x="3854" y="1015"/>
                  </a:lnTo>
                  <a:lnTo>
                    <a:pt x="3854" y="1015"/>
                  </a:lnTo>
                  <a:lnTo>
                    <a:pt x="3415" y="1150"/>
                  </a:lnTo>
                  <a:lnTo>
                    <a:pt x="3415" y="1150"/>
                  </a:lnTo>
                  <a:lnTo>
                    <a:pt x="3110" y="1184"/>
                  </a:lnTo>
                  <a:lnTo>
                    <a:pt x="2772" y="1252"/>
                  </a:lnTo>
                  <a:lnTo>
                    <a:pt x="2062" y="1285"/>
                  </a:lnTo>
                  <a:lnTo>
                    <a:pt x="2062" y="1285"/>
                  </a:lnTo>
                  <a:lnTo>
                    <a:pt x="2029" y="1285"/>
                  </a:lnTo>
                  <a:lnTo>
                    <a:pt x="2029" y="1285"/>
                  </a:lnTo>
                  <a:lnTo>
                    <a:pt x="1961" y="1285"/>
                  </a:lnTo>
                  <a:lnTo>
                    <a:pt x="1961" y="1285"/>
                  </a:lnTo>
                  <a:lnTo>
                    <a:pt x="1623" y="1252"/>
                  </a:lnTo>
                  <a:lnTo>
                    <a:pt x="1251" y="1218"/>
                  </a:lnTo>
                  <a:lnTo>
                    <a:pt x="609" y="1083"/>
                  </a:lnTo>
                  <a:lnTo>
                    <a:pt x="609" y="1083"/>
                  </a:lnTo>
                  <a:lnTo>
                    <a:pt x="203" y="981"/>
                  </a:lnTo>
                  <a:lnTo>
                    <a:pt x="0" y="947"/>
                  </a:lnTo>
                  <a:lnTo>
                    <a:pt x="0" y="947"/>
                  </a:lnTo>
                  <a:lnTo>
                    <a:pt x="0" y="947"/>
                  </a:lnTo>
                  <a:lnTo>
                    <a:pt x="0" y="947"/>
                  </a:lnTo>
                  <a:lnTo>
                    <a:pt x="169" y="1015"/>
                  </a:lnTo>
                  <a:lnTo>
                    <a:pt x="609" y="1218"/>
                  </a:lnTo>
                  <a:lnTo>
                    <a:pt x="609" y="1218"/>
                  </a:lnTo>
                  <a:lnTo>
                    <a:pt x="1251" y="1387"/>
                  </a:lnTo>
                  <a:lnTo>
                    <a:pt x="1623" y="1455"/>
                  </a:lnTo>
                  <a:lnTo>
                    <a:pt x="1995" y="1488"/>
                  </a:lnTo>
                  <a:lnTo>
                    <a:pt x="1995" y="1488"/>
                  </a:lnTo>
                  <a:lnTo>
                    <a:pt x="2400" y="1522"/>
                  </a:lnTo>
                  <a:lnTo>
                    <a:pt x="2400" y="1522"/>
                  </a:lnTo>
                  <a:lnTo>
                    <a:pt x="2975" y="1488"/>
                  </a:lnTo>
                  <a:lnTo>
                    <a:pt x="3448" y="1421"/>
                  </a:lnTo>
                  <a:lnTo>
                    <a:pt x="3448" y="1421"/>
                  </a:lnTo>
                  <a:lnTo>
                    <a:pt x="3685" y="1387"/>
                  </a:lnTo>
                  <a:lnTo>
                    <a:pt x="3888" y="1319"/>
                  </a:lnTo>
                  <a:lnTo>
                    <a:pt x="3888" y="1319"/>
                  </a:lnTo>
                  <a:lnTo>
                    <a:pt x="4091" y="1285"/>
                  </a:lnTo>
                  <a:lnTo>
                    <a:pt x="4091" y="1285"/>
                  </a:lnTo>
                  <a:lnTo>
                    <a:pt x="4091" y="1285"/>
                  </a:lnTo>
                  <a:lnTo>
                    <a:pt x="4699" y="1049"/>
                  </a:lnTo>
                  <a:lnTo>
                    <a:pt x="4699" y="1049"/>
                  </a:lnTo>
                  <a:lnTo>
                    <a:pt x="5341" y="812"/>
                  </a:lnTo>
                  <a:lnTo>
                    <a:pt x="6051" y="474"/>
                  </a:lnTo>
                  <a:lnTo>
                    <a:pt x="6051" y="474"/>
                  </a:lnTo>
                  <a:lnTo>
                    <a:pt x="6525" y="238"/>
                  </a:lnTo>
                  <a:lnTo>
                    <a:pt x="6525" y="238"/>
                  </a:lnTo>
                  <a:lnTo>
                    <a:pt x="6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586;p71">
              <a:extLst>
                <a:ext uri="{FF2B5EF4-FFF2-40B4-BE49-F238E27FC236}">
                  <a16:creationId xmlns:a16="http://schemas.microsoft.com/office/drawing/2014/main" xmlns="" id="{AB0FC545-F7BE-4E16-B029-8225CDFD0ECA}"/>
                </a:ext>
              </a:extLst>
            </p:cNvPr>
            <p:cNvSpPr/>
            <p:nvPr/>
          </p:nvSpPr>
          <p:spPr>
            <a:xfrm>
              <a:off x="3573775" y="2546900"/>
              <a:ext cx="60025" cy="287350"/>
            </a:xfrm>
            <a:custGeom>
              <a:avLst/>
              <a:gdLst/>
              <a:ahLst/>
              <a:cxnLst/>
              <a:rect l="l" t="t" r="r" b="b"/>
              <a:pathLst>
                <a:path w="2401" h="11494" extrusionOk="0">
                  <a:moveTo>
                    <a:pt x="1" y="0"/>
                  </a:moveTo>
                  <a:lnTo>
                    <a:pt x="102" y="271"/>
                  </a:lnTo>
                  <a:lnTo>
                    <a:pt x="339" y="913"/>
                  </a:lnTo>
                  <a:lnTo>
                    <a:pt x="1116" y="2874"/>
                  </a:lnTo>
                  <a:lnTo>
                    <a:pt x="1488" y="3922"/>
                  </a:lnTo>
                  <a:lnTo>
                    <a:pt x="1657" y="4395"/>
                  </a:lnTo>
                  <a:lnTo>
                    <a:pt x="1792" y="4834"/>
                  </a:lnTo>
                  <a:lnTo>
                    <a:pt x="1894" y="5240"/>
                  </a:lnTo>
                  <a:lnTo>
                    <a:pt x="1961" y="5511"/>
                  </a:lnTo>
                  <a:lnTo>
                    <a:pt x="1995" y="5781"/>
                  </a:lnTo>
                  <a:lnTo>
                    <a:pt x="2029" y="5849"/>
                  </a:lnTo>
                  <a:lnTo>
                    <a:pt x="2063" y="6051"/>
                  </a:lnTo>
                  <a:lnTo>
                    <a:pt x="2097" y="6356"/>
                  </a:lnTo>
                  <a:lnTo>
                    <a:pt x="2130" y="6727"/>
                  </a:lnTo>
                  <a:lnTo>
                    <a:pt x="2164" y="7201"/>
                  </a:lnTo>
                  <a:lnTo>
                    <a:pt x="2164" y="7708"/>
                  </a:lnTo>
                  <a:lnTo>
                    <a:pt x="2097" y="8282"/>
                  </a:lnTo>
                  <a:lnTo>
                    <a:pt x="1995" y="8823"/>
                  </a:lnTo>
                  <a:lnTo>
                    <a:pt x="1860" y="9398"/>
                  </a:lnTo>
                  <a:lnTo>
                    <a:pt x="1657" y="9871"/>
                  </a:lnTo>
                  <a:lnTo>
                    <a:pt x="1420" y="10345"/>
                  </a:lnTo>
                  <a:lnTo>
                    <a:pt x="1218" y="10716"/>
                  </a:lnTo>
                  <a:lnTo>
                    <a:pt x="846" y="11257"/>
                  </a:lnTo>
                  <a:lnTo>
                    <a:pt x="711" y="11494"/>
                  </a:lnTo>
                  <a:lnTo>
                    <a:pt x="880" y="11325"/>
                  </a:lnTo>
                  <a:lnTo>
                    <a:pt x="1285" y="10818"/>
                  </a:lnTo>
                  <a:lnTo>
                    <a:pt x="1522" y="10412"/>
                  </a:lnTo>
                  <a:lnTo>
                    <a:pt x="1758" y="9973"/>
                  </a:lnTo>
                  <a:lnTo>
                    <a:pt x="1995" y="9466"/>
                  </a:lnTo>
                  <a:lnTo>
                    <a:pt x="2097" y="9195"/>
                  </a:lnTo>
                  <a:lnTo>
                    <a:pt x="2164" y="8925"/>
                  </a:lnTo>
                  <a:lnTo>
                    <a:pt x="2299" y="8316"/>
                  </a:lnTo>
                  <a:lnTo>
                    <a:pt x="2367" y="7742"/>
                  </a:lnTo>
                  <a:lnTo>
                    <a:pt x="2401" y="7201"/>
                  </a:lnTo>
                  <a:lnTo>
                    <a:pt x="2367" y="6694"/>
                  </a:lnTo>
                  <a:lnTo>
                    <a:pt x="2333" y="6288"/>
                  </a:lnTo>
                  <a:lnTo>
                    <a:pt x="2299" y="5984"/>
                  </a:lnTo>
                  <a:lnTo>
                    <a:pt x="2266" y="5781"/>
                  </a:lnTo>
                  <a:lnTo>
                    <a:pt x="2232" y="5713"/>
                  </a:lnTo>
                  <a:lnTo>
                    <a:pt x="2198" y="5443"/>
                  </a:lnTo>
                  <a:lnTo>
                    <a:pt x="2097" y="5139"/>
                  </a:lnTo>
                  <a:lnTo>
                    <a:pt x="1995" y="4767"/>
                  </a:lnTo>
                  <a:lnTo>
                    <a:pt x="1860" y="4294"/>
                  </a:lnTo>
                  <a:lnTo>
                    <a:pt x="1691" y="3820"/>
                  </a:lnTo>
                  <a:lnTo>
                    <a:pt x="1285" y="2772"/>
                  </a:lnTo>
                  <a:lnTo>
                    <a:pt x="812" y="1724"/>
                  </a:lnTo>
                  <a:lnTo>
                    <a:pt x="440" y="846"/>
                  </a:lnTo>
                  <a:lnTo>
                    <a:pt x="136" y="2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9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587;p71">
              <a:extLst>
                <a:ext uri="{FF2B5EF4-FFF2-40B4-BE49-F238E27FC236}">
                  <a16:creationId xmlns:a16="http://schemas.microsoft.com/office/drawing/2014/main" xmlns="" id="{22E7E364-B9DE-4E12-BB6E-8C7ECA060651}"/>
                </a:ext>
              </a:extLst>
            </p:cNvPr>
            <p:cNvSpPr/>
            <p:nvPr/>
          </p:nvSpPr>
          <p:spPr>
            <a:xfrm>
              <a:off x="3573775" y="2546900"/>
              <a:ext cx="60025" cy="287350"/>
            </a:xfrm>
            <a:custGeom>
              <a:avLst/>
              <a:gdLst/>
              <a:ahLst/>
              <a:cxnLst/>
              <a:rect l="l" t="t" r="r" b="b"/>
              <a:pathLst>
                <a:path w="2401" h="11494" fill="none" extrusionOk="0">
                  <a:moveTo>
                    <a:pt x="711" y="11494"/>
                  </a:moveTo>
                  <a:lnTo>
                    <a:pt x="711" y="11494"/>
                  </a:lnTo>
                  <a:lnTo>
                    <a:pt x="880" y="11325"/>
                  </a:lnTo>
                  <a:lnTo>
                    <a:pt x="1285" y="10818"/>
                  </a:lnTo>
                  <a:lnTo>
                    <a:pt x="1285" y="10818"/>
                  </a:lnTo>
                  <a:lnTo>
                    <a:pt x="1522" y="10412"/>
                  </a:lnTo>
                  <a:lnTo>
                    <a:pt x="1758" y="9973"/>
                  </a:lnTo>
                  <a:lnTo>
                    <a:pt x="1995" y="9466"/>
                  </a:lnTo>
                  <a:lnTo>
                    <a:pt x="2097" y="9195"/>
                  </a:lnTo>
                  <a:lnTo>
                    <a:pt x="2164" y="8925"/>
                  </a:lnTo>
                  <a:lnTo>
                    <a:pt x="2164" y="8925"/>
                  </a:lnTo>
                  <a:lnTo>
                    <a:pt x="2299" y="8316"/>
                  </a:lnTo>
                  <a:lnTo>
                    <a:pt x="2367" y="7742"/>
                  </a:lnTo>
                  <a:lnTo>
                    <a:pt x="2401" y="7201"/>
                  </a:lnTo>
                  <a:lnTo>
                    <a:pt x="2367" y="6694"/>
                  </a:lnTo>
                  <a:lnTo>
                    <a:pt x="2367" y="6694"/>
                  </a:lnTo>
                  <a:lnTo>
                    <a:pt x="2333" y="6288"/>
                  </a:lnTo>
                  <a:lnTo>
                    <a:pt x="2333" y="6288"/>
                  </a:lnTo>
                  <a:lnTo>
                    <a:pt x="2299" y="5984"/>
                  </a:lnTo>
                  <a:lnTo>
                    <a:pt x="2299" y="5984"/>
                  </a:lnTo>
                  <a:lnTo>
                    <a:pt x="2266" y="5781"/>
                  </a:lnTo>
                  <a:lnTo>
                    <a:pt x="2266" y="5781"/>
                  </a:lnTo>
                  <a:lnTo>
                    <a:pt x="2232" y="5713"/>
                  </a:lnTo>
                  <a:lnTo>
                    <a:pt x="2232" y="5713"/>
                  </a:lnTo>
                  <a:lnTo>
                    <a:pt x="2198" y="5443"/>
                  </a:lnTo>
                  <a:lnTo>
                    <a:pt x="2198" y="5443"/>
                  </a:lnTo>
                  <a:lnTo>
                    <a:pt x="2097" y="5139"/>
                  </a:lnTo>
                  <a:lnTo>
                    <a:pt x="1995" y="4767"/>
                  </a:lnTo>
                  <a:lnTo>
                    <a:pt x="1995" y="4767"/>
                  </a:lnTo>
                  <a:lnTo>
                    <a:pt x="1860" y="4294"/>
                  </a:lnTo>
                  <a:lnTo>
                    <a:pt x="1691" y="3820"/>
                  </a:lnTo>
                  <a:lnTo>
                    <a:pt x="1285" y="2772"/>
                  </a:lnTo>
                  <a:lnTo>
                    <a:pt x="1285" y="2772"/>
                  </a:lnTo>
                  <a:lnTo>
                    <a:pt x="812" y="1724"/>
                  </a:lnTo>
                  <a:lnTo>
                    <a:pt x="440" y="846"/>
                  </a:lnTo>
                  <a:lnTo>
                    <a:pt x="440" y="846"/>
                  </a:lnTo>
                  <a:lnTo>
                    <a:pt x="136" y="2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02" y="271"/>
                  </a:lnTo>
                  <a:lnTo>
                    <a:pt x="339" y="913"/>
                  </a:lnTo>
                  <a:lnTo>
                    <a:pt x="339" y="913"/>
                  </a:lnTo>
                  <a:lnTo>
                    <a:pt x="1116" y="2874"/>
                  </a:lnTo>
                  <a:lnTo>
                    <a:pt x="1116" y="2874"/>
                  </a:lnTo>
                  <a:lnTo>
                    <a:pt x="1488" y="3922"/>
                  </a:lnTo>
                  <a:lnTo>
                    <a:pt x="1657" y="4395"/>
                  </a:lnTo>
                  <a:lnTo>
                    <a:pt x="1792" y="4834"/>
                  </a:lnTo>
                  <a:lnTo>
                    <a:pt x="1792" y="4834"/>
                  </a:lnTo>
                  <a:lnTo>
                    <a:pt x="1894" y="5240"/>
                  </a:lnTo>
                  <a:lnTo>
                    <a:pt x="1961" y="5511"/>
                  </a:lnTo>
                  <a:lnTo>
                    <a:pt x="1961" y="5511"/>
                  </a:lnTo>
                  <a:lnTo>
                    <a:pt x="1995" y="5781"/>
                  </a:lnTo>
                  <a:lnTo>
                    <a:pt x="1995" y="5781"/>
                  </a:lnTo>
                  <a:lnTo>
                    <a:pt x="2029" y="5849"/>
                  </a:lnTo>
                  <a:lnTo>
                    <a:pt x="2029" y="5849"/>
                  </a:lnTo>
                  <a:lnTo>
                    <a:pt x="2063" y="6051"/>
                  </a:lnTo>
                  <a:lnTo>
                    <a:pt x="2063" y="6051"/>
                  </a:lnTo>
                  <a:lnTo>
                    <a:pt x="2097" y="6356"/>
                  </a:lnTo>
                  <a:lnTo>
                    <a:pt x="2097" y="6356"/>
                  </a:lnTo>
                  <a:lnTo>
                    <a:pt x="2130" y="6727"/>
                  </a:lnTo>
                  <a:lnTo>
                    <a:pt x="2130" y="6727"/>
                  </a:lnTo>
                  <a:lnTo>
                    <a:pt x="2164" y="7201"/>
                  </a:lnTo>
                  <a:lnTo>
                    <a:pt x="2164" y="7708"/>
                  </a:lnTo>
                  <a:lnTo>
                    <a:pt x="2097" y="8282"/>
                  </a:lnTo>
                  <a:lnTo>
                    <a:pt x="1995" y="8823"/>
                  </a:lnTo>
                  <a:lnTo>
                    <a:pt x="1995" y="8823"/>
                  </a:lnTo>
                  <a:lnTo>
                    <a:pt x="1860" y="9398"/>
                  </a:lnTo>
                  <a:lnTo>
                    <a:pt x="1657" y="9871"/>
                  </a:lnTo>
                  <a:lnTo>
                    <a:pt x="1420" y="10345"/>
                  </a:lnTo>
                  <a:lnTo>
                    <a:pt x="1218" y="10716"/>
                  </a:lnTo>
                  <a:lnTo>
                    <a:pt x="1218" y="10716"/>
                  </a:lnTo>
                  <a:lnTo>
                    <a:pt x="846" y="11257"/>
                  </a:lnTo>
                  <a:lnTo>
                    <a:pt x="711" y="114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588;p71">
              <a:extLst>
                <a:ext uri="{FF2B5EF4-FFF2-40B4-BE49-F238E27FC236}">
                  <a16:creationId xmlns:a16="http://schemas.microsoft.com/office/drawing/2014/main" xmlns="" id="{749F244F-8C81-4D23-9DCD-E482AC84FE43}"/>
                </a:ext>
              </a:extLst>
            </p:cNvPr>
            <p:cNvSpPr/>
            <p:nvPr/>
          </p:nvSpPr>
          <p:spPr>
            <a:xfrm>
              <a:off x="3606750" y="2071100"/>
              <a:ext cx="78600" cy="155525"/>
            </a:xfrm>
            <a:custGeom>
              <a:avLst/>
              <a:gdLst/>
              <a:ahLst/>
              <a:cxnLst/>
              <a:rect l="l" t="t" r="r" b="b"/>
              <a:pathLst>
                <a:path w="3144" h="6221" extrusionOk="0">
                  <a:moveTo>
                    <a:pt x="1994" y="1"/>
                  </a:moveTo>
                  <a:lnTo>
                    <a:pt x="1758" y="34"/>
                  </a:lnTo>
                  <a:lnTo>
                    <a:pt x="1521" y="102"/>
                  </a:lnTo>
                  <a:lnTo>
                    <a:pt x="1082" y="271"/>
                  </a:lnTo>
                  <a:lnTo>
                    <a:pt x="710" y="440"/>
                  </a:lnTo>
                  <a:lnTo>
                    <a:pt x="338" y="677"/>
                  </a:lnTo>
                  <a:lnTo>
                    <a:pt x="203" y="1353"/>
                  </a:lnTo>
                  <a:lnTo>
                    <a:pt x="101" y="2063"/>
                  </a:lnTo>
                  <a:lnTo>
                    <a:pt x="0" y="2942"/>
                  </a:lnTo>
                  <a:lnTo>
                    <a:pt x="0" y="3381"/>
                  </a:lnTo>
                  <a:lnTo>
                    <a:pt x="0" y="3854"/>
                  </a:lnTo>
                  <a:lnTo>
                    <a:pt x="34" y="4294"/>
                  </a:lnTo>
                  <a:lnTo>
                    <a:pt x="135" y="4733"/>
                  </a:lnTo>
                  <a:lnTo>
                    <a:pt x="237" y="5139"/>
                  </a:lnTo>
                  <a:lnTo>
                    <a:pt x="406" y="5511"/>
                  </a:lnTo>
                  <a:lnTo>
                    <a:pt x="507" y="5646"/>
                  </a:lnTo>
                  <a:lnTo>
                    <a:pt x="642" y="5815"/>
                  </a:lnTo>
                  <a:lnTo>
                    <a:pt x="778" y="5916"/>
                  </a:lnTo>
                  <a:lnTo>
                    <a:pt x="913" y="6052"/>
                  </a:lnTo>
                  <a:lnTo>
                    <a:pt x="1082" y="6119"/>
                  </a:lnTo>
                  <a:lnTo>
                    <a:pt x="1217" y="6187"/>
                  </a:lnTo>
                  <a:lnTo>
                    <a:pt x="1386" y="6221"/>
                  </a:lnTo>
                  <a:lnTo>
                    <a:pt x="1521" y="6221"/>
                  </a:lnTo>
                  <a:lnTo>
                    <a:pt x="1656" y="6187"/>
                  </a:lnTo>
                  <a:lnTo>
                    <a:pt x="1758" y="6119"/>
                  </a:lnTo>
                  <a:lnTo>
                    <a:pt x="1893" y="6052"/>
                  </a:lnTo>
                  <a:lnTo>
                    <a:pt x="2028" y="5950"/>
                  </a:lnTo>
                  <a:lnTo>
                    <a:pt x="2231" y="5680"/>
                  </a:lnTo>
                  <a:lnTo>
                    <a:pt x="2434" y="5375"/>
                  </a:lnTo>
                  <a:lnTo>
                    <a:pt x="2603" y="4970"/>
                  </a:lnTo>
                  <a:lnTo>
                    <a:pt x="2772" y="4530"/>
                  </a:lnTo>
                  <a:lnTo>
                    <a:pt x="2907" y="4057"/>
                  </a:lnTo>
                  <a:lnTo>
                    <a:pt x="3009" y="3584"/>
                  </a:lnTo>
                  <a:lnTo>
                    <a:pt x="3076" y="3077"/>
                  </a:lnTo>
                  <a:lnTo>
                    <a:pt x="3110" y="2570"/>
                  </a:lnTo>
                  <a:lnTo>
                    <a:pt x="3144" y="2096"/>
                  </a:lnTo>
                  <a:lnTo>
                    <a:pt x="3144" y="1657"/>
                  </a:lnTo>
                  <a:lnTo>
                    <a:pt x="3110" y="1218"/>
                  </a:lnTo>
                  <a:lnTo>
                    <a:pt x="3042" y="879"/>
                  </a:lnTo>
                  <a:lnTo>
                    <a:pt x="2941" y="575"/>
                  </a:lnTo>
                  <a:lnTo>
                    <a:pt x="2806" y="339"/>
                  </a:lnTo>
                  <a:lnTo>
                    <a:pt x="2637" y="170"/>
                  </a:lnTo>
                  <a:lnTo>
                    <a:pt x="2434" y="68"/>
                  </a:lnTo>
                  <a:lnTo>
                    <a:pt x="2231" y="34"/>
                  </a:lnTo>
                  <a:lnTo>
                    <a:pt x="1994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589;p71">
              <a:extLst>
                <a:ext uri="{FF2B5EF4-FFF2-40B4-BE49-F238E27FC236}">
                  <a16:creationId xmlns:a16="http://schemas.microsoft.com/office/drawing/2014/main" xmlns="" id="{903F096B-9DD6-4545-847E-750FB7D1983A}"/>
                </a:ext>
              </a:extLst>
            </p:cNvPr>
            <p:cNvSpPr/>
            <p:nvPr/>
          </p:nvSpPr>
          <p:spPr>
            <a:xfrm>
              <a:off x="3606750" y="2071100"/>
              <a:ext cx="78600" cy="155525"/>
            </a:xfrm>
            <a:custGeom>
              <a:avLst/>
              <a:gdLst/>
              <a:ahLst/>
              <a:cxnLst/>
              <a:rect l="l" t="t" r="r" b="b"/>
              <a:pathLst>
                <a:path w="3144" h="6221" fill="none" extrusionOk="0">
                  <a:moveTo>
                    <a:pt x="338" y="677"/>
                  </a:moveTo>
                  <a:lnTo>
                    <a:pt x="338" y="677"/>
                  </a:lnTo>
                  <a:lnTo>
                    <a:pt x="710" y="440"/>
                  </a:lnTo>
                  <a:lnTo>
                    <a:pt x="1082" y="271"/>
                  </a:lnTo>
                  <a:lnTo>
                    <a:pt x="1521" y="102"/>
                  </a:lnTo>
                  <a:lnTo>
                    <a:pt x="1758" y="34"/>
                  </a:lnTo>
                  <a:lnTo>
                    <a:pt x="1994" y="1"/>
                  </a:lnTo>
                  <a:lnTo>
                    <a:pt x="2231" y="34"/>
                  </a:lnTo>
                  <a:lnTo>
                    <a:pt x="2434" y="68"/>
                  </a:lnTo>
                  <a:lnTo>
                    <a:pt x="2637" y="170"/>
                  </a:lnTo>
                  <a:lnTo>
                    <a:pt x="2806" y="339"/>
                  </a:lnTo>
                  <a:lnTo>
                    <a:pt x="2941" y="575"/>
                  </a:lnTo>
                  <a:lnTo>
                    <a:pt x="3042" y="879"/>
                  </a:lnTo>
                  <a:lnTo>
                    <a:pt x="3042" y="879"/>
                  </a:lnTo>
                  <a:lnTo>
                    <a:pt x="3110" y="1218"/>
                  </a:lnTo>
                  <a:lnTo>
                    <a:pt x="3144" y="1657"/>
                  </a:lnTo>
                  <a:lnTo>
                    <a:pt x="3144" y="2096"/>
                  </a:lnTo>
                  <a:lnTo>
                    <a:pt x="3110" y="2570"/>
                  </a:lnTo>
                  <a:lnTo>
                    <a:pt x="3076" y="3077"/>
                  </a:lnTo>
                  <a:lnTo>
                    <a:pt x="3009" y="3584"/>
                  </a:lnTo>
                  <a:lnTo>
                    <a:pt x="2907" y="4057"/>
                  </a:lnTo>
                  <a:lnTo>
                    <a:pt x="2772" y="4530"/>
                  </a:lnTo>
                  <a:lnTo>
                    <a:pt x="2603" y="4970"/>
                  </a:lnTo>
                  <a:lnTo>
                    <a:pt x="2434" y="5375"/>
                  </a:lnTo>
                  <a:lnTo>
                    <a:pt x="2231" y="5680"/>
                  </a:lnTo>
                  <a:lnTo>
                    <a:pt x="2028" y="5950"/>
                  </a:lnTo>
                  <a:lnTo>
                    <a:pt x="1893" y="6052"/>
                  </a:lnTo>
                  <a:lnTo>
                    <a:pt x="1758" y="6119"/>
                  </a:lnTo>
                  <a:lnTo>
                    <a:pt x="1656" y="6187"/>
                  </a:lnTo>
                  <a:lnTo>
                    <a:pt x="1521" y="6221"/>
                  </a:lnTo>
                  <a:lnTo>
                    <a:pt x="1386" y="6221"/>
                  </a:lnTo>
                  <a:lnTo>
                    <a:pt x="1217" y="6187"/>
                  </a:lnTo>
                  <a:lnTo>
                    <a:pt x="1082" y="6119"/>
                  </a:lnTo>
                  <a:lnTo>
                    <a:pt x="913" y="6052"/>
                  </a:lnTo>
                  <a:lnTo>
                    <a:pt x="913" y="6052"/>
                  </a:lnTo>
                  <a:lnTo>
                    <a:pt x="778" y="5916"/>
                  </a:lnTo>
                  <a:lnTo>
                    <a:pt x="642" y="5815"/>
                  </a:lnTo>
                  <a:lnTo>
                    <a:pt x="507" y="5646"/>
                  </a:lnTo>
                  <a:lnTo>
                    <a:pt x="406" y="5511"/>
                  </a:lnTo>
                  <a:lnTo>
                    <a:pt x="237" y="5139"/>
                  </a:lnTo>
                  <a:lnTo>
                    <a:pt x="135" y="4733"/>
                  </a:lnTo>
                  <a:lnTo>
                    <a:pt x="34" y="4294"/>
                  </a:lnTo>
                  <a:lnTo>
                    <a:pt x="0" y="3854"/>
                  </a:lnTo>
                  <a:lnTo>
                    <a:pt x="0" y="3381"/>
                  </a:lnTo>
                  <a:lnTo>
                    <a:pt x="0" y="2942"/>
                  </a:lnTo>
                  <a:lnTo>
                    <a:pt x="101" y="2063"/>
                  </a:lnTo>
                  <a:lnTo>
                    <a:pt x="203" y="1353"/>
                  </a:lnTo>
                  <a:lnTo>
                    <a:pt x="338" y="6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590;p71">
              <a:extLst>
                <a:ext uri="{FF2B5EF4-FFF2-40B4-BE49-F238E27FC236}">
                  <a16:creationId xmlns:a16="http://schemas.microsoft.com/office/drawing/2014/main" xmlns="" id="{4BB4E71F-120E-4484-8639-48EAB8BB9911}"/>
                </a:ext>
              </a:extLst>
            </p:cNvPr>
            <p:cNvSpPr/>
            <p:nvPr/>
          </p:nvSpPr>
          <p:spPr>
            <a:xfrm>
              <a:off x="3630400" y="2075325"/>
              <a:ext cx="30450" cy="113275"/>
            </a:xfrm>
            <a:custGeom>
              <a:avLst/>
              <a:gdLst/>
              <a:ahLst/>
              <a:cxnLst/>
              <a:rect l="l" t="t" r="r" b="b"/>
              <a:pathLst>
                <a:path w="1218" h="4531" extrusionOk="0">
                  <a:moveTo>
                    <a:pt x="339" y="1"/>
                  </a:moveTo>
                  <a:lnTo>
                    <a:pt x="68" y="136"/>
                  </a:lnTo>
                  <a:lnTo>
                    <a:pt x="68" y="1049"/>
                  </a:lnTo>
                  <a:lnTo>
                    <a:pt x="34" y="1792"/>
                  </a:lnTo>
                  <a:lnTo>
                    <a:pt x="1" y="2468"/>
                  </a:lnTo>
                  <a:lnTo>
                    <a:pt x="136" y="2739"/>
                  </a:lnTo>
                  <a:lnTo>
                    <a:pt x="203" y="2468"/>
                  </a:lnTo>
                  <a:lnTo>
                    <a:pt x="339" y="2096"/>
                  </a:lnTo>
                  <a:lnTo>
                    <a:pt x="440" y="1894"/>
                  </a:lnTo>
                  <a:lnTo>
                    <a:pt x="575" y="1657"/>
                  </a:lnTo>
                  <a:lnTo>
                    <a:pt x="846" y="1319"/>
                  </a:lnTo>
                  <a:lnTo>
                    <a:pt x="981" y="1150"/>
                  </a:lnTo>
                  <a:lnTo>
                    <a:pt x="1150" y="1049"/>
                  </a:lnTo>
                  <a:lnTo>
                    <a:pt x="1116" y="846"/>
                  </a:lnTo>
                  <a:lnTo>
                    <a:pt x="1048" y="643"/>
                  </a:lnTo>
                  <a:lnTo>
                    <a:pt x="981" y="508"/>
                  </a:lnTo>
                  <a:lnTo>
                    <a:pt x="879" y="372"/>
                  </a:lnTo>
                  <a:lnTo>
                    <a:pt x="812" y="237"/>
                  </a:lnTo>
                  <a:lnTo>
                    <a:pt x="677" y="170"/>
                  </a:lnTo>
                  <a:lnTo>
                    <a:pt x="575" y="102"/>
                  </a:lnTo>
                  <a:lnTo>
                    <a:pt x="339" y="1"/>
                  </a:lnTo>
                  <a:close/>
                  <a:moveTo>
                    <a:pt x="1150" y="1150"/>
                  </a:moveTo>
                  <a:lnTo>
                    <a:pt x="913" y="1420"/>
                  </a:lnTo>
                  <a:lnTo>
                    <a:pt x="710" y="1758"/>
                  </a:lnTo>
                  <a:lnTo>
                    <a:pt x="508" y="2164"/>
                  </a:lnTo>
                  <a:lnTo>
                    <a:pt x="372" y="2536"/>
                  </a:lnTo>
                  <a:lnTo>
                    <a:pt x="305" y="2908"/>
                  </a:lnTo>
                  <a:lnTo>
                    <a:pt x="271" y="3009"/>
                  </a:lnTo>
                  <a:lnTo>
                    <a:pt x="575" y="3685"/>
                  </a:lnTo>
                  <a:lnTo>
                    <a:pt x="710" y="4091"/>
                  </a:lnTo>
                  <a:lnTo>
                    <a:pt x="812" y="4530"/>
                  </a:lnTo>
                  <a:lnTo>
                    <a:pt x="947" y="4091"/>
                  </a:lnTo>
                  <a:lnTo>
                    <a:pt x="1048" y="3651"/>
                  </a:lnTo>
                  <a:lnTo>
                    <a:pt x="1116" y="3212"/>
                  </a:lnTo>
                  <a:lnTo>
                    <a:pt x="1150" y="2773"/>
                  </a:lnTo>
                  <a:lnTo>
                    <a:pt x="1184" y="2333"/>
                  </a:lnTo>
                  <a:lnTo>
                    <a:pt x="1218" y="1894"/>
                  </a:lnTo>
                  <a:lnTo>
                    <a:pt x="1184" y="1522"/>
                  </a:lnTo>
                  <a:lnTo>
                    <a:pt x="1150" y="1150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591;p71">
              <a:extLst>
                <a:ext uri="{FF2B5EF4-FFF2-40B4-BE49-F238E27FC236}">
                  <a16:creationId xmlns:a16="http://schemas.microsoft.com/office/drawing/2014/main" xmlns="" id="{7CB6208A-7C8E-4659-A26F-B34036A3C94F}"/>
                </a:ext>
              </a:extLst>
            </p:cNvPr>
            <p:cNvSpPr/>
            <p:nvPr/>
          </p:nvSpPr>
          <p:spPr>
            <a:xfrm>
              <a:off x="3637150" y="2104050"/>
              <a:ext cx="23700" cy="84550"/>
            </a:xfrm>
            <a:custGeom>
              <a:avLst/>
              <a:gdLst/>
              <a:ahLst/>
              <a:cxnLst/>
              <a:rect l="l" t="t" r="r" b="b"/>
              <a:pathLst>
                <a:path w="948" h="3382" fill="none" extrusionOk="0">
                  <a:moveTo>
                    <a:pt x="880" y="1"/>
                  </a:moveTo>
                  <a:lnTo>
                    <a:pt x="880" y="1"/>
                  </a:lnTo>
                  <a:lnTo>
                    <a:pt x="643" y="271"/>
                  </a:lnTo>
                  <a:lnTo>
                    <a:pt x="440" y="609"/>
                  </a:lnTo>
                  <a:lnTo>
                    <a:pt x="440" y="609"/>
                  </a:lnTo>
                  <a:lnTo>
                    <a:pt x="238" y="1015"/>
                  </a:lnTo>
                  <a:lnTo>
                    <a:pt x="102" y="1387"/>
                  </a:lnTo>
                  <a:lnTo>
                    <a:pt x="102" y="1387"/>
                  </a:lnTo>
                  <a:lnTo>
                    <a:pt x="35" y="1759"/>
                  </a:lnTo>
                  <a:lnTo>
                    <a:pt x="35" y="1759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305" y="2536"/>
                  </a:lnTo>
                  <a:lnTo>
                    <a:pt x="440" y="2942"/>
                  </a:lnTo>
                  <a:lnTo>
                    <a:pt x="542" y="3381"/>
                  </a:lnTo>
                  <a:lnTo>
                    <a:pt x="542" y="3381"/>
                  </a:lnTo>
                  <a:lnTo>
                    <a:pt x="677" y="2942"/>
                  </a:lnTo>
                  <a:lnTo>
                    <a:pt x="778" y="2502"/>
                  </a:lnTo>
                  <a:lnTo>
                    <a:pt x="846" y="2063"/>
                  </a:lnTo>
                  <a:lnTo>
                    <a:pt x="880" y="1624"/>
                  </a:lnTo>
                  <a:lnTo>
                    <a:pt x="914" y="1184"/>
                  </a:lnTo>
                  <a:lnTo>
                    <a:pt x="948" y="745"/>
                  </a:lnTo>
                  <a:lnTo>
                    <a:pt x="914" y="373"/>
                  </a:lnTo>
                  <a:lnTo>
                    <a:pt x="8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592;p71">
              <a:extLst>
                <a:ext uri="{FF2B5EF4-FFF2-40B4-BE49-F238E27FC236}">
                  <a16:creationId xmlns:a16="http://schemas.microsoft.com/office/drawing/2014/main" xmlns="" id="{E50BED22-A5A2-40C2-95D3-B1C39383E81E}"/>
                </a:ext>
              </a:extLst>
            </p:cNvPr>
            <p:cNvSpPr/>
            <p:nvPr/>
          </p:nvSpPr>
          <p:spPr>
            <a:xfrm>
              <a:off x="3630400" y="2075325"/>
              <a:ext cx="28750" cy="68475"/>
            </a:xfrm>
            <a:custGeom>
              <a:avLst/>
              <a:gdLst/>
              <a:ahLst/>
              <a:cxnLst/>
              <a:rect l="l" t="t" r="r" b="b"/>
              <a:pathLst>
                <a:path w="1150" h="2739" fill="none" extrusionOk="0">
                  <a:moveTo>
                    <a:pt x="339" y="1"/>
                  </a:moveTo>
                  <a:lnTo>
                    <a:pt x="339" y="1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68" y="1049"/>
                  </a:lnTo>
                  <a:lnTo>
                    <a:pt x="34" y="1792"/>
                  </a:lnTo>
                  <a:lnTo>
                    <a:pt x="1" y="2468"/>
                  </a:lnTo>
                  <a:lnTo>
                    <a:pt x="1" y="2468"/>
                  </a:lnTo>
                  <a:lnTo>
                    <a:pt x="136" y="2739"/>
                  </a:lnTo>
                  <a:lnTo>
                    <a:pt x="136" y="2739"/>
                  </a:lnTo>
                  <a:lnTo>
                    <a:pt x="203" y="2468"/>
                  </a:lnTo>
                  <a:lnTo>
                    <a:pt x="203" y="2468"/>
                  </a:lnTo>
                  <a:lnTo>
                    <a:pt x="339" y="2096"/>
                  </a:lnTo>
                  <a:lnTo>
                    <a:pt x="440" y="1894"/>
                  </a:lnTo>
                  <a:lnTo>
                    <a:pt x="575" y="1657"/>
                  </a:lnTo>
                  <a:lnTo>
                    <a:pt x="575" y="1657"/>
                  </a:lnTo>
                  <a:lnTo>
                    <a:pt x="846" y="1319"/>
                  </a:lnTo>
                  <a:lnTo>
                    <a:pt x="981" y="1150"/>
                  </a:lnTo>
                  <a:lnTo>
                    <a:pt x="1150" y="1049"/>
                  </a:lnTo>
                  <a:lnTo>
                    <a:pt x="1150" y="1049"/>
                  </a:lnTo>
                  <a:lnTo>
                    <a:pt x="1116" y="846"/>
                  </a:lnTo>
                  <a:lnTo>
                    <a:pt x="1116" y="846"/>
                  </a:lnTo>
                  <a:lnTo>
                    <a:pt x="1048" y="643"/>
                  </a:lnTo>
                  <a:lnTo>
                    <a:pt x="981" y="508"/>
                  </a:lnTo>
                  <a:lnTo>
                    <a:pt x="879" y="372"/>
                  </a:lnTo>
                  <a:lnTo>
                    <a:pt x="812" y="237"/>
                  </a:lnTo>
                  <a:lnTo>
                    <a:pt x="677" y="170"/>
                  </a:lnTo>
                  <a:lnTo>
                    <a:pt x="575" y="102"/>
                  </a:lnTo>
                  <a:lnTo>
                    <a:pt x="3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593;p71">
              <a:extLst>
                <a:ext uri="{FF2B5EF4-FFF2-40B4-BE49-F238E27FC236}">
                  <a16:creationId xmlns:a16="http://schemas.microsoft.com/office/drawing/2014/main" xmlns="" id="{FBF31AEC-43C6-45A4-A450-F40326B92E24}"/>
                </a:ext>
              </a:extLst>
            </p:cNvPr>
            <p:cNvSpPr/>
            <p:nvPr/>
          </p:nvSpPr>
          <p:spPr>
            <a:xfrm>
              <a:off x="3631250" y="2096450"/>
              <a:ext cx="37200" cy="113275"/>
            </a:xfrm>
            <a:custGeom>
              <a:avLst/>
              <a:gdLst/>
              <a:ahLst/>
              <a:cxnLst/>
              <a:rect l="l" t="t" r="r" b="b"/>
              <a:pathLst>
                <a:path w="1488" h="4531" extrusionOk="0">
                  <a:moveTo>
                    <a:pt x="1488" y="1"/>
                  </a:moveTo>
                  <a:lnTo>
                    <a:pt x="1386" y="35"/>
                  </a:lnTo>
                  <a:lnTo>
                    <a:pt x="1150" y="170"/>
                  </a:lnTo>
                  <a:lnTo>
                    <a:pt x="981" y="305"/>
                  </a:lnTo>
                  <a:lnTo>
                    <a:pt x="812" y="440"/>
                  </a:lnTo>
                  <a:lnTo>
                    <a:pt x="541" y="812"/>
                  </a:lnTo>
                  <a:lnTo>
                    <a:pt x="406" y="1049"/>
                  </a:lnTo>
                  <a:lnTo>
                    <a:pt x="305" y="1251"/>
                  </a:lnTo>
                  <a:lnTo>
                    <a:pt x="169" y="1623"/>
                  </a:lnTo>
                  <a:lnTo>
                    <a:pt x="68" y="2029"/>
                  </a:lnTo>
                  <a:lnTo>
                    <a:pt x="0" y="2435"/>
                  </a:lnTo>
                  <a:lnTo>
                    <a:pt x="0" y="2840"/>
                  </a:lnTo>
                  <a:lnTo>
                    <a:pt x="34" y="3314"/>
                  </a:lnTo>
                  <a:lnTo>
                    <a:pt x="102" y="3753"/>
                  </a:lnTo>
                  <a:lnTo>
                    <a:pt x="203" y="4159"/>
                  </a:lnTo>
                  <a:lnTo>
                    <a:pt x="305" y="4429"/>
                  </a:lnTo>
                  <a:lnTo>
                    <a:pt x="338" y="4530"/>
                  </a:lnTo>
                  <a:lnTo>
                    <a:pt x="338" y="4429"/>
                  </a:lnTo>
                  <a:lnTo>
                    <a:pt x="271" y="4125"/>
                  </a:lnTo>
                  <a:lnTo>
                    <a:pt x="203" y="3753"/>
                  </a:lnTo>
                  <a:lnTo>
                    <a:pt x="169" y="3280"/>
                  </a:lnTo>
                  <a:lnTo>
                    <a:pt x="169" y="2840"/>
                  </a:lnTo>
                  <a:lnTo>
                    <a:pt x="203" y="2435"/>
                  </a:lnTo>
                  <a:lnTo>
                    <a:pt x="271" y="2063"/>
                  </a:lnTo>
                  <a:lnTo>
                    <a:pt x="338" y="1691"/>
                  </a:lnTo>
                  <a:lnTo>
                    <a:pt x="474" y="1319"/>
                  </a:lnTo>
                  <a:lnTo>
                    <a:pt x="676" y="913"/>
                  </a:lnTo>
                  <a:lnTo>
                    <a:pt x="913" y="542"/>
                  </a:lnTo>
                  <a:lnTo>
                    <a:pt x="1048" y="373"/>
                  </a:lnTo>
                  <a:lnTo>
                    <a:pt x="1184" y="237"/>
                  </a:lnTo>
                  <a:lnTo>
                    <a:pt x="1420" y="68"/>
                  </a:lnTo>
                  <a:lnTo>
                    <a:pt x="1488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594;p71">
              <a:extLst>
                <a:ext uri="{FF2B5EF4-FFF2-40B4-BE49-F238E27FC236}">
                  <a16:creationId xmlns:a16="http://schemas.microsoft.com/office/drawing/2014/main" xmlns="" id="{F16E8BBC-3CCC-4F3B-9EDC-3EF0B6C5DB10}"/>
                </a:ext>
              </a:extLst>
            </p:cNvPr>
            <p:cNvSpPr/>
            <p:nvPr/>
          </p:nvSpPr>
          <p:spPr>
            <a:xfrm>
              <a:off x="3631250" y="2096450"/>
              <a:ext cx="37200" cy="113275"/>
            </a:xfrm>
            <a:custGeom>
              <a:avLst/>
              <a:gdLst/>
              <a:ahLst/>
              <a:cxnLst/>
              <a:rect l="l" t="t" r="r" b="b"/>
              <a:pathLst>
                <a:path w="1488" h="4531" fill="none" extrusionOk="0">
                  <a:moveTo>
                    <a:pt x="338" y="4530"/>
                  </a:moveTo>
                  <a:lnTo>
                    <a:pt x="338" y="4530"/>
                  </a:lnTo>
                  <a:lnTo>
                    <a:pt x="338" y="4429"/>
                  </a:lnTo>
                  <a:lnTo>
                    <a:pt x="271" y="4125"/>
                  </a:lnTo>
                  <a:lnTo>
                    <a:pt x="203" y="3753"/>
                  </a:lnTo>
                  <a:lnTo>
                    <a:pt x="169" y="3280"/>
                  </a:lnTo>
                  <a:lnTo>
                    <a:pt x="169" y="3280"/>
                  </a:lnTo>
                  <a:lnTo>
                    <a:pt x="169" y="2840"/>
                  </a:lnTo>
                  <a:lnTo>
                    <a:pt x="203" y="2435"/>
                  </a:lnTo>
                  <a:lnTo>
                    <a:pt x="271" y="2063"/>
                  </a:lnTo>
                  <a:lnTo>
                    <a:pt x="271" y="2063"/>
                  </a:lnTo>
                  <a:lnTo>
                    <a:pt x="338" y="1691"/>
                  </a:lnTo>
                  <a:lnTo>
                    <a:pt x="338" y="1691"/>
                  </a:lnTo>
                  <a:lnTo>
                    <a:pt x="474" y="1319"/>
                  </a:lnTo>
                  <a:lnTo>
                    <a:pt x="676" y="913"/>
                  </a:lnTo>
                  <a:lnTo>
                    <a:pt x="676" y="913"/>
                  </a:lnTo>
                  <a:lnTo>
                    <a:pt x="913" y="542"/>
                  </a:lnTo>
                  <a:lnTo>
                    <a:pt x="1048" y="373"/>
                  </a:lnTo>
                  <a:lnTo>
                    <a:pt x="1184" y="237"/>
                  </a:lnTo>
                  <a:lnTo>
                    <a:pt x="1184" y="237"/>
                  </a:lnTo>
                  <a:lnTo>
                    <a:pt x="1420" y="68"/>
                  </a:lnTo>
                  <a:lnTo>
                    <a:pt x="1488" y="1"/>
                  </a:lnTo>
                  <a:lnTo>
                    <a:pt x="1488" y="1"/>
                  </a:lnTo>
                  <a:lnTo>
                    <a:pt x="1386" y="35"/>
                  </a:lnTo>
                  <a:lnTo>
                    <a:pt x="1150" y="170"/>
                  </a:lnTo>
                  <a:lnTo>
                    <a:pt x="1150" y="170"/>
                  </a:lnTo>
                  <a:lnTo>
                    <a:pt x="981" y="305"/>
                  </a:lnTo>
                  <a:lnTo>
                    <a:pt x="812" y="440"/>
                  </a:lnTo>
                  <a:lnTo>
                    <a:pt x="541" y="812"/>
                  </a:lnTo>
                  <a:lnTo>
                    <a:pt x="541" y="812"/>
                  </a:lnTo>
                  <a:lnTo>
                    <a:pt x="406" y="1049"/>
                  </a:lnTo>
                  <a:lnTo>
                    <a:pt x="305" y="1251"/>
                  </a:lnTo>
                  <a:lnTo>
                    <a:pt x="169" y="1623"/>
                  </a:lnTo>
                  <a:lnTo>
                    <a:pt x="169" y="1623"/>
                  </a:lnTo>
                  <a:lnTo>
                    <a:pt x="68" y="2029"/>
                  </a:lnTo>
                  <a:lnTo>
                    <a:pt x="68" y="2029"/>
                  </a:lnTo>
                  <a:lnTo>
                    <a:pt x="0" y="2435"/>
                  </a:lnTo>
                  <a:lnTo>
                    <a:pt x="0" y="2840"/>
                  </a:lnTo>
                  <a:lnTo>
                    <a:pt x="34" y="3314"/>
                  </a:lnTo>
                  <a:lnTo>
                    <a:pt x="34" y="3314"/>
                  </a:lnTo>
                  <a:lnTo>
                    <a:pt x="102" y="3753"/>
                  </a:lnTo>
                  <a:lnTo>
                    <a:pt x="203" y="4159"/>
                  </a:lnTo>
                  <a:lnTo>
                    <a:pt x="305" y="4429"/>
                  </a:lnTo>
                  <a:lnTo>
                    <a:pt x="338" y="4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595;p71">
              <a:extLst>
                <a:ext uri="{FF2B5EF4-FFF2-40B4-BE49-F238E27FC236}">
                  <a16:creationId xmlns:a16="http://schemas.microsoft.com/office/drawing/2014/main" xmlns="" id="{D53502FA-6418-43FF-B68D-CB064A0858B8}"/>
                </a:ext>
              </a:extLst>
            </p:cNvPr>
            <p:cNvSpPr/>
            <p:nvPr/>
          </p:nvSpPr>
          <p:spPr>
            <a:xfrm>
              <a:off x="3638850" y="2145475"/>
              <a:ext cx="21150" cy="44800"/>
            </a:xfrm>
            <a:custGeom>
              <a:avLst/>
              <a:gdLst/>
              <a:ahLst/>
              <a:cxnLst/>
              <a:rect l="l" t="t" r="r" b="b"/>
              <a:pathLst>
                <a:path w="846" h="1792" extrusionOk="0">
                  <a:moveTo>
                    <a:pt x="1" y="0"/>
                  </a:moveTo>
                  <a:lnTo>
                    <a:pt x="34" y="34"/>
                  </a:lnTo>
                  <a:lnTo>
                    <a:pt x="136" y="102"/>
                  </a:lnTo>
                  <a:lnTo>
                    <a:pt x="237" y="203"/>
                  </a:lnTo>
                  <a:lnTo>
                    <a:pt x="372" y="338"/>
                  </a:lnTo>
                  <a:lnTo>
                    <a:pt x="440" y="507"/>
                  </a:lnTo>
                  <a:lnTo>
                    <a:pt x="508" y="643"/>
                  </a:lnTo>
                  <a:lnTo>
                    <a:pt x="575" y="778"/>
                  </a:lnTo>
                  <a:lnTo>
                    <a:pt x="609" y="947"/>
                  </a:lnTo>
                  <a:lnTo>
                    <a:pt x="710" y="1285"/>
                  </a:lnTo>
                  <a:lnTo>
                    <a:pt x="778" y="1623"/>
                  </a:lnTo>
                  <a:lnTo>
                    <a:pt x="812" y="1724"/>
                  </a:lnTo>
                  <a:lnTo>
                    <a:pt x="812" y="1792"/>
                  </a:lnTo>
                  <a:lnTo>
                    <a:pt x="846" y="1623"/>
                  </a:lnTo>
                  <a:lnTo>
                    <a:pt x="846" y="1251"/>
                  </a:lnTo>
                  <a:lnTo>
                    <a:pt x="812" y="879"/>
                  </a:lnTo>
                  <a:lnTo>
                    <a:pt x="744" y="710"/>
                  </a:lnTo>
                  <a:lnTo>
                    <a:pt x="677" y="575"/>
                  </a:lnTo>
                  <a:lnTo>
                    <a:pt x="609" y="406"/>
                  </a:lnTo>
                  <a:lnTo>
                    <a:pt x="474" y="271"/>
                  </a:lnTo>
                  <a:lnTo>
                    <a:pt x="305" y="136"/>
                  </a:lnTo>
                  <a:lnTo>
                    <a:pt x="170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596;p71">
              <a:extLst>
                <a:ext uri="{FF2B5EF4-FFF2-40B4-BE49-F238E27FC236}">
                  <a16:creationId xmlns:a16="http://schemas.microsoft.com/office/drawing/2014/main" xmlns="" id="{55BC0D5B-77D0-4445-B913-1086054D0E01}"/>
                </a:ext>
              </a:extLst>
            </p:cNvPr>
            <p:cNvSpPr/>
            <p:nvPr/>
          </p:nvSpPr>
          <p:spPr>
            <a:xfrm>
              <a:off x="3105575" y="1811650"/>
              <a:ext cx="551050" cy="705700"/>
            </a:xfrm>
            <a:custGeom>
              <a:avLst/>
              <a:gdLst/>
              <a:ahLst/>
              <a:cxnLst/>
              <a:rect l="l" t="t" r="r" b="b"/>
              <a:pathLst>
                <a:path w="22042" h="28228" extrusionOk="0">
                  <a:moveTo>
                    <a:pt x="12745" y="1"/>
                  </a:moveTo>
                  <a:lnTo>
                    <a:pt x="11799" y="102"/>
                  </a:lnTo>
                  <a:lnTo>
                    <a:pt x="10920" y="237"/>
                  </a:lnTo>
                  <a:lnTo>
                    <a:pt x="10075" y="440"/>
                  </a:lnTo>
                  <a:lnTo>
                    <a:pt x="9331" y="677"/>
                  </a:lnTo>
                  <a:lnTo>
                    <a:pt x="8621" y="981"/>
                  </a:lnTo>
                  <a:lnTo>
                    <a:pt x="8013" y="1285"/>
                  </a:lnTo>
                  <a:lnTo>
                    <a:pt x="7404" y="1691"/>
                  </a:lnTo>
                  <a:lnTo>
                    <a:pt x="6863" y="2097"/>
                  </a:lnTo>
                  <a:lnTo>
                    <a:pt x="6390" y="2536"/>
                  </a:lnTo>
                  <a:lnTo>
                    <a:pt x="5951" y="2975"/>
                  </a:lnTo>
                  <a:lnTo>
                    <a:pt x="5579" y="3482"/>
                  </a:lnTo>
                  <a:lnTo>
                    <a:pt x="5207" y="3990"/>
                  </a:lnTo>
                  <a:lnTo>
                    <a:pt x="4903" y="4497"/>
                  </a:lnTo>
                  <a:lnTo>
                    <a:pt x="4632" y="5037"/>
                  </a:lnTo>
                  <a:lnTo>
                    <a:pt x="4395" y="5545"/>
                  </a:lnTo>
                  <a:lnTo>
                    <a:pt x="4193" y="6085"/>
                  </a:lnTo>
                  <a:lnTo>
                    <a:pt x="4024" y="6626"/>
                  </a:lnTo>
                  <a:lnTo>
                    <a:pt x="3888" y="7133"/>
                  </a:lnTo>
                  <a:lnTo>
                    <a:pt x="3753" y="7640"/>
                  </a:lnTo>
                  <a:lnTo>
                    <a:pt x="3618" y="8587"/>
                  </a:lnTo>
                  <a:lnTo>
                    <a:pt x="3517" y="9466"/>
                  </a:lnTo>
                  <a:lnTo>
                    <a:pt x="3483" y="10210"/>
                  </a:lnTo>
                  <a:lnTo>
                    <a:pt x="3449" y="10750"/>
                  </a:lnTo>
                  <a:lnTo>
                    <a:pt x="3483" y="11257"/>
                  </a:lnTo>
                  <a:lnTo>
                    <a:pt x="3179" y="11122"/>
                  </a:lnTo>
                  <a:lnTo>
                    <a:pt x="2874" y="11021"/>
                  </a:lnTo>
                  <a:lnTo>
                    <a:pt x="2604" y="10953"/>
                  </a:lnTo>
                  <a:lnTo>
                    <a:pt x="2333" y="10919"/>
                  </a:lnTo>
                  <a:lnTo>
                    <a:pt x="2063" y="10886"/>
                  </a:lnTo>
                  <a:lnTo>
                    <a:pt x="1826" y="10919"/>
                  </a:lnTo>
                  <a:lnTo>
                    <a:pt x="1624" y="10919"/>
                  </a:lnTo>
                  <a:lnTo>
                    <a:pt x="1421" y="10987"/>
                  </a:lnTo>
                  <a:lnTo>
                    <a:pt x="1218" y="11055"/>
                  </a:lnTo>
                  <a:lnTo>
                    <a:pt x="1049" y="11156"/>
                  </a:lnTo>
                  <a:lnTo>
                    <a:pt x="880" y="11257"/>
                  </a:lnTo>
                  <a:lnTo>
                    <a:pt x="711" y="11393"/>
                  </a:lnTo>
                  <a:lnTo>
                    <a:pt x="576" y="11528"/>
                  </a:lnTo>
                  <a:lnTo>
                    <a:pt x="474" y="11663"/>
                  </a:lnTo>
                  <a:lnTo>
                    <a:pt x="271" y="12035"/>
                  </a:lnTo>
                  <a:lnTo>
                    <a:pt x="102" y="12441"/>
                  </a:lnTo>
                  <a:lnTo>
                    <a:pt x="35" y="12880"/>
                  </a:lnTo>
                  <a:lnTo>
                    <a:pt x="1" y="13320"/>
                  </a:lnTo>
                  <a:lnTo>
                    <a:pt x="1" y="13827"/>
                  </a:lnTo>
                  <a:lnTo>
                    <a:pt x="102" y="14300"/>
                  </a:lnTo>
                  <a:lnTo>
                    <a:pt x="238" y="14807"/>
                  </a:lnTo>
                  <a:lnTo>
                    <a:pt x="440" y="15280"/>
                  </a:lnTo>
                  <a:lnTo>
                    <a:pt x="677" y="15753"/>
                  </a:lnTo>
                  <a:lnTo>
                    <a:pt x="846" y="15990"/>
                  </a:lnTo>
                  <a:lnTo>
                    <a:pt x="1049" y="16227"/>
                  </a:lnTo>
                  <a:lnTo>
                    <a:pt x="1218" y="16396"/>
                  </a:lnTo>
                  <a:lnTo>
                    <a:pt x="1387" y="16565"/>
                  </a:lnTo>
                  <a:lnTo>
                    <a:pt x="1590" y="16700"/>
                  </a:lnTo>
                  <a:lnTo>
                    <a:pt x="1759" y="16801"/>
                  </a:lnTo>
                  <a:lnTo>
                    <a:pt x="2164" y="16970"/>
                  </a:lnTo>
                  <a:lnTo>
                    <a:pt x="2536" y="17038"/>
                  </a:lnTo>
                  <a:lnTo>
                    <a:pt x="2976" y="17072"/>
                  </a:lnTo>
                  <a:lnTo>
                    <a:pt x="3787" y="17072"/>
                  </a:lnTo>
                  <a:lnTo>
                    <a:pt x="4362" y="17038"/>
                  </a:lnTo>
                  <a:lnTo>
                    <a:pt x="4903" y="17038"/>
                  </a:lnTo>
                  <a:lnTo>
                    <a:pt x="5173" y="17072"/>
                  </a:lnTo>
                  <a:lnTo>
                    <a:pt x="5443" y="17139"/>
                  </a:lnTo>
                  <a:lnTo>
                    <a:pt x="5748" y="17207"/>
                  </a:lnTo>
                  <a:lnTo>
                    <a:pt x="6018" y="17342"/>
                  </a:lnTo>
                  <a:lnTo>
                    <a:pt x="6322" y="17511"/>
                  </a:lnTo>
                  <a:lnTo>
                    <a:pt x="6593" y="17714"/>
                  </a:lnTo>
                  <a:lnTo>
                    <a:pt x="6829" y="17917"/>
                  </a:lnTo>
                  <a:lnTo>
                    <a:pt x="7066" y="18187"/>
                  </a:lnTo>
                  <a:lnTo>
                    <a:pt x="7269" y="18458"/>
                  </a:lnTo>
                  <a:lnTo>
                    <a:pt x="7472" y="18728"/>
                  </a:lnTo>
                  <a:lnTo>
                    <a:pt x="7641" y="19032"/>
                  </a:lnTo>
                  <a:lnTo>
                    <a:pt x="7776" y="19371"/>
                  </a:lnTo>
                  <a:lnTo>
                    <a:pt x="8046" y="20013"/>
                  </a:lnTo>
                  <a:lnTo>
                    <a:pt x="8283" y="20723"/>
                  </a:lnTo>
                  <a:lnTo>
                    <a:pt x="8452" y="21365"/>
                  </a:lnTo>
                  <a:lnTo>
                    <a:pt x="8587" y="22007"/>
                  </a:lnTo>
                  <a:lnTo>
                    <a:pt x="8621" y="22311"/>
                  </a:lnTo>
                  <a:lnTo>
                    <a:pt x="8655" y="22650"/>
                  </a:lnTo>
                  <a:lnTo>
                    <a:pt x="8655" y="23292"/>
                  </a:lnTo>
                  <a:lnTo>
                    <a:pt x="8553" y="24644"/>
                  </a:lnTo>
                  <a:lnTo>
                    <a:pt x="8553" y="25320"/>
                  </a:lnTo>
                  <a:lnTo>
                    <a:pt x="8553" y="25658"/>
                  </a:lnTo>
                  <a:lnTo>
                    <a:pt x="8587" y="25996"/>
                  </a:lnTo>
                  <a:lnTo>
                    <a:pt x="8655" y="26300"/>
                  </a:lnTo>
                  <a:lnTo>
                    <a:pt x="8722" y="26605"/>
                  </a:lnTo>
                  <a:lnTo>
                    <a:pt x="8858" y="26909"/>
                  </a:lnTo>
                  <a:lnTo>
                    <a:pt x="8993" y="27179"/>
                  </a:lnTo>
                  <a:lnTo>
                    <a:pt x="9128" y="27382"/>
                  </a:lnTo>
                  <a:lnTo>
                    <a:pt x="9297" y="27551"/>
                  </a:lnTo>
                  <a:lnTo>
                    <a:pt x="9500" y="27686"/>
                  </a:lnTo>
                  <a:lnTo>
                    <a:pt x="9703" y="27822"/>
                  </a:lnTo>
                  <a:lnTo>
                    <a:pt x="9939" y="27923"/>
                  </a:lnTo>
                  <a:lnTo>
                    <a:pt x="10210" y="28024"/>
                  </a:lnTo>
                  <a:lnTo>
                    <a:pt x="10447" y="28126"/>
                  </a:lnTo>
                  <a:lnTo>
                    <a:pt x="10751" y="28160"/>
                  </a:lnTo>
                  <a:lnTo>
                    <a:pt x="11021" y="28193"/>
                  </a:lnTo>
                  <a:lnTo>
                    <a:pt x="11292" y="28227"/>
                  </a:lnTo>
                  <a:lnTo>
                    <a:pt x="11562" y="28193"/>
                  </a:lnTo>
                  <a:lnTo>
                    <a:pt x="11832" y="28160"/>
                  </a:lnTo>
                  <a:lnTo>
                    <a:pt x="12069" y="28126"/>
                  </a:lnTo>
                  <a:lnTo>
                    <a:pt x="12306" y="28024"/>
                  </a:lnTo>
                  <a:lnTo>
                    <a:pt x="12509" y="27923"/>
                  </a:lnTo>
                  <a:lnTo>
                    <a:pt x="12711" y="27788"/>
                  </a:lnTo>
                  <a:lnTo>
                    <a:pt x="12914" y="27619"/>
                  </a:lnTo>
                  <a:lnTo>
                    <a:pt x="13049" y="27416"/>
                  </a:lnTo>
                  <a:lnTo>
                    <a:pt x="13151" y="27179"/>
                  </a:lnTo>
                  <a:lnTo>
                    <a:pt x="13252" y="26943"/>
                  </a:lnTo>
                  <a:lnTo>
                    <a:pt x="13320" y="26672"/>
                  </a:lnTo>
                  <a:lnTo>
                    <a:pt x="13354" y="26402"/>
                  </a:lnTo>
                  <a:lnTo>
                    <a:pt x="13421" y="25827"/>
                  </a:lnTo>
                  <a:lnTo>
                    <a:pt x="13388" y="25219"/>
                  </a:lnTo>
                  <a:lnTo>
                    <a:pt x="13354" y="24644"/>
                  </a:lnTo>
                  <a:lnTo>
                    <a:pt x="13320" y="24103"/>
                  </a:lnTo>
                  <a:lnTo>
                    <a:pt x="13286" y="23596"/>
                  </a:lnTo>
                  <a:lnTo>
                    <a:pt x="13320" y="23292"/>
                  </a:lnTo>
                  <a:lnTo>
                    <a:pt x="13354" y="22988"/>
                  </a:lnTo>
                  <a:lnTo>
                    <a:pt x="13421" y="22717"/>
                  </a:lnTo>
                  <a:lnTo>
                    <a:pt x="13523" y="22481"/>
                  </a:lnTo>
                  <a:lnTo>
                    <a:pt x="13658" y="22244"/>
                  </a:lnTo>
                  <a:lnTo>
                    <a:pt x="13793" y="22041"/>
                  </a:lnTo>
                  <a:lnTo>
                    <a:pt x="13962" y="21838"/>
                  </a:lnTo>
                  <a:lnTo>
                    <a:pt x="14165" y="21635"/>
                  </a:lnTo>
                  <a:lnTo>
                    <a:pt x="14402" y="21466"/>
                  </a:lnTo>
                  <a:lnTo>
                    <a:pt x="14672" y="21331"/>
                  </a:lnTo>
                  <a:lnTo>
                    <a:pt x="14943" y="21196"/>
                  </a:lnTo>
                  <a:lnTo>
                    <a:pt x="15247" y="21061"/>
                  </a:lnTo>
                  <a:lnTo>
                    <a:pt x="15923" y="20858"/>
                  </a:lnTo>
                  <a:lnTo>
                    <a:pt x="16700" y="20655"/>
                  </a:lnTo>
                  <a:lnTo>
                    <a:pt x="17512" y="20486"/>
                  </a:lnTo>
                  <a:lnTo>
                    <a:pt x="18323" y="20249"/>
                  </a:lnTo>
                  <a:lnTo>
                    <a:pt x="19134" y="19945"/>
                  </a:lnTo>
                  <a:lnTo>
                    <a:pt x="19878" y="19641"/>
                  </a:lnTo>
                  <a:lnTo>
                    <a:pt x="20216" y="19472"/>
                  </a:lnTo>
                  <a:lnTo>
                    <a:pt x="20554" y="19269"/>
                  </a:lnTo>
                  <a:lnTo>
                    <a:pt x="20858" y="19066"/>
                  </a:lnTo>
                  <a:lnTo>
                    <a:pt x="21129" y="18863"/>
                  </a:lnTo>
                  <a:lnTo>
                    <a:pt x="21365" y="18627"/>
                  </a:lnTo>
                  <a:lnTo>
                    <a:pt x="21568" y="18390"/>
                  </a:lnTo>
                  <a:lnTo>
                    <a:pt x="21703" y="18154"/>
                  </a:lnTo>
                  <a:lnTo>
                    <a:pt x="21839" y="17883"/>
                  </a:lnTo>
                  <a:lnTo>
                    <a:pt x="21940" y="17477"/>
                  </a:lnTo>
                  <a:lnTo>
                    <a:pt x="22008" y="17038"/>
                  </a:lnTo>
                  <a:lnTo>
                    <a:pt x="22041" y="16632"/>
                  </a:lnTo>
                  <a:lnTo>
                    <a:pt x="22008" y="16193"/>
                  </a:lnTo>
                  <a:lnTo>
                    <a:pt x="21974" y="15787"/>
                  </a:lnTo>
                  <a:lnTo>
                    <a:pt x="21906" y="15382"/>
                  </a:lnTo>
                  <a:lnTo>
                    <a:pt x="21805" y="15010"/>
                  </a:lnTo>
                  <a:lnTo>
                    <a:pt x="21703" y="14638"/>
                  </a:lnTo>
                  <a:lnTo>
                    <a:pt x="21467" y="13996"/>
                  </a:lnTo>
                  <a:lnTo>
                    <a:pt x="21230" y="13455"/>
                  </a:lnTo>
                  <a:lnTo>
                    <a:pt x="20994" y="13015"/>
                  </a:lnTo>
                  <a:lnTo>
                    <a:pt x="21027" y="12136"/>
                  </a:lnTo>
                  <a:lnTo>
                    <a:pt x="21061" y="11156"/>
                  </a:lnTo>
                  <a:lnTo>
                    <a:pt x="21061" y="9973"/>
                  </a:lnTo>
                  <a:lnTo>
                    <a:pt x="20994" y="8587"/>
                  </a:lnTo>
                  <a:lnTo>
                    <a:pt x="20926" y="7877"/>
                  </a:lnTo>
                  <a:lnTo>
                    <a:pt x="20825" y="7167"/>
                  </a:lnTo>
                  <a:lnTo>
                    <a:pt x="20689" y="6457"/>
                  </a:lnTo>
                  <a:lnTo>
                    <a:pt x="20554" y="5747"/>
                  </a:lnTo>
                  <a:lnTo>
                    <a:pt x="20351" y="5071"/>
                  </a:lnTo>
                  <a:lnTo>
                    <a:pt x="20148" y="4429"/>
                  </a:lnTo>
                  <a:lnTo>
                    <a:pt x="20013" y="4125"/>
                  </a:lnTo>
                  <a:lnTo>
                    <a:pt x="19844" y="3821"/>
                  </a:lnTo>
                  <a:lnTo>
                    <a:pt x="19675" y="3550"/>
                  </a:lnTo>
                  <a:lnTo>
                    <a:pt x="19506" y="3280"/>
                  </a:lnTo>
                  <a:lnTo>
                    <a:pt x="19067" y="2773"/>
                  </a:lnTo>
                  <a:lnTo>
                    <a:pt x="18593" y="2333"/>
                  </a:lnTo>
                  <a:lnTo>
                    <a:pt x="18086" y="1927"/>
                  </a:lnTo>
                  <a:lnTo>
                    <a:pt x="17545" y="1556"/>
                  </a:lnTo>
                  <a:lnTo>
                    <a:pt x="17005" y="1251"/>
                  </a:lnTo>
                  <a:lnTo>
                    <a:pt x="16464" y="981"/>
                  </a:lnTo>
                  <a:lnTo>
                    <a:pt x="15923" y="711"/>
                  </a:lnTo>
                  <a:lnTo>
                    <a:pt x="15450" y="508"/>
                  </a:lnTo>
                  <a:lnTo>
                    <a:pt x="14571" y="237"/>
                  </a:lnTo>
                  <a:lnTo>
                    <a:pt x="13996" y="68"/>
                  </a:lnTo>
                  <a:lnTo>
                    <a:pt x="13759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597;p71">
              <a:extLst>
                <a:ext uri="{FF2B5EF4-FFF2-40B4-BE49-F238E27FC236}">
                  <a16:creationId xmlns:a16="http://schemas.microsoft.com/office/drawing/2014/main" xmlns="" id="{3478B72B-D199-4914-BA9A-F7FC97AE37EF}"/>
                </a:ext>
              </a:extLst>
            </p:cNvPr>
            <p:cNvSpPr/>
            <p:nvPr/>
          </p:nvSpPr>
          <p:spPr>
            <a:xfrm>
              <a:off x="3105575" y="1811650"/>
              <a:ext cx="551050" cy="705700"/>
            </a:xfrm>
            <a:custGeom>
              <a:avLst/>
              <a:gdLst/>
              <a:ahLst/>
              <a:cxnLst/>
              <a:rect l="l" t="t" r="r" b="b"/>
              <a:pathLst>
                <a:path w="22042" h="28228" fill="none" extrusionOk="0">
                  <a:moveTo>
                    <a:pt x="13759" y="1"/>
                  </a:moveTo>
                  <a:lnTo>
                    <a:pt x="13759" y="1"/>
                  </a:lnTo>
                  <a:lnTo>
                    <a:pt x="13996" y="68"/>
                  </a:lnTo>
                  <a:lnTo>
                    <a:pt x="14571" y="237"/>
                  </a:lnTo>
                  <a:lnTo>
                    <a:pt x="15450" y="508"/>
                  </a:lnTo>
                  <a:lnTo>
                    <a:pt x="15923" y="711"/>
                  </a:lnTo>
                  <a:lnTo>
                    <a:pt x="16464" y="981"/>
                  </a:lnTo>
                  <a:lnTo>
                    <a:pt x="17005" y="1251"/>
                  </a:lnTo>
                  <a:lnTo>
                    <a:pt x="17545" y="1556"/>
                  </a:lnTo>
                  <a:lnTo>
                    <a:pt x="18086" y="1927"/>
                  </a:lnTo>
                  <a:lnTo>
                    <a:pt x="18593" y="2333"/>
                  </a:lnTo>
                  <a:lnTo>
                    <a:pt x="19067" y="2773"/>
                  </a:lnTo>
                  <a:lnTo>
                    <a:pt x="19506" y="3280"/>
                  </a:lnTo>
                  <a:lnTo>
                    <a:pt x="19675" y="3550"/>
                  </a:lnTo>
                  <a:lnTo>
                    <a:pt x="19844" y="3821"/>
                  </a:lnTo>
                  <a:lnTo>
                    <a:pt x="20013" y="4125"/>
                  </a:lnTo>
                  <a:lnTo>
                    <a:pt x="20148" y="4429"/>
                  </a:lnTo>
                  <a:lnTo>
                    <a:pt x="20148" y="4429"/>
                  </a:lnTo>
                  <a:lnTo>
                    <a:pt x="20351" y="5071"/>
                  </a:lnTo>
                  <a:lnTo>
                    <a:pt x="20554" y="5747"/>
                  </a:lnTo>
                  <a:lnTo>
                    <a:pt x="20689" y="6457"/>
                  </a:lnTo>
                  <a:lnTo>
                    <a:pt x="20825" y="7167"/>
                  </a:lnTo>
                  <a:lnTo>
                    <a:pt x="20926" y="7877"/>
                  </a:lnTo>
                  <a:lnTo>
                    <a:pt x="20994" y="8587"/>
                  </a:lnTo>
                  <a:lnTo>
                    <a:pt x="21061" y="9973"/>
                  </a:lnTo>
                  <a:lnTo>
                    <a:pt x="21061" y="11156"/>
                  </a:lnTo>
                  <a:lnTo>
                    <a:pt x="21027" y="12136"/>
                  </a:lnTo>
                  <a:lnTo>
                    <a:pt x="20994" y="13015"/>
                  </a:lnTo>
                  <a:lnTo>
                    <a:pt x="20994" y="13015"/>
                  </a:lnTo>
                  <a:lnTo>
                    <a:pt x="21230" y="13455"/>
                  </a:lnTo>
                  <a:lnTo>
                    <a:pt x="21467" y="13996"/>
                  </a:lnTo>
                  <a:lnTo>
                    <a:pt x="21703" y="14638"/>
                  </a:lnTo>
                  <a:lnTo>
                    <a:pt x="21805" y="15010"/>
                  </a:lnTo>
                  <a:lnTo>
                    <a:pt x="21906" y="15382"/>
                  </a:lnTo>
                  <a:lnTo>
                    <a:pt x="21974" y="15787"/>
                  </a:lnTo>
                  <a:lnTo>
                    <a:pt x="22008" y="16193"/>
                  </a:lnTo>
                  <a:lnTo>
                    <a:pt x="22041" y="16632"/>
                  </a:lnTo>
                  <a:lnTo>
                    <a:pt x="22008" y="17038"/>
                  </a:lnTo>
                  <a:lnTo>
                    <a:pt x="21940" y="17477"/>
                  </a:lnTo>
                  <a:lnTo>
                    <a:pt x="21839" y="17883"/>
                  </a:lnTo>
                  <a:lnTo>
                    <a:pt x="21839" y="17883"/>
                  </a:lnTo>
                  <a:lnTo>
                    <a:pt x="21703" y="18154"/>
                  </a:lnTo>
                  <a:lnTo>
                    <a:pt x="21568" y="18390"/>
                  </a:lnTo>
                  <a:lnTo>
                    <a:pt x="21365" y="18627"/>
                  </a:lnTo>
                  <a:lnTo>
                    <a:pt x="21129" y="18863"/>
                  </a:lnTo>
                  <a:lnTo>
                    <a:pt x="20858" y="19066"/>
                  </a:lnTo>
                  <a:lnTo>
                    <a:pt x="20554" y="19269"/>
                  </a:lnTo>
                  <a:lnTo>
                    <a:pt x="20216" y="19472"/>
                  </a:lnTo>
                  <a:lnTo>
                    <a:pt x="19878" y="19641"/>
                  </a:lnTo>
                  <a:lnTo>
                    <a:pt x="19134" y="19945"/>
                  </a:lnTo>
                  <a:lnTo>
                    <a:pt x="18323" y="20249"/>
                  </a:lnTo>
                  <a:lnTo>
                    <a:pt x="17512" y="20486"/>
                  </a:lnTo>
                  <a:lnTo>
                    <a:pt x="16700" y="20655"/>
                  </a:lnTo>
                  <a:lnTo>
                    <a:pt x="16700" y="20655"/>
                  </a:lnTo>
                  <a:lnTo>
                    <a:pt x="15923" y="20858"/>
                  </a:lnTo>
                  <a:lnTo>
                    <a:pt x="15247" y="21061"/>
                  </a:lnTo>
                  <a:lnTo>
                    <a:pt x="14943" y="21196"/>
                  </a:lnTo>
                  <a:lnTo>
                    <a:pt x="14672" y="21331"/>
                  </a:lnTo>
                  <a:lnTo>
                    <a:pt x="14402" y="21466"/>
                  </a:lnTo>
                  <a:lnTo>
                    <a:pt x="14165" y="21635"/>
                  </a:lnTo>
                  <a:lnTo>
                    <a:pt x="13962" y="21838"/>
                  </a:lnTo>
                  <a:lnTo>
                    <a:pt x="13793" y="22041"/>
                  </a:lnTo>
                  <a:lnTo>
                    <a:pt x="13658" y="22244"/>
                  </a:lnTo>
                  <a:lnTo>
                    <a:pt x="13523" y="22481"/>
                  </a:lnTo>
                  <a:lnTo>
                    <a:pt x="13421" y="22717"/>
                  </a:lnTo>
                  <a:lnTo>
                    <a:pt x="13354" y="22988"/>
                  </a:lnTo>
                  <a:lnTo>
                    <a:pt x="13320" y="23292"/>
                  </a:lnTo>
                  <a:lnTo>
                    <a:pt x="13286" y="23596"/>
                  </a:lnTo>
                  <a:lnTo>
                    <a:pt x="13286" y="23596"/>
                  </a:lnTo>
                  <a:lnTo>
                    <a:pt x="13320" y="24103"/>
                  </a:lnTo>
                  <a:lnTo>
                    <a:pt x="13354" y="24644"/>
                  </a:lnTo>
                  <a:lnTo>
                    <a:pt x="13388" y="25219"/>
                  </a:lnTo>
                  <a:lnTo>
                    <a:pt x="13421" y="25827"/>
                  </a:lnTo>
                  <a:lnTo>
                    <a:pt x="13354" y="26402"/>
                  </a:lnTo>
                  <a:lnTo>
                    <a:pt x="13320" y="26672"/>
                  </a:lnTo>
                  <a:lnTo>
                    <a:pt x="13252" y="26943"/>
                  </a:lnTo>
                  <a:lnTo>
                    <a:pt x="13151" y="27179"/>
                  </a:lnTo>
                  <a:lnTo>
                    <a:pt x="13049" y="27416"/>
                  </a:lnTo>
                  <a:lnTo>
                    <a:pt x="12914" y="27619"/>
                  </a:lnTo>
                  <a:lnTo>
                    <a:pt x="12711" y="27788"/>
                  </a:lnTo>
                  <a:lnTo>
                    <a:pt x="12711" y="27788"/>
                  </a:lnTo>
                  <a:lnTo>
                    <a:pt x="12509" y="27923"/>
                  </a:lnTo>
                  <a:lnTo>
                    <a:pt x="12306" y="28024"/>
                  </a:lnTo>
                  <a:lnTo>
                    <a:pt x="12069" y="28126"/>
                  </a:lnTo>
                  <a:lnTo>
                    <a:pt x="11832" y="28160"/>
                  </a:lnTo>
                  <a:lnTo>
                    <a:pt x="11562" y="28193"/>
                  </a:lnTo>
                  <a:lnTo>
                    <a:pt x="11292" y="28227"/>
                  </a:lnTo>
                  <a:lnTo>
                    <a:pt x="11021" y="28193"/>
                  </a:lnTo>
                  <a:lnTo>
                    <a:pt x="10751" y="28160"/>
                  </a:lnTo>
                  <a:lnTo>
                    <a:pt x="10447" y="28126"/>
                  </a:lnTo>
                  <a:lnTo>
                    <a:pt x="10210" y="28024"/>
                  </a:lnTo>
                  <a:lnTo>
                    <a:pt x="9939" y="27923"/>
                  </a:lnTo>
                  <a:lnTo>
                    <a:pt x="9703" y="27822"/>
                  </a:lnTo>
                  <a:lnTo>
                    <a:pt x="9500" y="27686"/>
                  </a:lnTo>
                  <a:lnTo>
                    <a:pt x="9297" y="27551"/>
                  </a:lnTo>
                  <a:lnTo>
                    <a:pt x="9128" y="27382"/>
                  </a:lnTo>
                  <a:lnTo>
                    <a:pt x="8993" y="27179"/>
                  </a:lnTo>
                  <a:lnTo>
                    <a:pt x="8993" y="27179"/>
                  </a:lnTo>
                  <a:lnTo>
                    <a:pt x="8858" y="26909"/>
                  </a:lnTo>
                  <a:lnTo>
                    <a:pt x="8722" y="26605"/>
                  </a:lnTo>
                  <a:lnTo>
                    <a:pt x="8655" y="26300"/>
                  </a:lnTo>
                  <a:lnTo>
                    <a:pt x="8587" y="25996"/>
                  </a:lnTo>
                  <a:lnTo>
                    <a:pt x="8553" y="25658"/>
                  </a:lnTo>
                  <a:lnTo>
                    <a:pt x="8553" y="25320"/>
                  </a:lnTo>
                  <a:lnTo>
                    <a:pt x="8553" y="24644"/>
                  </a:lnTo>
                  <a:lnTo>
                    <a:pt x="8655" y="23292"/>
                  </a:lnTo>
                  <a:lnTo>
                    <a:pt x="8655" y="22650"/>
                  </a:lnTo>
                  <a:lnTo>
                    <a:pt x="8621" y="22311"/>
                  </a:lnTo>
                  <a:lnTo>
                    <a:pt x="8587" y="22007"/>
                  </a:lnTo>
                  <a:lnTo>
                    <a:pt x="8587" y="22007"/>
                  </a:lnTo>
                  <a:lnTo>
                    <a:pt x="8452" y="21365"/>
                  </a:lnTo>
                  <a:lnTo>
                    <a:pt x="8283" y="20723"/>
                  </a:lnTo>
                  <a:lnTo>
                    <a:pt x="8046" y="20013"/>
                  </a:lnTo>
                  <a:lnTo>
                    <a:pt x="7776" y="19371"/>
                  </a:lnTo>
                  <a:lnTo>
                    <a:pt x="7641" y="19032"/>
                  </a:lnTo>
                  <a:lnTo>
                    <a:pt x="7472" y="18728"/>
                  </a:lnTo>
                  <a:lnTo>
                    <a:pt x="7269" y="18458"/>
                  </a:lnTo>
                  <a:lnTo>
                    <a:pt x="7066" y="18187"/>
                  </a:lnTo>
                  <a:lnTo>
                    <a:pt x="6829" y="17917"/>
                  </a:lnTo>
                  <a:lnTo>
                    <a:pt x="6593" y="17714"/>
                  </a:lnTo>
                  <a:lnTo>
                    <a:pt x="6322" y="17511"/>
                  </a:lnTo>
                  <a:lnTo>
                    <a:pt x="6018" y="17342"/>
                  </a:lnTo>
                  <a:lnTo>
                    <a:pt x="6018" y="17342"/>
                  </a:lnTo>
                  <a:lnTo>
                    <a:pt x="5748" y="17207"/>
                  </a:lnTo>
                  <a:lnTo>
                    <a:pt x="5443" y="17139"/>
                  </a:lnTo>
                  <a:lnTo>
                    <a:pt x="5173" y="17072"/>
                  </a:lnTo>
                  <a:lnTo>
                    <a:pt x="4903" y="17038"/>
                  </a:lnTo>
                  <a:lnTo>
                    <a:pt x="4362" y="17038"/>
                  </a:lnTo>
                  <a:lnTo>
                    <a:pt x="3787" y="17072"/>
                  </a:lnTo>
                  <a:lnTo>
                    <a:pt x="3787" y="17072"/>
                  </a:lnTo>
                  <a:lnTo>
                    <a:pt x="3381" y="17072"/>
                  </a:lnTo>
                  <a:lnTo>
                    <a:pt x="2976" y="17072"/>
                  </a:lnTo>
                  <a:lnTo>
                    <a:pt x="2536" y="17038"/>
                  </a:lnTo>
                  <a:lnTo>
                    <a:pt x="2164" y="16970"/>
                  </a:lnTo>
                  <a:lnTo>
                    <a:pt x="1759" y="16801"/>
                  </a:lnTo>
                  <a:lnTo>
                    <a:pt x="1590" y="16700"/>
                  </a:lnTo>
                  <a:lnTo>
                    <a:pt x="1387" y="16565"/>
                  </a:lnTo>
                  <a:lnTo>
                    <a:pt x="1218" y="16396"/>
                  </a:lnTo>
                  <a:lnTo>
                    <a:pt x="1049" y="16227"/>
                  </a:lnTo>
                  <a:lnTo>
                    <a:pt x="846" y="15990"/>
                  </a:lnTo>
                  <a:lnTo>
                    <a:pt x="677" y="15753"/>
                  </a:lnTo>
                  <a:lnTo>
                    <a:pt x="677" y="15753"/>
                  </a:lnTo>
                  <a:lnTo>
                    <a:pt x="440" y="15280"/>
                  </a:lnTo>
                  <a:lnTo>
                    <a:pt x="238" y="14807"/>
                  </a:lnTo>
                  <a:lnTo>
                    <a:pt x="102" y="14300"/>
                  </a:lnTo>
                  <a:lnTo>
                    <a:pt x="1" y="13827"/>
                  </a:lnTo>
                  <a:lnTo>
                    <a:pt x="1" y="13320"/>
                  </a:lnTo>
                  <a:lnTo>
                    <a:pt x="35" y="12880"/>
                  </a:lnTo>
                  <a:lnTo>
                    <a:pt x="102" y="12441"/>
                  </a:lnTo>
                  <a:lnTo>
                    <a:pt x="271" y="12035"/>
                  </a:lnTo>
                  <a:lnTo>
                    <a:pt x="474" y="11663"/>
                  </a:lnTo>
                  <a:lnTo>
                    <a:pt x="576" y="11528"/>
                  </a:lnTo>
                  <a:lnTo>
                    <a:pt x="711" y="11393"/>
                  </a:lnTo>
                  <a:lnTo>
                    <a:pt x="880" y="11257"/>
                  </a:lnTo>
                  <a:lnTo>
                    <a:pt x="1049" y="11156"/>
                  </a:lnTo>
                  <a:lnTo>
                    <a:pt x="1218" y="11055"/>
                  </a:lnTo>
                  <a:lnTo>
                    <a:pt x="1421" y="10987"/>
                  </a:lnTo>
                  <a:lnTo>
                    <a:pt x="1624" y="10919"/>
                  </a:lnTo>
                  <a:lnTo>
                    <a:pt x="1826" y="10919"/>
                  </a:lnTo>
                  <a:lnTo>
                    <a:pt x="2063" y="10886"/>
                  </a:lnTo>
                  <a:lnTo>
                    <a:pt x="2333" y="10919"/>
                  </a:lnTo>
                  <a:lnTo>
                    <a:pt x="2604" y="10953"/>
                  </a:lnTo>
                  <a:lnTo>
                    <a:pt x="2874" y="11021"/>
                  </a:lnTo>
                  <a:lnTo>
                    <a:pt x="3179" y="11122"/>
                  </a:lnTo>
                  <a:lnTo>
                    <a:pt x="3483" y="11257"/>
                  </a:lnTo>
                  <a:lnTo>
                    <a:pt x="3483" y="11257"/>
                  </a:lnTo>
                  <a:lnTo>
                    <a:pt x="3449" y="10750"/>
                  </a:lnTo>
                  <a:lnTo>
                    <a:pt x="3483" y="10210"/>
                  </a:lnTo>
                  <a:lnTo>
                    <a:pt x="3517" y="9466"/>
                  </a:lnTo>
                  <a:lnTo>
                    <a:pt x="3618" y="8587"/>
                  </a:lnTo>
                  <a:lnTo>
                    <a:pt x="3753" y="7640"/>
                  </a:lnTo>
                  <a:lnTo>
                    <a:pt x="3888" y="7133"/>
                  </a:lnTo>
                  <a:lnTo>
                    <a:pt x="4024" y="6626"/>
                  </a:lnTo>
                  <a:lnTo>
                    <a:pt x="4193" y="6085"/>
                  </a:lnTo>
                  <a:lnTo>
                    <a:pt x="4395" y="5545"/>
                  </a:lnTo>
                  <a:lnTo>
                    <a:pt x="4632" y="5037"/>
                  </a:lnTo>
                  <a:lnTo>
                    <a:pt x="4903" y="4497"/>
                  </a:lnTo>
                  <a:lnTo>
                    <a:pt x="5207" y="3990"/>
                  </a:lnTo>
                  <a:lnTo>
                    <a:pt x="5579" y="3482"/>
                  </a:lnTo>
                  <a:lnTo>
                    <a:pt x="5951" y="2975"/>
                  </a:lnTo>
                  <a:lnTo>
                    <a:pt x="6390" y="2536"/>
                  </a:lnTo>
                  <a:lnTo>
                    <a:pt x="6863" y="2097"/>
                  </a:lnTo>
                  <a:lnTo>
                    <a:pt x="7404" y="1691"/>
                  </a:lnTo>
                  <a:lnTo>
                    <a:pt x="8013" y="1285"/>
                  </a:lnTo>
                  <a:lnTo>
                    <a:pt x="8621" y="981"/>
                  </a:lnTo>
                  <a:lnTo>
                    <a:pt x="9331" y="677"/>
                  </a:lnTo>
                  <a:lnTo>
                    <a:pt x="10075" y="440"/>
                  </a:lnTo>
                  <a:lnTo>
                    <a:pt x="10920" y="237"/>
                  </a:lnTo>
                  <a:lnTo>
                    <a:pt x="11799" y="102"/>
                  </a:lnTo>
                  <a:lnTo>
                    <a:pt x="12745" y="1"/>
                  </a:lnTo>
                  <a:lnTo>
                    <a:pt x="137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598;p71">
              <a:extLst>
                <a:ext uri="{FF2B5EF4-FFF2-40B4-BE49-F238E27FC236}">
                  <a16:creationId xmlns:a16="http://schemas.microsoft.com/office/drawing/2014/main" xmlns="" id="{986FCE0C-FC79-40A7-9C38-165C2C605051}"/>
                </a:ext>
              </a:extLst>
            </p:cNvPr>
            <p:cNvSpPr/>
            <p:nvPr/>
          </p:nvSpPr>
          <p:spPr>
            <a:xfrm>
              <a:off x="3465600" y="2151375"/>
              <a:ext cx="68475" cy="40600"/>
            </a:xfrm>
            <a:custGeom>
              <a:avLst/>
              <a:gdLst/>
              <a:ahLst/>
              <a:cxnLst/>
              <a:rect l="l" t="t" r="r" b="b"/>
              <a:pathLst>
                <a:path w="2739" h="1624" extrusionOk="0">
                  <a:moveTo>
                    <a:pt x="778" y="1"/>
                  </a:moveTo>
                  <a:lnTo>
                    <a:pt x="677" y="102"/>
                  </a:lnTo>
                  <a:lnTo>
                    <a:pt x="372" y="373"/>
                  </a:lnTo>
                  <a:lnTo>
                    <a:pt x="237" y="542"/>
                  </a:lnTo>
                  <a:lnTo>
                    <a:pt x="102" y="711"/>
                  </a:lnTo>
                  <a:lnTo>
                    <a:pt x="34" y="880"/>
                  </a:lnTo>
                  <a:lnTo>
                    <a:pt x="1" y="1015"/>
                  </a:lnTo>
                  <a:lnTo>
                    <a:pt x="34" y="1083"/>
                  </a:lnTo>
                  <a:lnTo>
                    <a:pt x="170" y="1184"/>
                  </a:lnTo>
                  <a:lnTo>
                    <a:pt x="372" y="1286"/>
                  </a:lnTo>
                  <a:lnTo>
                    <a:pt x="609" y="1387"/>
                  </a:lnTo>
                  <a:lnTo>
                    <a:pt x="880" y="1488"/>
                  </a:lnTo>
                  <a:lnTo>
                    <a:pt x="1184" y="1556"/>
                  </a:lnTo>
                  <a:lnTo>
                    <a:pt x="1488" y="1590"/>
                  </a:lnTo>
                  <a:lnTo>
                    <a:pt x="1792" y="1624"/>
                  </a:lnTo>
                  <a:lnTo>
                    <a:pt x="2029" y="1624"/>
                  </a:lnTo>
                  <a:lnTo>
                    <a:pt x="2232" y="1556"/>
                  </a:lnTo>
                  <a:lnTo>
                    <a:pt x="2435" y="1488"/>
                  </a:lnTo>
                  <a:lnTo>
                    <a:pt x="2604" y="1353"/>
                  </a:lnTo>
                  <a:lnTo>
                    <a:pt x="2705" y="1184"/>
                  </a:lnTo>
                  <a:lnTo>
                    <a:pt x="2739" y="947"/>
                  </a:lnTo>
                  <a:lnTo>
                    <a:pt x="2739" y="677"/>
                  </a:lnTo>
                  <a:lnTo>
                    <a:pt x="2671" y="339"/>
                  </a:lnTo>
                  <a:lnTo>
                    <a:pt x="2637" y="440"/>
                  </a:lnTo>
                  <a:lnTo>
                    <a:pt x="2502" y="677"/>
                  </a:lnTo>
                  <a:lnTo>
                    <a:pt x="2367" y="778"/>
                  </a:lnTo>
                  <a:lnTo>
                    <a:pt x="2198" y="880"/>
                  </a:lnTo>
                  <a:lnTo>
                    <a:pt x="2029" y="947"/>
                  </a:lnTo>
                  <a:lnTo>
                    <a:pt x="1758" y="981"/>
                  </a:lnTo>
                  <a:lnTo>
                    <a:pt x="1556" y="947"/>
                  </a:lnTo>
                  <a:lnTo>
                    <a:pt x="1251" y="880"/>
                  </a:lnTo>
                  <a:lnTo>
                    <a:pt x="1049" y="745"/>
                  </a:lnTo>
                  <a:lnTo>
                    <a:pt x="913" y="576"/>
                  </a:lnTo>
                  <a:lnTo>
                    <a:pt x="812" y="440"/>
                  </a:lnTo>
                  <a:lnTo>
                    <a:pt x="778" y="271"/>
                  </a:lnTo>
                  <a:lnTo>
                    <a:pt x="778" y="136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599;p71">
              <a:extLst>
                <a:ext uri="{FF2B5EF4-FFF2-40B4-BE49-F238E27FC236}">
                  <a16:creationId xmlns:a16="http://schemas.microsoft.com/office/drawing/2014/main" xmlns="" id="{9946A298-00E2-4429-8916-C69BE35FBED3}"/>
                </a:ext>
              </a:extLst>
            </p:cNvPr>
            <p:cNvSpPr/>
            <p:nvPr/>
          </p:nvSpPr>
          <p:spPr>
            <a:xfrm>
              <a:off x="3465600" y="2151375"/>
              <a:ext cx="68475" cy="40600"/>
            </a:xfrm>
            <a:custGeom>
              <a:avLst/>
              <a:gdLst/>
              <a:ahLst/>
              <a:cxnLst/>
              <a:rect l="l" t="t" r="r" b="b"/>
              <a:pathLst>
                <a:path w="2739" h="1624" fill="none" extrusionOk="0">
                  <a:moveTo>
                    <a:pt x="778" y="1"/>
                  </a:moveTo>
                  <a:lnTo>
                    <a:pt x="778" y="1"/>
                  </a:lnTo>
                  <a:lnTo>
                    <a:pt x="677" y="102"/>
                  </a:lnTo>
                  <a:lnTo>
                    <a:pt x="372" y="373"/>
                  </a:lnTo>
                  <a:lnTo>
                    <a:pt x="237" y="542"/>
                  </a:lnTo>
                  <a:lnTo>
                    <a:pt x="102" y="711"/>
                  </a:lnTo>
                  <a:lnTo>
                    <a:pt x="34" y="880"/>
                  </a:lnTo>
                  <a:lnTo>
                    <a:pt x="1" y="1015"/>
                  </a:lnTo>
                  <a:lnTo>
                    <a:pt x="1" y="1015"/>
                  </a:lnTo>
                  <a:lnTo>
                    <a:pt x="34" y="1083"/>
                  </a:lnTo>
                  <a:lnTo>
                    <a:pt x="170" y="1184"/>
                  </a:lnTo>
                  <a:lnTo>
                    <a:pt x="372" y="1286"/>
                  </a:lnTo>
                  <a:lnTo>
                    <a:pt x="609" y="1387"/>
                  </a:lnTo>
                  <a:lnTo>
                    <a:pt x="880" y="1488"/>
                  </a:lnTo>
                  <a:lnTo>
                    <a:pt x="1184" y="1556"/>
                  </a:lnTo>
                  <a:lnTo>
                    <a:pt x="1488" y="1590"/>
                  </a:lnTo>
                  <a:lnTo>
                    <a:pt x="1792" y="1624"/>
                  </a:lnTo>
                  <a:lnTo>
                    <a:pt x="1792" y="1624"/>
                  </a:lnTo>
                  <a:lnTo>
                    <a:pt x="2029" y="1624"/>
                  </a:lnTo>
                  <a:lnTo>
                    <a:pt x="2232" y="1556"/>
                  </a:lnTo>
                  <a:lnTo>
                    <a:pt x="2435" y="1488"/>
                  </a:lnTo>
                  <a:lnTo>
                    <a:pt x="2604" y="1353"/>
                  </a:lnTo>
                  <a:lnTo>
                    <a:pt x="2705" y="1184"/>
                  </a:lnTo>
                  <a:lnTo>
                    <a:pt x="2739" y="947"/>
                  </a:lnTo>
                  <a:lnTo>
                    <a:pt x="2739" y="677"/>
                  </a:lnTo>
                  <a:lnTo>
                    <a:pt x="2671" y="339"/>
                  </a:lnTo>
                  <a:lnTo>
                    <a:pt x="2671" y="339"/>
                  </a:lnTo>
                  <a:lnTo>
                    <a:pt x="2637" y="440"/>
                  </a:lnTo>
                  <a:lnTo>
                    <a:pt x="2502" y="677"/>
                  </a:lnTo>
                  <a:lnTo>
                    <a:pt x="2367" y="778"/>
                  </a:lnTo>
                  <a:lnTo>
                    <a:pt x="2198" y="880"/>
                  </a:lnTo>
                  <a:lnTo>
                    <a:pt x="2029" y="947"/>
                  </a:lnTo>
                  <a:lnTo>
                    <a:pt x="1758" y="981"/>
                  </a:lnTo>
                  <a:lnTo>
                    <a:pt x="1758" y="981"/>
                  </a:lnTo>
                  <a:lnTo>
                    <a:pt x="1556" y="947"/>
                  </a:lnTo>
                  <a:lnTo>
                    <a:pt x="1556" y="947"/>
                  </a:lnTo>
                  <a:lnTo>
                    <a:pt x="1251" y="880"/>
                  </a:lnTo>
                  <a:lnTo>
                    <a:pt x="1049" y="745"/>
                  </a:lnTo>
                  <a:lnTo>
                    <a:pt x="913" y="576"/>
                  </a:lnTo>
                  <a:lnTo>
                    <a:pt x="812" y="440"/>
                  </a:lnTo>
                  <a:lnTo>
                    <a:pt x="778" y="271"/>
                  </a:lnTo>
                  <a:lnTo>
                    <a:pt x="778" y="136"/>
                  </a:lnTo>
                  <a:lnTo>
                    <a:pt x="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600;p71">
              <a:extLst>
                <a:ext uri="{FF2B5EF4-FFF2-40B4-BE49-F238E27FC236}">
                  <a16:creationId xmlns:a16="http://schemas.microsoft.com/office/drawing/2014/main" xmlns="" id="{6876CBDB-C4FF-4424-81CF-AB1CC02A9FAF}"/>
                </a:ext>
              </a:extLst>
            </p:cNvPr>
            <p:cNvSpPr/>
            <p:nvPr/>
          </p:nvSpPr>
          <p:spPr>
            <a:xfrm>
              <a:off x="3465600" y="2143775"/>
              <a:ext cx="67625" cy="33825"/>
            </a:xfrm>
            <a:custGeom>
              <a:avLst/>
              <a:gdLst/>
              <a:ahLst/>
              <a:cxnLst/>
              <a:rect l="l" t="t" r="r" b="b"/>
              <a:pathLst>
                <a:path w="2705" h="1353" extrusionOk="0">
                  <a:moveTo>
                    <a:pt x="1488" y="1"/>
                  </a:moveTo>
                  <a:lnTo>
                    <a:pt x="1420" y="35"/>
                  </a:lnTo>
                  <a:lnTo>
                    <a:pt x="1184" y="102"/>
                  </a:lnTo>
                  <a:lnTo>
                    <a:pt x="880" y="204"/>
                  </a:lnTo>
                  <a:lnTo>
                    <a:pt x="575" y="406"/>
                  </a:lnTo>
                  <a:lnTo>
                    <a:pt x="271" y="677"/>
                  </a:lnTo>
                  <a:lnTo>
                    <a:pt x="102" y="947"/>
                  </a:lnTo>
                  <a:lnTo>
                    <a:pt x="1" y="1150"/>
                  </a:lnTo>
                  <a:lnTo>
                    <a:pt x="1" y="1251"/>
                  </a:lnTo>
                  <a:lnTo>
                    <a:pt x="68" y="1184"/>
                  </a:lnTo>
                  <a:lnTo>
                    <a:pt x="203" y="1015"/>
                  </a:lnTo>
                  <a:lnTo>
                    <a:pt x="406" y="812"/>
                  </a:lnTo>
                  <a:lnTo>
                    <a:pt x="677" y="609"/>
                  </a:lnTo>
                  <a:lnTo>
                    <a:pt x="981" y="440"/>
                  </a:lnTo>
                  <a:lnTo>
                    <a:pt x="1251" y="339"/>
                  </a:lnTo>
                  <a:lnTo>
                    <a:pt x="1454" y="305"/>
                  </a:lnTo>
                  <a:lnTo>
                    <a:pt x="1928" y="305"/>
                  </a:lnTo>
                  <a:lnTo>
                    <a:pt x="2063" y="339"/>
                  </a:lnTo>
                  <a:lnTo>
                    <a:pt x="2198" y="406"/>
                  </a:lnTo>
                  <a:lnTo>
                    <a:pt x="2333" y="508"/>
                  </a:lnTo>
                  <a:lnTo>
                    <a:pt x="2435" y="609"/>
                  </a:lnTo>
                  <a:lnTo>
                    <a:pt x="2502" y="744"/>
                  </a:lnTo>
                  <a:lnTo>
                    <a:pt x="2570" y="1049"/>
                  </a:lnTo>
                  <a:lnTo>
                    <a:pt x="2604" y="1251"/>
                  </a:lnTo>
                  <a:lnTo>
                    <a:pt x="2637" y="1353"/>
                  </a:lnTo>
                  <a:lnTo>
                    <a:pt x="2671" y="1251"/>
                  </a:lnTo>
                  <a:lnTo>
                    <a:pt x="2705" y="1049"/>
                  </a:lnTo>
                  <a:lnTo>
                    <a:pt x="2705" y="880"/>
                  </a:lnTo>
                  <a:lnTo>
                    <a:pt x="2671" y="711"/>
                  </a:lnTo>
                  <a:lnTo>
                    <a:pt x="2604" y="542"/>
                  </a:lnTo>
                  <a:lnTo>
                    <a:pt x="2502" y="373"/>
                  </a:lnTo>
                  <a:lnTo>
                    <a:pt x="2333" y="204"/>
                  </a:lnTo>
                  <a:lnTo>
                    <a:pt x="2164" y="102"/>
                  </a:lnTo>
                  <a:lnTo>
                    <a:pt x="1995" y="35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601;p71">
              <a:extLst>
                <a:ext uri="{FF2B5EF4-FFF2-40B4-BE49-F238E27FC236}">
                  <a16:creationId xmlns:a16="http://schemas.microsoft.com/office/drawing/2014/main" xmlns="" id="{EA1D0D15-DADC-4733-BF88-4F57AC5D0B68}"/>
                </a:ext>
              </a:extLst>
            </p:cNvPr>
            <p:cNvSpPr/>
            <p:nvPr/>
          </p:nvSpPr>
          <p:spPr>
            <a:xfrm>
              <a:off x="3300800" y="2142925"/>
              <a:ext cx="147925" cy="148775"/>
            </a:xfrm>
            <a:custGeom>
              <a:avLst/>
              <a:gdLst/>
              <a:ahLst/>
              <a:cxnLst/>
              <a:rect l="l" t="t" r="r" b="b"/>
              <a:pathLst>
                <a:path w="5917" h="5951" extrusionOk="0">
                  <a:moveTo>
                    <a:pt x="1353" y="1184"/>
                  </a:moveTo>
                  <a:lnTo>
                    <a:pt x="1556" y="1218"/>
                  </a:lnTo>
                  <a:lnTo>
                    <a:pt x="1691" y="1285"/>
                  </a:lnTo>
                  <a:lnTo>
                    <a:pt x="1792" y="1387"/>
                  </a:lnTo>
                  <a:lnTo>
                    <a:pt x="1826" y="1488"/>
                  </a:lnTo>
                  <a:lnTo>
                    <a:pt x="1792" y="1590"/>
                  </a:lnTo>
                  <a:lnTo>
                    <a:pt x="1691" y="1657"/>
                  </a:lnTo>
                  <a:lnTo>
                    <a:pt x="1556" y="1725"/>
                  </a:lnTo>
                  <a:lnTo>
                    <a:pt x="1387" y="1759"/>
                  </a:lnTo>
                  <a:lnTo>
                    <a:pt x="1353" y="1725"/>
                  </a:lnTo>
                  <a:lnTo>
                    <a:pt x="1150" y="1725"/>
                  </a:lnTo>
                  <a:lnTo>
                    <a:pt x="1015" y="1657"/>
                  </a:lnTo>
                  <a:lnTo>
                    <a:pt x="913" y="1556"/>
                  </a:lnTo>
                  <a:lnTo>
                    <a:pt x="846" y="1455"/>
                  </a:lnTo>
                  <a:lnTo>
                    <a:pt x="913" y="1353"/>
                  </a:lnTo>
                  <a:lnTo>
                    <a:pt x="1015" y="1252"/>
                  </a:lnTo>
                  <a:lnTo>
                    <a:pt x="1150" y="1218"/>
                  </a:lnTo>
                  <a:lnTo>
                    <a:pt x="1319" y="1184"/>
                  </a:lnTo>
                  <a:close/>
                  <a:moveTo>
                    <a:pt x="2976" y="1"/>
                  </a:moveTo>
                  <a:lnTo>
                    <a:pt x="2671" y="35"/>
                  </a:lnTo>
                  <a:lnTo>
                    <a:pt x="2367" y="69"/>
                  </a:lnTo>
                  <a:lnTo>
                    <a:pt x="2063" y="136"/>
                  </a:lnTo>
                  <a:lnTo>
                    <a:pt x="1792" y="238"/>
                  </a:lnTo>
                  <a:lnTo>
                    <a:pt x="1556" y="373"/>
                  </a:lnTo>
                  <a:lnTo>
                    <a:pt x="1285" y="508"/>
                  </a:lnTo>
                  <a:lnTo>
                    <a:pt x="1083" y="677"/>
                  </a:lnTo>
                  <a:lnTo>
                    <a:pt x="846" y="880"/>
                  </a:lnTo>
                  <a:lnTo>
                    <a:pt x="677" y="1083"/>
                  </a:lnTo>
                  <a:lnTo>
                    <a:pt x="508" y="1319"/>
                  </a:lnTo>
                  <a:lnTo>
                    <a:pt x="339" y="1556"/>
                  </a:lnTo>
                  <a:lnTo>
                    <a:pt x="204" y="1826"/>
                  </a:lnTo>
                  <a:lnTo>
                    <a:pt x="136" y="2097"/>
                  </a:lnTo>
                  <a:lnTo>
                    <a:pt x="35" y="2367"/>
                  </a:lnTo>
                  <a:lnTo>
                    <a:pt x="1" y="2671"/>
                  </a:lnTo>
                  <a:lnTo>
                    <a:pt x="1" y="2976"/>
                  </a:lnTo>
                  <a:lnTo>
                    <a:pt x="1" y="3280"/>
                  </a:lnTo>
                  <a:lnTo>
                    <a:pt x="35" y="3584"/>
                  </a:lnTo>
                  <a:lnTo>
                    <a:pt x="136" y="3855"/>
                  </a:lnTo>
                  <a:lnTo>
                    <a:pt x="204" y="4125"/>
                  </a:lnTo>
                  <a:lnTo>
                    <a:pt x="339" y="4395"/>
                  </a:lnTo>
                  <a:lnTo>
                    <a:pt x="508" y="4632"/>
                  </a:lnTo>
                  <a:lnTo>
                    <a:pt x="677" y="4869"/>
                  </a:lnTo>
                  <a:lnTo>
                    <a:pt x="846" y="5072"/>
                  </a:lnTo>
                  <a:lnTo>
                    <a:pt x="1083" y="5274"/>
                  </a:lnTo>
                  <a:lnTo>
                    <a:pt x="1285" y="5443"/>
                  </a:lnTo>
                  <a:lnTo>
                    <a:pt x="1556" y="5579"/>
                  </a:lnTo>
                  <a:lnTo>
                    <a:pt x="1792" y="5714"/>
                  </a:lnTo>
                  <a:lnTo>
                    <a:pt x="2063" y="5815"/>
                  </a:lnTo>
                  <a:lnTo>
                    <a:pt x="2367" y="5883"/>
                  </a:lnTo>
                  <a:lnTo>
                    <a:pt x="2671" y="5950"/>
                  </a:lnTo>
                  <a:lnTo>
                    <a:pt x="3280" y="5950"/>
                  </a:lnTo>
                  <a:lnTo>
                    <a:pt x="3550" y="5883"/>
                  </a:lnTo>
                  <a:lnTo>
                    <a:pt x="3854" y="5815"/>
                  </a:lnTo>
                  <a:lnTo>
                    <a:pt x="4125" y="5714"/>
                  </a:lnTo>
                  <a:lnTo>
                    <a:pt x="4362" y="5579"/>
                  </a:lnTo>
                  <a:lnTo>
                    <a:pt x="4632" y="5443"/>
                  </a:lnTo>
                  <a:lnTo>
                    <a:pt x="4835" y="5274"/>
                  </a:lnTo>
                  <a:lnTo>
                    <a:pt x="5071" y="5072"/>
                  </a:lnTo>
                  <a:lnTo>
                    <a:pt x="5240" y="4869"/>
                  </a:lnTo>
                  <a:lnTo>
                    <a:pt x="5409" y="4632"/>
                  </a:lnTo>
                  <a:lnTo>
                    <a:pt x="5579" y="4395"/>
                  </a:lnTo>
                  <a:lnTo>
                    <a:pt x="5680" y="4125"/>
                  </a:lnTo>
                  <a:lnTo>
                    <a:pt x="5781" y="3855"/>
                  </a:lnTo>
                  <a:lnTo>
                    <a:pt x="5883" y="3584"/>
                  </a:lnTo>
                  <a:lnTo>
                    <a:pt x="5917" y="3280"/>
                  </a:lnTo>
                  <a:lnTo>
                    <a:pt x="5917" y="2976"/>
                  </a:lnTo>
                  <a:lnTo>
                    <a:pt x="5917" y="2671"/>
                  </a:lnTo>
                  <a:lnTo>
                    <a:pt x="5883" y="2367"/>
                  </a:lnTo>
                  <a:lnTo>
                    <a:pt x="5781" y="2097"/>
                  </a:lnTo>
                  <a:lnTo>
                    <a:pt x="5680" y="1826"/>
                  </a:lnTo>
                  <a:lnTo>
                    <a:pt x="5579" y="1556"/>
                  </a:lnTo>
                  <a:lnTo>
                    <a:pt x="5409" y="1319"/>
                  </a:lnTo>
                  <a:lnTo>
                    <a:pt x="5240" y="1083"/>
                  </a:lnTo>
                  <a:lnTo>
                    <a:pt x="5071" y="880"/>
                  </a:lnTo>
                  <a:lnTo>
                    <a:pt x="4835" y="677"/>
                  </a:lnTo>
                  <a:lnTo>
                    <a:pt x="4632" y="508"/>
                  </a:lnTo>
                  <a:lnTo>
                    <a:pt x="4362" y="373"/>
                  </a:lnTo>
                  <a:lnTo>
                    <a:pt x="4125" y="238"/>
                  </a:lnTo>
                  <a:lnTo>
                    <a:pt x="3854" y="136"/>
                  </a:lnTo>
                  <a:lnTo>
                    <a:pt x="3550" y="69"/>
                  </a:lnTo>
                  <a:lnTo>
                    <a:pt x="3280" y="35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602;p71">
              <a:extLst>
                <a:ext uri="{FF2B5EF4-FFF2-40B4-BE49-F238E27FC236}">
                  <a16:creationId xmlns:a16="http://schemas.microsoft.com/office/drawing/2014/main" xmlns="" id="{7CA6F09F-FEB2-42B3-B7D2-B0C22DF51D4B}"/>
                </a:ext>
              </a:extLst>
            </p:cNvPr>
            <p:cNvSpPr/>
            <p:nvPr/>
          </p:nvSpPr>
          <p:spPr>
            <a:xfrm>
              <a:off x="3321925" y="2172525"/>
              <a:ext cx="24550" cy="14375"/>
            </a:xfrm>
            <a:custGeom>
              <a:avLst/>
              <a:gdLst/>
              <a:ahLst/>
              <a:cxnLst/>
              <a:rect l="l" t="t" r="r" b="b"/>
              <a:pathLst>
                <a:path w="982" h="575" fill="none" extrusionOk="0">
                  <a:moveTo>
                    <a:pt x="542" y="575"/>
                  </a:moveTo>
                  <a:lnTo>
                    <a:pt x="542" y="575"/>
                  </a:lnTo>
                  <a:lnTo>
                    <a:pt x="508" y="541"/>
                  </a:lnTo>
                  <a:lnTo>
                    <a:pt x="508" y="541"/>
                  </a:lnTo>
                  <a:lnTo>
                    <a:pt x="305" y="541"/>
                  </a:lnTo>
                  <a:lnTo>
                    <a:pt x="170" y="473"/>
                  </a:lnTo>
                  <a:lnTo>
                    <a:pt x="68" y="372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68" y="169"/>
                  </a:lnTo>
                  <a:lnTo>
                    <a:pt x="170" y="68"/>
                  </a:lnTo>
                  <a:lnTo>
                    <a:pt x="305" y="34"/>
                  </a:lnTo>
                  <a:lnTo>
                    <a:pt x="474" y="0"/>
                  </a:lnTo>
                  <a:lnTo>
                    <a:pt x="474" y="0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711" y="34"/>
                  </a:lnTo>
                  <a:lnTo>
                    <a:pt x="846" y="101"/>
                  </a:lnTo>
                  <a:lnTo>
                    <a:pt x="947" y="203"/>
                  </a:lnTo>
                  <a:lnTo>
                    <a:pt x="981" y="304"/>
                  </a:lnTo>
                  <a:lnTo>
                    <a:pt x="981" y="304"/>
                  </a:lnTo>
                  <a:lnTo>
                    <a:pt x="947" y="406"/>
                  </a:lnTo>
                  <a:lnTo>
                    <a:pt x="846" y="473"/>
                  </a:lnTo>
                  <a:lnTo>
                    <a:pt x="711" y="541"/>
                  </a:lnTo>
                  <a:lnTo>
                    <a:pt x="542" y="5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603;p71">
              <a:extLst>
                <a:ext uri="{FF2B5EF4-FFF2-40B4-BE49-F238E27FC236}">
                  <a16:creationId xmlns:a16="http://schemas.microsoft.com/office/drawing/2014/main" xmlns="" id="{D22F02A6-7A2E-47B5-8261-D51C1A7251DD}"/>
                </a:ext>
              </a:extLst>
            </p:cNvPr>
            <p:cNvSpPr/>
            <p:nvPr/>
          </p:nvSpPr>
          <p:spPr>
            <a:xfrm>
              <a:off x="3300800" y="2142925"/>
              <a:ext cx="147925" cy="148775"/>
            </a:xfrm>
            <a:custGeom>
              <a:avLst/>
              <a:gdLst/>
              <a:ahLst/>
              <a:cxnLst/>
              <a:rect l="l" t="t" r="r" b="b"/>
              <a:pathLst>
                <a:path w="5917" h="5951" fill="none" extrusionOk="0">
                  <a:moveTo>
                    <a:pt x="2976" y="1"/>
                  </a:moveTo>
                  <a:lnTo>
                    <a:pt x="2976" y="1"/>
                  </a:lnTo>
                  <a:lnTo>
                    <a:pt x="2671" y="35"/>
                  </a:lnTo>
                  <a:lnTo>
                    <a:pt x="2367" y="69"/>
                  </a:lnTo>
                  <a:lnTo>
                    <a:pt x="2063" y="136"/>
                  </a:lnTo>
                  <a:lnTo>
                    <a:pt x="1792" y="238"/>
                  </a:lnTo>
                  <a:lnTo>
                    <a:pt x="1556" y="373"/>
                  </a:lnTo>
                  <a:lnTo>
                    <a:pt x="1285" y="508"/>
                  </a:lnTo>
                  <a:lnTo>
                    <a:pt x="1083" y="677"/>
                  </a:lnTo>
                  <a:lnTo>
                    <a:pt x="846" y="880"/>
                  </a:lnTo>
                  <a:lnTo>
                    <a:pt x="677" y="1083"/>
                  </a:lnTo>
                  <a:lnTo>
                    <a:pt x="508" y="1319"/>
                  </a:lnTo>
                  <a:lnTo>
                    <a:pt x="339" y="1556"/>
                  </a:lnTo>
                  <a:lnTo>
                    <a:pt x="204" y="1826"/>
                  </a:lnTo>
                  <a:lnTo>
                    <a:pt x="136" y="2097"/>
                  </a:lnTo>
                  <a:lnTo>
                    <a:pt x="35" y="2367"/>
                  </a:lnTo>
                  <a:lnTo>
                    <a:pt x="1" y="2671"/>
                  </a:lnTo>
                  <a:lnTo>
                    <a:pt x="1" y="2976"/>
                  </a:lnTo>
                  <a:lnTo>
                    <a:pt x="1" y="2976"/>
                  </a:lnTo>
                  <a:lnTo>
                    <a:pt x="1" y="3280"/>
                  </a:lnTo>
                  <a:lnTo>
                    <a:pt x="35" y="3584"/>
                  </a:lnTo>
                  <a:lnTo>
                    <a:pt x="136" y="3855"/>
                  </a:lnTo>
                  <a:lnTo>
                    <a:pt x="204" y="4125"/>
                  </a:lnTo>
                  <a:lnTo>
                    <a:pt x="339" y="4395"/>
                  </a:lnTo>
                  <a:lnTo>
                    <a:pt x="508" y="4632"/>
                  </a:lnTo>
                  <a:lnTo>
                    <a:pt x="677" y="4869"/>
                  </a:lnTo>
                  <a:lnTo>
                    <a:pt x="846" y="5072"/>
                  </a:lnTo>
                  <a:lnTo>
                    <a:pt x="1083" y="5274"/>
                  </a:lnTo>
                  <a:lnTo>
                    <a:pt x="1285" y="5443"/>
                  </a:lnTo>
                  <a:lnTo>
                    <a:pt x="1556" y="5579"/>
                  </a:lnTo>
                  <a:lnTo>
                    <a:pt x="1792" y="5714"/>
                  </a:lnTo>
                  <a:lnTo>
                    <a:pt x="2063" y="5815"/>
                  </a:lnTo>
                  <a:lnTo>
                    <a:pt x="2367" y="5883"/>
                  </a:lnTo>
                  <a:lnTo>
                    <a:pt x="2671" y="5950"/>
                  </a:lnTo>
                  <a:lnTo>
                    <a:pt x="2976" y="5950"/>
                  </a:lnTo>
                  <a:lnTo>
                    <a:pt x="2976" y="5950"/>
                  </a:lnTo>
                  <a:lnTo>
                    <a:pt x="3280" y="5950"/>
                  </a:lnTo>
                  <a:lnTo>
                    <a:pt x="3550" y="5883"/>
                  </a:lnTo>
                  <a:lnTo>
                    <a:pt x="3854" y="5815"/>
                  </a:lnTo>
                  <a:lnTo>
                    <a:pt x="4125" y="5714"/>
                  </a:lnTo>
                  <a:lnTo>
                    <a:pt x="4362" y="5579"/>
                  </a:lnTo>
                  <a:lnTo>
                    <a:pt x="4632" y="5443"/>
                  </a:lnTo>
                  <a:lnTo>
                    <a:pt x="4835" y="5274"/>
                  </a:lnTo>
                  <a:lnTo>
                    <a:pt x="5071" y="5072"/>
                  </a:lnTo>
                  <a:lnTo>
                    <a:pt x="5240" y="4869"/>
                  </a:lnTo>
                  <a:lnTo>
                    <a:pt x="5409" y="4632"/>
                  </a:lnTo>
                  <a:lnTo>
                    <a:pt x="5579" y="4395"/>
                  </a:lnTo>
                  <a:lnTo>
                    <a:pt x="5680" y="4125"/>
                  </a:lnTo>
                  <a:lnTo>
                    <a:pt x="5781" y="3855"/>
                  </a:lnTo>
                  <a:lnTo>
                    <a:pt x="5883" y="3584"/>
                  </a:lnTo>
                  <a:lnTo>
                    <a:pt x="5917" y="3280"/>
                  </a:lnTo>
                  <a:lnTo>
                    <a:pt x="5917" y="2976"/>
                  </a:lnTo>
                  <a:lnTo>
                    <a:pt x="5917" y="2976"/>
                  </a:lnTo>
                  <a:lnTo>
                    <a:pt x="5917" y="2671"/>
                  </a:lnTo>
                  <a:lnTo>
                    <a:pt x="5883" y="2367"/>
                  </a:lnTo>
                  <a:lnTo>
                    <a:pt x="5781" y="2097"/>
                  </a:lnTo>
                  <a:lnTo>
                    <a:pt x="5680" y="1826"/>
                  </a:lnTo>
                  <a:lnTo>
                    <a:pt x="5579" y="1556"/>
                  </a:lnTo>
                  <a:lnTo>
                    <a:pt x="5409" y="1319"/>
                  </a:lnTo>
                  <a:lnTo>
                    <a:pt x="5240" y="1083"/>
                  </a:lnTo>
                  <a:lnTo>
                    <a:pt x="5071" y="880"/>
                  </a:lnTo>
                  <a:lnTo>
                    <a:pt x="4835" y="677"/>
                  </a:lnTo>
                  <a:lnTo>
                    <a:pt x="4632" y="508"/>
                  </a:lnTo>
                  <a:lnTo>
                    <a:pt x="4362" y="373"/>
                  </a:lnTo>
                  <a:lnTo>
                    <a:pt x="4125" y="238"/>
                  </a:lnTo>
                  <a:lnTo>
                    <a:pt x="3854" y="136"/>
                  </a:lnTo>
                  <a:lnTo>
                    <a:pt x="3550" y="69"/>
                  </a:lnTo>
                  <a:lnTo>
                    <a:pt x="3280" y="35"/>
                  </a:lnTo>
                  <a:lnTo>
                    <a:pt x="29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604;p71">
              <a:extLst>
                <a:ext uri="{FF2B5EF4-FFF2-40B4-BE49-F238E27FC236}">
                  <a16:creationId xmlns:a16="http://schemas.microsoft.com/office/drawing/2014/main" xmlns="" id="{BBD7F59F-668B-4D85-B444-3666F0A4D061}"/>
                </a:ext>
              </a:extLst>
            </p:cNvPr>
            <p:cNvSpPr/>
            <p:nvPr/>
          </p:nvSpPr>
          <p:spPr>
            <a:xfrm>
              <a:off x="3651525" y="2258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605;p71">
              <a:extLst>
                <a:ext uri="{FF2B5EF4-FFF2-40B4-BE49-F238E27FC236}">
                  <a16:creationId xmlns:a16="http://schemas.microsoft.com/office/drawing/2014/main" xmlns="" id="{076C999F-A1AB-4053-A515-EFF28D545042}"/>
                </a:ext>
              </a:extLst>
            </p:cNvPr>
            <p:cNvSpPr/>
            <p:nvPr/>
          </p:nvSpPr>
          <p:spPr>
            <a:xfrm>
              <a:off x="3651525" y="2258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606;p71">
              <a:extLst>
                <a:ext uri="{FF2B5EF4-FFF2-40B4-BE49-F238E27FC236}">
                  <a16:creationId xmlns:a16="http://schemas.microsoft.com/office/drawing/2014/main" xmlns="" id="{277381EC-1172-4101-A077-EDE8B90BC6A2}"/>
                </a:ext>
              </a:extLst>
            </p:cNvPr>
            <p:cNvSpPr/>
            <p:nvPr/>
          </p:nvSpPr>
          <p:spPr>
            <a:xfrm>
              <a:off x="3651525" y="2258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607;p71">
              <a:extLst>
                <a:ext uri="{FF2B5EF4-FFF2-40B4-BE49-F238E27FC236}">
                  <a16:creationId xmlns:a16="http://schemas.microsoft.com/office/drawing/2014/main" xmlns="" id="{C43D98E6-8A09-47B6-A133-DA2DC3946E24}"/>
                </a:ext>
              </a:extLst>
            </p:cNvPr>
            <p:cNvSpPr/>
            <p:nvPr/>
          </p:nvSpPr>
          <p:spPr>
            <a:xfrm>
              <a:off x="3559400" y="2138700"/>
              <a:ext cx="96375" cy="147925"/>
            </a:xfrm>
            <a:custGeom>
              <a:avLst/>
              <a:gdLst/>
              <a:ahLst/>
              <a:cxnLst/>
              <a:rect l="l" t="t" r="r" b="b"/>
              <a:pathLst>
                <a:path w="3855" h="5917" extrusionOk="0">
                  <a:moveTo>
                    <a:pt x="2502" y="914"/>
                  </a:moveTo>
                  <a:lnTo>
                    <a:pt x="2672" y="981"/>
                  </a:lnTo>
                  <a:lnTo>
                    <a:pt x="2739" y="1049"/>
                  </a:lnTo>
                  <a:lnTo>
                    <a:pt x="2807" y="1150"/>
                  </a:lnTo>
                  <a:lnTo>
                    <a:pt x="2773" y="1252"/>
                  </a:lnTo>
                  <a:lnTo>
                    <a:pt x="2672" y="1353"/>
                  </a:lnTo>
                  <a:lnTo>
                    <a:pt x="2502" y="1421"/>
                  </a:lnTo>
                  <a:lnTo>
                    <a:pt x="2333" y="1454"/>
                  </a:lnTo>
                  <a:lnTo>
                    <a:pt x="2097" y="1454"/>
                  </a:lnTo>
                  <a:lnTo>
                    <a:pt x="1962" y="1387"/>
                  </a:lnTo>
                  <a:lnTo>
                    <a:pt x="1860" y="1319"/>
                  </a:lnTo>
                  <a:lnTo>
                    <a:pt x="1826" y="1218"/>
                  </a:lnTo>
                  <a:lnTo>
                    <a:pt x="1860" y="1116"/>
                  </a:lnTo>
                  <a:lnTo>
                    <a:pt x="1962" y="1015"/>
                  </a:lnTo>
                  <a:lnTo>
                    <a:pt x="2097" y="947"/>
                  </a:lnTo>
                  <a:lnTo>
                    <a:pt x="2300" y="914"/>
                  </a:lnTo>
                  <a:close/>
                  <a:moveTo>
                    <a:pt x="2570" y="1"/>
                  </a:moveTo>
                  <a:lnTo>
                    <a:pt x="2266" y="69"/>
                  </a:lnTo>
                  <a:lnTo>
                    <a:pt x="1995" y="136"/>
                  </a:lnTo>
                  <a:lnTo>
                    <a:pt x="1725" y="238"/>
                  </a:lnTo>
                  <a:lnTo>
                    <a:pt x="1488" y="373"/>
                  </a:lnTo>
                  <a:lnTo>
                    <a:pt x="1252" y="508"/>
                  </a:lnTo>
                  <a:lnTo>
                    <a:pt x="1015" y="711"/>
                  </a:lnTo>
                  <a:lnTo>
                    <a:pt x="812" y="880"/>
                  </a:lnTo>
                  <a:lnTo>
                    <a:pt x="643" y="1083"/>
                  </a:lnTo>
                  <a:lnTo>
                    <a:pt x="474" y="1319"/>
                  </a:lnTo>
                  <a:lnTo>
                    <a:pt x="339" y="1556"/>
                  </a:lnTo>
                  <a:lnTo>
                    <a:pt x="204" y="1826"/>
                  </a:lnTo>
                  <a:lnTo>
                    <a:pt x="102" y="2097"/>
                  </a:lnTo>
                  <a:lnTo>
                    <a:pt x="35" y="2367"/>
                  </a:lnTo>
                  <a:lnTo>
                    <a:pt x="1" y="2671"/>
                  </a:lnTo>
                  <a:lnTo>
                    <a:pt x="1" y="2942"/>
                  </a:lnTo>
                  <a:lnTo>
                    <a:pt x="1" y="3246"/>
                  </a:lnTo>
                  <a:lnTo>
                    <a:pt x="35" y="3517"/>
                  </a:lnTo>
                  <a:lnTo>
                    <a:pt x="102" y="3821"/>
                  </a:lnTo>
                  <a:lnTo>
                    <a:pt x="204" y="4057"/>
                  </a:lnTo>
                  <a:lnTo>
                    <a:pt x="305" y="4328"/>
                  </a:lnTo>
                  <a:lnTo>
                    <a:pt x="474" y="4564"/>
                  </a:lnTo>
                  <a:lnTo>
                    <a:pt x="609" y="4801"/>
                  </a:lnTo>
                  <a:lnTo>
                    <a:pt x="812" y="5004"/>
                  </a:lnTo>
                  <a:lnTo>
                    <a:pt x="981" y="5173"/>
                  </a:lnTo>
                  <a:lnTo>
                    <a:pt x="1218" y="5342"/>
                  </a:lnTo>
                  <a:lnTo>
                    <a:pt x="1455" y="5511"/>
                  </a:lnTo>
                  <a:lnTo>
                    <a:pt x="1691" y="5646"/>
                  </a:lnTo>
                  <a:lnTo>
                    <a:pt x="1928" y="5748"/>
                  </a:lnTo>
                  <a:lnTo>
                    <a:pt x="2198" y="5815"/>
                  </a:lnTo>
                  <a:lnTo>
                    <a:pt x="2502" y="5883"/>
                  </a:lnTo>
                  <a:lnTo>
                    <a:pt x="2773" y="5917"/>
                  </a:lnTo>
                  <a:lnTo>
                    <a:pt x="3077" y="5680"/>
                  </a:lnTo>
                  <a:lnTo>
                    <a:pt x="3348" y="5410"/>
                  </a:lnTo>
                  <a:lnTo>
                    <a:pt x="3517" y="5105"/>
                  </a:lnTo>
                  <a:lnTo>
                    <a:pt x="3686" y="4801"/>
                  </a:lnTo>
                  <a:lnTo>
                    <a:pt x="3753" y="4429"/>
                  </a:lnTo>
                  <a:lnTo>
                    <a:pt x="3821" y="4024"/>
                  </a:lnTo>
                  <a:lnTo>
                    <a:pt x="3855" y="3652"/>
                  </a:lnTo>
                  <a:lnTo>
                    <a:pt x="3821" y="3246"/>
                  </a:lnTo>
                  <a:lnTo>
                    <a:pt x="3787" y="2874"/>
                  </a:lnTo>
                  <a:lnTo>
                    <a:pt x="3719" y="2502"/>
                  </a:lnTo>
                  <a:lnTo>
                    <a:pt x="3584" y="1793"/>
                  </a:lnTo>
                  <a:lnTo>
                    <a:pt x="3381" y="1150"/>
                  </a:lnTo>
                  <a:lnTo>
                    <a:pt x="3179" y="609"/>
                  </a:lnTo>
                  <a:lnTo>
                    <a:pt x="2874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608;p71">
              <a:extLst>
                <a:ext uri="{FF2B5EF4-FFF2-40B4-BE49-F238E27FC236}">
                  <a16:creationId xmlns:a16="http://schemas.microsoft.com/office/drawing/2014/main" xmlns="" id="{F88F8813-3625-4BBB-8CAF-8417B7655E0F}"/>
                </a:ext>
              </a:extLst>
            </p:cNvPr>
            <p:cNvSpPr/>
            <p:nvPr/>
          </p:nvSpPr>
          <p:spPr>
            <a:xfrm>
              <a:off x="3605050" y="2161525"/>
              <a:ext cx="24525" cy="13550"/>
            </a:xfrm>
            <a:custGeom>
              <a:avLst/>
              <a:gdLst/>
              <a:ahLst/>
              <a:cxnLst/>
              <a:rect l="l" t="t" r="r" b="b"/>
              <a:pathLst>
                <a:path w="981" h="542" fill="none" extrusionOk="0">
                  <a:moveTo>
                    <a:pt x="440" y="541"/>
                  </a:moveTo>
                  <a:lnTo>
                    <a:pt x="440" y="541"/>
                  </a:lnTo>
                  <a:lnTo>
                    <a:pt x="271" y="541"/>
                  </a:lnTo>
                  <a:lnTo>
                    <a:pt x="136" y="474"/>
                  </a:lnTo>
                  <a:lnTo>
                    <a:pt x="34" y="406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34" y="203"/>
                  </a:lnTo>
                  <a:lnTo>
                    <a:pt x="136" y="102"/>
                  </a:lnTo>
                  <a:lnTo>
                    <a:pt x="271" y="34"/>
                  </a:lnTo>
                  <a:lnTo>
                    <a:pt x="474" y="1"/>
                  </a:lnTo>
                  <a:lnTo>
                    <a:pt x="474" y="1"/>
                  </a:lnTo>
                  <a:lnTo>
                    <a:pt x="507" y="1"/>
                  </a:lnTo>
                  <a:lnTo>
                    <a:pt x="507" y="1"/>
                  </a:lnTo>
                  <a:lnTo>
                    <a:pt x="676" y="1"/>
                  </a:lnTo>
                  <a:lnTo>
                    <a:pt x="846" y="68"/>
                  </a:lnTo>
                  <a:lnTo>
                    <a:pt x="913" y="136"/>
                  </a:lnTo>
                  <a:lnTo>
                    <a:pt x="981" y="237"/>
                  </a:lnTo>
                  <a:lnTo>
                    <a:pt x="981" y="237"/>
                  </a:lnTo>
                  <a:lnTo>
                    <a:pt x="947" y="339"/>
                  </a:lnTo>
                  <a:lnTo>
                    <a:pt x="846" y="440"/>
                  </a:lnTo>
                  <a:lnTo>
                    <a:pt x="676" y="508"/>
                  </a:lnTo>
                  <a:lnTo>
                    <a:pt x="507" y="541"/>
                  </a:lnTo>
                  <a:lnTo>
                    <a:pt x="507" y="541"/>
                  </a:lnTo>
                  <a:lnTo>
                    <a:pt x="440" y="5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609;p71">
              <a:extLst>
                <a:ext uri="{FF2B5EF4-FFF2-40B4-BE49-F238E27FC236}">
                  <a16:creationId xmlns:a16="http://schemas.microsoft.com/office/drawing/2014/main" xmlns="" id="{51ABFFCF-5093-48CA-AC5D-DCAEE0C73F49}"/>
                </a:ext>
              </a:extLst>
            </p:cNvPr>
            <p:cNvSpPr/>
            <p:nvPr/>
          </p:nvSpPr>
          <p:spPr>
            <a:xfrm>
              <a:off x="3559400" y="2138700"/>
              <a:ext cx="96375" cy="147925"/>
            </a:xfrm>
            <a:custGeom>
              <a:avLst/>
              <a:gdLst/>
              <a:ahLst/>
              <a:cxnLst/>
              <a:rect l="l" t="t" r="r" b="b"/>
              <a:pathLst>
                <a:path w="3855" h="5917" fill="none" extrusionOk="0">
                  <a:moveTo>
                    <a:pt x="2874" y="1"/>
                  </a:moveTo>
                  <a:lnTo>
                    <a:pt x="2874" y="1"/>
                  </a:lnTo>
                  <a:lnTo>
                    <a:pt x="2570" y="1"/>
                  </a:lnTo>
                  <a:lnTo>
                    <a:pt x="2266" y="69"/>
                  </a:lnTo>
                  <a:lnTo>
                    <a:pt x="1995" y="136"/>
                  </a:lnTo>
                  <a:lnTo>
                    <a:pt x="1725" y="238"/>
                  </a:lnTo>
                  <a:lnTo>
                    <a:pt x="1488" y="373"/>
                  </a:lnTo>
                  <a:lnTo>
                    <a:pt x="1252" y="508"/>
                  </a:lnTo>
                  <a:lnTo>
                    <a:pt x="1015" y="711"/>
                  </a:lnTo>
                  <a:lnTo>
                    <a:pt x="812" y="880"/>
                  </a:lnTo>
                  <a:lnTo>
                    <a:pt x="643" y="1083"/>
                  </a:lnTo>
                  <a:lnTo>
                    <a:pt x="474" y="1319"/>
                  </a:lnTo>
                  <a:lnTo>
                    <a:pt x="339" y="1556"/>
                  </a:lnTo>
                  <a:lnTo>
                    <a:pt x="204" y="1826"/>
                  </a:lnTo>
                  <a:lnTo>
                    <a:pt x="102" y="2097"/>
                  </a:lnTo>
                  <a:lnTo>
                    <a:pt x="35" y="2367"/>
                  </a:lnTo>
                  <a:lnTo>
                    <a:pt x="1" y="2671"/>
                  </a:lnTo>
                  <a:lnTo>
                    <a:pt x="1" y="2942"/>
                  </a:lnTo>
                  <a:lnTo>
                    <a:pt x="1" y="2942"/>
                  </a:lnTo>
                  <a:lnTo>
                    <a:pt x="1" y="3246"/>
                  </a:lnTo>
                  <a:lnTo>
                    <a:pt x="35" y="3517"/>
                  </a:lnTo>
                  <a:lnTo>
                    <a:pt x="102" y="3821"/>
                  </a:lnTo>
                  <a:lnTo>
                    <a:pt x="204" y="4057"/>
                  </a:lnTo>
                  <a:lnTo>
                    <a:pt x="305" y="4328"/>
                  </a:lnTo>
                  <a:lnTo>
                    <a:pt x="474" y="4564"/>
                  </a:lnTo>
                  <a:lnTo>
                    <a:pt x="609" y="4801"/>
                  </a:lnTo>
                  <a:lnTo>
                    <a:pt x="812" y="5004"/>
                  </a:lnTo>
                  <a:lnTo>
                    <a:pt x="981" y="5173"/>
                  </a:lnTo>
                  <a:lnTo>
                    <a:pt x="1218" y="5342"/>
                  </a:lnTo>
                  <a:lnTo>
                    <a:pt x="1455" y="5511"/>
                  </a:lnTo>
                  <a:lnTo>
                    <a:pt x="1691" y="5646"/>
                  </a:lnTo>
                  <a:lnTo>
                    <a:pt x="1928" y="5748"/>
                  </a:lnTo>
                  <a:lnTo>
                    <a:pt x="2198" y="5815"/>
                  </a:lnTo>
                  <a:lnTo>
                    <a:pt x="2502" y="5883"/>
                  </a:lnTo>
                  <a:lnTo>
                    <a:pt x="2773" y="5917"/>
                  </a:lnTo>
                  <a:lnTo>
                    <a:pt x="2773" y="5917"/>
                  </a:lnTo>
                  <a:lnTo>
                    <a:pt x="3077" y="5680"/>
                  </a:lnTo>
                  <a:lnTo>
                    <a:pt x="3348" y="5410"/>
                  </a:lnTo>
                  <a:lnTo>
                    <a:pt x="3517" y="5105"/>
                  </a:lnTo>
                  <a:lnTo>
                    <a:pt x="3686" y="4801"/>
                  </a:lnTo>
                  <a:lnTo>
                    <a:pt x="3686" y="4801"/>
                  </a:lnTo>
                  <a:lnTo>
                    <a:pt x="3686" y="4801"/>
                  </a:lnTo>
                  <a:lnTo>
                    <a:pt x="3686" y="4801"/>
                  </a:lnTo>
                  <a:lnTo>
                    <a:pt x="3686" y="4801"/>
                  </a:lnTo>
                  <a:lnTo>
                    <a:pt x="3686" y="4801"/>
                  </a:lnTo>
                  <a:lnTo>
                    <a:pt x="3686" y="4801"/>
                  </a:lnTo>
                  <a:lnTo>
                    <a:pt x="3686" y="4801"/>
                  </a:lnTo>
                  <a:lnTo>
                    <a:pt x="3686" y="4801"/>
                  </a:lnTo>
                  <a:lnTo>
                    <a:pt x="3753" y="4429"/>
                  </a:lnTo>
                  <a:lnTo>
                    <a:pt x="3821" y="4024"/>
                  </a:lnTo>
                  <a:lnTo>
                    <a:pt x="3855" y="3652"/>
                  </a:lnTo>
                  <a:lnTo>
                    <a:pt x="3821" y="3246"/>
                  </a:lnTo>
                  <a:lnTo>
                    <a:pt x="3787" y="2874"/>
                  </a:lnTo>
                  <a:lnTo>
                    <a:pt x="3719" y="2502"/>
                  </a:lnTo>
                  <a:lnTo>
                    <a:pt x="3584" y="1793"/>
                  </a:lnTo>
                  <a:lnTo>
                    <a:pt x="3381" y="1150"/>
                  </a:lnTo>
                  <a:lnTo>
                    <a:pt x="3179" y="609"/>
                  </a:lnTo>
                  <a:lnTo>
                    <a:pt x="2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610;p71">
              <a:extLst>
                <a:ext uri="{FF2B5EF4-FFF2-40B4-BE49-F238E27FC236}">
                  <a16:creationId xmlns:a16="http://schemas.microsoft.com/office/drawing/2014/main" xmlns="" id="{BD55DFEC-E956-44DE-BF77-4EC2F3ED84BB}"/>
                </a:ext>
              </a:extLst>
            </p:cNvPr>
            <p:cNvSpPr/>
            <p:nvPr/>
          </p:nvSpPr>
          <p:spPr>
            <a:xfrm>
              <a:off x="3321925" y="2172525"/>
              <a:ext cx="24550" cy="14375"/>
            </a:xfrm>
            <a:custGeom>
              <a:avLst/>
              <a:gdLst/>
              <a:ahLst/>
              <a:cxnLst/>
              <a:rect l="l" t="t" r="r" b="b"/>
              <a:pathLst>
                <a:path w="982" h="575" extrusionOk="0">
                  <a:moveTo>
                    <a:pt x="474" y="0"/>
                  </a:moveTo>
                  <a:lnTo>
                    <a:pt x="305" y="34"/>
                  </a:lnTo>
                  <a:lnTo>
                    <a:pt x="170" y="68"/>
                  </a:lnTo>
                  <a:lnTo>
                    <a:pt x="68" y="169"/>
                  </a:lnTo>
                  <a:lnTo>
                    <a:pt x="1" y="271"/>
                  </a:lnTo>
                  <a:lnTo>
                    <a:pt x="68" y="372"/>
                  </a:lnTo>
                  <a:lnTo>
                    <a:pt x="170" y="473"/>
                  </a:lnTo>
                  <a:lnTo>
                    <a:pt x="305" y="541"/>
                  </a:lnTo>
                  <a:lnTo>
                    <a:pt x="508" y="541"/>
                  </a:lnTo>
                  <a:lnTo>
                    <a:pt x="542" y="575"/>
                  </a:lnTo>
                  <a:lnTo>
                    <a:pt x="711" y="541"/>
                  </a:lnTo>
                  <a:lnTo>
                    <a:pt x="846" y="473"/>
                  </a:lnTo>
                  <a:lnTo>
                    <a:pt x="947" y="406"/>
                  </a:lnTo>
                  <a:lnTo>
                    <a:pt x="981" y="304"/>
                  </a:lnTo>
                  <a:lnTo>
                    <a:pt x="947" y="203"/>
                  </a:lnTo>
                  <a:lnTo>
                    <a:pt x="846" y="101"/>
                  </a:lnTo>
                  <a:lnTo>
                    <a:pt x="711" y="34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FFF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611;p71">
              <a:extLst>
                <a:ext uri="{FF2B5EF4-FFF2-40B4-BE49-F238E27FC236}">
                  <a16:creationId xmlns:a16="http://schemas.microsoft.com/office/drawing/2014/main" xmlns="" id="{361345C9-859A-485E-93A0-392B011918E1}"/>
                </a:ext>
              </a:extLst>
            </p:cNvPr>
            <p:cNvSpPr/>
            <p:nvPr/>
          </p:nvSpPr>
          <p:spPr>
            <a:xfrm>
              <a:off x="3321925" y="2172525"/>
              <a:ext cx="24550" cy="14375"/>
            </a:xfrm>
            <a:custGeom>
              <a:avLst/>
              <a:gdLst/>
              <a:ahLst/>
              <a:cxnLst/>
              <a:rect l="l" t="t" r="r" b="b"/>
              <a:pathLst>
                <a:path w="982" h="575" fill="none" extrusionOk="0">
                  <a:moveTo>
                    <a:pt x="474" y="0"/>
                  </a:moveTo>
                  <a:lnTo>
                    <a:pt x="474" y="0"/>
                  </a:lnTo>
                  <a:lnTo>
                    <a:pt x="305" y="34"/>
                  </a:lnTo>
                  <a:lnTo>
                    <a:pt x="170" y="68"/>
                  </a:lnTo>
                  <a:lnTo>
                    <a:pt x="68" y="169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68" y="372"/>
                  </a:lnTo>
                  <a:lnTo>
                    <a:pt x="170" y="473"/>
                  </a:lnTo>
                  <a:lnTo>
                    <a:pt x="305" y="541"/>
                  </a:lnTo>
                  <a:lnTo>
                    <a:pt x="508" y="541"/>
                  </a:lnTo>
                  <a:lnTo>
                    <a:pt x="508" y="541"/>
                  </a:lnTo>
                  <a:lnTo>
                    <a:pt x="542" y="575"/>
                  </a:lnTo>
                  <a:lnTo>
                    <a:pt x="542" y="575"/>
                  </a:lnTo>
                  <a:lnTo>
                    <a:pt x="711" y="541"/>
                  </a:lnTo>
                  <a:lnTo>
                    <a:pt x="846" y="473"/>
                  </a:lnTo>
                  <a:lnTo>
                    <a:pt x="947" y="406"/>
                  </a:lnTo>
                  <a:lnTo>
                    <a:pt x="981" y="304"/>
                  </a:lnTo>
                  <a:lnTo>
                    <a:pt x="981" y="304"/>
                  </a:lnTo>
                  <a:lnTo>
                    <a:pt x="947" y="203"/>
                  </a:lnTo>
                  <a:lnTo>
                    <a:pt x="846" y="101"/>
                  </a:lnTo>
                  <a:lnTo>
                    <a:pt x="711" y="34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4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612;p71">
              <a:extLst>
                <a:ext uri="{FF2B5EF4-FFF2-40B4-BE49-F238E27FC236}">
                  <a16:creationId xmlns:a16="http://schemas.microsoft.com/office/drawing/2014/main" xmlns="" id="{DDE62066-19AE-4659-893A-7E95937C2108}"/>
                </a:ext>
              </a:extLst>
            </p:cNvPr>
            <p:cNvSpPr/>
            <p:nvPr/>
          </p:nvSpPr>
          <p:spPr>
            <a:xfrm>
              <a:off x="3605050" y="2161525"/>
              <a:ext cx="24525" cy="13550"/>
            </a:xfrm>
            <a:custGeom>
              <a:avLst/>
              <a:gdLst/>
              <a:ahLst/>
              <a:cxnLst/>
              <a:rect l="l" t="t" r="r" b="b"/>
              <a:pathLst>
                <a:path w="981" h="542" extrusionOk="0">
                  <a:moveTo>
                    <a:pt x="474" y="1"/>
                  </a:moveTo>
                  <a:lnTo>
                    <a:pt x="271" y="34"/>
                  </a:lnTo>
                  <a:lnTo>
                    <a:pt x="136" y="102"/>
                  </a:lnTo>
                  <a:lnTo>
                    <a:pt x="34" y="203"/>
                  </a:lnTo>
                  <a:lnTo>
                    <a:pt x="0" y="305"/>
                  </a:lnTo>
                  <a:lnTo>
                    <a:pt x="34" y="406"/>
                  </a:lnTo>
                  <a:lnTo>
                    <a:pt x="136" y="474"/>
                  </a:lnTo>
                  <a:lnTo>
                    <a:pt x="271" y="541"/>
                  </a:lnTo>
                  <a:lnTo>
                    <a:pt x="507" y="541"/>
                  </a:lnTo>
                  <a:lnTo>
                    <a:pt x="676" y="508"/>
                  </a:lnTo>
                  <a:lnTo>
                    <a:pt x="846" y="440"/>
                  </a:lnTo>
                  <a:lnTo>
                    <a:pt x="947" y="339"/>
                  </a:lnTo>
                  <a:lnTo>
                    <a:pt x="981" y="237"/>
                  </a:lnTo>
                  <a:lnTo>
                    <a:pt x="913" y="136"/>
                  </a:lnTo>
                  <a:lnTo>
                    <a:pt x="846" y="68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FFF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613;p71">
              <a:extLst>
                <a:ext uri="{FF2B5EF4-FFF2-40B4-BE49-F238E27FC236}">
                  <a16:creationId xmlns:a16="http://schemas.microsoft.com/office/drawing/2014/main" xmlns="" id="{1E222875-CA93-4286-9325-CFFD60364126}"/>
                </a:ext>
              </a:extLst>
            </p:cNvPr>
            <p:cNvSpPr/>
            <p:nvPr/>
          </p:nvSpPr>
          <p:spPr>
            <a:xfrm>
              <a:off x="3605050" y="2161525"/>
              <a:ext cx="24525" cy="13550"/>
            </a:xfrm>
            <a:custGeom>
              <a:avLst/>
              <a:gdLst/>
              <a:ahLst/>
              <a:cxnLst/>
              <a:rect l="l" t="t" r="r" b="b"/>
              <a:pathLst>
                <a:path w="981" h="542" fill="none" extrusionOk="0">
                  <a:moveTo>
                    <a:pt x="507" y="1"/>
                  </a:moveTo>
                  <a:lnTo>
                    <a:pt x="507" y="1"/>
                  </a:lnTo>
                  <a:lnTo>
                    <a:pt x="474" y="1"/>
                  </a:lnTo>
                  <a:lnTo>
                    <a:pt x="474" y="1"/>
                  </a:lnTo>
                  <a:lnTo>
                    <a:pt x="271" y="34"/>
                  </a:lnTo>
                  <a:lnTo>
                    <a:pt x="136" y="102"/>
                  </a:lnTo>
                  <a:lnTo>
                    <a:pt x="34" y="203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34" y="406"/>
                  </a:lnTo>
                  <a:lnTo>
                    <a:pt x="136" y="474"/>
                  </a:lnTo>
                  <a:lnTo>
                    <a:pt x="271" y="541"/>
                  </a:lnTo>
                  <a:lnTo>
                    <a:pt x="440" y="541"/>
                  </a:lnTo>
                  <a:lnTo>
                    <a:pt x="440" y="541"/>
                  </a:lnTo>
                  <a:lnTo>
                    <a:pt x="507" y="541"/>
                  </a:lnTo>
                  <a:lnTo>
                    <a:pt x="507" y="541"/>
                  </a:lnTo>
                  <a:lnTo>
                    <a:pt x="676" y="508"/>
                  </a:lnTo>
                  <a:lnTo>
                    <a:pt x="846" y="440"/>
                  </a:lnTo>
                  <a:lnTo>
                    <a:pt x="947" y="339"/>
                  </a:lnTo>
                  <a:lnTo>
                    <a:pt x="981" y="237"/>
                  </a:lnTo>
                  <a:lnTo>
                    <a:pt x="981" y="237"/>
                  </a:lnTo>
                  <a:lnTo>
                    <a:pt x="913" y="136"/>
                  </a:lnTo>
                  <a:lnTo>
                    <a:pt x="846" y="68"/>
                  </a:lnTo>
                  <a:lnTo>
                    <a:pt x="676" y="1"/>
                  </a:lnTo>
                  <a:lnTo>
                    <a:pt x="5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614;p71">
              <a:extLst>
                <a:ext uri="{FF2B5EF4-FFF2-40B4-BE49-F238E27FC236}">
                  <a16:creationId xmlns:a16="http://schemas.microsoft.com/office/drawing/2014/main" xmlns="" id="{ED8D471D-2729-43E4-8EF1-B5258DCB43BE}"/>
                </a:ext>
              </a:extLst>
            </p:cNvPr>
            <p:cNvSpPr/>
            <p:nvPr/>
          </p:nvSpPr>
          <p:spPr>
            <a:xfrm>
              <a:off x="3374325" y="2083775"/>
              <a:ext cx="43125" cy="67625"/>
            </a:xfrm>
            <a:custGeom>
              <a:avLst/>
              <a:gdLst/>
              <a:ahLst/>
              <a:cxnLst/>
              <a:rect l="l" t="t" r="r" b="b"/>
              <a:pathLst>
                <a:path w="1725" h="2705" extrusionOk="0">
                  <a:moveTo>
                    <a:pt x="846" y="1"/>
                  </a:moveTo>
                  <a:lnTo>
                    <a:pt x="677" y="34"/>
                  </a:lnTo>
                  <a:lnTo>
                    <a:pt x="542" y="136"/>
                  </a:lnTo>
                  <a:lnTo>
                    <a:pt x="373" y="237"/>
                  </a:lnTo>
                  <a:lnTo>
                    <a:pt x="271" y="406"/>
                  </a:lnTo>
                  <a:lnTo>
                    <a:pt x="170" y="609"/>
                  </a:lnTo>
                  <a:lnTo>
                    <a:pt x="68" y="846"/>
                  </a:lnTo>
                  <a:lnTo>
                    <a:pt x="35" y="1116"/>
                  </a:lnTo>
                  <a:lnTo>
                    <a:pt x="1" y="1387"/>
                  </a:lnTo>
                  <a:lnTo>
                    <a:pt x="35" y="1657"/>
                  </a:lnTo>
                  <a:lnTo>
                    <a:pt x="102" y="1894"/>
                  </a:lnTo>
                  <a:lnTo>
                    <a:pt x="170" y="2130"/>
                  </a:lnTo>
                  <a:lnTo>
                    <a:pt x="271" y="2333"/>
                  </a:lnTo>
                  <a:lnTo>
                    <a:pt x="406" y="2502"/>
                  </a:lnTo>
                  <a:lnTo>
                    <a:pt x="542" y="2604"/>
                  </a:lnTo>
                  <a:lnTo>
                    <a:pt x="711" y="2705"/>
                  </a:lnTo>
                  <a:lnTo>
                    <a:pt x="1049" y="2705"/>
                  </a:lnTo>
                  <a:lnTo>
                    <a:pt x="1218" y="2604"/>
                  </a:lnTo>
                  <a:lnTo>
                    <a:pt x="1387" y="2468"/>
                  </a:lnTo>
                  <a:lnTo>
                    <a:pt x="1488" y="2333"/>
                  </a:lnTo>
                  <a:lnTo>
                    <a:pt x="1590" y="2130"/>
                  </a:lnTo>
                  <a:lnTo>
                    <a:pt x="1691" y="1894"/>
                  </a:lnTo>
                  <a:lnTo>
                    <a:pt x="1725" y="1623"/>
                  </a:lnTo>
                  <a:lnTo>
                    <a:pt x="1725" y="1353"/>
                  </a:lnTo>
                  <a:lnTo>
                    <a:pt x="1725" y="1082"/>
                  </a:lnTo>
                  <a:lnTo>
                    <a:pt x="1657" y="846"/>
                  </a:lnTo>
                  <a:lnTo>
                    <a:pt x="1590" y="609"/>
                  </a:lnTo>
                  <a:lnTo>
                    <a:pt x="1488" y="406"/>
                  </a:lnTo>
                  <a:lnTo>
                    <a:pt x="1353" y="237"/>
                  </a:lnTo>
                  <a:lnTo>
                    <a:pt x="1184" y="102"/>
                  </a:lnTo>
                  <a:lnTo>
                    <a:pt x="1049" y="34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615;p71">
              <a:extLst>
                <a:ext uri="{FF2B5EF4-FFF2-40B4-BE49-F238E27FC236}">
                  <a16:creationId xmlns:a16="http://schemas.microsoft.com/office/drawing/2014/main" xmlns="" id="{35AE3198-99D1-47AE-B8D5-A04FC4FD53C6}"/>
                </a:ext>
              </a:extLst>
            </p:cNvPr>
            <p:cNvSpPr/>
            <p:nvPr/>
          </p:nvSpPr>
          <p:spPr>
            <a:xfrm>
              <a:off x="3399675" y="2074475"/>
              <a:ext cx="33000" cy="26225"/>
            </a:xfrm>
            <a:custGeom>
              <a:avLst/>
              <a:gdLst/>
              <a:ahLst/>
              <a:cxnLst/>
              <a:rect l="l" t="t" r="r" b="b"/>
              <a:pathLst>
                <a:path w="1320" h="1049" extrusionOk="0">
                  <a:moveTo>
                    <a:pt x="1218" y="1"/>
                  </a:moveTo>
                  <a:lnTo>
                    <a:pt x="1218" y="68"/>
                  </a:lnTo>
                  <a:lnTo>
                    <a:pt x="1184" y="170"/>
                  </a:lnTo>
                  <a:lnTo>
                    <a:pt x="1184" y="305"/>
                  </a:lnTo>
                  <a:lnTo>
                    <a:pt x="1116" y="440"/>
                  </a:lnTo>
                  <a:lnTo>
                    <a:pt x="1015" y="542"/>
                  </a:lnTo>
                  <a:lnTo>
                    <a:pt x="914" y="643"/>
                  </a:lnTo>
                  <a:lnTo>
                    <a:pt x="846" y="677"/>
                  </a:lnTo>
                  <a:lnTo>
                    <a:pt x="812" y="711"/>
                  </a:lnTo>
                  <a:lnTo>
                    <a:pt x="711" y="744"/>
                  </a:lnTo>
                  <a:lnTo>
                    <a:pt x="576" y="812"/>
                  </a:lnTo>
                  <a:lnTo>
                    <a:pt x="440" y="846"/>
                  </a:lnTo>
                  <a:lnTo>
                    <a:pt x="271" y="812"/>
                  </a:lnTo>
                  <a:lnTo>
                    <a:pt x="136" y="812"/>
                  </a:lnTo>
                  <a:lnTo>
                    <a:pt x="35" y="778"/>
                  </a:lnTo>
                  <a:lnTo>
                    <a:pt x="1" y="778"/>
                  </a:lnTo>
                  <a:lnTo>
                    <a:pt x="1" y="812"/>
                  </a:lnTo>
                  <a:lnTo>
                    <a:pt x="102" y="914"/>
                  </a:lnTo>
                  <a:lnTo>
                    <a:pt x="238" y="981"/>
                  </a:lnTo>
                  <a:lnTo>
                    <a:pt x="440" y="1049"/>
                  </a:lnTo>
                  <a:lnTo>
                    <a:pt x="609" y="1049"/>
                  </a:lnTo>
                  <a:lnTo>
                    <a:pt x="812" y="1015"/>
                  </a:lnTo>
                  <a:lnTo>
                    <a:pt x="947" y="947"/>
                  </a:lnTo>
                  <a:lnTo>
                    <a:pt x="981" y="914"/>
                  </a:lnTo>
                  <a:lnTo>
                    <a:pt x="1083" y="846"/>
                  </a:lnTo>
                  <a:lnTo>
                    <a:pt x="1218" y="711"/>
                  </a:lnTo>
                  <a:lnTo>
                    <a:pt x="1285" y="508"/>
                  </a:lnTo>
                  <a:lnTo>
                    <a:pt x="1319" y="339"/>
                  </a:lnTo>
                  <a:lnTo>
                    <a:pt x="1319" y="170"/>
                  </a:lnTo>
                  <a:lnTo>
                    <a:pt x="1252" y="35"/>
                  </a:lnTo>
                  <a:lnTo>
                    <a:pt x="1218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616;p71">
              <a:extLst>
                <a:ext uri="{FF2B5EF4-FFF2-40B4-BE49-F238E27FC236}">
                  <a16:creationId xmlns:a16="http://schemas.microsoft.com/office/drawing/2014/main" xmlns="" id="{C9C00B6A-213E-430C-9320-CE42948DF5F3}"/>
                </a:ext>
              </a:extLst>
            </p:cNvPr>
            <p:cNvSpPr/>
            <p:nvPr/>
          </p:nvSpPr>
          <p:spPr>
            <a:xfrm>
              <a:off x="3402225" y="2056725"/>
              <a:ext cx="13550" cy="34675"/>
            </a:xfrm>
            <a:custGeom>
              <a:avLst/>
              <a:gdLst/>
              <a:ahLst/>
              <a:cxnLst/>
              <a:rect l="l" t="t" r="r" b="b"/>
              <a:pathLst>
                <a:path w="542" h="1387" extrusionOk="0">
                  <a:moveTo>
                    <a:pt x="136" y="1"/>
                  </a:moveTo>
                  <a:lnTo>
                    <a:pt x="169" y="69"/>
                  </a:lnTo>
                  <a:lnTo>
                    <a:pt x="203" y="136"/>
                  </a:lnTo>
                  <a:lnTo>
                    <a:pt x="271" y="373"/>
                  </a:lnTo>
                  <a:lnTo>
                    <a:pt x="271" y="643"/>
                  </a:lnTo>
                  <a:lnTo>
                    <a:pt x="271" y="745"/>
                  </a:lnTo>
                  <a:lnTo>
                    <a:pt x="237" y="846"/>
                  </a:lnTo>
                  <a:lnTo>
                    <a:pt x="203" y="1083"/>
                  </a:lnTo>
                  <a:lnTo>
                    <a:pt x="136" y="1184"/>
                  </a:lnTo>
                  <a:lnTo>
                    <a:pt x="68" y="1285"/>
                  </a:lnTo>
                  <a:lnTo>
                    <a:pt x="0" y="1353"/>
                  </a:lnTo>
                  <a:lnTo>
                    <a:pt x="0" y="1387"/>
                  </a:lnTo>
                  <a:lnTo>
                    <a:pt x="136" y="1387"/>
                  </a:lnTo>
                  <a:lnTo>
                    <a:pt x="271" y="1285"/>
                  </a:lnTo>
                  <a:lnTo>
                    <a:pt x="372" y="1184"/>
                  </a:lnTo>
                  <a:lnTo>
                    <a:pt x="474" y="1049"/>
                  </a:lnTo>
                  <a:lnTo>
                    <a:pt x="507" y="914"/>
                  </a:lnTo>
                  <a:lnTo>
                    <a:pt x="541" y="745"/>
                  </a:lnTo>
                  <a:lnTo>
                    <a:pt x="541" y="609"/>
                  </a:lnTo>
                  <a:lnTo>
                    <a:pt x="507" y="474"/>
                  </a:lnTo>
                  <a:lnTo>
                    <a:pt x="440" y="305"/>
                  </a:lnTo>
                  <a:lnTo>
                    <a:pt x="372" y="170"/>
                  </a:lnTo>
                  <a:lnTo>
                    <a:pt x="271" y="69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617;p71">
              <a:extLst>
                <a:ext uri="{FF2B5EF4-FFF2-40B4-BE49-F238E27FC236}">
                  <a16:creationId xmlns:a16="http://schemas.microsoft.com/office/drawing/2014/main" xmlns="" id="{9227B639-3E46-4D3A-A89C-FB91AE6BDCB0}"/>
                </a:ext>
              </a:extLst>
            </p:cNvPr>
            <p:cNvSpPr/>
            <p:nvPr/>
          </p:nvSpPr>
          <p:spPr>
            <a:xfrm>
              <a:off x="3556025" y="2082925"/>
              <a:ext cx="43125" cy="67650"/>
            </a:xfrm>
            <a:custGeom>
              <a:avLst/>
              <a:gdLst/>
              <a:ahLst/>
              <a:cxnLst/>
              <a:rect l="l" t="t" r="r" b="b"/>
              <a:pathLst>
                <a:path w="1725" h="2706" extrusionOk="0">
                  <a:moveTo>
                    <a:pt x="846" y="1"/>
                  </a:moveTo>
                  <a:lnTo>
                    <a:pt x="677" y="35"/>
                  </a:lnTo>
                  <a:lnTo>
                    <a:pt x="508" y="136"/>
                  </a:lnTo>
                  <a:lnTo>
                    <a:pt x="373" y="237"/>
                  </a:lnTo>
                  <a:lnTo>
                    <a:pt x="237" y="406"/>
                  </a:lnTo>
                  <a:lnTo>
                    <a:pt x="136" y="609"/>
                  </a:lnTo>
                  <a:lnTo>
                    <a:pt x="68" y="846"/>
                  </a:lnTo>
                  <a:lnTo>
                    <a:pt x="1" y="1116"/>
                  </a:lnTo>
                  <a:lnTo>
                    <a:pt x="1" y="1387"/>
                  </a:lnTo>
                  <a:lnTo>
                    <a:pt x="35" y="1657"/>
                  </a:lnTo>
                  <a:lnTo>
                    <a:pt x="68" y="1894"/>
                  </a:lnTo>
                  <a:lnTo>
                    <a:pt x="170" y="2130"/>
                  </a:lnTo>
                  <a:lnTo>
                    <a:pt x="271" y="2333"/>
                  </a:lnTo>
                  <a:lnTo>
                    <a:pt x="406" y="2502"/>
                  </a:lnTo>
                  <a:lnTo>
                    <a:pt x="542" y="2604"/>
                  </a:lnTo>
                  <a:lnTo>
                    <a:pt x="711" y="2705"/>
                  </a:lnTo>
                  <a:lnTo>
                    <a:pt x="880" y="2705"/>
                  </a:lnTo>
                  <a:lnTo>
                    <a:pt x="1049" y="2671"/>
                  </a:lnTo>
                  <a:lnTo>
                    <a:pt x="1218" y="2604"/>
                  </a:lnTo>
                  <a:lnTo>
                    <a:pt x="1353" y="2469"/>
                  </a:lnTo>
                  <a:lnTo>
                    <a:pt x="1488" y="2300"/>
                  </a:lnTo>
                  <a:lnTo>
                    <a:pt x="1590" y="2097"/>
                  </a:lnTo>
                  <a:lnTo>
                    <a:pt x="1657" y="1894"/>
                  </a:lnTo>
                  <a:lnTo>
                    <a:pt x="1691" y="1623"/>
                  </a:lnTo>
                  <a:lnTo>
                    <a:pt x="1725" y="1353"/>
                  </a:lnTo>
                  <a:lnTo>
                    <a:pt x="1691" y="1083"/>
                  </a:lnTo>
                  <a:lnTo>
                    <a:pt x="1657" y="846"/>
                  </a:lnTo>
                  <a:lnTo>
                    <a:pt x="1556" y="609"/>
                  </a:lnTo>
                  <a:lnTo>
                    <a:pt x="1454" y="406"/>
                  </a:lnTo>
                  <a:lnTo>
                    <a:pt x="1319" y="237"/>
                  </a:lnTo>
                  <a:lnTo>
                    <a:pt x="1184" y="102"/>
                  </a:lnTo>
                  <a:lnTo>
                    <a:pt x="1015" y="35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618;p71">
              <a:extLst>
                <a:ext uri="{FF2B5EF4-FFF2-40B4-BE49-F238E27FC236}">
                  <a16:creationId xmlns:a16="http://schemas.microsoft.com/office/drawing/2014/main" xmlns="" id="{1C7AA0E9-78A4-404C-BF1B-B28790A4E52B}"/>
                </a:ext>
              </a:extLst>
            </p:cNvPr>
            <p:cNvSpPr/>
            <p:nvPr/>
          </p:nvSpPr>
          <p:spPr>
            <a:xfrm>
              <a:off x="3580550" y="2073625"/>
              <a:ext cx="33825" cy="26225"/>
            </a:xfrm>
            <a:custGeom>
              <a:avLst/>
              <a:gdLst/>
              <a:ahLst/>
              <a:cxnLst/>
              <a:rect l="l" t="t" r="r" b="b"/>
              <a:pathLst>
                <a:path w="1353" h="1049" extrusionOk="0">
                  <a:moveTo>
                    <a:pt x="1251" y="1"/>
                  </a:moveTo>
                  <a:lnTo>
                    <a:pt x="1217" y="69"/>
                  </a:lnTo>
                  <a:lnTo>
                    <a:pt x="1217" y="170"/>
                  </a:lnTo>
                  <a:lnTo>
                    <a:pt x="1183" y="305"/>
                  </a:lnTo>
                  <a:lnTo>
                    <a:pt x="1116" y="440"/>
                  </a:lnTo>
                  <a:lnTo>
                    <a:pt x="1048" y="542"/>
                  </a:lnTo>
                  <a:lnTo>
                    <a:pt x="947" y="643"/>
                  </a:lnTo>
                  <a:lnTo>
                    <a:pt x="845" y="677"/>
                  </a:lnTo>
                  <a:lnTo>
                    <a:pt x="710" y="745"/>
                  </a:lnTo>
                  <a:lnTo>
                    <a:pt x="609" y="812"/>
                  </a:lnTo>
                  <a:lnTo>
                    <a:pt x="169" y="812"/>
                  </a:lnTo>
                  <a:lnTo>
                    <a:pt x="68" y="778"/>
                  </a:lnTo>
                  <a:lnTo>
                    <a:pt x="0" y="778"/>
                  </a:lnTo>
                  <a:lnTo>
                    <a:pt x="34" y="812"/>
                  </a:lnTo>
                  <a:lnTo>
                    <a:pt x="101" y="880"/>
                  </a:lnTo>
                  <a:lnTo>
                    <a:pt x="271" y="981"/>
                  </a:lnTo>
                  <a:lnTo>
                    <a:pt x="440" y="1015"/>
                  </a:lnTo>
                  <a:lnTo>
                    <a:pt x="642" y="1049"/>
                  </a:lnTo>
                  <a:lnTo>
                    <a:pt x="811" y="1015"/>
                  </a:lnTo>
                  <a:lnTo>
                    <a:pt x="980" y="948"/>
                  </a:lnTo>
                  <a:lnTo>
                    <a:pt x="1014" y="914"/>
                  </a:lnTo>
                  <a:lnTo>
                    <a:pt x="1116" y="846"/>
                  </a:lnTo>
                  <a:lnTo>
                    <a:pt x="1217" y="711"/>
                  </a:lnTo>
                  <a:lnTo>
                    <a:pt x="1318" y="508"/>
                  </a:lnTo>
                  <a:lnTo>
                    <a:pt x="1352" y="305"/>
                  </a:lnTo>
                  <a:lnTo>
                    <a:pt x="1318" y="136"/>
                  </a:lnTo>
                  <a:lnTo>
                    <a:pt x="1285" y="35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619;p71">
              <a:extLst>
                <a:ext uri="{FF2B5EF4-FFF2-40B4-BE49-F238E27FC236}">
                  <a16:creationId xmlns:a16="http://schemas.microsoft.com/office/drawing/2014/main" xmlns="" id="{45A4709D-A0B4-499C-A21D-12B6E4C5022A}"/>
                </a:ext>
              </a:extLst>
            </p:cNvPr>
            <p:cNvSpPr/>
            <p:nvPr/>
          </p:nvSpPr>
          <p:spPr>
            <a:xfrm>
              <a:off x="3583075" y="2055900"/>
              <a:ext cx="14400" cy="34675"/>
            </a:xfrm>
            <a:custGeom>
              <a:avLst/>
              <a:gdLst/>
              <a:ahLst/>
              <a:cxnLst/>
              <a:rect l="l" t="t" r="r" b="b"/>
              <a:pathLst>
                <a:path w="576" h="1387" extrusionOk="0">
                  <a:moveTo>
                    <a:pt x="170" y="0"/>
                  </a:moveTo>
                  <a:lnTo>
                    <a:pt x="170" y="68"/>
                  </a:lnTo>
                  <a:lnTo>
                    <a:pt x="203" y="135"/>
                  </a:lnTo>
                  <a:lnTo>
                    <a:pt x="271" y="372"/>
                  </a:lnTo>
                  <a:lnTo>
                    <a:pt x="271" y="609"/>
                  </a:lnTo>
                  <a:lnTo>
                    <a:pt x="271" y="744"/>
                  </a:lnTo>
                  <a:lnTo>
                    <a:pt x="271" y="845"/>
                  </a:lnTo>
                  <a:lnTo>
                    <a:pt x="271" y="947"/>
                  </a:lnTo>
                  <a:lnTo>
                    <a:pt x="237" y="1082"/>
                  </a:lnTo>
                  <a:lnTo>
                    <a:pt x="170" y="1183"/>
                  </a:lnTo>
                  <a:lnTo>
                    <a:pt x="102" y="1285"/>
                  </a:lnTo>
                  <a:lnTo>
                    <a:pt x="34" y="1352"/>
                  </a:lnTo>
                  <a:lnTo>
                    <a:pt x="0" y="1386"/>
                  </a:lnTo>
                  <a:lnTo>
                    <a:pt x="170" y="1386"/>
                  </a:lnTo>
                  <a:lnTo>
                    <a:pt x="271" y="1285"/>
                  </a:lnTo>
                  <a:lnTo>
                    <a:pt x="406" y="1183"/>
                  </a:lnTo>
                  <a:lnTo>
                    <a:pt x="474" y="1014"/>
                  </a:lnTo>
                  <a:lnTo>
                    <a:pt x="541" y="879"/>
                  </a:lnTo>
                  <a:lnTo>
                    <a:pt x="575" y="744"/>
                  </a:lnTo>
                  <a:lnTo>
                    <a:pt x="541" y="609"/>
                  </a:lnTo>
                  <a:lnTo>
                    <a:pt x="541" y="473"/>
                  </a:lnTo>
                  <a:lnTo>
                    <a:pt x="474" y="304"/>
                  </a:lnTo>
                  <a:lnTo>
                    <a:pt x="406" y="169"/>
                  </a:lnTo>
                  <a:lnTo>
                    <a:pt x="305" y="6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620;p71">
              <a:extLst>
                <a:ext uri="{FF2B5EF4-FFF2-40B4-BE49-F238E27FC236}">
                  <a16:creationId xmlns:a16="http://schemas.microsoft.com/office/drawing/2014/main" xmlns="" id="{52284C5E-5891-4DB4-A4CB-313563937EC7}"/>
                </a:ext>
              </a:extLst>
            </p:cNvPr>
            <p:cNvSpPr/>
            <p:nvPr/>
          </p:nvSpPr>
          <p:spPr>
            <a:xfrm>
              <a:off x="3452075" y="2214775"/>
              <a:ext cx="97225" cy="35525"/>
            </a:xfrm>
            <a:custGeom>
              <a:avLst/>
              <a:gdLst/>
              <a:ahLst/>
              <a:cxnLst/>
              <a:rect l="l" t="t" r="r" b="b"/>
              <a:pathLst>
                <a:path w="3889" h="1421" extrusionOk="0">
                  <a:moveTo>
                    <a:pt x="3888" y="0"/>
                  </a:moveTo>
                  <a:lnTo>
                    <a:pt x="3821" y="68"/>
                  </a:lnTo>
                  <a:lnTo>
                    <a:pt x="3618" y="271"/>
                  </a:lnTo>
                  <a:lnTo>
                    <a:pt x="3347" y="541"/>
                  </a:lnTo>
                  <a:lnTo>
                    <a:pt x="3178" y="643"/>
                  </a:lnTo>
                  <a:lnTo>
                    <a:pt x="3009" y="778"/>
                  </a:lnTo>
                  <a:lnTo>
                    <a:pt x="2638" y="981"/>
                  </a:lnTo>
                  <a:lnTo>
                    <a:pt x="2435" y="1048"/>
                  </a:lnTo>
                  <a:lnTo>
                    <a:pt x="2299" y="1082"/>
                  </a:lnTo>
                  <a:lnTo>
                    <a:pt x="2130" y="1116"/>
                  </a:lnTo>
                  <a:lnTo>
                    <a:pt x="1421" y="1116"/>
                  </a:lnTo>
                  <a:lnTo>
                    <a:pt x="1252" y="1048"/>
                  </a:lnTo>
                  <a:lnTo>
                    <a:pt x="880" y="913"/>
                  </a:lnTo>
                  <a:lnTo>
                    <a:pt x="677" y="812"/>
                  </a:lnTo>
                  <a:lnTo>
                    <a:pt x="508" y="676"/>
                  </a:lnTo>
                  <a:lnTo>
                    <a:pt x="237" y="406"/>
                  </a:lnTo>
                  <a:lnTo>
                    <a:pt x="68" y="237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170" y="507"/>
                  </a:lnTo>
                  <a:lnTo>
                    <a:pt x="406" y="778"/>
                  </a:lnTo>
                  <a:lnTo>
                    <a:pt x="575" y="947"/>
                  </a:lnTo>
                  <a:lnTo>
                    <a:pt x="744" y="1082"/>
                  </a:lnTo>
                  <a:lnTo>
                    <a:pt x="947" y="1183"/>
                  </a:lnTo>
                  <a:lnTo>
                    <a:pt x="1184" y="1285"/>
                  </a:lnTo>
                  <a:lnTo>
                    <a:pt x="1387" y="1352"/>
                  </a:lnTo>
                  <a:lnTo>
                    <a:pt x="1556" y="1386"/>
                  </a:lnTo>
                  <a:lnTo>
                    <a:pt x="1725" y="1420"/>
                  </a:lnTo>
                  <a:lnTo>
                    <a:pt x="1961" y="1420"/>
                  </a:lnTo>
                  <a:lnTo>
                    <a:pt x="2063" y="1386"/>
                  </a:lnTo>
                  <a:lnTo>
                    <a:pt x="2198" y="1386"/>
                  </a:lnTo>
                  <a:lnTo>
                    <a:pt x="2367" y="1319"/>
                  </a:lnTo>
                  <a:lnTo>
                    <a:pt x="2536" y="1285"/>
                  </a:lnTo>
                  <a:lnTo>
                    <a:pt x="2739" y="1183"/>
                  </a:lnTo>
                  <a:lnTo>
                    <a:pt x="3111" y="947"/>
                  </a:lnTo>
                  <a:lnTo>
                    <a:pt x="3314" y="812"/>
                  </a:lnTo>
                  <a:lnTo>
                    <a:pt x="3449" y="643"/>
                  </a:lnTo>
                  <a:lnTo>
                    <a:pt x="3719" y="338"/>
                  </a:lnTo>
                  <a:lnTo>
                    <a:pt x="3854" y="102"/>
                  </a:lnTo>
                  <a:lnTo>
                    <a:pt x="3888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621;p71">
              <a:extLst>
                <a:ext uri="{FF2B5EF4-FFF2-40B4-BE49-F238E27FC236}">
                  <a16:creationId xmlns:a16="http://schemas.microsoft.com/office/drawing/2014/main" xmlns="" id="{78E46A26-166B-44D8-B596-5BCEEC12F887}"/>
                </a:ext>
              </a:extLst>
            </p:cNvPr>
            <p:cNvSpPr/>
            <p:nvPr/>
          </p:nvSpPr>
          <p:spPr>
            <a:xfrm>
              <a:off x="3128400" y="2121800"/>
              <a:ext cx="79475" cy="98900"/>
            </a:xfrm>
            <a:custGeom>
              <a:avLst/>
              <a:gdLst/>
              <a:ahLst/>
              <a:cxnLst/>
              <a:rect l="l" t="t" r="r" b="b"/>
              <a:pathLst>
                <a:path w="3179" h="3956" extrusionOk="0">
                  <a:moveTo>
                    <a:pt x="913" y="1"/>
                  </a:moveTo>
                  <a:lnTo>
                    <a:pt x="744" y="35"/>
                  </a:lnTo>
                  <a:lnTo>
                    <a:pt x="575" y="102"/>
                  </a:lnTo>
                  <a:lnTo>
                    <a:pt x="440" y="170"/>
                  </a:lnTo>
                  <a:lnTo>
                    <a:pt x="305" y="237"/>
                  </a:lnTo>
                  <a:lnTo>
                    <a:pt x="203" y="373"/>
                  </a:lnTo>
                  <a:lnTo>
                    <a:pt x="102" y="474"/>
                  </a:lnTo>
                  <a:lnTo>
                    <a:pt x="34" y="609"/>
                  </a:lnTo>
                  <a:lnTo>
                    <a:pt x="1" y="745"/>
                  </a:lnTo>
                  <a:lnTo>
                    <a:pt x="1" y="914"/>
                  </a:lnTo>
                  <a:lnTo>
                    <a:pt x="1" y="1218"/>
                  </a:lnTo>
                  <a:lnTo>
                    <a:pt x="68" y="1590"/>
                  </a:lnTo>
                  <a:lnTo>
                    <a:pt x="203" y="1961"/>
                  </a:lnTo>
                  <a:lnTo>
                    <a:pt x="372" y="2333"/>
                  </a:lnTo>
                  <a:lnTo>
                    <a:pt x="541" y="2705"/>
                  </a:lnTo>
                  <a:lnTo>
                    <a:pt x="880" y="3246"/>
                  </a:lnTo>
                  <a:lnTo>
                    <a:pt x="1049" y="3449"/>
                  </a:lnTo>
                  <a:lnTo>
                    <a:pt x="1218" y="3618"/>
                  </a:lnTo>
                  <a:lnTo>
                    <a:pt x="1387" y="3753"/>
                  </a:lnTo>
                  <a:lnTo>
                    <a:pt x="1556" y="3888"/>
                  </a:lnTo>
                  <a:lnTo>
                    <a:pt x="1758" y="3956"/>
                  </a:lnTo>
                  <a:lnTo>
                    <a:pt x="1961" y="3956"/>
                  </a:lnTo>
                  <a:lnTo>
                    <a:pt x="2198" y="3922"/>
                  </a:lnTo>
                  <a:lnTo>
                    <a:pt x="2468" y="3821"/>
                  </a:lnTo>
                  <a:lnTo>
                    <a:pt x="2604" y="3719"/>
                  </a:lnTo>
                  <a:lnTo>
                    <a:pt x="2739" y="3618"/>
                  </a:lnTo>
                  <a:lnTo>
                    <a:pt x="2942" y="3347"/>
                  </a:lnTo>
                  <a:lnTo>
                    <a:pt x="3077" y="3043"/>
                  </a:lnTo>
                  <a:lnTo>
                    <a:pt x="3178" y="2705"/>
                  </a:lnTo>
                  <a:lnTo>
                    <a:pt x="3178" y="2367"/>
                  </a:lnTo>
                  <a:lnTo>
                    <a:pt x="3144" y="1961"/>
                  </a:lnTo>
                  <a:lnTo>
                    <a:pt x="3043" y="1590"/>
                  </a:lnTo>
                  <a:lnTo>
                    <a:pt x="2874" y="1184"/>
                  </a:lnTo>
                  <a:lnTo>
                    <a:pt x="2705" y="947"/>
                  </a:lnTo>
                  <a:lnTo>
                    <a:pt x="2502" y="711"/>
                  </a:lnTo>
                  <a:lnTo>
                    <a:pt x="2299" y="474"/>
                  </a:lnTo>
                  <a:lnTo>
                    <a:pt x="2063" y="305"/>
                  </a:lnTo>
                  <a:lnTo>
                    <a:pt x="1826" y="170"/>
                  </a:lnTo>
                  <a:lnTo>
                    <a:pt x="1589" y="68"/>
                  </a:lnTo>
                  <a:lnTo>
                    <a:pt x="1319" y="35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622;p71">
              <a:extLst>
                <a:ext uri="{FF2B5EF4-FFF2-40B4-BE49-F238E27FC236}">
                  <a16:creationId xmlns:a16="http://schemas.microsoft.com/office/drawing/2014/main" xmlns="" id="{5F3DE2D2-F1A3-4969-B6A1-2C40B159C05C}"/>
                </a:ext>
              </a:extLst>
            </p:cNvPr>
            <p:cNvSpPr/>
            <p:nvPr/>
          </p:nvSpPr>
          <p:spPr>
            <a:xfrm>
              <a:off x="3128400" y="2121800"/>
              <a:ext cx="79475" cy="98900"/>
            </a:xfrm>
            <a:custGeom>
              <a:avLst/>
              <a:gdLst/>
              <a:ahLst/>
              <a:cxnLst/>
              <a:rect l="l" t="t" r="r" b="b"/>
              <a:pathLst>
                <a:path w="3179" h="3956" fill="none" extrusionOk="0">
                  <a:moveTo>
                    <a:pt x="1082" y="1"/>
                  </a:moveTo>
                  <a:lnTo>
                    <a:pt x="1082" y="1"/>
                  </a:lnTo>
                  <a:lnTo>
                    <a:pt x="913" y="1"/>
                  </a:lnTo>
                  <a:lnTo>
                    <a:pt x="744" y="35"/>
                  </a:lnTo>
                  <a:lnTo>
                    <a:pt x="575" y="102"/>
                  </a:lnTo>
                  <a:lnTo>
                    <a:pt x="440" y="170"/>
                  </a:lnTo>
                  <a:lnTo>
                    <a:pt x="440" y="170"/>
                  </a:lnTo>
                  <a:lnTo>
                    <a:pt x="305" y="237"/>
                  </a:lnTo>
                  <a:lnTo>
                    <a:pt x="203" y="373"/>
                  </a:lnTo>
                  <a:lnTo>
                    <a:pt x="102" y="474"/>
                  </a:lnTo>
                  <a:lnTo>
                    <a:pt x="34" y="609"/>
                  </a:lnTo>
                  <a:lnTo>
                    <a:pt x="1" y="745"/>
                  </a:lnTo>
                  <a:lnTo>
                    <a:pt x="1" y="914"/>
                  </a:lnTo>
                  <a:lnTo>
                    <a:pt x="1" y="1218"/>
                  </a:lnTo>
                  <a:lnTo>
                    <a:pt x="68" y="1590"/>
                  </a:lnTo>
                  <a:lnTo>
                    <a:pt x="203" y="1961"/>
                  </a:lnTo>
                  <a:lnTo>
                    <a:pt x="372" y="2333"/>
                  </a:lnTo>
                  <a:lnTo>
                    <a:pt x="541" y="2705"/>
                  </a:lnTo>
                  <a:lnTo>
                    <a:pt x="541" y="2705"/>
                  </a:lnTo>
                  <a:lnTo>
                    <a:pt x="880" y="3246"/>
                  </a:lnTo>
                  <a:lnTo>
                    <a:pt x="1049" y="3449"/>
                  </a:lnTo>
                  <a:lnTo>
                    <a:pt x="1218" y="3618"/>
                  </a:lnTo>
                  <a:lnTo>
                    <a:pt x="1387" y="3753"/>
                  </a:lnTo>
                  <a:lnTo>
                    <a:pt x="1556" y="3888"/>
                  </a:lnTo>
                  <a:lnTo>
                    <a:pt x="1758" y="3956"/>
                  </a:lnTo>
                  <a:lnTo>
                    <a:pt x="1961" y="3956"/>
                  </a:lnTo>
                  <a:lnTo>
                    <a:pt x="1961" y="3956"/>
                  </a:lnTo>
                  <a:lnTo>
                    <a:pt x="2198" y="3922"/>
                  </a:lnTo>
                  <a:lnTo>
                    <a:pt x="2468" y="3821"/>
                  </a:lnTo>
                  <a:lnTo>
                    <a:pt x="2468" y="3821"/>
                  </a:lnTo>
                  <a:lnTo>
                    <a:pt x="2604" y="3719"/>
                  </a:lnTo>
                  <a:lnTo>
                    <a:pt x="2739" y="3618"/>
                  </a:lnTo>
                  <a:lnTo>
                    <a:pt x="2942" y="3347"/>
                  </a:lnTo>
                  <a:lnTo>
                    <a:pt x="3077" y="3043"/>
                  </a:lnTo>
                  <a:lnTo>
                    <a:pt x="3178" y="2705"/>
                  </a:lnTo>
                  <a:lnTo>
                    <a:pt x="3178" y="2367"/>
                  </a:lnTo>
                  <a:lnTo>
                    <a:pt x="3144" y="1961"/>
                  </a:lnTo>
                  <a:lnTo>
                    <a:pt x="3043" y="1590"/>
                  </a:lnTo>
                  <a:lnTo>
                    <a:pt x="2874" y="1184"/>
                  </a:lnTo>
                  <a:lnTo>
                    <a:pt x="2874" y="1184"/>
                  </a:lnTo>
                  <a:lnTo>
                    <a:pt x="2705" y="947"/>
                  </a:lnTo>
                  <a:lnTo>
                    <a:pt x="2502" y="711"/>
                  </a:lnTo>
                  <a:lnTo>
                    <a:pt x="2299" y="474"/>
                  </a:lnTo>
                  <a:lnTo>
                    <a:pt x="2063" y="305"/>
                  </a:lnTo>
                  <a:lnTo>
                    <a:pt x="1826" y="170"/>
                  </a:lnTo>
                  <a:lnTo>
                    <a:pt x="1589" y="68"/>
                  </a:lnTo>
                  <a:lnTo>
                    <a:pt x="1319" y="35"/>
                  </a:lnTo>
                  <a:lnTo>
                    <a:pt x="10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623;p71">
              <a:extLst>
                <a:ext uri="{FF2B5EF4-FFF2-40B4-BE49-F238E27FC236}">
                  <a16:creationId xmlns:a16="http://schemas.microsoft.com/office/drawing/2014/main" xmlns="" id="{CFB2D589-E8F2-4239-8E3D-02CDFD5E78D0}"/>
                </a:ext>
              </a:extLst>
            </p:cNvPr>
            <p:cNvSpPr/>
            <p:nvPr/>
          </p:nvSpPr>
          <p:spPr>
            <a:xfrm>
              <a:off x="3140225" y="2120125"/>
              <a:ext cx="69325" cy="93825"/>
            </a:xfrm>
            <a:custGeom>
              <a:avLst/>
              <a:gdLst/>
              <a:ahLst/>
              <a:cxnLst/>
              <a:rect l="l" t="t" r="r" b="b"/>
              <a:pathLst>
                <a:path w="2773" h="3753" extrusionOk="0">
                  <a:moveTo>
                    <a:pt x="407" y="0"/>
                  </a:moveTo>
                  <a:lnTo>
                    <a:pt x="238" y="34"/>
                  </a:lnTo>
                  <a:lnTo>
                    <a:pt x="102" y="34"/>
                  </a:lnTo>
                  <a:lnTo>
                    <a:pt x="1" y="102"/>
                  </a:lnTo>
                  <a:lnTo>
                    <a:pt x="102" y="102"/>
                  </a:lnTo>
                  <a:lnTo>
                    <a:pt x="407" y="135"/>
                  </a:lnTo>
                  <a:lnTo>
                    <a:pt x="576" y="169"/>
                  </a:lnTo>
                  <a:lnTo>
                    <a:pt x="812" y="203"/>
                  </a:lnTo>
                  <a:lnTo>
                    <a:pt x="1015" y="304"/>
                  </a:lnTo>
                  <a:lnTo>
                    <a:pt x="1218" y="440"/>
                  </a:lnTo>
                  <a:lnTo>
                    <a:pt x="1421" y="575"/>
                  </a:lnTo>
                  <a:lnTo>
                    <a:pt x="1590" y="710"/>
                  </a:lnTo>
                  <a:lnTo>
                    <a:pt x="1860" y="1014"/>
                  </a:lnTo>
                  <a:lnTo>
                    <a:pt x="2063" y="1251"/>
                  </a:lnTo>
                  <a:lnTo>
                    <a:pt x="2097" y="1319"/>
                  </a:lnTo>
                  <a:lnTo>
                    <a:pt x="2164" y="1420"/>
                  </a:lnTo>
                  <a:lnTo>
                    <a:pt x="2333" y="1690"/>
                  </a:lnTo>
                  <a:lnTo>
                    <a:pt x="2367" y="1758"/>
                  </a:lnTo>
                  <a:lnTo>
                    <a:pt x="2164" y="1690"/>
                  </a:lnTo>
                  <a:lnTo>
                    <a:pt x="2029" y="1657"/>
                  </a:lnTo>
                  <a:lnTo>
                    <a:pt x="1894" y="1657"/>
                  </a:lnTo>
                  <a:lnTo>
                    <a:pt x="1624" y="1690"/>
                  </a:lnTo>
                  <a:lnTo>
                    <a:pt x="1387" y="1758"/>
                  </a:lnTo>
                  <a:lnTo>
                    <a:pt x="1252" y="1859"/>
                  </a:lnTo>
                  <a:lnTo>
                    <a:pt x="1218" y="1893"/>
                  </a:lnTo>
                  <a:lnTo>
                    <a:pt x="1150" y="1961"/>
                  </a:lnTo>
                  <a:lnTo>
                    <a:pt x="1049" y="2096"/>
                  </a:lnTo>
                  <a:lnTo>
                    <a:pt x="947" y="2299"/>
                  </a:lnTo>
                  <a:lnTo>
                    <a:pt x="914" y="2569"/>
                  </a:lnTo>
                  <a:lnTo>
                    <a:pt x="914" y="2705"/>
                  </a:lnTo>
                  <a:lnTo>
                    <a:pt x="914" y="2840"/>
                  </a:lnTo>
                  <a:lnTo>
                    <a:pt x="1015" y="3043"/>
                  </a:lnTo>
                  <a:lnTo>
                    <a:pt x="1116" y="3178"/>
                  </a:lnTo>
                  <a:lnTo>
                    <a:pt x="1150" y="3212"/>
                  </a:lnTo>
                  <a:lnTo>
                    <a:pt x="1150" y="3144"/>
                  </a:lnTo>
                  <a:lnTo>
                    <a:pt x="1116" y="3009"/>
                  </a:lnTo>
                  <a:lnTo>
                    <a:pt x="1083" y="2806"/>
                  </a:lnTo>
                  <a:lnTo>
                    <a:pt x="1083" y="2705"/>
                  </a:lnTo>
                  <a:lnTo>
                    <a:pt x="1116" y="2603"/>
                  </a:lnTo>
                  <a:lnTo>
                    <a:pt x="1184" y="2400"/>
                  </a:lnTo>
                  <a:lnTo>
                    <a:pt x="1285" y="2231"/>
                  </a:lnTo>
                  <a:lnTo>
                    <a:pt x="1387" y="2130"/>
                  </a:lnTo>
                  <a:lnTo>
                    <a:pt x="1454" y="2096"/>
                  </a:lnTo>
                  <a:lnTo>
                    <a:pt x="1556" y="1995"/>
                  </a:lnTo>
                  <a:lnTo>
                    <a:pt x="1691" y="1927"/>
                  </a:lnTo>
                  <a:lnTo>
                    <a:pt x="1894" y="1859"/>
                  </a:lnTo>
                  <a:lnTo>
                    <a:pt x="2131" y="1826"/>
                  </a:lnTo>
                  <a:lnTo>
                    <a:pt x="2333" y="1859"/>
                  </a:lnTo>
                  <a:lnTo>
                    <a:pt x="2435" y="1893"/>
                  </a:lnTo>
                  <a:lnTo>
                    <a:pt x="2536" y="2197"/>
                  </a:lnTo>
                  <a:lnTo>
                    <a:pt x="2570" y="2502"/>
                  </a:lnTo>
                  <a:lnTo>
                    <a:pt x="2604" y="2738"/>
                  </a:lnTo>
                  <a:lnTo>
                    <a:pt x="2570" y="2975"/>
                  </a:lnTo>
                  <a:lnTo>
                    <a:pt x="2536" y="3178"/>
                  </a:lnTo>
                  <a:lnTo>
                    <a:pt x="2435" y="3381"/>
                  </a:lnTo>
                  <a:lnTo>
                    <a:pt x="2300" y="3617"/>
                  </a:lnTo>
                  <a:lnTo>
                    <a:pt x="2266" y="3752"/>
                  </a:lnTo>
                  <a:lnTo>
                    <a:pt x="2266" y="3752"/>
                  </a:lnTo>
                  <a:lnTo>
                    <a:pt x="2367" y="3685"/>
                  </a:lnTo>
                  <a:lnTo>
                    <a:pt x="2435" y="3583"/>
                  </a:lnTo>
                  <a:lnTo>
                    <a:pt x="2536" y="3414"/>
                  </a:lnTo>
                  <a:lnTo>
                    <a:pt x="2638" y="3245"/>
                  </a:lnTo>
                  <a:lnTo>
                    <a:pt x="2739" y="3009"/>
                  </a:lnTo>
                  <a:lnTo>
                    <a:pt x="2773" y="2772"/>
                  </a:lnTo>
                  <a:lnTo>
                    <a:pt x="2773" y="2502"/>
                  </a:lnTo>
                  <a:lnTo>
                    <a:pt x="2773" y="2231"/>
                  </a:lnTo>
                  <a:lnTo>
                    <a:pt x="2705" y="1995"/>
                  </a:lnTo>
                  <a:lnTo>
                    <a:pt x="2638" y="1758"/>
                  </a:lnTo>
                  <a:lnTo>
                    <a:pt x="2570" y="1555"/>
                  </a:lnTo>
                  <a:lnTo>
                    <a:pt x="2401" y="1285"/>
                  </a:lnTo>
                  <a:lnTo>
                    <a:pt x="2367" y="1183"/>
                  </a:lnTo>
                  <a:lnTo>
                    <a:pt x="2266" y="1082"/>
                  </a:lnTo>
                  <a:lnTo>
                    <a:pt x="2063" y="845"/>
                  </a:lnTo>
                  <a:lnTo>
                    <a:pt x="1759" y="541"/>
                  </a:lnTo>
                  <a:lnTo>
                    <a:pt x="1556" y="372"/>
                  </a:lnTo>
                  <a:lnTo>
                    <a:pt x="1319" y="237"/>
                  </a:lnTo>
                  <a:lnTo>
                    <a:pt x="1083" y="135"/>
                  </a:lnTo>
                  <a:lnTo>
                    <a:pt x="846" y="68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624;p71">
              <a:extLst>
                <a:ext uri="{FF2B5EF4-FFF2-40B4-BE49-F238E27FC236}">
                  <a16:creationId xmlns:a16="http://schemas.microsoft.com/office/drawing/2014/main" xmlns="" id="{F2C17F57-7970-496F-9ADA-BA5AB14004F9}"/>
                </a:ext>
              </a:extLst>
            </p:cNvPr>
            <p:cNvSpPr/>
            <p:nvPr/>
          </p:nvSpPr>
          <p:spPr>
            <a:xfrm>
              <a:off x="3631250" y="2089700"/>
              <a:ext cx="875" cy="5100"/>
            </a:xfrm>
            <a:custGeom>
              <a:avLst/>
              <a:gdLst/>
              <a:ahLst/>
              <a:cxnLst/>
              <a:rect l="l" t="t" r="r" b="b"/>
              <a:pathLst>
                <a:path w="35" h="204" extrusionOk="0">
                  <a:moveTo>
                    <a:pt x="34" y="0"/>
                  </a:moveTo>
                  <a:lnTo>
                    <a:pt x="0" y="203"/>
                  </a:lnTo>
                  <a:lnTo>
                    <a:pt x="34" y="20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9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5625;p71">
              <a:extLst>
                <a:ext uri="{FF2B5EF4-FFF2-40B4-BE49-F238E27FC236}">
                  <a16:creationId xmlns:a16="http://schemas.microsoft.com/office/drawing/2014/main" xmlns="" id="{1F0C6F46-E4EC-4733-B5DB-C3ABA5F3567F}"/>
                </a:ext>
              </a:extLst>
            </p:cNvPr>
            <p:cNvSpPr/>
            <p:nvPr/>
          </p:nvSpPr>
          <p:spPr>
            <a:xfrm>
              <a:off x="3631250" y="2089700"/>
              <a:ext cx="875" cy="5100"/>
            </a:xfrm>
            <a:custGeom>
              <a:avLst/>
              <a:gdLst/>
              <a:ahLst/>
              <a:cxnLst/>
              <a:rect l="l" t="t" r="r" b="b"/>
              <a:pathLst>
                <a:path w="35" h="204" fill="none" extrusionOk="0">
                  <a:moveTo>
                    <a:pt x="34" y="0"/>
                  </a:moveTo>
                  <a:lnTo>
                    <a:pt x="34" y="0"/>
                  </a:lnTo>
                  <a:lnTo>
                    <a:pt x="0" y="203"/>
                  </a:lnTo>
                  <a:lnTo>
                    <a:pt x="34" y="203"/>
                  </a:lnTo>
                  <a:lnTo>
                    <a:pt x="34" y="203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5626;p71">
              <a:extLst>
                <a:ext uri="{FF2B5EF4-FFF2-40B4-BE49-F238E27FC236}">
                  <a16:creationId xmlns:a16="http://schemas.microsoft.com/office/drawing/2014/main" xmlns="" id="{3F78BB66-3CFB-49D7-A2F8-7BC9093BB23C}"/>
                </a:ext>
              </a:extLst>
            </p:cNvPr>
            <p:cNvSpPr/>
            <p:nvPr/>
          </p:nvSpPr>
          <p:spPr>
            <a:xfrm>
              <a:off x="3112350" y="1869125"/>
              <a:ext cx="504550" cy="278900"/>
            </a:xfrm>
            <a:custGeom>
              <a:avLst/>
              <a:gdLst/>
              <a:ahLst/>
              <a:cxnLst/>
              <a:rect l="l" t="t" r="r" b="b"/>
              <a:pathLst>
                <a:path w="20182" h="11156" extrusionOk="0">
                  <a:moveTo>
                    <a:pt x="15888" y="0"/>
                  </a:moveTo>
                  <a:lnTo>
                    <a:pt x="15550" y="575"/>
                  </a:lnTo>
                  <a:lnTo>
                    <a:pt x="15179" y="1217"/>
                  </a:lnTo>
                  <a:lnTo>
                    <a:pt x="14672" y="1995"/>
                  </a:lnTo>
                  <a:lnTo>
                    <a:pt x="14029" y="2941"/>
                  </a:lnTo>
                  <a:lnTo>
                    <a:pt x="13319" y="3922"/>
                  </a:lnTo>
                  <a:lnTo>
                    <a:pt x="12474" y="4936"/>
                  </a:lnTo>
                  <a:lnTo>
                    <a:pt x="12001" y="5443"/>
                  </a:lnTo>
                  <a:lnTo>
                    <a:pt x="11528" y="5950"/>
                  </a:lnTo>
                  <a:lnTo>
                    <a:pt x="11595" y="5916"/>
                  </a:lnTo>
                  <a:lnTo>
                    <a:pt x="11764" y="5916"/>
                  </a:lnTo>
                  <a:lnTo>
                    <a:pt x="12001" y="5984"/>
                  </a:lnTo>
                  <a:lnTo>
                    <a:pt x="12136" y="6018"/>
                  </a:lnTo>
                  <a:lnTo>
                    <a:pt x="12271" y="6085"/>
                  </a:lnTo>
                  <a:lnTo>
                    <a:pt x="13083" y="5139"/>
                  </a:lnTo>
                  <a:lnTo>
                    <a:pt x="13860" y="4192"/>
                  </a:lnTo>
                  <a:lnTo>
                    <a:pt x="14502" y="3279"/>
                  </a:lnTo>
                  <a:lnTo>
                    <a:pt x="15077" y="2434"/>
                  </a:lnTo>
                  <a:lnTo>
                    <a:pt x="15517" y="1724"/>
                  </a:lnTo>
                  <a:lnTo>
                    <a:pt x="15855" y="1150"/>
                  </a:lnTo>
                  <a:lnTo>
                    <a:pt x="16125" y="676"/>
                  </a:lnTo>
                  <a:lnTo>
                    <a:pt x="16531" y="845"/>
                  </a:lnTo>
                  <a:lnTo>
                    <a:pt x="16903" y="1048"/>
                  </a:lnTo>
                  <a:lnTo>
                    <a:pt x="17274" y="1251"/>
                  </a:lnTo>
                  <a:lnTo>
                    <a:pt x="17613" y="1454"/>
                  </a:lnTo>
                  <a:lnTo>
                    <a:pt x="18221" y="1927"/>
                  </a:lnTo>
                  <a:lnTo>
                    <a:pt x="18762" y="2434"/>
                  </a:lnTo>
                  <a:lnTo>
                    <a:pt x="19201" y="2941"/>
                  </a:lnTo>
                  <a:lnTo>
                    <a:pt x="19607" y="3482"/>
                  </a:lnTo>
                  <a:lnTo>
                    <a:pt x="19911" y="4023"/>
                  </a:lnTo>
                  <a:lnTo>
                    <a:pt x="20182" y="4564"/>
                  </a:lnTo>
                  <a:lnTo>
                    <a:pt x="19945" y="3955"/>
                  </a:lnTo>
                  <a:lnTo>
                    <a:pt x="19641" y="3313"/>
                  </a:lnTo>
                  <a:lnTo>
                    <a:pt x="19269" y="2671"/>
                  </a:lnTo>
                  <a:lnTo>
                    <a:pt x="19032" y="2367"/>
                  </a:lnTo>
                  <a:lnTo>
                    <a:pt x="18796" y="2062"/>
                  </a:lnTo>
                  <a:lnTo>
                    <a:pt x="18525" y="1792"/>
                  </a:lnTo>
                  <a:lnTo>
                    <a:pt x="18221" y="1488"/>
                  </a:lnTo>
                  <a:lnTo>
                    <a:pt x="17917" y="1217"/>
                  </a:lnTo>
                  <a:lnTo>
                    <a:pt x="17545" y="947"/>
                  </a:lnTo>
                  <a:lnTo>
                    <a:pt x="17173" y="676"/>
                  </a:lnTo>
                  <a:lnTo>
                    <a:pt x="16767" y="440"/>
                  </a:lnTo>
                  <a:lnTo>
                    <a:pt x="16328" y="203"/>
                  </a:lnTo>
                  <a:lnTo>
                    <a:pt x="15888" y="0"/>
                  </a:lnTo>
                  <a:close/>
                  <a:moveTo>
                    <a:pt x="8384" y="8249"/>
                  </a:moveTo>
                  <a:lnTo>
                    <a:pt x="8046" y="8418"/>
                  </a:lnTo>
                  <a:lnTo>
                    <a:pt x="7674" y="8553"/>
                  </a:lnTo>
                  <a:lnTo>
                    <a:pt x="7302" y="8654"/>
                  </a:lnTo>
                  <a:lnTo>
                    <a:pt x="6930" y="8756"/>
                  </a:lnTo>
                  <a:lnTo>
                    <a:pt x="6795" y="9060"/>
                  </a:lnTo>
                  <a:lnTo>
                    <a:pt x="6795" y="9060"/>
                  </a:lnTo>
                  <a:lnTo>
                    <a:pt x="7133" y="8958"/>
                  </a:lnTo>
                  <a:lnTo>
                    <a:pt x="7775" y="8620"/>
                  </a:lnTo>
                  <a:lnTo>
                    <a:pt x="8384" y="8249"/>
                  </a:lnTo>
                  <a:close/>
                  <a:moveTo>
                    <a:pt x="6727" y="9229"/>
                  </a:moveTo>
                  <a:lnTo>
                    <a:pt x="6727" y="9263"/>
                  </a:lnTo>
                  <a:lnTo>
                    <a:pt x="6761" y="9229"/>
                  </a:lnTo>
                  <a:close/>
                  <a:moveTo>
                    <a:pt x="12069" y="6288"/>
                  </a:moveTo>
                  <a:lnTo>
                    <a:pt x="11967" y="6322"/>
                  </a:lnTo>
                  <a:lnTo>
                    <a:pt x="11663" y="6389"/>
                  </a:lnTo>
                  <a:lnTo>
                    <a:pt x="11561" y="6389"/>
                  </a:lnTo>
                  <a:lnTo>
                    <a:pt x="11325" y="6423"/>
                  </a:lnTo>
                  <a:lnTo>
                    <a:pt x="11021" y="6457"/>
                  </a:lnTo>
                  <a:lnTo>
                    <a:pt x="10987" y="6457"/>
                  </a:lnTo>
                  <a:lnTo>
                    <a:pt x="10412" y="6964"/>
                  </a:lnTo>
                  <a:lnTo>
                    <a:pt x="10006" y="7336"/>
                  </a:lnTo>
                  <a:lnTo>
                    <a:pt x="9533" y="7708"/>
                  </a:lnTo>
                  <a:lnTo>
                    <a:pt x="9026" y="8080"/>
                  </a:lnTo>
                  <a:lnTo>
                    <a:pt x="8519" y="8418"/>
                  </a:lnTo>
                  <a:lnTo>
                    <a:pt x="8181" y="8620"/>
                  </a:lnTo>
                  <a:lnTo>
                    <a:pt x="7843" y="8789"/>
                  </a:lnTo>
                  <a:lnTo>
                    <a:pt x="7167" y="9094"/>
                  </a:lnTo>
                  <a:lnTo>
                    <a:pt x="6863" y="9195"/>
                  </a:lnTo>
                  <a:lnTo>
                    <a:pt x="6694" y="9499"/>
                  </a:lnTo>
                  <a:lnTo>
                    <a:pt x="6491" y="9702"/>
                  </a:lnTo>
                  <a:lnTo>
                    <a:pt x="6288" y="10006"/>
                  </a:lnTo>
                  <a:lnTo>
                    <a:pt x="6051" y="10277"/>
                  </a:lnTo>
                  <a:lnTo>
                    <a:pt x="5916" y="10378"/>
                  </a:lnTo>
                  <a:lnTo>
                    <a:pt x="5781" y="10446"/>
                  </a:lnTo>
                  <a:lnTo>
                    <a:pt x="5612" y="10480"/>
                  </a:lnTo>
                  <a:lnTo>
                    <a:pt x="5443" y="10513"/>
                  </a:lnTo>
                  <a:lnTo>
                    <a:pt x="5274" y="10480"/>
                  </a:lnTo>
                  <a:lnTo>
                    <a:pt x="4936" y="10412"/>
                  </a:lnTo>
                  <a:lnTo>
                    <a:pt x="4632" y="10243"/>
                  </a:lnTo>
                  <a:lnTo>
                    <a:pt x="4327" y="10040"/>
                  </a:lnTo>
                  <a:lnTo>
                    <a:pt x="4057" y="9837"/>
                  </a:lnTo>
                  <a:lnTo>
                    <a:pt x="3820" y="9635"/>
                  </a:lnTo>
                  <a:lnTo>
                    <a:pt x="3584" y="9398"/>
                  </a:lnTo>
                  <a:lnTo>
                    <a:pt x="3313" y="9060"/>
                  </a:lnTo>
                  <a:lnTo>
                    <a:pt x="3144" y="8925"/>
                  </a:lnTo>
                  <a:lnTo>
                    <a:pt x="2941" y="8857"/>
                  </a:lnTo>
                  <a:lnTo>
                    <a:pt x="2603" y="8789"/>
                  </a:lnTo>
                  <a:lnTo>
                    <a:pt x="2198" y="8722"/>
                  </a:lnTo>
                  <a:lnTo>
                    <a:pt x="1724" y="8688"/>
                  </a:lnTo>
                  <a:lnTo>
                    <a:pt x="1353" y="8688"/>
                  </a:lnTo>
                  <a:lnTo>
                    <a:pt x="981" y="8789"/>
                  </a:lnTo>
                  <a:lnTo>
                    <a:pt x="812" y="8857"/>
                  </a:lnTo>
                  <a:lnTo>
                    <a:pt x="643" y="8925"/>
                  </a:lnTo>
                  <a:lnTo>
                    <a:pt x="507" y="9060"/>
                  </a:lnTo>
                  <a:lnTo>
                    <a:pt x="372" y="9195"/>
                  </a:lnTo>
                  <a:lnTo>
                    <a:pt x="271" y="9263"/>
                  </a:lnTo>
                  <a:lnTo>
                    <a:pt x="136" y="9466"/>
                  </a:lnTo>
                  <a:lnTo>
                    <a:pt x="0" y="9702"/>
                  </a:lnTo>
                  <a:lnTo>
                    <a:pt x="68" y="9837"/>
                  </a:lnTo>
                  <a:lnTo>
                    <a:pt x="169" y="9905"/>
                  </a:lnTo>
                  <a:lnTo>
                    <a:pt x="237" y="9973"/>
                  </a:lnTo>
                  <a:lnTo>
                    <a:pt x="338" y="10006"/>
                  </a:lnTo>
                  <a:lnTo>
                    <a:pt x="474" y="9939"/>
                  </a:lnTo>
                  <a:lnTo>
                    <a:pt x="609" y="9837"/>
                  </a:lnTo>
                  <a:lnTo>
                    <a:pt x="744" y="9702"/>
                  </a:lnTo>
                  <a:lnTo>
                    <a:pt x="879" y="9601"/>
                  </a:lnTo>
                  <a:lnTo>
                    <a:pt x="1048" y="9499"/>
                  </a:lnTo>
                  <a:lnTo>
                    <a:pt x="1217" y="9432"/>
                  </a:lnTo>
                  <a:lnTo>
                    <a:pt x="1589" y="9364"/>
                  </a:lnTo>
                  <a:lnTo>
                    <a:pt x="1961" y="9330"/>
                  </a:lnTo>
                  <a:lnTo>
                    <a:pt x="2265" y="9330"/>
                  </a:lnTo>
                  <a:lnTo>
                    <a:pt x="2536" y="9364"/>
                  </a:lnTo>
                  <a:lnTo>
                    <a:pt x="3009" y="9466"/>
                  </a:lnTo>
                  <a:lnTo>
                    <a:pt x="3347" y="9567"/>
                  </a:lnTo>
                  <a:lnTo>
                    <a:pt x="3448" y="9601"/>
                  </a:lnTo>
                  <a:lnTo>
                    <a:pt x="3617" y="9804"/>
                  </a:lnTo>
                  <a:lnTo>
                    <a:pt x="3820" y="10040"/>
                  </a:lnTo>
                  <a:lnTo>
                    <a:pt x="4091" y="10311"/>
                  </a:lnTo>
                  <a:lnTo>
                    <a:pt x="4395" y="10581"/>
                  </a:lnTo>
                  <a:lnTo>
                    <a:pt x="4733" y="10818"/>
                  </a:lnTo>
                  <a:lnTo>
                    <a:pt x="5105" y="11021"/>
                  </a:lnTo>
                  <a:lnTo>
                    <a:pt x="5308" y="11088"/>
                  </a:lnTo>
                  <a:lnTo>
                    <a:pt x="5510" y="11156"/>
                  </a:lnTo>
                  <a:lnTo>
                    <a:pt x="5882" y="11156"/>
                  </a:lnTo>
                  <a:lnTo>
                    <a:pt x="6018" y="11088"/>
                  </a:lnTo>
                  <a:lnTo>
                    <a:pt x="6187" y="11021"/>
                  </a:lnTo>
                  <a:lnTo>
                    <a:pt x="6322" y="10885"/>
                  </a:lnTo>
                  <a:lnTo>
                    <a:pt x="6592" y="10615"/>
                  </a:lnTo>
                  <a:lnTo>
                    <a:pt x="6795" y="10277"/>
                  </a:lnTo>
                  <a:lnTo>
                    <a:pt x="6964" y="9973"/>
                  </a:lnTo>
                  <a:lnTo>
                    <a:pt x="7065" y="9668"/>
                  </a:lnTo>
                  <a:lnTo>
                    <a:pt x="7167" y="9398"/>
                  </a:lnTo>
                  <a:lnTo>
                    <a:pt x="7505" y="9330"/>
                  </a:lnTo>
                  <a:lnTo>
                    <a:pt x="7843" y="9229"/>
                  </a:lnTo>
                  <a:lnTo>
                    <a:pt x="8485" y="8958"/>
                  </a:lnTo>
                  <a:lnTo>
                    <a:pt x="9128" y="8654"/>
                  </a:lnTo>
                  <a:lnTo>
                    <a:pt x="9770" y="8282"/>
                  </a:lnTo>
                  <a:lnTo>
                    <a:pt x="10378" y="7843"/>
                  </a:lnTo>
                  <a:lnTo>
                    <a:pt x="10953" y="7370"/>
                  </a:lnTo>
                  <a:lnTo>
                    <a:pt x="11528" y="6829"/>
                  </a:lnTo>
                  <a:lnTo>
                    <a:pt x="12069" y="6288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5627;p71">
              <a:extLst>
                <a:ext uri="{FF2B5EF4-FFF2-40B4-BE49-F238E27FC236}">
                  <a16:creationId xmlns:a16="http://schemas.microsoft.com/office/drawing/2014/main" xmlns="" id="{A6D0D7BD-39D7-4C01-9E23-12F8F1BCDFA0}"/>
                </a:ext>
              </a:extLst>
            </p:cNvPr>
            <p:cNvSpPr/>
            <p:nvPr/>
          </p:nvSpPr>
          <p:spPr>
            <a:xfrm>
              <a:off x="3280525" y="2099825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fill="none" extrusionOk="0">
                  <a:moveTo>
                    <a:pt x="34" y="1"/>
                  </a:moveTo>
                  <a:lnTo>
                    <a:pt x="3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5628;p71">
              <a:extLst>
                <a:ext uri="{FF2B5EF4-FFF2-40B4-BE49-F238E27FC236}">
                  <a16:creationId xmlns:a16="http://schemas.microsoft.com/office/drawing/2014/main" xmlns="" id="{255097C1-B9DA-41ED-915F-73A5619800E5}"/>
                </a:ext>
              </a:extLst>
            </p:cNvPr>
            <p:cNvSpPr/>
            <p:nvPr/>
          </p:nvSpPr>
          <p:spPr>
            <a:xfrm>
              <a:off x="3282225" y="2075325"/>
              <a:ext cx="39725" cy="20300"/>
            </a:xfrm>
            <a:custGeom>
              <a:avLst/>
              <a:gdLst/>
              <a:ahLst/>
              <a:cxnLst/>
              <a:rect l="l" t="t" r="r" b="b"/>
              <a:pathLst>
                <a:path w="1589" h="812" fill="none" extrusionOk="0">
                  <a:moveTo>
                    <a:pt x="1589" y="1"/>
                  </a:moveTo>
                  <a:lnTo>
                    <a:pt x="1589" y="1"/>
                  </a:lnTo>
                  <a:lnTo>
                    <a:pt x="1251" y="170"/>
                  </a:lnTo>
                  <a:lnTo>
                    <a:pt x="879" y="305"/>
                  </a:lnTo>
                  <a:lnTo>
                    <a:pt x="507" y="406"/>
                  </a:lnTo>
                  <a:lnTo>
                    <a:pt x="135" y="508"/>
                  </a:lnTo>
                  <a:lnTo>
                    <a:pt x="135" y="508"/>
                  </a:lnTo>
                  <a:lnTo>
                    <a:pt x="0" y="812"/>
                  </a:lnTo>
                  <a:lnTo>
                    <a:pt x="0" y="812"/>
                  </a:lnTo>
                  <a:lnTo>
                    <a:pt x="338" y="710"/>
                  </a:lnTo>
                  <a:lnTo>
                    <a:pt x="338" y="710"/>
                  </a:lnTo>
                  <a:lnTo>
                    <a:pt x="980" y="372"/>
                  </a:lnTo>
                  <a:lnTo>
                    <a:pt x="1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5629;p71">
              <a:extLst>
                <a:ext uri="{FF2B5EF4-FFF2-40B4-BE49-F238E27FC236}">
                  <a16:creationId xmlns:a16="http://schemas.microsoft.com/office/drawing/2014/main" xmlns="" id="{7C1CEF4D-EEFF-449A-B3A7-7D8B986D2CB8}"/>
                </a:ext>
              </a:extLst>
            </p:cNvPr>
            <p:cNvSpPr/>
            <p:nvPr/>
          </p:nvSpPr>
          <p:spPr>
            <a:xfrm>
              <a:off x="3112350" y="2026300"/>
              <a:ext cx="301725" cy="121725"/>
            </a:xfrm>
            <a:custGeom>
              <a:avLst/>
              <a:gdLst/>
              <a:ahLst/>
              <a:cxnLst/>
              <a:rect l="l" t="t" r="r" b="b"/>
              <a:pathLst>
                <a:path w="12069" h="4869" fill="none" extrusionOk="0">
                  <a:moveTo>
                    <a:pt x="12069" y="1"/>
                  </a:moveTo>
                  <a:lnTo>
                    <a:pt x="12069" y="1"/>
                  </a:lnTo>
                  <a:lnTo>
                    <a:pt x="11967" y="35"/>
                  </a:lnTo>
                  <a:lnTo>
                    <a:pt x="11967" y="35"/>
                  </a:lnTo>
                  <a:lnTo>
                    <a:pt x="11663" y="102"/>
                  </a:lnTo>
                  <a:lnTo>
                    <a:pt x="11663" y="102"/>
                  </a:lnTo>
                  <a:lnTo>
                    <a:pt x="11561" y="102"/>
                  </a:lnTo>
                  <a:lnTo>
                    <a:pt x="11561" y="102"/>
                  </a:lnTo>
                  <a:lnTo>
                    <a:pt x="11325" y="136"/>
                  </a:lnTo>
                  <a:lnTo>
                    <a:pt x="11325" y="136"/>
                  </a:lnTo>
                  <a:lnTo>
                    <a:pt x="11021" y="170"/>
                  </a:lnTo>
                  <a:lnTo>
                    <a:pt x="11021" y="170"/>
                  </a:lnTo>
                  <a:lnTo>
                    <a:pt x="10987" y="170"/>
                  </a:lnTo>
                  <a:lnTo>
                    <a:pt x="10987" y="170"/>
                  </a:lnTo>
                  <a:lnTo>
                    <a:pt x="10412" y="677"/>
                  </a:lnTo>
                  <a:lnTo>
                    <a:pt x="10412" y="677"/>
                  </a:lnTo>
                  <a:lnTo>
                    <a:pt x="10006" y="1049"/>
                  </a:lnTo>
                  <a:lnTo>
                    <a:pt x="9533" y="1421"/>
                  </a:lnTo>
                  <a:lnTo>
                    <a:pt x="9026" y="1793"/>
                  </a:lnTo>
                  <a:lnTo>
                    <a:pt x="8519" y="2131"/>
                  </a:lnTo>
                  <a:lnTo>
                    <a:pt x="8519" y="2131"/>
                  </a:lnTo>
                  <a:lnTo>
                    <a:pt x="8181" y="2333"/>
                  </a:lnTo>
                  <a:lnTo>
                    <a:pt x="7843" y="2502"/>
                  </a:lnTo>
                  <a:lnTo>
                    <a:pt x="7167" y="2807"/>
                  </a:lnTo>
                  <a:lnTo>
                    <a:pt x="7167" y="2807"/>
                  </a:lnTo>
                  <a:lnTo>
                    <a:pt x="6863" y="2908"/>
                  </a:lnTo>
                  <a:lnTo>
                    <a:pt x="6863" y="2908"/>
                  </a:lnTo>
                  <a:lnTo>
                    <a:pt x="6694" y="3212"/>
                  </a:lnTo>
                  <a:lnTo>
                    <a:pt x="6694" y="3212"/>
                  </a:lnTo>
                  <a:lnTo>
                    <a:pt x="6491" y="3415"/>
                  </a:lnTo>
                  <a:lnTo>
                    <a:pt x="6491" y="3415"/>
                  </a:lnTo>
                  <a:lnTo>
                    <a:pt x="6288" y="3719"/>
                  </a:lnTo>
                  <a:lnTo>
                    <a:pt x="6051" y="3990"/>
                  </a:lnTo>
                  <a:lnTo>
                    <a:pt x="5916" y="4091"/>
                  </a:lnTo>
                  <a:lnTo>
                    <a:pt x="5781" y="4159"/>
                  </a:lnTo>
                  <a:lnTo>
                    <a:pt x="5612" y="4193"/>
                  </a:lnTo>
                  <a:lnTo>
                    <a:pt x="5443" y="4226"/>
                  </a:lnTo>
                  <a:lnTo>
                    <a:pt x="5443" y="4226"/>
                  </a:lnTo>
                  <a:lnTo>
                    <a:pt x="5274" y="4193"/>
                  </a:lnTo>
                  <a:lnTo>
                    <a:pt x="5274" y="4193"/>
                  </a:lnTo>
                  <a:lnTo>
                    <a:pt x="4936" y="4125"/>
                  </a:lnTo>
                  <a:lnTo>
                    <a:pt x="4632" y="3956"/>
                  </a:lnTo>
                  <a:lnTo>
                    <a:pt x="4327" y="3753"/>
                  </a:lnTo>
                  <a:lnTo>
                    <a:pt x="4057" y="3550"/>
                  </a:lnTo>
                  <a:lnTo>
                    <a:pt x="3820" y="3348"/>
                  </a:lnTo>
                  <a:lnTo>
                    <a:pt x="3584" y="3111"/>
                  </a:lnTo>
                  <a:lnTo>
                    <a:pt x="3313" y="2773"/>
                  </a:lnTo>
                  <a:lnTo>
                    <a:pt x="3313" y="2773"/>
                  </a:lnTo>
                  <a:lnTo>
                    <a:pt x="3144" y="2638"/>
                  </a:lnTo>
                  <a:lnTo>
                    <a:pt x="3144" y="2638"/>
                  </a:lnTo>
                  <a:lnTo>
                    <a:pt x="2941" y="2570"/>
                  </a:lnTo>
                  <a:lnTo>
                    <a:pt x="2603" y="2502"/>
                  </a:lnTo>
                  <a:lnTo>
                    <a:pt x="2198" y="2435"/>
                  </a:lnTo>
                  <a:lnTo>
                    <a:pt x="1724" y="2401"/>
                  </a:lnTo>
                  <a:lnTo>
                    <a:pt x="1724" y="2401"/>
                  </a:lnTo>
                  <a:lnTo>
                    <a:pt x="1353" y="2401"/>
                  </a:lnTo>
                  <a:lnTo>
                    <a:pt x="981" y="2502"/>
                  </a:lnTo>
                  <a:lnTo>
                    <a:pt x="812" y="2570"/>
                  </a:lnTo>
                  <a:lnTo>
                    <a:pt x="643" y="2638"/>
                  </a:lnTo>
                  <a:lnTo>
                    <a:pt x="507" y="2773"/>
                  </a:lnTo>
                  <a:lnTo>
                    <a:pt x="372" y="2908"/>
                  </a:lnTo>
                  <a:lnTo>
                    <a:pt x="372" y="2908"/>
                  </a:lnTo>
                  <a:lnTo>
                    <a:pt x="372" y="2908"/>
                  </a:lnTo>
                  <a:lnTo>
                    <a:pt x="271" y="2976"/>
                  </a:lnTo>
                  <a:lnTo>
                    <a:pt x="271" y="2976"/>
                  </a:lnTo>
                  <a:lnTo>
                    <a:pt x="136" y="3179"/>
                  </a:lnTo>
                  <a:lnTo>
                    <a:pt x="0" y="3415"/>
                  </a:lnTo>
                  <a:lnTo>
                    <a:pt x="0" y="3415"/>
                  </a:lnTo>
                  <a:lnTo>
                    <a:pt x="68" y="3550"/>
                  </a:lnTo>
                  <a:lnTo>
                    <a:pt x="169" y="3618"/>
                  </a:lnTo>
                  <a:lnTo>
                    <a:pt x="237" y="3686"/>
                  </a:lnTo>
                  <a:lnTo>
                    <a:pt x="338" y="3719"/>
                  </a:lnTo>
                  <a:lnTo>
                    <a:pt x="338" y="3719"/>
                  </a:lnTo>
                  <a:lnTo>
                    <a:pt x="474" y="3652"/>
                  </a:lnTo>
                  <a:lnTo>
                    <a:pt x="609" y="3550"/>
                  </a:lnTo>
                  <a:lnTo>
                    <a:pt x="609" y="3550"/>
                  </a:lnTo>
                  <a:lnTo>
                    <a:pt x="744" y="3415"/>
                  </a:lnTo>
                  <a:lnTo>
                    <a:pt x="879" y="3314"/>
                  </a:lnTo>
                  <a:lnTo>
                    <a:pt x="1048" y="3212"/>
                  </a:lnTo>
                  <a:lnTo>
                    <a:pt x="1217" y="3145"/>
                  </a:lnTo>
                  <a:lnTo>
                    <a:pt x="1589" y="3077"/>
                  </a:lnTo>
                  <a:lnTo>
                    <a:pt x="1961" y="3043"/>
                  </a:lnTo>
                  <a:lnTo>
                    <a:pt x="1961" y="3043"/>
                  </a:lnTo>
                  <a:lnTo>
                    <a:pt x="2265" y="3043"/>
                  </a:lnTo>
                  <a:lnTo>
                    <a:pt x="2536" y="3077"/>
                  </a:lnTo>
                  <a:lnTo>
                    <a:pt x="3009" y="3179"/>
                  </a:lnTo>
                  <a:lnTo>
                    <a:pt x="3347" y="3280"/>
                  </a:lnTo>
                  <a:lnTo>
                    <a:pt x="3448" y="3314"/>
                  </a:lnTo>
                  <a:lnTo>
                    <a:pt x="3448" y="3314"/>
                  </a:lnTo>
                  <a:lnTo>
                    <a:pt x="3617" y="3517"/>
                  </a:lnTo>
                  <a:lnTo>
                    <a:pt x="3820" y="3753"/>
                  </a:lnTo>
                  <a:lnTo>
                    <a:pt x="4091" y="4024"/>
                  </a:lnTo>
                  <a:lnTo>
                    <a:pt x="4395" y="4294"/>
                  </a:lnTo>
                  <a:lnTo>
                    <a:pt x="4733" y="4531"/>
                  </a:lnTo>
                  <a:lnTo>
                    <a:pt x="5105" y="4734"/>
                  </a:lnTo>
                  <a:lnTo>
                    <a:pt x="5308" y="4801"/>
                  </a:lnTo>
                  <a:lnTo>
                    <a:pt x="5510" y="4869"/>
                  </a:lnTo>
                  <a:lnTo>
                    <a:pt x="5510" y="4869"/>
                  </a:lnTo>
                  <a:lnTo>
                    <a:pt x="5680" y="4869"/>
                  </a:lnTo>
                  <a:lnTo>
                    <a:pt x="5680" y="4869"/>
                  </a:lnTo>
                  <a:lnTo>
                    <a:pt x="5882" y="4869"/>
                  </a:lnTo>
                  <a:lnTo>
                    <a:pt x="6018" y="4801"/>
                  </a:lnTo>
                  <a:lnTo>
                    <a:pt x="6187" y="4734"/>
                  </a:lnTo>
                  <a:lnTo>
                    <a:pt x="6322" y="4598"/>
                  </a:lnTo>
                  <a:lnTo>
                    <a:pt x="6592" y="4328"/>
                  </a:lnTo>
                  <a:lnTo>
                    <a:pt x="6795" y="3990"/>
                  </a:lnTo>
                  <a:lnTo>
                    <a:pt x="6964" y="3686"/>
                  </a:lnTo>
                  <a:lnTo>
                    <a:pt x="7065" y="3381"/>
                  </a:lnTo>
                  <a:lnTo>
                    <a:pt x="7167" y="3111"/>
                  </a:lnTo>
                  <a:lnTo>
                    <a:pt x="7167" y="3111"/>
                  </a:lnTo>
                  <a:lnTo>
                    <a:pt x="7505" y="3043"/>
                  </a:lnTo>
                  <a:lnTo>
                    <a:pt x="7843" y="2942"/>
                  </a:lnTo>
                  <a:lnTo>
                    <a:pt x="8485" y="2671"/>
                  </a:lnTo>
                  <a:lnTo>
                    <a:pt x="9128" y="2367"/>
                  </a:lnTo>
                  <a:lnTo>
                    <a:pt x="9770" y="1995"/>
                  </a:lnTo>
                  <a:lnTo>
                    <a:pt x="10378" y="1556"/>
                  </a:lnTo>
                  <a:lnTo>
                    <a:pt x="10953" y="1083"/>
                  </a:lnTo>
                  <a:lnTo>
                    <a:pt x="11528" y="542"/>
                  </a:lnTo>
                  <a:lnTo>
                    <a:pt x="120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5630;p71">
              <a:extLst>
                <a:ext uri="{FF2B5EF4-FFF2-40B4-BE49-F238E27FC236}">
                  <a16:creationId xmlns:a16="http://schemas.microsoft.com/office/drawing/2014/main" xmlns="" id="{47667B63-B337-4AAA-A9B3-5E2A26A6B54A}"/>
                </a:ext>
              </a:extLst>
            </p:cNvPr>
            <p:cNvSpPr/>
            <p:nvPr/>
          </p:nvSpPr>
          <p:spPr>
            <a:xfrm>
              <a:off x="3400525" y="1869125"/>
              <a:ext cx="216375" cy="152150"/>
            </a:xfrm>
            <a:custGeom>
              <a:avLst/>
              <a:gdLst/>
              <a:ahLst/>
              <a:cxnLst/>
              <a:rect l="l" t="t" r="r" b="b"/>
              <a:pathLst>
                <a:path w="8655" h="6086" fill="none" extrusionOk="0">
                  <a:moveTo>
                    <a:pt x="4361" y="0"/>
                  </a:moveTo>
                  <a:lnTo>
                    <a:pt x="4361" y="0"/>
                  </a:lnTo>
                  <a:lnTo>
                    <a:pt x="4023" y="575"/>
                  </a:lnTo>
                  <a:lnTo>
                    <a:pt x="3652" y="1217"/>
                  </a:lnTo>
                  <a:lnTo>
                    <a:pt x="3145" y="1995"/>
                  </a:lnTo>
                  <a:lnTo>
                    <a:pt x="2502" y="2941"/>
                  </a:lnTo>
                  <a:lnTo>
                    <a:pt x="1792" y="3922"/>
                  </a:lnTo>
                  <a:lnTo>
                    <a:pt x="947" y="4936"/>
                  </a:lnTo>
                  <a:lnTo>
                    <a:pt x="474" y="5443"/>
                  </a:lnTo>
                  <a:lnTo>
                    <a:pt x="1" y="5950"/>
                  </a:lnTo>
                  <a:lnTo>
                    <a:pt x="1" y="5950"/>
                  </a:lnTo>
                  <a:lnTo>
                    <a:pt x="68" y="5916"/>
                  </a:lnTo>
                  <a:lnTo>
                    <a:pt x="68" y="5916"/>
                  </a:lnTo>
                  <a:lnTo>
                    <a:pt x="68" y="5916"/>
                  </a:lnTo>
                  <a:lnTo>
                    <a:pt x="68" y="5916"/>
                  </a:lnTo>
                  <a:lnTo>
                    <a:pt x="237" y="5916"/>
                  </a:lnTo>
                  <a:lnTo>
                    <a:pt x="474" y="5984"/>
                  </a:lnTo>
                  <a:lnTo>
                    <a:pt x="474" y="5984"/>
                  </a:lnTo>
                  <a:lnTo>
                    <a:pt x="609" y="6018"/>
                  </a:lnTo>
                  <a:lnTo>
                    <a:pt x="744" y="6085"/>
                  </a:lnTo>
                  <a:lnTo>
                    <a:pt x="744" y="6085"/>
                  </a:lnTo>
                  <a:lnTo>
                    <a:pt x="1556" y="5139"/>
                  </a:lnTo>
                  <a:lnTo>
                    <a:pt x="2333" y="4192"/>
                  </a:lnTo>
                  <a:lnTo>
                    <a:pt x="2975" y="3279"/>
                  </a:lnTo>
                  <a:lnTo>
                    <a:pt x="3550" y="2434"/>
                  </a:lnTo>
                  <a:lnTo>
                    <a:pt x="3990" y="1724"/>
                  </a:lnTo>
                  <a:lnTo>
                    <a:pt x="4328" y="1150"/>
                  </a:lnTo>
                  <a:lnTo>
                    <a:pt x="4598" y="676"/>
                  </a:lnTo>
                  <a:lnTo>
                    <a:pt x="4598" y="676"/>
                  </a:lnTo>
                  <a:lnTo>
                    <a:pt x="5004" y="845"/>
                  </a:lnTo>
                  <a:lnTo>
                    <a:pt x="5376" y="1048"/>
                  </a:lnTo>
                  <a:lnTo>
                    <a:pt x="5747" y="1251"/>
                  </a:lnTo>
                  <a:lnTo>
                    <a:pt x="6086" y="1454"/>
                  </a:lnTo>
                  <a:lnTo>
                    <a:pt x="6694" y="1927"/>
                  </a:lnTo>
                  <a:lnTo>
                    <a:pt x="7235" y="2434"/>
                  </a:lnTo>
                  <a:lnTo>
                    <a:pt x="7674" y="2941"/>
                  </a:lnTo>
                  <a:lnTo>
                    <a:pt x="8080" y="3482"/>
                  </a:lnTo>
                  <a:lnTo>
                    <a:pt x="8384" y="4023"/>
                  </a:lnTo>
                  <a:lnTo>
                    <a:pt x="8655" y="4564"/>
                  </a:lnTo>
                  <a:lnTo>
                    <a:pt x="8655" y="4564"/>
                  </a:lnTo>
                  <a:lnTo>
                    <a:pt x="8418" y="3955"/>
                  </a:lnTo>
                  <a:lnTo>
                    <a:pt x="8114" y="3313"/>
                  </a:lnTo>
                  <a:lnTo>
                    <a:pt x="7742" y="2671"/>
                  </a:lnTo>
                  <a:lnTo>
                    <a:pt x="7505" y="2367"/>
                  </a:lnTo>
                  <a:lnTo>
                    <a:pt x="7269" y="2062"/>
                  </a:lnTo>
                  <a:lnTo>
                    <a:pt x="6998" y="1792"/>
                  </a:lnTo>
                  <a:lnTo>
                    <a:pt x="6694" y="1488"/>
                  </a:lnTo>
                  <a:lnTo>
                    <a:pt x="6390" y="1217"/>
                  </a:lnTo>
                  <a:lnTo>
                    <a:pt x="6018" y="947"/>
                  </a:lnTo>
                  <a:lnTo>
                    <a:pt x="5646" y="676"/>
                  </a:lnTo>
                  <a:lnTo>
                    <a:pt x="5240" y="440"/>
                  </a:lnTo>
                  <a:lnTo>
                    <a:pt x="4801" y="203"/>
                  </a:lnTo>
                  <a:lnTo>
                    <a:pt x="43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5631;p71">
              <a:extLst>
                <a:ext uri="{FF2B5EF4-FFF2-40B4-BE49-F238E27FC236}">
                  <a16:creationId xmlns:a16="http://schemas.microsoft.com/office/drawing/2014/main" xmlns="" id="{CF407575-CF39-4561-862C-CC97CAE3787D}"/>
                </a:ext>
              </a:extLst>
            </p:cNvPr>
            <p:cNvSpPr/>
            <p:nvPr/>
          </p:nvSpPr>
          <p:spPr>
            <a:xfrm>
              <a:off x="3572100" y="2011950"/>
              <a:ext cx="33825" cy="18600"/>
            </a:xfrm>
            <a:custGeom>
              <a:avLst/>
              <a:gdLst/>
              <a:ahLst/>
              <a:cxnLst/>
              <a:rect l="l" t="t" r="r" b="b"/>
              <a:pathLst>
                <a:path w="1353" h="744" extrusionOk="0">
                  <a:moveTo>
                    <a:pt x="507" y="0"/>
                  </a:moveTo>
                  <a:lnTo>
                    <a:pt x="338" y="34"/>
                  </a:lnTo>
                  <a:lnTo>
                    <a:pt x="203" y="102"/>
                  </a:lnTo>
                  <a:lnTo>
                    <a:pt x="68" y="169"/>
                  </a:lnTo>
                  <a:lnTo>
                    <a:pt x="0" y="237"/>
                  </a:lnTo>
                  <a:lnTo>
                    <a:pt x="0" y="305"/>
                  </a:lnTo>
                  <a:lnTo>
                    <a:pt x="34" y="338"/>
                  </a:lnTo>
                  <a:lnTo>
                    <a:pt x="135" y="338"/>
                  </a:lnTo>
                  <a:lnTo>
                    <a:pt x="406" y="372"/>
                  </a:lnTo>
                  <a:lnTo>
                    <a:pt x="609" y="440"/>
                  </a:lnTo>
                  <a:lnTo>
                    <a:pt x="710" y="474"/>
                  </a:lnTo>
                  <a:lnTo>
                    <a:pt x="778" y="474"/>
                  </a:lnTo>
                  <a:lnTo>
                    <a:pt x="980" y="541"/>
                  </a:lnTo>
                  <a:lnTo>
                    <a:pt x="1183" y="676"/>
                  </a:lnTo>
                  <a:lnTo>
                    <a:pt x="1251" y="744"/>
                  </a:lnTo>
                  <a:lnTo>
                    <a:pt x="1318" y="744"/>
                  </a:lnTo>
                  <a:lnTo>
                    <a:pt x="1352" y="676"/>
                  </a:lnTo>
                  <a:lnTo>
                    <a:pt x="1318" y="575"/>
                  </a:lnTo>
                  <a:lnTo>
                    <a:pt x="1285" y="440"/>
                  </a:lnTo>
                  <a:lnTo>
                    <a:pt x="1217" y="305"/>
                  </a:lnTo>
                  <a:lnTo>
                    <a:pt x="1082" y="169"/>
                  </a:lnTo>
                  <a:lnTo>
                    <a:pt x="947" y="68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5632;p71">
              <a:extLst>
                <a:ext uri="{FF2B5EF4-FFF2-40B4-BE49-F238E27FC236}">
                  <a16:creationId xmlns:a16="http://schemas.microsoft.com/office/drawing/2014/main" xmlns="" id="{7330D10F-B921-4775-B0B0-B8C36D0F8691}"/>
                </a:ext>
              </a:extLst>
            </p:cNvPr>
            <p:cNvSpPr/>
            <p:nvPr/>
          </p:nvSpPr>
          <p:spPr>
            <a:xfrm>
              <a:off x="3385325" y="2017025"/>
              <a:ext cx="35500" cy="13525"/>
            </a:xfrm>
            <a:custGeom>
              <a:avLst/>
              <a:gdLst/>
              <a:ahLst/>
              <a:cxnLst/>
              <a:rect l="l" t="t" r="r" b="b"/>
              <a:pathLst>
                <a:path w="1420" h="541" extrusionOk="0">
                  <a:moveTo>
                    <a:pt x="676" y="0"/>
                  </a:moveTo>
                  <a:lnTo>
                    <a:pt x="541" y="34"/>
                  </a:lnTo>
                  <a:lnTo>
                    <a:pt x="271" y="169"/>
                  </a:lnTo>
                  <a:lnTo>
                    <a:pt x="135" y="271"/>
                  </a:lnTo>
                  <a:lnTo>
                    <a:pt x="68" y="372"/>
                  </a:lnTo>
                  <a:lnTo>
                    <a:pt x="0" y="440"/>
                  </a:lnTo>
                  <a:lnTo>
                    <a:pt x="0" y="507"/>
                  </a:lnTo>
                  <a:lnTo>
                    <a:pt x="68" y="541"/>
                  </a:lnTo>
                  <a:lnTo>
                    <a:pt x="169" y="541"/>
                  </a:lnTo>
                  <a:lnTo>
                    <a:pt x="406" y="507"/>
                  </a:lnTo>
                  <a:lnTo>
                    <a:pt x="642" y="473"/>
                  </a:lnTo>
                  <a:lnTo>
                    <a:pt x="744" y="473"/>
                  </a:lnTo>
                  <a:lnTo>
                    <a:pt x="1048" y="406"/>
                  </a:lnTo>
                  <a:lnTo>
                    <a:pt x="1285" y="338"/>
                  </a:lnTo>
                  <a:lnTo>
                    <a:pt x="1386" y="338"/>
                  </a:lnTo>
                  <a:lnTo>
                    <a:pt x="1420" y="304"/>
                  </a:lnTo>
                  <a:lnTo>
                    <a:pt x="1420" y="237"/>
                  </a:lnTo>
                  <a:lnTo>
                    <a:pt x="1352" y="169"/>
                  </a:lnTo>
                  <a:lnTo>
                    <a:pt x="1217" y="102"/>
                  </a:lnTo>
                  <a:lnTo>
                    <a:pt x="1082" y="68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AC3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5633;p71">
              <a:extLst>
                <a:ext uri="{FF2B5EF4-FFF2-40B4-BE49-F238E27FC236}">
                  <a16:creationId xmlns:a16="http://schemas.microsoft.com/office/drawing/2014/main" xmlns="" id="{212A8FFD-A04E-4E2D-8705-2DA8825F790E}"/>
                </a:ext>
              </a:extLst>
            </p:cNvPr>
            <p:cNvSpPr/>
            <p:nvPr/>
          </p:nvSpPr>
          <p:spPr>
            <a:xfrm>
              <a:off x="3385325" y="2017025"/>
              <a:ext cx="35500" cy="13525"/>
            </a:xfrm>
            <a:custGeom>
              <a:avLst/>
              <a:gdLst/>
              <a:ahLst/>
              <a:cxnLst/>
              <a:rect l="l" t="t" r="r" b="b"/>
              <a:pathLst>
                <a:path w="1420" h="541" fill="none" extrusionOk="0">
                  <a:moveTo>
                    <a:pt x="0" y="507"/>
                  </a:moveTo>
                  <a:lnTo>
                    <a:pt x="0" y="507"/>
                  </a:lnTo>
                  <a:lnTo>
                    <a:pt x="68" y="541"/>
                  </a:lnTo>
                  <a:lnTo>
                    <a:pt x="169" y="541"/>
                  </a:lnTo>
                  <a:lnTo>
                    <a:pt x="406" y="507"/>
                  </a:lnTo>
                  <a:lnTo>
                    <a:pt x="406" y="507"/>
                  </a:lnTo>
                  <a:lnTo>
                    <a:pt x="642" y="473"/>
                  </a:lnTo>
                  <a:lnTo>
                    <a:pt x="642" y="473"/>
                  </a:lnTo>
                  <a:lnTo>
                    <a:pt x="744" y="473"/>
                  </a:lnTo>
                  <a:lnTo>
                    <a:pt x="744" y="473"/>
                  </a:lnTo>
                  <a:lnTo>
                    <a:pt x="1048" y="406"/>
                  </a:lnTo>
                  <a:lnTo>
                    <a:pt x="1048" y="406"/>
                  </a:lnTo>
                  <a:lnTo>
                    <a:pt x="1285" y="338"/>
                  </a:lnTo>
                  <a:lnTo>
                    <a:pt x="1386" y="338"/>
                  </a:lnTo>
                  <a:lnTo>
                    <a:pt x="1420" y="304"/>
                  </a:lnTo>
                  <a:lnTo>
                    <a:pt x="1420" y="304"/>
                  </a:lnTo>
                  <a:lnTo>
                    <a:pt x="1420" y="237"/>
                  </a:lnTo>
                  <a:lnTo>
                    <a:pt x="1352" y="169"/>
                  </a:lnTo>
                  <a:lnTo>
                    <a:pt x="1217" y="102"/>
                  </a:lnTo>
                  <a:lnTo>
                    <a:pt x="1082" y="68"/>
                  </a:lnTo>
                  <a:lnTo>
                    <a:pt x="1082" y="68"/>
                  </a:lnTo>
                  <a:lnTo>
                    <a:pt x="812" y="0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541" y="34"/>
                  </a:lnTo>
                  <a:lnTo>
                    <a:pt x="541" y="34"/>
                  </a:lnTo>
                  <a:lnTo>
                    <a:pt x="271" y="169"/>
                  </a:lnTo>
                  <a:lnTo>
                    <a:pt x="271" y="169"/>
                  </a:lnTo>
                  <a:lnTo>
                    <a:pt x="135" y="271"/>
                  </a:lnTo>
                  <a:lnTo>
                    <a:pt x="68" y="372"/>
                  </a:lnTo>
                  <a:lnTo>
                    <a:pt x="0" y="440"/>
                  </a:lnTo>
                  <a:lnTo>
                    <a:pt x="0" y="5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5634;p71">
              <a:extLst>
                <a:ext uri="{FF2B5EF4-FFF2-40B4-BE49-F238E27FC236}">
                  <a16:creationId xmlns:a16="http://schemas.microsoft.com/office/drawing/2014/main" xmlns="" id="{EA667D8B-F32B-41CD-8AE2-EA1A80910E84}"/>
                </a:ext>
              </a:extLst>
            </p:cNvPr>
            <p:cNvSpPr/>
            <p:nvPr/>
          </p:nvSpPr>
          <p:spPr>
            <a:xfrm>
              <a:off x="3092075" y="1786300"/>
              <a:ext cx="604275" cy="345675"/>
            </a:xfrm>
            <a:custGeom>
              <a:avLst/>
              <a:gdLst/>
              <a:ahLst/>
              <a:cxnLst/>
              <a:rect l="l" t="t" r="r" b="b"/>
              <a:pathLst>
                <a:path w="24171" h="13827" extrusionOk="0">
                  <a:moveTo>
                    <a:pt x="11291" y="1"/>
                  </a:moveTo>
                  <a:lnTo>
                    <a:pt x="10175" y="34"/>
                  </a:lnTo>
                  <a:lnTo>
                    <a:pt x="9127" y="102"/>
                  </a:lnTo>
                  <a:lnTo>
                    <a:pt x="8181" y="170"/>
                  </a:lnTo>
                  <a:lnTo>
                    <a:pt x="7336" y="271"/>
                  </a:lnTo>
                  <a:lnTo>
                    <a:pt x="6626" y="372"/>
                  </a:lnTo>
                  <a:lnTo>
                    <a:pt x="6017" y="474"/>
                  </a:lnTo>
                  <a:lnTo>
                    <a:pt x="5375" y="643"/>
                  </a:lnTo>
                  <a:lnTo>
                    <a:pt x="4800" y="812"/>
                  </a:lnTo>
                  <a:lnTo>
                    <a:pt x="4226" y="1015"/>
                  </a:lnTo>
                  <a:lnTo>
                    <a:pt x="3685" y="1285"/>
                  </a:lnTo>
                  <a:lnTo>
                    <a:pt x="3144" y="1556"/>
                  </a:lnTo>
                  <a:lnTo>
                    <a:pt x="2671" y="1860"/>
                  </a:lnTo>
                  <a:lnTo>
                    <a:pt x="2197" y="2198"/>
                  </a:lnTo>
                  <a:lnTo>
                    <a:pt x="1792" y="2570"/>
                  </a:lnTo>
                  <a:lnTo>
                    <a:pt x="1386" y="2975"/>
                  </a:lnTo>
                  <a:lnTo>
                    <a:pt x="1048" y="3415"/>
                  </a:lnTo>
                  <a:lnTo>
                    <a:pt x="778" y="3888"/>
                  </a:lnTo>
                  <a:lnTo>
                    <a:pt x="507" y="4429"/>
                  </a:lnTo>
                  <a:lnTo>
                    <a:pt x="304" y="4970"/>
                  </a:lnTo>
                  <a:lnTo>
                    <a:pt x="169" y="5544"/>
                  </a:lnTo>
                  <a:lnTo>
                    <a:pt x="68" y="6153"/>
                  </a:lnTo>
                  <a:lnTo>
                    <a:pt x="34" y="6795"/>
                  </a:lnTo>
                  <a:lnTo>
                    <a:pt x="0" y="7437"/>
                  </a:lnTo>
                  <a:lnTo>
                    <a:pt x="0" y="8722"/>
                  </a:lnTo>
                  <a:lnTo>
                    <a:pt x="34" y="9905"/>
                  </a:lnTo>
                  <a:lnTo>
                    <a:pt x="169" y="10953"/>
                  </a:lnTo>
                  <a:lnTo>
                    <a:pt x="270" y="11426"/>
                  </a:lnTo>
                  <a:lnTo>
                    <a:pt x="338" y="11832"/>
                  </a:lnTo>
                  <a:lnTo>
                    <a:pt x="473" y="12136"/>
                  </a:lnTo>
                  <a:lnTo>
                    <a:pt x="575" y="12407"/>
                  </a:lnTo>
                  <a:lnTo>
                    <a:pt x="710" y="12576"/>
                  </a:lnTo>
                  <a:lnTo>
                    <a:pt x="778" y="12610"/>
                  </a:lnTo>
                  <a:lnTo>
                    <a:pt x="845" y="12643"/>
                  </a:lnTo>
                  <a:lnTo>
                    <a:pt x="947" y="12643"/>
                  </a:lnTo>
                  <a:lnTo>
                    <a:pt x="1014" y="12610"/>
                  </a:lnTo>
                  <a:lnTo>
                    <a:pt x="1082" y="12576"/>
                  </a:lnTo>
                  <a:lnTo>
                    <a:pt x="1183" y="12508"/>
                  </a:lnTo>
                  <a:lnTo>
                    <a:pt x="1352" y="12339"/>
                  </a:lnTo>
                  <a:lnTo>
                    <a:pt x="1555" y="12204"/>
                  </a:lnTo>
                  <a:lnTo>
                    <a:pt x="1758" y="12102"/>
                  </a:lnTo>
                  <a:lnTo>
                    <a:pt x="1994" y="12035"/>
                  </a:lnTo>
                  <a:lnTo>
                    <a:pt x="2231" y="12001"/>
                  </a:lnTo>
                  <a:lnTo>
                    <a:pt x="2941" y="12001"/>
                  </a:lnTo>
                  <a:lnTo>
                    <a:pt x="3347" y="12069"/>
                  </a:lnTo>
                  <a:lnTo>
                    <a:pt x="3685" y="12170"/>
                  </a:lnTo>
                  <a:lnTo>
                    <a:pt x="4023" y="12271"/>
                  </a:lnTo>
                  <a:lnTo>
                    <a:pt x="4192" y="12474"/>
                  </a:lnTo>
                  <a:lnTo>
                    <a:pt x="4395" y="12711"/>
                  </a:lnTo>
                  <a:lnTo>
                    <a:pt x="4631" y="12948"/>
                  </a:lnTo>
                  <a:lnTo>
                    <a:pt x="4969" y="13218"/>
                  </a:lnTo>
                  <a:lnTo>
                    <a:pt x="5307" y="13488"/>
                  </a:lnTo>
                  <a:lnTo>
                    <a:pt x="5679" y="13691"/>
                  </a:lnTo>
                  <a:lnTo>
                    <a:pt x="5882" y="13759"/>
                  </a:lnTo>
                  <a:lnTo>
                    <a:pt x="6085" y="13793"/>
                  </a:lnTo>
                  <a:lnTo>
                    <a:pt x="6288" y="13826"/>
                  </a:lnTo>
                  <a:lnTo>
                    <a:pt x="6457" y="13793"/>
                  </a:lnTo>
                  <a:lnTo>
                    <a:pt x="6660" y="13725"/>
                  </a:lnTo>
                  <a:lnTo>
                    <a:pt x="6795" y="13624"/>
                  </a:lnTo>
                  <a:lnTo>
                    <a:pt x="6964" y="13488"/>
                  </a:lnTo>
                  <a:lnTo>
                    <a:pt x="7099" y="13353"/>
                  </a:lnTo>
                  <a:lnTo>
                    <a:pt x="7302" y="13015"/>
                  </a:lnTo>
                  <a:lnTo>
                    <a:pt x="7505" y="12677"/>
                  </a:lnTo>
                  <a:lnTo>
                    <a:pt x="7606" y="12373"/>
                  </a:lnTo>
                  <a:lnTo>
                    <a:pt x="7741" y="12069"/>
                  </a:lnTo>
                  <a:lnTo>
                    <a:pt x="8181" y="11933"/>
                  </a:lnTo>
                  <a:lnTo>
                    <a:pt x="8620" y="11798"/>
                  </a:lnTo>
                  <a:lnTo>
                    <a:pt x="9093" y="11629"/>
                  </a:lnTo>
                  <a:lnTo>
                    <a:pt x="9533" y="11393"/>
                  </a:lnTo>
                  <a:lnTo>
                    <a:pt x="9939" y="11156"/>
                  </a:lnTo>
                  <a:lnTo>
                    <a:pt x="10378" y="10886"/>
                  </a:lnTo>
                  <a:lnTo>
                    <a:pt x="10784" y="10581"/>
                  </a:lnTo>
                  <a:lnTo>
                    <a:pt x="11189" y="10277"/>
                  </a:lnTo>
                  <a:lnTo>
                    <a:pt x="11967" y="9601"/>
                  </a:lnTo>
                  <a:lnTo>
                    <a:pt x="12711" y="8857"/>
                  </a:lnTo>
                  <a:lnTo>
                    <a:pt x="13420" y="8080"/>
                  </a:lnTo>
                  <a:lnTo>
                    <a:pt x="14063" y="7336"/>
                  </a:lnTo>
                  <a:lnTo>
                    <a:pt x="14637" y="6559"/>
                  </a:lnTo>
                  <a:lnTo>
                    <a:pt x="15144" y="5815"/>
                  </a:lnTo>
                  <a:lnTo>
                    <a:pt x="15584" y="5139"/>
                  </a:lnTo>
                  <a:lnTo>
                    <a:pt x="15990" y="4530"/>
                  </a:lnTo>
                  <a:lnTo>
                    <a:pt x="16497" y="3651"/>
                  </a:lnTo>
                  <a:lnTo>
                    <a:pt x="16699" y="3313"/>
                  </a:lnTo>
                  <a:lnTo>
                    <a:pt x="17207" y="3550"/>
                  </a:lnTo>
                  <a:lnTo>
                    <a:pt x="17680" y="3820"/>
                  </a:lnTo>
                  <a:lnTo>
                    <a:pt x="18119" y="4091"/>
                  </a:lnTo>
                  <a:lnTo>
                    <a:pt x="18525" y="4361"/>
                  </a:lnTo>
                  <a:lnTo>
                    <a:pt x="18897" y="4666"/>
                  </a:lnTo>
                  <a:lnTo>
                    <a:pt x="19235" y="4970"/>
                  </a:lnTo>
                  <a:lnTo>
                    <a:pt x="19539" y="5308"/>
                  </a:lnTo>
                  <a:lnTo>
                    <a:pt x="19810" y="5646"/>
                  </a:lnTo>
                  <a:lnTo>
                    <a:pt x="20046" y="5984"/>
                  </a:lnTo>
                  <a:lnTo>
                    <a:pt x="20283" y="6322"/>
                  </a:lnTo>
                  <a:lnTo>
                    <a:pt x="20486" y="6660"/>
                  </a:lnTo>
                  <a:lnTo>
                    <a:pt x="20655" y="7032"/>
                  </a:lnTo>
                  <a:lnTo>
                    <a:pt x="20925" y="7708"/>
                  </a:lnTo>
                  <a:lnTo>
                    <a:pt x="21128" y="8384"/>
                  </a:lnTo>
                  <a:lnTo>
                    <a:pt x="21263" y="9060"/>
                  </a:lnTo>
                  <a:lnTo>
                    <a:pt x="21365" y="9669"/>
                  </a:lnTo>
                  <a:lnTo>
                    <a:pt x="21398" y="10209"/>
                  </a:lnTo>
                  <a:lnTo>
                    <a:pt x="21398" y="10716"/>
                  </a:lnTo>
                  <a:lnTo>
                    <a:pt x="21365" y="11426"/>
                  </a:lnTo>
                  <a:lnTo>
                    <a:pt x="21331" y="11663"/>
                  </a:lnTo>
                  <a:lnTo>
                    <a:pt x="21669" y="11562"/>
                  </a:lnTo>
                  <a:lnTo>
                    <a:pt x="22007" y="11393"/>
                  </a:lnTo>
                  <a:lnTo>
                    <a:pt x="22277" y="11224"/>
                  </a:lnTo>
                  <a:lnTo>
                    <a:pt x="22581" y="10987"/>
                  </a:lnTo>
                  <a:lnTo>
                    <a:pt x="22818" y="10784"/>
                  </a:lnTo>
                  <a:lnTo>
                    <a:pt x="23055" y="10514"/>
                  </a:lnTo>
                  <a:lnTo>
                    <a:pt x="23258" y="10243"/>
                  </a:lnTo>
                  <a:lnTo>
                    <a:pt x="23427" y="9973"/>
                  </a:lnTo>
                  <a:lnTo>
                    <a:pt x="23596" y="9635"/>
                  </a:lnTo>
                  <a:lnTo>
                    <a:pt x="23731" y="9331"/>
                  </a:lnTo>
                  <a:lnTo>
                    <a:pt x="23866" y="8992"/>
                  </a:lnTo>
                  <a:lnTo>
                    <a:pt x="23967" y="8654"/>
                  </a:lnTo>
                  <a:lnTo>
                    <a:pt x="24035" y="8283"/>
                  </a:lnTo>
                  <a:lnTo>
                    <a:pt x="24103" y="7911"/>
                  </a:lnTo>
                  <a:lnTo>
                    <a:pt x="24170" y="7167"/>
                  </a:lnTo>
                  <a:lnTo>
                    <a:pt x="24136" y="6423"/>
                  </a:lnTo>
                  <a:lnTo>
                    <a:pt x="24069" y="5646"/>
                  </a:lnTo>
                  <a:lnTo>
                    <a:pt x="23934" y="4902"/>
                  </a:lnTo>
                  <a:lnTo>
                    <a:pt x="23697" y="4192"/>
                  </a:lnTo>
                  <a:lnTo>
                    <a:pt x="23427" y="3516"/>
                  </a:lnTo>
                  <a:lnTo>
                    <a:pt x="23122" y="2874"/>
                  </a:lnTo>
                  <a:lnTo>
                    <a:pt x="22920" y="2603"/>
                  </a:lnTo>
                  <a:lnTo>
                    <a:pt x="22751" y="2333"/>
                  </a:lnTo>
                  <a:lnTo>
                    <a:pt x="22514" y="2063"/>
                  </a:lnTo>
                  <a:lnTo>
                    <a:pt x="22311" y="1860"/>
                  </a:lnTo>
                  <a:lnTo>
                    <a:pt x="22074" y="1623"/>
                  </a:lnTo>
                  <a:lnTo>
                    <a:pt x="21770" y="1454"/>
                  </a:lnTo>
                  <a:lnTo>
                    <a:pt x="21466" y="1251"/>
                  </a:lnTo>
                  <a:lnTo>
                    <a:pt x="21094" y="1116"/>
                  </a:lnTo>
                  <a:lnTo>
                    <a:pt x="20688" y="947"/>
                  </a:lnTo>
                  <a:lnTo>
                    <a:pt x="20249" y="812"/>
                  </a:lnTo>
                  <a:lnTo>
                    <a:pt x="19336" y="575"/>
                  </a:lnTo>
                  <a:lnTo>
                    <a:pt x="18288" y="372"/>
                  </a:lnTo>
                  <a:lnTo>
                    <a:pt x="17173" y="237"/>
                  </a:lnTo>
                  <a:lnTo>
                    <a:pt x="16023" y="102"/>
                  </a:lnTo>
                  <a:lnTo>
                    <a:pt x="14840" y="34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rgbClr val="B3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5635;p71">
              <a:extLst>
                <a:ext uri="{FF2B5EF4-FFF2-40B4-BE49-F238E27FC236}">
                  <a16:creationId xmlns:a16="http://schemas.microsoft.com/office/drawing/2014/main" xmlns="" id="{B9AF6978-6BA0-4DEC-850F-9B3D3429FD9F}"/>
                </a:ext>
              </a:extLst>
            </p:cNvPr>
            <p:cNvSpPr/>
            <p:nvPr/>
          </p:nvSpPr>
          <p:spPr>
            <a:xfrm>
              <a:off x="3092075" y="1786300"/>
              <a:ext cx="604275" cy="345675"/>
            </a:xfrm>
            <a:custGeom>
              <a:avLst/>
              <a:gdLst/>
              <a:ahLst/>
              <a:cxnLst/>
              <a:rect l="l" t="t" r="r" b="b"/>
              <a:pathLst>
                <a:path w="24171" h="13827" fill="none" extrusionOk="0">
                  <a:moveTo>
                    <a:pt x="16699" y="3313"/>
                  </a:moveTo>
                  <a:lnTo>
                    <a:pt x="16699" y="3313"/>
                  </a:lnTo>
                  <a:lnTo>
                    <a:pt x="16497" y="3651"/>
                  </a:lnTo>
                  <a:lnTo>
                    <a:pt x="15990" y="4530"/>
                  </a:lnTo>
                  <a:lnTo>
                    <a:pt x="15584" y="5139"/>
                  </a:lnTo>
                  <a:lnTo>
                    <a:pt x="15144" y="5815"/>
                  </a:lnTo>
                  <a:lnTo>
                    <a:pt x="14637" y="6559"/>
                  </a:lnTo>
                  <a:lnTo>
                    <a:pt x="14063" y="7336"/>
                  </a:lnTo>
                  <a:lnTo>
                    <a:pt x="13420" y="8080"/>
                  </a:lnTo>
                  <a:lnTo>
                    <a:pt x="12711" y="8857"/>
                  </a:lnTo>
                  <a:lnTo>
                    <a:pt x="11967" y="9601"/>
                  </a:lnTo>
                  <a:lnTo>
                    <a:pt x="11189" y="10277"/>
                  </a:lnTo>
                  <a:lnTo>
                    <a:pt x="10784" y="10581"/>
                  </a:lnTo>
                  <a:lnTo>
                    <a:pt x="10378" y="10886"/>
                  </a:lnTo>
                  <a:lnTo>
                    <a:pt x="9939" y="11156"/>
                  </a:lnTo>
                  <a:lnTo>
                    <a:pt x="9533" y="11393"/>
                  </a:lnTo>
                  <a:lnTo>
                    <a:pt x="9093" y="11629"/>
                  </a:lnTo>
                  <a:lnTo>
                    <a:pt x="8620" y="11798"/>
                  </a:lnTo>
                  <a:lnTo>
                    <a:pt x="8181" y="11933"/>
                  </a:lnTo>
                  <a:lnTo>
                    <a:pt x="7741" y="12069"/>
                  </a:lnTo>
                  <a:lnTo>
                    <a:pt x="7741" y="12069"/>
                  </a:lnTo>
                  <a:lnTo>
                    <a:pt x="7606" y="12373"/>
                  </a:lnTo>
                  <a:lnTo>
                    <a:pt x="7505" y="12677"/>
                  </a:lnTo>
                  <a:lnTo>
                    <a:pt x="7302" y="13015"/>
                  </a:lnTo>
                  <a:lnTo>
                    <a:pt x="7099" y="13353"/>
                  </a:lnTo>
                  <a:lnTo>
                    <a:pt x="6964" y="13488"/>
                  </a:lnTo>
                  <a:lnTo>
                    <a:pt x="6795" y="13624"/>
                  </a:lnTo>
                  <a:lnTo>
                    <a:pt x="6660" y="13725"/>
                  </a:lnTo>
                  <a:lnTo>
                    <a:pt x="6457" y="13793"/>
                  </a:lnTo>
                  <a:lnTo>
                    <a:pt x="6288" y="13826"/>
                  </a:lnTo>
                  <a:lnTo>
                    <a:pt x="6085" y="13793"/>
                  </a:lnTo>
                  <a:lnTo>
                    <a:pt x="6085" y="13793"/>
                  </a:lnTo>
                  <a:lnTo>
                    <a:pt x="5882" y="13759"/>
                  </a:lnTo>
                  <a:lnTo>
                    <a:pt x="5679" y="13691"/>
                  </a:lnTo>
                  <a:lnTo>
                    <a:pt x="5307" y="13488"/>
                  </a:lnTo>
                  <a:lnTo>
                    <a:pt x="4969" y="13218"/>
                  </a:lnTo>
                  <a:lnTo>
                    <a:pt x="4631" y="12948"/>
                  </a:lnTo>
                  <a:lnTo>
                    <a:pt x="4395" y="12711"/>
                  </a:lnTo>
                  <a:lnTo>
                    <a:pt x="4192" y="12474"/>
                  </a:lnTo>
                  <a:lnTo>
                    <a:pt x="4023" y="12271"/>
                  </a:lnTo>
                  <a:lnTo>
                    <a:pt x="4023" y="12271"/>
                  </a:lnTo>
                  <a:lnTo>
                    <a:pt x="3685" y="12170"/>
                  </a:lnTo>
                  <a:lnTo>
                    <a:pt x="3347" y="12069"/>
                  </a:lnTo>
                  <a:lnTo>
                    <a:pt x="2941" y="12001"/>
                  </a:lnTo>
                  <a:lnTo>
                    <a:pt x="2468" y="12001"/>
                  </a:lnTo>
                  <a:lnTo>
                    <a:pt x="2231" y="12001"/>
                  </a:lnTo>
                  <a:lnTo>
                    <a:pt x="1994" y="12035"/>
                  </a:lnTo>
                  <a:lnTo>
                    <a:pt x="1758" y="12102"/>
                  </a:lnTo>
                  <a:lnTo>
                    <a:pt x="1555" y="12204"/>
                  </a:lnTo>
                  <a:lnTo>
                    <a:pt x="1352" y="12339"/>
                  </a:lnTo>
                  <a:lnTo>
                    <a:pt x="1183" y="12508"/>
                  </a:lnTo>
                  <a:lnTo>
                    <a:pt x="1183" y="12508"/>
                  </a:lnTo>
                  <a:lnTo>
                    <a:pt x="1082" y="12576"/>
                  </a:lnTo>
                  <a:lnTo>
                    <a:pt x="1014" y="12610"/>
                  </a:lnTo>
                  <a:lnTo>
                    <a:pt x="947" y="12643"/>
                  </a:lnTo>
                  <a:lnTo>
                    <a:pt x="845" y="12643"/>
                  </a:lnTo>
                  <a:lnTo>
                    <a:pt x="778" y="12610"/>
                  </a:lnTo>
                  <a:lnTo>
                    <a:pt x="710" y="12576"/>
                  </a:lnTo>
                  <a:lnTo>
                    <a:pt x="575" y="12407"/>
                  </a:lnTo>
                  <a:lnTo>
                    <a:pt x="473" y="12136"/>
                  </a:lnTo>
                  <a:lnTo>
                    <a:pt x="338" y="11832"/>
                  </a:lnTo>
                  <a:lnTo>
                    <a:pt x="270" y="11426"/>
                  </a:lnTo>
                  <a:lnTo>
                    <a:pt x="169" y="10953"/>
                  </a:lnTo>
                  <a:lnTo>
                    <a:pt x="34" y="9905"/>
                  </a:lnTo>
                  <a:lnTo>
                    <a:pt x="0" y="8722"/>
                  </a:lnTo>
                  <a:lnTo>
                    <a:pt x="0" y="7437"/>
                  </a:lnTo>
                  <a:lnTo>
                    <a:pt x="34" y="6795"/>
                  </a:lnTo>
                  <a:lnTo>
                    <a:pt x="68" y="6153"/>
                  </a:lnTo>
                  <a:lnTo>
                    <a:pt x="68" y="6153"/>
                  </a:lnTo>
                  <a:lnTo>
                    <a:pt x="169" y="5544"/>
                  </a:lnTo>
                  <a:lnTo>
                    <a:pt x="304" y="4970"/>
                  </a:lnTo>
                  <a:lnTo>
                    <a:pt x="507" y="4429"/>
                  </a:lnTo>
                  <a:lnTo>
                    <a:pt x="778" y="3888"/>
                  </a:lnTo>
                  <a:lnTo>
                    <a:pt x="1048" y="3415"/>
                  </a:lnTo>
                  <a:lnTo>
                    <a:pt x="1386" y="2975"/>
                  </a:lnTo>
                  <a:lnTo>
                    <a:pt x="1792" y="2570"/>
                  </a:lnTo>
                  <a:lnTo>
                    <a:pt x="2197" y="2198"/>
                  </a:lnTo>
                  <a:lnTo>
                    <a:pt x="2671" y="1860"/>
                  </a:lnTo>
                  <a:lnTo>
                    <a:pt x="3144" y="1556"/>
                  </a:lnTo>
                  <a:lnTo>
                    <a:pt x="3685" y="1285"/>
                  </a:lnTo>
                  <a:lnTo>
                    <a:pt x="4226" y="1015"/>
                  </a:lnTo>
                  <a:lnTo>
                    <a:pt x="4800" y="812"/>
                  </a:lnTo>
                  <a:lnTo>
                    <a:pt x="5375" y="643"/>
                  </a:lnTo>
                  <a:lnTo>
                    <a:pt x="6017" y="474"/>
                  </a:lnTo>
                  <a:lnTo>
                    <a:pt x="6626" y="372"/>
                  </a:lnTo>
                  <a:lnTo>
                    <a:pt x="6626" y="372"/>
                  </a:lnTo>
                  <a:lnTo>
                    <a:pt x="7336" y="271"/>
                  </a:lnTo>
                  <a:lnTo>
                    <a:pt x="8181" y="170"/>
                  </a:lnTo>
                  <a:lnTo>
                    <a:pt x="9127" y="102"/>
                  </a:lnTo>
                  <a:lnTo>
                    <a:pt x="10175" y="34"/>
                  </a:lnTo>
                  <a:lnTo>
                    <a:pt x="11291" y="1"/>
                  </a:lnTo>
                  <a:lnTo>
                    <a:pt x="12440" y="1"/>
                  </a:lnTo>
                  <a:lnTo>
                    <a:pt x="13623" y="1"/>
                  </a:lnTo>
                  <a:lnTo>
                    <a:pt x="14840" y="34"/>
                  </a:lnTo>
                  <a:lnTo>
                    <a:pt x="16023" y="102"/>
                  </a:lnTo>
                  <a:lnTo>
                    <a:pt x="17173" y="237"/>
                  </a:lnTo>
                  <a:lnTo>
                    <a:pt x="18288" y="372"/>
                  </a:lnTo>
                  <a:lnTo>
                    <a:pt x="19336" y="575"/>
                  </a:lnTo>
                  <a:lnTo>
                    <a:pt x="20249" y="812"/>
                  </a:lnTo>
                  <a:lnTo>
                    <a:pt x="20688" y="947"/>
                  </a:lnTo>
                  <a:lnTo>
                    <a:pt x="21094" y="1116"/>
                  </a:lnTo>
                  <a:lnTo>
                    <a:pt x="21466" y="1251"/>
                  </a:lnTo>
                  <a:lnTo>
                    <a:pt x="21770" y="1454"/>
                  </a:lnTo>
                  <a:lnTo>
                    <a:pt x="22074" y="1623"/>
                  </a:lnTo>
                  <a:lnTo>
                    <a:pt x="22311" y="1860"/>
                  </a:lnTo>
                  <a:lnTo>
                    <a:pt x="22311" y="1860"/>
                  </a:lnTo>
                  <a:lnTo>
                    <a:pt x="22514" y="2063"/>
                  </a:lnTo>
                  <a:lnTo>
                    <a:pt x="22751" y="2333"/>
                  </a:lnTo>
                  <a:lnTo>
                    <a:pt x="22920" y="2603"/>
                  </a:lnTo>
                  <a:lnTo>
                    <a:pt x="23122" y="2874"/>
                  </a:lnTo>
                  <a:lnTo>
                    <a:pt x="23427" y="3516"/>
                  </a:lnTo>
                  <a:lnTo>
                    <a:pt x="23697" y="4192"/>
                  </a:lnTo>
                  <a:lnTo>
                    <a:pt x="23934" y="4902"/>
                  </a:lnTo>
                  <a:lnTo>
                    <a:pt x="24069" y="5646"/>
                  </a:lnTo>
                  <a:lnTo>
                    <a:pt x="24136" y="6423"/>
                  </a:lnTo>
                  <a:lnTo>
                    <a:pt x="24170" y="7167"/>
                  </a:lnTo>
                  <a:lnTo>
                    <a:pt x="24103" y="7911"/>
                  </a:lnTo>
                  <a:lnTo>
                    <a:pt x="24035" y="8283"/>
                  </a:lnTo>
                  <a:lnTo>
                    <a:pt x="23967" y="8654"/>
                  </a:lnTo>
                  <a:lnTo>
                    <a:pt x="23866" y="8992"/>
                  </a:lnTo>
                  <a:lnTo>
                    <a:pt x="23731" y="9331"/>
                  </a:lnTo>
                  <a:lnTo>
                    <a:pt x="23596" y="9635"/>
                  </a:lnTo>
                  <a:lnTo>
                    <a:pt x="23427" y="9973"/>
                  </a:lnTo>
                  <a:lnTo>
                    <a:pt x="23258" y="10243"/>
                  </a:lnTo>
                  <a:lnTo>
                    <a:pt x="23055" y="10514"/>
                  </a:lnTo>
                  <a:lnTo>
                    <a:pt x="22818" y="10784"/>
                  </a:lnTo>
                  <a:lnTo>
                    <a:pt x="22581" y="10987"/>
                  </a:lnTo>
                  <a:lnTo>
                    <a:pt x="22277" y="11224"/>
                  </a:lnTo>
                  <a:lnTo>
                    <a:pt x="22007" y="11393"/>
                  </a:lnTo>
                  <a:lnTo>
                    <a:pt x="21669" y="11562"/>
                  </a:lnTo>
                  <a:lnTo>
                    <a:pt x="21331" y="11663"/>
                  </a:lnTo>
                  <a:lnTo>
                    <a:pt x="21331" y="11663"/>
                  </a:lnTo>
                  <a:lnTo>
                    <a:pt x="21365" y="11426"/>
                  </a:lnTo>
                  <a:lnTo>
                    <a:pt x="21398" y="10716"/>
                  </a:lnTo>
                  <a:lnTo>
                    <a:pt x="21398" y="10209"/>
                  </a:lnTo>
                  <a:lnTo>
                    <a:pt x="21365" y="9669"/>
                  </a:lnTo>
                  <a:lnTo>
                    <a:pt x="21263" y="9060"/>
                  </a:lnTo>
                  <a:lnTo>
                    <a:pt x="21128" y="8384"/>
                  </a:lnTo>
                  <a:lnTo>
                    <a:pt x="20925" y="7708"/>
                  </a:lnTo>
                  <a:lnTo>
                    <a:pt x="20655" y="7032"/>
                  </a:lnTo>
                  <a:lnTo>
                    <a:pt x="20486" y="6660"/>
                  </a:lnTo>
                  <a:lnTo>
                    <a:pt x="20283" y="6322"/>
                  </a:lnTo>
                  <a:lnTo>
                    <a:pt x="20046" y="5984"/>
                  </a:lnTo>
                  <a:lnTo>
                    <a:pt x="19810" y="5646"/>
                  </a:lnTo>
                  <a:lnTo>
                    <a:pt x="19539" y="5308"/>
                  </a:lnTo>
                  <a:lnTo>
                    <a:pt x="19235" y="4970"/>
                  </a:lnTo>
                  <a:lnTo>
                    <a:pt x="18897" y="4666"/>
                  </a:lnTo>
                  <a:lnTo>
                    <a:pt x="18525" y="4361"/>
                  </a:lnTo>
                  <a:lnTo>
                    <a:pt x="18119" y="4091"/>
                  </a:lnTo>
                  <a:lnTo>
                    <a:pt x="17680" y="3820"/>
                  </a:lnTo>
                  <a:lnTo>
                    <a:pt x="17207" y="3550"/>
                  </a:lnTo>
                  <a:lnTo>
                    <a:pt x="16699" y="33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5636;p71">
              <a:extLst>
                <a:ext uri="{FF2B5EF4-FFF2-40B4-BE49-F238E27FC236}">
                  <a16:creationId xmlns:a16="http://schemas.microsoft.com/office/drawing/2014/main" xmlns="" id="{9695DF44-48A7-44AD-B2AC-4D703BF4E126}"/>
                </a:ext>
              </a:extLst>
            </p:cNvPr>
            <p:cNvSpPr/>
            <p:nvPr/>
          </p:nvSpPr>
          <p:spPr>
            <a:xfrm>
              <a:off x="3092900" y="1946875"/>
              <a:ext cx="572175" cy="109050"/>
            </a:xfrm>
            <a:custGeom>
              <a:avLst/>
              <a:gdLst/>
              <a:ahLst/>
              <a:cxnLst/>
              <a:rect l="l" t="t" r="r" b="b"/>
              <a:pathLst>
                <a:path w="22887" h="4362" extrusionOk="0">
                  <a:moveTo>
                    <a:pt x="22785" y="4327"/>
                  </a:moveTo>
                  <a:lnTo>
                    <a:pt x="22785" y="4327"/>
                  </a:lnTo>
                  <a:lnTo>
                    <a:pt x="22751" y="4361"/>
                  </a:lnTo>
                  <a:lnTo>
                    <a:pt x="22751" y="4361"/>
                  </a:lnTo>
                  <a:lnTo>
                    <a:pt x="22751" y="4361"/>
                  </a:lnTo>
                  <a:lnTo>
                    <a:pt x="22785" y="4327"/>
                  </a:lnTo>
                  <a:close/>
                  <a:moveTo>
                    <a:pt x="22819" y="4327"/>
                  </a:moveTo>
                  <a:lnTo>
                    <a:pt x="22819" y="4327"/>
                  </a:lnTo>
                  <a:lnTo>
                    <a:pt x="22785" y="4327"/>
                  </a:lnTo>
                  <a:lnTo>
                    <a:pt x="22785" y="4327"/>
                  </a:lnTo>
                  <a:lnTo>
                    <a:pt x="22819" y="4327"/>
                  </a:lnTo>
                  <a:close/>
                  <a:moveTo>
                    <a:pt x="22819" y="4293"/>
                  </a:moveTo>
                  <a:lnTo>
                    <a:pt x="22819" y="4293"/>
                  </a:lnTo>
                  <a:lnTo>
                    <a:pt x="22819" y="4327"/>
                  </a:lnTo>
                  <a:lnTo>
                    <a:pt x="22819" y="4327"/>
                  </a:lnTo>
                  <a:lnTo>
                    <a:pt x="22819" y="4293"/>
                  </a:lnTo>
                  <a:close/>
                  <a:moveTo>
                    <a:pt x="22819" y="4293"/>
                  </a:moveTo>
                  <a:lnTo>
                    <a:pt x="22819" y="4293"/>
                  </a:lnTo>
                  <a:lnTo>
                    <a:pt x="22819" y="4293"/>
                  </a:lnTo>
                  <a:lnTo>
                    <a:pt x="22819" y="4293"/>
                  </a:lnTo>
                  <a:lnTo>
                    <a:pt x="22819" y="4293"/>
                  </a:lnTo>
                  <a:close/>
                  <a:moveTo>
                    <a:pt x="22853" y="4293"/>
                  </a:moveTo>
                  <a:lnTo>
                    <a:pt x="22853" y="4293"/>
                  </a:lnTo>
                  <a:lnTo>
                    <a:pt x="22853" y="4293"/>
                  </a:lnTo>
                  <a:lnTo>
                    <a:pt x="22853" y="4293"/>
                  </a:lnTo>
                  <a:lnTo>
                    <a:pt x="22853" y="4293"/>
                  </a:lnTo>
                  <a:close/>
                  <a:moveTo>
                    <a:pt x="22853" y="4293"/>
                  </a:moveTo>
                  <a:lnTo>
                    <a:pt x="22853" y="4293"/>
                  </a:lnTo>
                  <a:lnTo>
                    <a:pt x="22853" y="4293"/>
                  </a:lnTo>
                  <a:lnTo>
                    <a:pt x="22853" y="4293"/>
                  </a:lnTo>
                  <a:lnTo>
                    <a:pt x="22853" y="4293"/>
                  </a:lnTo>
                  <a:close/>
                  <a:moveTo>
                    <a:pt x="22853" y="4260"/>
                  </a:moveTo>
                  <a:lnTo>
                    <a:pt x="22853" y="4260"/>
                  </a:lnTo>
                  <a:lnTo>
                    <a:pt x="22853" y="4260"/>
                  </a:lnTo>
                  <a:lnTo>
                    <a:pt x="22853" y="4260"/>
                  </a:lnTo>
                  <a:lnTo>
                    <a:pt x="22853" y="4260"/>
                  </a:lnTo>
                  <a:close/>
                  <a:moveTo>
                    <a:pt x="22887" y="4260"/>
                  </a:moveTo>
                  <a:lnTo>
                    <a:pt x="22887" y="4260"/>
                  </a:lnTo>
                  <a:lnTo>
                    <a:pt x="22853" y="4260"/>
                  </a:lnTo>
                  <a:lnTo>
                    <a:pt x="22853" y="4260"/>
                  </a:lnTo>
                  <a:lnTo>
                    <a:pt x="22887" y="4260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D9A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5637;p71">
              <a:extLst>
                <a:ext uri="{FF2B5EF4-FFF2-40B4-BE49-F238E27FC236}">
                  <a16:creationId xmlns:a16="http://schemas.microsoft.com/office/drawing/2014/main" xmlns="" id="{3577C34A-61F9-433F-BF17-50FD9C1727FD}"/>
                </a:ext>
              </a:extLst>
            </p:cNvPr>
            <p:cNvSpPr/>
            <p:nvPr/>
          </p:nvSpPr>
          <p:spPr>
            <a:xfrm>
              <a:off x="3661675" y="2055050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fill="none" extrusionOk="0">
                  <a:moveTo>
                    <a:pt x="34" y="0"/>
                  </a:moveTo>
                  <a:lnTo>
                    <a:pt x="34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5638;p71">
              <a:extLst>
                <a:ext uri="{FF2B5EF4-FFF2-40B4-BE49-F238E27FC236}">
                  <a16:creationId xmlns:a16="http://schemas.microsoft.com/office/drawing/2014/main" xmlns="" id="{E9E44924-AE31-4B92-BADE-171FC5AEF91C}"/>
                </a:ext>
              </a:extLst>
            </p:cNvPr>
            <p:cNvSpPr/>
            <p:nvPr/>
          </p:nvSpPr>
          <p:spPr>
            <a:xfrm>
              <a:off x="3662525" y="2055050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fill="none" extrusionOk="0">
                  <a:moveTo>
                    <a:pt x="34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5639;p71">
              <a:extLst>
                <a:ext uri="{FF2B5EF4-FFF2-40B4-BE49-F238E27FC236}">
                  <a16:creationId xmlns:a16="http://schemas.microsoft.com/office/drawing/2014/main" xmlns="" id="{9882D5F6-FF1F-4F24-B70C-688736DE1852}"/>
                </a:ext>
              </a:extLst>
            </p:cNvPr>
            <p:cNvSpPr/>
            <p:nvPr/>
          </p:nvSpPr>
          <p:spPr>
            <a:xfrm>
              <a:off x="3663350" y="2054200"/>
              <a:ext cx="25" cy="875"/>
            </a:xfrm>
            <a:custGeom>
              <a:avLst/>
              <a:gdLst/>
              <a:ahLst/>
              <a:cxnLst/>
              <a:rect l="l" t="t" r="r" b="b"/>
              <a:pathLst>
                <a:path w="1" h="3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5640;p71">
              <a:extLst>
                <a:ext uri="{FF2B5EF4-FFF2-40B4-BE49-F238E27FC236}">
                  <a16:creationId xmlns:a16="http://schemas.microsoft.com/office/drawing/2014/main" xmlns="" id="{7F5F8629-F0FC-4799-A089-5BD6BB0B2818}"/>
                </a:ext>
              </a:extLst>
            </p:cNvPr>
            <p:cNvSpPr/>
            <p:nvPr/>
          </p:nvSpPr>
          <p:spPr>
            <a:xfrm>
              <a:off x="3663350" y="20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5641;p71">
              <a:extLst>
                <a:ext uri="{FF2B5EF4-FFF2-40B4-BE49-F238E27FC236}">
                  <a16:creationId xmlns:a16="http://schemas.microsoft.com/office/drawing/2014/main" xmlns="" id="{9A2F0A4D-DEFE-456A-B864-B4B2BB5F13C4}"/>
                </a:ext>
              </a:extLst>
            </p:cNvPr>
            <p:cNvSpPr/>
            <p:nvPr/>
          </p:nvSpPr>
          <p:spPr>
            <a:xfrm>
              <a:off x="3664200" y="20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5642;p71">
              <a:extLst>
                <a:ext uri="{FF2B5EF4-FFF2-40B4-BE49-F238E27FC236}">
                  <a16:creationId xmlns:a16="http://schemas.microsoft.com/office/drawing/2014/main" xmlns="" id="{761F627C-8F0F-4454-8120-9E9E8368CCD8}"/>
                </a:ext>
              </a:extLst>
            </p:cNvPr>
            <p:cNvSpPr/>
            <p:nvPr/>
          </p:nvSpPr>
          <p:spPr>
            <a:xfrm>
              <a:off x="3664200" y="20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5643;p71">
              <a:extLst>
                <a:ext uri="{FF2B5EF4-FFF2-40B4-BE49-F238E27FC236}">
                  <a16:creationId xmlns:a16="http://schemas.microsoft.com/office/drawing/2014/main" xmlns="" id="{33FA9B8B-F3D3-4C88-809C-9F87636435B4}"/>
                </a:ext>
              </a:extLst>
            </p:cNvPr>
            <p:cNvSpPr/>
            <p:nvPr/>
          </p:nvSpPr>
          <p:spPr>
            <a:xfrm>
              <a:off x="3664200" y="205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5644;p71">
              <a:extLst>
                <a:ext uri="{FF2B5EF4-FFF2-40B4-BE49-F238E27FC236}">
                  <a16:creationId xmlns:a16="http://schemas.microsoft.com/office/drawing/2014/main" xmlns="" id="{A9BF2FCB-4E9D-4314-891D-93D008710429}"/>
                </a:ext>
              </a:extLst>
            </p:cNvPr>
            <p:cNvSpPr/>
            <p:nvPr/>
          </p:nvSpPr>
          <p:spPr>
            <a:xfrm>
              <a:off x="3664200" y="2053350"/>
              <a:ext cx="875" cy="25"/>
            </a:xfrm>
            <a:custGeom>
              <a:avLst/>
              <a:gdLst/>
              <a:ahLst/>
              <a:cxnLst/>
              <a:rect l="l" t="t" r="r" b="b"/>
              <a:pathLst>
                <a:path w="35" h="1" fill="none" extrusionOk="0">
                  <a:moveTo>
                    <a:pt x="35" y="1"/>
                  </a:moveTo>
                  <a:lnTo>
                    <a:pt x="3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5645;p71">
              <a:extLst>
                <a:ext uri="{FF2B5EF4-FFF2-40B4-BE49-F238E27FC236}">
                  <a16:creationId xmlns:a16="http://schemas.microsoft.com/office/drawing/2014/main" xmlns="" id="{49B66D17-28EB-4E14-9B4B-98F1B8A93198}"/>
                </a:ext>
              </a:extLst>
            </p:cNvPr>
            <p:cNvSpPr/>
            <p:nvPr/>
          </p:nvSpPr>
          <p:spPr>
            <a:xfrm>
              <a:off x="3092900" y="1946875"/>
              <a:ext cx="875" cy="1700"/>
            </a:xfrm>
            <a:custGeom>
              <a:avLst/>
              <a:gdLst/>
              <a:ahLst/>
              <a:cxnLst/>
              <a:rect l="l" t="t" r="r" b="b"/>
              <a:pathLst>
                <a:path w="35" h="68" fill="none" extrusionOk="0">
                  <a:moveTo>
                    <a:pt x="35" y="0"/>
                  </a:moveTo>
                  <a:lnTo>
                    <a:pt x="35" y="0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5646;p71">
              <a:extLst>
                <a:ext uri="{FF2B5EF4-FFF2-40B4-BE49-F238E27FC236}">
                  <a16:creationId xmlns:a16="http://schemas.microsoft.com/office/drawing/2014/main" xmlns="" id="{25493D86-85CF-4DBF-AB8F-56EBFA2827CC}"/>
                </a:ext>
              </a:extLst>
            </p:cNvPr>
            <p:cNvSpPr/>
            <p:nvPr/>
          </p:nvSpPr>
          <p:spPr>
            <a:xfrm>
              <a:off x="3632100" y="2055900"/>
              <a:ext cx="29600" cy="20300"/>
            </a:xfrm>
            <a:custGeom>
              <a:avLst/>
              <a:gdLst/>
              <a:ahLst/>
              <a:cxnLst/>
              <a:rect l="l" t="t" r="r" b="b"/>
              <a:pathLst>
                <a:path w="1184" h="812" extrusionOk="0">
                  <a:moveTo>
                    <a:pt x="1183" y="0"/>
                  </a:moveTo>
                  <a:lnTo>
                    <a:pt x="1183" y="0"/>
                  </a:lnTo>
                  <a:lnTo>
                    <a:pt x="913" y="237"/>
                  </a:lnTo>
                  <a:lnTo>
                    <a:pt x="642" y="473"/>
                  </a:lnTo>
                  <a:lnTo>
                    <a:pt x="338" y="642"/>
                  </a:lnTo>
                  <a:lnTo>
                    <a:pt x="0" y="811"/>
                  </a:lnTo>
                  <a:lnTo>
                    <a:pt x="0" y="811"/>
                  </a:lnTo>
                  <a:lnTo>
                    <a:pt x="0" y="811"/>
                  </a:lnTo>
                  <a:lnTo>
                    <a:pt x="338" y="642"/>
                  </a:lnTo>
                  <a:lnTo>
                    <a:pt x="642" y="473"/>
                  </a:lnTo>
                  <a:lnTo>
                    <a:pt x="913" y="237"/>
                  </a:lnTo>
                  <a:lnTo>
                    <a:pt x="1183" y="0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5647;p71">
              <a:extLst>
                <a:ext uri="{FF2B5EF4-FFF2-40B4-BE49-F238E27FC236}">
                  <a16:creationId xmlns:a16="http://schemas.microsoft.com/office/drawing/2014/main" xmlns="" id="{EF03B9BD-32B8-484A-AD76-0C06ECD36154}"/>
                </a:ext>
              </a:extLst>
            </p:cNvPr>
            <p:cNvSpPr/>
            <p:nvPr/>
          </p:nvSpPr>
          <p:spPr>
            <a:xfrm>
              <a:off x="3632100" y="2055900"/>
              <a:ext cx="29600" cy="20300"/>
            </a:xfrm>
            <a:custGeom>
              <a:avLst/>
              <a:gdLst/>
              <a:ahLst/>
              <a:cxnLst/>
              <a:rect l="l" t="t" r="r" b="b"/>
              <a:pathLst>
                <a:path w="1184" h="812" fill="none" extrusionOk="0">
                  <a:moveTo>
                    <a:pt x="1183" y="0"/>
                  </a:moveTo>
                  <a:lnTo>
                    <a:pt x="1183" y="0"/>
                  </a:lnTo>
                  <a:lnTo>
                    <a:pt x="913" y="237"/>
                  </a:lnTo>
                  <a:lnTo>
                    <a:pt x="642" y="473"/>
                  </a:lnTo>
                  <a:lnTo>
                    <a:pt x="338" y="642"/>
                  </a:lnTo>
                  <a:lnTo>
                    <a:pt x="0" y="811"/>
                  </a:lnTo>
                  <a:lnTo>
                    <a:pt x="0" y="811"/>
                  </a:lnTo>
                  <a:lnTo>
                    <a:pt x="0" y="811"/>
                  </a:lnTo>
                  <a:lnTo>
                    <a:pt x="338" y="642"/>
                  </a:lnTo>
                  <a:lnTo>
                    <a:pt x="642" y="473"/>
                  </a:lnTo>
                  <a:lnTo>
                    <a:pt x="913" y="237"/>
                  </a:lnTo>
                  <a:lnTo>
                    <a:pt x="1183" y="0"/>
                  </a:lnTo>
                  <a:lnTo>
                    <a:pt x="11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5648;p71">
              <a:extLst>
                <a:ext uri="{FF2B5EF4-FFF2-40B4-BE49-F238E27FC236}">
                  <a16:creationId xmlns:a16="http://schemas.microsoft.com/office/drawing/2014/main" xmlns="" id="{6A9DC787-4590-4DFC-BC7C-76CC25EEAAB7}"/>
                </a:ext>
              </a:extLst>
            </p:cNvPr>
            <p:cNvSpPr/>
            <p:nvPr/>
          </p:nvSpPr>
          <p:spPr>
            <a:xfrm>
              <a:off x="3625325" y="2076175"/>
              <a:ext cx="6800" cy="1700"/>
            </a:xfrm>
            <a:custGeom>
              <a:avLst/>
              <a:gdLst/>
              <a:ahLst/>
              <a:cxnLst/>
              <a:rect l="l" t="t" r="r" b="b"/>
              <a:pathLst>
                <a:path w="272" h="68" extrusionOk="0">
                  <a:moveTo>
                    <a:pt x="1" y="68"/>
                  </a:move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close/>
                  <a:moveTo>
                    <a:pt x="35" y="68"/>
                  </a:moveTo>
                  <a:lnTo>
                    <a:pt x="35" y="68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5" y="68"/>
                  </a:lnTo>
                  <a:close/>
                  <a:moveTo>
                    <a:pt x="35" y="68"/>
                  </a:moveTo>
                  <a:lnTo>
                    <a:pt x="35" y="68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5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271" y="0"/>
                  </a:moveTo>
                  <a:lnTo>
                    <a:pt x="271" y="0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271" y="0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96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5649;p71">
              <a:extLst>
                <a:ext uri="{FF2B5EF4-FFF2-40B4-BE49-F238E27FC236}">
                  <a16:creationId xmlns:a16="http://schemas.microsoft.com/office/drawing/2014/main" xmlns="" id="{780FCDC9-F35B-45F9-9F52-35C39BDB986A}"/>
                </a:ext>
              </a:extLst>
            </p:cNvPr>
            <p:cNvSpPr/>
            <p:nvPr/>
          </p:nvSpPr>
          <p:spPr>
            <a:xfrm>
              <a:off x="3625325" y="207787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5650;p71">
              <a:extLst>
                <a:ext uri="{FF2B5EF4-FFF2-40B4-BE49-F238E27FC236}">
                  <a16:creationId xmlns:a16="http://schemas.microsoft.com/office/drawing/2014/main" xmlns="" id="{AF7568D6-10C2-4DA1-82EA-E41314DCAF89}"/>
                </a:ext>
              </a:extLst>
            </p:cNvPr>
            <p:cNvSpPr/>
            <p:nvPr/>
          </p:nvSpPr>
          <p:spPr>
            <a:xfrm>
              <a:off x="3626175" y="207787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5651;p71">
              <a:extLst>
                <a:ext uri="{FF2B5EF4-FFF2-40B4-BE49-F238E27FC236}">
                  <a16:creationId xmlns:a16="http://schemas.microsoft.com/office/drawing/2014/main" xmlns="" id="{125818B2-1A52-47F3-8F8A-B6649870D37B}"/>
                </a:ext>
              </a:extLst>
            </p:cNvPr>
            <p:cNvSpPr/>
            <p:nvPr/>
          </p:nvSpPr>
          <p:spPr>
            <a:xfrm>
              <a:off x="3626175" y="207787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5652;p71">
              <a:extLst>
                <a:ext uri="{FF2B5EF4-FFF2-40B4-BE49-F238E27FC236}">
                  <a16:creationId xmlns:a16="http://schemas.microsoft.com/office/drawing/2014/main" xmlns="" id="{2B993940-299D-4C74-8775-727AE87038E3}"/>
                </a:ext>
              </a:extLst>
            </p:cNvPr>
            <p:cNvSpPr/>
            <p:nvPr/>
          </p:nvSpPr>
          <p:spPr>
            <a:xfrm>
              <a:off x="3627025" y="207787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5653;p71">
              <a:extLst>
                <a:ext uri="{FF2B5EF4-FFF2-40B4-BE49-F238E27FC236}">
                  <a16:creationId xmlns:a16="http://schemas.microsoft.com/office/drawing/2014/main" xmlns="" id="{B47A413C-A2FB-468B-AD06-7053CED28893}"/>
                </a:ext>
              </a:extLst>
            </p:cNvPr>
            <p:cNvSpPr/>
            <p:nvPr/>
          </p:nvSpPr>
          <p:spPr>
            <a:xfrm>
              <a:off x="3627025" y="207787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5654;p71">
              <a:extLst>
                <a:ext uri="{FF2B5EF4-FFF2-40B4-BE49-F238E27FC236}">
                  <a16:creationId xmlns:a16="http://schemas.microsoft.com/office/drawing/2014/main" xmlns="" id="{6B62F2F2-5EB3-4942-A50B-76BB4D85BE38}"/>
                </a:ext>
              </a:extLst>
            </p:cNvPr>
            <p:cNvSpPr/>
            <p:nvPr/>
          </p:nvSpPr>
          <p:spPr>
            <a:xfrm>
              <a:off x="3627025" y="2076175"/>
              <a:ext cx="5100" cy="1700"/>
            </a:xfrm>
            <a:custGeom>
              <a:avLst/>
              <a:gdLst/>
              <a:ahLst/>
              <a:cxnLst/>
              <a:rect l="l" t="t" r="r" b="b"/>
              <a:pathLst>
                <a:path w="204" h="68" fill="none" extrusionOk="0">
                  <a:moveTo>
                    <a:pt x="203" y="0"/>
                  </a:moveTo>
                  <a:lnTo>
                    <a:pt x="203" y="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03" y="0"/>
                  </a:lnTo>
                  <a:lnTo>
                    <a:pt x="2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5655;p71">
              <a:extLst>
                <a:ext uri="{FF2B5EF4-FFF2-40B4-BE49-F238E27FC236}">
                  <a16:creationId xmlns:a16="http://schemas.microsoft.com/office/drawing/2014/main" xmlns="" id="{71709A44-E4D0-4EF2-9360-BCDA9F07B949}"/>
                </a:ext>
              </a:extLst>
            </p:cNvPr>
            <p:cNvSpPr/>
            <p:nvPr/>
          </p:nvSpPr>
          <p:spPr>
            <a:xfrm>
              <a:off x="3107275" y="2097300"/>
              <a:ext cx="11850" cy="5100"/>
            </a:xfrm>
            <a:custGeom>
              <a:avLst/>
              <a:gdLst/>
              <a:ahLst/>
              <a:cxnLst/>
              <a:rect l="l" t="t" r="r" b="b"/>
              <a:pathLst>
                <a:path w="474" h="204" extrusionOk="0">
                  <a:moveTo>
                    <a:pt x="1" y="1"/>
                  </a:moveTo>
                  <a:lnTo>
                    <a:pt x="1" y="1"/>
                  </a:lnTo>
                  <a:lnTo>
                    <a:pt x="136" y="170"/>
                  </a:lnTo>
                  <a:lnTo>
                    <a:pt x="237" y="203"/>
                  </a:lnTo>
                  <a:lnTo>
                    <a:pt x="305" y="203"/>
                  </a:lnTo>
                  <a:lnTo>
                    <a:pt x="305" y="203"/>
                  </a:lnTo>
                  <a:lnTo>
                    <a:pt x="372" y="203"/>
                  </a:lnTo>
                  <a:lnTo>
                    <a:pt x="474" y="136"/>
                  </a:lnTo>
                  <a:lnTo>
                    <a:pt x="474" y="136"/>
                  </a:lnTo>
                  <a:lnTo>
                    <a:pt x="474" y="136"/>
                  </a:lnTo>
                  <a:lnTo>
                    <a:pt x="474" y="136"/>
                  </a:lnTo>
                  <a:lnTo>
                    <a:pt x="372" y="203"/>
                  </a:lnTo>
                  <a:lnTo>
                    <a:pt x="305" y="203"/>
                  </a:lnTo>
                  <a:lnTo>
                    <a:pt x="305" y="203"/>
                  </a:lnTo>
                  <a:lnTo>
                    <a:pt x="237" y="203"/>
                  </a:lnTo>
                  <a:lnTo>
                    <a:pt x="136" y="170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5656;p71">
              <a:extLst>
                <a:ext uri="{FF2B5EF4-FFF2-40B4-BE49-F238E27FC236}">
                  <a16:creationId xmlns:a16="http://schemas.microsoft.com/office/drawing/2014/main" xmlns="" id="{61187F9C-F89E-4EED-89E8-65A5368F97F9}"/>
                </a:ext>
              </a:extLst>
            </p:cNvPr>
            <p:cNvSpPr/>
            <p:nvPr/>
          </p:nvSpPr>
          <p:spPr>
            <a:xfrm>
              <a:off x="3107275" y="2097300"/>
              <a:ext cx="11850" cy="5100"/>
            </a:xfrm>
            <a:custGeom>
              <a:avLst/>
              <a:gdLst/>
              <a:ahLst/>
              <a:cxnLst/>
              <a:rect l="l" t="t" r="r" b="b"/>
              <a:pathLst>
                <a:path w="474" h="20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36" y="170"/>
                  </a:lnTo>
                  <a:lnTo>
                    <a:pt x="237" y="203"/>
                  </a:lnTo>
                  <a:lnTo>
                    <a:pt x="305" y="203"/>
                  </a:lnTo>
                  <a:lnTo>
                    <a:pt x="305" y="203"/>
                  </a:lnTo>
                  <a:lnTo>
                    <a:pt x="372" y="203"/>
                  </a:lnTo>
                  <a:lnTo>
                    <a:pt x="474" y="136"/>
                  </a:lnTo>
                  <a:lnTo>
                    <a:pt x="474" y="136"/>
                  </a:lnTo>
                  <a:lnTo>
                    <a:pt x="474" y="136"/>
                  </a:lnTo>
                  <a:lnTo>
                    <a:pt x="474" y="136"/>
                  </a:lnTo>
                  <a:lnTo>
                    <a:pt x="372" y="203"/>
                  </a:lnTo>
                  <a:lnTo>
                    <a:pt x="305" y="203"/>
                  </a:lnTo>
                  <a:lnTo>
                    <a:pt x="305" y="203"/>
                  </a:lnTo>
                  <a:lnTo>
                    <a:pt x="237" y="203"/>
                  </a:lnTo>
                  <a:lnTo>
                    <a:pt x="136" y="17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5657;p71">
              <a:extLst>
                <a:ext uri="{FF2B5EF4-FFF2-40B4-BE49-F238E27FC236}">
                  <a16:creationId xmlns:a16="http://schemas.microsoft.com/office/drawing/2014/main" xmlns="" id="{D8F546E6-DE88-45BE-9544-89B7090831E3}"/>
                </a:ext>
              </a:extLst>
            </p:cNvPr>
            <p:cNvSpPr/>
            <p:nvPr/>
          </p:nvSpPr>
          <p:spPr>
            <a:xfrm>
              <a:off x="3107275" y="2097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5658;p71">
              <a:extLst>
                <a:ext uri="{FF2B5EF4-FFF2-40B4-BE49-F238E27FC236}">
                  <a16:creationId xmlns:a16="http://schemas.microsoft.com/office/drawing/2014/main" xmlns="" id="{6BB0CAC8-A390-4CAB-9EBC-6DAA16D12FD9}"/>
                </a:ext>
              </a:extLst>
            </p:cNvPr>
            <p:cNvSpPr/>
            <p:nvPr/>
          </p:nvSpPr>
          <p:spPr>
            <a:xfrm>
              <a:off x="3107275" y="2097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5659;p71">
              <a:extLst>
                <a:ext uri="{FF2B5EF4-FFF2-40B4-BE49-F238E27FC236}">
                  <a16:creationId xmlns:a16="http://schemas.microsoft.com/office/drawing/2014/main" xmlns="" id="{A88315AE-6A5A-44B0-837A-EC05630C4326}"/>
                </a:ext>
              </a:extLst>
            </p:cNvPr>
            <p:cNvSpPr/>
            <p:nvPr/>
          </p:nvSpPr>
          <p:spPr>
            <a:xfrm>
              <a:off x="3119100" y="2100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6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5660;p71">
              <a:extLst>
                <a:ext uri="{FF2B5EF4-FFF2-40B4-BE49-F238E27FC236}">
                  <a16:creationId xmlns:a16="http://schemas.microsoft.com/office/drawing/2014/main" xmlns="" id="{31E105F6-FF6C-4EA0-930A-8D96C579F8C0}"/>
                </a:ext>
              </a:extLst>
            </p:cNvPr>
            <p:cNvSpPr/>
            <p:nvPr/>
          </p:nvSpPr>
          <p:spPr>
            <a:xfrm>
              <a:off x="3119100" y="2100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5661;p71">
              <a:extLst>
                <a:ext uri="{FF2B5EF4-FFF2-40B4-BE49-F238E27FC236}">
                  <a16:creationId xmlns:a16="http://schemas.microsoft.com/office/drawing/2014/main" xmlns="" id="{70AF7563-B163-4D78-ADD8-0F3EE018234A}"/>
                </a:ext>
              </a:extLst>
            </p:cNvPr>
            <p:cNvSpPr/>
            <p:nvPr/>
          </p:nvSpPr>
          <p:spPr>
            <a:xfrm>
              <a:off x="3119100" y="2099000"/>
              <a:ext cx="2575" cy="1700"/>
            </a:xfrm>
            <a:custGeom>
              <a:avLst/>
              <a:gdLst/>
              <a:ahLst/>
              <a:cxnLst/>
              <a:rect l="l" t="t" r="r" b="b"/>
              <a:pathLst>
                <a:path w="103" h="68" extrusionOk="0">
                  <a:moveTo>
                    <a:pt x="102" y="0"/>
                  </a:moveTo>
                  <a:lnTo>
                    <a:pt x="102" y="0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D45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5662;p71">
              <a:extLst>
                <a:ext uri="{FF2B5EF4-FFF2-40B4-BE49-F238E27FC236}">
                  <a16:creationId xmlns:a16="http://schemas.microsoft.com/office/drawing/2014/main" xmlns="" id="{7DF31483-A270-4AEF-B39B-2C3215C292FE}"/>
                </a:ext>
              </a:extLst>
            </p:cNvPr>
            <p:cNvSpPr/>
            <p:nvPr/>
          </p:nvSpPr>
          <p:spPr>
            <a:xfrm>
              <a:off x="3119100" y="2099000"/>
              <a:ext cx="2575" cy="1700"/>
            </a:xfrm>
            <a:custGeom>
              <a:avLst/>
              <a:gdLst/>
              <a:ahLst/>
              <a:cxnLst/>
              <a:rect l="l" t="t" r="r" b="b"/>
              <a:pathLst>
                <a:path w="103" h="68" fill="none" extrusionOk="0">
                  <a:moveTo>
                    <a:pt x="102" y="0"/>
                  </a:moveTo>
                  <a:lnTo>
                    <a:pt x="102" y="0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5663;p71">
              <a:extLst>
                <a:ext uri="{FF2B5EF4-FFF2-40B4-BE49-F238E27FC236}">
                  <a16:creationId xmlns:a16="http://schemas.microsoft.com/office/drawing/2014/main" xmlns="" id="{D3CD2AEF-A53B-477A-854B-1F9D4142334D}"/>
                </a:ext>
              </a:extLst>
            </p:cNvPr>
            <p:cNvSpPr/>
            <p:nvPr/>
          </p:nvSpPr>
          <p:spPr>
            <a:xfrm>
              <a:off x="3091225" y="1787150"/>
              <a:ext cx="605125" cy="344825"/>
            </a:xfrm>
            <a:custGeom>
              <a:avLst/>
              <a:gdLst/>
              <a:ahLst/>
              <a:cxnLst/>
              <a:rect l="l" t="t" r="r" b="b"/>
              <a:pathLst>
                <a:path w="24205" h="13793" extrusionOk="0">
                  <a:moveTo>
                    <a:pt x="19235" y="3786"/>
                  </a:moveTo>
                  <a:lnTo>
                    <a:pt x="19404" y="3854"/>
                  </a:lnTo>
                  <a:lnTo>
                    <a:pt x="19810" y="4091"/>
                  </a:lnTo>
                  <a:lnTo>
                    <a:pt x="20046" y="4293"/>
                  </a:lnTo>
                  <a:lnTo>
                    <a:pt x="20317" y="4564"/>
                  </a:lnTo>
                  <a:lnTo>
                    <a:pt x="20553" y="4834"/>
                  </a:lnTo>
                  <a:lnTo>
                    <a:pt x="20790" y="5172"/>
                  </a:lnTo>
                  <a:lnTo>
                    <a:pt x="20993" y="5510"/>
                  </a:lnTo>
                  <a:lnTo>
                    <a:pt x="21196" y="5815"/>
                  </a:lnTo>
                  <a:lnTo>
                    <a:pt x="21466" y="6457"/>
                  </a:lnTo>
                  <a:lnTo>
                    <a:pt x="21601" y="6896"/>
                  </a:lnTo>
                  <a:lnTo>
                    <a:pt x="21669" y="7065"/>
                  </a:lnTo>
                  <a:lnTo>
                    <a:pt x="21703" y="7268"/>
                  </a:lnTo>
                  <a:lnTo>
                    <a:pt x="21804" y="7742"/>
                  </a:lnTo>
                  <a:lnTo>
                    <a:pt x="21872" y="8384"/>
                  </a:lnTo>
                  <a:lnTo>
                    <a:pt x="21906" y="9161"/>
                  </a:lnTo>
                  <a:lnTo>
                    <a:pt x="21906" y="9939"/>
                  </a:lnTo>
                  <a:lnTo>
                    <a:pt x="21838" y="10581"/>
                  </a:lnTo>
                  <a:lnTo>
                    <a:pt x="21737" y="11054"/>
                  </a:lnTo>
                  <a:lnTo>
                    <a:pt x="21703" y="11223"/>
                  </a:lnTo>
                  <a:lnTo>
                    <a:pt x="21669" y="11054"/>
                  </a:lnTo>
                  <a:lnTo>
                    <a:pt x="21703" y="10581"/>
                  </a:lnTo>
                  <a:lnTo>
                    <a:pt x="21737" y="9939"/>
                  </a:lnTo>
                  <a:lnTo>
                    <a:pt x="21703" y="9161"/>
                  </a:lnTo>
                  <a:lnTo>
                    <a:pt x="21635" y="8418"/>
                  </a:lnTo>
                  <a:lnTo>
                    <a:pt x="21500" y="7775"/>
                  </a:lnTo>
                  <a:lnTo>
                    <a:pt x="21399" y="7336"/>
                  </a:lnTo>
                  <a:lnTo>
                    <a:pt x="21365" y="7167"/>
                  </a:lnTo>
                  <a:lnTo>
                    <a:pt x="21331" y="6998"/>
                  </a:lnTo>
                  <a:lnTo>
                    <a:pt x="21196" y="6558"/>
                  </a:lnTo>
                  <a:lnTo>
                    <a:pt x="20959" y="5950"/>
                  </a:lnTo>
                  <a:lnTo>
                    <a:pt x="20790" y="5612"/>
                  </a:lnTo>
                  <a:lnTo>
                    <a:pt x="20621" y="5274"/>
                  </a:lnTo>
                  <a:lnTo>
                    <a:pt x="20384" y="4970"/>
                  </a:lnTo>
                  <a:lnTo>
                    <a:pt x="20182" y="4665"/>
                  </a:lnTo>
                  <a:lnTo>
                    <a:pt x="19945" y="4429"/>
                  </a:lnTo>
                  <a:lnTo>
                    <a:pt x="19708" y="4192"/>
                  </a:lnTo>
                  <a:lnTo>
                    <a:pt x="19370" y="3888"/>
                  </a:lnTo>
                  <a:lnTo>
                    <a:pt x="19269" y="3820"/>
                  </a:lnTo>
                  <a:lnTo>
                    <a:pt x="19235" y="3786"/>
                  </a:lnTo>
                  <a:close/>
                  <a:moveTo>
                    <a:pt x="14367" y="0"/>
                  </a:moveTo>
                  <a:lnTo>
                    <a:pt x="14333" y="68"/>
                  </a:lnTo>
                  <a:lnTo>
                    <a:pt x="14401" y="507"/>
                  </a:lnTo>
                  <a:lnTo>
                    <a:pt x="14401" y="947"/>
                  </a:lnTo>
                  <a:lnTo>
                    <a:pt x="14367" y="1386"/>
                  </a:lnTo>
                  <a:lnTo>
                    <a:pt x="14333" y="1826"/>
                  </a:lnTo>
                  <a:lnTo>
                    <a:pt x="14198" y="2434"/>
                  </a:lnTo>
                  <a:lnTo>
                    <a:pt x="13995" y="3009"/>
                  </a:lnTo>
                  <a:lnTo>
                    <a:pt x="13759" y="3550"/>
                  </a:lnTo>
                  <a:lnTo>
                    <a:pt x="13421" y="4057"/>
                  </a:lnTo>
                  <a:lnTo>
                    <a:pt x="13083" y="4564"/>
                  </a:lnTo>
                  <a:lnTo>
                    <a:pt x="12677" y="5037"/>
                  </a:lnTo>
                  <a:lnTo>
                    <a:pt x="12237" y="5477"/>
                  </a:lnTo>
                  <a:lnTo>
                    <a:pt x="11764" y="5916"/>
                  </a:lnTo>
                  <a:lnTo>
                    <a:pt x="11257" y="6288"/>
                  </a:lnTo>
                  <a:lnTo>
                    <a:pt x="10716" y="6660"/>
                  </a:lnTo>
                  <a:lnTo>
                    <a:pt x="10175" y="6998"/>
                  </a:lnTo>
                  <a:lnTo>
                    <a:pt x="9635" y="7302"/>
                  </a:lnTo>
                  <a:lnTo>
                    <a:pt x="9060" y="7572"/>
                  </a:lnTo>
                  <a:lnTo>
                    <a:pt x="8519" y="7809"/>
                  </a:lnTo>
                  <a:lnTo>
                    <a:pt x="7978" y="8046"/>
                  </a:lnTo>
                  <a:lnTo>
                    <a:pt x="7437" y="8215"/>
                  </a:lnTo>
                  <a:lnTo>
                    <a:pt x="6930" y="8350"/>
                  </a:lnTo>
                  <a:lnTo>
                    <a:pt x="6423" y="8451"/>
                  </a:lnTo>
                  <a:lnTo>
                    <a:pt x="5882" y="8485"/>
                  </a:lnTo>
                  <a:lnTo>
                    <a:pt x="5341" y="8519"/>
                  </a:lnTo>
                  <a:lnTo>
                    <a:pt x="4969" y="8519"/>
                  </a:lnTo>
                  <a:lnTo>
                    <a:pt x="4564" y="8485"/>
                  </a:lnTo>
                  <a:lnTo>
                    <a:pt x="4158" y="8418"/>
                  </a:lnTo>
                  <a:lnTo>
                    <a:pt x="3753" y="8350"/>
                  </a:lnTo>
                  <a:lnTo>
                    <a:pt x="3347" y="8249"/>
                  </a:lnTo>
                  <a:lnTo>
                    <a:pt x="2975" y="8147"/>
                  </a:lnTo>
                  <a:lnTo>
                    <a:pt x="2603" y="8012"/>
                  </a:lnTo>
                  <a:lnTo>
                    <a:pt x="2231" y="7877"/>
                  </a:lnTo>
                  <a:lnTo>
                    <a:pt x="2028" y="8620"/>
                  </a:lnTo>
                  <a:lnTo>
                    <a:pt x="1893" y="9466"/>
                  </a:lnTo>
                  <a:lnTo>
                    <a:pt x="1792" y="10344"/>
                  </a:lnTo>
                  <a:lnTo>
                    <a:pt x="1758" y="11122"/>
                  </a:lnTo>
                  <a:lnTo>
                    <a:pt x="1792" y="11663"/>
                  </a:lnTo>
                  <a:lnTo>
                    <a:pt x="1792" y="11899"/>
                  </a:lnTo>
                  <a:lnTo>
                    <a:pt x="1724" y="11697"/>
                  </a:lnTo>
                  <a:lnTo>
                    <a:pt x="1690" y="11426"/>
                  </a:lnTo>
                  <a:lnTo>
                    <a:pt x="1657" y="11122"/>
                  </a:lnTo>
                  <a:lnTo>
                    <a:pt x="1623" y="10750"/>
                  </a:lnTo>
                  <a:lnTo>
                    <a:pt x="1623" y="10344"/>
                  </a:lnTo>
                  <a:lnTo>
                    <a:pt x="1657" y="9432"/>
                  </a:lnTo>
                  <a:lnTo>
                    <a:pt x="1724" y="8958"/>
                  </a:lnTo>
                  <a:lnTo>
                    <a:pt x="1792" y="8519"/>
                  </a:lnTo>
                  <a:lnTo>
                    <a:pt x="1961" y="7742"/>
                  </a:lnTo>
                  <a:lnTo>
                    <a:pt x="1454" y="7471"/>
                  </a:lnTo>
                  <a:lnTo>
                    <a:pt x="947" y="7133"/>
                  </a:lnTo>
                  <a:lnTo>
                    <a:pt x="507" y="6795"/>
                  </a:lnTo>
                  <a:lnTo>
                    <a:pt x="102" y="6389"/>
                  </a:lnTo>
                  <a:lnTo>
                    <a:pt x="68" y="6457"/>
                  </a:lnTo>
                  <a:lnTo>
                    <a:pt x="34" y="7370"/>
                  </a:lnTo>
                  <a:lnTo>
                    <a:pt x="0" y="8316"/>
                  </a:lnTo>
                  <a:lnTo>
                    <a:pt x="34" y="9229"/>
                  </a:lnTo>
                  <a:lnTo>
                    <a:pt x="102" y="10074"/>
                  </a:lnTo>
                  <a:lnTo>
                    <a:pt x="203" y="10852"/>
                  </a:lnTo>
                  <a:lnTo>
                    <a:pt x="304" y="11528"/>
                  </a:lnTo>
                  <a:lnTo>
                    <a:pt x="473" y="12035"/>
                  </a:lnTo>
                  <a:lnTo>
                    <a:pt x="541" y="12237"/>
                  </a:lnTo>
                  <a:lnTo>
                    <a:pt x="643" y="12407"/>
                  </a:lnTo>
                  <a:lnTo>
                    <a:pt x="778" y="12576"/>
                  </a:lnTo>
                  <a:lnTo>
                    <a:pt x="879" y="12609"/>
                  </a:lnTo>
                  <a:lnTo>
                    <a:pt x="1014" y="12609"/>
                  </a:lnTo>
                  <a:lnTo>
                    <a:pt x="1116" y="12542"/>
                  </a:lnTo>
                  <a:lnTo>
                    <a:pt x="1217" y="12474"/>
                  </a:lnTo>
                  <a:lnTo>
                    <a:pt x="1352" y="12339"/>
                  </a:lnTo>
                  <a:lnTo>
                    <a:pt x="1488" y="12204"/>
                  </a:lnTo>
                  <a:lnTo>
                    <a:pt x="1657" y="12136"/>
                  </a:lnTo>
                  <a:lnTo>
                    <a:pt x="1826" y="12068"/>
                  </a:lnTo>
                  <a:lnTo>
                    <a:pt x="2198" y="11967"/>
                  </a:lnTo>
                  <a:lnTo>
                    <a:pt x="2569" y="11967"/>
                  </a:lnTo>
                  <a:lnTo>
                    <a:pt x="3043" y="12001"/>
                  </a:lnTo>
                  <a:lnTo>
                    <a:pt x="3448" y="12068"/>
                  </a:lnTo>
                  <a:lnTo>
                    <a:pt x="3786" y="12136"/>
                  </a:lnTo>
                  <a:lnTo>
                    <a:pt x="3989" y="12204"/>
                  </a:lnTo>
                  <a:lnTo>
                    <a:pt x="3448" y="11764"/>
                  </a:lnTo>
                  <a:lnTo>
                    <a:pt x="3178" y="11561"/>
                  </a:lnTo>
                  <a:lnTo>
                    <a:pt x="3076" y="11494"/>
                  </a:lnTo>
                  <a:lnTo>
                    <a:pt x="3110" y="11460"/>
                  </a:lnTo>
                  <a:lnTo>
                    <a:pt x="3245" y="11528"/>
                  </a:lnTo>
                  <a:lnTo>
                    <a:pt x="3516" y="11663"/>
                  </a:lnTo>
                  <a:lnTo>
                    <a:pt x="3888" y="11899"/>
                  </a:lnTo>
                  <a:lnTo>
                    <a:pt x="4327" y="12204"/>
                  </a:lnTo>
                  <a:lnTo>
                    <a:pt x="5105" y="12812"/>
                  </a:lnTo>
                  <a:lnTo>
                    <a:pt x="5375" y="12981"/>
                  </a:lnTo>
                  <a:lnTo>
                    <a:pt x="5477" y="13049"/>
                  </a:lnTo>
                  <a:lnTo>
                    <a:pt x="5544" y="13116"/>
                  </a:lnTo>
                  <a:lnTo>
                    <a:pt x="5815" y="13252"/>
                  </a:lnTo>
                  <a:lnTo>
                    <a:pt x="6017" y="13319"/>
                  </a:lnTo>
                  <a:lnTo>
                    <a:pt x="6254" y="13353"/>
                  </a:lnTo>
                  <a:lnTo>
                    <a:pt x="6457" y="13319"/>
                  </a:lnTo>
                  <a:lnTo>
                    <a:pt x="6694" y="13252"/>
                  </a:lnTo>
                  <a:lnTo>
                    <a:pt x="6795" y="13218"/>
                  </a:lnTo>
                  <a:lnTo>
                    <a:pt x="6896" y="13150"/>
                  </a:lnTo>
                  <a:lnTo>
                    <a:pt x="6998" y="13083"/>
                  </a:lnTo>
                  <a:lnTo>
                    <a:pt x="7099" y="12981"/>
                  </a:lnTo>
                  <a:lnTo>
                    <a:pt x="7268" y="12846"/>
                  </a:lnTo>
                  <a:lnTo>
                    <a:pt x="7437" y="12677"/>
                  </a:lnTo>
                  <a:lnTo>
                    <a:pt x="7572" y="12542"/>
                  </a:lnTo>
                  <a:lnTo>
                    <a:pt x="7572" y="12508"/>
                  </a:lnTo>
                  <a:lnTo>
                    <a:pt x="7133" y="12609"/>
                  </a:lnTo>
                  <a:lnTo>
                    <a:pt x="6457" y="12609"/>
                  </a:lnTo>
                  <a:lnTo>
                    <a:pt x="6220" y="12542"/>
                  </a:lnTo>
                  <a:lnTo>
                    <a:pt x="6017" y="12474"/>
                  </a:lnTo>
                  <a:lnTo>
                    <a:pt x="5848" y="12407"/>
                  </a:lnTo>
                  <a:lnTo>
                    <a:pt x="5544" y="12204"/>
                  </a:lnTo>
                  <a:lnTo>
                    <a:pt x="5882" y="12373"/>
                  </a:lnTo>
                  <a:lnTo>
                    <a:pt x="6254" y="12474"/>
                  </a:lnTo>
                  <a:lnTo>
                    <a:pt x="6457" y="12508"/>
                  </a:lnTo>
                  <a:lnTo>
                    <a:pt x="6727" y="12508"/>
                  </a:lnTo>
                  <a:lnTo>
                    <a:pt x="7167" y="12440"/>
                  </a:lnTo>
                  <a:lnTo>
                    <a:pt x="7640" y="12339"/>
                  </a:lnTo>
                  <a:lnTo>
                    <a:pt x="7775" y="12035"/>
                  </a:lnTo>
                  <a:lnTo>
                    <a:pt x="8147" y="11933"/>
                  </a:lnTo>
                  <a:lnTo>
                    <a:pt x="8519" y="11832"/>
                  </a:lnTo>
                  <a:lnTo>
                    <a:pt x="8891" y="11697"/>
                  </a:lnTo>
                  <a:lnTo>
                    <a:pt x="9229" y="11528"/>
                  </a:lnTo>
                  <a:lnTo>
                    <a:pt x="9837" y="11088"/>
                  </a:lnTo>
                  <a:lnTo>
                    <a:pt x="10412" y="10615"/>
                  </a:lnTo>
                  <a:lnTo>
                    <a:pt x="10919" y="10175"/>
                  </a:lnTo>
                  <a:lnTo>
                    <a:pt x="11325" y="9770"/>
                  </a:lnTo>
                  <a:lnTo>
                    <a:pt x="11967" y="9094"/>
                  </a:lnTo>
                  <a:lnTo>
                    <a:pt x="12204" y="8857"/>
                  </a:lnTo>
                  <a:lnTo>
                    <a:pt x="12440" y="8587"/>
                  </a:lnTo>
                  <a:lnTo>
                    <a:pt x="13015" y="7911"/>
                  </a:lnTo>
                  <a:lnTo>
                    <a:pt x="13421" y="7437"/>
                  </a:lnTo>
                  <a:lnTo>
                    <a:pt x="13826" y="6896"/>
                  </a:lnTo>
                  <a:lnTo>
                    <a:pt x="14266" y="6322"/>
                  </a:lnTo>
                  <a:lnTo>
                    <a:pt x="14671" y="5713"/>
                  </a:lnTo>
                  <a:lnTo>
                    <a:pt x="15517" y="4496"/>
                  </a:lnTo>
                  <a:lnTo>
                    <a:pt x="16226" y="3415"/>
                  </a:lnTo>
                  <a:lnTo>
                    <a:pt x="16733" y="2671"/>
                  </a:lnTo>
                  <a:lnTo>
                    <a:pt x="16936" y="2367"/>
                  </a:lnTo>
                  <a:lnTo>
                    <a:pt x="16936" y="2400"/>
                  </a:lnTo>
                  <a:lnTo>
                    <a:pt x="16767" y="2705"/>
                  </a:lnTo>
                  <a:lnTo>
                    <a:pt x="16328" y="3482"/>
                  </a:lnTo>
                  <a:lnTo>
                    <a:pt x="15652" y="4598"/>
                  </a:lnTo>
                  <a:lnTo>
                    <a:pt x="14874" y="5848"/>
                  </a:lnTo>
                  <a:lnTo>
                    <a:pt x="14435" y="6457"/>
                  </a:lnTo>
                  <a:lnTo>
                    <a:pt x="14029" y="7065"/>
                  </a:lnTo>
                  <a:lnTo>
                    <a:pt x="13623" y="7606"/>
                  </a:lnTo>
                  <a:lnTo>
                    <a:pt x="13252" y="8080"/>
                  </a:lnTo>
                  <a:lnTo>
                    <a:pt x="12677" y="8789"/>
                  </a:lnTo>
                  <a:lnTo>
                    <a:pt x="12440" y="9060"/>
                  </a:lnTo>
                  <a:lnTo>
                    <a:pt x="12170" y="9297"/>
                  </a:lnTo>
                  <a:lnTo>
                    <a:pt x="11528" y="9973"/>
                  </a:lnTo>
                  <a:lnTo>
                    <a:pt x="11257" y="10243"/>
                  </a:lnTo>
                  <a:lnTo>
                    <a:pt x="11257" y="10243"/>
                  </a:lnTo>
                  <a:lnTo>
                    <a:pt x="11832" y="9736"/>
                  </a:lnTo>
                  <a:lnTo>
                    <a:pt x="12406" y="9195"/>
                  </a:lnTo>
                  <a:lnTo>
                    <a:pt x="12947" y="8620"/>
                  </a:lnTo>
                  <a:lnTo>
                    <a:pt x="13454" y="8046"/>
                  </a:lnTo>
                  <a:lnTo>
                    <a:pt x="13928" y="7471"/>
                  </a:lnTo>
                  <a:lnTo>
                    <a:pt x="14401" y="6896"/>
                  </a:lnTo>
                  <a:lnTo>
                    <a:pt x="15178" y="5781"/>
                  </a:lnTo>
                  <a:lnTo>
                    <a:pt x="15821" y="4801"/>
                  </a:lnTo>
                  <a:lnTo>
                    <a:pt x="16328" y="3989"/>
                  </a:lnTo>
                  <a:lnTo>
                    <a:pt x="16733" y="3279"/>
                  </a:lnTo>
                  <a:lnTo>
                    <a:pt x="17443" y="3651"/>
                  </a:lnTo>
                  <a:lnTo>
                    <a:pt x="18119" y="4023"/>
                  </a:lnTo>
                  <a:lnTo>
                    <a:pt x="18694" y="4462"/>
                  </a:lnTo>
                  <a:lnTo>
                    <a:pt x="19201" y="4902"/>
                  </a:lnTo>
                  <a:lnTo>
                    <a:pt x="19641" y="5375"/>
                  </a:lnTo>
                  <a:lnTo>
                    <a:pt x="20046" y="5882"/>
                  </a:lnTo>
                  <a:lnTo>
                    <a:pt x="20351" y="6389"/>
                  </a:lnTo>
                  <a:lnTo>
                    <a:pt x="20621" y="6896"/>
                  </a:lnTo>
                  <a:lnTo>
                    <a:pt x="20858" y="7403"/>
                  </a:lnTo>
                  <a:lnTo>
                    <a:pt x="21027" y="7911"/>
                  </a:lnTo>
                  <a:lnTo>
                    <a:pt x="21196" y="8418"/>
                  </a:lnTo>
                  <a:lnTo>
                    <a:pt x="21297" y="8891"/>
                  </a:lnTo>
                  <a:lnTo>
                    <a:pt x="21365" y="9330"/>
                  </a:lnTo>
                  <a:lnTo>
                    <a:pt x="21399" y="9770"/>
                  </a:lnTo>
                  <a:lnTo>
                    <a:pt x="21432" y="10547"/>
                  </a:lnTo>
                  <a:lnTo>
                    <a:pt x="21432" y="10987"/>
                  </a:lnTo>
                  <a:lnTo>
                    <a:pt x="21399" y="11359"/>
                  </a:lnTo>
                  <a:lnTo>
                    <a:pt x="21365" y="11629"/>
                  </a:lnTo>
                  <a:lnTo>
                    <a:pt x="21432" y="11629"/>
                  </a:lnTo>
                  <a:lnTo>
                    <a:pt x="21635" y="11561"/>
                  </a:lnTo>
                  <a:lnTo>
                    <a:pt x="21973" y="11392"/>
                  </a:lnTo>
                  <a:lnTo>
                    <a:pt x="22277" y="11223"/>
                  </a:lnTo>
                  <a:lnTo>
                    <a:pt x="22548" y="10987"/>
                  </a:lnTo>
                  <a:lnTo>
                    <a:pt x="22818" y="10750"/>
                  </a:lnTo>
                  <a:lnTo>
                    <a:pt x="22852" y="10716"/>
                  </a:lnTo>
                  <a:lnTo>
                    <a:pt x="22886" y="10716"/>
                  </a:lnTo>
                  <a:lnTo>
                    <a:pt x="22886" y="10682"/>
                  </a:lnTo>
                  <a:lnTo>
                    <a:pt x="22920" y="10682"/>
                  </a:lnTo>
                  <a:lnTo>
                    <a:pt x="22920" y="10649"/>
                  </a:lnTo>
                  <a:lnTo>
                    <a:pt x="22954" y="10649"/>
                  </a:lnTo>
                  <a:lnTo>
                    <a:pt x="23156" y="10378"/>
                  </a:lnTo>
                  <a:lnTo>
                    <a:pt x="23359" y="10108"/>
                  </a:lnTo>
                  <a:lnTo>
                    <a:pt x="23528" y="9837"/>
                  </a:lnTo>
                  <a:lnTo>
                    <a:pt x="23663" y="9533"/>
                  </a:lnTo>
                  <a:lnTo>
                    <a:pt x="23799" y="9195"/>
                  </a:lnTo>
                  <a:lnTo>
                    <a:pt x="23900" y="8891"/>
                  </a:lnTo>
                  <a:lnTo>
                    <a:pt x="24001" y="8553"/>
                  </a:lnTo>
                  <a:lnTo>
                    <a:pt x="24069" y="8181"/>
                  </a:lnTo>
                  <a:lnTo>
                    <a:pt x="24170" y="7471"/>
                  </a:lnTo>
                  <a:lnTo>
                    <a:pt x="24204" y="6727"/>
                  </a:lnTo>
                  <a:lnTo>
                    <a:pt x="24137" y="5984"/>
                  </a:lnTo>
                  <a:lnTo>
                    <a:pt x="24035" y="5240"/>
                  </a:lnTo>
                  <a:lnTo>
                    <a:pt x="23461" y="5206"/>
                  </a:lnTo>
                  <a:lnTo>
                    <a:pt x="22886" y="5105"/>
                  </a:lnTo>
                  <a:lnTo>
                    <a:pt x="22920" y="5240"/>
                  </a:lnTo>
                  <a:lnTo>
                    <a:pt x="22954" y="5409"/>
                  </a:lnTo>
                  <a:lnTo>
                    <a:pt x="23021" y="5848"/>
                  </a:lnTo>
                  <a:lnTo>
                    <a:pt x="23055" y="6457"/>
                  </a:lnTo>
                  <a:lnTo>
                    <a:pt x="23055" y="7167"/>
                  </a:lnTo>
                  <a:lnTo>
                    <a:pt x="23021" y="7505"/>
                  </a:lnTo>
                  <a:lnTo>
                    <a:pt x="22987" y="7843"/>
                  </a:lnTo>
                  <a:lnTo>
                    <a:pt x="22852" y="8451"/>
                  </a:lnTo>
                  <a:lnTo>
                    <a:pt x="22751" y="8857"/>
                  </a:lnTo>
                  <a:lnTo>
                    <a:pt x="22683" y="9026"/>
                  </a:lnTo>
                  <a:lnTo>
                    <a:pt x="22683" y="8857"/>
                  </a:lnTo>
                  <a:lnTo>
                    <a:pt x="22751" y="8418"/>
                  </a:lnTo>
                  <a:lnTo>
                    <a:pt x="22818" y="7843"/>
                  </a:lnTo>
                  <a:lnTo>
                    <a:pt x="22818" y="7167"/>
                  </a:lnTo>
                  <a:lnTo>
                    <a:pt x="22818" y="6457"/>
                  </a:lnTo>
                  <a:lnTo>
                    <a:pt x="22751" y="5882"/>
                  </a:lnTo>
                  <a:lnTo>
                    <a:pt x="22649" y="5477"/>
                  </a:lnTo>
                  <a:lnTo>
                    <a:pt x="22649" y="5308"/>
                  </a:lnTo>
                  <a:lnTo>
                    <a:pt x="22615" y="5139"/>
                  </a:lnTo>
                  <a:lnTo>
                    <a:pt x="22582" y="5037"/>
                  </a:lnTo>
                  <a:lnTo>
                    <a:pt x="22108" y="4868"/>
                  </a:lnTo>
                  <a:lnTo>
                    <a:pt x="21669" y="4699"/>
                  </a:lnTo>
                  <a:lnTo>
                    <a:pt x="21229" y="4496"/>
                  </a:lnTo>
                  <a:lnTo>
                    <a:pt x="20824" y="4293"/>
                  </a:lnTo>
                  <a:lnTo>
                    <a:pt x="20418" y="4023"/>
                  </a:lnTo>
                  <a:lnTo>
                    <a:pt x="20013" y="3753"/>
                  </a:lnTo>
                  <a:lnTo>
                    <a:pt x="19641" y="3448"/>
                  </a:lnTo>
                  <a:lnTo>
                    <a:pt x="19269" y="3144"/>
                  </a:lnTo>
                  <a:lnTo>
                    <a:pt x="18593" y="2468"/>
                  </a:lnTo>
                  <a:lnTo>
                    <a:pt x="17917" y="1724"/>
                  </a:lnTo>
                  <a:lnTo>
                    <a:pt x="17308" y="947"/>
                  </a:lnTo>
                  <a:lnTo>
                    <a:pt x="16733" y="136"/>
                  </a:lnTo>
                  <a:lnTo>
                    <a:pt x="15550" y="34"/>
                  </a:lnTo>
                  <a:lnTo>
                    <a:pt x="14367" y="0"/>
                  </a:lnTo>
                  <a:close/>
                  <a:moveTo>
                    <a:pt x="4158" y="12339"/>
                  </a:moveTo>
                  <a:lnTo>
                    <a:pt x="4429" y="12677"/>
                  </a:lnTo>
                  <a:lnTo>
                    <a:pt x="4665" y="12914"/>
                  </a:lnTo>
                  <a:lnTo>
                    <a:pt x="4902" y="13116"/>
                  </a:lnTo>
                  <a:lnTo>
                    <a:pt x="5172" y="13319"/>
                  </a:lnTo>
                  <a:lnTo>
                    <a:pt x="5477" y="13522"/>
                  </a:lnTo>
                  <a:lnTo>
                    <a:pt x="5781" y="13691"/>
                  </a:lnTo>
                  <a:lnTo>
                    <a:pt x="6119" y="13759"/>
                  </a:lnTo>
                  <a:lnTo>
                    <a:pt x="6288" y="13792"/>
                  </a:lnTo>
                  <a:lnTo>
                    <a:pt x="6457" y="13759"/>
                  </a:lnTo>
                  <a:lnTo>
                    <a:pt x="6626" y="13725"/>
                  </a:lnTo>
                  <a:lnTo>
                    <a:pt x="6761" y="13657"/>
                  </a:lnTo>
                  <a:lnTo>
                    <a:pt x="6896" y="13556"/>
                  </a:lnTo>
                  <a:lnTo>
                    <a:pt x="7133" y="13285"/>
                  </a:lnTo>
                  <a:lnTo>
                    <a:pt x="7336" y="12981"/>
                  </a:lnTo>
                  <a:lnTo>
                    <a:pt x="7234" y="13116"/>
                  </a:lnTo>
                  <a:lnTo>
                    <a:pt x="7133" y="13218"/>
                  </a:lnTo>
                  <a:lnTo>
                    <a:pt x="6998" y="13285"/>
                  </a:lnTo>
                  <a:lnTo>
                    <a:pt x="6896" y="13387"/>
                  </a:lnTo>
                  <a:lnTo>
                    <a:pt x="6761" y="13454"/>
                  </a:lnTo>
                  <a:lnTo>
                    <a:pt x="6660" y="13522"/>
                  </a:lnTo>
                  <a:lnTo>
                    <a:pt x="6525" y="13556"/>
                  </a:lnTo>
                  <a:lnTo>
                    <a:pt x="6220" y="13590"/>
                  </a:lnTo>
                  <a:lnTo>
                    <a:pt x="5950" y="13590"/>
                  </a:lnTo>
                  <a:lnTo>
                    <a:pt x="5747" y="13522"/>
                  </a:lnTo>
                  <a:lnTo>
                    <a:pt x="5409" y="13387"/>
                  </a:lnTo>
                  <a:lnTo>
                    <a:pt x="5308" y="13319"/>
                  </a:lnTo>
                  <a:lnTo>
                    <a:pt x="5206" y="13252"/>
                  </a:lnTo>
                  <a:lnTo>
                    <a:pt x="4936" y="13049"/>
                  </a:lnTo>
                  <a:lnTo>
                    <a:pt x="4564" y="12745"/>
                  </a:lnTo>
                  <a:lnTo>
                    <a:pt x="4192" y="12373"/>
                  </a:lnTo>
                  <a:lnTo>
                    <a:pt x="4158" y="12339"/>
                  </a:lnTo>
                  <a:close/>
                </a:path>
              </a:pathLst>
            </a:custGeom>
            <a:solidFill>
              <a:srgbClr val="98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5664;p71">
              <a:extLst>
                <a:ext uri="{FF2B5EF4-FFF2-40B4-BE49-F238E27FC236}">
                  <a16:creationId xmlns:a16="http://schemas.microsoft.com/office/drawing/2014/main" xmlns="" id="{6C9D1C1C-0611-45E9-9051-F410B4A80779}"/>
                </a:ext>
              </a:extLst>
            </p:cNvPr>
            <p:cNvSpPr/>
            <p:nvPr/>
          </p:nvSpPr>
          <p:spPr>
            <a:xfrm>
              <a:off x="3195175" y="2095600"/>
              <a:ext cx="79450" cy="36375"/>
            </a:xfrm>
            <a:custGeom>
              <a:avLst/>
              <a:gdLst/>
              <a:ahLst/>
              <a:cxnLst/>
              <a:rect l="l" t="t" r="r" b="b"/>
              <a:pathLst>
                <a:path w="3178" h="145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71" y="339"/>
                  </a:lnTo>
                  <a:lnTo>
                    <a:pt x="507" y="576"/>
                  </a:lnTo>
                  <a:lnTo>
                    <a:pt x="744" y="778"/>
                  </a:lnTo>
                  <a:lnTo>
                    <a:pt x="1014" y="981"/>
                  </a:lnTo>
                  <a:lnTo>
                    <a:pt x="1319" y="1184"/>
                  </a:lnTo>
                  <a:lnTo>
                    <a:pt x="1623" y="1353"/>
                  </a:lnTo>
                  <a:lnTo>
                    <a:pt x="1961" y="1421"/>
                  </a:lnTo>
                  <a:lnTo>
                    <a:pt x="1961" y="1421"/>
                  </a:lnTo>
                  <a:lnTo>
                    <a:pt x="2130" y="1454"/>
                  </a:lnTo>
                  <a:lnTo>
                    <a:pt x="2130" y="1454"/>
                  </a:lnTo>
                  <a:lnTo>
                    <a:pt x="2299" y="1421"/>
                  </a:lnTo>
                  <a:lnTo>
                    <a:pt x="2468" y="1387"/>
                  </a:lnTo>
                  <a:lnTo>
                    <a:pt x="2603" y="1319"/>
                  </a:lnTo>
                  <a:lnTo>
                    <a:pt x="2738" y="1218"/>
                  </a:lnTo>
                  <a:lnTo>
                    <a:pt x="2975" y="947"/>
                  </a:lnTo>
                  <a:lnTo>
                    <a:pt x="3178" y="643"/>
                  </a:lnTo>
                  <a:lnTo>
                    <a:pt x="3178" y="643"/>
                  </a:lnTo>
                  <a:lnTo>
                    <a:pt x="3076" y="778"/>
                  </a:lnTo>
                  <a:lnTo>
                    <a:pt x="3076" y="778"/>
                  </a:lnTo>
                  <a:lnTo>
                    <a:pt x="2975" y="880"/>
                  </a:lnTo>
                  <a:lnTo>
                    <a:pt x="2840" y="947"/>
                  </a:lnTo>
                  <a:lnTo>
                    <a:pt x="2840" y="947"/>
                  </a:lnTo>
                  <a:lnTo>
                    <a:pt x="2738" y="1049"/>
                  </a:lnTo>
                  <a:lnTo>
                    <a:pt x="2603" y="1116"/>
                  </a:lnTo>
                  <a:lnTo>
                    <a:pt x="2603" y="1116"/>
                  </a:lnTo>
                  <a:lnTo>
                    <a:pt x="2502" y="1184"/>
                  </a:lnTo>
                  <a:lnTo>
                    <a:pt x="2367" y="1218"/>
                  </a:lnTo>
                  <a:lnTo>
                    <a:pt x="2367" y="1218"/>
                  </a:lnTo>
                  <a:lnTo>
                    <a:pt x="2062" y="1252"/>
                  </a:lnTo>
                  <a:lnTo>
                    <a:pt x="2062" y="1252"/>
                  </a:lnTo>
                  <a:lnTo>
                    <a:pt x="1792" y="1252"/>
                  </a:lnTo>
                  <a:lnTo>
                    <a:pt x="1792" y="1252"/>
                  </a:lnTo>
                  <a:lnTo>
                    <a:pt x="1589" y="1184"/>
                  </a:lnTo>
                  <a:lnTo>
                    <a:pt x="1589" y="1184"/>
                  </a:lnTo>
                  <a:lnTo>
                    <a:pt x="1251" y="1049"/>
                  </a:lnTo>
                  <a:lnTo>
                    <a:pt x="1150" y="981"/>
                  </a:lnTo>
                  <a:lnTo>
                    <a:pt x="1150" y="981"/>
                  </a:lnTo>
                  <a:lnTo>
                    <a:pt x="1048" y="914"/>
                  </a:lnTo>
                  <a:lnTo>
                    <a:pt x="1048" y="914"/>
                  </a:lnTo>
                  <a:lnTo>
                    <a:pt x="778" y="711"/>
                  </a:lnTo>
                  <a:lnTo>
                    <a:pt x="778" y="711"/>
                  </a:lnTo>
                  <a:lnTo>
                    <a:pt x="406" y="407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665;p71">
              <a:extLst>
                <a:ext uri="{FF2B5EF4-FFF2-40B4-BE49-F238E27FC236}">
                  <a16:creationId xmlns:a16="http://schemas.microsoft.com/office/drawing/2014/main" xmlns="" id="{C17BE284-1BAB-42E2-A3C7-14E663531AB6}"/>
                </a:ext>
              </a:extLst>
            </p:cNvPr>
            <p:cNvSpPr/>
            <p:nvPr/>
          </p:nvSpPr>
          <p:spPr>
            <a:xfrm>
              <a:off x="3572100" y="1881800"/>
              <a:ext cx="66775" cy="185950"/>
            </a:xfrm>
            <a:custGeom>
              <a:avLst/>
              <a:gdLst/>
              <a:ahLst/>
              <a:cxnLst/>
              <a:rect l="l" t="t" r="r" b="b"/>
              <a:pathLst>
                <a:path w="2671" h="7438" fill="none" extrusionOk="0">
                  <a:moveTo>
                    <a:pt x="2468" y="7437"/>
                  </a:moveTo>
                  <a:lnTo>
                    <a:pt x="2468" y="7437"/>
                  </a:lnTo>
                  <a:lnTo>
                    <a:pt x="2468" y="7437"/>
                  </a:lnTo>
                  <a:lnTo>
                    <a:pt x="2468" y="7437"/>
                  </a:lnTo>
                  <a:lnTo>
                    <a:pt x="2434" y="7268"/>
                  </a:lnTo>
                  <a:lnTo>
                    <a:pt x="2468" y="6795"/>
                  </a:lnTo>
                  <a:lnTo>
                    <a:pt x="2502" y="6153"/>
                  </a:lnTo>
                  <a:lnTo>
                    <a:pt x="2468" y="5375"/>
                  </a:lnTo>
                  <a:lnTo>
                    <a:pt x="2468" y="5375"/>
                  </a:lnTo>
                  <a:lnTo>
                    <a:pt x="2400" y="4632"/>
                  </a:lnTo>
                  <a:lnTo>
                    <a:pt x="2265" y="3989"/>
                  </a:lnTo>
                  <a:lnTo>
                    <a:pt x="2265" y="3989"/>
                  </a:lnTo>
                  <a:lnTo>
                    <a:pt x="2164" y="3550"/>
                  </a:lnTo>
                  <a:lnTo>
                    <a:pt x="2164" y="3550"/>
                  </a:lnTo>
                  <a:lnTo>
                    <a:pt x="2130" y="3381"/>
                  </a:lnTo>
                  <a:lnTo>
                    <a:pt x="2130" y="3381"/>
                  </a:lnTo>
                  <a:lnTo>
                    <a:pt x="2096" y="3212"/>
                  </a:lnTo>
                  <a:lnTo>
                    <a:pt x="2096" y="3212"/>
                  </a:lnTo>
                  <a:lnTo>
                    <a:pt x="1961" y="2772"/>
                  </a:lnTo>
                  <a:lnTo>
                    <a:pt x="1961" y="2772"/>
                  </a:lnTo>
                  <a:lnTo>
                    <a:pt x="1724" y="2164"/>
                  </a:lnTo>
                  <a:lnTo>
                    <a:pt x="1555" y="1826"/>
                  </a:lnTo>
                  <a:lnTo>
                    <a:pt x="1386" y="1488"/>
                  </a:lnTo>
                  <a:lnTo>
                    <a:pt x="1386" y="1488"/>
                  </a:lnTo>
                  <a:lnTo>
                    <a:pt x="1149" y="1184"/>
                  </a:lnTo>
                  <a:lnTo>
                    <a:pt x="947" y="879"/>
                  </a:lnTo>
                  <a:lnTo>
                    <a:pt x="710" y="643"/>
                  </a:lnTo>
                  <a:lnTo>
                    <a:pt x="473" y="406"/>
                  </a:lnTo>
                  <a:lnTo>
                    <a:pt x="473" y="406"/>
                  </a:lnTo>
                  <a:lnTo>
                    <a:pt x="135" y="102"/>
                  </a:lnTo>
                  <a:lnTo>
                    <a:pt x="34" y="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9" y="68"/>
                  </a:lnTo>
                  <a:lnTo>
                    <a:pt x="575" y="305"/>
                  </a:lnTo>
                  <a:lnTo>
                    <a:pt x="575" y="305"/>
                  </a:lnTo>
                  <a:lnTo>
                    <a:pt x="811" y="507"/>
                  </a:lnTo>
                  <a:lnTo>
                    <a:pt x="1082" y="778"/>
                  </a:lnTo>
                  <a:lnTo>
                    <a:pt x="1318" y="1048"/>
                  </a:lnTo>
                  <a:lnTo>
                    <a:pt x="1555" y="1386"/>
                  </a:lnTo>
                  <a:lnTo>
                    <a:pt x="1555" y="1386"/>
                  </a:lnTo>
                  <a:lnTo>
                    <a:pt x="1758" y="1724"/>
                  </a:lnTo>
                  <a:lnTo>
                    <a:pt x="1961" y="2029"/>
                  </a:lnTo>
                  <a:lnTo>
                    <a:pt x="2231" y="2671"/>
                  </a:lnTo>
                  <a:lnTo>
                    <a:pt x="2231" y="2671"/>
                  </a:lnTo>
                  <a:lnTo>
                    <a:pt x="2366" y="3110"/>
                  </a:lnTo>
                  <a:lnTo>
                    <a:pt x="2366" y="3110"/>
                  </a:lnTo>
                  <a:lnTo>
                    <a:pt x="2434" y="3279"/>
                  </a:lnTo>
                  <a:lnTo>
                    <a:pt x="2434" y="3279"/>
                  </a:lnTo>
                  <a:lnTo>
                    <a:pt x="2468" y="3482"/>
                  </a:lnTo>
                  <a:lnTo>
                    <a:pt x="2468" y="3482"/>
                  </a:lnTo>
                  <a:lnTo>
                    <a:pt x="2569" y="3956"/>
                  </a:lnTo>
                  <a:lnTo>
                    <a:pt x="2569" y="3956"/>
                  </a:lnTo>
                  <a:lnTo>
                    <a:pt x="2637" y="4598"/>
                  </a:lnTo>
                  <a:lnTo>
                    <a:pt x="2671" y="5375"/>
                  </a:lnTo>
                  <a:lnTo>
                    <a:pt x="2671" y="5375"/>
                  </a:lnTo>
                  <a:lnTo>
                    <a:pt x="2671" y="6153"/>
                  </a:lnTo>
                  <a:lnTo>
                    <a:pt x="2603" y="6795"/>
                  </a:lnTo>
                  <a:lnTo>
                    <a:pt x="2603" y="6795"/>
                  </a:lnTo>
                  <a:lnTo>
                    <a:pt x="2502" y="7268"/>
                  </a:lnTo>
                  <a:lnTo>
                    <a:pt x="2468" y="74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666;p71">
              <a:extLst>
                <a:ext uri="{FF2B5EF4-FFF2-40B4-BE49-F238E27FC236}">
                  <a16:creationId xmlns:a16="http://schemas.microsoft.com/office/drawing/2014/main" xmlns="" id="{F113DD26-4789-46BE-B596-0A0ED37E67AF}"/>
                </a:ext>
              </a:extLst>
            </p:cNvPr>
            <p:cNvSpPr/>
            <p:nvPr/>
          </p:nvSpPr>
          <p:spPr>
            <a:xfrm>
              <a:off x="3091225" y="1787150"/>
              <a:ext cx="605125" cy="333850"/>
            </a:xfrm>
            <a:custGeom>
              <a:avLst/>
              <a:gdLst/>
              <a:ahLst/>
              <a:cxnLst/>
              <a:rect l="l" t="t" r="r" b="b"/>
              <a:pathLst>
                <a:path w="24205" h="13354" fill="none" extrusionOk="0">
                  <a:moveTo>
                    <a:pt x="14367" y="0"/>
                  </a:moveTo>
                  <a:lnTo>
                    <a:pt x="14367" y="0"/>
                  </a:lnTo>
                  <a:lnTo>
                    <a:pt x="14333" y="68"/>
                  </a:lnTo>
                  <a:lnTo>
                    <a:pt x="14333" y="68"/>
                  </a:lnTo>
                  <a:lnTo>
                    <a:pt x="14401" y="507"/>
                  </a:lnTo>
                  <a:lnTo>
                    <a:pt x="14401" y="947"/>
                  </a:lnTo>
                  <a:lnTo>
                    <a:pt x="14367" y="1386"/>
                  </a:lnTo>
                  <a:lnTo>
                    <a:pt x="14333" y="1826"/>
                  </a:lnTo>
                  <a:lnTo>
                    <a:pt x="14333" y="1826"/>
                  </a:lnTo>
                  <a:lnTo>
                    <a:pt x="14198" y="2434"/>
                  </a:lnTo>
                  <a:lnTo>
                    <a:pt x="13995" y="3009"/>
                  </a:lnTo>
                  <a:lnTo>
                    <a:pt x="13759" y="3550"/>
                  </a:lnTo>
                  <a:lnTo>
                    <a:pt x="13421" y="4057"/>
                  </a:lnTo>
                  <a:lnTo>
                    <a:pt x="13083" y="4564"/>
                  </a:lnTo>
                  <a:lnTo>
                    <a:pt x="12677" y="5037"/>
                  </a:lnTo>
                  <a:lnTo>
                    <a:pt x="12237" y="5477"/>
                  </a:lnTo>
                  <a:lnTo>
                    <a:pt x="11764" y="5916"/>
                  </a:lnTo>
                  <a:lnTo>
                    <a:pt x="11257" y="6288"/>
                  </a:lnTo>
                  <a:lnTo>
                    <a:pt x="10716" y="6660"/>
                  </a:lnTo>
                  <a:lnTo>
                    <a:pt x="10175" y="6998"/>
                  </a:lnTo>
                  <a:lnTo>
                    <a:pt x="9635" y="7302"/>
                  </a:lnTo>
                  <a:lnTo>
                    <a:pt x="9060" y="7572"/>
                  </a:lnTo>
                  <a:lnTo>
                    <a:pt x="8519" y="7809"/>
                  </a:lnTo>
                  <a:lnTo>
                    <a:pt x="7978" y="8046"/>
                  </a:lnTo>
                  <a:lnTo>
                    <a:pt x="7437" y="8215"/>
                  </a:lnTo>
                  <a:lnTo>
                    <a:pt x="7437" y="8215"/>
                  </a:lnTo>
                  <a:lnTo>
                    <a:pt x="6930" y="8350"/>
                  </a:lnTo>
                  <a:lnTo>
                    <a:pt x="6423" y="8451"/>
                  </a:lnTo>
                  <a:lnTo>
                    <a:pt x="5882" y="8485"/>
                  </a:lnTo>
                  <a:lnTo>
                    <a:pt x="5341" y="8519"/>
                  </a:lnTo>
                  <a:lnTo>
                    <a:pt x="5341" y="8519"/>
                  </a:lnTo>
                  <a:lnTo>
                    <a:pt x="4969" y="8519"/>
                  </a:lnTo>
                  <a:lnTo>
                    <a:pt x="4564" y="8485"/>
                  </a:lnTo>
                  <a:lnTo>
                    <a:pt x="4158" y="8418"/>
                  </a:lnTo>
                  <a:lnTo>
                    <a:pt x="3753" y="8350"/>
                  </a:lnTo>
                  <a:lnTo>
                    <a:pt x="3347" y="8249"/>
                  </a:lnTo>
                  <a:lnTo>
                    <a:pt x="2975" y="8147"/>
                  </a:lnTo>
                  <a:lnTo>
                    <a:pt x="2603" y="8012"/>
                  </a:lnTo>
                  <a:lnTo>
                    <a:pt x="2231" y="7877"/>
                  </a:lnTo>
                  <a:lnTo>
                    <a:pt x="2231" y="7877"/>
                  </a:lnTo>
                  <a:lnTo>
                    <a:pt x="2028" y="8620"/>
                  </a:lnTo>
                  <a:lnTo>
                    <a:pt x="1893" y="9466"/>
                  </a:lnTo>
                  <a:lnTo>
                    <a:pt x="1893" y="9466"/>
                  </a:lnTo>
                  <a:lnTo>
                    <a:pt x="1792" y="10344"/>
                  </a:lnTo>
                  <a:lnTo>
                    <a:pt x="1758" y="11122"/>
                  </a:lnTo>
                  <a:lnTo>
                    <a:pt x="1758" y="11122"/>
                  </a:lnTo>
                  <a:lnTo>
                    <a:pt x="1792" y="11663"/>
                  </a:lnTo>
                  <a:lnTo>
                    <a:pt x="1792" y="11899"/>
                  </a:lnTo>
                  <a:lnTo>
                    <a:pt x="1792" y="11899"/>
                  </a:lnTo>
                  <a:lnTo>
                    <a:pt x="1792" y="11899"/>
                  </a:lnTo>
                  <a:lnTo>
                    <a:pt x="1792" y="11899"/>
                  </a:lnTo>
                  <a:lnTo>
                    <a:pt x="1724" y="11697"/>
                  </a:lnTo>
                  <a:lnTo>
                    <a:pt x="1724" y="11697"/>
                  </a:lnTo>
                  <a:lnTo>
                    <a:pt x="1690" y="11426"/>
                  </a:lnTo>
                  <a:lnTo>
                    <a:pt x="1657" y="11122"/>
                  </a:lnTo>
                  <a:lnTo>
                    <a:pt x="1657" y="11122"/>
                  </a:lnTo>
                  <a:lnTo>
                    <a:pt x="1623" y="10750"/>
                  </a:lnTo>
                  <a:lnTo>
                    <a:pt x="1623" y="10344"/>
                  </a:lnTo>
                  <a:lnTo>
                    <a:pt x="1657" y="9432"/>
                  </a:lnTo>
                  <a:lnTo>
                    <a:pt x="1657" y="9432"/>
                  </a:lnTo>
                  <a:lnTo>
                    <a:pt x="1724" y="8958"/>
                  </a:lnTo>
                  <a:lnTo>
                    <a:pt x="1792" y="8519"/>
                  </a:lnTo>
                  <a:lnTo>
                    <a:pt x="1961" y="7742"/>
                  </a:lnTo>
                  <a:lnTo>
                    <a:pt x="1961" y="7742"/>
                  </a:lnTo>
                  <a:lnTo>
                    <a:pt x="1961" y="7742"/>
                  </a:lnTo>
                  <a:lnTo>
                    <a:pt x="1961" y="7742"/>
                  </a:lnTo>
                  <a:lnTo>
                    <a:pt x="1454" y="7471"/>
                  </a:lnTo>
                  <a:lnTo>
                    <a:pt x="947" y="7133"/>
                  </a:lnTo>
                  <a:lnTo>
                    <a:pt x="507" y="6795"/>
                  </a:lnTo>
                  <a:lnTo>
                    <a:pt x="102" y="6389"/>
                  </a:lnTo>
                  <a:lnTo>
                    <a:pt x="102" y="6389"/>
                  </a:lnTo>
                  <a:lnTo>
                    <a:pt x="68" y="6457"/>
                  </a:lnTo>
                  <a:lnTo>
                    <a:pt x="68" y="6457"/>
                  </a:lnTo>
                  <a:lnTo>
                    <a:pt x="34" y="7370"/>
                  </a:lnTo>
                  <a:lnTo>
                    <a:pt x="0" y="8316"/>
                  </a:lnTo>
                  <a:lnTo>
                    <a:pt x="34" y="9229"/>
                  </a:lnTo>
                  <a:lnTo>
                    <a:pt x="102" y="10074"/>
                  </a:lnTo>
                  <a:lnTo>
                    <a:pt x="203" y="10852"/>
                  </a:lnTo>
                  <a:lnTo>
                    <a:pt x="304" y="11528"/>
                  </a:lnTo>
                  <a:lnTo>
                    <a:pt x="473" y="12035"/>
                  </a:lnTo>
                  <a:lnTo>
                    <a:pt x="541" y="12237"/>
                  </a:lnTo>
                  <a:lnTo>
                    <a:pt x="643" y="12407"/>
                  </a:lnTo>
                  <a:lnTo>
                    <a:pt x="643" y="12407"/>
                  </a:lnTo>
                  <a:lnTo>
                    <a:pt x="643" y="12407"/>
                  </a:lnTo>
                  <a:lnTo>
                    <a:pt x="643" y="12407"/>
                  </a:lnTo>
                  <a:lnTo>
                    <a:pt x="643" y="12407"/>
                  </a:lnTo>
                  <a:lnTo>
                    <a:pt x="643" y="12407"/>
                  </a:lnTo>
                  <a:lnTo>
                    <a:pt x="643" y="12407"/>
                  </a:lnTo>
                  <a:lnTo>
                    <a:pt x="643" y="12407"/>
                  </a:lnTo>
                  <a:lnTo>
                    <a:pt x="643" y="12407"/>
                  </a:lnTo>
                  <a:lnTo>
                    <a:pt x="643" y="12407"/>
                  </a:lnTo>
                  <a:lnTo>
                    <a:pt x="778" y="12576"/>
                  </a:lnTo>
                  <a:lnTo>
                    <a:pt x="879" y="12609"/>
                  </a:lnTo>
                  <a:lnTo>
                    <a:pt x="947" y="12609"/>
                  </a:lnTo>
                  <a:lnTo>
                    <a:pt x="947" y="12609"/>
                  </a:lnTo>
                  <a:lnTo>
                    <a:pt x="1014" y="12609"/>
                  </a:lnTo>
                  <a:lnTo>
                    <a:pt x="1116" y="12542"/>
                  </a:lnTo>
                  <a:lnTo>
                    <a:pt x="1116" y="12542"/>
                  </a:lnTo>
                  <a:lnTo>
                    <a:pt x="1116" y="12542"/>
                  </a:lnTo>
                  <a:lnTo>
                    <a:pt x="1116" y="12542"/>
                  </a:lnTo>
                  <a:lnTo>
                    <a:pt x="1217" y="12474"/>
                  </a:lnTo>
                  <a:lnTo>
                    <a:pt x="1217" y="12474"/>
                  </a:lnTo>
                  <a:lnTo>
                    <a:pt x="1217" y="12474"/>
                  </a:lnTo>
                  <a:lnTo>
                    <a:pt x="1352" y="12339"/>
                  </a:lnTo>
                  <a:lnTo>
                    <a:pt x="1488" y="12204"/>
                  </a:lnTo>
                  <a:lnTo>
                    <a:pt x="1657" y="12136"/>
                  </a:lnTo>
                  <a:lnTo>
                    <a:pt x="1826" y="12068"/>
                  </a:lnTo>
                  <a:lnTo>
                    <a:pt x="2198" y="11967"/>
                  </a:lnTo>
                  <a:lnTo>
                    <a:pt x="2569" y="11967"/>
                  </a:lnTo>
                  <a:lnTo>
                    <a:pt x="2569" y="11967"/>
                  </a:lnTo>
                  <a:lnTo>
                    <a:pt x="3043" y="12001"/>
                  </a:lnTo>
                  <a:lnTo>
                    <a:pt x="3448" y="12068"/>
                  </a:lnTo>
                  <a:lnTo>
                    <a:pt x="3786" y="12136"/>
                  </a:lnTo>
                  <a:lnTo>
                    <a:pt x="3989" y="12204"/>
                  </a:lnTo>
                  <a:lnTo>
                    <a:pt x="3989" y="12204"/>
                  </a:lnTo>
                  <a:lnTo>
                    <a:pt x="3448" y="11764"/>
                  </a:lnTo>
                  <a:lnTo>
                    <a:pt x="3448" y="11764"/>
                  </a:lnTo>
                  <a:lnTo>
                    <a:pt x="3178" y="11561"/>
                  </a:lnTo>
                  <a:lnTo>
                    <a:pt x="3076" y="11494"/>
                  </a:lnTo>
                  <a:lnTo>
                    <a:pt x="3076" y="11494"/>
                  </a:lnTo>
                  <a:lnTo>
                    <a:pt x="3110" y="11460"/>
                  </a:lnTo>
                  <a:lnTo>
                    <a:pt x="3110" y="11460"/>
                  </a:lnTo>
                  <a:lnTo>
                    <a:pt x="3245" y="11528"/>
                  </a:lnTo>
                  <a:lnTo>
                    <a:pt x="3516" y="11663"/>
                  </a:lnTo>
                  <a:lnTo>
                    <a:pt x="3516" y="11663"/>
                  </a:lnTo>
                  <a:lnTo>
                    <a:pt x="3888" y="11899"/>
                  </a:lnTo>
                  <a:lnTo>
                    <a:pt x="4327" y="12204"/>
                  </a:lnTo>
                  <a:lnTo>
                    <a:pt x="4327" y="12204"/>
                  </a:lnTo>
                  <a:lnTo>
                    <a:pt x="5105" y="12812"/>
                  </a:lnTo>
                  <a:lnTo>
                    <a:pt x="5105" y="12812"/>
                  </a:lnTo>
                  <a:lnTo>
                    <a:pt x="5375" y="12981"/>
                  </a:lnTo>
                  <a:lnTo>
                    <a:pt x="5375" y="12981"/>
                  </a:lnTo>
                  <a:lnTo>
                    <a:pt x="5477" y="13049"/>
                  </a:lnTo>
                  <a:lnTo>
                    <a:pt x="5477" y="13049"/>
                  </a:lnTo>
                  <a:lnTo>
                    <a:pt x="5544" y="13116"/>
                  </a:lnTo>
                  <a:lnTo>
                    <a:pt x="5815" y="13252"/>
                  </a:lnTo>
                  <a:lnTo>
                    <a:pt x="5815" y="13252"/>
                  </a:lnTo>
                  <a:lnTo>
                    <a:pt x="6017" y="13319"/>
                  </a:lnTo>
                  <a:lnTo>
                    <a:pt x="6254" y="13353"/>
                  </a:lnTo>
                  <a:lnTo>
                    <a:pt x="6254" y="13353"/>
                  </a:lnTo>
                  <a:lnTo>
                    <a:pt x="6457" y="13319"/>
                  </a:lnTo>
                  <a:lnTo>
                    <a:pt x="6694" y="13252"/>
                  </a:lnTo>
                  <a:lnTo>
                    <a:pt x="6694" y="13252"/>
                  </a:lnTo>
                  <a:lnTo>
                    <a:pt x="6795" y="13218"/>
                  </a:lnTo>
                  <a:lnTo>
                    <a:pt x="6896" y="13150"/>
                  </a:lnTo>
                  <a:lnTo>
                    <a:pt x="6896" y="13150"/>
                  </a:lnTo>
                  <a:lnTo>
                    <a:pt x="6998" y="13083"/>
                  </a:lnTo>
                  <a:lnTo>
                    <a:pt x="7099" y="12981"/>
                  </a:lnTo>
                  <a:lnTo>
                    <a:pt x="7099" y="12981"/>
                  </a:lnTo>
                  <a:lnTo>
                    <a:pt x="7268" y="12846"/>
                  </a:lnTo>
                  <a:lnTo>
                    <a:pt x="7437" y="12677"/>
                  </a:lnTo>
                  <a:lnTo>
                    <a:pt x="7437" y="12677"/>
                  </a:lnTo>
                  <a:lnTo>
                    <a:pt x="7572" y="12542"/>
                  </a:lnTo>
                  <a:lnTo>
                    <a:pt x="7572" y="12542"/>
                  </a:lnTo>
                  <a:lnTo>
                    <a:pt x="7572" y="12508"/>
                  </a:lnTo>
                  <a:lnTo>
                    <a:pt x="7572" y="12508"/>
                  </a:lnTo>
                  <a:lnTo>
                    <a:pt x="7133" y="12609"/>
                  </a:lnTo>
                  <a:lnTo>
                    <a:pt x="6727" y="12609"/>
                  </a:lnTo>
                  <a:lnTo>
                    <a:pt x="6727" y="12609"/>
                  </a:lnTo>
                  <a:lnTo>
                    <a:pt x="6457" y="12609"/>
                  </a:lnTo>
                  <a:lnTo>
                    <a:pt x="6220" y="12542"/>
                  </a:lnTo>
                  <a:lnTo>
                    <a:pt x="6017" y="12474"/>
                  </a:lnTo>
                  <a:lnTo>
                    <a:pt x="5848" y="12407"/>
                  </a:lnTo>
                  <a:lnTo>
                    <a:pt x="5848" y="12407"/>
                  </a:lnTo>
                  <a:lnTo>
                    <a:pt x="5544" y="12204"/>
                  </a:lnTo>
                  <a:lnTo>
                    <a:pt x="5544" y="12204"/>
                  </a:lnTo>
                  <a:lnTo>
                    <a:pt x="5544" y="12204"/>
                  </a:lnTo>
                  <a:lnTo>
                    <a:pt x="5544" y="12204"/>
                  </a:lnTo>
                  <a:lnTo>
                    <a:pt x="5882" y="12373"/>
                  </a:lnTo>
                  <a:lnTo>
                    <a:pt x="5882" y="12373"/>
                  </a:lnTo>
                  <a:lnTo>
                    <a:pt x="6254" y="12474"/>
                  </a:lnTo>
                  <a:lnTo>
                    <a:pt x="6457" y="12508"/>
                  </a:lnTo>
                  <a:lnTo>
                    <a:pt x="6694" y="12508"/>
                  </a:lnTo>
                  <a:lnTo>
                    <a:pt x="6694" y="12508"/>
                  </a:lnTo>
                  <a:lnTo>
                    <a:pt x="6727" y="12508"/>
                  </a:lnTo>
                  <a:lnTo>
                    <a:pt x="6727" y="12508"/>
                  </a:lnTo>
                  <a:lnTo>
                    <a:pt x="7167" y="12440"/>
                  </a:lnTo>
                  <a:lnTo>
                    <a:pt x="7640" y="12339"/>
                  </a:lnTo>
                  <a:lnTo>
                    <a:pt x="7640" y="12339"/>
                  </a:lnTo>
                  <a:lnTo>
                    <a:pt x="7775" y="12035"/>
                  </a:lnTo>
                  <a:lnTo>
                    <a:pt x="7775" y="12035"/>
                  </a:lnTo>
                  <a:lnTo>
                    <a:pt x="8147" y="11933"/>
                  </a:lnTo>
                  <a:lnTo>
                    <a:pt x="8519" y="11832"/>
                  </a:lnTo>
                  <a:lnTo>
                    <a:pt x="8891" y="11697"/>
                  </a:lnTo>
                  <a:lnTo>
                    <a:pt x="9229" y="11528"/>
                  </a:lnTo>
                  <a:lnTo>
                    <a:pt x="9229" y="11528"/>
                  </a:lnTo>
                  <a:lnTo>
                    <a:pt x="9229" y="11528"/>
                  </a:lnTo>
                  <a:lnTo>
                    <a:pt x="9229" y="11528"/>
                  </a:lnTo>
                  <a:lnTo>
                    <a:pt x="9837" y="11088"/>
                  </a:lnTo>
                  <a:lnTo>
                    <a:pt x="10412" y="10615"/>
                  </a:lnTo>
                  <a:lnTo>
                    <a:pt x="10919" y="10175"/>
                  </a:lnTo>
                  <a:lnTo>
                    <a:pt x="11325" y="9770"/>
                  </a:lnTo>
                  <a:lnTo>
                    <a:pt x="11325" y="9770"/>
                  </a:lnTo>
                  <a:lnTo>
                    <a:pt x="11967" y="9094"/>
                  </a:lnTo>
                  <a:lnTo>
                    <a:pt x="11967" y="9094"/>
                  </a:lnTo>
                  <a:lnTo>
                    <a:pt x="12204" y="8857"/>
                  </a:lnTo>
                  <a:lnTo>
                    <a:pt x="12204" y="8857"/>
                  </a:lnTo>
                  <a:lnTo>
                    <a:pt x="12440" y="8587"/>
                  </a:lnTo>
                  <a:lnTo>
                    <a:pt x="12440" y="8587"/>
                  </a:lnTo>
                  <a:lnTo>
                    <a:pt x="13015" y="7911"/>
                  </a:lnTo>
                  <a:lnTo>
                    <a:pt x="13015" y="7911"/>
                  </a:lnTo>
                  <a:lnTo>
                    <a:pt x="13421" y="7437"/>
                  </a:lnTo>
                  <a:lnTo>
                    <a:pt x="13826" y="6896"/>
                  </a:lnTo>
                  <a:lnTo>
                    <a:pt x="13826" y="6896"/>
                  </a:lnTo>
                  <a:lnTo>
                    <a:pt x="14266" y="6322"/>
                  </a:lnTo>
                  <a:lnTo>
                    <a:pt x="14671" y="5713"/>
                  </a:lnTo>
                  <a:lnTo>
                    <a:pt x="14671" y="5713"/>
                  </a:lnTo>
                  <a:lnTo>
                    <a:pt x="15517" y="4496"/>
                  </a:lnTo>
                  <a:lnTo>
                    <a:pt x="16226" y="3415"/>
                  </a:lnTo>
                  <a:lnTo>
                    <a:pt x="16226" y="3415"/>
                  </a:lnTo>
                  <a:lnTo>
                    <a:pt x="16733" y="2671"/>
                  </a:lnTo>
                  <a:lnTo>
                    <a:pt x="16733" y="2671"/>
                  </a:lnTo>
                  <a:lnTo>
                    <a:pt x="16936" y="2367"/>
                  </a:lnTo>
                  <a:lnTo>
                    <a:pt x="16936" y="2367"/>
                  </a:lnTo>
                  <a:lnTo>
                    <a:pt x="16936" y="2400"/>
                  </a:lnTo>
                  <a:lnTo>
                    <a:pt x="16936" y="2400"/>
                  </a:lnTo>
                  <a:lnTo>
                    <a:pt x="16767" y="2705"/>
                  </a:lnTo>
                  <a:lnTo>
                    <a:pt x="16767" y="2705"/>
                  </a:lnTo>
                  <a:lnTo>
                    <a:pt x="16328" y="3482"/>
                  </a:lnTo>
                  <a:lnTo>
                    <a:pt x="16328" y="3482"/>
                  </a:lnTo>
                  <a:lnTo>
                    <a:pt x="15652" y="4598"/>
                  </a:lnTo>
                  <a:lnTo>
                    <a:pt x="14874" y="5848"/>
                  </a:lnTo>
                  <a:lnTo>
                    <a:pt x="14874" y="5848"/>
                  </a:lnTo>
                  <a:lnTo>
                    <a:pt x="14435" y="6457"/>
                  </a:lnTo>
                  <a:lnTo>
                    <a:pt x="14029" y="7065"/>
                  </a:lnTo>
                  <a:lnTo>
                    <a:pt x="14029" y="7065"/>
                  </a:lnTo>
                  <a:lnTo>
                    <a:pt x="13623" y="7606"/>
                  </a:lnTo>
                  <a:lnTo>
                    <a:pt x="13252" y="8080"/>
                  </a:lnTo>
                  <a:lnTo>
                    <a:pt x="13252" y="8080"/>
                  </a:lnTo>
                  <a:lnTo>
                    <a:pt x="12677" y="8789"/>
                  </a:lnTo>
                  <a:lnTo>
                    <a:pt x="12677" y="8789"/>
                  </a:lnTo>
                  <a:lnTo>
                    <a:pt x="12440" y="9060"/>
                  </a:lnTo>
                  <a:lnTo>
                    <a:pt x="12440" y="9060"/>
                  </a:lnTo>
                  <a:lnTo>
                    <a:pt x="12170" y="9297"/>
                  </a:lnTo>
                  <a:lnTo>
                    <a:pt x="12170" y="9297"/>
                  </a:lnTo>
                  <a:lnTo>
                    <a:pt x="11528" y="9973"/>
                  </a:lnTo>
                  <a:lnTo>
                    <a:pt x="11528" y="9973"/>
                  </a:lnTo>
                  <a:lnTo>
                    <a:pt x="11257" y="10243"/>
                  </a:lnTo>
                  <a:lnTo>
                    <a:pt x="11257" y="10243"/>
                  </a:lnTo>
                  <a:lnTo>
                    <a:pt x="11832" y="9736"/>
                  </a:lnTo>
                  <a:lnTo>
                    <a:pt x="12406" y="9195"/>
                  </a:lnTo>
                  <a:lnTo>
                    <a:pt x="12947" y="8620"/>
                  </a:lnTo>
                  <a:lnTo>
                    <a:pt x="13454" y="8046"/>
                  </a:lnTo>
                  <a:lnTo>
                    <a:pt x="13928" y="7471"/>
                  </a:lnTo>
                  <a:lnTo>
                    <a:pt x="14401" y="6896"/>
                  </a:lnTo>
                  <a:lnTo>
                    <a:pt x="15178" y="5781"/>
                  </a:lnTo>
                  <a:lnTo>
                    <a:pt x="15821" y="4801"/>
                  </a:lnTo>
                  <a:lnTo>
                    <a:pt x="16328" y="3989"/>
                  </a:lnTo>
                  <a:lnTo>
                    <a:pt x="16733" y="3279"/>
                  </a:lnTo>
                  <a:lnTo>
                    <a:pt x="16733" y="3279"/>
                  </a:lnTo>
                  <a:lnTo>
                    <a:pt x="17443" y="3651"/>
                  </a:lnTo>
                  <a:lnTo>
                    <a:pt x="18119" y="4023"/>
                  </a:lnTo>
                  <a:lnTo>
                    <a:pt x="18694" y="4462"/>
                  </a:lnTo>
                  <a:lnTo>
                    <a:pt x="19201" y="4902"/>
                  </a:lnTo>
                  <a:lnTo>
                    <a:pt x="19641" y="5375"/>
                  </a:lnTo>
                  <a:lnTo>
                    <a:pt x="20046" y="5882"/>
                  </a:lnTo>
                  <a:lnTo>
                    <a:pt x="20351" y="6389"/>
                  </a:lnTo>
                  <a:lnTo>
                    <a:pt x="20621" y="6896"/>
                  </a:lnTo>
                  <a:lnTo>
                    <a:pt x="20858" y="7403"/>
                  </a:lnTo>
                  <a:lnTo>
                    <a:pt x="21027" y="7911"/>
                  </a:lnTo>
                  <a:lnTo>
                    <a:pt x="21196" y="8418"/>
                  </a:lnTo>
                  <a:lnTo>
                    <a:pt x="21297" y="8891"/>
                  </a:lnTo>
                  <a:lnTo>
                    <a:pt x="21365" y="9330"/>
                  </a:lnTo>
                  <a:lnTo>
                    <a:pt x="21399" y="9770"/>
                  </a:lnTo>
                  <a:lnTo>
                    <a:pt x="21432" y="10547"/>
                  </a:lnTo>
                  <a:lnTo>
                    <a:pt x="21432" y="10547"/>
                  </a:lnTo>
                  <a:lnTo>
                    <a:pt x="21432" y="10987"/>
                  </a:lnTo>
                  <a:lnTo>
                    <a:pt x="21399" y="11359"/>
                  </a:lnTo>
                  <a:lnTo>
                    <a:pt x="21365" y="11629"/>
                  </a:lnTo>
                  <a:lnTo>
                    <a:pt x="21365" y="11629"/>
                  </a:lnTo>
                  <a:lnTo>
                    <a:pt x="21365" y="11629"/>
                  </a:lnTo>
                  <a:lnTo>
                    <a:pt x="21365" y="11629"/>
                  </a:lnTo>
                  <a:lnTo>
                    <a:pt x="21365" y="11629"/>
                  </a:lnTo>
                  <a:lnTo>
                    <a:pt x="21365" y="11629"/>
                  </a:lnTo>
                  <a:lnTo>
                    <a:pt x="21399" y="11629"/>
                  </a:lnTo>
                  <a:lnTo>
                    <a:pt x="21399" y="11629"/>
                  </a:lnTo>
                  <a:lnTo>
                    <a:pt x="21399" y="11629"/>
                  </a:lnTo>
                  <a:lnTo>
                    <a:pt x="21399" y="11629"/>
                  </a:lnTo>
                  <a:lnTo>
                    <a:pt x="21399" y="11629"/>
                  </a:lnTo>
                  <a:lnTo>
                    <a:pt x="21399" y="11629"/>
                  </a:lnTo>
                  <a:lnTo>
                    <a:pt x="21399" y="11629"/>
                  </a:lnTo>
                  <a:lnTo>
                    <a:pt x="21399" y="11629"/>
                  </a:lnTo>
                  <a:lnTo>
                    <a:pt x="21432" y="11629"/>
                  </a:lnTo>
                  <a:lnTo>
                    <a:pt x="21432" y="11629"/>
                  </a:lnTo>
                  <a:lnTo>
                    <a:pt x="21432" y="11629"/>
                  </a:lnTo>
                  <a:lnTo>
                    <a:pt x="21432" y="11629"/>
                  </a:lnTo>
                  <a:lnTo>
                    <a:pt x="21432" y="11629"/>
                  </a:lnTo>
                  <a:lnTo>
                    <a:pt x="21432" y="11629"/>
                  </a:lnTo>
                  <a:lnTo>
                    <a:pt x="21432" y="11629"/>
                  </a:lnTo>
                  <a:lnTo>
                    <a:pt x="21432" y="11629"/>
                  </a:lnTo>
                  <a:lnTo>
                    <a:pt x="21432" y="11629"/>
                  </a:lnTo>
                  <a:lnTo>
                    <a:pt x="21432" y="11629"/>
                  </a:lnTo>
                  <a:lnTo>
                    <a:pt x="21635" y="11561"/>
                  </a:lnTo>
                  <a:lnTo>
                    <a:pt x="21635" y="11561"/>
                  </a:lnTo>
                  <a:lnTo>
                    <a:pt x="21973" y="11392"/>
                  </a:lnTo>
                  <a:lnTo>
                    <a:pt x="22277" y="11223"/>
                  </a:lnTo>
                  <a:lnTo>
                    <a:pt x="22548" y="10987"/>
                  </a:lnTo>
                  <a:lnTo>
                    <a:pt x="22818" y="10750"/>
                  </a:lnTo>
                  <a:lnTo>
                    <a:pt x="22818" y="10750"/>
                  </a:lnTo>
                  <a:lnTo>
                    <a:pt x="22818" y="10750"/>
                  </a:lnTo>
                  <a:lnTo>
                    <a:pt x="22852" y="10716"/>
                  </a:lnTo>
                  <a:lnTo>
                    <a:pt x="22852" y="10716"/>
                  </a:lnTo>
                  <a:lnTo>
                    <a:pt x="22852" y="10716"/>
                  </a:lnTo>
                  <a:lnTo>
                    <a:pt x="22886" y="10716"/>
                  </a:lnTo>
                  <a:lnTo>
                    <a:pt x="22886" y="10716"/>
                  </a:lnTo>
                  <a:lnTo>
                    <a:pt x="22886" y="10716"/>
                  </a:lnTo>
                  <a:lnTo>
                    <a:pt x="22886" y="10716"/>
                  </a:lnTo>
                  <a:lnTo>
                    <a:pt x="22886" y="10682"/>
                  </a:lnTo>
                  <a:lnTo>
                    <a:pt x="22886" y="10682"/>
                  </a:lnTo>
                  <a:lnTo>
                    <a:pt x="22886" y="10682"/>
                  </a:lnTo>
                  <a:lnTo>
                    <a:pt x="22886" y="10682"/>
                  </a:lnTo>
                  <a:lnTo>
                    <a:pt x="22886" y="10682"/>
                  </a:lnTo>
                  <a:lnTo>
                    <a:pt x="22886" y="10682"/>
                  </a:lnTo>
                  <a:lnTo>
                    <a:pt x="22920" y="10682"/>
                  </a:lnTo>
                  <a:lnTo>
                    <a:pt x="22920" y="10682"/>
                  </a:lnTo>
                  <a:lnTo>
                    <a:pt x="22920" y="10682"/>
                  </a:lnTo>
                  <a:lnTo>
                    <a:pt x="22920" y="10682"/>
                  </a:lnTo>
                  <a:lnTo>
                    <a:pt x="22920" y="10682"/>
                  </a:lnTo>
                  <a:lnTo>
                    <a:pt x="22920" y="10682"/>
                  </a:lnTo>
                  <a:lnTo>
                    <a:pt x="22920" y="10682"/>
                  </a:lnTo>
                  <a:lnTo>
                    <a:pt x="22920" y="10682"/>
                  </a:lnTo>
                  <a:lnTo>
                    <a:pt x="22920" y="10649"/>
                  </a:lnTo>
                  <a:lnTo>
                    <a:pt x="22920" y="10649"/>
                  </a:lnTo>
                  <a:lnTo>
                    <a:pt x="22920" y="10649"/>
                  </a:lnTo>
                  <a:lnTo>
                    <a:pt x="22920" y="10649"/>
                  </a:lnTo>
                  <a:lnTo>
                    <a:pt x="22920" y="10649"/>
                  </a:lnTo>
                  <a:lnTo>
                    <a:pt x="22920" y="10649"/>
                  </a:lnTo>
                  <a:lnTo>
                    <a:pt x="22954" y="10649"/>
                  </a:lnTo>
                  <a:lnTo>
                    <a:pt x="22954" y="10649"/>
                  </a:lnTo>
                  <a:lnTo>
                    <a:pt x="23156" y="10378"/>
                  </a:lnTo>
                  <a:lnTo>
                    <a:pt x="23359" y="10108"/>
                  </a:lnTo>
                  <a:lnTo>
                    <a:pt x="23528" y="9837"/>
                  </a:lnTo>
                  <a:lnTo>
                    <a:pt x="23663" y="9533"/>
                  </a:lnTo>
                  <a:lnTo>
                    <a:pt x="23799" y="9195"/>
                  </a:lnTo>
                  <a:lnTo>
                    <a:pt x="23900" y="8891"/>
                  </a:lnTo>
                  <a:lnTo>
                    <a:pt x="24001" y="8553"/>
                  </a:lnTo>
                  <a:lnTo>
                    <a:pt x="24069" y="8181"/>
                  </a:lnTo>
                  <a:lnTo>
                    <a:pt x="24170" y="7471"/>
                  </a:lnTo>
                  <a:lnTo>
                    <a:pt x="24204" y="6727"/>
                  </a:lnTo>
                  <a:lnTo>
                    <a:pt x="24137" y="5984"/>
                  </a:lnTo>
                  <a:lnTo>
                    <a:pt x="24035" y="5240"/>
                  </a:lnTo>
                  <a:lnTo>
                    <a:pt x="24035" y="5240"/>
                  </a:lnTo>
                  <a:lnTo>
                    <a:pt x="23461" y="5206"/>
                  </a:lnTo>
                  <a:lnTo>
                    <a:pt x="22886" y="5105"/>
                  </a:lnTo>
                  <a:lnTo>
                    <a:pt x="22886" y="5105"/>
                  </a:lnTo>
                  <a:lnTo>
                    <a:pt x="22920" y="5240"/>
                  </a:lnTo>
                  <a:lnTo>
                    <a:pt x="22920" y="5240"/>
                  </a:lnTo>
                  <a:lnTo>
                    <a:pt x="22954" y="5409"/>
                  </a:lnTo>
                  <a:lnTo>
                    <a:pt x="22954" y="5409"/>
                  </a:lnTo>
                  <a:lnTo>
                    <a:pt x="23021" y="5848"/>
                  </a:lnTo>
                  <a:lnTo>
                    <a:pt x="23021" y="5848"/>
                  </a:lnTo>
                  <a:lnTo>
                    <a:pt x="23055" y="6457"/>
                  </a:lnTo>
                  <a:lnTo>
                    <a:pt x="23055" y="7167"/>
                  </a:lnTo>
                  <a:lnTo>
                    <a:pt x="23055" y="7167"/>
                  </a:lnTo>
                  <a:lnTo>
                    <a:pt x="23021" y="7505"/>
                  </a:lnTo>
                  <a:lnTo>
                    <a:pt x="22987" y="7843"/>
                  </a:lnTo>
                  <a:lnTo>
                    <a:pt x="22852" y="8451"/>
                  </a:lnTo>
                  <a:lnTo>
                    <a:pt x="22751" y="8857"/>
                  </a:lnTo>
                  <a:lnTo>
                    <a:pt x="22683" y="9026"/>
                  </a:lnTo>
                  <a:lnTo>
                    <a:pt x="22683" y="9026"/>
                  </a:lnTo>
                  <a:lnTo>
                    <a:pt x="22683" y="9026"/>
                  </a:lnTo>
                  <a:lnTo>
                    <a:pt x="22683" y="9026"/>
                  </a:lnTo>
                  <a:lnTo>
                    <a:pt x="22683" y="8857"/>
                  </a:lnTo>
                  <a:lnTo>
                    <a:pt x="22751" y="8418"/>
                  </a:lnTo>
                  <a:lnTo>
                    <a:pt x="22818" y="7843"/>
                  </a:lnTo>
                  <a:lnTo>
                    <a:pt x="22818" y="7167"/>
                  </a:lnTo>
                  <a:lnTo>
                    <a:pt x="22818" y="7167"/>
                  </a:lnTo>
                  <a:lnTo>
                    <a:pt x="22818" y="6457"/>
                  </a:lnTo>
                  <a:lnTo>
                    <a:pt x="22751" y="5882"/>
                  </a:lnTo>
                  <a:lnTo>
                    <a:pt x="22751" y="5882"/>
                  </a:lnTo>
                  <a:lnTo>
                    <a:pt x="22649" y="5477"/>
                  </a:lnTo>
                  <a:lnTo>
                    <a:pt x="22649" y="5477"/>
                  </a:lnTo>
                  <a:lnTo>
                    <a:pt x="22649" y="5308"/>
                  </a:lnTo>
                  <a:lnTo>
                    <a:pt x="22649" y="5308"/>
                  </a:lnTo>
                  <a:lnTo>
                    <a:pt x="22615" y="5139"/>
                  </a:lnTo>
                  <a:lnTo>
                    <a:pt x="22615" y="5139"/>
                  </a:lnTo>
                  <a:lnTo>
                    <a:pt x="22582" y="5037"/>
                  </a:lnTo>
                  <a:lnTo>
                    <a:pt x="22582" y="5037"/>
                  </a:lnTo>
                  <a:lnTo>
                    <a:pt x="22108" y="4868"/>
                  </a:lnTo>
                  <a:lnTo>
                    <a:pt x="21669" y="4699"/>
                  </a:lnTo>
                  <a:lnTo>
                    <a:pt x="21229" y="4496"/>
                  </a:lnTo>
                  <a:lnTo>
                    <a:pt x="20824" y="4293"/>
                  </a:lnTo>
                  <a:lnTo>
                    <a:pt x="20418" y="4023"/>
                  </a:lnTo>
                  <a:lnTo>
                    <a:pt x="20013" y="3753"/>
                  </a:lnTo>
                  <a:lnTo>
                    <a:pt x="19641" y="3448"/>
                  </a:lnTo>
                  <a:lnTo>
                    <a:pt x="19269" y="3144"/>
                  </a:lnTo>
                  <a:lnTo>
                    <a:pt x="18593" y="2468"/>
                  </a:lnTo>
                  <a:lnTo>
                    <a:pt x="17917" y="1724"/>
                  </a:lnTo>
                  <a:lnTo>
                    <a:pt x="17308" y="947"/>
                  </a:lnTo>
                  <a:lnTo>
                    <a:pt x="16733" y="136"/>
                  </a:lnTo>
                  <a:lnTo>
                    <a:pt x="16733" y="136"/>
                  </a:lnTo>
                  <a:lnTo>
                    <a:pt x="15550" y="34"/>
                  </a:lnTo>
                  <a:lnTo>
                    <a:pt x="143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667;p71">
              <a:extLst>
                <a:ext uri="{FF2B5EF4-FFF2-40B4-BE49-F238E27FC236}">
                  <a16:creationId xmlns:a16="http://schemas.microsoft.com/office/drawing/2014/main" xmlns="" id="{8A1C54CA-E2EC-4D75-A956-1B9395B26360}"/>
                </a:ext>
              </a:extLst>
            </p:cNvPr>
            <p:cNvSpPr/>
            <p:nvPr/>
          </p:nvSpPr>
          <p:spPr>
            <a:xfrm>
              <a:off x="3280525" y="2043225"/>
              <a:ext cx="92150" cy="56625"/>
            </a:xfrm>
            <a:custGeom>
              <a:avLst/>
              <a:gdLst/>
              <a:ahLst/>
              <a:cxnLst/>
              <a:rect l="l" t="t" r="r" b="b"/>
              <a:pathLst>
                <a:path w="3686" h="2265" extrusionOk="0">
                  <a:moveTo>
                    <a:pt x="3685" y="0"/>
                  </a:moveTo>
                  <a:lnTo>
                    <a:pt x="3178" y="372"/>
                  </a:lnTo>
                  <a:lnTo>
                    <a:pt x="2705" y="710"/>
                  </a:lnTo>
                  <a:lnTo>
                    <a:pt x="2198" y="1014"/>
                  </a:lnTo>
                  <a:lnTo>
                    <a:pt x="1657" y="1285"/>
                  </a:lnTo>
                  <a:lnTo>
                    <a:pt x="1048" y="1656"/>
                  </a:lnTo>
                  <a:lnTo>
                    <a:pt x="406" y="1994"/>
                  </a:lnTo>
                  <a:lnTo>
                    <a:pt x="68" y="2096"/>
                  </a:lnTo>
                  <a:lnTo>
                    <a:pt x="0" y="2265"/>
                  </a:lnTo>
                  <a:lnTo>
                    <a:pt x="34" y="2265"/>
                  </a:lnTo>
                  <a:lnTo>
                    <a:pt x="169" y="2130"/>
                  </a:lnTo>
                  <a:lnTo>
                    <a:pt x="203" y="2130"/>
                  </a:lnTo>
                  <a:lnTo>
                    <a:pt x="136" y="2231"/>
                  </a:lnTo>
                  <a:lnTo>
                    <a:pt x="136" y="2231"/>
                  </a:lnTo>
                  <a:lnTo>
                    <a:pt x="440" y="2130"/>
                  </a:lnTo>
                  <a:lnTo>
                    <a:pt x="1116" y="1825"/>
                  </a:lnTo>
                  <a:lnTo>
                    <a:pt x="1454" y="1656"/>
                  </a:lnTo>
                  <a:lnTo>
                    <a:pt x="1792" y="1454"/>
                  </a:lnTo>
                  <a:lnTo>
                    <a:pt x="2299" y="1116"/>
                  </a:lnTo>
                  <a:lnTo>
                    <a:pt x="2806" y="744"/>
                  </a:lnTo>
                  <a:lnTo>
                    <a:pt x="3279" y="372"/>
                  </a:lnTo>
                  <a:lnTo>
                    <a:pt x="3685" y="0"/>
                  </a:lnTo>
                  <a:close/>
                </a:path>
              </a:pathLst>
            </a:custGeom>
            <a:solidFill>
              <a:srgbClr val="D45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668;p71">
              <a:extLst>
                <a:ext uri="{FF2B5EF4-FFF2-40B4-BE49-F238E27FC236}">
                  <a16:creationId xmlns:a16="http://schemas.microsoft.com/office/drawing/2014/main" xmlns="" id="{8337B639-70DB-4767-BA95-B5D1CAC3E6B1}"/>
                </a:ext>
              </a:extLst>
            </p:cNvPr>
            <p:cNvSpPr/>
            <p:nvPr/>
          </p:nvSpPr>
          <p:spPr>
            <a:xfrm>
              <a:off x="3280525" y="2043225"/>
              <a:ext cx="92150" cy="56625"/>
            </a:xfrm>
            <a:custGeom>
              <a:avLst/>
              <a:gdLst/>
              <a:ahLst/>
              <a:cxnLst/>
              <a:rect l="l" t="t" r="r" b="b"/>
              <a:pathLst>
                <a:path w="3686" h="2265" fill="none" extrusionOk="0">
                  <a:moveTo>
                    <a:pt x="3685" y="0"/>
                  </a:moveTo>
                  <a:lnTo>
                    <a:pt x="3685" y="0"/>
                  </a:lnTo>
                  <a:lnTo>
                    <a:pt x="3178" y="372"/>
                  </a:lnTo>
                  <a:lnTo>
                    <a:pt x="2705" y="710"/>
                  </a:lnTo>
                  <a:lnTo>
                    <a:pt x="2198" y="1014"/>
                  </a:lnTo>
                  <a:lnTo>
                    <a:pt x="1657" y="1285"/>
                  </a:lnTo>
                  <a:lnTo>
                    <a:pt x="1657" y="1285"/>
                  </a:lnTo>
                  <a:lnTo>
                    <a:pt x="1048" y="1656"/>
                  </a:lnTo>
                  <a:lnTo>
                    <a:pt x="406" y="1994"/>
                  </a:lnTo>
                  <a:lnTo>
                    <a:pt x="406" y="1994"/>
                  </a:lnTo>
                  <a:lnTo>
                    <a:pt x="68" y="2096"/>
                  </a:lnTo>
                  <a:lnTo>
                    <a:pt x="68" y="2096"/>
                  </a:lnTo>
                  <a:lnTo>
                    <a:pt x="0" y="2265"/>
                  </a:lnTo>
                  <a:lnTo>
                    <a:pt x="0" y="2265"/>
                  </a:lnTo>
                  <a:lnTo>
                    <a:pt x="34" y="2265"/>
                  </a:lnTo>
                  <a:lnTo>
                    <a:pt x="34" y="2265"/>
                  </a:lnTo>
                  <a:lnTo>
                    <a:pt x="169" y="2130"/>
                  </a:lnTo>
                  <a:lnTo>
                    <a:pt x="169" y="2130"/>
                  </a:lnTo>
                  <a:lnTo>
                    <a:pt x="203" y="2130"/>
                  </a:lnTo>
                  <a:lnTo>
                    <a:pt x="203" y="2130"/>
                  </a:lnTo>
                  <a:lnTo>
                    <a:pt x="136" y="2231"/>
                  </a:lnTo>
                  <a:lnTo>
                    <a:pt x="136" y="2231"/>
                  </a:lnTo>
                  <a:lnTo>
                    <a:pt x="440" y="2130"/>
                  </a:lnTo>
                  <a:lnTo>
                    <a:pt x="440" y="2130"/>
                  </a:lnTo>
                  <a:lnTo>
                    <a:pt x="1116" y="1825"/>
                  </a:lnTo>
                  <a:lnTo>
                    <a:pt x="1454" y="1656"/>
                  </a:lnTo>
                  <a:lnTo>
                    <a:pt x="1792" y="1454"/>
                  </a:lnTo>
                  <a:lnTo>
                    <a:pt x="1792" y="1454"/>
                  </a:lnTo>
                  <a:lnTo>
                    <a:pt x="2299" y="1116"/>
                  </a:lnTo>
                  <a:lnTo>
                    <a:pt x="2806" y="744"/>
                  </a:lnTo>
                  <a:lnTo>
                    <a:pt x="3279" y="372"/>
                  </a:lnTo>
                  <a:lnTo>
                    <a:pt x="3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669;p71">
              <a:extLst>
                <a:ext uri="{FF2B5EF4-FFF2-40B4-BE49-F238E27FC236}">
                  <a16:creationId xmlns:a16="http://schemas.microsoft.com/office/drawing/2014/main" xmlns="" id="{1400E826-7746-41E6-A3E0-80C604D6CDAD}"/>
                </a:ext>
              </a:extLst>
            </p:cNvPr>
            <p:cNvSpPr/>
            <p:nvPr/>
          </p:nvSpPr>
          <p:spPr>
            <a:xfrm>
              <a:off x="3229825" y="1846300"/>
              <a:ext cx="284825" cy="256100"/>
            </a:xfrm>
            <a:custGeom>
              <a:avLst/>
              <a:gdLst/>
              <a:ahLst/>
              <a:cxnLst/>
              <a:rect l="l" t="t" r="r" b="b"/>
              <a:pathLst>
                <a:path w="11393" h="10244" extrusionOk="0">
                  <a:moveTo>
                    <a:pt x="11392" y="1"/>
                  </a:moveTo>
                  <a:lnTo>
                    <a:pt x="11189" y="305"/>
                  </a:lnTo>
                  <a:lnTo>
                    <a:pt x="10682" y="1049"/>
                  </a:lnTo>
                  <a:lnTo>
                    <a:pt x="9973" y="2130"/>
                  </a:lnTo>
                  <a:lnTo>
                    <a:pt x="9127" y="3347"/>
                  </a:lnTo>
                  <a:lnTo>
                    <a:pt x="8722" y="3956"/>
                  </a:lnTo>
                  <a:lnTo>
                    <a:pt x="8282" y="4530"/>
                  </a:lnTo>
                  <a:lnTo>
                    <a:pt x="7877" y="5071"/>
                  </a:lnTo>
                  <a:lnTo>
                    <a:pt x="7471" y="5545"/>
                  </a:lnTo>
                  <a:lnTo>
                    <a:pt x="6896" y="6221"/>
                  </a:lnTo>
                  <a:lnTo>
                    <a:pt x="6660" y="6491"/>
                  </a:lnTo>
                  <a:lnTo>
                    <a:pt x="6423" y="6728"/>
                  </a:lnTo>
                  <a:lnTo>
                    <a:pt x="5781" y="7404"/>
                  </a:lnTo>
                  <a:lnTo>
                    <a:pt x="5375" y="7809"/>
                  </a:lnTo>
                  <a:lnTo>
                    <a:pt x="4868" y="8249"/>
                  </a:lnTo>
                  <a:lnTo>
                    <a:pt x="4293" y="8722"/>
                  </a:lnTo>
                  <a:lnTo>
                    <a:pt x="3685" y="9162"/>
                  </a:lnTo>
                  <a:lnTo>
                    <a:pt x="4226" y="8891"/>
                  </a:lnTo>
                  <a:lnTo>
                    <a:pt x="4733" y="8587"/>
                  </a:lnTo>
                  <a:lnTo>
                    <a:pt x="5206" y="8249"/>
                  </a:lnTo>
                  <a:lnTo>
                    <a:pt x="5713" y="7877"/>
                  </a:lnTo>
                  <a:lnTo>
                    <a:pt x="5984" y="7607"/>
                  </a:lnTo>
                  <a:lnTo>
                    <a:pt x="6626" y="6931"/>
                  </a:lnTo>
                  <a:lnTo>
                    <a:pt x="6896" y="6694"/>
                  </a:lnTo>
                  <a:lnTo>
                    <a:pt x="7133" y="6423"/>
                  </a:lnTo>
                  <a:lnTo>
                    <a:pt x="7708" y="5714"/>
                  </a:lnTo>
                  <a:lnTo>
                    <a:pt x="8079" y="5240"/>
                  </a:lnTo>
                  <a:lnTo>
                    <a:pt x="8485" y="4699"/>
                  </a:lnTo>
                  <a:lnTo>
                    <a:pt x="8891" y="4091"/>
                  </a:lnTo>
                  <a:lnTo>
                    <a:pt x="9330" y="3482"/>
                  </a:lnTo>
                  <a:lnTo>
                    <a:pt x="10108" y="2232"/>
                  </a:lnTo>
                  <a:lnTo>
                    <a:pt x="10784" y="1116"/>
                  </a:lnTo>
                  <a:lnTo>
                    <a:pt x="11223" y="339"/>
                  </a:lnTo>
                  <a:lnTo>
                    <a:pt x="11392" y="34"/>
                  </a:lnTo>
                  <a:lnTo>
                    <a:pt x="11392" y="1"/>
                  </a:lnTo>
                  <a:close/>
                  <a:moveTo>
                    <a:pt x="0" y="9838"/>
                  </a:moveTo>
                  <a:lnTo>
                    <a:pt x="304" y="10041"/>
                  </a:lnTo>
                  <a:lnTo>
                    <a:pt x="473" y="10108"/>
                  </a:lnTo>
                  <a:lnTo>
                    <a:pt x="676" y="10176"/>
                  </a:lnTo>
                  <a:lnTo>
                    <a:pt x="913" y="10243"/>
                  </a:lnTo>
                  <a:lnTo>
                    <a:pt x="1589" y="10243"/>
                  </a:lnTo>
                  <a:lnTo>
                    <a:pt x="2028" y="10142"/>
                  </a:lnTo>
                  <a:lnTo>
                    <a:pt x="2096" y="9973"/>
                  </a:lnTo>
                  <a:lnTo>
                    <a:pt x="1623" y="10074"/>
                  </a:lnTo>
                  <a:lnTo>
                    <a:pt x="1183" y="10142"/>
                  </a:lnTo>
                  <a:lnTo>
                    <a:pt x="913" y="10142"/>
                  </a:lnTo>
                  <a:lnTo>
                    <a:pt x="710" y="10108"/>
                  </a:lnTo>
                  <a:lnTo>
                    <a:pt x="338" y="10007"/>
                  </a:lnTo>
                  <a:lnTo>
                    <a:pt x="0" y="9838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670;p71">
              <a:extLst>
                <a:ext uri="{FF2B5EF4-FFF2-40B4-BE49-F238E27FC236}">
                  <a16:creationId xmlns:a16="http://schemas.microsoft.com/office/drawing/2014/main" xmlns="" id="{1BD29A8E-E806-436A-A8D5-05787D134F70}"/>
                </a:ext>
              </a:extLst>
            </p:cNvPr>
            <p:cNvSpPr/>
            <p:nvPr/>
          </p:nvSpPr>
          <p:spPr>
            <a:xfrm>
              <a:off x="3229825" y="2092225"/>
              <a:ext cx="52425" cy="10175"/>
            </a:xfrm>
            <a:custGeom>
              <a:avLst/>
              <a:gdLst/>
              <a:ahLst/>
              <a:cxnLst/>
              <a:rect l="l" t="t" r="r" b="b"/>
              <a:pathLst>
                <a:path w="2097" h="40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04" y="204"/>
                  </a:lnTo>
                  <a:lnTo>
                    <a:pt x="304" y="204"/>
                  </a:lnTo>
                  <a:lnTo>
                    <a:pt x="473" y="271"/>
                  </a:lnTo>
                  <a:lnTo>
                    <a:pt x="676" y="339"/>
                  </a:lnTo>
                  <a:lnTo>
                    <a:pt x="913" y="406"/>
                  </a:lnTo>
                  <a:lnTo>
                    <a:pt x="1183" y="406"/>
                  </a:lnTo>
                  <a:lnTo>
                    <a:pt x="1183" y="406"/>
                  </a:lnTo>
                  <a:lnTo>
                    <a:pt x="1589" y="406"/>
                  </a:lnTo>
                  <a:lnTo>
                    <a:pt x="2028" y="305"/>
                  </a:lnTo>
                  <a:lnTo>
                    <a:pt x="2028" y="305"/>
                  </a:lnTo>
                  <a:lnTo>
                    <a:pt x="2096" y="136"/>
                  </a:lnTo>
                  <a:lnTo>
                    <a:pt x="2096" y="136"/>
                  </a:lnTo>
                  <a:lnTo>
                    <a:pt x="1623" y="237"/>
                  </a:lnTo>
                  <a:lnTo>
                    <a:pt x="1183" y="305"/>
                  </a:lnTo>
                  <a:lnTo>
                    <a:pt x="1183" y="305"/>
                  </a:lnTo>
                  <a:lnTo>
                    <a:pt x="1150" y="305"/>
                  </a:lnTo>
                  <a:lnTo>
                    <a:pt x="1150" y="305"/>
                  </a:lnTo>
                  <a:lnTo>
                    <a:pt x="913" y="305"/>
                  </a:lnTo>
                  <a:lnTo>
                    <a:pt x="710" y="271"/>
                  </a:lnTo>
                  <a:lnTo>
                    <a:pt x="338" y="170"/>
                  </a:lnTo>
                  <a:lnTo>
                    <a:pt x="338" y="17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671;p71">
              <a:extLst>
                <a:ext uri="{FF2B5EF4-FFF2-40B4-BE49-F238E27FC236}">
                  <a16:creationId xmlns:a16="http://schemas.microsoft.com/office/drawing/2014/main" xmlns="" id="{4AE4A5FB-2EEC-497B-95EB-9699092A35CB}"/>
                </a:ext>
              </a:extLst>
            </p:cNvPr>
            <p:cNvSpPr/>
            <p:nvPr/>
          </p:nvSpPr>
          <p:spPr>
            <a:xfrm>
              <a:off x="3321925" y="1846300"/>
              <a:ext cx="192725" cy="229050"/>
            </a:xfrm>
            <a:custGeom>
              <a:avLst/>
              <a:gdLst/>
              <a:ahLst/>
              <a:cxnLst/>
              <a:rect l="l" t="t" r="r" b="b"/>
              <a:pathLst>
                <a:path w="7709" h="9162" fill="none" extrusionOk="0">
                  <a:moveTo>
                    <a:pt x="7708" y="1"/>
                  </a:moveTo>
                  <a:lnTo>
                    <a:pt x="7708" y="1"/>
                  </a:lnTo>
                  <a:lnTo>
                    <a:pt x="7505" y="305"/>
                  </a:lnTo>
                  <a:lnTo>
                    <a:pt x="7505" y="305"/>
                  </a:lnTo>
                  <a:lnTo>
                    <a:pt x="6998" y="1049"/>
                  </a:lnTo>
                  <a:lnTo>
                    <a:pt x="6998" y="1049"/>
                  </a:lnTo>
                  <a:lnTo>
                    <a:pt x="6289" y="2130"/>
                  </a:lnTo>
                  <a:lnTo>
                    <a:pt x="5443" y="3347"/>
                  </a:lnTo>
                  <a:lnTo>
                    <a:pt x="5443" y="3347"/>
                  </a:lnTo>
                  <a:lnTo>
                    <a:pt x="5038" y="3956"/>
                  </a:lnTo>
                  <a:lnTo>
                    <a:pt x="4598" y="4530"/>
                  </a:lnTo>
                  <a:lnTo>
                    <a:pt x="4598" y="4530"/>
                  </a:lnTo>
                  <a:lnTo>
                    <a:pt x="4193" y="5071"/>
                  </a:lnTo>
                  <a:lnTo>
                    <a:pt x="3787" y="5545"/>
                  </a:lnTo>
                  <a:lnTo>
                    <a:pt x="3787" y="5545"/>
                  </a:lnTo>
                  <a:lnTo>
                    <a:pt x="3212" y="6221"/>
                  </a:lnTo>
                  <a:lnTo>
                    <a:pt x="3212" y="6221"/>
                  </a:lnTo>
                  <a:lnTo>
                    <a:pt x="2976" y="6491"/>
                  </a:lnTo>
                  <a:lnTo>
                    <a:pt x="2976" y="6491"/>
                  </a:lnTo>
                  <a:lnTo>
                    <a:pt x="2739" y="6728"/>
                  </a:lnTo>
                  <a:lnTo>
                    <a:pt x="2739" y="6728"/>
                  </a:lnTo>
                  <a:lnTo>
                    <a:pt x="2097" y="7404"/>
                  </a:lnTo>
                  <a:lnTo>
                    <a:pt x="2097" y="7404"/>
                  </a:lnTo>
                  <a:lnTo>
                    <a:pt x="1691" y="7809"/>
                  </a:lnTo>
                  <a:lnTo>
                    <a:pt x="1184" y="8249"/>
                  </a:lnTo>
                  <a:lnTo>
                    <a:pt x="609" y="8722"/>
                  </a:lnTo>
                  <a:lnTo>
                    <a:pt x="1" y="9162"/>
                  </a:lnTo>
                  <a:lnTo>
                    <a:pt x="1" y="9162"/>
                  </a:lnTo>
                  <a:lnTo>
                    <a:pt x="1" y="9162"/>
                  </a:lnTo>
                  <a:lnTo>
                    <a:pt x="1" y="9162"/>
                  </a:lnTo>
                  <a:lnTo>
                    <a:pt x="542" y="8891"/>
                  </a:lnTo>
                  <a:lnTo>
                    <a:pt x="1049" y="8587"/>
                  </a:lnTo>
                  <a:lnTo>
                    <a:pt x="1522" y="8249"/>
                  </a:lnTo>
                  <a:lnTo>
                    <a:pt x="2029" y="7877"/>
                  </a:lnTo>
                  <a:lnTo>
                    <a:pt x="2029" y="7877"/>
                  </a:lnTo>
                  <a:lnTo>
                    <a:pt x="2300" y="7607"/>
                  </a:lnTo>
                  <a:lnTo>
                    <a:pt x="2300" y="7607"/>
                  </a:lnTo>
                  <a:lnTo>
                    <a:pt x="2942" y="6931"/>
                  </a:lnTo>
                  <a:lnTo>
                    <a:pt x="2942" y="6931"/>
                  </a:lnTo>
                  <a:lnTo>
                    <a:pt x="3212" y="6694"/>
                  </a:lnTo>
                  <a:lnTo>
                    <a:pt x="3212" y="6694"/>
                  </a:lnTo>
                  <a:lnTo>
                    <a:pt x="3449" y="6423"/>
                  </a:lnTo>
                  <a:lnTo>
                    <a:pt x="3449" y="6423"/>
                  </a:lnTo>
                  <a:lnTo>
                    <a:pt x="4024" y="5714"/>
                  </a:lnTo>
                  <a:lnTo>
                    <a:pt x="4024" y="5714"/>
                  </a:lnTo>
                  <a:lnTo>
                    <a:pt x="4395" y="5240"/>
                  </a:lnTo>
                  <a:lnTo>
                    <a:pt x="4801" y="4699"/>
                  </a:lnTo>
                  <a:lnTo>
                    <a:pt x="4801" y="4699"/>
                  </a:lnTo>
                  <a:lnTo>
                    <a:pt x="5207" y="4091"/>
                  </a:lnTo>
                  <a:lnTo>
                    <a:pt x="5646" y="3482"/>
                  </a:lnTo>
                  <a:lnTo>
                    <a:pt x="5646" y="3482"/>
                  </a:lnTo>
                  <a:lnTo>
                    <a:pt x="6424" y="2232"/>
                  </a:lnTo>
                  <a:lnTo>
                    <a:pt x="7100" y="1116"/>
                  </a:lnTo>
                  <a:lnTo>
                    <a:pt x="7100" y="1116"/>
                  </a:lnTo>
                  <a:lnTo>
                    <a:pt x="7539" y="339"/>
                  </a:lnTo>
                  <a:lnTo>
                    <a:pt x="7539" y="339"/>
                  </a:lnTo>
                  <a:lnTo>
                    <a:pt x="7708" y="34"/>
                  </a:lnTo>
                  <a:lnTo>
                    <a:pt x="7708" y="34"/>
                  </a:lnTo>
                  <a:lnTo>
                    <a:pt x="770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672;p71">
              <a:extLst>
                <a:ext uri="{FF2B5EF4-FFF2-40B4-BE49-F238E27FC236}">
                  <a16:creationId xmlns:a16="http://schemas.microsoft.com/office/drawing/2014/main" xmlns="" id="{F50A5E35-5B10-4C10-9D49-A472AD110FFD}"/>
                </a:ext>
              </a:extLst>
            </p:cNvPr>
            <p:cNvSpPr/>
            <p:nvPr/>
          </p:nvSpPr>
          <p:spPr>
            <a:xfrm>
              <a:off x="3190950" y="2092225"/>
              <a:ext cx="4250" cy="3400"/>
            </a:xfrm>
            <a:custGeom>
              <a:avLst/>
              <a:gdLst/>
              <a:ahLst/>
              <a:cxnLst/>
              <a:rect l="l" t="t" r="r" b="b"/>
              <a:pathLst>
                <a:path w="170" h="136" extrusionOk="0">
                  <a:moveTo>
                    <a:pt x="0" y="1"/>
                  </a:moveTo>
                  <a:lnTo>
                    <a:pt x="169" y="136"/>
                  </a:lnTo>
                  <a:lnTo>
                    <a:pt x="68" y="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45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673;p71">
              <a:extLst>
                <a:ext uri="{FF2B5EF4-FFF2-40B4-BE49-F238E27FC236}">
                  <a16:creationId xmlns:a16="http://schemas.microsoft.com/office/drawing/2014/main" xmlns="" id="{041D325C-9506-46B0-99A9-37D2F02C9E3B}"/>
                </a:ext>
              </a:extLst>
            </p:cNvPr>
            <p:cNvSpPr/>
            <p:nvPr/>
          </p:nvSpPr>
          <p:spPr>
            <a:xfrm>
              <a:off x="3190950" y="2092225"/>
              <a:ext cx="4250" cy="3400"/>
            </a:xfrm>
            <a:custGeom>
              <a:avLst/>
              <a:gdLst/>
              <a:ahLst/>
              <a:cxnLst/>
              <a:rect l="l" t="t" r="r" b="b"/>
              <a:pathLst>
                <a:path w="170" h="13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69" y="136"/>
                  </a:lnTo>
                  <a:lnTo>
                    <a:pt x="169" y="136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674;p71">
              <a:extLst>
                <a:ext uri="{FF2B5EF4-FFF2-40B4-BE49-F238E27FC236}">
                  <a16:creationId xmlns:a16="http://schemas.microsoft.com/office/drawing/2014/main" xmlns="" id="{2C086809-E452-4A9A-B0FE-06506FCCF73F}"/>
                </a:ext>
              </a:extLst>
            </p:cNvPr>
            <p:cNvSpPr/>
            <p:nvPr/>
          </p:nvSpPr>
          <p:spPr>
            <a:xfrm>
              <a:off x="3274600" y="2096450"/>
              <a:ext cx="11025" cy="15250"/>
            </a:xfrm>
            <a:custGeom>
              <a:avLst/>
              <a:gdLst/>
              <a:ahLst/>
              <a:cxnLst/>
              <a:rect l="l" t="t" r="r" b="b"/>
              <a:pathLst>
                <a:path w="441" h="610" extrusionOk="0">
                  <a:moveTo>
                    <a:pt x="406" y="1"/>
                  </a:moveTo>
                  <a:lnTo>
                    <a:pt x="271" y="136"/>
                  </a:lnTo>
                  <a:lnTo>
                    <a:pt x="237" y="170"/>
                  </a:lnTo>
                  <a:lnTo>
                    <a:pt x="1" y="609"/>
                  </a:lnTo>
                  <a:lnTo>
                    <a:pt x="204" y="406"/>
                  </a:lnTo>
                  <a:lnTo>
                    <a:pt x="373" y="102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D45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675;p71">
              <a:extLst>
                <a:ext uri="{FF2B5EF4-FFF2-40B4-BE49-F238E27FC236}">
                  <a16:creationId xmlns:a16="http://schemas.microsoft.com/office/drawing/2014/main" xmlns="" id="{31350151-0563-4C51-ABE8-3AA5DD8AB3D8}"/>
                </a:ext>
              </a:extLst>
            </p:cNvPr>
            <p:cNvSpPr/>
            <p:nvPr/>
          </p:nvSpPr>
          <p:spPr>
            <a:xfrm>
              <a:off x="3274600" y="2096450"/>
              <a:ext cx="11025" cy="15250"/>
            </a:xfrm>
            <a:custGeom>
              <a:avLst/>
              <a:gdLst/>
              <a:ahLst/>
              <a:cxnLst/>
              <a:rect l="l" t="t" r="r" b="b"/>
              <a:pathLst>
                <a:path w="441" h="610" fill="none" extrusionOk="0">
                  <a:moveTo>
                    <a:pt x="406" y="1"/>
                  </a:moveTo>
                  <a:lnTo>
                    <a:pt x="406" y="1"/>
                  </a:lnTo>
                  <a:lnTo>
                    <a:pt x="271" y="136"/>
                  </a:lnTo>
                  <a:lnTo>
                    <a:pt x="271" y="136"/>
                  </a:lnTo>
                  <a:lnTo>
                    <a:pt x="237" y="170"/>
                  </a:lnTo>
                  <a:lnTo>
                    <a:pt x="237" y="170"/>
                  </a:lnTo>
                  <a:lnTo>
                    <a:pt x="1" y="609"/>
                  </a:lnTo>
                  <a:lnTo>
                    <a:pt x="1" y="609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373" y="102"/>
                  </a:lnTo>
                  <a:lnTo>
                    <a:pt x="373" y="102"/>
                  </a:lnTo>
                  <a:lnTo>
                    <a:pt x="440" y="1"/>
                  </a:lnTo>
                  <a:lnTo>
                    <a:pt x="440" y="1"/>
                  </a:lnTo>
                  <a:lnTo>
                    <a:pt x="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676;p71">
              <a:extLst>
                <a:ext uri="{FF2B5EF4-FFF2-40B4-BE49-F238E27FC236}">
                  <a16:creationId xmlns:a16="http://schemas.microsoft.com/office/drawing/2014/main" xmlns="" id="{90313970-DEA4-4C2C-8D1C-3DB3B552D6C1}"/>
                </a:ext>
              </a:extLst>
            </p:cNvPr>
            <p:cNvSpPr/>
            <p:nvPr/>
          </p:nvSpPr>
          <p:spPr>
            <a:xfrm>
              <a:off x="3168125" y="2073625"/>
              <a:ext cx="112425" cy="53275"/>
            </a:xfrm>
            <a:custGeom>
              <a:avLst/>
              <a:gdLst/>
              <a:ahLst/>
              <a:cxnLst/>
              <a:rect l="l" t="t" r="r" b="b"/>
              <a:pathLst>
                <a:path w="4497" h="2131" extrusionOk="0">
                  <a:moveTo>
                    <a:pt x="34" y="1"/>
                  </a:moveTo>
                  <a:lnTo>
                    <a:pt x="0" y="35"/>
                  </a:lnTo>
                  <a:lnTo>
                    <a:pt x="102" y="102"/>
                  </a:lnTo>
                  <a:lnTo>
                    <a:pt x="372" y="305"/>
                  </a:lnTo>
                  <a:lnTo>
                    <a:pt x="913" y="745"/>
                  </a:lnTo>
                  <a:lnTo>
                    <a:pt x="981" y="778"/>
                  </a:lnTo>
                  <a:lnTo>
                    <a:pt x="1082" y="880"/>
                  </a:lnTo>
                  <a:lnTo>
                    <a:pt x="1116" y="914"/>
                  </a:lnTo>
                  <a:lnTo>
                    <a:pt x="1488" y="1286"/>
                  </a:lnTo>
                  <a:lnTo>
                    <a:pt x="1860" y="1590"/>
                  </a:lnTo>
                  <a:lnTo>
                    <a:pt x="2130" y="1793"/>
                  </a:lnTo>
                  <a:lnTo>
                    <a:pt x="2232" y="1860"/>
                  </a:lnTo>
                  <a:lnTo>
                    <a:pt x="2333" y="1928"/>
                  </a:lnTo>
                  <a:lnTo>
                    <a:pt x="2671" y="2063"/>
                  </a:lnTo>
                  <a:lnTo>
                    <a:pt x="2874" y="2131"/>
                  </a:lnTo>
                  <a:lnTo>
                    <a:pt x="3144" y="2131"/>
                  </a:lnTo>
                  <a:lnTo>
                    <a:pt x="3449" y="2097"/>
                  </a:lnTo>
                  <a:lnTo>
                    <a:pt x="3584" y="2063"/>
                  </a:lnTo>
                  <a:lnTo>
                    <a:pt x="3685" y="1995"/>
                  </a:lnTo>
                  <a:lnTo>
                    <a:pt x="3820" y="1928"/>
                  </a:lnTo>
                  <a:lnTo>
                    <a:pt x="3922" y="1826"/>
                  </a:lnTo>
                  <a:lnTo>
                    <a:pt x="4057" y="1759"/>
                  </a:lnTo>
                  <a:lnTo>
                    <a:pt x="4158" y="1657"/>
                  </a:lnTo>
                  <a:lnTo>
                    <a:pt x="4260" y="1522"/>
                  </a:lnTo>
                  <a:lnTo>
                    <a:pt x="4496" y="1083"/>
                  </a:lnTo>
                  <a:lnTo>
                    <a:pt x="4361" y="1218"/>
                  </a:lnTo>
                  <a:lnTo>
                    <a:pt x="4192" y="1387"/>
                  </a:lnTo>
                  <a:lnTo>
                    <a:pt x="4023" y="1522"/>
                  </a:lnTo>
                  <a:lnTo>
                    <a:pt x="3922" y="1624"/>
                  </a:lnTo>
                  <a:lnTo>
                    <a:pt x="3820" y="1691"/>
                  </a:lnTo>
                  <a:lnTo>
                    <a:pt x="3719" y="1759"/>
                  </a:lnTo>
                  <a:lnTo>
                    <a:pt x="3618" y="1793"/>
                  </a:lnTo>
                  <a:lnTo>
                    <a:pt x="3381" y="1860"/>
                  </a:lnTo>
                  <a:lnTo>
                    <a:pt x="3178" y="1894"/>
                  </a:lnTo>
                  <a:lnTo>
                    <a:pt x="2941" y="1860"/>
                  </a:lnTo>
                  <a:lnTo>
                    <a:pt x="2739" y="1793"/>
                  </a:lnTo>
                  <a:lnTo>
                    <a:pt x="2468" y="1657"/>
                  </a:lnTo>
                  <a:lnTo>
                    <a:pt x="2401" y="1590"/>
                  </a:lnTo>
                  <a:lnTo>
                    <a:pt x="2299" y="1522"/>
                  </a:lnTo>
                  <a:lnTo>
                    <a:pt x="2029" y="1353"/>
                  </a:lnTo>
                  <a:lnTo>
                    <a:pt x="1251" y="745"/>
                  </a:lnTo>
                  <a:lnTo>
                    <a:pt x="812" y="440"/>
                  </a:lnTo>
                  <a:lnTo>
                    <a:pt x="440" y="204"/>
                  </a:lnTo>
                  <a:lnTo>
                    <a:pt x="169" y="6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677;p71">
              <a:extLst>
                <a:ext uri="{FF2B5EF4-FFF2-40B4-BE49-F238E27FC236}">
                  <a16:creationId xmlns:a16="http://schemas.microsoft.com/office/drawing/2014/main" xmlns="" id="{E49F232E-0B33-4DBA-91EC-D514E2098CD7}"/>
                </a:ext>
              </a:extLst>
            </p:cNvPr>
            <p:cNvSpPr/>
            <p:nvPr/>
          </p:nvSpPr>
          <p:spPr>
            <a:xfrm>
              <a:off x="3168125" y="2073625"/>
              <a:ext cx="112425" cy="53275"/>
            </a:xfrm>
            <a:custGeom>
              <a:avLst/>
              <a:gdLst/>
              <a:ahLst/>
              <a:cxnLst/>
              <a:rect l="l" t="t" r="r" b="b"/>
              <a:pathLst>
                <a:path w="4497" h="2131" fill="none" extrusionOk="0">
                  <a:moveTo>
                    <a:pt x="34" y="1"/>
                  </a:moveTo>
                  <a:lnTo>
                    <a:pt x="34" y="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02" y="102"/>
                  </a:lnTo>
                  <a:lnTo>
                    <a:pt x="372" y="305"/>
                  </a:lnTo>
                  <a:lnTo>
                    <a:pt x="372" y="305"/>
                  </a:lnTo>
                  <a:lnTo>
                    <a:pt x="913" y="745"/>
                  </a:lnTo>
                  <a:lnTo>
                    <a:pt x="913" y="745"/>
                  </a:lnTo>
                  <a:lnTo>
                    <a:pt x="981" y="778"/>
                  </a:lnTo>
                  <a:lnTo>
                    <a:pt x="981" y="778"/>
                  </a:lnTo>
                  <a:lnTo>
                    <a:pt x="1082" y="880"/>
                  </a:lnTo>
                  <a:lnTo>
                    <a:pt x="1082" y="880"/>
                  </a:lnTo>
                  <a:lnTo>
                    <a:pt x="1116" y="914"/>
                  </a:lnTo>
                  <a:lnTo>
                    <a:pt x="1116" y="914"/>
                  </a:lnTo>
                  <a:lnTo>
                    <a:pt x="1488" y="1286"/>
                  </a:lnTo>
                  <a:lnTo>
                    <a:pt x="1860" y="1590"/>
                  </a:lnTo>
                  <a:lnTo>
                    <a:pt x="1860" y="1590"/>
                  </a:lnTo>
                  <a:lnTo>
                    <a:pt x="2130" y="1793"/>
                  </a:lnTo>
                  <a:lnTo>
                    <a:pt x="2130" y="1793"/>
                  </a:lnTo>
                  <a:lnTo>
                    <a:pt x="2232" y="1860"/>
                  </a:lnTo>
                  <a:lnTo>
                    <a:pt x="2232" y="1860"/>
                  </a:lnTo>
                  <a:lnTo>
                    <a:pt x="2333" y="1928"/>
                  </a:lnTo>
                  <a:lnTo>
                    <a:pt x="2671" y="2063"/>
                  </a:lnTo>
                  <a:lnTo>
                    <a:pt x="2671" y="2063"/>
                  </a:lnTo>
                  <a:lnTo>
                    <a:pt x="2874" y="2131"/>
                  </a:lnTo>
                  <a:lnTo>
                    <a:pt x="2874" y="2131"/>
                  </a:lnTo>
                  <a:lnTo>
                    <a:pt x="3144" y="2131"/>
                  </a:lnTo>
                  <a:lnTo>
                    <a:pt x="3144" y="2131"/>
                  </a:lnTo>
                  <a:lnTo>
                    <a:pt x="3449" y="2097"/>
                  </a:lnTo>
                  <a:lnTo>
                    <a:pt x="3449" y="2097"/>
                  </a:lnTo>
                  <a:lnTo>
                    <a:pt x="3584" y="2063"/>
                  </a:lnTo>
                  <a:lnTo>
                    <a:pt x="3685" y="1995"/>
                  </a:lnTo>
                  <a:lnTo>
                    <a:pt x="3685" y="1995"/>
                  </a:lnTo>
                  <a:lnTo>
                    <a:pt x="3820" y="1928"/>
                  </a:lnTo>
                  <a:lnTo>
                    <a:pt x="3922" y="1826"/>
                  </a:lnTo>
                  <a:lnTo>
                    <a:pt x="3922" y="1826"/>
                  </a:lnTo>
                  <a:lnTo>
                    <a:pt x="4057" y="1759"/>
                  </a:lnTo>
                  <a:lnTo>
                    <a:pt x="4158" y="1657"/>
                  </a:lnTo>
                  <a:lnTo>
                    <a:pt x="4158" y="1657"/>
                  </a:lnTo>
                  <a:lnTo>
                    <a:pt x="4260" y="1522"/>
                  </a:lnTo>
                  <a:lnTo>
                    <a:pt x="4260" y="1522"/>
                  </a:lnTo>
                  <a:lnTo>
                    <a:pt x="4496" y="1083"/>
                  </a:lnTo>
                  <a:lnTo>
                    <a:pt x="4496" y="1083"/>
                  </a:lnTo>
                  <a:lnTo>
                    <a:pt x="4361" y="1218"/>
                  </a:lnTo>
                  <a:lnTo>
                    <a:pt x="4361" y="1218"/>
                  </a:lnTo>
                  <a:lnTo>
                    <a:pt x="4192" y="1387"/>
                  </a:lnTo>
                  <a:lnTo>
                    <a:pt x="4023" y="1522"/>
                  </a:lnTo>
                  <a:lnTo>
                    <a:pt x="4023" y="1522"/>
                  </a:lnTo>
                  <a:lnTo>
                    <a:pt x="3922" y="1624"/>
                  </a:lnTo>
                  <a:lnTo>
                    <a:pt x="3820" y="1691"/>
                  </a:lnTo>
                  <a:lnTo>
                    <a:pt x="3820" y="1691"/>
                  </a:lnTo>
                  <a:lnTo>
                    <a:pt x="3719" y="1759"/>
                  </a:lnTo>
                  <a:lnTo>
                    <a:pt x="3618" y="1793"/>
                  </a:lnTo>
                  <a:lnTo>
                    <a:pt x="3618" y="1793"/>
                  </a:lnTo>
                  <a:lnTo>
                    <a:pt x="3381" y="1860"/>
                  </a:lnTo>
                  <a:lnTo>
                    <a:pt x="3178" y="1894"/>
                  </a:lnTo>
                  <a:lnTo>
                    <a:pt x="3178" y="1894"/>
                  </a:lnTo>
                  <a:lnTo>
                    <a:pt x="2941" y="1860"/>
                  </a:lnTo>
                  <a:lnTo>
                    <a:pt x="2739" y="1793"/>
                  </a:lnTo>
                  <a:lnTo>
                    <a:pt x="2739" y="1793"/>
                  </a:lnTo>
                  <a:lnTo>
                    <a:pt x="2468" y="1657"/>
                  </a:lnTo>
                  <a:lnTo>
                    <a:pt x="2401" y="1590"/>
                  </a:lnTo>
                  <a:lnTo>
                    <a:pt x="2401" y="1590"/>
                  </a:lnTo>
                  <a:lnTo>
                    <a:pt x="2299" y="1522"/>
                  </a:lnTo>
                  <a:lnTo>
                    <a:pt x="2299" y="1522"/>
                  </a:lnTo>
                  <a:lnTo>
                    <a:pt x="2029" y="1353"/>
                  </a:lnTo>
                  <a:lnTo>
                    <a:pt x="2029" y="1353"/>
                  </a:lnTo>
                  <a:lnTo>
                    <a:pt x="1251" y="745"/>
                  </a:lnTo>
                  <a:lnTo>
                    <a:pt x="1251" y="745"/>
                  </a:lnTo>
                  <a:lnTo>
                    <a:pt x="812" y="440"/>
                  </a:lnTo>
                  <a:lnTo>
                    <a:pt x="440" y="204"/>
                  </a:lnTo>
                  <a:lnTo>
                    <a:pt x="440" y="204"/>
                  </a:lnTo>
                  <a:lnTo>
                    <a:pt x="169" y="69"/>
                  </a:lnTo>
                  <a:lnTo>
                    <a:pt x="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678;p71">
              <a:extLst>
                <a:ext uri="{FF2B5EF4-FFF2-40B4-BE49-F238E27FC236}">
                  <a16:creationId xmlns:a16="http://schemas.microsoft.com/office/drawing/2014/main" xmlns="" id="{AD3D8414-D233-4D37-96F2-713BF9D7F3A8}"/>
                </a:ext>
              </a:extLst>
            </p:cNvPr>
            <p:cNvSpPr/>
            <p:nvPr/>
          </p:nvSpPr>
          <p:spPr>
            <a:xfrm>
              <a:off x="3258550" y="1821800"/>
              <a:ext cx="135250" cy="131850"/>
            </a:xfrm>
            <a:custGeom>
              <a:avLst/>
              <a:gdLst/>
              <a:ahLst/>
              <a:cxnLst/>
              <a:rect l="l" t="t" r="r" b="b"/>
              <a:pathLst>
                <a:path w="5410" h="5274" extrusionOk="0">
                  <a:moveTo>
                    <a:pt x="5409" y="0"/>
                  </a:moveTo>
                  <a:lnTo>
                    <a:pt x="5240" y="102"/>
                  </a:lnTo>
                  <a:lnTo>
                    <a:pt x="4868" y="338"/>
                  </a:lnTo>
                  <a:lnTo>
                    <a:pt x="3820" y="1048"/>
                  </a:lnTo>
                  <a:lnTo>
                    <a:pt x="3246" y="1454"/>
                  </a:lnTo>
                  <a:lnTo>
                    <a:pt x="2773" y="1826"/>
                  </a:lnTo>
                  <a:lnTo>
                    <a:pt x="2299" y="2198"/>
                  </a:lnTo>
                  <a:lnTo>
                    <a:pt x="1860" y="2637"/>
                  </a:lnTo>
                  <a:lnTo>
                    <a:pt x="1657" y="2840"/>
                  </a:lnTo>
                  <a:lnTo>
                    <a:pt x="1420" y="3076"/>
                  </a:lnTo>
                  <a:lnTo>
                    <a:pt x="981" y="3617"/>
                  </a:lnTo>
                  <a:lnTo>
                    <a:pt x="575" y="4192"/>
                  </a:lnTo>
                  <a:lnTo>
                    <a:pt x="372" y="4462"/>
                  </a:lnTo>
                  <a:lnTo>
                    <a:pt x="237" y="4699"/>
                  </a:lnTo>
                  <a:lnTo>
                    <a:pt x="68" y="5105"/>
                  </a:lnTo>
                  <a:lnTo>
                    <a:pt x="1" y="5274"/>
                  </a:lnTo>
                  <a:lnTo>
                    <a:pt x="102" y="5105"/>
                  </a:lnTo>
                  <a:lnTo>
                    <a:pt x="372" y="4767"/>
                  </a:lnTo>
                  <a:lnTo>
                    <a:pt x="710" y="4293"/>
                  </a:lnTo>
                  <a:lnTo>
                    <a:pt x="1150" y="3753"/>
                  </a:lnTo>
                  <a:lnTo>
                    <a:pt x="1623" y="3246"/>
                  </a:lnTo>
                  <a:lnTo>
                    <a:pt x="2063" y="2840"/>
                  </a:lnTo>
                  <a:lnTo>
                    <a:pt x="2502" y="2434"/>
                  </a:lnTo>
                  <a:lnTo>
                    <a:pt x="2942" y="2062"/>
                  </a:lnTo>
                  <a:lnTo>
                    <a:pt x="3956" y="1217"/>
                  </a:lnTo>
                  <a:lnTo>
                    <a:pt x="4970" y="406"/>
                  </a:lnTo>
                  <a:lnTo>
                    <a:pt x="5308" y="136"/>
                  </a:lnTo>
                  <a:lnTo>
                    <a:pt x="5409" y="0"/>
                  </a:lnTo>
                  <a:close/>
                </a:path>
              </a:pathLst>
            </a:custGeom>
            <a:solidFill>
              <a:srgbClr val="98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679;p71">
              <a:extLst>
                <a:ext uri="{FF2B5EF4-FFF2-40B4-BE49-F238E27FC236}">
                  <a16:creationId xmlns:a16="http://schemas.microsoft.com/office/drawing/2014/main" xmlns="" id="{45D31CA0-614A-49DD-92E3-EC03E8C9C118}"/>
                </a:ext>
              </a:extLst>
            </p:cNvPr>
            <p:cNvSpPr/>
            <p:nvPr/>
          </p:nvSpPr>
          <p:spPr>
            <a:xfrm>
              <a:off x="3258550" y="1821800"/>
              <a:ext cx="135250" cy="131850"/>
            </a:xfrm>
            <a:custGeom>
              <a:avLst/>
              <a:gdLst/>
              <a:ahLst/>
              <a:cxnLst/>
              <a:rect l="l" t="t" r="r" b="b"/>
              <a:pathLst>
                <a:path w="5410" h="5274" fill="none" extrusionOk="0">
                  <a:moveTo>
                    <a:pt x="5409" y="0"/>
                  </a:moveTo>
                  <a:lnTo>
                    <a:pt x="5409" y="0"/>
                  </a:lnTo>
                  <a:lnTo>
                    <a:pt x="5240" y="102"/>
                  </a:lnTo>
                  <a:lnTo>
                    <a:pt x="4868" y="338"/>
                  </a:lnTo>
                  <a:lnTo>
                    <a:pt x="3820" y="1048"/>
                  </a:lnTo>
                  <a:lnTo>
                    <a:pt x="3820" y="1048"/>
                  </a:lnTo>
                  <a:lnTo>
                    <a:pt x="3246" y="1454"/>
                  </a:lnTo>
                  <a:lnTo>
                    <a:pt x="2773" y="1826"/>
                  </a:lnTo>
                  <a:lnTo>
                    <a:pt x="2299" y="2198"/>
                  </a:lnTo>
                  <a:lnTo>
                    <a:pt x="2299" y="2198"/>
                  </a:lnTo>
                  <a:lnTo>
                    <a:pt x="1860" y="2637"/>
                  </a:lnTo>
                  <a:lnTo>
                    <a:pt x="1860" y="2637"/>
                  </a:lnTo>
                  <a:lnTo>
                    <a:pt x="1657" y="2840"/>
                  </a:lnTo>
                  <a:lnTo>
                    <a:pt x="1420" y="3076"/>
                  </a:lnTo>
                  <a:lnTo>
                    <a:pt x="981" y="3617"/>
                  </a:lnTo>
                  <a:lnTo>
                    <a:pt x="981" y="3617"/>
                  </a:lnTo>
                  <a:lnTo>
                    <a:pt x="575" y="4192"/>
                  </a:lnTo>
                  <a:lnTo>
                    <a:pt x="372" y="4462"/>
                  </a:lnTo>
                  <a:lnTo>
                    <a:pt x="237" y="4699"/>
                  </a:lnTo>
                  <a:lnTo>
                    <a:pt x="237" y="4699"/>
                  </a:lnTo>
                  <a:lnTo>
                    <a:pt x="68" y="5105"/>
                  </a:lnTo>
                  <a:lnTo>
                    <a:pt x="1" y="5274"/>
                  </a:lnTo>
                  <a:lnTo>
                    <a:pt x="1" y="5274"/>
                  </a:lnTo>
                  <a:lnTo>
                    <a:pt x="1" y="5274"/>
                  </a:lnTo>
                  <a:lnTo>
                    <a:pt x="1" y="5274"/>
                  </a:lnTo>
                  <a:lnTo>
                    <a:pt x="102" y="5105"/>
                  </a:lnTo>
                  <a:lnTo>
                    <a:pt x="372" y="4767"/>
                  </a:lnTo>
                  <a:lnTo>
                    <a:pt x="710" y="4293"/>
                  </a:lnTo>
                  <a:lnTo>
                    <a:pt x="1150" y="3753"/>
                  </a:lnTo>
                  <a:lnTo>
                    <a:pt x="1150" y="3753"/>
                  </a:lnTo>
                  <a:lnTo>
                    <a:pt x="1623" y="3246"/>
                  </a:lnTo>
                  <a:lnTo>
                    <a:pt x="2063" y="2840"/>
                  </a:lnTo>
                  <a:lnTo>
                    <a:pt x="2063" y="2840"/>
                  </a:lnTo>
                  <a:lnTo>
                    <a:pt x="2502" y="2434"/>
                  </a:lnTo>
                  <a:lnTo>
                    <a:pt x="2502" y="2434"/>
                  </a:lnTo>
                  <a:lnTo>
                    <a:pt x="2942" y="2062"/>
                  </a:lnTo>
                  <a:lnTo>
                    <a:pt x="3956" y="1217"/>
                  </a:lnTo>
                  <a:lnTo>
                    <a:pt x="3956" y="1217"/>
                  </a:lnTo>
                  <a:lnTo>
                    <a:pt x="4970" y="406"/>
                  </a:lnTo>
                  <a:lnTo>
                    <a:pt x="5308" y="136"/>
                  </a:lnTo>
                  <a:lnTo>
                    <a:pt x="5409" y="0"/>
                  </a:lnTo>
                  <a:lnTo>
                    <a:pt x="5409" y="0"/>
                  </a:lnTo>
                  <a:lnTo>
                    <a:pt x="54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680;p71">
              <a:extLst>
                <a:ext uri="{FF2B5EF4-FFF2-40B4-BE49-F238E27FC236}">
                  <a16:creationId xmlns:a16="http://schemas.microsoft.com/office/drawing/2014/main" xmlns="" id="{4A86BDD3-0483-47DB-B86F-271CE562D78E}"/>
                </a:ext>
              </a:extLst>
            </p:cNvPr>
            <p:cNvSpPr/>
            <p:nvPr/>
          </p:nvSpPr>
          <p:spPr>
            <a:xfrm>
              <a:off x="3140225" y="1867425"/>
              <a:ext cx="81175" cy="116650"/>
            </a:xfrm>
            <a:custGeom>
              <a:avLst/>
              <a:gdLst/>
              <a:ahLst/>
              <a:cxnLst/>
              <a:rect l="l" t="t" r="r" b="b"/>
              <a:pathLst>
                <a:path w="3247" h="4666" extrusionOk="0">
                  <a:moveTo>
                    <a:pt x="3246" y="1"/>
                  </a:moveTo>
                  <a:lnTo>
                    <a:pt x="3077" y="102"/>
                  </a:lnTo>
                  <a:lnTo>
                    <a:pt x="2840" y="204"/>
                  </a:lnTo>
                  <a:lnTo>
                    <a:pt x="2604" y="406"/>
                  </a:lnTo>
                  <a:lnTo>
                    <a:pt x="2300" y="643"/>
                  </a:lnTo>
                  <a:lnTo>
                    <a:pt x="1995" y="913"/>
                  </a:lnTo>
                  <a:lnTo>
                    <a:pt x="1691" y="1251"/>
                  </a:lnTo>
                  <a:lnTo>
                    <a:pt x="1387" y="1623"/>
                  </a:lnTo>
                  <a:lnTo>
                    <a:pt x="1150" y="1995"/>
                  </a:lnTo>
                  <a:lnTo>
                    <a:pt x="914" y="2367"/>
                  </a:lnTo>
                  <a:lnTo>
                    <a:pt x="542" y="3077"/>
                  </a:lnTo>
                  <a:lnTo>
                    <a:pt x="407" y="3381"/>
                  </a:lnTo>
                  <a:lnTo>
                    <a:pt x="305" y="3618"/>
                  </a:lnTo>
                  <a:lnTo>
                    <a:pt x="238" y="3787"/>
                  </a:lnTo>
                  <a:lnTo>
                    <a:pt x="170" y="3990"/>
                  </a:lnTo>
                  <a:lnTo>
                    <a:pt x="1" y="4531"/>
                  </a:lnTo>
                  <a:lnTo>
                    <a:pt x="271" y="4666"/>
                  </a:lnTo>
                  <a:lnTo>
                    <a:pt x="271" y="4632"/>
                  </a:lnTo>
                  <a:lnTo>
                    <a:pt x="440" y="4091"/>
                  </a:lnTo>
                  <a:lnTo>
                    <a:pt x="508" y="3888"/>
                  </a:lnTo>
                  <a:lnTo>
                    <a:pt x="576" y="3719"/>
                  </a:lnTo>
                  <a:lnTo>
                    <a:pt x="778" y="3212"/>
                  </a:lnTo>
                  <a:lnTo>
                    <a:pt x="1116" y="2502"/>
                  </a:lnTo>
                  <a:lnTo>
                    <a:pt x="1319" y="2130"/>
                  </a:lnTo>
                  <a:lnTo>
                    <a:pt x="1590" y="1725"/>
                  </a:lnTo>
                  <a:lnTo>
                    <a:pt x="1860" y="1387"/>
                  </a:lnTo>
                  <a:lnTo>
                    <a:pt x="2131" y="1049"/>
                  </a:lnTo>
                  <a:lnTo>
                    <a:pt x="2401" y="744"/>
                  </a:lnTo>
                  <a:lnTo>
                    <a:pt x="2671" y="474"/>
                  </a:lnTo>
                  <a:lnTo>
                    <a:pt x="3111" y="136"/>
                  </a:lnTo>
                  <a:lnTo>
                    <a:pt x="3212" y="35"/>
                  </a:lnTo>
                  <a:lnTo>
                    <a:pt x="3246" y="1"/>
                  </a:lnTo>
                  <a:close/>
                </a:path>
              </a:pathLst>
            </a:custGeom>
            <a:solidFill>
              <a:srgbClr val="98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681;p71">
              <a:extLst>
                <a:ext uri="{FF2B5EF4-FFF2-40B4-BE49-F238E27FC236}">
                  <a16:creationId xmlns:a16="http://schemas.microsoft.com/office/drawing/2014/main" xmlns="" id="{686AA41D-8020-4A4D-9696-806726855B89}"/>
                </a:ext>
              </a:extLst>
            </p:cNvPr>
            <p:cNvSpPr/>
            <p:nvPr/>
          </p:nvSpPr>
          <p:spPr>
            <a:xfrm>
              <a:off x="3140225" y="1867425"/>
              <a:ext cx="81175" cy="116650"/>
            </a:xfrm>
            <a:custGeom>
              <a:avLst/>
              <a:gdLst/>
              <a:ahLst/>
              <a:cxnLst/>
              <a:rect l="l" t="t" r="r" b="b"/>
              <a:pathLst>
                <a:path w="3247" h="4666" fill="none" extrusionOk="0">
                  <a:moveTo>
                    <a:pt x="3246" y="1"/>
                  </a:moveTo>
                  <a:lnTo>
                    <a:pt x="3246" y="1"/>
                  </a:lnTo>
                  <a:lnTo>
                    <a:pt x="3077" y="102"/>
                  </a:lnTo>
                  <a:lnTo>
                    <a:pt x="3077" y="102"/>
                  </a:lnTo>
                  <a:lnTo>
                    <a:pt x="2840" y="204"/>
                  </a:lnTo>
                  <a:lnTo>
                    <a:pt x="2604" y="406"/>
                  </a:lnTo>
                  <a:lnTo>
                    <a:pt x="2604" y="406"/>
                  </a:lnTo>
                  <a:lnTo>
                    <a:pt x="2300" y="643"/>
                  </a:lnTo>
                  <a:lnTo>
                    <a:pt x="1995" y="913"/>
                  </a:lnTo>
                  <a:lnTo>
                    <a:pt x="1691" y="1251"/>
                  </a:lnTo>
                  <a:lnTo>
                    <a:pt x="1387" y="1623"/>
                  </a:lnTo>
                  <a:lnTo>
                    <a:pt x="1387" y="1623"/>
                  </a:lnTo>
                  <a:lnTo>
                    <a:pt x="1150" y="1995"/>
                  </a:lnTo>
                  <a:lnTo>
                    <a:pt x="914" y="2367"/>
                  </a:lnTo>
                  <a:lnTo>
                    <a:pt x="542" y="3077"/>
                  </a:lnTo>
                  <a:lnTo>
                    <a:pt x="542" y="3077"/>
                  </a:lnTo>
                  <a:lnTo>
                    <a:pt x="407" y="3381"/>
                  </a:lnTo>
                  <a:lnTo>
                    <a:pt x="305" y="3618"/>
                  </a:lnTo>
                  <a:lnTo>
                    <a:pt x="305" y="3618"/>
                  </a:lnTo>
                  <a:lnTo>
                    <a:pt x="238" y="3787"/>
                  </a:lnTo>
                  <a:lnTo>
                    <a:pt x="238" y="3787"/>
                  </a:lnTo>
                  <a:lnTo>
                    <a:pt x="170" y="3990"/>
                  </a:lnTo>
                  <a:lnTo>
                    <a:pt x="170" y="3990"/>
                  </a:lnTo>
                  <a:lnTo>
                    <a:pt x="1" y="4531"/>
                  </a:lnTo>
                  <a:lnTo>
                    <a:pt x="1" y="4531"/>
                  </a:lnTo>
                  <a:lnTo>
                    <a:pt x="271" y="4666"/>
                  </a:lnTo>
                  <a:lnTo>
                    <a:pt x="271" y="4666"/>
                  </a:lnTo>
                  <a:lnTo>
                    <a:pt x="271" y="4632"/>
                  </a:lnTo>
                  <a:lnTo>
                    <a:pt x="271" y="4632"/>
                  </a:lnTo>
                  <a:lnTo>
                    <a:pt x="440" y="4091"/>
                  </a:lnTo>
                  <a:lnTo>
                    <a:pt x="440" y="4091"/>
                  </a:lnTo>
                  <a:lnTo>
                    <a:pt x="508" y="3888"/>
                  </a:lnTo>
                  <a:lnTo>
                    <a:pt x="508" y="3888"/>
                  </a:lnTo>
                  <a:lnTo>
                    <a:pt x="576" y="3719"/>
                  </a:lnTo>
                  <a:lnTo>
                    <a:pt x="576" y="3719"/>
                  </a:lnTo>
                  <a:lnTo>
                    <a:pt x="778" y="3212"/>
                  </a:lnTo>
                  <a:lnTo>
                    <a:pt x="778" y="3212"/>
                  </a:lnTo>
                  <a:lnTo>
                    <a:pt x="1116" y="2502"/>
                  </a:lnTo>
                  <a:lnTo>
                    <a:pt x="1319" y="2130"/>
                  </a:lnTo>
                  <a:lnTo>
                    <a:pt x="1590" y="1725"/>
                  </a:lnTo>
                  <a:lnTo>
                    <a:pt x="1590" y="1725"/>
                  </a:lnTo>
                  <a:lnTo>
                    <a:pt x="1860" y="1387"/>
                  </a:lnTo>
                  <a:lnTo>
                    <a:pt x="2131" y="1049"/>
                  </a:lnTo>
                  <a:lnTo>
                    <a:pt x="2401" y="744"/>
                  </a:lnTo>
                  <a:lnTo>
                    <a:pt x="2671" y="474"/>
                  </a:lnTo>
                  <a:lnTo>
                    <a:pt x="2671" y="474"/>
                  </a:lnTo>
                  <a:lnTo>
                    <a:pt x="3111" y="136"/>
                  </a:lnTo>
                  <a:lnTo>
                    <a:pt x="3212" y="35"/>
                  </a:lnTo>
                  <a:lnTo>
                    <a:pt x="3246" y="1"/>
                  </a:lnTo>
                  <a:lnTo>
                    <a:pt x="3246" y="1"/>
                  </a:lnTo>
                  <a:lnTo>
                    <a:pt x="32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682;p71">
              <a:extLst>
                <a:ext uri="{FF2B5EF4-FFF2-40B4-BE49-F238E27FC236}">
                  <a16:creationId xmlns:a16="http://schemas.microsoft.com/office/drawing/2014/main" xmlns="" id="{C7ABF014-7303-4F07-AB99-F229730CA6A3}"/>
                </a:ext>
              </a:extLst>
            </p:cNvPr>
            <p:cNvSpPr/>
            <p:nvPr/>
          </p:nvSpPr>
          <p:spPr>
            <a:xfrm>
              <a:off x="3131775" y="1980675"/>
              <a:ext cx="15250" cy="103975"/>
            </a:xfrm>
            <a:custGeom>
              <a:avLst/>
              <a:gdLst/>
              <a:ahLst/>
              <a:cxnLst/>
              <a:rect l="l" t="t" r="r" b="b"/>
              <a:pathLst>
                <a:path w="610" h="4159" extrusionOk="0">
                  <a:moveTo>
                    <a:pt x="339" y="1"/>
                  </a:moveTo>
                  <a:lnTo>
                    <a:pt x="170" y="778"/>
                  </a:lnTo>
                  <a:lnTo>
                    <a:pt x="102" y="1217"/>
                  </a:lnTo>
                  <a:lnTo>
                    <a:pt x="35" y="1691"/>
                  </a:lnTo>
                  <a:lnTo>
                    <a:pt x="1" y="2603"/>
                  </a:lnTo>
                  <a:lnTo>
                    <a:pt x="1" y="3009"/>
                  </a:lnTo>
                  <a:lnTo>
                    <a:pt x="35" y="3381"/>
                  </a:lnTo>
                  <a:lnTo>
                    <a:pt x="68" y="3685"/>
                  </a:lnTo>
                  <a:lnTo>
                    <a:pt x="102" y="3956"/>
                  </a:lnTo>
                  <a:lnTo>
                    <a:pt x="170" y="4158"/>
                  </a:lnTo>
                  <a:lnTo>
                    <a:pt x="170" y="3922"/>
                  </a:lnTo>
                  <a:lnTo>
                    <a:pt x="136" y="3381"/>
                  </a:lnTo>
                  <a:lnTo>
                    <a:pt x="170" y="2603"/>
                  </a:lnTo>
                  <a:lnTo>
                    <a:pt x="271" y="1725"/>
                  </a:lnTo>
                  <a:lnTo>
                    <a:pt x="406" y="879"/>
                  </a:lnTo>
                  <a:lnTo>
                    <a:pt x="609" y="136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683;p71">
              <a:extLst>
                <a:ext uri="{FF2B5EF4-FFF2-40B4-BE49-F238E27FC236}">
                  <a16:creationId xmlns:a16="http://schemas.microsoft.com/office/drawing/2014/main" xmlns="" id="{E5F7BAD8-14B9-4F2D-AB3C-9B39B52391F8}"/>
                </a:ext>
              </a:extLst>
            </p:cNvPr>
            <p:cNvSpPr/>
            <p:nvPr/>
          </p:nvSpPr>
          <p:spPr>
            <a:xfrm>
              <a:off x="3131775" y="1980675"/>
              <a:ext cx="15250" cy="103975"/>
            </a:xfrm>
            <a:custGeom>
              <a:avLst/>
              <a:gdLst/>
              <a:ahLst/>
              <a:cxnLst/>
              <a:rect l="l" t="t" r="r" b="b"/>
              <a:pathLst>
                <a:path w="610" h="4159" fill="none" extrusionOk="0">
                  <a:moveTo>
                    <a:pt x="339" y="1"/>
                  </a:moveTo>
                  <a:lnTo>
                    <a:pt x="339" y="1"/>
                  </a:lnTo>
                  <a:lnTo>
                    <a:pt x="339" y="1"/>
                  </a:lnTo>
                  <a:lnTo>
                    <a:pt x="339" y="1"/>
                  </a:lnTo>
                  <a:lnTo>
                    <a:pt x="170" y="778"/>
                  </a:lnTo>
                  <a:lnTo>
                    <a:pt x="102" y="1217"/>
                  </a:lnTo>
                  <a:lnTo>
                    <a:pt x="35" y="1691"/>
                  </a:lnTo>
                  <a:lnTo>
                    <a:pt x="35" y="1691"/>
                  </a:lnTo>
                  <a:lnTo>
                    <a:pt x="1" y="2603"/>
                  </a:lnTo>
                  <a:lnTo>
                    <a:pt x="1" y="3009"/>
                  </a:lnTo>
                  <a:lnTo>
                    <a:pt x="35" y="3381"/>
                  </a:lnTo>
                  <a:lnTo>
                    <a:pt x="35" y="3381"/>
                  </a:lnTo>
                  <a:lnTo>
                    <a:pt x="68" y="3685"/>
                  </a:lnTo>
                  <a:lnTo>
                    <a:pt x="102" y="3956"/>
                  </a:lnTo>
                  <a:lnTo>
                    <a:pt x="102" y="3956"/>
                  </a:lnTo>
                  <a:lnTo>
                    <a:pt x="170" y="4158"/>
                  </a:lnTo>
                  <a:lnTo>
                    <a:pt x="170" y="4158"/>
                  </a:lnTo>
                  <a:lnTo>
                    <a:pt x="170" y="4158"/>
                  </a:lnTo>
                  <a:lnTo>
                    <a:pt x="170" y="4158"/>
                  </a:lnTo>
                  <a:lnTo>
                    <a:pt x="170" y="3922"/>
                  </a:lnTo>
                  <a:lnTo>
                    <a:pt x="136" y="3381"/>
                  </a:lnTo>
                  <a:lnTo>
                    <a:pt x="136" y="3381"/>
                  </a:lnTo>
                  <a:lnTo>
                    <a:pt x="170" y="2603"/>
                  </a:lnTo>
                  <a:lnTo>
                    <a:pt x="271" y="1725"/>
                  </a:lnTo>
                  <a:lnTo>
                    <a:pt x="271" y="1725"/>
                  </a:lnTo>
                  <a:lnTo>
                    <a:pt x="406" y="879"/>
                  </a:lnTo>
                  <a:lnTo>
                    <a:pt x="609" y="136"/>
                  </a:lnTo>
                  <a:lnTo>
                    <a:pt x="609" y="136"/>
                  </a:lnTo>
                  <a:lnTo>
                    <a:pt x="3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684;p71">
              <a:extLst>
                <a:ext uri="{FF2B5EF4-FFF2-40B4-BE49-F238E27FC236}">
                  <a16:creationId xmlns:a16="http://schemas.microsoft.com/office/drawing/2014/main" xmlns="" id="{63CE26E4-65AE-449F-8FDF-3F6D270EDC58}"/>
                </a:ext>
              </a:extLst>
            </p:cNvPr>
            <p:cNvSpPr/>
            <p:nvPr/>
          </p:nvSpPr>
          <p:spPr>
            <a:xfrm>
              <a:off x="3143625" y="1834475"/>
              <a:ext cx="74375" cy="59175"/>
            </a:xfrm>
            <a:custGeom>
              <a:avLst/>
              <a:gdLst/>
              <a:ahLst/>
              <a:cxnLst/>
              <a:rect l="l" t="t" r="r" b="b"/>
              <a:pathLst>
                <a:path w="2975" h="2367" extrusionOk="0">
                  <a:moveTo>
                    <a:pt x="2907" y="0"/>
                  </a:moveTo>
                  <a:lnTo>
                    <a:pt x="2535" y="34"/>
                  </a:lnTo>
                  <a:lnTo>
                    <a:pt x="2265" y="102"/>
                  </a:lnTo>
                  <a:lnTo>
                    <a:pt x="1995" y="203"/>
                  </a:lnTo>
                  <a:lnTo>
                    <a:pt x="1657" y="372"/>
                  </a:lnTo>
                  <a:lnTo>
                    <a:pt x="1352" y="507"/>
                  </a:lnTo>
                  <a:lnTo>
                    <a:pt x="1116" y="710"/>
                  </a:lnTo>
                  <a:lnTo>
                    <a:pt x="879" y="947"/>
                  </a:lnTo>
                  <a:lnTo>
                    <a:pt x="676" y="1184"/>
                  </a:lnTo>
                  <a:lnTo>
                    <a:pt x="440" y="1488"/>
                  </a:lnTo>
                  <a:lnTo>
                    <a:pt x="271" y="1792"/>
                  </a:lnTo>
                  <a:lnTo>
                    <a:pt x="102" y="2062"/>
                  </a:lnTo>
                  <a:lnTo>
                    <a:pt x="34" y="2299"/>
                  </a:lnTo>
                  <a:lnTo>
                    <a:pt x="0" y="2367"/>
                  </a:lnTo>
                  <a:lnTo>
                    <a:pt x="102" y="2299"/>
                  </a:lnTo>
                  <a:lnTo>
                    <a:pt x="237" y="2130"/>
                  </a:lnTo>
                  <a:lnTo>
                    <a:pt x="609" y="1623"/>
                  </a:lnTo>
                  <a:lnTo>
                    <a:pt x="845" y="1353"/>
                  </a:lnTo>
                  <a:lnTo>
                    <a:pt x="1082" y="1150"/>
                  </a:lnTo>
                  <a:lnTo>
                    <a:pt x="1318" y="947"/>
                  </a:lnTo>
                  <a:lnTo>
                    <a:pt x="1521" y="744"/>
                  </a:lnTo>
                  <a:lnTo>
                    <a:pt x="1758" y="575"/>
                  </a:lnTo>
                  <a:lnTo>
                    <a:pt x="2062" y="406"/>
                  </a:lnTo>
                  <a:lnTo>
                    <a:pt x="2400" y="237"/>
                  </a:lnTo>
                  <a:lnTo>
                    <a:pt x="2671" y="136"/>
                  </a:lnTo>
                  <a:lnTo>
                    <a:pt x="2873" y="34"/>
                  </a:lnTo>
                  <a:lnTo>
                    <a:pt x="2975" y="0"/>
                  </a:lnTo>
                  <a:close/>
                </a:path>
              </a:pathLst>
            </a:custGeom>
            <a:solidFill>
              <a:srgbClr val="98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685;p71">
              <a:extLst>
                <a:ext uri="{FF2B5EF4-FFF2-40B4-BE49-F238E27FC236}">
                  <a16:creationId xmlns:a16="http://schemas.microsoft.com/office/drawing/2014/main" xmlns="" id="{23DF9858-C7DE-485A-8F74-8E98378EA1D6}"/>
                </a:ext>
              </a:extLst>
            </p:cNvPr>
            <p:cNvSpPr/>
            <p:nvPr/>
          </p:nvSpPr>
          <p:spPr>
            <a:xfrm>
              <a:off x="3143625" y="1834475"/>
              <a:ext cx="74375" cy="59175"/>
            </a:xfrm>
            <a:custGeom>
              <a:avLst/>
              <a:gdLst/>
              <a:ahLst/>
              <a:cxnLst/>
              <a:rect l="l" t="t" r="r" b="b"/>
              <a:pathLst>
                <a:path w="2975" h="2367" fill="none" extrusionOk="0">
                  <a:moveTo>
                    <a:pt x="2907" y="0"/>
                  </a:moveTo>
                  <a:lnTo>
                    <a:pt x="2907" y="0"/>
                  </a:lnTo>
                  <a:lnTo>
                    <a:pt x="2535" y="34"/>
                  </a:lnTo>
                  <a:lnTo>
                    <a:pt x="2265" y="102"/>
                  </a:lnTo>
                  <a:lnTo>
                    <a:pt x="1995" y="203"/>
                  </a:lnTo>
                  <a:lnTo>
                    <a:pt x="1995" y="203"/>
                  </a:lnTo>
                  <a:lnTo>
                    <a:pt x="1657" y="372"/>
                  </a:lnTo>
                  <a:lnTo>
                    <a:pt x="1352" y="507"/>
                  </a:lnTo>
                  <a:lnTo>
                    <a:pt x="1352" y="507"/>
                  </a:lnTo>
                  <a:lnTo>
                    <a:pt x="1116" y="710"/>
                  </a:lnTo>
                  <a:lnTo>
                    <a:pt x="1116" y="710"/>
                  </a:lnTo>
                  <a:lnTo>
                    <a:pt x="879" y="947"/>
                  </a:lnTo>
                  <a:lnTo>
                    <a:pt x="879" y="947"/>
                  </a:lnTo>
                  <a:lnTo>
                    <a:pt x="676" y="1184"/>
                  </a:lnTo>
                  <a:lnTo>
                    <a:pt x="440" y="1488"/>
                  </a:lnTo>
                  <a:lnTo>
                    <a:pt x="440" y="1488"/>
                  </a:lnTo>
                  <a:lnTo>
                    <a:pt x="271" y="1792"/>
                  </a:lnTo>
                  <a:lnTo>
                    <a:pt x="102" y="2062"/>
                  </a:lnTo>
                  <a:lnTo>
                    <a:pt x="34" y="2299"/>
                  </a:lnTo>
                  <a:lnTo>
                    <a:pt x="0" y="2367"/>
                  </a:lnTo>
                  <a:lnTo>
                    <a:pt x="0" y="2367"/>
                  </a:lnTo>
                  <a:lnTo>
                    <a:pt x="0" y="2367"/>
                  </a:lnTo>
                  <a:lnTo>
                    <a:pt x="0" y="2367"/>
                  </a:lnTo>
                  <a:lnTo>
                    <a:pt x="102" y="2299"/>
                  </a:lnTo>
                  <a:lnTo>
                    <a:pt x="237" y="2130"/>
                  </a:lnTo>
                  <a:lnTo>
                    <a:pt x="609" y="1623"/>
                  </a:lnTo>
                  <a:lnTo>
                    <a:pt x="609" y="1623"/>
                  </a:lnTo>
                  <a:lnTo>
                    <a:pt x="845" y="1353"/>
                  </a:lnTo>
                  <a:lnTo>
                    <a:pt x="1082" y="1150"/>
                  </a:lnTo>
                  <a:lnTo>
                    <a:pt x="1082" y="1150"/>
                  </a:lnTo>
                  <a:lnTo>
                    <a:pt x="1318" y="947"/>
                  </a:lnTo>
                  <a:lnTo>
                    <a:pt x="1318" y="947"/>
                  </a:lnTo>
                  <a:lnTo>
                    <a:pt x="1521" y="744"/>
                  </a:lnTo>
                  <a:lnTo>
                    <a:pt x="1521" y="744"/>
                  </a:lnTo>
                  <a:lnTo>
                    <a:pt x="1758" y="575"/>
                  </a:lnTo>
                  <a:lnTo>
                    <a:pt x="2062" y="406"/>
                  </a:lnTo>
                  <a:lnTo>
                    <a:pt x="2062" y="406"/>
                  </a:lnTo>
                  <a:lnTo>
                    <a:pt x="2400" y="237"/>
                  </a:lnTo>
                  <a:lnTo>
                    <a:pt x="2671" y="136"/>
                  </a:lnTo>
                  <a:lnTo>
                    <a:pt x="2873" y="34"/>
                  </a:lnTo>
                  <a:lnTo>
                    <a:pt x="2975" y="0"/>
                  </a:lnTo>
                  <a:lnTo>
                    <a:pt x="2975" y="0"/>
                  </a:lnTo>
                  <a:lnTo>
                    <a:pt x="2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686;p71">
              <a:extLst>
                <a:ext uri="{FF2B5EF4-FFF2-40B4-BE49-F238E27FC236}">
                  <a16:creationId xmlns:a16="http://schemas.microsoft.com/office/drawing/2014/main" xmlns="" id="{1319BA18-4A63-42F8-91F4-2DA9F5A09C23}"/>
                </a:ext>
              </a:extLst>
            </p:cNvPr>
            <p:cNvSpPr/>
            <p:nvPr/>
          </p:nvSpPr>
          <p:spPr>
            <a:xfrm>
              <a:off x="3606750" y="1846300"/>
              <a:ext cx="56625" cy="68475"/>
            </a:xfrm>
            <a:custGeom>
              <a:avLst/>
              <a:gdLst/>
              <a:ahLst/>
              <a:cxnLst/>
              <a:rect l="l" t="t" r="r" b="b"/>
              <a:pathLst>
                <a:path w="2265" h="2739" extrusionOk="0">
                  <a:moveTo>
                    <a:pt x="0" y="1"/>
                  </a:moveTo>
                  <a:lnTo>
                    <a:pt x="0" y="34"/>
                  </a:lnTo>
                  <a:lnTo>
                    <a:pt x="34" y="34"/>
                  </a:lnTo>
                  <a:lnTo>
                    <a:pt x="135" y="102"/>
                  </a:lnTo>
                  <a:lnTo>
                    <a:pt x="507" y="339"/>
                  </a:lnTo>
                  <a:lnTo>
                    <a:pt x="710" y="508"/>
                  </a:lnTo>
                  <a:lnTo>
                    <a:pt x="947" y="711"/>
                  </a:lnTo>
                  <a:lnTo>
                    <a:pt x="1149" y="947"/>
                  </a:lnTo>
                  <a:lnTo>
                    <a:pt x="1352" y="1218"/>
                  </a:lnTo>
                  <a:lnTo>
                    <a:pt x="1521" y="1522"/>
                  </a:lnTo>
                  <a:lnTo>
                    <a:pt x="1690" y="1826"/>
                  </a:lnTo>
                  <a:lnTo>
                    <a:pt x="1859" y="2367"/>
                  </a:lnTo>
                  <a:lnTo>
                    <a:pt x="1961" y="2671"/>
                  </a:lnTo>
                  <a:lnTo>
                    <a:pt x="2265" y="2739"/>
                  </a:lnTo>
                  <a:lnTo>
                    <a:pt x="2265" y="2705"/>
                  </a:lnTo>
                  <a:lnTo>
                    <a:pt x="2130" y="2299"/>
                  </a:lnTo>
                  <a:lnTo>
                    <a:pt x="2028" y="2029"/>
                  </a:lnTo>
                  <a:lnTo>
                    <a:pt x="1893" y="1725"/>
                  </a:lnTo>
                  <a:lnTo>
                    <a:pt x="1758" y="1420"/>
                  </a:lnTo>
                  <a:lnTo>
                    <a:pt x="1555" y="1116"/>
                  </a:lnTo>
                  <a:lnTo>
                    <a:pt x="1318" y="846"/>
                  </a:lnTo>
                  <a:lnTo>
                    <a:pt x="1048" y="575"/>
                  </a:lnTo>
                  <a:lnTo>
                    <a:pt x="811" y="372"/>
                  </a:lnTo>
                  <a:lnTo>
                    <a:pt x="575" y="237"/>
                  </a:lnTo>
                  <a:lnTo>
                    <a:pt x="203" y="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83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687;p71">
              <a:extLst>
                <a:ext uri="{FF2B5EF4-FFF2-40B4-BE49-F238E27FC236}">
                  <a16:creationId xmlns:a16="http://schemas.microsoft.com/office/drawing/2014/main" xmlns="" id="{BEFFE657-6203-4CB5-B377-CFC6BD192948}"/>
                </a:ext>
              </a:extLst>
            </p:cNvPr>
            <p:cNvSpPr/>
            <p:nvPr/>
          </p:nvSpPr>
          <p:spPr>
            <a:xfrm>
              <a:off x="3606750" y="1846300"/>
              <a:ext cx="56625" cy="68475"/>
            </a:xfrm>
            <a:custGeom>
              <a:avLst/>
              <a:gdLst/>
              <a:ahLst/>
              <a:cxnLst/>
              <a:rect l="l" t="t" r="r" b="b"/>
              <a:pathLst>
                <a:path w="2265" h="27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4" y="34"/>
                  </a:lnTo>
                  <a:lnTo>
                    <a:pt x="135" y="102"/>
                  </a:lnTo>
                  <a:lnTo>
                    <a:pt x="507" y="339"/>
                  </a:lnTo>
                  <a:lnTo>
                    <a:pt x="507" y="339"/>
                  </a:lnTo>
                  <a:lnTo>
                    <a:pt x="710" y="508"/>
                  </a:lnTo>
                  <a:lnTo>
                    <a:pt x="947" y="711"/>
                  </a:lnTo>
                  <a:lnTo>
                    <a:pt x="1149" y="947"/>
                  </a:lnTo>
                  <a:lnTo>
                    <a:pt x="1352" y="1218"/>
                  </a:lnTo>
                  <a:lnTo>
                    <a:pt x="1352" y="1218"/>
                  </a:lnTo>
                  <a:lnTo>
                    <a:pt x="1521" y="1522"/>
                  </a:lnTo>
                  <a:lnTo>
                    <a:pt x="1690" y="1826"/>
                  </a:lnTo>
                  <a:lnTo>
                    <a:pt x="1859" y="2367"/>
                  </a:lnTo>
                  <a:lnTo>
                    <a:pt x="1859" y="2367"/>
                  </a:lnTo>
                  <a:lnTo>
                    <a:pt x="1961" y="2671"/>
                  </a:lnTo>
                  <a:lnTo>
                    <a:pt x="1961" y="2671"/>
                  </a:lnTo>
                  <a:lnTo>
                    <a:pt x="2265" y="2739"/>
                  </a:lnTo>
                  <a:lnTo>
                    <a:pt x="2265" y="2739"/>
                  </a:lnTo>
                  <a:lnTo>
                    <a:pt x="2265" y="2705"/>
                  </a:lnTo>
                  <a:lnTo>
                    <a:pt x="2265" y="2705"/>
                  </a:lnTo>
                  <a:lnTo>
                    <a:pt x="2130" y="2299"/>
                  </a:lnTo>
                  <a:lnTo>
                    <a:pt x="2130" y="2299"/>
                  </a:lnTo>
                  <a:lnTo>
                    <a:pt x="2028" y="2029"/>
                  </a:lnTo>
                  <a:lnTo>
                    <a:pt x="1893" y="1725"/>
                  </a:lnTo>
                  <a:lnTo>
                    <a:pt x="1758" y="1420"/>
                  </a:lnTo>
                  <a:lnTo>
                    <a:pt x="1555" y="1116"/>
                  </a:lnTo>
                  <a:lnTo>
                    <a:pt x="1555" y="1116"/>
                  </a:lnTo>
                  <a:lnTo>
                    <a:pt x="1318" y="846"/>
                  </a:lnTo>
                  <a:lnTo>
                    <a:pt x="1048" y="575"/>
                  </a:lnTo>
                  <a:lnTo>
                    <a:pt x="811" y="372"/>
                  </a:lnTo>
                  <a:lnTo>
                    <a:pt x="575" y="237"/>
                  </a:lnTo>
                  <a:lnTo>
                    <a:pt x="575" y="237"/>
                  </a:lnTo>
                  <a:lnTo>
                    <a:pt x="203" y="6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688;p71">
              <a:extLst>
                <a:ext uri="{FF2B5EF4-FFF2-40B4-BE49-F238E27FC236}">
                  <a16:creationId xmlns:a16="http://schemas.microsoft.com/office/drawing/2014/main" xmlns="" id="{A2D37BF7-58EC-443D-BA25-D956EE4496EA}"/>
                </a:ext>
              </a:extLst>
            </p:cNvPr>
            <p:cNvSpPr/>
            <p:nvPr/>
          </p:nvSpPr>
          <p:spPr>
            <a:xfrm>
              <a:off x="3655750" y="1913075"/>
              <a:ext cx="11850" cy="99750"/>
            </a:xfrm>
            <a:custGeom>
              <a:avLst/>
              <a:gdLst/>
              <a:ahLst/>
              <a:cxnLst/>
              <a:rect l="l" t="t" r="r" b="b"/>
              <a:pathLst>
                <a:path w="474" h="3990" extrusionOk="0">
                  <a:moveTo>
                    <a:pt x="1" y="0"/>
                  </a:moveTo>
                  <a:lnTo>
                    <a:pt x="34" y="102"/>
                  </a:lnTo>
                  <a:lnTo>
                    <a:pt x="68" y="271"/>
                  </a:lnTo>
                  <a:lnTo>
                    <a:pt x="68" y="440"/>
                  </a:lnTo>
                  <a:lnTo>
                    <a:pt x="170" y="845"/>
                  </a:lnTo>
                  <a:lnTo>
                    <a:pt x="237" y="1420"/>
                  </a:lnTo>
                  <a:lnTo>
                    <a:pt x="237" y="2130"/>
                  </a:lnTo>
                  <a:lnTo>
                    <a:pt x="237" y="2806"/>
                  </a:lnTo>
                  <a:lnTo>
                    <a:pt x="170" y="3381"/>
                  </a:lnTo>
                  <a:lnTo>
                    <a:pt x="102" y="3820"/>
                  </a:lnTo>
                  <a:lnTo>
                    <a:pt x="102" y="3989"/>
                  </a:lnTo>
                  <a:lnTo>
                    <a:pt x="170" y="3820"/>
                  </a:lnTo>
                  <a:lnTo>
                    <a:pt x="271" y="3414"/>
                  </a:lnTo>
                  <a:lnTo>
                    <a:pt x="406" y="2806"/>
                  </a:lnTo>
                  <a:lnTo>
                    <a:pt x="440" y="2468"/>
                  </a:lnTo>
                  <a:lnTo>
                    <a:pt x="474" y="2130"/>
                  </a:lnTo>
                  <a:lnTo>
                    <a:pt x="474" y="1420"/>
                  </a:lnTo>
                  <a:lnTo>
                    <a:pt x="440" y="811"/>
                  </a:lnTo>
                  <a:lnTo>
                    <a:pt x="373" y="372"/>
                  </a:lnTo>
                  <a:lnTo>
                    <a:pt x="339" y="203"/>
                  </a:lnTo>
                  <a:lnTo>
                    <a:pt x="305" y="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689;p71">
              <a:extLst>
                <a:ext uri="{FF2B5EF4-FFF2-40B4-BE49-F238E27FC236}">
                  <a16:creationId xmlns:a16="http://schemas.microsoft.com/office/drawing/2014/main" xmlns="" id="{E946DABB-C15E-4E91-AC85-47BE1CE1A97A}"/>
                </a:ext>
              </a:extLst>
            </p:cNvPr>
            <p:cNvSpPr/>
            <p:nvPr/>
          </p:nvSpPr>
          <p:spPr>
            <a:xfrm>
              <a:off x="3655750" y="1913075"/>
              <a:ext cx="11850" cy="99750"/>
            </a:xfrm>
            <a:custGeom>
              <a:avLst/>
              <a:gdLst/>
              <a:ahLst/>
              <a:cxnLst/>
              <a:rect l="l" t="t" r="r" b="b"/>
              <a:pathLst>
                <a:path w="474" h="399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68" y="271"/>
                  </a:lnTo>
                  <a:lnTo>
                    <a:pt x="68" y="271"/>
                  </a:lnTo>
                  <a:lnTo>
                    <a:pt x="68" y="440"/>
                  </a:lnTo>
                  <a:lnTo>
                    <a:pt x="68" y="440"/>
                  </a:lnTo>
                  <a:lnTo>
                    <a:pt x="170" y="845"/>
                  </a:lnTo>
                  <a:lnTo>
                    <a:pt x="170" y="845"/>
                  </a:lnTo>
                  <a:lnTo>
                    <a:pt x="237" y="1420"/>
                  </a:lnTo>
                  <a:lnTo>
                    <a:pt x="237" y="2130"/>
                  </a:lnTo>
                  <a:lnTo>
                    <a:pt x="237" y="2130"/>
                  </a:lnTo>
                  <a:lnTo>
                    <a:pt x="237" y="2806"/>
                  </a:lnTo>
                  <a:lnTo>
                    <a:pt x="170" y="3381"/>
                  </a:lnTo>
                  <a:lnTo>
                    <a:pt x="102" y="3820"/>
                  </a:lnTo>
                  <a:lnTo>
                    <a:pt x="102" y="3989"/>
                  </a:lnTo>
                  <a:lnTo>
                    <a:pt x="102" y="3989"/>
                  </a:lnTo>
                  <a:lnTo>
                    <a:pt x="102" y="3989"/>
                  </a:lnTo>
                  <a:lnTo>
                    <a:pt x="102" y="3989"/>
                  </a:lnTo>
                  <a:lnTo>
                    <a:pt x="170" y="3820"/>
                  </a:lnTo>
                  <a:lnTo>
                    <a:pt x="271" y="3414"/>
                  </a:lnTo>
                  <a:lnTo>
                    <a:pt x="406" y="2806"/>
                  </a:lnTo>
                  <a:lnTo>
                    <a:pt x="440" y="2468"/>
                  </a:lnTo>
                  <a:lnTo>
                    <a:pt x="474" y="2130"/>
                  </a:lnTo>
                  <a:lnTo>
                    <a:pt x="474" y="2130"/>
                  </a:lnTo>
                  <a:lnTo>
                    <a:pt x="474" y="1420"/>
                  </a:lnTo>
                  <a:lnTo>
                    <a:pt x="440" y="811"/>
                  </a:lnTo>
                  <a:lnTo>
                    <a:pt x="440" y="811"/>
                  </a:lnTo>
                  <a:lnTo>
                    <a:pt x="373" y="372"/>
                  </a:lnTo>
                  <a:lnTo>
                    <a:pt x="373" y="372"/>
                  </a:lnTo>
                  <a:lnTo>
                    <a:pt x="339" y="203"/>
                  </a:lnTo>
                  <a:lnTo>
                    <a:pt x="339" y="203"/>
                  </a:lnTo>
                  <a:lnTo>
                    <a:pt x="305" y="68"/>
                  </a:lnTo>
                  <a:lnTo>
                    <a:pt x="305" y="6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690;p71">
              <a:extLst>
                <a:ext uri="{FF2B5EF4-FFF2-40B4-BE49-F238E27FC236}">
                  <a16:creationId xmlns:a16="http://schemas.microsoft.com/office/drawing/2014/main" xmlns="" id="{DAD9262D-1CA7-43B8-BDEC-F6CB465E6C62}"/>
                </a:ext>
              </a:extLst>
            </p:cNvPr>
            <p:cNvSpPr/>
            <p:nvPr/>
          </p:nvSpPr>
          <p:spPr>
            <a:xfrm>
              <a:off x="3572100" y="1881800"/>
              <a:ext cx="66775" cy="185950"/>
            </a:xfrm>
            <a:custGeom>
              <a:avLst/>
              <a:gdLst/>
              <a:ahLst/>
              <a:cxnLst/>
              <a:rect l="l" t="t" r="r" b="b"/>
              <a:pathLst>
                <a:path w="2671" h="7438" extrusionOk="0">
                  <a:moveTo>
                    <a:pt x="0" y="0"/>
                  </a:moveTo>
                  <a:lnTo>
                    <a:pt x="34" y="34"/>
                  </a:lnTo>
                  <a:lnTo>
                    <a:pt x="135" y="102"/>
                  </a:lnTo>
                  <a:lnTo>
                    <a:pt x="473" y="406"/>
                  </a:lnTo>
                  <a:lnTo>
                    <a:pt x="710" y="643"/>
                  </a:lnTo>
                  <a:lnTo>
                    <a:pt x="947" y="879"/>
                  </a:lnTo>
                  <a:lnTo>
                    <a:pt x="1149" y="1184"/>
                  </a:lnTo>
                  <a:lnTo>
                    <a:pt x="1386" y="1488"/>
                  </a:lnTo>
                  <a:lnTo>
                    <a:pt x="1555" y="1826"/>
                  </a:lnTo>
                  <a:lnTo>
                    <a:pt x="1724" y="2164"/>
                  </a:lnTo>
                  <a:lnTo>
                    <a:pt x="1961" y="2772"/>
                  </a:lnTo>
                  <a:lnTo>
                    <a:pt x="2096" y="3212"/>
                  </a:lnTo>
                  <a:lnTo>
                    <a:pt x="2130" y="3381"/>
                  </a:lnTo>
                  <a:lnTo>
                    <a:pt x="2164" y="3550"/>
                  </a:lnTo>
                  <a:lnTo>
                    <a:pt x="2265" y="3989"/>
                  </a:lnTo>
                  <a:lnTo>
                    <a:pt x="2400" y="4632"/>
                  </a:lnTo>
                  <a:lnTo>
                    <a:pt x="2468" y="5375"/>
                  </a:lnTo>
                  <a:lnTo>
                    <a:pt x="2502" y="6153"/>
                  </a:lnTo>
                  <a:lnTo>
                    <a:pt x="2468" y="6795"/>
                  </a:lnTo>
                  <a:lnTo>
                    <a:pt x="2434" y="7268"/>
                  </a:lnTo>
                  <a:lnTo>
                    <a:pt x="2468" y="7437"/>
                  </a:lnTo>
                  <a:lnTo>
                    <a:pt x="2502" y="7268"/>
                  </a:lnTo>
                  <a:lnTo>
                    <a:pt x="2603" y="6795"/>
                  </a:lnTo>
                  <a:lnTo>
                    <a:pt x="2671" y="6153"/>
                  </a:lnTo>
                  <a:lnTo>
                    <a:pt x="2671" y="5375"/>
                  </a:lnTo>
                  <a:lnTo>
                    <a:pt x="2637" y="4598"/>
                  </a:lnTo>
                  <a:lnTo>
                    <a:pt x="2569" y="3956"/>
                  </a:lnTo>
                  <a:lnTo>
                    <a:pt x="2468" y="3482"/>
                  </a:lnTo>
                  <a:lnTo>
                    <a:pt x="2434" y="3279"/>
                  </a:lnTo>
                  <a:lnTo>
                    <a:pt x="2366" y="3110"/>
                  </a:lnTo>
                  <a:lnTo>
                    <a:pt x="2231" y="2671"/>
                  </a:lnTo>
                  <a:lnTo>
                    <a:pt x="1961" y="2029"/>
                  </a:lnTo>
                  <a:lnTo>
                    <a:pt x="1758" y="1724"/>
                  </a:lnTo>
                  <a:lnTo>
                    <a:pt x="1555" y="1386"/>
                  </a:lnTo>
                  <a:lnTo>
                    <a:pt x="1318" y="1048"/>
                  </a:lnTo>
                  <a:lnTo>
                    <a:pt x="1082" y="778"/>
                  </a:lnTo>
                  <a:lnTo>
                    <a:pt x="811" y="507"/>
                  </a:lnTo>
                  <a:lnTo>
                    <a:pt x="575" y="305"/>
                  </a:lnTo>
                  <a:lnTo>
                    <a:pt x="169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2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691;p71">
              <a:extLst>
                <a:ext uri="{FF2B5EF4-FFF2-40B4-BE49-F238E27FC236}">
                  <a16:creationId xmlns:a16="http://schemas.microsoft.com/office/drawing/2014/main" xmlns="" id="{965C71A0-0931-4627-98C3-C360A7A99126}"/>
                </a:ext>
              </a:extLst>
            </p:cNvPr>
            <p:cNvSpPr/>
            <p:nvPr/>
          </p:nvSpPr>
          <p:spPr>
            <a:xfrm>
              <a:off x="3572100" y="1881800"/>
              <a:ext cx="66775" cy="185950"/>
            </a:xfrm>
            <a:custGeom>
              <a:avLst/>
              <a:gdLst/>
              <a:ahLst/>
              <a:cxnLst/>
              <a:rect l="l" t="t" r="r" b="b"/>
              <a:pathLst>
                <a:path w="2671" h="74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4" y="34"/>
                  </a:lnTo>
                  <a:lnTo>
                    <a:pt x="135" y="102"/>
                  </a:lnTo>
                  <a:lnTo>
                    <a:pt x="473" y="406"/>
                  </a:lnTo>
                  <a:lnTo>
                    <a:pt x="473" y="406"/>
                  </a:lnTo>
                  <a:lnTo>
                    <a:pt x="710" y="643"/>
                  </a:lnTo>
                  <a:lnTo>
                    <a:pt x="947" y="879"/>
                  </a:lnTo>
                  <a:lnTo>
                    <a:pt x="1149" y="1184"/>
                  </a:lnTo>
                  <a:lnTo>
                    <a:pt x="1386" y="1488"/>
                  </a:lnTo>
                  <a:lnTo>
                    <a:pt x="1386" y="1488"/>
                  </a:lnTo>
                  <a:lnTo>
                    <a:pt x="1555" y="1826"/>
                  </a:lnTo>
                  <a:lnTo>
                    <a:pt x="1724" y="2164"/>
                  </a:lnTo>
                  <a:lnTo>
                    <a:pt x="1961" y="2772"/>
                  </a:lnTo>
                  <a:lnTo>
                    <a:pt x="1961" y="2772"/>
                  </a:lnTo>
                  <a:lnTo>
                    <a:pt x="2096" y="3212"/>
                  </a:lnTo>
                  <a:lnTo>
                    <a:pt x="2096" y="3212"/>
                  </a:lnTo>
                  <a:lnTo>
                    <a:pt x="2130" y="3381"/>
                  </a:lnTo>
                  <a:lnTo>
                    <a:pt x="2130" y="3381"/>
                  </a:lnTo>
                  <a:lnTo>
                    <a:pt x="2164" y="3550"/>
                  </a:lnTo>
                  <a:lnTo>
                    <a:pt x="2164" y="3550"/>
                  </a:lnTo>
                  <a:lnTo>
                    <a:pt x="2265" y="3989"/>
                  </a:lnTo>
                  <a:lnTo>
                    <a:pt x="2265" y="3989"/>
                  </a:lnTo>
                  <a:lnTo>
                    <a:pt x="2400" y="4632"/>
                  </a:lnTo>
                  <a:lnTo>
                    <a:pt x="2468" y="5375"/>
                  </a:lnTo>
                  <a:lnTo>
                    <a:pt x="2468" y="5375"/>
                  </a:lnTo>
                  <a:lnTo>
                    <a:pt x="2502" y="6153"/>
                  </a:lnTo>
                  <a:lnTo>
                    <a:pt x="2468" y="6795"/>
                  </a:lnTo>
                  <a:lnTo>
                    <a:pt x="2434" y="7268"/>
                  </a:lnTo>
                  <a:lnTo>
                    <a:pt x="2468" y="7437"/>
                  </a:lnTo>
                  <a:lnTo>
                    <a:pt x="2468" y="7437"/>
                  </a:lnTo>
                  <a:lnTo>
                    <a:pt x="2468" y="7437"/>
                  </a:lnTo>
                  <a:lnTo>
                    <a:pt x="2468" y="7437"/>
                  </a:lnTo>
                  <a:lnTo>
                    <a:pt x="2502" y="7268"/>
                  </a:lnTo>
                  <a:lnTo>
                    <a:pt x="2603" y="6795"/>
                  </a:lnTo>
                  <a:lnTo>
                    <a:pt x="2603" y="6795"/>
                  </a:lnTo>
                  <a:lnTo>
                    <a:pt x="2671" y="6153"/>
                  </a:lnTo>
                  <a:lnTo>
                    <a:pt x="2671" y="5375"/>
                  </a:lnTo>
                  <a:lnTo>
                    <a:pt x="2671" y="5375"/>
                  </a:lnTo>
                  <a:lnTo>
                    <a:pt x="2637" y="4598"/>
                  </a:lnTo>
                  <a:lnTo>
                    <a:pt x="2569" y="3956"/>
                  </a:lnTo>
                  <a:lnTo>
                    <a:pt x="2569" y="3956"/>
                  </a:lnTo>
                  <a:lnTo>
                    <a:pt x="2468" y="3482"/>
                  </a:lnTo>
                  <a:lnTo>
                    <a:pt x="2468" y="3482"/>
                  </a:lnTo>
                  <a:lnTo>
                    <a:pt x="2434" y="3279"/>
                  </a:lnTo>
                  <a:lnTo>
                    <a:pt x="2434" y="3279"/>
                  </a:lnTo>
                  <a:lnTo>
                    <a:pt x="2366" y="3110"/>
                  </a:lnTo>
                  <a:lnTo>
                    <a:pt x="2366" y="3110"/>
                  </a:lnTo>
                  <a:lnTo>
                    <a:pt x="2231" y="2671"/>
                  </a:lnTo>
                  <a:lnTo>
                    <a:pt x="2231" y="2671"/>
                  </a:lnTo>
                  <a:lnTo>
                    <a:pt x="1961" y="2029"/>
                  </a:lnTo>
                  <a:lnTo>
                    <a:pt x="1758" y="1724"/>
                  </a:lnTo>
                  <a:lnTo>
                    <a:pt x="1555" y="1386"/>
                  </a:lnTo>
                  <a:lnTo>
                    <a:pt x="1555" y="1386"/>
                  </a:lnTo>
                  <a:lnTo>
                    <a:pt x="1318" y="1048"/>
                  </a:lnTo>
                  <a:lnTo>
                    <a:pt x="1082" y="778"/>
                  </a:lnTo>
                  <a:lnTo>
                    <a:pt x="811" y="507"/>
                  </a:lnTo>
                  <a:lnTo>
                    <a:pt x="575" y="305"/>
                  </a:lnTo>
                  <a:lnTo>
                    <a:pt x="575" y="305"/>
                  </a:lnTo>
                  <a:lnTo>
                    <a:pt x="169" y="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692;p71">
              <a:extLst>
                <a:ext uri="{FF2B5EF4-FFF2-40B4-BE49-F238E27FC236}">
                  <a16:creationId xmlns:a16="http://schemas.microsoft.com/office/drawing/2014/main" xmlns="" id="{695D2A06-CDEC-4262-BAFE-8C5BDEA95543}"/>
                </a:ext>
              </a:extLst>
            </p:cNvPr>
            <p:cNvSpPr/>
            <p:nvPr/>
          </p:nvSpPr>
          <p:spPr>
            <a:xfrm>
              <a:off x="3115725" y="2490275"/>
              <a:ext cx="736975" cy="714150"/>
            </a:xfrm>
            <a:custGeom>
              <a:avLst/>
              <a:gdLst/>
              <a:ahLst/>
              <a:cxnLst/>
              <a:rect l="l" t="t" r="r" b="b"/>
              <a:pathLst>
                <a:path w="29479" h="28566" extrusionOk="0">
                  <a:moveTo>
                    <a:pt x="3482" y="1"/>
                  </a:moveTo>
                  <a:lnTo>
                    <a:pt x="3347" y="170"/>
                  </a:lnTo>
                  <a:lnTo>
                    <a:pt x="3043" y="575"/>
                  </a:lnTo>
                  <a:lnTo>
                    <a:pt x="2570" y="1285"/>
                  </a:lnTo>
                  <a:lnTo>
                    <a:pt x="2299" y="1758"/>
                  </a:lnTo>
                  <a:lnTo>
                    <a:pt x="1995" y="2299"/>
                  </a:lnTo>
                  <a:lnTo>
                    <a:pt x="1725" y="2941"/>
                  </a:lnTo>
                  <a:lnTo>
                    <a:pt x="1420" y="3618"/>
                  </a:lnTo>
                  <a:lnTo>
                    <a:pt x="1150" y="4395"/>
                  </a:lnTo>
                  <a:lnTo>
                    <a:pt x="879" y="5206"/>
                  </a:lnTo>
                  <a:lnTo>
                    <a:pt x="643" y="6119"/>
                  </a:lnTo>
                  <a:lnTo>
                    <a:pt x="406" y="7133"/>
                  </a:lnTo>
                  <a:lnTo>
                    <a:pt x="237" y="8181"/>
                  </a:lnTo>
                  <a:lnTo>
                    <a:pt x="102" y="9331"/>
                  </a:lnTo>
                  <a:lnTo>
                    <a:pt x="34" y="10547"/>
                  </a:lnTo>
                  <a:lnTo>
                    <a:pt x="1" y="11798"/>
                  </a:lnTo>
                  <a:lnTo>
                    <a:pt x="1" y="13049"/>
                  </a:lnTo>
                  <a:lnTo>
                    <a:pt x="68" y="14334"/>
                  </a:lnTo>
                  <a:lnTo>
                    <a:pt x="170" y="15652"/>
                  </a:lnTo>
                  <a:lnTo>
                    <a:pt x="339" y="16936"/>
                  </a:lnTo>
                  <a:lnTo>
                    <a:pt x="508" y="18187"/>
                  </a:lnTo>
                  <a:lnTo>
                    <a:pt x="744" y="19438"/>
                  </a:lnTo>
                  <a:lnTo>
                    <a:pt x="1048" y="20655"/>
                  </a:lnTo>
                  <a:lnTo>
                    <a:pt x="1353" y="21771"/>
                  </a:lnTo>
                  <a:lnTo>
                    <a:pt x="1725" y="22852"/>
                  </a:lnTo>
                  <a:lnTo>
                    <a:pt x="2130" y="23866"/>
                  </a:lnTo>
                  <a:lnTo>
                    <a:pt x="2570" y="24779"/>
                  </a:lnTo>
                  <a:lnTo>
                    <a:pt x="2806" y="25185"/>
                  </a:lnTo>
                  <a:lnTo>
                    <a:pt x="3043" y="25557"/>
                  </a:lnTo>
                  <a:lnTo>
                    <a:pt x="3280" y="25928"/>
                  </a:lnTo>
                  <a:lnTo>
                    <a:pt x="3550" y="26266"/>
                  </a:lnTo>
                  <a:lnTo>
                    <a:pt x="3820" y="26571"/>
                  </a:lnTo>
                  <a:lnTo>
                    <a:pt x="4125" y="26841"/>
                  </a:lnTo>
                  <a:lnTo>
                    <a:pt x="4429" y="27078"/>
                  </a:lnTo>
                  <a:lnTo>
                    <a:pt x="4801" y="27281"/>
                  </a:lnTo>
                  <a:lnTo>
                    <a:pt x="5173" y="27483"/>
                  </a:lnTo>
                  <a:lnTo>
                    <a:pt x="5612" y="27686"/>
                  </a:lnTo>
                  <a:lnTo>
                    <a:pt x="6085" y="27821"/>
                  </a:lnTo>
                  <a:lnTo>
                    <a:pt x="6592" y="27991"/>
                  </a:lnTo>
                  <a:lnTo>
                    <a:pt x="7133" y="28092"/>
                  </a:lnTo>
                  <a:lnTo>
                    <a:pt x="7708" y="28193"/>
                  </a:lnTo>
                  <a:lnTo>
                    <a:pt x="8891" y="28362"/>
                  </a:lnTo>
                  <a:lnTo>
                    <a:pt x="10142" y="28498"/>
                  </a:lnTo>
                  <a:lnTo>
                    <a:pt x="11393" y="28531"/>
                  </a:lnTo>
                  <a:lnTo>
                    <a:pt x="12711" y="28565"/>
                  </a:lnTo>
                  <a:lnTo>
                    <a:pt x="13962" y="28531"/>
                  </a:lnTo>
                  <a:lnTo>
                    <a:pt x="15213" y="28498"/>
                  </a:lnTo>
                  <a:lnTo>
                    <a:pt x="16362" y="28396"/>
                  </a:lnTo>
                  <a:lnTo>
                    <a:pt x="17444" y="28329"/>
                  </a:lnTo>
                  <a:lnTo>
                    <a:pt x="18390" y="28193"/>
                  </a:lnTo>
                  <a:lnTo>
                    <a:pt x="19202" y="28092"/>
                  </a:lnTo>
                  <a:lnTo>
                    <a:pt x="19810" y="27991"/>
                  </a:lnTo>
                  <a:lnTo>
                    <a:pt x="20249" y="27889"/>
                  </a:lnTo>
                  <a:lnTo>
                    <a:pt x="20419" y="27957"/>
                  </a:lnTo>
                  <a:lnTo>
                    <a:pt x="20959" y="28092"/>
                  </a:lnTo>
                  <a:lnTo>
                    <a:pt x="21771" y="28227"/>
                  </a:lnTo>
                  <a:lnTo>
                    <a:pt x="22244" y="28261"/>
                  </a:lnTo>
                  <a:lnTo>
                    <a:pt x="22785" y="28295"/>
                  </a:lnTo>
                  <a:lnTo>
                    <a:pt x="23326" y="28329"/>
                  </a:lnTo>
                  <a:lnTo>
                    <a:pt x="23900" y="28295"/>
                  </a:lnTo>
                  <a:lnTo>
                    <a:pt x="24509" y="28227"/>
                  </a:lnTo>
                  <a:lnTo>
                    <a:pt x="25117" y="28092"/>
                  </a:lnTo>
                  <a:lnTo>
                    <a:pt x="25692" y="27923"/>
                  </a:lnTo>
                  <a:lnTo>
                    <a:pt x="26267" y="27686"/>
                  </a:lnTo>
                  <a:lnTo>
                    <a:pt x="26571" y="27551"/>
                  </a:lnTo>
                  <a:lnTo>
                    <a:pt x="26841" y="27382"/>
                  </a:lnTo>
                  <a:lnTo>
                    <a:pt x="27112" y="27179"/>
                  </a:lnTo>
                  <a:lnTo>
                    <a:pt x="27382" y="26976"/>
                  </a:lnTo>
                  <a:lnTo>
                    <a:pt x="27856" y="26537"/>
                  </a:lnTo>
                  <a:lnTo>
                    <a:pt x="28227" y="26097"/>
                  </a:lnTo>
                  <a:lnTo>
                    <a:pt x="28565" y="25658"/>
                  </a:lnTo>
                  <a:lnTo>
                    <a:pt x="28836" y="25219"/>
                  </a:lnTo>
                  <a:lnTo>
                    <a:pt x="29039" y="24779"/>
                  </a:lnTo>
                  <a:lnTo>
                    <a:pt x="29208" y="24373"/>
                  </a:lnTo>
                  <a:lnTo>
                    <a:pt x="29343" y="24002"/>
                  </a:lnTo>
                  <a:lnTo>
                    <a:pt x="29411" y="23630"/>
                  </a:lnTo>
                  <a:lnTo>
                    <a:pt x="29478" y="23292"/>
                  </a:lnTo>
                  <a:lnTo>
                    <a:pt x="29478" y="22987"/>
                  </a:lnTo>
                  <a:lnTo>
                    <a:pt x="29478" y="22447"/>
                  </a:lnTo>
                  <a:lnTo>
                    <a:pt x="29444" y="22142"/>
                  </a:lnTo>
                  <a:lnTo>
                    <a:pt x="29411" y="22007"/>
                  </a:lnTo>
                  <a:lnTo>
                    <a:pt x="29106" y="22447"/>
                  </a:lnTo>
                  <a:lnTo>
                    <a:pt x="28768" y="22852"/>
                  </a:lnTo>
                  <a:lnTo>
                    <a:pt x="28295" y="23359"/>
                  </a:lnTo>
                  <a:lnTo>
                    <a:pt x="28025" y="23596"/>
                  </a:lnTo>
                  <a:lnTo>
                    <a:pt x="27720" y="23833"/>
                  </a:lnTo>
                  <a:lnTo>
                    <a:pt x="27382" y="24035"/>
                  </a:lnTo>
                  <a:lnTo>
                    <a:pt x="27044" y="24204"/>
                  </a:lnTo>
                  <a:lnTo>
                    <a:pt x="26639" y="24373"/>
                  </a:lnTo>
                  <a:lnTo>
                    <a:pt x="26233" y="24475"/>
                  </a:lnTo>
                  <a:lnTo>
                    <a:pt x="25793" y="24542"/>
                  </a:lnTo>
                  <a:lnTo>
                    <a:pt x="25354" y="24542"/>
                  </a:lnTo>
                  <a:lnTo>
                    <a:pt x="25793" y="24340"/>
                  </a:lnTo>
                  <a:lnTo>
                    <a:pt x="26233" y="24103"/>
                  </a:lnTo>
                  <a:lnTo>
                    <a:pt x="26639" y="23799"/>
                  </a:lnTo>
                  <a:lnTo>
                    <a:pt x="26841" y="23630"/>
                  </a:lnTo>
                  <a:lnTo>
                    <a:pt x="26977" y="23461"/>
                  </a:lnTo>
                  <a:lnTo>
                    <a:pt x="27112" y="23292"/>
                  </a:lnTo>
                  <a:lnTo>
                    <a:pt x="27146" y="23089"/>
                  </a:lnTo>
                  <a:lnTo>
                    <a:pt x="27146" y="22920"/>
                  </a:lnTo>
                  <a:lnTo>
                    <a:pt x="27044" y="22717"/>
                  </a:lnTo>
                  <a:lnTo>
                    <a:pt x="26841" y="22548"/>
                  </a:lnTo>
                  <a:lnTo>
                    <a:pt x="26571" y="22379"/>
                  </a:lnTo>
                  <a:lnTo>
                    <a:pt x="26368" y="22278"/>
                  </a:lnTo>
                  <a:lnTo>
                    <a:pt x="26199" y="22244"/>
                  </a:lnTo>
                  <a:lnTo>
                    <a:pt x="25760" y="22176"/>
                  </a:lnTo>
                  <a:lnTo>
                    <a:pt x="25286" y="22142"/>
                  </a:lnTo>
                  <a:lnTo>
                    <a:pt x="24813" y="22210"/>
                  </a:lnTo>
                  <a:lnTo>
                    <a:pt x="24306" y="22311"/>
                  </a:lnTo>
                  <a:lnTo>
                    <a:pt x="23799" y="22413"/>
                  </a:lnTo>
                  <a:lnTo>
                    <a:pt x="23258" y="22582"/>
                  </a:lnTo>
                  <a:lnTo>
                    <a:pt x="22785" y="22751"/>
                  </a:lnTo>
                  <a:lnTo>
                    <a:pt x="21838" y="23123"/>
                  </a:lnTo>
                  <a:lnTo>
                    <a:pt x="21095" y="23461"/>
                  </a:lnTo>
                  <a:lnTo>
                    <a:pt x="20385" y="23799"/>
                  </a:lnTo>
                  <a:lnTo>
                    <a:pt x="18593" y="23630"/>
                  </a:lnTo>
                  <a:lnTo>
                    <a:pt x="16734" y="23427"/>
                  </a:lnTo>
                  <a:lnTo>
                    <a:pt x="14537" y="23123"/>
                  </a:lnTo>
                  <a:lnTo>
                    <a:pt x="12272" y="22785"/>
                  </a:lnTo>
                  <a:lnTo>
                    <a:pt x="11156" y="22616"/>
                  </a:lnTo>
                  <a:lnTo>
                    <a:pt x="10142" y="22413"/>
                  </a:lnTo>
                  <a:lnTo>
                    <a:pt x="9195" y="22210"/>
                  </a:lnTo>
                  <a:lnTo>
                    <a:pt x="8384" y="21973"/>
                  </a:lnTo>
                  <a:lnTo>
                    <a:pt x="7742" y="21737"/>
                  </a:lnTo>
                  <a:lnTo>
                    <a:pt x="7471" y="21635"/>
                  </a:lnTo>
                  <a:lnTo>
                    <a:pt x="7269" y="21500"/>
                  </a:lnTo>
                  <a:lnTo>
                    <a:pt x="6795" y="18728"/>
                  </a:lnTo>
                  <a:lnTo>
                    <a:pt x="6491" y="16598"/>
                  </a:lnTo>
                  <a:lnTo>
                    <a:pt x="6322" y="15010"/>
                  </a:lnTo>
                  <a:lnTo>
                    <a:pt x="6221" y="13793"/>
                  </a:lnTo>
                  <a:lnTo>
                    <a:pt x="6221" y="12812"/>
                  </a:lnTo>
                  <a:lnTo>
                    <a:pt x="6288" y="11900"/>
                  </a:lnTo>
                  <a:lnTo>
                    <a:pt x="6322" y="10953"/>
                  </a:lnTo>
                  <a:lnTo>
                    <a:pt x="6390" y="9770"/>
                  </a:lnTo>
                  <a:lnTo>
                    <a:pt x="6457" y="8485"/>
                  </a:lnTo>
                  <a:lnTo>
                    <a:pt x="6525" y="7032"/>
                  </a:lnTo>
                  <a:lnTo>
                    <a:pt x="6525" y="6254"/>
                  </a:lnTo>
                  <a:lnTo>
                    <a:pt x="6525" y="5443"/>
                  </a:lnTo>
                  <a:lnTo>
                    <a:pt x="6491" y="4666"/>
                  </a:lnTo>
                  <a:lnTo>
                    <a:pt x="6423" y="3888"/>
                  </a:lnTo>
                  <a:lnTo>
                    <a:pt x="6288" y="3144"/>
                  </a:lnTo>
                  <a:lnTo>
                    <a:pt x="6119" y="2468"/>
                  </a:lnTo>
                  <a:lnTo>
                    <a:pt x="6018" y="2130"/>
                  </a:lnTo>
                  <a:lnTo>
                    <a:pt x="5883" y="1826"/>
                  </a:lnTo>
                  <a:lnTo>
                    <a:pt x="5747" y="1522"/>
                  </a:lnTo>
                  <a:lnTo>
                    <a:pt x="5578" y="1251"/>
                  </a:lnTo>
                  <a:lnTo>
                    <a:pt x="5409" y="1015"/>
                  </a:lnTo>
                  <a:lnTo>
                    <a:pt x="5206" y="778"/>
                  </a:lnTo>
                  <a:lnTo>
                    <a:pt x="4970" y="575"/>
                  </a:lnTo>
                  <a:lnTo>
                    <a:pt x="4733" y="406"/>
                  </a:lnTo>
                  <a:lnTo>
                    <a:pt x="4463" y="271"/>
                  </a:lnTo>
                  <a:lnTo>
                    <a:pt x="4159" y="136"/>
                  </a:lnTo>
                  <a:lnTo>
                    <a:pt x="3820" y="68"/>
                  </a:lnTo>
                  <a:lnTo>
                    <a:pt x="3482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693;p71">
              <a:extLst>
                <a:ext uri="{FF2B5EF4-FFF2-40B4-BE49-F238E27FC236}">
                  <a16:creationId xmlns:a16="http://schemas.microsoft.com/office/drawing/2014/main" xmlns="" id="{C99D7565-4B71-4128-B586-B2CE152BA60A}"/>
                </a:ext>
              </a:extLst>
            </p:cNvPr>
            <p:cNvSpPr/>
            <p:nvPr/>
          </p:nvSpPr>
          <p:spPr>
            <a:xfrm>
              <a:off x="3115725" y="2490275"/>
              <a:ext cx="736975" cy="714150"/>
            </a:xfrm>
            <a:custGeom>
              <a:avLst/>
              <a:gdLst/>
              <a:ahLst/>
              <a:cxnLst/>
              <a:rect l="l" t="t" r="r" b="b"/>
              <a:pathLst>
                <a:path w="29479" h="28566" fill="none" extrusionOk="0">
                  <a:moveTo>
                    <a:pt x="3482" y="1"/>
                  </a:moveTo>
                  <a:lnTo>
                    <a:pt x="3482" y="1"/>
                  </a:lnTo>
                  <a:lnTo>
                    <a:pt x="3347" y="170"/>
                  </a:lnTo>
                  <a:lnTo>
                    <a:pt x="3043" y="575"/>
                  </a:lnTo>
                  <a:lnTo>
                    <a:pt x="2570" y="1285"/>
                  </a:lnTo>
                  <a:lnTo>
                    <a:pt x="2299" y="1758"/>
                  </a:lnTo>
                  <a:lnTo>
                    <a:pt x="1995" y="2299"/>
                  </a:lnTo>
                  <a:lnTo>
                    <a:pt x="1725" y="2941"/>
                  </a:lnTo>
                  <a:lnTo>
                    <a:pt x="1420" y="3618"/>
                  </a:lnTo>
                  <a:lnTo>
                    <a:pt x="1150" y="4395"/>
                  </a:lnTo>
                  <a:lnTo>
                    <a:pt x="879" y="5206"/>
                  </a:lnTo>
                  <a:lnTo>
                    <a:pt x="643" y="6119"/>
                  </a:lnTo>
                  <a:lnTo>
                    <a:pt x="406" y="7133"/>
                  </a:lnTo>
                  <a:lnTo>
                    <a:pt x="237" y="8181"/>
                  </a:lnTo>
                  <a:lnTo>
                    <a:pt x="102" y="9331"/>
                  </a:lnTo>
                  <a:lnTo>
                    <a:pt x="102" y="9331"/>
                  </a:lnTo>
                  <a:lnTo>
                    <a:pt x="34" y="10547"/>
                  </a:lnTo>
                  <a:lnTo>
                    <a:pt x="1" y="11798"/>
                  </a:lnTo>
                  <a:lnTo>
                    <a:pt x="1" y="13049"/>
                  </a:lnTo>
                  <a:lnTo>
                    <a:pt x="68" y="14334"/>
                  </a:lnTo>
                  <a:lnTo>
                    <a:pt x="170" y="15652"/>
                  </a:lnTo>
                  <a:lnTo>
                    <a:pt x="339" y="16936"/>
                  </a:lnTo>
                  <a:lnTo>
                    <a:pt x="508" y="18187"/>
                  </a:lnTo>
                  <a:lnTo>
                    <a:pt x="744" y="19438"/>
                  </a:lnTo>
                  <a:lnTo>
                    <a:pt x="1048" y="20655"/>
                  </a:lnTo>
                  <a:lnTo>
                    <a:pt x="1353" y="21771"/>
                  </a:lnTo>
                  <a:lnTo>
                    <a:pt x="1725" y="22852"/>
                  </a:lnTo>
                  <a:lnTo>
                    <a:pt x="2130" y="23866"/>
                  </a:lnTo>
                  <a:lnTo>
                    <a:pt x="2570" y="24779"/>
                  </a:lnTo>
                  <a:lnTo>
                    <a:pt x="2806" y="25185"/>
                  </a:lnTo>
                  <a:lnTo>
                    <a:pt x="3043" y="25557"/>
                  </a:lnTo>
                  <a:lnTo>
                    <a:pt x="3280" y="25928"/>
                  </a:lnTo>
                  <a:lnTo>
                    <a:pt x="3550" y="26266"/>
                  </a:lnTo>
                  <a:lnTo>
                    <a:pt x="3820" y="26571"/>
                  </a:lnTo>
                  <a:lnTo>
                    <a:pt x="4125" y="26841"/>
                  </a:lnTo>
                  <a:lnTo>
                    <a:pt x="4125" y="26841"/>
                  </a:lnTo>
                  <a:lnTo>
                    <a:pt x="4429" y="27078"/>
                  </a:lnTo>
                  <a:lnTo>
                    <a:pt x="4801" y="27281"/>
                  </a:lnTo>
                  <a:lnTo>
                    <a:pt x="5173" y="27483"/>
                  </a:lnTo>
                  <a:lnTo>
                    <a:pt x="5612" y="27686"/>
                  </a:lnTo>
                  <a:lnTo>
                    <a:pt x="6085" y="27821"/>
                  </a:lnTo>
                  <a:lnTo>
                    <a:pt x="6592" y="27991"/>
                  </a:lnTo>
                  <a:lnTo>
                    <a:pt x="7133" y="28092"/>
                  </a:lnTo>
                  <a:lnTo>
                    <a:pt x="7708" y="28193"/>
                  </a:lnTo>
                  <a:lnTo>
                    <a:pt x="8891" y="28362"/>
                  </a:lnTo>
                  <a:lnTo>
                    <a:pt x="10142" y="28498"/>
                  </a:lnTo>
                  <a:lnTo>
                    <a:pt x="11393" y="28531"/>
                  </a:lnTo>
                  <a:lnTo>
                    <a:pt x="12711" y="28565"/>
                  </a:lnTo>
                  <a:lnTo>
                    <a:pt x="13962" y="28531"/>
                  </a:lnTo>
                  <a:lnTo>
                    <a:pt x="15213" y="28498"/>
                  </a:lnTo>
                  <a:lnTo>
                    <a:pt x="16362" y="28396"/>
                  </a:lnTo>
                  <a:lnTo>
                    <a:pt x="17444" y="28329"/>
                  </a:lnTo>
                  <a:lnTo>
                    <a:pt x="18390" y="28193"/>
                  </a:lnTo>
                  <a:lnTo>
                    <a:pt x="19202" y="28092"/>
                  </a:lnTo>
                  <a:lnTo>
                    <a:pt x="19810" y="27991"/>
                  </a:lnTo>
                  <a:lnTo>
                    <a:pt x="20249" y="27889"/>
                  </a:lnTo>
                  <a:lnTo>
                    <a:pt x="20249" y="27889"/>
                  </a:lnTo>
                  <a:lnTo>
                    <a:pt x="20419" y="27957"/>
                  </a:lnTo>
                  <a:lnTo>
                    <a:pt x="20959" y="28092"/>
                  </a:lnTo>
                  <a:lnTo>
                    <a:pt x="21771" y="28227"/>
                  </a:lnTo>
                  <a:lnTo>
                    <a:pt x="22244" y="28261"/>
                  </a:lnTo>
                  <a:lnTo>
                    <a:pt x="22785" y="28295"/>
                  </a:lnTo>
                  <a:lnTo>
                    <a:pt x="23326" y="28329"/>
                  </a:lnTo>
                  <a:lnTo>
                    <a:pt x="23900" y="28295"/>
                  </a:lnTo>
                  <a:lnTo>
                    <a:pt x="24509" y="28227"/>
                  </a:lnTo>
                  <a:lnTo>
                    <a:pt x="25117" y="28092"/>
                  </a:lnTo>
                  <a:lnTo>
                    <a:pt x="25692" y="27923"/>
                  </a:lnTo>
                  <a:lnTo>
                    <a:pt x="26267" y="27686"/>
                  </a:lnTo>
                  <a:lnTo>
                    <a:pt x="26571" y="27551"/>
                  </a:lnTo>
                  <a:lnTo>
                    <a:pt x="26841" y="27382"/>
                  </a:lnTo>
                  <a:lnTo>
                    <a:pt x="27112" y="27179"/>
                  </a:lnTo>
                  <a:lnTo>
                    <a:pt x="27382" y="26976"/>
                  </a:lnTo>
                  <a:lnTo>
                    <a:pt x="27382" y="26976"/>
                  </a:lnTo>
                  <a:lnTo>
                    <a:pt x="27856" y="26537"/>
                  </a:lnTo>
                  <a:lnTo>
                    <a:pt x="28227" y="26097"/>
                  </a:lnTo>
                  <a:lnTo>
                    <a:pt x="28565" y="25658"/>
                  </a:lnTo>
                  <a:lnTo>
                    <a:pt x="28836" y="25219"/>
                  </a:lnTo>
                  <a:lnTo>
                    <a:pt x="29039" y="24779"/>
                  </a:lnTo>
                  <a:lnTo>
                    <a:pt x="29208" y="24373"/>
                  </a:lnTo>
                  <a:lnTo>
                    <a:pt x="29343" y="24002"/>
                  </a:lnTo>
                  <a:lnTo>
                    <a:pt x="29411" y="23630"/>
                  </a:lnTo>
                  <a:lnTo>
                    <a:pt x="29478" y="23292"/>
                  </a:lnTo>
                  <a:lnTo>
                    <a:pt x="29478" y="22987"/>
                  </a:lnTo>
                  <a:lnTo>
                    <a:pt x="29478" y="22447"/>
                  </a:lnTo>
                  <a:lnTo>
                    <a:pt x="29444" y="22142"/>
                  </a:lnTo>
                  <a:lnTo>
                    <a:pt x="29411" y="22007"/>
                  </a:lnTo>
                  <a:lnTo>
                    <a:pt x="29411" y="22007"/>
                  </a:lnTo>
                  <a:lnTo>
                    <a:pt x="29106" y="22447"/>
                  </a:lnTo>
                  <a:lnTo>
                    <a:pt x="28768" y="22852"/>
                  </a:lnTo>
                  <a:lnTo>
                    <a:pt x="28295" y="23359"/>
                  </a:lnTo>
                  <a:lnTo>
                    <a:pt x="28025" y="23596"/>
                  </a:lnTo>
                  <a:lnTo>
                    <a:pt x="27720" y="23833"/>
                  </a:lnTo>
                  <a:lnTo>
                    <a:pt x="27382" y="24035"/>
                  </a:lnTo>
                  <a:lnTo>
                    <a:pt x="27044" y="24204"/>
                  </a:lnTo>
                  <a:lnTo>
                    <a:pt x="26639" y="24373"/>
                  </a:lnTo>
                  <a:lnTo>
                    <a:pt x="26233" y="24475"/>
                  </a:lnTo>
                  <a:lnTo>
                    <a:pt x="25793" y="24542"/>
                  </a:lnTo>
                  <a:lnTo>
                    <a:pt x="25354" y="24542"/>
                  </a:lnTo>
                  <a:lnTo>
                    <a:pt x="25354" y="24542"/>
                  </a:lnTo>
                  <a:lnTo>
                    <a:pt x="25793" y="24340"/>
                  </a:lnTo>
                  <a:lnTo>
                    <a:pt x="26233" y="24103"/>
                  </a:lnTo>
                  <a:lnTo>
                    <a:pt x="26639" y="23799"/>
                  </a:lnTo>
                  <a:lnTo>
                    <a:pt x="26841" y="23630"/>
                  </a:lnTo>
                  <a:lnTo>
                    <a:pt x="26977" y="23461"/>
                  </a:lnTo>
                  <a:lnTo>
                    <a:pt x="27112" y="23292"/>
                  </a:lnTo>
                  <a:lnTo>
                    <a:pt x="27146" y="23089"/>
                  </a:lnTo>
                  <a:lnTo>
                    <a:pt x="27146" y="22920"/>
                  </a:lnTo>
                  <a:lnTo>
                    <a:pt x="27044" y="22717"/>
                  </a:lnTo>
                  <a:lnTo>
                    <a:pt x="26841" y="22548"/>
                  </a:lnTo>
                  <a:lnTo>
                    <a:pt x="26571" y="22379"/>
                  </a:lnTo>
                  <a:lnTo>
                    <a:pt x="26571" y="22379"/>
                  </a:lnTo>
                  <a:lnTo>
                    <a:pt x="26368" y="22278"/>
                  </a:lnTo>
                  <a:lnTo>
                    <a:pt x="26199" y="22244"/>
                  </a:lnTo>
                  <a:lnTo>
                    <a:pt x="25760" y="22176"/>
                  </a:lnTo>
                  <a:lnTo>
                    <a:pt x="25286" y="22142"/>
                  </a:lnTo>
                  <a:lnTo>
                    <a:pt x="24813" y="22210"/>
                  </a:lnTo>
                  <a:lnTo>
                    <a:pt x="24306" y="22311"/>
                  </a:lnTo>
                  <a:lnTo>
                    <a:pt x="23799" y="22413"/>
                  </a:lnTo>
                  <a:lnTo>
                    <a:pt x="23258" y="22582"/>
                  </a:lnTo>
                  <a:lnTo>
                    <a:pt x="22785" y="22751"/>
                  </a:lnTo>
                  <a:lnTo>
                    <a:pt x="21838" y="23123"/>
                  </a:lnTo>
                  <a:lnTo>
                    <a:pt x="21095" y="23461"/>
                  </a:lnTo>
                  <a:lnTo>
                    <a:pt x="20385" y="23799"/>
                  </a:lnTo>
                  <a:lnTo>
                    <a:pt x="20385" y="23799"/>
                  </a:lnTo>
                  <a:lnTo>
                    <a:pt x="18593" y="23630"/>
                  </a:lnTo>
                  <a:lnTo>
                    <a:pt x="16734" y="23427"/>
                  </a:lnTo>
                  <a:lnTo>
                    <a:pt x="14537" y="23123"/>
                  </a:lnTo>
                  <a:lnTo>
                    <a:pt x="12272" y="22785"/>
                  </a:lnTo>
                  <a:lnTo>
                    <a:pt x="11156" y="22616"/>
                  </a:lnTo>
                  <a:lnTo>
                    <a:pt x="10142" y="22413"/>
                  </a:lnTo>
                  <a:lnTo>
                    <a:pt x="9195" y="22210"/>
                  </a:lnTo>
                  <a:lnTo>
                    <a:pt x="8384" y="21973"/>
                  </a:lnTo>
                  <a:lnTo>
                    <a:pt x="7742" y="21737"/>
                  </a:lnTo>
                  <a:lnTo>
                    <a:pt x="7471" y="21635"/>
                  </a:lnTo>
                  <a:lnTo>
                    <a:pt x="7269" y="21500"/>
                  </a:lnTo>
                  <a:lnTo>
                    <a:pt x="7269" y="21500"/>
                  </a:lnTo>
                  <a:lnTo>
                    <a:pt x="6795" y="18728"/>
                  </a:lnTo>
                  <a:lnTo>
                    <a:pt x="6491" y="16598"/>
                  </a:lnTo>
                  <a:lnTo>
                    <a:pt x="6322" y="15010"/>
                  </a:lnTo>
                  <a:lnTo>
                    <a:pt x="6221" y="13793"/>
                  </a:lnTo>
                  <a:lnTo>
                    <a:pt x="6221" y="12812"/>
                  </a:lnTo>
                  <a:lnTo>
                    <a:pt x="6288" y="11900"/>
                  </a:lnTo>
                  <a:lnTo>
                    <a:pt x="6322" y="10953"/>
                  </a:lnTo>
                  <a:lnTo>
                    <a:pt x="6390" y="9770"/>
                  </a:lnTo>
                  <a:lnTo>
                    <a:pt x="6390" y="9770"/>
                  </a:lnTo>
                  <a:lnTo>
                    <a:pt x="6457" y="8485"/>
                  </a:lnTo>
                  <a:lnTo>
                    <a:pt x="6525" y="7032"/>
                  </a:lnTo>
                  <a:lnTo>
                    <a:pt x="6525" y="6254"/>
                  </a:lnTo>
                  <a:lnTo>
                    <a:pt x="6525" y="5443"/>
                  </a:lnTo>
                  <a:lnTo>
                    <a:pt x="6491" y="4666"/>
                  </a:lnTo>
                  <a:lnTo>
                    <a:pt x="6423" y="3888"/>
                  </a:lnTo>
                  <a:lnTo>
                    <a:pt x="6288" y="3144"/>
                  </a:lnTo>
                  <a:lnTo>
                    <a:pt x="6119" y="2468"/>
                  </a:lnTo>
                  <a:lnTo>
                    <a:pt x="6018" y="2130"/>
                  </a:lnTo>
                  <a:lnTo>
                    <a:pt x="5883" y="1826"/>
                  </a:lnTo>
                  <a:lnTo>
                    <a:pt x="5747" y="1522"/>
                  </a:lnTo>
                  <a:lnTo>
                    <a:pt x="5578" y="1251"/>
                  </a:lnTo>
                  <a:lnTo>
                    <a:pt x="5409" y="1015"/>
                  </a:lnTo>
                  <a:lnTo>
                    <a:pt x="5206" y="778"/>
                  </a:lnTo>
                  <a:lnTo>
                    <a:pt x="4970" y="575"/>
                  </a:lnTo>
                  <a:lnTo>
                    <a:pt x="4733" y="406"/>
                  </a:lnTo>
                  <a:lnTo>
                    <a:pt x="4463" y="271"/>
                  </a:lnTo>
                  <a:lnTo>
                    <a:pt x="4159" y="136"/>
                  </a:lnTo>
                  <a:lnTo>
                    <a:pt x="3820" y="68"/>
                  </a:lnTo>
                  <a:lnTo>
                    <a:pt x="34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694;p71">
              <a:extLst>
                <a:ext uri="{FF2B5EF4-FFF2-40B4-BE49-F238E27FC236}">
                  <a16:creationId xmlns:a16="http://schemas.microsoft.com/office/drawing/2014/main" xmlns="" id="{152BEB70-6DA7-40D2-82F5-7E6361C76B4C}"/>
                </a:ext>
              </a:extLst>
            </p:cNvPr>
            <p:cNvSpPr/>
            <p:nvPr/>
          </p:nvSpPr>
          <p:spPr>
            <a:xfrm>
              <a:off x="3152075" y="2490275"/>
              <a:ext cx="52425" cy="88750"/>
            </a:xfrm>
            <a:custGeom>
              <a:avLst/>
              <a:gdLst/>
              <a:ahLst/>
              <a:cxnLst/>
              <a:rect l="l" t="t" r="r" b="b"/>
              <a:pathLst>
                <a:path w="2097" h="3550" extrusionOk="0">
                  <a:moveTo>
                    <a:pt x="2028" y="1"/>
                  </a:moveTo>
                  <a:lnTo>
                    <a:pt x="2028" y="1"/>
                  </a:lnTo>
                  <a:lnTo>
                    <a:pt x="1859" y="237"/>
                  </a:lnTo>
                  <a:lnTo>
                    <a:pt x="1623" y="508"/>
                  </a:lnTo>
                  <a:lnTo>
                    <a:pt x="1352" y="879"/>
                  </a:lnTo>
                  <a:lnTo>
                    <a:pt x="1048" y="1386"/>
                  </a:lnTo>
                  <a:lnTo>
                    <a:pt x="710" y="1995"/>
                  </a:lnTo>
                  <a:lnTo>
                    <a:pt x="372" y="2705"/>
                  </a:lnTo>
                  <a:lnTo>
                    <a:pt x="0" y="3550"/>
                  </a:lnTo>
                  <a:lnTo>
                    <a:pt x="0" y="3550"/>
                  </a:lnTo>
                  <a:lnTo>
                    <a:pt x="0" y="3550"/>
                  </a:lnTo>
                  <a:lnTo>
                    <a:pt x="372" y="2705"/>
                  </a:lnTo>
                  <a:lnTo>
                    <a:pt x="710" y="1995"/>
                  </a:lnTo>
                  <a:lnTo>
                    <a:pt x="1048" y="1386"/>
                  </a:lnTo>
                  <a:lnTo>
                    <a:pt x="1352" y="879"/>
                  </a:lnTo>
                  <a:lnTo>
                    <a:pt x="1623" y="508"/>
                  </a:lnTo>
                  <a:lnTo>
                    <a:pt x="1859" y="237"/>
                  </a:lnTo>
                  <a:lnTo>
                    <a:pt x="2028" y="1"/>
                  </a:lnTo>
                  <a:lnTo>
                    <a:pt x="2028" y="1"/>
                  </a:lnTo>
                  <a:lnTo>
                    <a:pt x="2096" y="34"/>
                  </a:lnTo>
                  <a:lnTo>
                    <a:pt x="2096" y="3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B04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695;p71">
              <a:extLst>
                <a:ext uri="{FF2B5EF4-FFF2-40B4-BE49-F238E27FC236}">
                  <a16:creationId xmlns:a16="http://schemas.microsoft.com/office/drawing/2014/main" xmlns="" id="{872E58D0-024C-4F7E-8083-33F485EB5534}"/>
                </a:ext>
              </a:extLst>
            </p:cNvPr>
            <p:cNvSpPr/>
            <p:nvPr/>
          </p:nvSpPr>
          <p:spPr>
            <a:xfrm>
              <a:off x="3152075" y="2490275"/>
              <a:ext cx="52425" cy="88750"/>
            </a:xfrm>
            <a:custGeom>
              <a:avLst/>
              <a:gdLst/>
              <a:ahLst/>
              <a:cxnLst/>
              <a:rect l="l" t="t" r="r" b="b"/>
              <a:pathLst>
                <a:path w="2097" h="3550" fill="none" extrusionOk="0">
                  <a:moveTo>
                    <a:pt x="2028" y="1"/>
                  </a:moveTo>
                  <a:lnTo>
                    <a:pt x="2028" y="1"/>
                  </a:lnTo>
                  <a:lnTo>
                    <a:pt x="1859" y="237"/>
                  </a:lnTo>
                  <a:lnTo>
                    <a:pt x="1623" y="508"/>
                  </a:lnTo>
                  <a:lnTo>
                    <a:pt x="1352" y="879"/>
                  </a:lnTo>
                  <a:lnTo>
                    <a:pt x="1048" y="1386"/>
                  </a:lnTo>
                  <a:lnTo>
                    <a:pt x="710" y="1995"/>
                  </a:lnTo>
                  <a:lnTo>
                    <a:pt x="372" y="2705"/>
                  </a:lnTo>
                  <a:lnTo>
                    <a:pt x="0" y="3550"/>
                  </a:lnTo>
                  <a:lnTo>
                    <a:pt x="0" y="3550"/>
                  </a:lnTo>
                  <a:lnTo>
                    <a:pt x="0" y="3550"/>
                  </a:lnTo>
                  <a:lnTo>
                    <a:pt x="372" y="2705"/>
                  </a:lnTo>
                  <a:lnTo>
                    <a:pt x="710" y="1995"/>
                  </a:lnTo>
                  <a:lnTo>
                    <a:pt x="1048" y="1386"/>
                  </a:lnTo>
                  <a:lnTo>
                    <a:pt x="1352" y="879"/>
                  </a:lnTo>
                  <a:lnTo>
                    <a:pt x="1623" y="508"/>
                  </a:lnTo>
                  <a:lnTo>
                    <a:pt x="1859" y="237"/>
                  </a:lnTo>
                  <a:lnTo>
                    <a:pt x="2028" y="1"/>
                  </a:lnTo>
                  <a:lnTo>
                    <a:pt x="2028" y="1"/>
                  </a:lnTo>
                  <a:lnTo>
                    <a:pt x="2096" y="34"/>
                  </a:lnTo>
                  <a:lnTo>
                    <a:pt x="2096" y="34"/>
                  </a:lnTo>
                  <a:lnTo>
                    <a:pt x="20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696;p71">
              <a:extLst>
                <a:ext uri="{FF2B5EF4-FFF2-40B4-BE49-F238E27FC236}">
                  <a16:creationId xmlns:a16="http://schemas.microsoft.com/office/drawing/2014/main" xmlns="" id="{8B1BF581-5B30-4AAC-AA67-EAF77752BB99}"/>
                </a:ext>
              </a:extLst>
            </p:cNvPr>
            <p:cNvSpPr/>
            <p:nvPr/>
          </p:nvSpPr>
          <p:spPr>
            <a:xfrm>
              <a:off x="3296575" y="3023550"/>
              <a:ext cx="36375" cy="18600"/>
            </a:xfrm>
            <a:custGeom>
              <a:avLst/>
              <a:gdLst/>
              <a:ahLst/>
              <a:cxnLst/>
              <a:rect l="l" t="t" r="r" b="b"/>
              <a:pathLst>
                <a:path w="1455" h="744" extrusionOk="0">
                  <a:moveTo>
                    <a:pt x="542" y="440"/>
                  </a:moveTo>
                  <a:lnTo>
                    <a:pt x="542" y="440"/>
                  </a:lnTo>
                  <a:lnTo>
                    <a:pt x="981" y="575"/>
                  </a:lnTo>
                  <a:lnTo>
                    <a:pt x="1454" y="744"/>
                  </a:lnTo>
                  <a:lnTo>
                    <a:pt x="1454" y="744"/>
                  </a:lnTo>
                  <a:lnTo>
                    <a:pt x="1454" y="744"/>
                  </a:lnTo>
                  <a:lnTo>
                    <a:pt x="1454" y="744"/>
                  </a:lnTo>
                  <a:lnTo>
                    <a:pt x="981" y="575"/>
                  </a:lnTo>
                  <a:lnTo>
                    <a:pt x="542" y="440"/>
                  </a:lnTo>
                  <a:lnTo>
                    <a:pt x="542" y="440"/>
                  </a:lnTo>
                  <a:lnTo>
                    <a:pt x="542" y="44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35" y="169"/>
                  </a:lnTo>
                  <a:lnTo>
                    <a:pt x="35" y="169"/>
                  </a:lnTo>
                  <a:lnTo>
                    <a:pt x="35" y="16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5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697;p71">
              <a:extLst>
                <a:ext uri="{FF2B5EF4-FFF2-40B4-BE49-F238E27FC236}">
                  <a16:creationId xmlns:a16="http://schemas.microsoft.com/office/drawing/2014/main" xmlns="" id="{D0B2B033-099C-4BAA-87C7-FDB131FDC255}"/>
                </a:ext>
              </a:extLst>
            </p:cNvPr>
            <p:cNvSpPr/>
            <p:nvPr/>
          </p:nvSpPr>
          <p:spPr>
            <a:xfrm>
              <a:off x="3310100" y="3034525"/>
              <a:ext cx="22850" cy="7625"/>
            </a:xfrm>
            <a:custGeom>
              <a:avLst/>
              <a:gdLst/>
              <a:ahLst/>
              <a:cxnLst/>
              <a:rect l="l" t="t" r="r" b="b"/>
              <a:pathLst>
                <a:path w="914" h="3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0" y="136"/>
                  </a:lnTo>
                  <a:lnTo>
                    <a:pt x="913" y="305"/>
                  </a:lnTo>
                  <a:lnTo>
                    <a:pt x="913" y="305"/>
                  </a:lnTo>
                  <a:lnTo>
                    <a:pt x="913" y="305"/>
                  </a:lnTo>
                  <a:lnTo>
                    <a:pt x="913" y="305"/>
                  </a:lnTo>
                  <a:lnTo>
                    <a:pt x="440" y="136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698;p71">
              <a:extLst>
                <a:ext uri="{FF2B5EF4-FFF2-40B4-BE49-F238E27FC236}">
                  <a16:creationId xmlns:a16="http://schemas.microsoft.com/office/drawing/2014/main" xmlns="" id="{A7E199D5-45BA-45B3-984B-D8C5A209FD6C}"/>
                </a:ext>
              </a:extLst>
            </p:cNvPr>
            <p:cNvSpPr/>
            <p:nvPr/>
          </p:nvSpPr>
          <p:spPr>
            <a:xfrm>
              <a:off x="3296575" y="3023550"/>
              <a:ext cx="875" cy="4250"/>
            </a:xfrm>
            <a:custGeom>
              <a:avLst/>
              <a:gdLst/>
              <a:ahLst/>
              <a:cxnLst/>
              <a:rect l="l" t="t" r="r" b="b"/>
              <a:pathLst>
                <a:path w="35" h="17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5" y="169"/>
                  </a:lnTo>
                  <a:lnTo>
                    <a:pt x="35" y="169"/>
                  </a:lnTo>
                  <a:lnTo>
                    <a:pt x="35" y="16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699;p71">
              <a:extLst>
                <a:ext uri="{FF2B5EF4-FFF2-40B4-BE49-F238E27FC236}">
                  <a16:creationId xmlns:a16="http://schemas.microsoft.com/office/drawing/2014/main" xmlns="" id="{286952EC-046E-4FB3-ACD7-0CBE4CAFF6D7}"/>
                </a:ext>
              </a:extLst>
            </p:cNvPr>
            <p:cNvSpPr/>
            <p:nvPr/>
          </p:nvSpPr>
          <p:spPr>
            <a:xfrm>
              <a:off x="3800275" y="316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700;p71">
              <a:extLst>
                <a:ext uri="{FF2B5EF4-FFF2-40B4-BE49-F238E27FC236}">
                  <a16:creationId xmlns:a16="http://schemas.microsoft.com/office/drawing/2014/main" xmlns="" id="{855CB6E3-78F4-4046-B3DD-43036B27B26D}"/>
                </a:ext>
              </a:extLst>
            </p:cNvPr>
            <p:cNvSpPr/>
            <p:nvPr/>
          </p:nvSpPr>
          <p:spPr>
            <a:xfrm>
              <a:off x="3800275" y="316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701;p71">
              <a:extLst>
                <a:ext uri="{FF2B5EF4-FFF2-40B4-BE49-F238E27FC236}">
                  <a16:creationId xmlns:a16="http://schemas.microsoft.com/office/drawing/2014/main" xmlns="" id="{2F1544CD-20B2-40CA-8CBF-36B619B981D3}"/>
                </a:ext>
              </a:extLst>
            </p:cNvPr>
            <p:cNvSpPr/>
            <p:nvPr/>
          </p:nvSpPr>
          <p:spPr>
            <a:xfrm>
              <a:off x="3115725" y="2490275"/>
              <a:ext cx="730200" cy="714150"/>
            </a:xfrm>
            <a:custGeom>
              <a:avLst/>
              <a:gdLst/>
              <a:ahLst/>
              <a:cxnLst/>
              <a:rect l="l" t="t" r="r" b="b"/>
              <a:pathLst>
                <a:path w="29208" h="28566" extrusionOk="0">
                  <a:moveTo>
                    <a:pt x="3482" y="1"/>
                  </a:moveTo>
                  <a:lnTo>
                    <a:pt x="3313" y="237"/>
                  </a:lnTo>
                  <a:lnTo>
                    <a:pt x="3077" y="508"/>
                  </a:lnTo>
                  <a:lnTo>
                    <a:pt x="2806" y="879"/>
                  </a:lnTo>
                  <a:lnTo>
                    <a:pt x="2502" y="1386"/>
                  </a:lnTo>
                  <a:lnTo>
                    <a:pt x="2164" y="1995"/>
                  </a:lnTo>
                  <a:lnTo>
                    <a:pt x="1826" y="2705"/>
                  </a:lnTo>
                  <a:lnTo>
                    <a:pt x="1454" y="3550"/>
                  </a:lnTo>
                  <a:lnTo>
                    <a:pt x="1420" y="3584"/>
                  </a:lnTo>
                  <a:lnTo>
                    <a:pt x="1420" y="3618"/>
                  </a:lnTo>
                  <a:lnTo>
                    <a:pt x="1218" y="4158"/>
                  </a:lnTo>
                  <a:lnTo>
                    <a:pt x="1015" y="4767"/>
                  </a:lnTo>
                  <a:lnTo>
                    <a:pt x="812" y="5443"/>
                  </a:lnTo>
                  <a:lnTo>
                    <a:pt x="643" y="6119"/>
                  </a:lnTo>
                  <a:lnTo>
                    <a:pt x="474" y="6863"/>
                  </a:lnTo>
                  <a:lnTo>
                    <a:pt x="339" y="7640"/>
                  </a:lnTo>
                  <a:lnTo>
                    <a:pt x="203" y="8452"/>
                  </a:lnTo>
                  <a:lnTo>
                    <a:pt x="102" y="9331"/>
                  </a:lnTo>
                  <a:lnTo>
                    <a:pt x="34" y="10683"/>
                  </a:lnTo>
                  <a:lnTo>
                    <a:pt x="1" y="12069"/>
                  </a:lnTo>
                  <a:lnTo>
                    <a:pt x="34" y="13150"/>
                  </a:lnTo>
                  <a:lnTo>
                    <a:pt x="68" y="14266"/>
                  </a:lnTo>
                  <a:lnTo>
                    <a:pt x="170" y="15381"/>
                  </a:lnTo>
                  <a:lnTo>
                    <a:pt x="271" y="16497"/>
                  </a:lnTo>
                  <a:lnTo>
                    <a:pt x="440" y="17613"/>
                  </a:lnTo>
                  <a:lnTo>
                    <a:pt x="609" y="18694"/>
                  </a:lnTo>
                  <a:lnTo>
                    <a:pt x="812" y="19742"/>
                  </a:lnTo>
                  <a:lnTo>
                    <a:pt x="1082" y="20756"/>
                  </a:lnTo>
                  <a:lnTo>
                    <a:pt x="1353" y="21737"/>
                  </a:lnTo>
                  <a:lnTo>
                    <a:pt x="1657" y="22683"/>
                  </a:lnTo>
                  <a:lnTo>
                    <a:pt x="1995" y="23562"/>
                  </a:lnTo>
                  <a:lnTo>
                    <a:pt x="2367" y="24373"/>
                  </a:lnTo>
                  <a:lnTo>
                    <a:pt x="2739" y="25117"/>
                  </a:lnTo>
                  <a:lnTo>
                    <a:pt x="3178" y="25793"/>
                  </a:lnTo>
                  <a:lnTo>
                    <a:pt x="3618" y="26368"/>
                  </a:lnTo>
                  <a:lnTo>
                    <a:pt x="3888" y="26605"/>
                  </a:lnTo>
                  <a:lnTo>
                    <a:pt x="4125" y="26841"/>
                  </a:lnTo>
                  <a:lnTo>
                    <a:pt x="4429" y="27078"/>
                  </a:lnTo>
                  <a:lnTo>
                    <a:pt x="4767" y="27281"/>
                  </a:lnTo>
                  <a:lnTo>
                    <a:pt x="5173" y="27483"/>
                  </a:lnTo>
                  <a:lnTo>
                    <a:pt x="5612" y="27652"/>
                  </a:lnTo>
                  <a:lnTo>
                    <a:pt x="6052" y="27821"/>
                  </a:lnTo>
                  <a:lnTo>
                    <a:pt x="6559" y="27957"/>
                  </a:lnTo>
                  <a:lnTo>
                    <a:pt x="7100" y="28092"/>
                  </a:lnTo>
                  <a:lnTo>
                    <a:pt x="7640" y="28193"/>
                  </a:lnTo>
                  <a:lnTo>
                    <a:pt x="8790" y="28362"/>
                  </a:lnTo>
                  <a:lnTo>
                    <a:pt x="10007" y="28464"/>
                  </a:lnTo>
                  <a:lnTo>
                    <a:pt x="11291" y="28531"/>
                  </a:lnTo>
                  <a:lnTo>
                    <a:pt x="12576" y="28565"/>
                  </a:lnTo>
                  <a:lnTo>
                    <a:pt x="13860" y="28531"/>
                  </a:lnTo>
                  <a:lnTo>
                    <a:pt x="15111" y="28498"/>
                  </a:lnTo>
                  <a:lnTo>
                    <a:pt x="16294" y="28396"/>
                  </a:lnTo>
                  <a:lnTo>
                    <a:pt x="17376" y="28329"/>
                  </a:lnTo>
                  <a:lnTo>
                    <a:pt x="18356" y="28227"/>
                  </a:lnTo>
                  <a:lnTo>
                    <a:pt x="19168" y="28092"/>
                  </a:lnTo>
                  <a:lnTo>
                    <a:pt x="19810" y="27991"/>
                  </a:lnTo>
                  <a:lnTo>
                    <a:pt x="20249" y="27889"/>
                  </a:lnTo>
                  <a:lnTo>
                    <a:pt x="20486" y="27957"/>
                  </a:lnTo>
                  <a:lnTo>
                    <a:pt x="21095" y="28092"/>
                  </a:lnTo>
                  <a:lnTo>
                    <a:pt x="21534" y="28193"/>
                  </a:lnTo>
                  <a:lnTo>
                    <a:pt x="22041" y="28261"/>
                  </a:lnTo>
                  <a:lnTo>
                    <a:pt x="22616" y="28295"/>
                  </a:lnTo>
                  <a:lnTo>
                    <a:pt x="23224" y="28329"/>
                  </a:lnTo>
                  <a:lnTo>
                    <a:pt x="23731" y="28295"/>
                  </a:lnTo>
                  <a:lnTo>
                    <a:pt x="24272" y="28261"/>
                  </a:lnTo>
                  <a:lnTo>
                    <a:pt x="24813" y="28160"/>
                  </a:lnTo>
                  <a:lnTo>
                    <a:pt x="25320" y="28058"/>
                  </a:lnTo>
                  <a:lnTo>
                    <a:pt x="25861" y="27855"/>
                  </a:lnTo>
                  <a:lnTo>
                    <a:pt x="26402" y="27619"/>
                  </a:lnTo>
                  <a:lnTo>
                    <a:pt x="26909" y="27348"/>
                  </a:lnTo>
                  <a:lnTo>
                    <a:pt x="27382" y="26976"/>
                  </a:lnTo>
                  <a:lnTo>
                    <a:pt x="27686" y="26706"/>
                  </a:lnTo>
                  <a:lnTo>
                    <a:pt x="27754" y="26605"/>
                  </a:lnTo>
                  <a:lnTo>
                    <a:pt x="28025" y="26334"/>
                  </a:lnTo>
                  <a:lnTo>
                    <a:pt x="28058" y="26334"/>
                  </a:lnTo>
                  <a:lnTo>
                    <a:pt x="28295" y="26030"/>
                  </a:lnTo>
                  <a:lnTo>
                    <a:pt x="28363" y="25962"/>
                  </a:lnTo>
                  <a:lnTo>
                    <a:pt x="28532" y="25692"/>
                  </a:lnTo>
                  <a:lnTo>
                    <a:pt x="28565" y="25658"/>
                  </a:lnTo>
                  <a:lnTo>
                    <a:pt x="28734" y="25388"/>
                  </a:lnTo>
                  <a:lnTo>
                    <a:pt x="28768" y="25320"/>
                  </a:lnTo>
                  <a:lnTo>
                    <a:pt x="28937" y="25050"/>
                  </a:lnTo>
                  <a:lnTo>
                    <a:pt x="28937" y="25016"/>
                  </a:lnTo>
                  <a:lnTo>
                    <a:pt x="29072" y="24745"/>
                  </a:lnTo>
                  <a:lnTo>
                    <a:pt x="29106" y="24711"/>
                  </a:lnTo>
                  <a:lnTo>
                    <a:pt x="29208" y="24441"/>
                  </a:lnTo>
                  <a:lnTo>
                    <a:pt x="29208" y="24407"/>
                  </a:lnTo>
                  <a:lnTo>
                    <a:pt x="28261" y="24948"/>
                  </a:lnTo>
                  <a:lnTo>
                    <a:pt x="27281" y="25421"/>
                  </a:lnTo>
                  <a:lnTo>
                    <a:pt x="26267" y="25827"/>
                  </a:lnTo>
                  <a:lnTo>
                    <a:pt x="25253" y="26165"/>
                  </a:lnTo>
                  <a:lnTo>
                    <a:pt x="24205" y="26436"/>
                  </a:lnTo>
                  <a:lnTo>
                    <a:pt x="23157" y="26672"/>
                  </a:lnTo>
                  <a:lnTo>
                    <a:pt x="22109" y="26841"/>
                  </a:lnTo>
                  <a:lnTo>
                    <a:pt x="21061" y="26943"/>
                  </a:lnTo>
                  <a:lnTo>
                    <a:pt x="19742" y="27044"/>
                  </a:lnTo>
                  <a:lnTo>
                    <a:pt x="18390" y="27078"/>
                  </a:lnTo>
                  <a:lnTo>
                    <a:pt x="17376" y="27044"/>
                  </a:lnTo>
                  <a:lnTo>
                    <a:pt x="16362" y="27010"/>
                  </a:lnTo>
                  <a:lnTo>
                    <a:pt x="15348" y="26875"/>
                  </a:lnTo>
                  <a:lnTo>
                    <a:pt x="14367" y="26706"/>
                  </a:lnTo>
                  <a:lnTo>
                    <a:pt x="13353" y="26503"/>
                  </a:lnTo>
                  <a:lnTo>
                    <a:pt x="12407" y="26233"/>
                  </a:lnTo>
                  <a:lnTo>
                    <a:pt x="11426" y="25861"/>
                  </a:lnTo>
                  <a:lnTo>
                    <a:pt x="10514" y="25455"/>
                  </a:lnTo>
                  <a:lnTo>
                    <a:pt x="10277" y="25320"/>
                  </a:lnTo>
                  <a:lnTo>
                    <a:pt x="10074" y="25185"/>
                  </a:lnTo>
                  <a:lnTo>
                    <a:pt x="9669" y="24881"/>
                  </a:lnTo>
                  <a:lnTo>
                    <a:pt x="9331" y="24475"/>
                  </a:lnTo>
                  <a:lnTo>
                    <a:pt x="9060" y="24069"/>
                  </a:lnTo>
                  <a:lnTo>
                    <a:pt x="8857" y="23596"/>
                  </a:lnTo>
                  <a:lnTo>
                    <a:pt x="8722" y="23123"/>
                  </a:lnTo>
                  <a:lnTo>
                    <a:pt x="8688" y="22852"/>
                  </a:lnTo>
                  <a:lnTo>
                    <a:pt x="8655" y="22582"/>
                  </a:lnTo>
                  <a:lnTo>
                    <a:pt x="8655" y="22311"/>
                  </a:lnTo>
                  <a:lnTo>
                    <a:pt x="8688" y="22075"/>
                  </a:lnTo>
                  <a:lnTo>
                    <a:pt x="8215" y="21906"/>
                  </a:lnTo>
                  <a:lnTo>
                    <a:pt x="7776" y="21771"/>
                  </a:lnTo>
                  <a:lnTo>
                    <a:pt x="7133" y="21601"/>
                  </a:lnTo>
                  <a:lnTo>
                    <a:pt x="6356" y="21432"/>
                  </a:lnTo>
                  <a:lnTo>
                    <a:pt x="6052" y="21331"/>
                  </a:lnTo>
                  <a:lnTo>
                    <a:pt x="6085" y="21331"/>
                  </a:lnTo>
                  <a:lnTo>
                    <a:pt x="6356" y="21365"/>
                  </a:lnTo>
                  <a:lnTo>
                    <a:pt x="7167" y="21500"/>
                  </a:lnTo>
                  <a:lnTo>
                    <a:pt x="7269" y="21500"/>
                  </a:lnTo>
                  <a:lnTo>
                    <a:pt x="7235" y="21331"/>
                  </a:lnTo>
                  <a:lnTo>
                    <a:pt x="6795" y="21128"/>
                  </a:lnTo>
                  <a:lnTo>
                    <a:pt x="6356" y="20858"/>
                  </a:lnTo>
                  <a:lnTo>
                    <a:pt x="5950" y="20520"/>
                  </a:lnTo>
                  <a:lnTo>
                    <a:pt x="5511" y="20148"/>
                  </a:lnTo>
                  <a:lnTo>
                    <a:pt x="5511" y="20114"/>
                  </a:lnTo>
                  <a:lnTo>
                    <a:pt x="5477" y="20114"/>
                  </a:lnTo>
                  <a:lnTo>
                    <a:pt x="5342" y="19945"/>
                  </a:lnTo>
                  <a:lnTo>
                    <a:pt x="5037" y="19776"/>
                  </a:lnTo>
                  <a:lnTo>
                    <a:pt x="4733" y="19573"/>
                  </a:lnTo>
                  <a:lnTo>
                    <a:pt x="4429" y="19303"/>
                  </a:lnTo>
                  <a:lnTo>
                    <a:pt x="4159" y="19032"/>
                  </a:lnTo>
                  <a:lnTo>
                    <a:pt x="3888" y="18728"/>
                  </a:lnTo>
                  <a:lnTo>
                    <a:pt x="3651" y="18390"/>
                  </a:lnTo>
                  <a:lnTo>
                    <a:pt x="3449" y="18052"/>
                  </a:lnTo>
                  <a:lnTo>
                    <a:pt x="3246" y="17680"/>
                  </a:lnTo>
                  <a:lnTo>
                    <a:pt x="2874" y="16936"/>
                  </a:lnTo>
                  <a:lnTo>
                    <a:pt x="2570" y="16125"/>
                  </a:lnTo>
                  <a:lnTo>
                    <a:pt x="2333" y="15348"/>
                  </a:lnTo>
                  <a:lnTo>
                    <a:pt x="2198" y="14570"/>
                  </a:lnTo>
                  <a:lnTo>
                    <a:pt x="2063" y="13725"/>
                  </a:lnTo>
                  <a:lnTo>
                    <a:pt x="1995" y="12880"/>
                  </a:lnTo>
                  <a:lnTo>
                    <a:pt x="1927" y="12001"/>
                  </a:lnTo>
                  <a:lnTo>
                    <a:pt x="1894" y="11122"/>
                  </a:lnTo>
                  <a:lnTo>
                    <a:pt x="1860" y="10243"/>
                  </a:lnTo>
                  <a:lnTo>
                    <a:pt x="1894" y="9398"/>
                  </a:lnTo>
                  <a:lnTo>
                    <a:pt x="1927" y="8519"/>
                  </a:lnTo>
                  <a:lnTo>
                    <a:pt x="1995" y="7674"/>
                  </a:lnTo>
                  <a:lnTo>
                    <a:pt x="1995" y="7606"/>
                  </a:lnTo>
                  <a:lnTo>
                    <a:pt x="1995" y="6254"/>
                  </a:lnTo>
                  <a:lnTo>
                    <a:pt x="2029" y="5578"/>
                  </a:lnTo>
                  <a:lnTo>
                    <a:pt x="2096" y="4902"/>
                  </a:lnTo>
                  <a:lnTo>
                    <a:pt x="2198" y="4260"/>
                  </a:lnTo>
                  <a:lnTo>
                    <a:pt x="2333" y="3618"/>
                  </a:lnTo>
                  <a:lnTo>
                    <a:pt x="2536" y="3009"/>
                  </a:lnTo>
                  <a:lnTo>
                    <a:pt x="2806" y="2434"/>
                  </a:lnTo>
                  <a:lnTo>
                    <a:pt x="3144" y="1826"/>
                  </a:lnTo>
                  <a:lnTo>
                    <a:pt x="3347" y="1522"/>
                  </a:lnTo>
                  <a:lnTo>
                    <a:pt x="3584" y="1251"/>
                  </a:lnTo>
                  <a:lnTo>
                    <a:pt x="3820" y="1015"/>
                  </a:lnTo>
                  <a:lnTo>
                    <a:pt x="4057" y="744"/>
                  </a:lnTo>
                  <a:lnTo>
                    <a:pt x="4328" y="541"/>
                  </a:lnTo>
                  <a:lnTo>
                    <a:pt x="4598" y="339"/>
                  </a:lnTo>
                  <a:lnTo>
                    <a:pt x="4260" y="203"/>
                  </a:lnTo>
                  <a:lnTo>
                    <a:pt x="3888" y="68"/>
                  </a:lnTo>
                  <a:lnTo>
                    <a:pt x="3820" y="68"/>
                  </a:lnTo>
                  <a:lnTo>
                    <a:pt x="3550" y="34"/>
                  </a:lnTo>
                  <a:lnTo>
                    <a:pt x="3482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702;p71">
              <a:extLst>
                <a:ext uri="{FF2B5EF4-FFF2-40B4-BE49-F238E27FC236}">
                  <a16:creationId xmlns:a16="http://schemas.microsoft.com/office/drawing/2014/main" xmlns="" id="{FD41E968-B114-4A61-949E-58CBF5AFB0F2}"/>
                </a:ext>
              </a:extLst>
            </p:cNvPr>
            <p:cNvSpPr/>
            <p:nvPr/>
          </p:nvSpPr>
          <p:spPr>
            <a:xfrm>
              <a:off x="3115725" y="2490275"/>
              <a:ext cx="730200" cy="714150"/>
            </a:xfrm>
            <a:custGeom>
              <a:avLst/>
              <a:gdLst/>
              <a:ahLst/>
              <a:cxnLst/>
              <a:rect l="l" t="t" r="r" b="b"/>
              <a:pathLst>
                <a:path w="29208" h="28566" fill="none" extrusionOk="0">
                  <a:moveTo>
                    <a:pt x="3482" y="1"/>
                  </a:moveTo>
                  <a:lnTo>
                    <a:pt x="3482" y="1"/>
                  </a:lnTo>
                  <a:lnTo>
                    <a:pt x="3313" y="237"/>
                  </a:lnTo>
                  <a:lnTo>
                    <a:pt x="3077" y="508"/>
                  </a:lnTo>
                  <a:lnTo>
                    <a:pt x="2806" y="879"/>
                  </a:lnTo>
                  <a:lnTo>
                    <a:pt x="2502" y="1386"/>
                  </a:lnTo>
                  <a:lnTo>
                    <a:pt x="2164" y="1995"/>
                  </a:lnTo>
                  <a:lnTo>
                    <a:pt x="1826" y="2705"/>
                  </a:lnTo>
                  <a:lnTo>
                    <a:pt x="1454" y="3550"/>
                  </a:lnTo>
                  <a:lnTo>
                    <a:pt x="1454" y="3550"/>
                  </a:lnTo>
                  <a:lnTo>
                    <a:pt x="1420" y="3584"/>
                  </a:lnTo>
                  <a:lnTo>
                    <a:pt x="1420" y="3584"/>
                  </a:lnTo>
                  <a:lnTo>
                    <a:pt x="1420" y="3618"/>
                  </a:lnTo>
                  <a:lnTo>
                    <a:pt x="1420" y="3618"/>
                  </a:lnTo>
                  <a:lnTo>
                    <a:pt x="1218" y="4158"/>
                  </a:lnTo>
                  <a:lnTo>
                    <a:pt x="1015" y="4767"/>
                  </a:lnTo>
                  <a:lnTo>
                    <a:pt x="812" y="5443"/>
                  </a:lnTo>
                  <a:lnTo>
                    <a:pt x="643" y="6119"/>
                  </a:lnTo>
                  <a:lnTo>
                    <a:pt x="474" y="6863"/>
                  </a:lnTo>
                  <a:lnTo>
                    <a:pt x="339" y="7640"/>
                  </a:lnTo>
                  <a:lnTo>
                    <a:pt x="203" y="8452"/>
                  </a:lnTo>
                  <a:lnTo>
                    <a:pt x="102" y="9331"/>
                  </a:lnTo>
                  <a:lnTo>
                    <a:pt x="102" y="9331"/>
                  </a:lnTo>
                  <a:lnTo>
                    <a:pt x="34" y="10683"/>
                  </a:lnTo>
                  <a:lnTo>
                    <a:pt x="1" y="12069"/>
                  </a:lnTo>
                  <a:lnTo>
                    <a:pt x="1" y="12069"/>
                  </a:lnTo>
                  <a:lnTo>
                    <a:pt x="34" y="13150"/>
                  </a:lnTo>
                  <a:lnTo>
                    <a:pt x="68" y="14266"/>
                  </a:lnTo>
                  <a:lnTo>
                    <a:pt x="170" y="15381"/>
                  </a:lnTo>
                  <a:lnTo>
                    <a:pt x="271" y="16497"/>
                  </a:lnTo>
                  <a:lnTo>
                    <a:pt x="440" y="17613"/>
                  </a:lnTo>
                  <a:lnTo>
                    <a:pt x="609" y="18694"/>
                  </a:lnTo>
                  <a:lnTo>
                    <a:pt x="812" y="19742"/>
                  </a:lnTo>
                  <a:lnTo>
                    <a:pt x="1082" y="20756"/>
                  </a:lnTo>
                  <a:lnTo>
                    <a:pt x="1353" y="21737"/>
                  </a:lnTo>
                  <a:lnTo>
                    <a:pt x="1657" y="22683"/>
                  </a:lnTo>
                  <a:lnTo>
                    <a:pt x="1995" y="23562"/>
                  </a:lnTo>
                  <a:lnTo>
                    <a:pt x="2367" y="24373"/>
                  </a:lnTo>
                  <a:lnTo>
                    <a:pt x="2739" y="25117"/>
                  </a:lnTo>
                  <a:lnTo>
                    <a:pt x="3178" y="25793"/>
                  </a:lnTo>
                  <a:lnTo>
                    <a:pt x="3618" y="26368"/>
                  </a:lnTo>
                  <a:lnTo>
                    <a:pt x="3888" y="26605"/>
                  </a:lnTo>
                  <a:lnTo>
                    <a:pt x="4125" y="26841"/>
                  </a:lnTo>
                  <a:lnTo>
                    <a:pt x="4125" y="26841"/>
                  </a:lnTo>
                  <a:lnTo>
                    <a:pt x="4429" y="27078"/>
                  </a:lnTo>
                  <a:lnTo>
                    <a:pt x="4767" y="27281"/>
                  </a:lnTo>
                  <a:lnTo>
                    <a:pt x="5173" y="27483"/>
                  </a:lnTo>
                  <a:lnTo>
                    <a:pt x="5612" y="27652"/>
                  </a:lnTo>
                  <a:lnTo>
                    <a:pt x="6052" y="27821"/>
                  </a:lnTo>
                  <a:lnTo>
                    <a:pt x="6559" y="27957"/>
                  </a:lnTo>
                  <a:lnTo>
                    <a:pt x="7100" y="28092"/>
                  </a:lnTo>
                  <a:lnTo>
                    <a:pt x="7640" y="28193"/>
                  </a:lnTo>
                  <a:lnTo>
                    <a:pt x="8790" y="28362"/>
                  </a:lnTo>
                  <a:lnTo>
                    <a:pt x="10007" y="28464"/>
                  </a:lnTo>
                  <a:lnTo>
                    <a:pt x="11291" y="28531"/>
                  </a:lnTo>
                  <a:lnTo>
                    <a:pt x="12576" y="28565"/>
                  </a:lnTo>
                  <a:lnTo>
                    <a:pt x="12576" y="28565"/>
                  </a:lnTo>
                  <a:lnTo>
                    <a:pt x="13860" y="28531"/>
                  </a:lnTo>
                  <a:lnTo>
                    <a:pt x="15111" y="28498"/>
                  </a:lnTo>
                  <a:lnTo>
                    <a:pt x="16294" y="28396"/>
                  </a:lnTo>
                  <a:lnTo>
                    <a:pt x="17376" y="28329"/>
                  </a:lnTo>
                  <a:lnTo>
                    <a:pt x="18356" y="28227"/>
                  </a:lnTo>
                  <a:lnTo>
                    <a:pt x="19168" y="28092"/>
                  </a:lnTo>
                  <a:lnTo>
                    <a:pt x="19810" y="27991"/>
                  </a:lnTo>
                  <a:lnTo>
                    <a:pt x="20249" y="27889"/>
                  </a:lnTo>
                  <a:lnTo>
                    <a:pt x="20249" y="27889"/>
                  </a:lnTo>
                  <a:lnTo>
                    <a:pt x="20486" y="27957"/>
                  </a:lnTo>
                  <a:lnTo>
                    <a:pt x="21095" y="28092"/>
                  </a:lnTo>
                  <a:lnTo>
                    <a:pt x="21534" y="28193"/>
                  </a:lnTo>
                  <a:lnTo>
                    <a:pt x="22041" y="28261"/>
                  </a:lnTo>
                  <a:lnTo>
                    <a:pt x="22616" y="28295"/>
                  </a:lnTo>
                  <a:lnTo>
                    <a:pt x="23224" y="28329"/>
                  </a:lnTo>
                  <a:lnTo>
                    <a:pt x="23224" y="28329"/>
                  </a:lnTo>
                  <a:lnTo>
                    <a:pt x="23731" y="28295"/>
                  </a:lnTo>
                  <a:lnTo>
                    <a:pt x="24272" y="28261"/>
                  </a:lnTo>
                  <a:lnTo>
                    <a:pt x="24813" y="28160"/>
                  </a:lnTo>
                  <a:lnTo>
                    <a:pt x="25320" y="28058"/>
                  </a:lnTo>
                  <a:lnTo>
                    <a:pt x="25861" y="27855"/>
                  </a:lnTo>
                  <a:lnTo>
                    <a:pt x="26402" y="27619"/>
                  </a:lnTo>
                  <a:lnTo>
                    <a:pt x="26909" y="27348"/>
                  </a:lnTo>
                  <a:lnTo>
                    <a:pt x="27382" y="26976"/>
                  </a:lnTo>
                  <a:lnTo>
                    <a:pt x="27382" y="26976"/>
                  </a:lnTo>
                  <a:lnTo>
                    <a:pt x="27382" y="26976"/>
                  </a:lnTo>
                  <a:lnTo>
                    <a:pt x="27382" y="26976"/>
                  </a:lnTo>
                  <a:lnTo>
                    <a:pt x="27382" y="26976"/>
                  </a:lnTo>
                  <a:lnTo>
                    <a:pt x="27686" y="26706"/>
                  </a:lnTo>
                  <a:lnTo>
                    <a:pt x="27686" y="26706"/>
                  </a:lnTo>
                  <a:lnTo>
                    <a:pt x="27754" y="26605"/>
                  </a:lnTo>
                  <a:lnTo>
                    <a:pt x="27754" y="26605"/>
                  </a:lnTo>
                  <a:lnTo>
                    <a:pt x="28025" y="26334"/>
                  </a:lnTo>
                  <a:lnTo>
                    <a:pt x="28058" y="26334"/>
                  </a:lnTo>
                  <a:lnTo>
                    <a:pt x="28058" y="26334"/>
                  </a:lnTo>
                  <a:lnTo>
                    <a:pt x="28295" y="26030"/>
                  </a:lnTo>
                  <a:lnTo>
                    <a:pt x="28295" y="26030"/>
                  </a:lnTo>
                  <a:lnTo>
                    <a:pt x="28363" y="25962"/>
                  </a:lnTo>
                  <a:lnTo>
                    <a:pt x="28363" y="25962"/>
                  </a:lnTo>
                  <a:lnTo>
                    <a:pt x="28532" y="25692"/>
                  </a:lnTo>
                  <a:lnTo>
                    <a:pt x="28565" y="25658"/>
                  </a:lnTo>
                  <a:lnTo>
                    <a:pt x="28565" y="25658"/>
                  </a:lnTo>
                  <a:lnTo>
                    <a:pt x="28734" y="25388"/>
                  </a:lnTo>
                  <a:lnTo>
                    <a:pt x="28734" y="25388"/>
                  </a:lnTo>
                  <a:lnTo>
                    <a:pt x="28768" y="25320"/>
                  </a:lnTo>
                  <a:lnTo>
                    <a:pt x="28768" y="25320"/>
                  </a:lnTo>
                  <a:lnTo>
                    <a:pt x="28937" y="25050"/>
                  </a:lnTo>
                  <a:lnTo>
                    <a:pt x="28937" y="25016"/>
                  </a:lnTo>
                  <a:lnTo>
                    <a:pt x="28937" y="25016"/>
                  </a:lnTo>
                  <a:lnTo>
                    <a:pt x="29072" y="24745"/>
                  </a:lnTo>
                  <a:lnTo>
                    <a:pt x="29106" y="24711"/>
                  </a:lnTo>
                  <a:lnTo>
                    <a:pt x="29106" y="24711"/>
                  </a:lnTo>
                  <a:lnTo>
                    <a:pt x="29208" y="24441"/>
                  </a:lnTo>
                  <a:lnTo>
                    <a:pt x="29208" y="24407"/>
                  </a:lnTo>
                  <a:lnTo>
                    <a:pt x="29208" y="24407"/>
                  </a:lnTo>
                  <a:lnTo>
                    <a:pt x="28261" y="24948"/>
                  </a:lnTo>
                  <a:lnTo>
                    <a:pt x="27281" y="25421"/>
                  </a:lnTo>
                  <a:lnTo>
                    <a:pt x="26267" y="25827"/>
                  </a:lnTo>
                  <a:lnTo>
                    <a:pt x="25253" y="26165"/>
                  </a:lnTo>
                  <a:lnTo>
                    <a:pt x="24205" y="26436"/>
                  </a:lnTo>
                  <a:lnTo>
                    <a:pt x="23157" y="26672"/>
                  </a:lnTo>
                  <a:lnTo>
                    <a:pt x="22109" y="26841"/>
                  </a:lnTo>
                  <a:lnTo>
                    <a:pt x="21061" y="26943"/>
                  </a:lnTo>
                  <a:lnTo>
                    <a:pt x="21061" y="26943"/>
                  </a:lnTo>
                  <a:lnTo>
                    <a:pt x="19742" y="27044"/>
                  </a:lnTo>
                  <a:lnTo>
                    <a:pt x="18390" y="27078"/>
                  </a:lnTo>
                  <a:lnTo>
                    <a:pt x="18390" y="27078"/>
                  </a:lnTo>
                  <a:lnTo>
                    <a:pt x="17376" y="27044"/>
                  </a:lnTo>
                  <a:lnTo>
                    <a:pt x="16362" y="27010"/>
                  </a:lnTo>
                  <a:lnTo>
                    <a:pt x="15348" y="26875"/>
                  </a:lnTo>
                  <a:lnTo>
                    <a:pt x="14367" y="26706"/>
                  </a:lnTo>
                  <a:lnTo>
                    <a:pt x="13353" y="26503"/>
                  </a:lnTo>
                  <a:lnTo>
                    <a:pt x="12407" y="26233"/>
                  </a:lnTo>
                  <a:lnTo>
                    <a:pt x="11426" y="25861"/>
                  </a:lnTo>
                  <a:lnTo>
                    <a:pt x="10514" y="25455"/>
                  </a:lnTo>
                  <a:lnTo>
                    <a:pt x="10514" y="25455"/>
                  </a:lnTo>
                  <a:lnTo>
                    <a:pt x="10277" y="25320"/>
                  </a:lnTo>
                  <a:lnTo>
                    <a:pt x="10074" y="25185"/>
                  </a:lnTo>
                  <a:lnTo>
                    <a:pt x="9669" y="24881"/>
                  </a:lnTo>
                  <a:lnTo>
                    <a:pt x="9331" y="24475"/>
                  </a:lnTo>
                  <a:lnTo>
                    <a:pt x="9060" y="24069"/>
                  </a:lnTo>
                  <a:lnTo>
                    <a:pt x="8857" y="23596"/>
                  </a:lnTo>
                  <a:lnTo>
                    <a:pt x="8722" y="23123"/>
                  </a:lnTo>
                  <a:lnTo>
                    <a:pt x="8688" y="22852"/>
                  </a:lnTo>
                  <a:lnTo>
                    <a:pt x="8655" y="22582"/>
                  </a:lnTo>
                  <a:lnTo>
                    <a:pt x="8655" y="22311"/>
                  </a:lnTo>
                  <a:lnTo>
                    <a:pt x="8688" y="22075"/>
                  </a:lnTo>
                  <a:lnTo>
                    <a:pt x="8688" y="22075"/>
                  </a:lnTo>
                  <a:lnTo>
                    <a:pt x="8215" y="21906"/>
                  </a:lnTo>
                  <a:lnTo>
                    <a:pt x="7776" y="21771"/>
                  </a:lnTo>
                  <a:lnTo>
                    <a:pt x="7776" y="21771"/>
                  </a:lnTo>
                  <a:lnTo>
                    <a:pt x="7133" y="21601"/>
                  </a:lnTo>
                  <a:lnTo>
                    <a:pt x="7133" y="21601"/>
                  </a:lnTo>
                  <a:lnTo>
                    <a:pt x="6356" y="21432"/>
                  </a:lnTo>
                  <a:lnTo>
                    <a:pt x="6356" y="21432"/>
                  </a:lnTo>
                  <a:lnTo>
                    <a:pt x="6052" y="21331"/>
                  </a:lnTo>
                  <a:lnTo>
                    <a:pt x="6052" y="21331"/>
                  </a:lnTo>
                  <a:lnTo>
                    <a:pt x="6085" y="21331"/>
                  </a:lnTo>
                  <a:lnTo>
                    <a:pt x="6085" y="21331"/>
                  </a:lnTo>
                  <a:lnTo>
                    <a:pt x="6356" y="21365"/>
                  </a:lnTo>
                  <a:lnTo>
                    <a:pt x="6356" y="21365"/>
                  </a:lnTo>
                  <a:lnTo>
                    <a:pt x="7167" y="21500"/>
                  </a:lnTo>
                  <a:lnTo>
                    <a:pt x="7167" y="21500"/>
                  </a:lnTo>
                  <a:lnTo>
                    <a:pt x="7269" y="21500"/>
                  </a:lnTo>
                  <a:lnTo>
                    <a:pt x="7269" y="21500"/>
                  </a:lnTo>
                  <a:lnTo>
                    <a:pt x="7235" y="21331"/>
                  </a:lnTo>
                  <a:lnTo>
                    <a:pt x="7235" y="21331"/>
                  </a:lnTo>
                  <a:lnTo>
                    <a:pt x="6795" y="21128"/>
                  </a:lnTo>
                  <a:lnTo>
                    <a:pt x="6356" y="20858"/>
                  </a:lnTo>
                  <a:lnTo>
                    <a:pt x="5950" y="20520"/>
                  </a:lnTo>
                  <a:lnTo>
                    <a:pt x="5511" y="20148"/>
                  </a:lnTo>
                  <a:lnTo>
                    <a:pt x="5511" y="20148"/>
                  </a:lnTo>
                  <a:lnTo>
                    <a:pt x="5511" y="20148"/>
                  </a:lnTo>
                  <a:lnTo>
                    <a:pt x="5511" y="20114"/>
                  </a:lnTo>
                  <a:lnTo>
                    <a:pt x="5511" y="20114"/>
                  </a:lnTo>
                  <a:lnTo>
                    <a:pt x="5511" y="20114"/>
                  </a:lnTo>
                  <a:lnTo>
                    <a:pt x="5511" y="20114"/>
                  </a:lnTo>
                  <a:lnTo>
                    <a:pt x="5511" y="20114"/>
                  </a:lnTo>
                  <a:lnTo>
                    <a:pt x="5511" y="20114"/>
                  </a:lnTo>
                  <a:lnTo>
                    <a:pt x="5477" y="20114"/>
                  </a:lnTo>
                  <a:lnTo>
                    <a:pt x="5477" y="20114"/>
                  </a:lnTo>
                  <a:lnTo>
                    <a:pt x="5477" y="20114"/>
                  </a:lnTo>
                  <a:lnTo>
                    <a:pt x="5477" y="20114"/>
                  </a:lnTo>
                  <a:lnTo>
                    <a:pt x="5342" y="19945"/>
                  </a:lnTo>
                  <a:lnTo>
                    <a:pt x="5342" y="19945"/>
                  </a:lnTo>
                  <a:lnTo>
                    <a:pt x="5037" y="19776"/>
                  </a:lnTo>
                  <a:lnTo>
                    <a:pt x="4733" y="19573"/>
                  </a:lnTo>
                  <a:lnTo>
                    <a:pt x="4429" y="19303"/>
                  </a:lnTo>
                  <a:lnTo>
                    <a:pt x="4159" y="19032"/>
                  </a:lnTo>
                  <a:lnTo>
                    <a:pt x="3888" y="18728"/>
                  </a:lnTo>
                  <a:lnTo>
                    <a:pt x="3651" y="18390"/>
                  </a:lnTo>
                  <a:lnTo>
                    <a:pt x="3449" y="18052"/>
                  </a:lnTo>
                  <a:lnTo>
                    <a:pt x="3246" y="17680"/>
                  </a:lnTo>
                  <a:lnTo>
                    <a:pt x="2874" y="16936"/>
                  </a:lnTo>
                  <a:lnTo>
                    <a:pt x="2570" y="16125"/>
                  </a:lnTo>
                  <a:lnTo>
                    <a:pt x="2333" y="15348"/>
                  </a:lnTo>
                  <a:lnTo>
                    <a:pt x="2198" y="14570"/>
                  </a:lnTo>
                  <a:lnTo>
                    <a:pt x="2198" y="14570"/>
                  </a:lnTo>
                  <a:lnTo>
                    <a:pt x="2063" y="13725"/>
                  </a:lnTo>
                  <a:lnTo>
                    <a:pt x="1995" y="12880"/>
                  </a:lnTo>
                  <a:lnTo>
                    <a:pt x="1927" y="12001"/>
                  </a:lnTo>
                  <a:lnTo>
                    <a:pt x="1894" y="11122"/>
                  </a:lnTo>
                  <a:lnTo>
                    <a:pt x="1860" y="10243"/>
                  </a:lnTo>
                  <a:lnTo>
                    <a:pt x="1894" y="9398"/>
                  </a:lnTo>
                  <a:lnTo>
                    <a:pt x="1927" y="8519"/>
                  </a:lnTo>
                  <a:lnTo>
                    <a:pt x="1995" y="7674"/>
                  </a:lnTo>
                  <a:lnTo>
                    <a:pt x="1995" y="7674"/>
                  </a:lnTo>
                  <a:lnTo>
                    <a:pt x="1995" y="7606"/>
                  </a:lnTo>
                  <a:lnTo>
                    <a:pt x="1995" y="7606"/>
                  </a:lnTo>
                  <a:lnTo>
                    <a:pt x="1995" y="6254"/>
                  </a:lnTo>
                  <a:lnTo>
                    <a:pt x="2029" y="5578"/>
                  </a:lnTo>
                  <a:lnTo>
                    <a:pt x="2096" y="4902"/>
                  </a:lnTo>
                  <a:lnTo>
                    <a:pt x="2198" y="4260"/>
                  </a:lnTo>
                  <a:lnTo>
                    <a:pt x="2333" y="3618"/>
                  </a:lnTo>
                  <a:lnTo>
                    <a:pt x="2536" y="3009"/>
                  </a:lnTo>
                  <a:lnTo>
                    <a:pt x="2806" y="2434"/>
                  </a:lnTo>
                  <a:lnTo>
                    <a:pt x="2806" y="2434"/>
                  </a:lnTo>
                  <a:lnTo>
                    <a:pt x="3144" y="1826"/>
                  </a:lnTo>
                  <a:lnTo>
                    <a:pt x="3347" y="1522"/>
                  </a:lnTo>
                  <a:lnTo>
                    <a:pt x="3584" y="1251"/>
                  </a:lnTo>
                  <a:lnTo>
                    <a:pt x="3820" y="1015"/>
                  </a:lnTo>
                  <a:lnTo>
                    <a:pt x="4057" y="744"/>
                  </a:lnTo>
                  <a:lnTo>
                    <a:pt x="4328" y="541"/>
                  </a:lnTo>
                  <a:lnTo>
                    <a:pt x="4598" y="339"/>
                  </a:lnTo>
                  <a:lnTo>
                    <a:pt x="4598" y="339"/>
                  </a:lnTo>
                  <a:lnTo>
                    <a:pt x="4260" y="203"/>
                  </a:lnTo>
                  <a:lnTo>
                    <a:pt x="3888" y="68"/>
                  </a:lnTo>
                  <a:lnTo>
                    <a:pt x="3888" y="68"/>
                  </a:lnTo>
                  <a:lnTo>
                    <a:pt x="3820" y="68"/>
                  </a:lnTo>
                  <a:lnTo>
                    <a:pt x="3820" y="68"/>
                  </a:lnTo>
                  <a:lnTo>
                    <a:pt x="3550" y="34"/>
                  </a:lnTo>
                  <a:lnTo>
                    <a:pt x="3550" y="34"/>
                  </a:lnTo>
                  <a:lnTo>
                    <a:pt x="34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703;p71">
              <a:extLst>
                <a:ext uri="{FF2B5EF4-FFF2-40B4-BE49-F238E27FC236}">
                  <a16:creationId xmlns:a16="http://schemas.microsoft.com/office/drawing/2014/main" xmlns="" id="{8B0ACF9F-B11B-4900-B1CE-E60305842919}"/>
                </a:ext>
              </a:extLst>
            </p:cNvPr>
            <p:cNvSpPr/>
            <p:nvPr/>
          </p:nvSpPr>
          <p:spPr>
            <a:xfrm>
              <a:off x="3267000" y="3023550"/>
              <a:ext cx="351600" cy="60850"/>
            </a:xfrm>
            <a:custGeom>
              <a:avLst/>
              <a:gdLst/>
              <a:ahLst/>
              <a:cxnLst/>
              <a:rect l="l" t="t" r="r" b="b"/>
              <a:pathLst>
                <a:path w="14064" h="2434" extrusionOk="0">
                  <a:moveTo>
                    <a:pt x="1" y="0"/>
                  </a:moveTo>
                  <a:lnTo>
                    <a:pt x="305" y="101"/>
                  </a:lnTo>
                  <a:lnTo>
                    <a:pt x="1082" y="270"/>
                  </a:lnTo>
                  <a:lnTo>
                    <a:pt x="3482" y="811"/>
                  </a:lnTo>
                  <a:lnTo>
                    <a:pt x="5883" y="1352"/>
                  </a:lnTo>
                  <a:lnTo>
                    <a:pt x="6964" y="1589"/>
                  </a:lnTo>
                  <a:lnTo>
                    <a:pt x="8046" y="1792"/>
                  </a:lnTo>
                  <a:lnTo>
                    <a:pt x="9195" y="1961"/>
                  </a:lnTo>
                  <a:lnTo>
                    <a:pt x="10514" y="2164"/>
                  </a:lnTo>
                  <a:lnTo>
                    <a:pt x="11798" y="2299"/>
                  </a:lnTo>
                  <a:lnTo>
                    <a:pt x="12407" y="2366"/>
                  </a:lnTo>
                  <a:lnTo>
                    <a:pt x="12948" y="2400"/>
                  </a:lnTo>
                  <a:lnTo>
                    <a:pt x="13759" y="2434"/>
                  </a:lnTo>
                  <a:lnTo>
                    <a:pt x="14063" y="2434"/>
                  </a:lnTo>
                  <a:lnTo>
                    <a:pt x="13759" y="2366"/>
                  </a:lnTo>
                  <a:lnTo>
                    <a:pt x="12948" y="2265"/>
                  </a:lnTo>
                  <a:lnTo>
                    <a:pt x="11832" y="2096"/>
                  </a:lnTo>
                  <a:lnTo>
                    <a:pt x="10514" y="1927"/>
                  </a:lnTo>
                  <a:lnTo>
                    <a:pt x="9229" y="1690"/>
                  </a:lnTo>
                  <a:lnTo>
                    <a:pt x="8114" y="1454"/>
                  </a:lnTo>
                  <a:lnTo>
                    <a:pt x="7032" y="1251"/>
                  </a:lnTo>
                  <a:lnTo>
                    <a:pt x="3516" y="575"/>
                  </a:lnTo>
                  <a:lnTo>
                    <a:pt x="2232" y="338"/>
                  </a:lnTo>
                  <a:lnTo>
                    <a:pt x="1116" y="169"/>
                  </a:lnTo>
                  <a:lnTo>
                    <a:pt x="305" y="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704;p71">
              <a:extLst>
                <a:ext uri="{FF2B5EF4-FFF2-40B4-BE49-F238E27FC236}">
                  <a16:creationId xmlns:a16="http://schemas.microsoft.com/office/drawing/2014/main" xmlns="" id="{F81878C7-8EDE-46CD-B54B-5C7720931B02}"/>
                </a:ext>
              </a:extLst>
            </p:cNvPr>
            <p:cNvSpPr/>
            <p:nvPr/>
          </p:nvSpPr>
          <p:spPr>
            <a:xfrm>
              <a:off x="3267000" y="3023550"/>
              <a:ext cx="351600" cy="60850"/>
            </a:xfrm>
            <a:custGeom>
              <a:avLst/>
              <a:gdLst/>
              <a:ahLst/>
              <a:cxnLst/>
              <a:rect l="l" t="t" r="r" b="b"/>
              <a:pathLst>
                <a:path w="14064" h="2434" fill="none" extrusionOk="0">
                  <a:moveTo>
                    <a:pt x="14063" y="2434"/>
                  </a:moveTo>
                  <a:lnTo>
                    <a:pt x="14063" y="2434"/>
                  </a:lnTo>
                  <a:lnTo>
                    <a:pt x="13759" y="2434"/>
                  </a:lnTo>
                  <a:lnTo>
                    <a:pt x="13759" y="2434"/>
                  </a:lnTo>
                  <a:lnTo>
                    <a:pt x="12948" y="2400"/>
                  </a:lnTo>
                  <a:lnTo>
                    <a:pt x="12948" y="2400"/>
                  </a:lnTo>
                  <a:lnTo>
                    <a:pt x="12407" y="2366"/>
                  </a:lnTo>
                  <a:lnTo>
                    <a:pt x="11798" y="2299"/>
                  </a:lnTo>
                  <a:lnTo>
                    <a:pt x="10514" y="2164"/>
                  </a:lnTo>
                  <a:lnTo>
                    <a:pt x="10514" y="2164"/>
                  </a:lnTo>
                  <a:lnTo>
                    <a:pt x="9195" y="1961"/>
                  </a:lnTo>
                  <a:lnTo>
                    <a:pt x="8046" y="1792"/>
                  </a:lnTo>
                  <a:lnTo>
                    <a:pt x="8046" y="1792"/>
                  </a:lnTo>
                  <a:lnTo>
                    <a:pt x="6964" y="1589"/>
                  </a:lnTo>
                  <a:lnTo>
                    <a:pt x="6964" y="1589"/>
                  </a:lnTo>
                  <a:lnTo>
                    <a:pt x="5883" y="1352"/>
                  </a:lnTo>
                  <a:lnTo>
                    <a:pt x="3482" y="811"/>
                  </a:lnTo>
                  <a:lnTo>
                    <a:pt x="3482" y="811"/>
                  </a:lnTo>
                  <a:lnTo>
                    <a:pt x="1082" y="270"/>
                  </a:lnTo>
                  <a:lnTo>
                    <a:pt x="1082" y="270"/>
                  </a:lnTo>
                  <a:lnTo>
                    <a:pt x="305" y="101"/>
                  </a:lnTo>
                  <a:lnTo>
                    <a:pt x="305" y="101"/>
                  </a:lnTo>
                  <a:lnTo>
                    <a:pt x="1" y="0"/>
                  </a:lnTo>
                  <a:lnTo>
                    <a:pt x="1" y="0"/>
                  </a:lnTo>
                  <a:lnTo>
                    <a:pt x="305" y="34"/>
                  </a:lnTo>
                  <a:lnTo>
                    <a:pt x="305" y="34"/>
                  </a:lnTo>
                  <a:lnTo>
                    <a:pt x="1116" y="169"/>
                  </a:lnTo>
                  <a:lnTo>
                    <a:pt x="1116" y="169"/>
                  </a:lnTo>
                  <a:lnTo>
                    <a:pt x="2232" y="338"/>
                  </a:lnTo>
                  <a:lnTo>
                    <a:pt x="3516" y="575"/>
                  </a:lnTo>
                  <a:lnTo>
                    <a:pt x="3516" y="575"/>
                  </a:lnTo>
                  <a:lnTo>
                    <a:pt x="7032" y="1251"/>
                  </a:lnTo>
                  <a:lnTo>
                    <a:pt x="7032" y="1251"/>
                  </a:lnTo>
                  <a:lnTo>
                    <a:pt x="8114" y="1454"/>
                  </a:lnTo>
                  <a:lnTo>
                    <a:pt x="8114" y="1454"/>
                  </a:lnTo>
                  <a:lnTo>
                    <a:pt x="9229" y="1690"/>
                  </a:lnTo>
                  <a:lnTo>
                    <a:pt x="10514" y="1927"/>
                  </a:lnTo>
                  <a:lnTo>
                    <a:pt x="10514" y="1927"/>
                  </a:lnTo>
                  <a:lnTo>
                    <a:pt x="11832" y="2096"/>
                  </a:lnTo>
                  <a:lnTo>
                    <a:pt x="12948" y="2265"/>
                  </a:lnTo>
                  <a:lnTo>
                    <a:pt x="12948" y="2265"/>
                  </a:lnTo>
                  <a:lnTo>
                    <a:pt x="13759" y="2366"/>
                  </a:lnTo>
                  <a:lnTo>
                    <a:pt x="13759" y="2366"/>
                  </a:lnTo>
                  <a:lnTo>
                    <a:pt x="14063" y="24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705;p71">
              <a:extLst>
                <a:ext uri="{FF2B5EF4-FFF2-40B4-BE49-F238E27FC236}">
                  <a16:creationId xmlns:a16="http://schemas.microsoft.com/office/drawing/2014/main" xmlns="" id="{6EDDC752-4841-40B3-9613-F4EF8457D6A4}"/>
                </a:ext>
              </a:extLst>
            </p:cNvPr>
            <p:cNvSpPr/>
            <p:nvPr/>
          </p:nvSpPr>
          <p:spPr>
            <a:xfrm>
              <a:off x="3725900" y="3042975"/>
              <a:ext cx="120875" cy="65100"/>
            </a:xfrm>
            <a:custGeom>
              <a:avLst/>
              <a:gdLst/>
              <a:ahLst/>
              <a:cxnLst/>
              <a:rect l="l" t="t" r="r" b="b"/>
              <a:pathLst>
                <a:path w="4835" h="2604" extrusionOk="0">
                  <a:moveTo>
                    <a:pt x="4835" y="1"/>
                  </a:moveTo>
                  <a:lnTo>
                    <a:pt x="4733" y="102"/>
                  </a:lnTo>
                  <a:lnTo>
                    <a:pt x="4564" y="372"/>
                  </a:lnTo>
                  <a:lnTo>
                    <a:pt x="4294" y="744"/>
                  </a:lnTo>
                  <a:lnTo>
                    <a:pt x="3888" y="1116"/>
                  </a:lnTo>
                  <a:lnTo>
                    <a:pt x="3482" y="1420"/>
                  </a:lnTo>
                  <a:lnTo>
                    <a:pt x="3110" y="1623"/>
                  </a:lnTo>
                  <a:lnTo>
                    <a:pt x="2705" y="1826"/>
                  </a:lnTo>
                  <a:lnTo>
                    <a:pt x="2603" y="1860"/>
                  </a:lnTo>
                  <a:lnTo>
                    <a:pt x="2299" y="1995"/>
                  </a:lnTo>
                  <a:lnTo>
                    <a:pt x="1894" y="2130"/>
                  </a:lnTo>
                  <a:lnTo>
                    <a:pt x="1386" y="2299"/>
                  </a:lnTo>
                  <a:lnTo>
                    <a:pt x="879" y="2401"/>
                  </a:lnTo>
                  <a:lnTo>
                    <a:pt x="440" y="2468"/>
                  </a:lnTo>
                  <a:lnTo>
                    <a:pt x="136" y="2502"/>
                  </a:lnTo>
                  <a:lnTo>
                    <a:pt x="0" y="2536"/>
                  </a:lnTo>
                  <a:lnTo>
                    <a:pt x="136" y="2570"/>
                  </a:lnTo>
                  <a:lnTo>
                    <a:pt x="474" y="2603"/>
                  </a:lnTo>
                  <a:lnTo>
                    <a:pt x="913" y="2603"/>
                  </a:lnTo>
                  <a:lnTo>
                    <a:pt x="1454" y="2536"/>
                  </a:lnTo>
                  <a:lnTo>
                    <a:pt x="1961" y="2434"/>
                  </a:lnTo>
                  <a:lnTo>
                    <a:pt x="2401" y="2299"/>
                  </a:lnTo>
                  <a:lnTo>
                    <a:pt x="2705" y="2164"/>
                  </a:lnTo>
                  <a:lnTo>
                    <a:pt x="2840" y="2130"/>
                  </a:lnTo>
                  <a:lnTo>
                    <a:pt x="3246" y="1894"/>
                  </a:lnTo>
                  <a:lnTo>
                    <a:pt x="3618" y="1657"/>
                  </a:lnTo>
                  <a:lnTo>
                    <a:pt x="4057" y="1285"/>
                  </a:lnTo>
                  <a:lnTo>
                    <a:pt x="4395" y="879"/>
                  </a:lnTo>
                  <a:lnTo>
                    <a:pt x="4564" y="643"/>
                  </a:lnTo>
                  <a:lnTo>
                    <a:pt x="4665" y="440"/>
                  </a:lnTo>
                  <a:lnTo>
                    <a:pt x="4801" y="136"/>
                  </a:lnTo>
                  <a:lnTo>
                    <a:pt x="4835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706;p71">
              <a:extLst>
                <a:ext uri="{FF2B5EF4-FFF2-40B4-BE49-F238E27FC236}">
                  <a16:creationId xmlns:a16="http://schemas.microsoft.com/office/drawing/2014/main" xmlns="" id="{D589BAAA-214E-4BD1-9DA9-8E3798B137E4}"/>
                </a:ext>
              </a:extLst>
            </p:cNvPr>
            <p:cNvSpPr/>
            <p:nvPr/>
          </p:nvSpPr>
          <p:spPr>
            <a:xfrm>
              <a:off x="3725900" y="3042975"/>
              <a:ext cx="120875" cy="65100"/>
            </a:xfrm>
            <a:custGeom>
              <a:avLst/>
              <a:gdLst/>
              <a:ahLst/>
              <a:cxnLst/>
              <a:rect l="l" t="t" r="r" b="b"/>
              <a:pathLst>
                <a:path w="4835" h="2604" fill="none" extrusionOk="0">
                  <a:moveTo>
                    <a:pt x="4835" y="1"/>
                  </a:moveTo>
                  <a:lnTo>
                    <a:pt x="4835" y="1"/>
                  </a:lnTo>
                  <a:lnTo>
                    <a:pt x="4801" y="136"/>
                  </a:lnTo>
                  <a:lnTo>
                    <a:pt x="4665" y="440"/>
                  </a:lnTo>
                  <a:lnTo>
                    <a:pt x="4665" y="440"/>
                  </a:lnTo>
                  <a:lnTo>
                    <a:pt x="4564" y="643"/>
                  </a:lnTo>
                  <a:lnTo>
                    <a:pt x="4395" y="879"/>
                  </a:lnTo>
                  <a:lnTo>
                    <a:pt x="4057" y="1285"/>
                  </a:lnTo>
                  <a:lnTo>
                    <a:pt x="4057" y="1285"/>
                  </a:lnTo>
                  <a:lnTo>
                    <a:pt x="3618" y="1657"/>
                  </a:lnTo>
                  <a:lnTo>
                    <a:pt x="3246" y="1894"/>
                  </a:lnTo>
                  <a:lnTo>
                    <a:pt x="3246" y="1894"/>
                  </a:lnTo>
                  <a:lnTo>
                    <a:pt x="2840" y="2130"/>
                  </a:lnTo>
                  <a:lnTo>
                    <a:pt x="2840" y="2130"/>
                  </a:lnTo>
                  <a:lnTo>
                    <a:pt x="2705" y="2164"/>
                  </a:lnTo>
                  <a:lnTo>
                    <a:pt x="2705" y="2164"/>
                  </a:lnTo>
                  <a:lnTo>
                    <a:pt x="2401" y="2299"/>
                  </a:lnTo>
                  <a:lnTo>
                    <a:pt x="2401" y="2299"/>
                  </a:lnTo>
                  <a:lnTo>
                    <a:pt x="1961" y="2434"/>
                  </a:lnTo>
                  <a:lnTo>
                    <a:pt x="1454" y="2536"/>
                  </a:lnTo>
                  <a:lnTo>
                    <a:pt x="1454" y="2536"/>
                  </a:lnTo>
                  <a:lnTo>
                    <a:pt x="913" y="2603"/>
                  </a:lnTo>
                  <a:lnTo>
                    <a:pt x="474" y="2603"/>
                  </a:lnTo>
                  <a:lnTo>
                    <a:pt x="136" y="2570"/>
                  </a:lnTo>
                  <a:lnTo>
                    <a:pt x="0" y="2536"/>
                  </a:lnTo>
                  <a:lnTo>
                    <a:pt x="0" y="2536"/>
                  </a:lnTo>
                  <a:lnTo>
                    <a:pt x="136" y="2502"/>
                  </a:lnTo>
                  <a:lnTo>
                    <a:pt x="440" y="2468"/>
                  </a:lnTo>
                  <a:lnTo>
                    <a:pt x="879" y="2401"/>
                  </a:lnTo>
                  <a:lnTo>
                    <a:pt x="1386" y="2299"/>
                  </a:lnTo>
                  <a:lnTo>
                    <a:pt x="1386" y="2299"/>
                  </a:lnTo>
                  <a:lnTo>
                    <a:pt x="1894" y="2130"/>
                  </a:lnTo>
                  <a:lnTo>
                    <a:pt x="2299" y="1995"/>
                  </a:lnTo>
                  <a:lnTo>
                    <a:pt x="2299" y="1995"/>
                  </a:lnTo>
                  <a:lnTo>
                    <a:pt x="2603" y="1860"/>
                  </a:lnTo>
                  <a:lnTo>
                    <a:pt x="2603" y="1860"/>
                  </a:lnTo>
                  <a:lnTo>
                    <a:pt x="2705" y="1826"/>
                  </a:lnTo>
                  <a:lnTo>
                    <a:pt x="2705" y="1826"/>
                  </a:lnTo>
                  <a:lnTo>
                    <a:pt x="3110" y="1623"/>
                  </a:lnTo>
                  <a:lnTo>
                    <a:pt x="3110" y="1623"/>
                  </a:lnTo>
                  <a:lnTo>
                    <a:pt x="3482" y="1420"/>
                  </a:lnTo>
                  <a:lnTo>
                    <a:pt x="3888" y="1116"/>
                  </a:lnTo>
                  <a:lnTo>
                    <a:pt x="3888" y="1116"/>
                  </a:lnTo>
                  <a:lnTo>
                    <a:pt x="4294" y="744"/>
                  </a:lnTo>
                  <a:lnTo>
                    <a:pt x="4564" y="372"/>
                  </a:lnTo>
                  <a:lnTo>
                    <a:pt x="4564" y="372"/>
                  </a:lnTo>
                  <a:lnTo>
                    <a:pt x="4733" y="102"/>
                  </a:lnTo>
                  <a:lnTo>
                    <a:pt x="4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707;p71">
              <a:extLst>
                <a:ext uri="{FF2B5EF4-FFF2-40B4-BE49-F238E27FC236}">
                  <a16:creationId xmlns:a16="http://schemas.microsoft.com/office/drawing/2014/main" xmlns="" id="{DFD9FE3F-CD09-4AA2-BADF-E29572AFD596}"/>
                </a:ext>
              </a:extLst>
            </p:cNvPr>
            <p:cNvSpPr/>
            <p:nvPr/>
          </p:nvSpPr>
          <p:spPr>
            <a:xfrm>
              <a:off x="3742800" y="3040450"/>
              <a:ext cx="109050" cy="125100"/>
            </a:xfrm>
            <a:custGeom>
              <a:avLst/>
              <a:gdLst/>
              <a:ahLst/>
              <a:cxnLst/>
              <a:rect l="l" t="t" r="r" b="b"/>
              <a:pathLst>
                <a:path w="4362" h="5004" extrusionOk="0">
                  <a:moveTo>
                    <a:pt x="4260" y="0"/>
                  </a:moveTo>
                  <a:lnTo>
                    <a:pt x="4260" y="169"/>
                  </a:lnTo>
                  <a:lnTo>
                    <a:pt x="4226" y="575"/>
                  </a:lnTo>
                  <a:lnTo>
                    <a:pt x="4159" y="1183"/>
                  </a:lnTo>
                  <a:lnTo>
                    <a:pt x="4091" y="1488"/>
                  </a:lnTo>
                  <a:lnTo>
                    <a:pt x="3989" y="1826"/>
                  </a:lnTo>
                  <a:lnTo>
                    <a:pt x="3888" y="2130"/>
                  </a:lnTo>
                  <a:lnTo>
                    <a:pt x="3753" y="2434"/>
                  </a:lnTo>
                  <a:lnTo>
                    <a:pt x="3618" y="2704"/>
                  </a:lnTo>
                  <a:lnTo>
                    <a:pt x="3449" y="2907"/>
                  </a:lnTo>
                  <a:lnTo>
                    <a:pt x="3313" y="3076"/>
                  </a:lnTo>
                  <a:lnTo>
                    <a:pt x="3178" y="3212"/>
                  </a:lnTo>
                  <a:lnTo>
                    <a:pt x="3111" y="3279"/>
                  </a:lnTo>
                  <a:lnTo>
                    <a:pt x="3077" y="3313"/>
                  </a:lnTo>
                  <a:lnTo>
                    <a:pt x="2975" y="3414"/>
                  </a:lnTo>
                  <a:lnTo>
                    <a:pt x="2840" y="3550"/>
                  </a:lnTo>
                  <a:lnTo>
                    <a:pt x="2671" y="3685"/>
                  </a:lnTo>
                  <a:lnTo>
                    <a:pt x="2468" y="3854"/>
                  </a:lnTo>
                  <a:lnTo>
                    <a:pt x="2232" y="4023"/>
                  </a:lnTo>
                  <a:lnTo>
                    <a:pt x="1657" y="4327"/>
                  </a:lnTo>
                  <a:lnTo>
                    <a:pt x="1048" y="4564"/>
                  </a:lnTo>
                  <a:lnTo>
                    <a:pt x="541" y="4767"/>
                  </a:lnTo>
                  <a:lnTo>
                    <a:pt x="136" y="4902"/>
                  </a:lnTo>
                  <a:lnTo>
                    <a:pt x="1" y="5003"/>
                  </a:lnTo>
                  <a:lnTo>
                    <a:pt x="170" y="4969"/>
                  </a:lnTo>
                  <a:lnTo>
                    <a:pt x="575" y="4902"/>
                  </a:lnTo>
                  <a:lnTo>
                    <a:pt x="1116" y="4767"/>
                  </a:lnTo>
                  <a:lnTo>
                    <a:pt x="1758" y="4530"/>
                  </a:lnTo>
                  <a:lnTo>
                    <a:pt x="2333" y="4259"/>
                  </a:lnTo>
                  <a:lnTo>
                    <a:pt x="2603" y="4090"/>
                  </a:lnTo>
                  <a:lnTo>
                    <a:pt x="2840" y="3955"/>
                  </a:lnTo>
                  <a:lnTo>
                    <a:pt x="3043" y="3786"/>
                  </a:lnTo>
                  <a:lnTo>
                    <a:pt x="3178" y="3685"/>
                  </a:lnTo>
                  <a:lnTo>
                    <a:pt x="3313" y="3583"/>
                  </a:lnTo>
                  <a:lnTo>
                    <a:pt x="3347" y="3550"/>
                  </a:lnTo>
                  <a:lnTo>
                    <a:pt x="3415" y="3448"/>
                  </a:lnTo>
                  <a:lnTo>
                    <a:pt x="3550" y="3313"/>
                  </a:lnTo>
                  <a:lnTo>
                    <a:pt x="3685" y="3110"/>
                  </a:lnTo>
                  <a:lnTo>
                    <a:pt x="3854" y="2874"/>
                  </a:lnTo>
                  <a:lnTo>
                    <a:pt x="3989" y="2569"/>
                  </a:lnTo>
                  <a:lnTo>
                    <a:pt x="4125" y="2231"/>
                  </a:lnTo>
                  <a:lnTo>
                    <a:pt x="4226" y="1893"/>
                  </a:lnTo>
                  <a:lnTo>
                    <a:pt x="4294" y="1555"/>
                  </a:lnTo>
                  <a:lnTo>
                    <a:pt x="4328" y="1217"/>
                  </a:lnTo>
                  <a:lnTo>
                    <a:pt x="4361" y="575"/>
                  </a:lnTo>
                  <a:lnTo>
                    <a:pt x="4294" y="169"/>
                  </a:lnTo>
                  <a:lnTo>
                    <a:pt x="4260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708;p71">
              <a:extLst>
                <a:ext uri="{FF2B5EF4-FFF2-40B4-BE49-F238E27FC236}">
                  <a16:creationId xmlns:a16="http://schemas.microsoft.com/office/drawing/2014/main" xmlns="" id="{213998AF-15EA-40B1-B128-DA193ED70A4F}"/>
                </a:ext>
              </a:extLst>
            </p:cNvPr>
            <p:cNvSpPr/>
            <p:nvPr/>
          </p:nvSpPr>
          <p:spPr>
            <a:xfrm>
              <a:off x="3622800" y="3040450"/>
              <a:ext cx="172425" cy="66775"/>
            </a:xfrm>
            <a:custGeom>
              <a:avLst/>
              <a:gdLst/>
              <a:ahLst/>
              <a:cxnLst/>
              <a:rect l="l" t="t" r="r" b="b"/>
              <a:pathLst>
                <a:path w="6897" h="2671" extrusionOk="0">
                  <a:moveTo>
                    <a:pt x="4936" y="0"/>
                  </a:moveTo>
                  <a:lnTo>
                    <a:pt x="4733" y="34"/>
                  </a:lnTo>
                  <a:lnTo>
                    <a:pt x="4530" y="34"/>
                  </a:lnTo>
                  <a:lnTo>
                    <a:pt x="3922" y="135"/>
                  </a:lnTo>
                  <a:lnTo>
                    <a:pt x="3110" y="338"/>
                  </a:lnTo>
                  <a:lnTo>
                    <a:pt x="2198" y="609"/>
                  </a:lnTo>
                  <a:lnTo>
                    <a:pt x="1724" y="778"/>
                  </a:lnTo>
                  <a:lnTo>
                    <a:pt x="1285" y="947"/>
                  </a:lnTo>
                  <a:lnTo>
                    <a:pt x="913" y="1149"/>
                  </a:lnTo>
                  <a:lnTo>
                    <a:pt x="541" y="1352"/>
                  </a:lnTo>
                  <a:lnTo>
                    <a:pt x="271" y="1555"/>
                  </a:lnTo>
                  <a:lnTo>
                    <a:pt x="102" y="1758"/>
                  </a:lnTo>
                  <a:lnTo>
                    <a:pt x="0" y="1927"/>
                  </a:lnTo>
                  <a:lnTo>
                    <a:pt x="0" y="1961"/>
                  </a:lnTo>
                  <a:lnTo>
                    <a:pt x="34" y="1927"/>
                  </a:lnTo>
                  <a:lnTo>
                    <a:pt x="136" y="1792"/>
                  </a:lnTo>
                  <a:lnTo>
                    <a:pt x="338" y="1657"/>
                  </a:lnTo>
                  <a:lnTo>
                    <a:pt x="609" y="1454"/>
                  </a:lnTo>
                  <a:lnTo>
                    <a:pt x="947" y="1285"/>
                  </a:lnTo>
                  <a:lnTo>
                    <a:pt x="1352" y="1116"/>
                  </a:lnTo>
                  <a:lnTo>
                    <a:pt x="1792" y="980"/>
                  </a:lnTo>
                  <a:lnTo>
                    <a:pt x="2265" y="845"/>
                  </a:lnTo>
                  <a:lnTo>
                    <a:pt x="3178" y="609"/>
                  </a:lnTo>
                  <a:lnTo>
                    <a:pt x="3989" y="473"/>
                  </a:lnTo>
                  <a:lnTo>
                    <a:pt x="4530" y="372"/>
                  </a:lnTo>
                  <a:lnTo>
                    <a:pt x="4767" y="372"/>
                  </a:lnTo>
                  <a:lnTo>
                    <a:pt x="4936" y="338"/>
                  </a:lnTo>
                  <a:lnTo>
                    <a:pt x="5443" y="304"/>
                  </a:lnTo>
                  <a:lnTo>
                    <a:pt x="5781" y="338"/>
                  </a:lnTo>
                  <a:lnTo>
                    <a:pt x="5950" y="338"/>
                  </a:lnTo>
                  <a:lnTo>
                    <a:pt x="6119" y="406"/>
                  </a:lnTo>
                  <a:lnTo>
                    <a:pt x="6322" y="473"/>
                  </a:lnTo>
                  <a:lnTo>
                    <a:pt x="6457" y="575"/>
                  </a:lnTo>
                  <a:lnTo>
                    <a:pt x="6558" y="710"/>
                  </a:lnTo>
                  <a:lnTo>
                    <a:pt x="6626" y="913"/>
                  </a:lnTo>
                  <a:lnTo>
                    <a:pt x="6660" y="913"/>
                  </a:lnTo>
                  <a:lnTo>
                    <a:pt x="6660" y="1014"/>
                  </a:lnTo>
                  <a:lnTo>
                    <a:pt x="6660" y="1149"/>
                  </a:lnTo>
                  <a:lnTo>
                    <a:pt x="6592" y="1352"/>
                  </a:lnTo>
                  <a:lnTo>
                    <a:pt x="6457" y="1555"/>
                  </a:lnTo>
                  <a:lnTo>
                    <a:pt x="6288" y="1724"/>
                  </a:lnTo>
                  <a:lnTo>
                    <a:pt x="5882" y="2028"/>
                  </a:lnTo>
                  <a:lnTo>
                    <a:pt x="5510" y="2231"/>
                  </a:lnTo>
                  <a:lnTo>
                    <a:pt x="4902" y="2535"/>
                  </a:lnTo>
                  <a:lnTo>
                    <a:pt x="4733" y="2603"/>
                  </a:lnTo>
                  <a:lnTo>
                    <a:pt x="4665" y="2671"/>
                  </a:lnTo>
                  <a:lnTo>
                    <a:pt x="4733" y="2637"/>
                  </a:lnTo>
                  <a:lnTo>
                    <a:pt x="4936" y="2603"/>
                  </a:lnTo>
                  <a:lnTo>
                    <a:pt x="5206" y="2502"/>
                  </a:lnTo>
                  <a:lnTo>
                    <a:pt x="5578" y="2366"/>
                  </a:lnTo>
                  <a:lnTo>
                    <a:pt x="5984" y="2164"/>
                  </a:lnTo>
                  <a:lnTo>
                    <a:pt x="6187" y="2028"/>
                  </a:lnTo>
                  <a:lnTo>
                    <a:pt x="6389" y="1893"/>
                  </a:lnTo>
                  <a:lnTo>
                    <a:pt x="6592" y="1690"/>
                  </a:lnTo>
                  <a:lnTo>
                    <a:pt x="6761" y="1454"/>
                  </a:lnTo>
                  <a:lnTo>
                    <a:pt x="6829" y="1319"/>
                  </a:lnTo>
                  <a:lnTo>
                    <a:pt x="6896" y="1183"/>
                  </a:lnTo>
                  <a:lnTo>
                    <a:pt x="6896" y="1014"/>
                  </a:lnTo>
                  <a:lnTo>
                    <a:pt x="6863" y="845"/>
                  </a:lnTo>
                  <a:lnTo>
                    <a:pt x="6795" y="609"/>
                  </a:lnTo>
                  <a:lnTo>
                    <a:pt x="6727" y="473"/>
                  </a:lnTo>
                  <a:lnTo>
                    <a:pt x="6626" y="372"/>
                  </a:lnTo>
                  <a:lnTo>
                    <a:pt x="6423" y="203"/>
                  </a:lnTo>
                  <a:lnTo>
                    <a:pt x="6220" y="102"/>
                  </a:lnTo>
                  <a:lnTo>
                    <a:pt x="6018" y="68"/>
                  </a:lnTo>
                  <a:lnTo>
                    <a:pt x="5815" y="34"/>
                  </a:lnTo>
                  <a:lnTo>
                    <a:pt x="5443" y="0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709;p71">
              <a:extLst>
                <a:ext uri="{FF2B5EF4-FFF2-40B4-BE49-F238E27FC236}">
                  <a16:creationId xmlns:a16="http://schemas.microsoft.com/office/drawing/2014/main" xmlns="" id="{EF192634-C4CE-4C75-9271-F4D5AEEF4742}"/>
                </a:ext>
              </a:extLst>
            </p:cNvPr>
            <p:cNvSpPr/>
            <p:nvPr/>
          </p:nvSpPr>
          <p:spPr>
            <a:xfrm>
              <a:off x="3622800" y="3040450"/>
              <a:ext cx="172425" cy="66775"/>
            </a:xfrm>
            <a:custGeom>
              <a:avLst/>
              <a:gdLst/>
              <a:ahLst/>
              <a:cxnLst/>
              <a:rect l="l" t="t" r="r" b="b"/>
              <a:pathLst>
                <a:path w="6897" h="2671" fill="none" extrusionOk="0">
                  <a:moveTo>
                    <a:pt x="4665" y="2671"/>
                  </a:moveTo>
                  <a:lnTo>
                    <a:pt x="4665" y="2671"/>
                  </a:lnTo>
                  <a:lnTo>
                    <a:pt x="4733" y="2603"/>
                  </a:lnTo>
                  <a:lnTo>
                    <a:pt x="4902" y="2535"/>
                  </a:lnTo>
                  <a:lnTo>
                    <a:pt x="5510" y="2231"/>
                  </a:lnTo>
                  <a:lnTo>
                    <a:pt x="5510" y="2231"/>
                  </a:lnTo>
                  <a:lnTo>
                    <a:pt x="5882" y="2028"/>
                  </a:lnTo>
                  <a:lnTo>
                    <a:pt x="6288" y="1724"/>
                  </a:lnTo>
                  <a:lnTo>
                    <a:pt x="6288" y="1724"/>
                  </a:lnTo>
                  <a:lnTo>
                    <a:pt x="6457" y="1555"/>
                  </a:lnTo>
                  <a:lnTo>
                    <a:pt x="6592" y="1352"/>
                  </a:lnTo>
                  <a:lnTo>
                    <a:pt x="6660" y="1149"/>
                  </a:lnTo>
                  <a:lnTo>
                    <a:pt x="6660" y="1014"/>
                  </a:lnTo>
                  <a:lnTo>
                    <a:pt x="6660" y="913"/>
                  </a:lnTo>
                  <a:lnTo>
                    <a:pt x="6626" y="913"/>
                  </a:lnTo>
                  <a:lnTo>
                    <a:pt x="6626" y="913"/>
                  </a:lnTo>
                  <a:lnTo>
                    <a:pt x="6558" y="710"/>
                  </a:lnTo>
                  <a:lnTo>
                    <a:pt x="6457" y="575"/>
                  </a:lnTo>
                  <a:lnTo>
                    <a:pt x="6457" y="575"/>
                  </a:lnTo>
                  <a:lnTo>
                    <a:pt x="6322" y="473"/>
                  </a:lnTo>
                  <a:lnTo>
                    <a:pt x="6119" y="406"/>
                  </a:lnTo>
                  <a:lnTo>
                    <a:pt x="6119" y="406"/>
                  </a:lnTo>
                  <a:lnTo>
                    <a:pt x="5950" y="338"/>
                  </a:lnTo>
                  <a:lnTo>
                    <a:pt x="5781" y="338"/>
                  </a:lnTo>
                  <a:lnTo>
                    <a:pt x="5443" y="304"/>
                  </a:lnTo>
                  <a:lnTo>
                    <a:pt x="5443" y="304"/>
                  </a:lnTo>
                  <a:lnTo>
                    <a:pt x="4936" y="338"/>
                  </a:lnTo>
                  <a:lnTo>
                    <a:pt x="4936" y="338"/>
                  </a:lnTo>
                  <a:lnTo>
                    <a:pt x="4767" y="372"/>
                  </a:lnTo>
                  <a:lnTo>
                    <a:pt x="4767" y="372"/>
                  </a:lnTo>
                  <a:lnTo>
                    <a:pt x="4530" y="372"/>
                  </a:lnTo>
                  <a:lnTo>
                    <a:pt x="4530" y="372"/>
                  </a:lnTo>
                  <a:lnTo>
                    <a:pt x="3989" y="473"/>
                  </a:lnTo>
                  <a:lnTo>
                    <a:pt x="3989" y="473"/>
                  </a:lnTo>
                  <a:lnTo>
                    <a:pt x="3178" y="609"/>
                  </a:lnTo>
                  <a:lnTo>
                    <a:pt x="2265" y="845"/>
                  </a:lnTo>
                  <a:lnTo>
                    <a:pt x="2265" y="845"/>
                  </a:lnTo>
                  <a:lnTo>
                    <a:pt x="1792" y="980"/>
                  </a:lnTo>
                  <a:lnTo>
                    <a:pt x="1352" y="1116"/>
                  </a:lnTo>
                  <a:lnTo>
                    <a:pt x="947" y="1285"/>
                  </a:lnTo>
                  <a:lnTo>
                    <a:pt x="609" y="1454"/>
                  </a:lnTo>
                  <a:lnTo>
                    <a:pt x="609" y="1454"/>
                  </a:lnTo>
                  <a:lnTo>
                    <a:pt x="338" y="1657"/>
                  </a:lnTo>
                  <a:lnTo>
                    <a:pt x="136" y="1792"/>
                  </a:lnTo>
                  <a:lnTo>
                    <a:pt x="136" y="1792"/>
                  </a:lnTo>
                  <a:lnTo>
                    <a:pt x="34" y="1927"/>
                  </a:lnTo>
                  <a:lnTo>
                    <a:pt x="0" y="1961"/>
                  </a:lnTo>
                  <a:lnTo>
                    <a:pt x="0" y="1961"/>
                  </a:lnTo>
                  <a:lnTo>
                    <a:pt x="0" y="1927"/>
                  </a:lnTo>
                  <a:lnTo>
                    <a:pt x="102" y="1758"/>
                  </a:lnTo>
                  <a:lnTo>
                    <a:pt x="102" y="1758"/>
                  </a:lnTo>
                  <a:lnTo>
                    <a:pt x="271" y="1555"/>
                  </a:lnTo>
                  <a:lnTo>
                    <a:pt x="541" y="1352"/>
                  </a:lnTo>
                  <a:lnTo>
                    <a:pt x="541" y="1352"/>
                  </a:lnTo>
                  <a:lnTo>
                    <a:pt x="913" y="1149"/>
                  </a:lnTo>
                  <a:lnTo>
                    <a:pt x="1285" y="947"/>
                  </a:lnTo>
                  <a:lnTo>
                    <a:pt x="1724" y="778"/>
                  </a:lnTo>
                  <a:lnTo>
                    <a:pt x="2198" y="609"/>
                  </a:lnTo>
                  <a:lnTo>
                    <a:pt x="2198" y="609"/>
                  </a:lnTo>
                  <a:lnTo>
                    <a:pt x="3110" y="338"/>
                  </a:lnTo>
                  <a:lnTo>
                    <a:pt x="3922" y="135"/>
                  </a:lnTo>
                  <a:lnTo>
                    <a:pt x="3922" y="135"/>
                  </a:lnTo>
                  <a:lnTo>
                    <a:pt x="4530" y="34"/>
                  </a:lnTo>
                  <a:lnTo>
                    <a:pt x="4530" y="34"/>
                  </a:lnTo>
                  <a:lnTo>
                    <a:pt x="4733" y="34"/>
                  </a:lnTo>
                  <a:lnTo>
                    <a:pt x="4733" y="34"/>
                  </a:lnTo>
                  <a:lnTo>
                    <a:pt x="4936" y="0"/>
                  </a:lnTo>
                  <a:lnTo>
                    <a:pt x="4936" y="0"/>
                  </a:lnTo>
                  <a:lnTo>
                    <a:pt x="5443" y="0"/>
                  </a:lnTo>
                  <a:lnTo>
                    <a:pt x="5443" y="0"/>
                  </a:lnTo>
                  <a:lnTo>
                    <a:pt x="5815" y="34"/>
                  </a:lnTo>
                  <a:lnTo>
                    <a:pt x="6018" y="68"/>
                  </a:lnTo>
                  <a:lnTo>
                    <a:pt x="6220" y="102"/>
                  </a:lnTo>
                  <a:lnTo>
                    <a:pt x="6220" y="102"/>
                  </a:lnTo>
                  <a:lnTo>
                    <a:pt x="6423" y="203"/>
                  </a:lnTo>
                  <a:lnTo>
                    <a:pt x="6626" y="372"/>
                  </a:lnTo>
                  <a:lnTo>
                    <a:pt x="6626" y="372"/>
                  </a:lnTo>
                  <a:lnTo>
                    <a:pt x="6727" y="473"/>
                  </a:lnTo>
                  <a:lnTo>
                    <a:pt x="6795" y="609"/>
                  </a:lnTo>
                  <a:lnTo>
                    <a:pt x="6863" y="845"/>
                  </a:lnTo>
                  <a:lnTo>
                    <a:pt x="6863" y="845"/>
                  </a:lnTo>
                  <a:lnTo>
                    <a:pt x="6863" y="845"/>
                  </a:lnTo>
                  <a:lnTo>
                    <a:pt x="6896" y="1014"/>
                  </a:lnTo>
                  <a:lnTo>
                    <a:pt x="6896" y="1183"/>
                  </a:lnTo>
                  <a:lnTo>
                    <a:pt x="6829" y="1319"/>
                  </a:lnTo>
                  <a:lnTo>
                    <a:pt x="6761" y="1454"/>
                  </a:lnTo>
                  <a:lnTo>
                    <a:pt x="6761" y="1454"/>
                  </a:lnTo>
                  <a:lnTo>
                    <a:pt x="6592" y="1690"/>
                  </a:lnTo>
                  <a:lnTo>
                    <a:pt x="6389" y="1893"/>
                  </a:lnTo>
                  <a:lnTo>
                    <a:pt x="6389" y="1893"/>
                  </a:lnTo>
                  <a:lnTo>
                    <a:pt x="6187" y="2028"/>
                  </a:lnTo>
                  <a:lnTo>
                    <a:pt x="5984" y="2164"/>
                  </a:lnTo>
                  <a:lnTo>
                    <a:pt x="5578" y="2366"/>
                  </a:lnTo>
                  <a:lnTo>
                    <a:pt x="5578" y="2366"/>
                  </a:lnTo>
                  <a:lnTo>
                    <a:pt x="5206" y="2502"/>
                  </a:lnTo>
                  <a:lnTo>
                    <a:pt x="4936" y="2603"/>
                  </a:lnTo>
                  <a:lnTo>
                    <a:pt x="4733" y="2637"/>
                  </a:lnTo>
                  <a:lnTo>
                    <a:pt x="4665" y="26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710;p71">
              <a:extLst>
                <a:ext uri="{FF2B5EF4-FFF2-40B4-BE49-F238E27FC236}">
                  <a16:creationId xmlns:a16="http://schemas.microsoft.com/office/drawing/2014/main" xmlns="" id="{24EDBAD3-63EF-425E-A5AB-BA4F390B6806}"/>
                </a:ext>
              </a:extLst>
            </p:cNvPr>
            <p:cNvSpPr/>
            <p:nvPr/>
          </p:nvSpPr>
          <p:spPr>
            <a:xfrm>
              <a:off x="3214600" y="2908600"/>
              <a:ext cx="600050" cy="212150"/>
            </a:xfrm>
            <a:custGeom>
              <a:avLst/>
              <a:gdLst/>
              <a:ahLst/>
              <a:cxnLst/>
              <a:rect l="l" t="t" r="r" b="b"/>
              <a:pathLst>
                <a:path w="24002" h="8486" extrusionOk="0">
                  <a:moveTo>
                    <a:pt x="5511" y="1"/>
                  </a:moveTo>
                  <a:lnTo>
                    <a:pt x="5376" y="68"/>
                  </a:lnTo>
                  <a:lnTo>
                    <a:pt x="5308" y="136"/>
                  </a:lnTo>
                  <a:lnTo>
                    <a:pt x="5274" y="237"/>
                  </a:lnTo>
                  <a:lnTo>
                    <a:pt x="5274" y="339"/>
                  </a:lnTo>
                  <a:lnTo>
                    <a:pt x="5342" y="474"/>
                  </a:lnTo>
                  <a:lnTo>
                    <a:pt x="5409" y="609"/>
                  </a:lnTo>
                  <a:lnTo>
                    <a:pt x="5612" y="913"/>
                  </a:lnTo>
                  <a:lnTo>
                    <a:pt x="5849" y="1184"/>
                  </a:lnTo>
                  <a:lnTo>
                    <a:pt x="6086" y="1420"/>
                  </a:lnTo>
                  <a:lnTo>
                    <a:pt x="6322" y="1657"/>
                  </a:lnTo>
                  <a:lnTo>
                    <a:pt x="6322" y="1657"/>
                  </a:lnTo>
                  <a:lnTo>
                    <a:pt x="5612" y="1387"/>
                  </a:lnTo>
                  <a:lnTo>
                    <a:pt x="4835" y="1116"/>
                  </a:lnTo>
                  <a:lnTo>
                    <a:pt x="3922" y="846"/>
                  </a:lnTo>
                  <a:lnTo>
                    <a:pt x="2975" y="542"/>
                  </a:lnTo>
                  <a:lnTo>
                    <a:pt x="2063" y="339"/>
                  </a:lnTo>
                  <a:lnTo>
                    <a:pt x="1623" y="237"/>
                  </a:lnTo>
                  <a:lnTo>
                    <a:pt x="1285" y="203"/>
                  </a:lnTo>
                  <a:lnTo>
                    <a:pt x="947" y="170"/>
                  </a:lnTo>
                  <a:lnTo>
                    <a:pt x="711" y="203"/>
                  </a:lnTo>
                  <a:lnTo>
                    <a:pt x="508" y="271"/>
                  </a:lnTo>
                  <a:lnTo>
                    <a:pt x="373" y="339"/>
                  </a:lnTo>
                  <a:lnTo>
                    <a:pt x="237" y="440"/>
                  </a:lnTo>
                  <a:lnTo>
                    <a:pt x="136" y="542"/>
                  </a:lnTo>
                  <a:lnTo>
                    <a:pt x="34" y="677"/>
                  </a:lnTo>
                  <a:lnTo>
                    <a:pt x="1" y="846"/>
                  </a:lnTo>
                  <a:lnTo>
                    <a:pt x="1" y="1015"/>
                  </a:lnTo>
                  <a:lnTo>
                    <a:pt x="34" y="1184"/>
                  </a:lnTo>
                  <a:lnTo>
                    <a:pt x="102" y="1387"/>
                  </a:lnTo>
                  <a:lnTo>
                    <a:pt x="204" y="1623"/>
                  </a:lnTo>
                  <a:lnTo>
                    <a:pt x="339" y="1860"/>
                  </a:lnTo>
                  <a:lnTo>
                    <a:pt x="508" y="2130"/>
                  </a:lnTo>
                  <a:lnTo>
                    <a:pt x="947" y="2705"/>
                  </a:lnTo>
                  <a:lnTo>
                    <a:pt x="1556" y="3415"/>
                  </a:lnTo>
                  <a:lnTo>
                    <a:pt x="1894" y="3753"/>
                  </a:lnTo>
                  <a:lnTo>
                    <a:pt x="2266" y="4023"/>
                  </a:lnTo>
                  <a:lnTo>
                    <a:pt x="2637" y="4260"/>
                  </a:lnTo>
                  <a:lnTo>
                    <a:pt x="3009" y="4463"/>
                  </a:lnTo>
                  <a:lnTo>
                    <a:pt x="3381" y="4632"/>
                  </a:lnTo>
                  <a:lnTo>
                    <a:pt x="3719" y="4767"/>
                  </a:lnTo>
                  <a:lnTo>
                    <a:pt x="4057" y="4868"/>
                  </a:lnTo>
                  <a:lnTo>
                    <a:pt x="4395" y="4936"/>
                  </a:lnTo>
                  <a:lnTo>
                    <a:pt x="5004" y="5038"/>
                  </a:lnTo>
                  <a:lnTo>
                    <a:pt x="5443" y="5071"/>
                  </a:lnTo>
                  <a:lnTo>
                    <a:pt x="5883" y="5038"/>
                  </a:lnTo>
                  <a:lnTo>
                    <a:pt x="6356" y="5240"/>
                  </a:lnTo>
                  <a:lnTo>
                    <a:pt x="7708" y="5714"/>
                  </a:lnTo>
                  <a:lnTo>
                    <a:pt x="9669" y="6390"/>
                  </a:lnTo>
                  <a:lnTo>
                    <a:pt x="10818" y="6762"/>
                  </a:lnTo>
                  <a:lnTo>
                    <a:pt x="12035" y="7133"/>
                  </a:lnTo>
                  <a:lnTo>
                    <a:pt x="13320" y="7471"/>
                  </a:lnTo>
                  <a:lnTo>
                    <a:pt x="14604" y="7809"/>
                  </a:lnTo>
                  <a:lnTo>
                    <a:pt x="15889" y="8080"/>
                  </a:lnTo>
                  <a:lnTo>
                    <a:pt x="17140" y="8283"/>
                  </a:lnTo>
                  <a:lnTo>
                    <a:pt x="18323" y="8452"/>
                  </a:lnTo>
                  <a:lnTo>
                    <a:pt x="18864" y="8486"/>
                  </a:lnTo>
                  <a:lnTo>
                    <a:pt x="19912" y="8486"/>
                  </a:lnTo>
                  <a:lnTo>
                    <a:pt x="20351" y="8418"/>
                  </a:lnTo>
                  <a:lnTo>
                    <a:pt x="20790" y="8350"/>
                  </a:lnTo>
                  <a:lnTo>
                    <a:pt x="21196" y="8249"/>
                  </a:lnTo>
                  <a:lnTo>
                    <a:pt x="21872" y="8012"/>
                  </a:lnTo>
                  <a:lnTo>
                    <a:pt x="22413" y="7776"/>
                  </a:lnTo>
                  <a:lnTo>
                    <a:pt x="22886" y="7505"/>
                  </a:lnTo>
                  <a:lnTo>
                    <a:pt x="23258" y="7269"/>
                  </a:lnTo>
                  <a:lnTo>
                    <a:pt x="23529" y="6998"/>
                  </a:lnTo>
                  <a:lnTo>
                    <a:pt x="23731" y="6728"/>
                  </a:lnTo>
                  <a:lnTo>
                    <a:pt x="23867" y="6457"/>
                  </a:lnTo>
                  <a:lnTo>
                    <a:pt x="23968" y="6187"/>
                  </a:lnTo>
                  <a:lnTo>
                    <a:pt x="24002" y="5916"/>
                  </a:lnTo>
                  <a:lnTo>
                    <a:pt x="24002" y="5646"/>
                  </a:lnTo>
                  <a:lnTo>
                    <a:pt x="23934" y="5105"/>
                  </a:lnTo>
                  <a:lnTo>
                    <a:pt x="23867" y="4564"/>
                  </a:lnTo>
                  <a:lnTo>
                    <a:pt x="23833" y="4294"/>
                  </a:lnTo>
                  <a:lnTo>
                    <a:pt x="23833" y="4057"/>
                  </a:lnTo>
                  <a:lnTo>
                    <a:pt x="23799" y="3685"/>
                  </a:lnTo>
                  <a:lnTo>
                    <a:pt x="17579" y="3685"/>
                  </a:lnTo>
                  <a:lnTo>
                    <a:pt x="17613" y="3753"/>
                  </a:lnTo>
                  <a:lnTo>
                    <a:pt x="9365" y="3854"/>
                  </a:lnTo>
                  <a:lnTo>
                    <a:pt x="9398" y="3719"/>
                  </a:lnTo>
                  <a:lnTo>
                    <a:pt x="9432" y="3584"/>
                  </a:lnTo>
                  <a:lnTo>
                    <a:pt x="9432" y="3449"/>
                  </a:lnTo>
                  <a:lnTo>
                    <a:pt x="9432" y="3280"/>
                  </a:lnTo>
                  <a:lnTo>
                    <a:pt x="9331" y="2975"/>
                  </a:lnTo>
                  <a:lnTo>
                    <a:pt x="9162" y="2637"/>
                  </a:lnTo>
                  <a:lnTo>
                    <a:pt x="8959" y="2333"/>
                  </a:lnTo>
                  <a:lnTo>
                    <a:pt x="8688" y="1995"/>
                  </a:lnTo>
                  <a:lnTo>
                    <a:pt x="8350" y="1657"/>
                  </a:lnTo>
                  <a:lnTo>
                    <a:pt x="8012" y="1353"/>
                  </a:lnTo>
                  <a:lnTo>
                    <a:pt x="7641" y="1049"/>
                  </a:lnTo>
                  <a:lnTo>
                    <a:pt x="7269" y="778"/>
                  </a:lnTo>
                  <a:lnTo>
                    <a:pt x="6897" y="542"/>
                  </a:lnTo>
                  <a:lnTo>
                    <a:pt x="6559" y="339"/>
                  </a:lnTo>
                  <a:lnTo>
                    <a:pt x="6221" y="170"/>
                  </a:lnTo>
                  <a:lnTo>
                    <a:pt x="5950" y="68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A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711;p71">
              <a:extLst>
                <a:ext uri="{FF2B5EF4-FFF2-40B4-BE49-F238E27FC236}">
                  <a16:creationId xmlns:a16="http://schemas.microsoft.com/office/drawing/2014/main" xmlns="" id="{0B28F967-072F-4231-9C83-77F6278E7EE2}"/>
                </a:ext>
              </a:extLst>
            </p:cNvPr>
            <p:cNvSpPr/>
            <p:nvPr/>
          </p:nvSpPr>
          <p:spPr>
            <a:xfrm>
              <a:off x="3214600" y="2908600"/>
              <a:ext cx="600050" cy="212150"/>
            </a:xfrm>
            <a:custGeom>
              <a:avLst/>
              <a:gdLst/>
              <a:ahLst/>
              <a:cxnLst/>
              <a:rect l="l" t="t" r="r" b="b"/>
              <a:pathLst>
                <a:path w="24002" h="8486" fill="none" extrusionOk="0">
                  <a:moveTo>
                    <a:pt x="23833" y="4057"/>
                  </a:moveTo>
                  <a:lnTo>
                    <a:pt x="23833" y="4057"/>
                  </a:lnTo>
                  <a:lnTo>
                    <a:pt x="23799" y="3685"/>
                  </a:lnTo>
                  <a:lnTo>
                    <a:pt x="17579" y="3685"/>
                  </a:lnTo>
                  <a:lnTo>
                    <a:pt x="17613" y="3753"/>
                  </a:lnTo>
                  <a:lnTo>
                    <a:pt x="9365" y="3854"/>
                  </a:lnTo>
                  <a:lnTo>
                    <a:pt x="9365" y="3854"/>
                  </a:lnTo>
                  <a:lnTo>
                    <a:pt x="9398" y="3719"/>
                  </a:lnTo>
                  <a:lnTo>
                    <a:pt x="9432" y="3584"/>
                  </a:lnTo>
                  <a:lnTo>
                    <a:pt x="9432" y="3449"/>
                  </a:lnTo>
                  <a:lnTo>
                    <a:pt x="9432" y="3280"/>
                  </a:lnTo>
                  <a:lnTo>
                    <a:pt x="9331" y="2975"/>
                  </a:lnTo>
                  <a:lnTo>
                    <a:pt x="9162" y="2637"/>
                  </a:lnTo>
                  <a:lnTo>
                    <a:pt x="8959" y="2333"/>
                  </a:lnTo>
                  <a:lnTo>
                    <a:pt x="8688" y="1995"/>
                  </a:lnTo>
                  <a:lnTo>
                    <a:pt x="8350" y="1657"/>
                  </a:lnTo>
                  <a:lnTo>
                    <a:pt x="8012" y="1353"/>
                  </a:lnTo>
                  <a:lnTo>
                    <a:pt x="7641" y="1049"/>
                  </a:lnTo>
                  <a:lnTo>
                    <a:pt x="7269" y="778"/>
                  </a:lnTo>
                  <a:lnTo>
                    <a:pt x="6897" y="542"/>
                  </a:lnTo>
                  <a:lnTo>
                    <a:pt x="6559" y="339"/>
                  </a:lnTo>
                  <a:lnTo>
                    <a:pt x="6221" y="170"/>
                  </a:lnTo>
                  <a:lnTo>
                    <a:pt x="5950" y="68"/>
                  </a:lnTo>
                  <a:lnTo>
                    <a:pt x="5680" y="1"/>
                  </a:lnTo>
                  <a:lnTo>
                    <a:pt x="5511" y="1"/>
                  </a:lnTo>
                  <a:lnTo>
                    <a:pt x="5511" y="1"/>
                  </a:lnTo>
                  <a:lnTo>
                    <a:pt x="5376" y="68"/>
                  </a:lnTo>
                  <a:lnTo>
                    <a:pt x="5308" y="136"/>
                  </a:lnTo>
                  <a:lnTo>
                    <a:pt x="5274" y="237"/>
                  </a:lnTo>
                  <a:lnTo>
                    <a:pt x="5274" y="339"/>
                  </a:lnTo>
                  <a:lnTo>
                    <a:pt x="5342" y="474"/>
                  </a:lnTo>
                  <a:lnTo>
                    <a:pt x="5409" y="609"/>
                  </a:lnTo>
                  <a:lnTo>
                    <a:pt x="5612" y="913"/>
                  </a:lnTo>
                  <a:lnTo>
                    <a:pt x="5849" y="1184"/>
                  </a:lnTo>
                  <a:lnTo>
                    <a:pt x="6086" y="1420"/>
                  </a:lnTo>
                  <a:lnTo>
                    <a:pt x="6322" y="1657"/>
                  </a:lnTo>
                  <a:lnTo>
                    <a:pt x="6322" y="1657"/>
                  </a:lnTo>
                  <a:lnTo>
                    <a:pt x="5612" y="1387"/>
                  </a:lnTo>
                  <a:lnTo>
                    <a:pt x="4835" y="1116"/>
                  </a:lnTo>
                  <a:lnTo>
                    <a:pt x="3922" y="846"/>
                  </a:lnTo>
                  <a:lnTo>
                    <a:pt x="2975" y="542"/>
                  </a:lnTo>
                  <a:lnTo>
                    <a:pt x="2063" y="339"/>
                  </a:lnTo>
                  <a:lnTo>
                    <a:pt x="1623" y="237"/>
                  </a:lnTo>
                  <a:lnTo>
                    <a:pt x="1285" y="203"/>
                  </a:lnTo>
                  <a:lnTo>
                    <a:pt x="947" y="170"/>
                  </a:lnTo>
                  <a:lnTo>
                    <a:pt x="711" y="203"/>
                  </a:lnTo>
                  <a:lnTo>
                    <a:pt x="711" y="203"/>
                  </a:lnTo>
                  <a:lnTo>
                    <a:pt x="508" y="271"/>
                  </a:lnTo>
                  <a:lnTo>
                    <a:pt x="373" y="339"/>
                  </a:lnTo>
                  <a:lnTo>
                    <a:pt x="237" y="440"/>
                  </a:lnTo>
                  <a:lnTo>
                    <a:pt x="136" y="542"/>
                  </a:lnTo>
                  <a:lnTo>
                    <a:pt x="34" y="677"/>
                  </a:lnTo>
                  <a:lnTo>
                    <a:pt x="1" y="846"/>
                  </a:lnTo>
                  <a:lnTo>
                    <a:pt x="1" y="1015"/>
                  </a:lnTo>
                  <a:lnTo>
                    <a:pt x="34" y="1184"/>
                  </a:lnTo>
                  <a:lnTo>
                    <a:pt x="102" y="1387"/>
                  </a:lnTo>
                  <a:lnTo>
                    <a:pt x="204" y="1623"/>
                  </a:lnTo>
                  <a:lnTo>
                    <a:pt x="339" y="1860"/>
                  </a:lnTo>
                  <a:lnTo>
                    <a:pt x="508" y="2130"/>
                  </a:lnTo>
                  <a:lnTo>
                    <a:pt x="947" y="2705"/>
                  </a:lnTo>
                  <a:lnTo>
                    <a:pt x="1556" y="3415"/>
                  </a:lnTo>
                  <a:lnTo>
                    <a:pt x="1556" y="3415"/>
                  </a:lnTo>
                  <a:lnTo>
                    <a:pt x="1894" y="3753"/>
                  </a:lnTo>
                  <a:lnTo>
                    <a:pt x="2266" y="4023"/>
                  </a:lnTo>
                  <a:lnTo>
                    <a:pt x="2637" y="4260"/>
                  </a:lnTo>
                  <a:lnTo>
                    <a:pt x="3009" y="4463"/>
                  </a:lnTo>
                  <a:lnTo>
                    <a:pt x="3381" y="4632"/>
                  </a:lnTo>
                  <a:lnTo>
                    <a:pt x="3719" y="4767"/>
                  </a:lnTo>
                  <a:lnTo>
                    <a:pt x="4057" y="4868"/>
                  </a:lnTo>
                  <a:lnTo>
                    <a:pt x="4395" y="4936"/>
                  </a:lnTo>
                  <a:lnTo>
                    <a:pt x="5004" y="5038"/>
                  </a:lnTo>
                  <a:lnTo>
                    <a:pt x="5443" y="5071"/>
                  </a:lnTo>
                  <a:lnTo>
                    <a:pt x="5883" y="5038"/>
                  </a:lnTo>
                  <a:lnTo>
                    <a:pt x="5883" y="5038"/>
                  </a:lnTo>
                  <a:lnTo>
                    <a:pt x="6356" y="5240"/>
                  </a:lnTo>
                  <a:lnTo>
                    <a:pt x="7708" y="5714"/>
                  </a:lnTo>
                  <a:lnTo>
                    <a:pt x="9669" y="6390"/>
                  </a:lnTo>
                  <a:lnTo>
                    <a:pt x="10818" y="6762"/>
                  </a:lnTo>
                  <a:lnTo>
                    <a:pt x="12035" y="7133"/>
                  </a:lnTo>
                  <a:lnTo>
                    <a:pt x="13320" y="7471"/>
                  </a:lnTo>
                  <a:lnTo>
                    <a:pt x="14604" y="7809"/>
                  </a:lnTo>
                  <a:lnTo>
                    <a:pt x="15889" y="8080"/>
                  </a:lnTo>
                  <a:lnTo>
                    <a:pt x="17140" y="8283"/>
                  </a:lnTo>
                  <a:lnTo>
                    <a:pt x="18323" y="8452"/>
                  </a:lnTo>
                  <a:lnTo>
                    <a:pt x="18864" y="8486"/>
                  </a:lnTo>
                  <a:lnTo>
                    <a:pt x="19405" y="8486"/>
                  </a:lnTo>
                  <a:lnTo>
                    <a:pt x="19912" y="8486"/>
                  </a:lnTo>
                  <a:lnTo>
                    <a:pt x="20351" y="8418"/>
                  </a:lnTo>
                  <a:lnTo>
                    <a:pt x="20790" y="8350"/>
                  </a:lnTo>
                  <a:lnTo>
                    <a:pt x="21196" y="8249"/>
                  </a:lnTo>
                  <a:lnTo>
                    <a:pt x="21196" y="8249"/>
                  </a:lnTo>
                  <a:lnTo>
                    <a:pt x="21872" y="8012"/>
                  </a:lnTo>
                  <a:lnTo>
                    <a:pt x="22413" y="7776"/>
                  </a:lnTo>
                  <a:lnTo>
                    <a:pt x="22886" y="7505"/>
                  </a:lnTo>
                  <a:lnTo>
                    <a:pt x="23258" y="7269"/>
                  </a:lnTo>
                  <a:lnTo>
                    <a:pt x="23529" y="6998"/>
                  </a:lnTo>
                  <a:lnTo>
                    <a:pt x="23731" y="6728"/>
                  </a:lnTo>
                  <a:lnTo>
                    <a:pt x="23867" y="6457"/>
                  </a:lnTo>
                  <a:lnTo>
                    <a:pt x="23968" y="6187"/>
                  </a:lnTo>
                  <a:lnTo>
                    <a:pt x="24002" y="5916"/>
                  </a:lnTo>
                  <a:lnTo>
                    <a:pt x="24002" y="5646"/>
                  </a:lnTo>
                  <a:lnTo>
                    <a:pt x="23934" y="5105"/>
                  </a:lnTo>
                  <a:lnTo>
                    <a:pt x="23867" y="4564"/>
                  </a:lnTo>
                  <a:lnTo>
                    <a:pt x="23833" y="4294"/>
                  </a:lnTo>
                  <a:lnTo>
                    <a:pt x="23833" y="40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712;p71">
              <a:extLst>
                <a:ext uri="{FF2B5EF4-FFF2-40B4-BE49-F238E27FC236}">
                  <a16:creationId xmlns:a16="http://schemas.microsoft.com/office/drawing/2014/main" xmlns="" id="{60CDBCD4-18A4-4F58-A82E-60FC03FA85B6}"/>
                </a:ext>
              </a:extLst>
            </p:cNvPr>
            <p:cNvSpPr/>
            <p:nvPr/>
          </p:nvSpPr>
          <p:spPr>
            <a:xfrm>
              <a:off x="3252625" y="2993125"/>
              <a:ext cx="875" cy="850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35" y="0"/>
                  </a:moveTo>
                  <a:lnTo>
                    <a:pt x="35" y="0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0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7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713;p71">
              <a:extLst>
                <a:ext uri="{FF2B5EF4-FFF2-40B4-BE49-F238E27FC236}">
                  <a16:creationId xmlns:a16="http://schemas.microsoft.com/office/drawing/2014/main" xmlns="" id="{599BFD81-5434-4201-A7B2-381CBB64519B}"/>
                </a:ext>
              </a:extLst>
            </p:cNvPr>
            <p:cNvSpPr/>
            <p:nvPr/>
          </p:nvSpPr>
          <p:spPr>
            <a:xfrm>
              <a:off x="3253475" y="2993125"/>
              <a:ext cx="25" cy="850"/>
            </a:xfrm>
            <a:custGeom>
              <a:avLst/>
              <a:gdLst/>
              <a:ahLst/>
              <a:cxnLst/>
              <a:rect l="l" t="t" r="r" b="b"/>
              <a:pathLst>
                <a:path w="1" h="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714;p71">
              <a:extLst>
                <a:ext uri="{FF2B5EF4-FFF2-40B4-BE49-F238E27FC236}">
                  <a16:creationId xmlns:a16="http://schemas.microsoft.com/office/drawing/2014/main" xmlns="" id="{B787442A-84B4-4270-BBEC-AD50A39237CC}"/>
                </a:ext>
              </a:extLst>
            </p:cNvPr>
            <p:cNvSpPr/>
            <p:nvPr/>
          </p:nvSpPr>
          <p:spPr>
            <a:xfrm>
              <a:off x="3253475" y="299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715;p71">
              <a:extLst>
                <a:ext uri="{FF2B5EF4-FFF2-40B4-BE49-F238E27FC236}">
                  <a16:creationId xmlns:a16="http://schemas.microsoft.com/office/drawing/2014/main" xmlns="" id="{20B065FC-3C12-4E9C-A98E-91CD1E136E7D}"/>
                </a:ext>
              </a:extLst>
            </p:cNvPr>
            <p:cNvSpPr/>
            <p:nvPr/>
          </p:nvSpPr>
          <p:spPr>
            <a:xfrm>
              <a:off x="3252625" y="299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716;p71">
              <a:extLst>
                <a:ext uri="{FF2B5EF4-FFF2-40B4-BE49-F238E27FC236}">
                  <a16:creationId xmlns:a16="http://schemas.microsoft.com/office/drawing/2014/main" xmlns="" id="{0A7FC4F7-2BB4-4F14-A5AD-1D8962410317}"/>
                </a:ext>
              </a:extLst>
            </p:cNvPr>
            <p:cNvSpPr/>
            <p:nvPr/>
          </p:nvSpPr>
          <p:spPr>
            <a:xfrm>
              <a:off x="3807025" y="3045500"/>
              <a:ext cx="7625" cy="33000"/>
            </a:xfrm>
            <a:custGeom>
              <a:avLst/>
              <a:gdLst/>
              <a:ahLst/>
              <a:cxnLst/>
              <a:rect l="l" t="t" r="r" b="b"/>
              <a:pathLst>
                <a:path w="305" h="1320" extrusionOk="0">
                  <a:moveTo>
                    <a:pt x="305" y="1"/>
                  </a:moveTo>
                  <a:lnTo>
                    <a:pt x="305" y="1"/>
                  </a:lnTo>
                  <a:lnTo>
                    <a:pt x="305" y="1"/>
                  </a:lnTo>
                  <a:lnTo>
                    <a:pt x="305" y="339"/>
                  </a:lnTo>
                  <a:lnTo>
                    <a:pt x="271" y="643"/>
                  </a:lnTo>
                  <a:lnTo>
                    <a:pt x="170" y="981"/>
                  </a:lnTo>
                  <a:lnTo>
                    <a:pt x="102" y="1150"/>
                  </a:lnTo>
                  <a:lnTo>
                    <a:pt x="1" y="1319"/>
                  </a:lnTo>
                  <a:lnTo>
                    <a:pt x="1" y="1319"/>
                  </a:lnTo>
                  <a:lnTo>
                    <a:pt x="102" y="1150"/>
                  </a:lnTo>
                  <a:lnTo>
                    <a:pt x="170" y="981"/>
                  </a:lnTo>
                  <a:lnTo>
                    <a:pt x="271" y="643"/>
                  </a:lnTo>
                  <a:lnTo>
                    <a:pt x="305" y="339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A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717;p71">
              <a:extLst>
                <a:ext uri="{FF2B5EF4-FFF2-40B4-BE49-F238E27FC236}">
                  <a16:creationId xmlns:a16="http://schemas.microsoft.com/office/drawing/2014/main" xmlns="" id="{1760969A-FF6F-4DD5-8381-254C536C56B6}"/>
                </a:ext>
              </a:extLst>
            </p:cNvPr>
            <p:cNvSpPr/>
            <p:nvPr/>
          </p:nvSpPr>
          <p:spPr>
            <a:xfrm>
              <a:off x="3807025" y="3045500"/>
              <a:ext cx="7625" cy="33000"/>
            </a:xfrm>
            <a:custGeom>
              <a:avLst/>
              <a:gdLst/>
              <a:ahLst/>
              <a:cxnLst/>
              <a:rect l="l" t="t" r="r" b="b"/>
              <a:pathLst>
                <a:path w="305" h="1320" fill="none" extrusionOk="0">
                  <a:moveTo>
                    <a:pt x="305" y="1"/>
                  </a:moveTo>
                  <a:lnTo>
                    <a:pt x="305" y="1"/>
                  </a:lnTo>
                  <a:lnTo>
                    <a:pt x="305" y="1"/>
                  </a:lnTo>
                  <a:lnTo>
                    <a:pt x="305" y="339"/>
                  </a:lnTo>
                  <a:lnTo>
                    <a:pt x="271" y="643"/>
                  </a:lnTo>
                  <a:lnTo>
                    <a:pt x="170" y="981"/>
                  </a:lnTo>
                  <a:lnTo>
                    <a:pt x="102" y="1150"/>
                  </a:lnTo>
                  <a:lnTo>
                    <a:pt x="1" y="1319"/>
                  </a:lnTo>
                  <a:lnTo>
                    <a:pt x="1" y="1319"/>
                  </a:lnTo>
                  <a:lnTo>
                    <a:pt x="102" y="1150"/>
                  </a:lnTo>
                  <a:lnTo>
                    <a:pt x="170" y="981"/>
                  </a:lnTo>
                  <a:lnTo>
                    <a:pt x="271" y="643"/>
                  </a:lnTo>
                  <a:lnTo>
                    <a:pt x="305" y="339"/>
                  </a:lnTo>
                  <a:lnTo>
                    <a:pt x="3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718;p71">
              <a:extLst>
                <a:ext uri="{FF2B5EF4-FFF2-40B4-BE49-F238E27FC236}">
                  <a16:creationId xmlns:a16="http://schemas.microsoft.com/office/drawing/2014/main" xmlns="" id="{F63724EC-71FB-4B9A-A8F8-B2D2612109BA}"/>
                </a:ext>
              </a:extLst>
            </p:cNvPr>
            <p:cNvSpPr/>
            <p:nvPr/>
          </p:nvSpPr>
          <p:spPr>
            <a:xfrm>
              <a:off x="3813800" y="3037900"/>
              <a:ext cx="850" cy="7625"/>
            </a:xfrm>
            <a:custGeom>
              <a:avLst/>
              <a:gdLst/>
              <a:ahLst/>
              <a:cxnLst/>
              <a:rect l="l" t="t" r="r" b="b"/>
              <a:pathLst>
                <a:path w="34" h="305" extrusionOk="0">
                  <a:moveTo>
                    <a:pt x="0" y="1"/>
                  </a:moveTo>
                  <a:lnTo>
                    <a:pt x="0" y="1"/>
                  </a:lnTo>
                  <a:lnTo>
                    <a:pt x="34" y="305"/>
                  </a:lnTo>
                  <a:lnTo>
                    <a:pt x="34" y="305"/>
                  </a:lnTo>
                  <a:lnTo>
                    <a:pt x="34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719;p71">
              <a:extLst>
                <a:ext uri="{FF2B5EF4-FFF2-40B4-BE49-F238E27FC236}">
                  <a16:creationId xmlns:a16="http://schemas.microsoft.com/office/drawing/2014/main" xmlns="" id="{49C52FC3-8500-4D8F-ACB9-DA670B268DD5}"/>
                </a:ext>
              </a:extLst>
            </p:cNvPr>
            <p:cNvSpPr/>
            <p:nvPr/>
          </p:nvSpPr>
          <p:spPr>
            <a:xfrm>
              <a:off x="3813800" y="3037900"/>
              <a:ext cx="850" cy="7625"/>
            </a:xfrm>
            <a:custGeom>
              <a:avLst/>
              <a:gdLst/>
              <a:ahLst/>
              <a:cxnLst/>
              <a:rect l="l" t="t" r="r" b="b"/>
              <a:pathLst>
                <a:path w="34" h="30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4" y="305"/>
                  </a:lnTo>
                  <a:lnTo>
                    <a:pt x="34" y="305"/>
                  </a:lnTo>
                  <a:lnTo>
                    <a:pt x="34" y="30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720;p71">
              <a:extLst>
                <a:ext uri="{FF2B5EF4-FFF2-40B4-BE49-F238E27FC236}">
                  <a16:creationId xmlns:a16="http://schemas.microsoft.com/office/drawing/2014/main" xmlns="" id="{40A1F09A-E850-4024-9303-D8394E812FB8}"/>
                </a:ext>
              </a:extLst>
            </p:cNvPr>
            <p:cNvSpPr/>
            <p:nvPr/>
          </p:nvSpPr>
          <p:spPr>
            <a:xfrm>
              <a:off x="3806175" y="3078475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1" y="34"/>
                  </a:moveTo>
                  <a:lnTo>
                    <a:pt x="1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4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A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721;p71">
              <a:extLst>
                <a:ext uri="{FF2B5EF4-FFF2-40B4-BE49-F238E27FC236}">
                  <a16:creationId xmlns:a16="http://schemas.microsoft.com/office/drawing/2014/main" xmlns="" id="{B47523A0-2EF5-4426-9B09-6C1F5EDF2841}"/>
                </a:ext>
              </a:extLst>
            </p:cNvPr>
            <p:cNvSpPr/>
            <p:nvPr/>
          </p:nvSpPr>
          <p:spPr>
            <a:xfrm>
              <a:off x="3806175" y="3079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722;p71">
              <a:extLst>
                <a:ext uri="{FF2B5EF4-FFF2-40B4-BE49-F238E27FC236}">
                  <a16:creationId xmlns:a16="http://schemas.microsoft.com/office/drawing/2014/main" xmlns="" id="{8336CD46-FA94-40F2-B8BD-E2F8C4DB21F9}"/>
                </a:ext>
              </a:extLst>
            </p:cNvPr>
            <p:cNvSpPr/>
            <p:nvPr/>
          </p:nvSpPr>
          <p:spPr>
            <a:xfrm>
              <a:off x="3806175" y="307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723;p71">
              <a:extLst>
                <a:ext uri="{FF2B5EF4-FFF2-40B4-BE49-F238E27FC236}">
                  <a16:creationId xmlns:a16="http://schemas.microsoft.com/office/drawing/2014/main" xmlns="" id="{3466BFDC-FA39-45FD-966B-7DD130B84810}"/>
                </a:ext>
              </a:extLst>
            </p:cNvPr>
            <p:cNvSpPr/>
            <p:nvPr/>
          </p:nvSpPr>
          <p:spPr>
            <a:xfrm>
              <a:off x="3806175" y="307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724;p71">
              <a:extLst>
                <a:ext uri="{FF2B5EF4-FFF2-40B4-BE49-F238E27FC236}">
                  <a16:creationId xmlns:a16="http://schemas.microsoft.com/office/drawing/2014/main" xmlns="" id="{FDFA59FB-DA1A-4DA9-A566-6BF62FC5AF00}"/>
                </a:ext>
              </a:extLst>
            </p:cNvPr>
            <p:cNvSpPr/>
            <p:nvPr/>
          </p:nvSpPr>
          <p:spPr>
            <a:xfrm>
              <a:off x="3807025" y="307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725;p71">
              <a:extLst>
                <a:ext uri="{FF2B5EF4-FFF2-40B4-BE49-F238E27FC236}">
                  <a16:creationId xmlns:a16="http://schemas.microsoft.com/office/drawing/2014/main" xmlns="" id="{56135F7B-2FAD-4D6A-8A77-09A47A84FD6E}"/>
                </a:ext>
              </a:extLst>
            </p:cNvPr>
            <p:cNvSpPr/>
            <p:nvPr/>
          </p:nvSpPr>
          <p:spPr>
            <a:xfrm>
              <a:off x="3807025" y="307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726;p71">
              <a:extLst>
                <a:ext uri="{FF2B5EF4-FFF2-40B4-BE49-F238E27FC236}">
                  <a16:creationId xmlns:a16="http://schemas.microsoft.com/office/drawing/2014/main" xmlns="" id="{B956E720-2F00-4ABA-B1D7-AA4BC05A6A48}"/>
                </a:ext>
              </a:extLst>
            </p:cNvPr>
            <p:cNvSpPr/>
            <p:nvPr/>
          </p:nvSpPr>
          <p:spPr>
            <a:xfrm>
              <a:off x="3214600" y="2917900"/>
              <a:ext cx="600050" cy="202850"/>
            </a:xfrm>
            <a:custGeom>
              <a:avLst/>
              <a:gdLst/>
              <a:ahLst/>
              <a:cxnLst/>
              <a:rect l="l" t="t" r="r" b="b"/>
              <a:pathLst>
                <a:path w="24002" h="8114" extrusionOk="0">
                  <a:moveTo>
                    <a:pt x="305" y="1"/>
                  </a:moveTo>
                  <a:lnTo>
                    <a:pt x="204" y="102"/>
                  </a:lnTo>
                  <a:lnTo>
                    <a:pt x="136" y="203"/>
                  </a:lnTo>
                  <a:lnTo>
                    <a:pt x="68" y="305"/>
                  </a:lnTo>
                  <a:lnTo>
                    <a:pt x="34" y="406"/>
                  </a:lnTo>
                  <a:lnTo>
                    <a:pt x="1" y="541"/>
                  </a:lnTo>
                  <a:lnTo>
                    <a:pt x="1" y="710"/>
                  </a:lnTo>
                  <a:lnTo>
                    <a:pt x="34" y="879"/>
                  </a:lnTo>
                  <a:lnTo>
                    <a:pt x="102" y="1048"/>
                  </a:lnTo>
                  <a:lnTo>
                    <a:pt x="305" y="1454"/>
                  </a:lnTo>
                  <a:lnTo>
                    <a:pt x="609" y="1894"/>
                  </a:lnTo>
                  <a:lnTo>
                    <a:pt x="1015" y="2434"/>
                  </a:lnTo>
                  <a:lnTo>
                    <a:pt x="1522" y="3009"/>
                  </a:lnTo>
                  <a:lnTo>
                    <a:pt x="1556" y="3009"/>
                  </a:lnTo>
                  <a:lnTo>
                    <a:pt x="1556" y="3043"/>
                  </a:lnTo>
                  <a:lnTo>
                    <a:pt x="1826" y="3280"/>
                  </a:lnTo>
                  <a:lnTo>
                    <a:pt x="2097" y="3516"/>
                  </a:lnTo>
                  <a:lnTo>
                    <a:pt x="2401" y="3719"/>
                  </a:lnTo>
                  <a:lnTo>
                    <a:pt x="2671" y="3922"/>
                  </a:lnTo>
                  <a:lnTo>
                    <a:pt x="3246" y="4192"/>
                  </a:lnTo>
                  <a:lnTo>
                    <a:pt x="3787" y="4429"/>
                  </a:lnTo>
                  <a:lnTo>
                    <a:pt x="4328" y="4564"/>
                  </a:lnTo>
                  <a:lnTo>
                    <a:pt x="4801" y="4632"/>
                  </a:lnTo>
                  <a:lnTo>
                    <a:pt x="5207" y="4666"/>
                  </a:lnTo>
                  <a:lnTo>
                    <a:pt x="5511" y="4699"/>
                  </a:lnTo>
                  <a:lnTo>
                    <a:pt x="5883" y="4666"/>
                  </a:lnTo>
                  <a:lnTo>
                    <a:pt x="7302" y="5206"/>
                  </a:lnTo>
                  <a:lnTo>
                    <a:pt x="8891" y="5747"/>
                  </a:lnTo>
                  <a:lnTo>
                    <a:pt x="10818" y="6390"/>
                  </a:lnTo>
                  <a:lnTo>
                    <a:pt x="11900" y="6728"/>
                  </a:lnTo>
                  <a:lnTo>
                    <a:pt x="13015" y="7032"/>
                  </a:lnTo>
                  <a:lnTo>
                    <a:pt x="14131" y="7302"/>
                  </a:lnTo>
                  <a:lnTo>
                    <a:pt x="15247" y="7573"/>
                  </a:lnTo>
                  <a:lnTo>
                    <a:pt x="16362" y="7809"/>
                  </a:lnTo>
                  <a:lnTo>
                    <a:pt x="17444" y="7978"/>
                  </a:lnTo>
                  <a:lnTo>
                    <a:pt x="18458" y="8080"/>
                  </a:lnTo>
                  <a:lnTo>
                    <a:pt x="19405" y="8114"/>
                  </a:lnTo>
                  <a:lnTo>
                    <a:pt x="19912" y="8114"/>
                  </a:lnTo>
                  <a:lnTo>
                    <a:pt x="20351" y="8046"/>
                  </a:lnTo>
                  <a:lnTo>
                    <a:pt x="20790" y="7978"/>
                  </a:lnTo>
                  <a:lnTo>
                    <a:pt x="21196" y="7877"/>
                  </a:lnTo>
                  <a:lnTo>
                    <a:pt x="21669" y="7708"/>
                  </a:lnTo>
                  <a:lnTo>
                    <a:pt x="22109" y="7539"/>
                  </a:lnTo>
                  <a:lnTo>
                    <a:pt x="22481" y="7370"/>
                  </a:lnTo>
                  <a:lnTo>
                    <a:pt x="22819" y="7201"/>
                  </a:lnTo>
                  <a:lnTo>
                    <a:pt x="23089" y="6998"/>
                  </a:lnTo>
                  <a:lnTo>
                    <a:pt x="23326" y="6829"/>
                  </a:lnTo>
                  <a:lnTo>
                    <a:pt x="23529" y="6626"/>
                  </a:lnTo>
                  <a:lnTo>
                    <a:pt x="23664" y="6457"/>
                  </a:lnTo>
                  <a:lnTo>
                    <a:pt x="23664" y="6423"/>
                  </a:lnTo>
                  <a:lnTo>
                    <a:pt x="23698" y="6423"/>
                  </a:lnTo>
                  <a:lnTo>
                    <a:pt x="23799" y="6254"/>
                  </a:lnTo>
                  <a:lnTo>
                    <a:pt x="23867" y="6085"/>
                  </a:lnTo>
                  <a:lnTo>
                    <a:pt x="23968" y="5747"/>
                  </a:lnTo>
                  <a:lnTo>
                    <a:pt x="24002" y="5443"/>
                  </a:lnTo>
                  <a:lnTo>
                    <a:pt x="24002" y="5105"/>
                  </a:lnTo>
                  <a:lnTo>
                    <a:pt x="23968" y="4801"/>
                  </a:lnTo>
                  <a:lnTo>
                    <a:pt x="23901" y="4496"/>
                  </a:lnTo>
                  <a:lnTo>
                    <a:pt x="23731" y="4598"/>
                  </a:lnTo>
                  <a:lnTo>
                    <a:pt x="23765" y="4936"/>
                  </a:lnTo>
                  <a:lnTo>
                    <a:pt x="23731" y="5105"/>
                  </a:lnTo>
                  <a:lnTo>
                    <a:pt x="23698" y="5274"/>
                  </a:lnTo>
                  <a:lnTo>
                    <a:pt x="23664" y="5477"/>
                  </a:lnTo>
                  <a:lnTo>
                    <a:pt x="23562" y="5646"/>
                  </a:lnTo>
                  <a:lnTo>
                    <a:pt x="23393" y="5815"/>
                  </a:lnTo>
                  <a:lnTo>
                    <a:pt x="23224" y="5916"/>
                  </a:lnTo>
                  <a:lnTo>
                    <a:pt x="22954" y="5984"/>
                  </a:lnTo>
                  <a:lnTo>
                    <a:pt x="22785" y="6018"/>
                  </a:lnTo>
                  <a:lnTo>
                    <a:pt x="22244" y="6018"/>
                  </a:lnTo>
                  <a:lnTo>
                    <a:pt x="21940" y="5916"/>
                  </a:lnTo>
                  <a:lnTo>
                    <a:pt x="21636" y="5815"/>
                  </a:lnTo>
                  <a:lnTo>
                    <a:pt x="21399" y="5646"/>
                  </a:lnTo>
                  <a:lnTo>
                    <a:pt x="21264" y="5578"/>
                  </a:lnTo>
                  <a:lnTo>
                    <a:pt x="20689" y="5713"/>
                  </a:lnTo>
                  <a:lnTo>
                    <a:pt x="20081" y="5849"/>
                  </a:lnTo>
                  <a:lnTo>
                    <a:pt x="19337" y="5950"/>
                  </a:lnTo>
                  <a:lnTo>
                    <a:pt x="18593" y="6051"/>
                  </a:lnTo>
                  <a:lnTo>
                    <a:pt x="17816" y="6085"/>
                  </a:lnTo>
                  <a:lnTo>
                    <a:pt x="17072" y="6119"/>
                  </a:lnTo>
                  <a:lnTo>
                    <a:pt x="16362" y="6085"/>
                  </a:lnTo>
                  <a:lnTo>
                    <a:pt x="15652" y="6051"/>
                  </a:lnTo>
                  <a:lnTo>
                    <a:pt x="15517" y="6254"/>
                  </a:lnTo>
                  <a:lnTo>
                    <a:pt x="15348" y="6390"/>
                  </a:lnTo>
                  <a:lnTo>
                    <a:pt x="15145" y="6491"/>
                  </a:lnTo>
                  <a:lnTo>
                    <a:pt x="14841" y="6559"/>
                  </a:lnTo>
                  <a:lnTo>
                    <a:pt x="14401" y="6559"/>
                  </a:lnTo>
                  <a:lnTo>
                    <a:pt x="14165" y="6491"/>
                  </a:lnTo>
                  <a:lnTo>
                    <a:pt x="13928" y="6423"/>
                  </a:lnTo>
                  <a:lnTo>
                    <a:pt x="13725" y="6288"/>
                  </a:lnTo>
                  <a:lnTo>
                    <a:pt x="13489" y="6187"/>
                  </a:lnTo>
                  <a:lnTo>
                    <a:pt x="13320" y="6018"/>
                  </a:lnTo>
                  <a:lnTo>
                    <a:pt x="12948" y="5713"/>
                  </a:lnTo>
                  <a:lnTo>
                    <a:pt x="12204" y="5544"/>
                  </a:lnTo>
                  <a:lnTo>
                    <a:pt x="11596" y="5409"/>
                  </a:lnTo>
                  <a:lnTo>
                    <a:pt x="10953" y="5240"/>
                  </a:lnTo>
                  <a:lnTo>
                    <a:pt x="9703" y="4902"/>
                  </a:lnTo>
                  <a:lnTo>
                    <a:pt x="8959" y="4699"/>
                  </a:lnTo>
                  <a:lnTo>
                    <a:pt x="8283" y="4530"/>
                  </a:lnTo>
                  <a:lnTo>
                    <a:pt x="7607" y="4361"/>
                  </a:lnTo>
                  <a:lnTo>
                    <a:pt x="7235" y="4294"/>
                  </a:lnTo>
                  <a:lnTo>
                    <a:pt x="6694" y="4158"/>
                  </a:lnTo>
                  <a:lnTo>
                    <a:pt x="6153" y="3989"/>
                  </a:lnTo>
                  <a:lnTo>
                    <a:pt x="5646" y="3820"/>
                  </a:lnTo>
                  <a:lnTo>
                    <a:pt x="5376" y="3753"/>
                  </a:lnTo>
                  <a:lnTo>
                    <a:pt x="5105" y="3719"/>
                  </a:lnTo>
                  <a:lnTo>
                    <a:pt x="4598" y="3651"/>
                  </a:lnTo>
                  <a:lnTo>
                    <a:pt x="4125" y="3550"/>
                  </a:lnTo>
                  <a:lnTo>
                    <a:pt x="3618" y="3415"/>
                  </a:lnTo>
                  <a:lnTo>
                    <a:pt x="3178" y="3246"/>
                  </a:lnTo>
                  <a:lnTo>
                    <a:pt x="2739" y="3043"/>
                  </a:lnTo>
                  <a:lnTo>
                    <a:pt x="2299" y="2772"/>
                  </a:lnTo>
                  <a:lnTo>
                    <a:pt x="1894" y="2502"/>
                  </a:lnTo>
                  <a:lnTo>
                    <a:pt x="1522" y="2164"/>
                  </a:lnTo>
                  <a:lnTo>
                    <a:pt x="1184" y="1792"/>
                  </a:lnTo>
                  <a:lnTo>
                    <a:pt x="913" y="1386"/>
                  </a:lnTo>
                  <a:lnTo>
                    <a:pt x="711" y="981"/>
                  </a:lnTo>
                  <a:lnTo>
                    <a:pt x="609" y="744"/>
                  </a:lnTo>
                  <a:lnTo>
                    <a:pt x="542" y="508"/>
                  </a:lnTo>
                  <a:lnTo>
                    <a:pt x="508" y="440"/>
                  </a:lnTo>
                  <a:lnTo>
                    <a:pt x="373" y="20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A8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727;p71">
              <a:extLst>
                <a:ext uri="{FF2B5EF4-FFF2-40B4-BE49-F238E27FC236}">
                  <a16:creationId xmlns:a16="http://schemas.microsoft.com/office/drawing/2014/main" xmlns="" id="{3BEDE618-10FA-4483-A41E-309B2709634A}"/>
                </a:ext>
              </a:extLst>
            </p:cNvPr>
            <p:cNvSpPr/>
            <p:nvPr/>
          </p:nvSpPr>
          <p:spPr>
            <a:xfrm>
              <a:off x="3749550" y="3056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728;p71">
              <a:extLst>
                <a:ext uri="{FF2B5EF4-FFF2-40B4-BE49-F238E27FC236}">
                  <a16:creationId xmlns:a16="http://schemas.microsoft.com/office/drawing/2014/main" xmlns="" id="{FA543B8B-1BF8-4BF7-88AC-AF19B8A92217}"/>
                </a:ext>
              </a:extLst>
            </p:cNvPr>
            <p:cNvSpPr/>
            <p:nvPr/>
          </p:nvSpPr>
          <p:spPr>
            <a:xfrm>
              <a:off x="3214600" y="2917900"/>
              <a:ext cx="600050" cy="202850"/>
            </a:xfrm>
            <a:custGeom>
              <a:avLst/>
              <a:gdLst/>
              <a:ahLst/>
              <a:cxnLst/>
              <a:rect l="l" t="t" r="r" b="b"/>
              <a:pathLst>
                <a:path w="24002" h="8114" fill="none" extrusionOk="0">
                  <a:moveTo>
                    <a:pt x="305" y="1"/>
                  </a:moveTo>
                  <a:lnTo>
                    <a:pt x="305" y="1"/>
                  </a:lnTo>
                  <a:lnTo>
                    <a:pt x="204" y="102"/>
                  </a:lnTo>
                  <a:lnTo>
                    <a:pt x="136" y="203"/>
                  </a:lnTo>
                  <a:lnTo>
                    <a:pt x="68" y="305"/>
                  </a:lnTo>
                  <a:lnTo>
                    <a:pt x="34" y="406"/>
                  </a:lnTo>
                  <a:lnTo>
                    <a:pt x="1" y="541"/>
                  </a:lnTo>
                  <a:lnTo>
                    <a:pt x="1" y="710"/>
                  </a:lnTo>
                  <a:lnTo>
                    <a:pt x="34" y="879"/>
                  </a:lnTo>
                  <a:lnTo>
                    <a:pt x="102" y="1048"/>
                  </a:lnTo>
                  <a:lnTo>
                    <a:pt x="305" y="1454"/>
                  </a:lnTo>
                  <a:lnTo>
                    <a:pt x="609" y="1894"/>
                  </a:lnTo>
                  <a:lnTo>
                    <a:pt x="1015" y="2434"/>
                  </a:lnTo>
                  <a:lnTo>
                    <a:pt x="1522" y="3009"/>
                  </a:lnTo>
                  <a:lnTo>
                    <a:pt x="1522" y="3009"/>
                  </a:lnTo>
                  <a:lnTo>
                    <a:pt x="1522" y="3009"/>
                  </a:lnTo>
                  <a:lnTo>
                    <a:pt x="1556" y="3009"/>
                  </a:lnTo>
                  <a:lnTo>
                    <a:pt x="1556" y="3009"/>
                  </a:lnTo>
                  <a:lnTo>
                    <a:pt x="1556" y="3009"/>
                  </a:lnTo>
                  <a:lnTo>
                    <a:pt x="1556" y="3009"/>
                  </a:lnTo>
                  <a:lnTo>
                    <a:pt x="1556" y="3009"/>
                  </a:lnTo>
                  <a:lnTo>
                    <a:pt x="1556" y="3009"/>
                  </a:lnTo>
                  <a:lnTo>
                    <a:pt x="1556" y="3043"/>
                  </a:lnTo>
                  <a:lnTo>
                    <a:pt x="1556" y="3043"/>
                  </a:lnTo>
                  <a:lnTo>
                    <a:pt x="1556" y="3043"/>
                  </a:lnTo>
                  <a:lnTo>
                    <a:pt x="1826" y="3280"/>
                  </a:lnTo>
                  <a:lnTo>
                    <a:pt x="2097" y="3516"/>
                  </a:lnTo>
                  <a:lnTo>
                    <a:pt x="2401" y="3719"/>
                  </a:lnTo>
                  <a:lnTo>
                    <a:pt x="2671" y="3922"/>
                  </a:lnTo>
                  <a:lnTo>
                    <a:pt x="3246" y="4192"/>
                  </a:lnTo>
                  <a:lnTo>
                    <a:pt x="3787" y="4429"/>
                  </a:lnTo>
                  <a:lnTo>
                    <a:pt x="4328" y="4564"/>
                  </a:lnTo>
                  <a:lnTo>
                    <a:pt x="4801" y="4632"/>
                  </a:lnTo>
                  <a:lnTo>
                    <a:pt x="5207" y="4666"/>
                  </a:lnTo>
                  <a:lnTo>
                    <a:pt x="5511" y="4699"/>
                  </a:lnTo>
                  <a:lnTo>
                    <a:pt x="5511" y="4699"/>
                  </a:lnTo>
                  <a:lnTo>
                    <a:pt x="5883" y="4666"/>
                  </a:lnTo>
                  <a:lnTo>
                    <a:pt x="5883" y="4666"/>
                  </a:lnTo>
                  <a:lnTo>
                    <a:pt x="7302" y="5206"/>
                  </a:lnTo>
                  <a:lnTo>
                    <a:pt x="8891" y="5747"/>
                  </a:lnTo>
                  <a:lnTo>
                    <a:pt x="10818" y="6390"/>
                  </a:lnTo>
                  <a:lnTo>
                    <a:pt x="11900" y="6728"/>
                  </a:lnTo>
                  <a:lnTo>
                    <a:pt x="13015" y="7032"/>
                  </a:lnTo>
                  <a:lnTo>
                    <a:pt x="14131" y="7302"/>
                  </a:lnTo>
                  <a:lnTo>
                    <a:pt x="15247" y="7573"/>
                  </a:lnTo>
                  <a:lnTo>
                    <a:pt x="16362" y="7809"/>
                  </a:lnTo>
                  <a:lnTo>
                    <a:pt x="17444" y="7978"/>
                  </a:lnTo>
                  <a:lnTo>
                    <a:pt x="18458" y="8080"/>
                  </a:lnTo>
                  <a:lnTo>
                    <a:pt x="19405" y="8114"/>
                  </a:lnTo>
                  <a:lnTo>
                    <a:pt x="19405" y="8114"/>
                  </a:lnTo>
                  <a:lnTo>
                    <a:pt x="19912" y="8114"/>
                  </a:lnTo>
                  <a:lnTo>
                    <a:pt x="20351" y="8046"/>
                  </a:lnTo>
                  <a:lnTo>
                    <a:pt x="20790" y="7978"/>
                  </a:lnTo>
                  <a:lnTo>
                    <a:pt x="21196" y="7877"/>
                  </a:lnTo>
                  <a:lnTo>
                    <a:pt x="21196" y="7877"/>
                  </a:lnTo>
                  <a:lnTo>
                    <a:pt x="21669" y="7708"/>
                  </a:lnTo>
                  <a:lnTo>
                    <a:pt x="22109" y="7539"/>
                  </a:lnTo>
                  <a:lnTo>
                    <a:pt x="22481" y="7370"/>
                  </a:lnTo>
                  <a:lnTo>
                    <a:pt x="22819" y="7201"/>
                  </a:lnTo>
                  <a:lnTo>
                    <a:pt x="23089" y="6998"/>
                  </a:lnTo>
                  <a:lnTo>
                    <a:pt x="23326" y="6829"/>
                  </a:lnTo>
                  <a:lnTo>
                    <a:pt x="23529" y="6626"/>
                  </a:lnTo>
                  <a:lnTo>
                    <a:pt x="23664" y="6457"/>
                  </a:lnTo>
                  <a:lnTo>
                    <a:pt x="23664" y="6457"/>
                  </a:lnTo>
                  <a:lnTo>
                    <a:pt x="23664" y="6457"/>
                  </a:lnTo>
                  <a:lnTo>
                    <a:pt x="23664" y="6457"/>
                  </a:lnTo>
                  <a:lnTo>
                    <a:pt x="23664" y="6423"/>
                  </a:lnTo>
                  <a:lnTo>
                    <a:pt x="23664" y="6423"/>
                  </a:lnTo>
                  <a:lnTo>
                    <a:pt x="23664" y="6423"/>
                  </a:lnTo>
                  <a:lnTo>
                    <a:pt x="23664" y="6423"/>
                  </a:lnTo>
                  <a:lnTo>
                    <a:pt x="23664" y="6423"/>
                  </a:lnTo>
                  <a:lnTo>
                    <a:pt x="23664" y="6423"/>
                  </a:lnTo>
                  <a:lnTo>
                    <a:pt x="23664" y="6423"/>
                  </a:lnTo>
                  <a:lnTo>
                    <a:pt x="23664" y="6423"/>
                  </a:lnTo>
                  <a:lnTo>
                    <a:pt x="23698" y="6423"/>
                  </a:lnTo>
                  <a:lnTo>
                    <a:pt x="23698" y="6423"/>
                  </a:lnTo>
                  <a:lnTo>
                    <a:pt x="23698" y="6423"/>
                  </a:lnTo>
                  <a:lnTo>
                    <a:pt x="23698" y="6423"/>
                  </a:lnTo>
                  <a:lnTo>
                    <a:pt x="23698" y="6423"/>
                  </a:lnTo>
                  <a:lnTo>
                    <a:pt x="23698" y="6423"/>
                  </a:lnTo>
                  <a:lnTo>
                    <a:pt x="23698" y="6423"/>
                  </a:lnTo>
                  <a:lnTo>
                    <a:pt x="23698" y="6423"/>
                  </a:lnTo>
                  <a:lnTo>
                    <a:pt x="23698" y="6423"/>
                  </a:lnTo>
                  <a:lnTo>
                    <a:pt x="23698" y="6423"/>
                  </a:lnTo>
                  <a:lnTo>
                    <a:pt x="23799" y="6254"/>
                  </a:lnTo>
                  <a:lnTo>
                    <a:pt x="23867" y="6085"/>
                  </a:lnTo>
                  <a:lnTo>
                    <a:pt x="23968" y="5747"/>
                  </a:lnTo>
                  <a:lnTo>
                    <a:pt x="24002" y="5443"/>
                  </a:lnTo>
                  <a:lnTo>
                    <a:pt x="24002" y="5105"/>
                  </a:lnTo>
                  <a:lnTo>
                    <a:pt x="24002" y="5105"/>
                  </a:lnTo>
                  <a:lnTo>
                    <a:pt x="23968" y="4801"/>
                  </a:lnTo>
                  <a:lnTo>
                    <a:pt x="23968" y="4801"/>
                  </a:lnTo>
                  <a:lnTo>
                    <a:pt x="23901" y="4496"/>
                  </a:lnTo>
                  <a:lnTo>
                    <a:pt x="23901" y="4496"/>
                  </a:lnTo>
                  <a:lnTo>
                    <a:pt x="23731" y="4598"/>
                  </a:lnTo>
                  <a:lnTo>
                    <a:pt x="23731" y="4598"/>
                  </a:lnTo>
                  <a:lnTo>
                    <a:pt x="23765" y="4936"/>
                  </a:lnTo>
                  <a:lnTo>
                    <a:pt x="23731" y="5105"/>
                  </a:lnTo>
                  <a:lnTo>
                    <a:pt x="23698" y="5274"/>
                  </a:lnTo>
                  <a:lnTo>
                    <a:pt x="23698" y="5274"/>
                  </a:lnTo>
                  <a:lnTo>
                    <a:pt x="23664" y="5477"/>
                  </a:lnTo>
                  <a:lnTo>
                    <a:pt x="23562" y="5646"/>
                  </a:lnTo>
                  <a:lnTo>
                    <a:pt x="23393" y="5815"/>
                  </a:lnTo>
                  <a:lnTo>
                    <a:pt x="23224" y="5916"/>
                  </a:lnTo>
                  <a:lnTo>
                    <a:pt x="23224" y="5916"/>
                  </a:lnTo>
                  <a:lnTo>
                    <a:pt x="23224" y="5916"/>
                  </a:lnTo>
                  <a:lnTo>
                    <a:pt x="23224" y="5916"/>
                  </a:lnTo>
                  <a:lnTo>
                    <a:pt x="23224" y="5916"/>
                  </a:lnTo>
                  <a:lnTo>
                    <a:pt x="23224" y="5916"/>
                  </a:lnTo>
                  <a:lnTo>
                    <a:pt x="22954" y="5984"/>
                  </a:lnTo>
                  <a:lnTo>
                    <a:pt x="22954" y="5984"/>
                  </a:lnTo>
                  <a:lnTo>
                    <a:pt x="22785" y="6018"/>
                  </a:lnTo>
                  <a:lnTo>
                    <a:pt x="22582" y="6018"/>
                  </a:lnTo>
                  <a:lnTo>
                    <a:pt x="22582" y="6018"/>
                  </a:lnTo>
                  <a:lnTo>
                    <a:pt x="22548" y="6018"/>
                  </a:lnTo>
                  <a:lnTo>
                    <a:pt x="22548" y="6018"/>
                  </a:lnTo>
                  <a:lnTo>
                    <a:pt x="22244" y="6018"/>
                  </a:lnTo>
                  <a:lnTo>
                    <a:pt x="21940" y="5916"/>
                  </a:lnTo>
                  <a:lnTo>
                    <a:pt x="21940" y="5916"/>
                  </a:lnTo>
                  <a:lnTo>
                    <a:pt x="21636" y="5815"/>
                  </a:lnTo>
                  <a:lnTo>
                    <a:pt x="21636" y="5815"/>
                  </a:lnTo>
                  <a:lnTo>
                    <a:pt x="21399" y="5646"/>
                  </a:lnTo>
                  <a:lnTo>
                    <a:pt x="21399" y="5646"/>
                  </a:lnTo>
                  <a:lnTo>
                    <a:pt x="21264" y="5578"/>
                  </a:lnTo>
                  <a:lnTo>
                    <a:pt x="21264" y="5578"/>
                  </a:lnTo>
                  <a:lnTo>
                    <a:pt x="20689" y="5713"/>
                  </a:lnTo>
                  <a:lnTo>
                    <a:pt x="20081" y="5849"/>
                  </a:lnTo>
                  <a:lnTo>
                    <a:pt x="20081" y="5849"/>
                  </a:lnTo>
                  <a:lnTo>
                    <a:pt x="19337" y="5950"/>
                  </a:lnTo>
                  <a:lnTo>
                    <a:pt x="18593" y="6051"/>
                  </a:lnTo>
                  <a:lnTo>
                    <a:pt x="17816" y="6085"/>
                  </a:lnTo>
                  <a:lnTo>
                    <a:pt x="17072" y="6119"/>
                  </a:lnTo>
                  <a:lnTo>
                    <a:pt x="17072" y="6119"/>
                  </a:lnTo>
                  <a:lnTo>
                    <a:pt x="16362" y="6085"/>
                  </a:lnTo>
                  <a:lnTo>
                    <a:pt x="15652" y="6051"/>
                  </a:lnTo>
                  <a:lnTo>
                    <a:pt x="15652" y="6051"/>
                  </a:lnTo>
                  <a:lnTo>
                    <a:pt x="15517" y="6254"/>
                  </a:lnTo>
                  <a:lnTo>
                    <a:pt x="15348" y="6390"/>
                  </a:lnTo>
                  <a:lnTo>
                    <a:pt x="15145" y="6491"/>
                  </a:lnTo>
                  <a:lnTo>
                    <a:pt x="14841" y="6559"/>
                  </a:lnTo>
                  <a:lnTo>
                    <a:pt x="14841" y="6559"/>
                  </a:lnTo>
                  <a:lnTo>
                    <a:pt x="14841" y="6559"/>
                  </a:lnTo>
                  <a:lnTo>
                    <a:pt x="14841" y="6559"/>
                  </a:lnTo>
                  <a:lnTo>
                    <a:pt x="14841" y="6559"/>
                  </a:lnTo>
                  <a:lnTo>
                    <a:pt x="14841" y="6559"/>
                  </a:lnTo>
                  <a:lnTo>
                    <a:pt x="14841" y="6559"/>
                  </a:lnTo>
                  <a:lnTo>
                    <a:pt x="14841" y="6559"/>
                  </a:lnTo>
                  <a:lnTo>
                    <a:pt x="14807" y="6559"/>
                  </a:lnTo>
                  <a:lnTo>
                    <a:pt x="14807" y="6559"/>
                  </a:lnTo>
                  <a:lnTo>
                    <a:pt x="14807" y="6559"/>
                  </a:lnTo>
                  <a:lnTo>
                    <a:pt x="14807" y="6559"/>
                  </a:lnTo>
                  <a:lnTo>
                    <a:pt x="14807" y="6559"/>
                  </a:lnTo>
                  <a:lnTo>
                    <a:pt x="14807" y="6559"/>
                  </a:lnTo>
                  <a:lnTo>
                    <a:pt x="14807" y="6559"/>
                  </a:lnTo>
                  <a:lnTo>
                    <a:pt x="14672" y="6559"/>
                  </a:lnTo>
                  <a:lnTo>
                    <a:pt x="14672" y="6559"/>
                  </a:lnTo>
                  <a:lnTo>
                    <a:pt x="14672" y="6559"/>
                  </a:lnTo>
                  <a:lnTo>
                    <a:pt x="14672" y="6559"/>
                  </a:lnTo>
                  <a:lnTo>
                    <a:pt x="14672" y="6559"/>
                  </a:lnTo>
                  <a:lnTo>
                    <a:pt x="14672" y="6559"/>
                  </a:lnTo>
                  <a:lnTo>
                    <a:pt x="14672" y="6559"/>
                  </a:lnTo>
                  <a:lnTo>
                    <a:pt x="14672" y="6559"/>
                  </a:lnTo>
                  <a:lnTo>
                    <a:pt x="14401" y="6559"/>
                  </a:lnTo>
                  <a:lnTo>
                    <a:pt x="14165" y="6491"/>
                  </a:lnTo>
                  <a:lnTo>
                    <a:pt x="13928" y="6423"/>
                  </a:lnTo>
                  <a:lnTo>
                    <a:pt x="13725" y="6288"/>
                  </a:lnTo>
                  <a:lnTo>
                    <a:pt x="13489" y="6187"/>
                  </a:lnTo>
                  <a:lnTo>
                    <a:pt x="13320" y="6018"/>
                  </a:lnTo>
                  <a:lnTo>
                    <a:pt x="12948" y="5713"/>
                  </a:lnTo>
                  <a:lnTo>
                    <a:pt x="12948" y="5713"/>
                  </a:lnTo>
                  <a:lnTo>
                    <a:pt x="12204" y="5544"/>
                  </a:lnTo>
                  <a:lnTo>
                    <a:pt x="12204" y="5544"/>
                  </a:lnTo>
                  <a:lnTo>
                    <a:pt x="11596" y="5409"/>
                  </a:lnTo>
                  <a:lnTo>
                    <a:pt x="10953" y="5240"/>
                  </a:lnTo>
                  <a:lnTo>
                    <a:pt x="9703" y="4902"/>
                  </a:lnTo>
                  <a:lnTo>
                    <a:pt x="9703" y="4902"/>
                  </a:lnTo>
                  <a:lnTo>
                    <a:pt x="8959" y="4699"/>
                  </a:lnTo>
                  <a:lnTo>
                    <a:pt x="8959" y="4699"/>
                  </a:lnTo>
                  <a:lnTo>
                    <a:pt x="8283" y="4530"/>
                  </a:lnTo>
                  <a:lnTo>
                    <a:pt x="7607" y="4361"/>
                  </a:lnTo>
                  <a:lnTo>
                    <a:pt x="7607" y="4361"/>
                  </a:lnTo>
                  <a:lnTo>
                    <a:pt x="7235" y="4294"/>
                  </a:lnTo>
                  <a:lnTo>
                    <a:pt x="7235" y="4294"/>
                  </a:lnTo>
                  <a:lnTo>
                    <a:pt x="6694" y="4158"/>
                  </a:lnTo>
                  <a:lnTo>
                    <a:pt x="6153" y="3989"/>
                  </a:lnTo>
                  <a:lnTo>
                    <a:pt x="5646" y="3820"/>
                  </a:lnTo>
                  <a:lnTo>
                    <a:pt x="5376" y="3753"/>
                  </a:lnTo>
                  <a:lnTo>
                    <a:pt x="5105" y="3719"/>
                  </a:lnTo>
                  <a:lnTo>
                    <a:pt x="5105" y="3719"/>
                  </a:lnTo>
                  <a:lnTo>
                    <a:pt x="4598" y="3651"/>
                  </a:lnTo>
                  <a:lnTo>
                    <a:pt x="4125" y="3550"/>
                  </a:lnTo>
                  <a:lnTo>
                    <a:pt x="3618" y="3415"/>
                  </a:lnTo>
                  <a:lnTo>
                    <a:pt x="3178" y="3246"/>
                  </a:lnTo>
                  <a:lnTo>
                    <a:pt x="3178" y="3246"/>
                  </a:lnTo>
                  <a:lnTo>
                    <a:pt x="2739" y="3043"/>
                  </a:lnTo>
                  <a:lnTo>
                    <a:pt x="2299" y="2772"/>
                  </a:lnTo>
                  <a:lnTo>
                    <a:pt x="1894" y="2502"/>
                  </a:lnTo>
                  <a:lnTo>
                    <a:pt x="1522" y="2164"/>
                  </a:lnTo>
                  <a:lnTo>
                    <a:pt x="1184" y="1792"/>
                  </a:lnTo>
                  <a:lnTo>
                    <a:pt x="913" y="1386"/>
                  </a:lnTo>
                  <a:lnTo>
                    <a:pt x="711" y="981"/>
                  </a:lnTo>
                  <a:lnTo>
                    <a:pt x="609" y="744"/>
                  </a:lnTo>
                  <a:lnTo>
                    <a:pt x="542" y="508"/>
                  </a:lnTo>
                  <a:lnTo>
                    <a:pt x="542" y="508"/>
                  </a:lnTo>
                  <a:lnTo>
                    <a:pt x="508" y="440"/>
                  </a:lnTo>
                  <a:lnTo>
                    <a:pt x="508" y="440"/>
                  </a:lnTo>
                  <a:lnTo>
                    <a:pt x="373" y="203"/>
                  </a:lnTo>
                  <a:lnTo>
                    <a:pt x="3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729;p71">
              <a:extLst>
                <a:ext uri="{FF2B5EF4-FFF2-40B4-BE49-F238E27FC236}">
                  <a16:creationId xmlns:a16="http://schemas.microsoft.com/office/drawing/2014/main" xmlns="" id="{54DAAEA6-3415-44E5-9058-B8BBCB09D4B3}"/>
                </a:ext>
              </a:extLst>
            </p:cNvPr>
            <p:cNvSpPr/>
            <p:nvPr/>
          </p:nvSpPr>
          <p:spPr>
            <a:xfrm>
              <a:off x="3343900" y="2904375"/>
              <a:ext cx="108200" cy="114125"/>
            </a:xfrm>
            <a:custGeom>
              <a:avLst/>
              <a:gdLst/>
              <a:ahLst/>
              <a:cxnLst/>
              <a:rect l="l" t="t" r="r" b="b"/>
              <a:pathLst>
                <a:path w="4328" h="4565" extrusionOk="0">
                  <a:moveTo>
                    <a:pt x="575" y="1"/>
                  </a:moveTo>
                  <a:lnTo>
                    <a:pt x="339" y="34"/>
                  </a:lnTo>
                  <a:lnTo>
                    <a:pt x="237" y="68"/>
                  </a:lnTo>
                  <a:lnTo>
                    <a:pt x="102" y="136"/>
                  </a:lnTo>
                  <a:lnTo>
                    <a:pt x="35" y="203"/>
                  </a:lnTo>
                  <a:lnTo>
                    <a:pt x="1" y="271"/>
                  </a:lnTo>
                  <a:lnTo>
                    <a:pt x="1" y="406"/>
                  </a:lnTo>
                  <a:lnTo>
                    <a:pt x="68" y="643"/>
                  </a:lnTo>
                  <a:lnTo>
                    <a:pt x="136" y="812"/>
                  </a:lnTo>
                  <a:lnTo>
                    <a:pt x="373" y="1150"/>
                  </a:lnTo>
                  <a:lnTo>
                    <a:pt x="575" y="1387"/>
                  </a:lnTo>
                  <a:lnTo>
                    <a:pt x="778" y="1589"/>
                  </a:lnTo>
                  <a:lnTo>
                    <a:pt x="947" y="1691"/>
                  </a:lnTo>
                  <a:lnTo>
                    <a:pt x="1083" y="1758"/>
                  </a:lnTo>
                  <a:lnTo>
                    <a:pt x="1150" y="1758"/>
                  </a:lnTo>
                  <a:lnTo>
                    <a:pt x="1015" y="1623"/>
                  </a:lnTo>
                  <a:lnTo>
                    <a:pt x="880" y="1488"/>
                  </a:lnTo>
                  <a:lnTo>
                    <a:pt x="711" y="1285"/>
                  </a:lnTo>
                  <a:lnTo>
                    <a:pt x="508" y="1015"/>
                  </a:lnTo>
                  <a:lnTo>
                    <a:pt x="339" y="711"/>
                  </a:lnTo>
                  <a:lnTo>
                    <a:pt x="271" y="542"/>
                  </a:lnTo>
                  <a:lnTo>
                    <a:pt x="237" y="406"/>
                  </a:lnTo>
                  <a:lnTo>
                    <a:pt x="271" y="372"/>
                  </a:lnTo>
                  <a:lnTo>
                    <a:pt x="271" y="339"/>
                  </a:lnTo>
                  <a:lnTo>
                    <a:pt x="339" y="305"/>
                  </a:lnTo>
                  <a:lnTo>
                    <a:pt x="542" y="305"/>
                  </a:lnTo>
                  <a:lnTo>
                    <a:pt x="711" y="339"/>
                  </a:lnTo>
                  <a:lnTo>
                    <a:pt x="1049" y="508"/>
                  </a:lnTo>
                  <a:lnTo>
                    <a:pt x="1353" y="677"/>
                  </a:lnTo>
                  <a:lnTo>
                    <a:pt x="1623" y="846"/>
                  </a:lnTo>
                  <a:lnTo>
                    <a:pt x="1995" y="1116"/>
                  </a:lnTo>
                  <a:lnTo>
                    <a:pt x="2164" y="1218"/>
                  </a:lnTo>
                  <a:lnTo>
                    <a:pt x="2671" y="1623"/>
                  </a:lnTo>
                  <a:lnTo>
                    <a:pt x="3178" y="2063"/>
                  </a:lnTo>
                  <a:lnTo>
                    <a:pt x="3415" y="2333"/>
                  </a:lnTo>
                  <a:lnTo>
                    <a:pt x="3652" y="2637"/>
                  </a:lnTo>
                  <a:lnTo>
                    <a:pt x="3888" y="2975"/>
                  </a:lnTo>
                  <a:lnTo>
                    <a:pt x="4024" y="3313"/>
                  </a:lnTo>
                  <a:lnTo>
                    <a:pt x="4091" y="3449"/>
                  </a:lnTo>
                  <a:lnTo>
                    <a:pt x="4125" y="3618"/>
                  </a:lnTo>
                  <a:lnTo>
                    <a:pt x="4159" y="3787"/>
                  </a:lnTo>
                  <a:lnTo>
                    <a:pt x="4159" y="3922"/>
                  </a:lnTo>
                  <a:lnTo>
                    <a:pt x="4159" y="4192"/>
                  </a:lnTo>
                  <a:lnTo>
                    <a:pt x="4091" y="4395"/>
                  </a:lnTo>
                  <a:lnTo>
                    <a:pt x="4057" y="4530"/>
                  </a:lnTo>
                  <a:lnTo>
                    <a:pt x="4057" y="4564"/>
                  </a:lnTo>
                  <a:lnTo>
                    <a:pt x="4091" y="4530"/>
                  </a:lnTo>
                  <a:lnTo>
                    <a:pt x="4193" y="4429"/>
                  </a:lnTo>
                  <a:lnTo>
                    <a:pt x="4260" y="4226"/>
                  </a:lnTo>
                  <a:lnTo>
                    <a:pt x="4328" y="3956"/>
                  </a:lnTo>
                  <a:lnTo>
                    <a:pt x="4328" y="3787"/>
                  </a:lnTo>
                  <a:lnTo>
                    <a:pt x="4328" y="3584"/>
                  </a:lnTo>
                  <a:lnTo>
                    <a:pt x="4294" y="3415"/>
                  </a:lnTo>
                  <a:lnTo>
                    <a:pt x="4260" y="3212"/>
                  </a:lnTo>
                  <a:lnTo>
                    <a:pt x="4091" y="2840"/>
                  </a:lnTo>
                  <a:lnTo>
                    <a:pt x="3888" y="2468"/>
                  </a:lnTo>
                  <a:lnTo>
                    <a:pt x="3652" y="2130"/>
                  </a:lnTo>
                  <a:lnTo>
                    <a:pt x="3415" y="1826"/>
                  </a:lnTo>
                  <a:lnTo>
                    <a:pt x="2908" y="1319"/>
                  </a:lnTo>
                  <a:lnTo>
                    <a:pt x="2536" y="1015"/>
                  </a:lnTo>
                  <a:lnTo>
                    <a:pt x="2401" y="880"/>
                  </a:lnTo>
                  <a:lnTo>
                    <a:pt x="2232" y="778"/>
                  </a:lnTo>
                  <a:lnTo>
                    <a:pt x="1826" y="508"/>
                  </a:lnTo>
                  <a:lnTo>
                    <a:pt x="1522" y="339"/>
                  </a:lnTo>
                  <a:lnTo>
                    <a:pt x="1184" y="170"/>
                  </a:lnTo>
                  <a:lnTo>
                    <a:pt x="1015" y="102"/>
                  </a:lnTo>
                  <a:lnTo>
                    <a:pt x="812" y="34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730;p71">
              <a:extLst>
                <a:ext uri="{FF2B5EF4-FFF2-40B4-BE49-F238E27FC236}">
                  <a16:creationId xmlns:a16="http://schemas.microsoft.com/office/drawing/2014/main" xmlns="" id="{CD26653A-BC47-4720-8E5E-EFFA6D13E3DF}"/>
                </a:ext>
              </a:extLst>
            </p:cNvPr>
            <p:cNvSpPr/>
            <p:nvPr/>
          </p:nvSpPr>
          <p:spPr>
            <a:xfrm>
              <a:off x="3343900" y="2904375"/>
              <a:ext cx="108200" cy="114125"/>
            </a:xfrm>
            <a:custGeom>
              <a:avLst/>
              <a:gdLst/>
              <a:ahLst/>
              <a:cxnLst/>
              <a:rect l="l" t="t" r="r" b="b"/>
              <a:pathLst>
                <a:path w="4328" h="4565" fill="none" extrusionOk="0">
                  <a:moveTo>
                    <a:pt x="4328" y="3584"/>
                  </a:moveTo>
                  <a:lnTo>
                    <a:pt x="4328" y="3584"/>
                  </a:lnTo>
                  <a:lnTo>
                    <a:pt x="4294" y="3415"/>
                  </a:lnTo>
                  <a:lnTo>
                    <a:pt x="4260" y="3212"/>
                  </a:lnTo>
                  <a:lnTo>
                    <a:pt x="4260" y="3212"/>
                  </a:lnTo>
                  <a:lnTo>
                    <a:pt x="4091" y="2840"/>
                  </a:lnTo>
                  <a:lnTo>
                    <a:pt x="3888" y="2468"/>
                  </a:lnTo>
                  <a:lnTo>
                    <a:pt x="3888" y="2468"/>
                  </a:lnTo>
                  <a:lnTo>
                    <a:pt x="3652" y="2130"/>
                  </a:lnTo>
                  <a:lnTo>
                    <a:pt x="3415" y="1826"/>
                  </a:lnTo>
                  <a:lnTo>
                    <a:pt x="2908" y="1319"/>
                  </a:lnTo>
                  <a:lnTo>
                    <a:pt x="2908" y="1319"/>
                  </a:lnTo>
                  <a:lnTo>
                    <a:pt x="2536" y="1015"/>
                  </a:lnTo>
                  <a:lnTo>
                    <a:pt x="2401" y="880"/>
                  </a:lnTo>
                  <a:lnTo>
                    <a:pt x="2401" y="880"/>
                  </a:lnTo>
                  <a:lnTo>
                    <a:pt x="2232" y="778"/>
                  </a:lnTo>
                  <a:lnTo>
                    <a:pt x="1826" y="508"/>
                  </a:lnTo>
                  <a:lnTo>
                    <a:pt x="1826" y="508"/>
                  </a:lnTo>
                  <a:lnTo>
                    <a:pt x="1522" y="339"/>
                  </a:lnTo>
                  <a:lnTo>
                    <a:pt x="1184" y="170"/>
                  </a:lnTo>
                  <a:lnTo>
                    <a:pt x="1184" y="170"/>
                  </a:lnTo>
                  <a:lnTo>
                    <a:pt x="1015" y="102"/>
                  </a:lnTo>
                  <a:lnTo>
                    <a:pt x="812" y="34"/>
                  </a:lnTo>
                  <a:lnTo>
                    <a:pt x="812" y="34"/>
                  </a:lnTo>
                  <a:lnTo>
                    <a:pt x="575" y="1"/>
                  </a:lnTo>
                  <a:lnTo>
                    <a:pt x="339" y="34"/>
                  </a:lnTo>
                  <a:lnTo>
                    <a:pt x="339" y="34"/>
                  </a:lnTo>
                  <a:lnTo>
                    <a:pt x="237" y="68"/>
                  </a:lnTo>
                  <a:lnTo>
                    <a:pt x="237" y="68"/>
                  </a:lnTo>
                  <a:lnTo>
                    <a:pt x="102" y="136"/>
                  </a:lnTo>
                  <a:lnTo>
                    <a:pt x="102" y="136"/>
                  </a:lnTo>
                  <a:lnTo>
                    <a:pt x="35" y="203"/>
                  </a:lnTo>
                  <a:lnTo>
                    <a:pt x="1" y="271"/>
                  </a:lnTo>
                  <a:lnTo>
                    <a:pt x="1" y="406"/>
                  </a:lnTo>
                  <a:lnTo>
                    <a:pt x="1" y="406"/>
                  </a:lnTo>
                  <a:lnTo>
                    <a:pt x="68" y="643"/>
                  </a:lnTo>
                  <a:lnTo>
                    <a:pt x="136" y="812"/>
                  </a:lnTo>
                  <a:lnTo>
                    <a:pt x="136" y="812"/>
                  </a:lnTo>
                  <a:lnTo>
                    <a:pt x="373" y="1150"/>
                  </a:lnTo>
                  <a:lnTo>
                    <a:pt x="575" y="1387"/>
                  </a:lnTo>
                  <a:lnTo>
                    <a:pt x="575" y="1387"/>
                  </a:lnTo>
                  <a:lnTo>
                    <a:pt x="778" y="1589"/>
                  </a:lnTo>
                  <a:lnTo>
                    <a:pt x="947" y="1691"/>
                  </a:lnTo>
                  <a:lnTo>
                    <a:pt x="947" y="1691"/>
                  </a:lnTo>
                  <a:lnTo>
                    <a:pt x="1083" y="1758"/>
                  </a:lnTo>
                  <a:lnTo>
                    <a:pt x="1150" y="1758"/>
                  </a:lnTo>
                  <a:lnTo>
                    <a:pt x="1150" y="1758"/>
                  </a:lnTo>
                  <a:lnTo>
                    <a:pt x="1015" y="1623"/>
                  </a:lnTo>
                  <a:lnTo>
                    <a:pt x="1015" y="1623"/>
                  </a:lnTo>
                  <a:lnTo>
                    <a:pt x="880" y="1488"/>
                  </a:lnTo>
                  <a:lnTo>
                    <a:pt x="711" y="1285"/>
                  </a:lnTo>
                  <a:lnTo>
                    <a:pt x="711" y="1285"/>
                  </a:lnTo>
                  <a:lnTo>
                    <a:pt x="508" y="1015"/>
                  </a:lnTo>
                  <a:lnTo>
                    <a:pt x="339" y="711"/>
                  </a:lnTo>
                  <a:lnTo>
                    <a:pt x="339" y="711"/>
                  </a:lnTo>
                  <a:lnTo>
                    <a:pt x="271" y="542"/>
                  </a:lnTo>
                  <a:lnTo>
                    <a:pt x="237" y="406"/>
                  </a:lnTo>
                  <a:lnTo>
                    <a:pt x="237" y="406"/>
                  </a:lnTo>
                  <a:lnTo>
                    <a:pt x="271" y="372"/>
                  </a:lnTo>
                  <a:lnTo>
                    <a:pt x="271" y="339"/>
                  </a:lnTo>
                  <a:lnTo>
                    <a:pt x="271" y="339"/>
                  </a:lnTo>
                  <a:lnTo>
                    <a:pt x="339" y="305"/>
                  </a:lnTo>
                  <a:lnTo>
                    <a:pt x="339" y="305"/>
                  </a:lnTo>
                  <a:lnTo>
                    <a:pt x="406" y="305"/>
                  </a:lnTo>
                  <a:lnTo>
                    <a:pt x="406" y="305"/>
                  </a:lnTo>
                  <a:lnTo>
                    <a:pt x="542" y="305"/>
                  </a:lnTo>
                  <a:lnTo>
                    <a:pt x="711" y="339"/>
                  </a:lnTo>
                  <a:lnTo>
                    <a:pt x="711" y="339"/>
                  </a:lnTo>
                  <a:lnTo>
                    <a:pt x="1049" y="508"/>
                  </a:lnTo>
                  <a:lnTo>
                    <a:pt x="1049" y="508"/>
                  </a:lnTo>
                  <a:lnTo>
                    <a:pt x="1353" y="677"/>
                  </a:lnTo>
                  <a:lnTo>
                    <a:pt x="1623" y="846"/>
                  </a:lnTo>
                  <a:lnTo>
                    <a:pt x="1623" y="846"/>
                  </a:lnTo>
                  <a:lnTo>
                    <a:pt x="1995" y="1116"/>
                  </a:lnTo>
                  <a:lnTo>
                    <a:pt x="2164" y="1218"/>
                  </a:lnTo>
                  <a:lnTo>
                    <a:pt x="2164" y="1218"/>
                  </a:lnTo>
                  <a:lnTo>
                    <a:pt x="2671" y="1623"/>
                  </a:lnTo>
                  <a:lnTo>
                    <a:pt x="2671" y="1623"/>
                  </a:lnTo>
                  <a:lnTo>
                    <a:pt x="3178" y="2063"/>
                  </a:lnTo>
                  <a:lnTo>
                    <a:pt x="3415" y="2333"/>
                  </a:lnTo>
                  <a:lnTo>
                    <a:pt x="3652" y="2637"/>
                  </a:lnTo>
                  <a:lnTo>
                    <a:pt x="3652" y="2637"/>
                  </a:lnTo>
                  <a:lnTo>
                    <a:pt x="3888" y="2975"/>
                  </a:lnTo>
                  <a:lnTo>
                    <a:pt x="4024" y="3313"/>
                  </a:lnTo>
                  <a:lnTo>
                    <a:pt x="4024" y="3313"/>
                  </a:lnTo>
                  <a:lnTo>
                    <a:pt x="4091" y="3449"/>
                  </a:lnTo>
                  <a:lnTo>
                    <a:pt x="4125" y="3618"/>
                  </a:lnTo>
                  <a:lnTo>
                    <a:pt x="4125" y="3618"/>
                  </a:lnTo>
                  <a:lnTo>
                    <a:pt x="4159" y="3787"/>
                  </a:lnTo>
                  <a:lnTo>
                    <a:pt x="4159" y="3787"/>
                  </a:lnTo>
                  <a:lnTo>
                    <a:pt x="4159" y="3922"/>
                  </a:lnTo>
                  <a:lnTo>
                    <a:pt x="4159" y="3922"/>
                  </a:lnTo>
                  <a:lnTo>
                    <a:pt x="4159" y="4192"/>
                  </a:lnTo>
                  <a:lnTo>
                    <a:pt x="4091" y="4395"/>
                  </a:lnTo>
                  <a:lnTo>
                    <a:pt x="4057" y="4530"/>
                  </a:lnTo>
                  <a:lnTo>
                    <a:pt x="4057" y="4564"/>
                  </a:lnTo>
                  <a:lnTo>
                    <a:pt x="4057" y="4564"/>
                  </a:lnTo>
                  <a:lnTo>
                    <a:pt x="4091" y="4530"/>
                  </a:lnTo>
                  <a:lnTo>
                    <a:pt x="4193" y="4429"/>
                  </a:lnTo>
                  <a:lnTo>
                    <a:pt x="4260" y="4226"/>
                  </a:lnTo>
                  <a:lnTo>
                    <a:pt x="4328" y="3956"/>
                  </a:lnTo>
                  <a:lnTo>
                    <a:pt x="4328" y="3956"/>
                  </a:lnTo>
                  <a:lnTo>
                    <a:pt x="4328" y="3787"/>
                  </a:lnTo>
                  <a:lnTo>
                    <a:pt x="4328" y="3787"/>
                  </a:lnTo>
                  <a:lnTo>
                    <a:pt x="4328" y="35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731;p71">
              <a:extLst>
                <a:ext uri="{FF2B5EF4-FFF2-40B4-BE49-F238E27FC236}">
                  <a16:creationId xmlns:a16="http://schemas.microsoft.com/office/drawing/2014/main" xmlns="" id="{30AE81AB-4C80-4FB1-A501-4C4969C9C467}"/>
                </a:ext>
              </a:extLst>
            </p:cNvPr>
            <p:cNvSpPr/>
            <p:nvPr/>
          </p:nvSpPr>
          <p:spPr>
            <a:xfrm>
              <a:off x="3215450" y="2912825"/>
              <a:ext cx="171575" cy="125950"/>
            </a:xfrm>
            <a:custGeom>
              <a:avLst/>
              <a:gdLst/>
              <a:ahLst/>
              <a:cxnLst/>
              <a:rect l="l" t="t" r="r" b="b"/>
              <a:pathLst>
                <a:path w="6863" h="5038" extrusionOk="0">
                  <a:moveTo>
                    <a:pt x="710" y="1"/>
                  </a:moveTo>
                  <a:lnTo>
                    <a:pt x="609" y="34"/>
                  </a:lnTo>
                  <a:lnTo>
                    <a:pt x="541" y="102"/>
                  </a:lnTo>
                  <a:lnTo>
                    <a:pt x="372" y="102"/>
                  </a:lnTo>
                  <a:lnTo>
                    <a:pt x="237" y="136"/>
                  </a:lnTo>
                  <a:lnTo>
                    <a:pt x="136" y="170"/>
                  </a:lnTo>
                  <a:lnTo>
                    <a:pt x="68" y="271"/>
                  </a:lnTo>
                  <a:lnTo>
                    <a:pt x="0" y="373"/>
                  </a:lnTo>
                  <a:lnTo>
                    <a:pt x="0" y="508"/>
                  </a:lnTo>
                  <a:lnTo>
                    <a:pt x="0" y="643"/>
                  </a:lnTo>
                  <a:lnTo>
                    <a:pt x="34" y="778"/>
                  </a:lnTo>
                  <a:lnTo>
                    <a:pt x="136" y="981"/>
                  </a:lnTo>
                  <a:lnTo>
                    <a:pt x="102" y="1082"/>
                  </a:lnTo>
                  <a:lnTo>
                    <a:pt x="136" y="1218"/>
                  </a:lnTo>
                  <a:lnTo>
                    <a:pt x="170" y="1454"/>
                  </a:lnTo>
                  <a:lnTo>
                    <a:pt x="237" y="1691"/>
                  </a:lnTo>
                  <a:lnTo>
                    <a:pt x="372" y="1928"/>
                  </a:lnTo>
                  <a:lnTo>
                    <a:pt x="508" y="2198"/>
                  </a:lnTo>
                  <a:lnTo>
                    <a:pt x="677" y="2401"/>
                  </a:lnTo>
                  <a:lnTo>
                    <a:pt x="846" y="2570"/>
                  </a:lnTo>
                  <a:lnTo>
                    <a:pt x="1184" y="2908"/>
                  </a:lnTo>
                  <a:lnTo>
                    <a:pt x="1488" y="3314"/>
                  </a:lnTo>
                  <a:lnTo>
                    <a:pt x="1927" y="3753"/>
                  </a:lnTo>
                  <a:lnTo>
                    <a:pt x="2434" y="4125"/>
                  </a:lnTo>
                  <a:lnTo>
                    <a:pt x="2671" y="4294"/>
                  </a:lnTo>
                  <a:lnTo>
                    <a:pt x="2908" y="4429"/>
                  </a:lnTo>
                  <a:lnTo>
                    <a:pt x="3280" y="4598"/>
                  </a:lnTo>
                  <a:lnTo>
                    <a:pt x="3415" y="4666"/>
                  </a:lnTo>
                  <a:lnTo>
                    <a:pt x="3584" y="4699"/>
                  </a:lnTo>
                  <a:lnTo>
                    <a:pt x="3956" y="4767"/>
                  </a:lnTo>
                  <a:lnTo>
                    <a:pt x="4497" y="4902"/>
                  </a:lnTo>
                  <a:lnTo>
                    <a:pt x="5139" y="4970"/>
                  </a:lnTo>
                  <a:lnTo>
                    <a:pt x="5781" y="5038"/>
                  </a:lnTo>
                  <a:lnTo>
                    <a:pt x="6322" y="5038"/>
                  </a:lnTo>
                  <a:lnTo>
                    <a:pt x="6728" y="5004"/>
                  </a:lnTo>
                  <a:lnTo>
                    <a:pt x="6829" y="4970"/>
                  </a:lnTo>
                  <a:lnTo>
                    <a:pt x="6863" y="4970"/>
                  </a:lnTo>
                  <a:lnTo>
                    <a:pt x="6728" y="4902"/>
                  </a:lnTo>
                  <a:lnTo>
                    <a:pt x="6322" y="4869"/>
                  </a:lnTo>
                  <a:lnTo>
                    <a:pt x="6085" y="4835"/>
                  </a:lnTo>
                  <a:lnTo>
                    <a:pt x="5781" y="4801"/>
                  </a:lnTo>
                  <a:lnTo>
                    <a:pt x="5173" y="4699"/>
                  </a:lnTo>
                  <a:lnTo>
                    <a:pt x="4564" y="4564"/>
                  </a:lnTo>
                  <a:lnTo>
                    <a:pt x="4057" y="4429"/>
                  </a:lnTo>
                  <a:lnTo>
                    <a:pt x="3685" y="4294"/>
                  </a:lnTo>
                  <a:lnTo>
                    <a:pt x="3550" y="4260"/>
                  </a:lnTo>
                  <a:lnTo>
                    <a:pt x="3415" y="4226"/>
                  </a:lnTo>
                  <a:lnTo>
                    <a:pt x="3077" y="4091"/>
                  </a:lnTo>
                  <a:lnTo>
                    <a:pt x="2874" y="3990"/>
                  </a:lnTo>
                  <a:lnTo>
                    <a:pt x="2603" y="3854"/>
                  </a:lnTo>
                  <a:lnTo>
                    <a:pt x="2096" y="3516"/>
                  </a:lnTo>
                  <a:lnTo>
                    <a:pt x="2029" y="3449"/>
                  </a:lnTo>
                  <a:lnTo>
                    <a:pt x="2434" y="3652"/>
                  </a:lnTo>
                  <a:lnTo>
                    <a:pt x="2941" y="3854"/>
                  </a:lnTo>
                  <a:lnTo>
                    <a:pt x="3449" y="4023"/>
                  </a:lnTo>
                  <a:lnTo>
                    <a:pt x="3888" y="4125"/>
                  </a:lnTo>
                  <a:lnTo>
                    <a:pt x="4226" y="4192"/>
                  </a:lnTo>
                  <a:lnTo>
                    <a:pt x="4327" y="4192"/>
                  </a:lnTo>
                  <a:lnTo>
                    <a:pt x="4361" y="4159"/>
                  </a:lnTo>
                  <a:lnTo>
                    <a:pt x="4260" y="4091"/>
                  </a:lnTo>
                  <a:lnTo>
                    <a:pt x="3956" y="3990"/>
                  </a:lnTo>
                  <a:lnTo>
                    <a:pt x="3516" y="3787"/>
                  </a:lnTo>
                  <a:lnTo>
                    <a:pt x="3043" y="3584"/>
                  </a:lnTo>
                  <a:lnTo>
                    <a:pt x="2570" y="3347"/>
                  </a:lnTo>
                  <a:lnTo>
                    <a:pt x="2198" y="3111"/>
                  </a:lnTo>
                  <a:lnTo>
                    <a:pt x="1826" y="2874"/>
                  </a:lnTo>
                  <a:lnTo>
                    <a:pt x="1454" y="2637"/>
                  </a:lnTo>
                  <a:lnTo>
                    <a:pt x="1116" y="2367"/>
                  </a:lnTo>
                  <a:lnTo>
                    <a:pt x="913" y="2198"/>
                  </a:lnTo>
                  <a:lnTo>
                    <a:pt x="744" y="1995"/>
                  </a:lnTo>
                  <a:lnTo>
                    <a:pt x="508" y="1657"/>
                  </a:lnTo>
                  <a:lnTo>
                    <a:pt x="406" y="1488"/>
                  </a:lnTo>
                  <a:lnTo>
                    <a:pt x="305" y="1285"/>
                  </a:lnTo>
                  <a:lnTo>
                    <a:pt x="305" y="1285"/>
                  </a:lnTo>
                  <a:lnTo>
                    <a:pt x="643" y="1691"/>
                  </a:lnTo>
                  <a:lnTo>
                    <a:pt x="913" y="1995"/>
                  </a:lnTo>
                  <a:lnTo>
                    <a:pt x="1184" y="2232"/>
                  </a:lnTo>
                  <a:lnTo>
                    <a:pt x="1251" y="2299"/>
                  </a:lnTo>
                  <a:lnTo>
                    <a:pt x="1386" y="2367"/>
                  </a:lnTo>
                  <a:lnTo>
                    <a:pt x="1657" y="2536"/>
                  </a:lnTo>
                  <a:lnTo>
                    <a:pt x="2063" y="2739"/>
                  </a:lnTo>
                  <a:lnTo>
                    <a:pt x="2536" y="2942"/>
                  </a:lnTo>
                  <a:lnTo>
                    <a:pt x="3449" y="3280"/>
                  </a:lnTo>
                  <a:lnTo>
                    <a:pt x="3753" y="3381"/>
                  </a:lnTo>
                  <a:lnTo>
                    <a:pt x="3888" y="3381"/>
                  </a:lnTo>
                  <a:lnTo>
                    <a:pt x="3787" y="3280"/>
                  </a:lnTo>
                  <a:lnTo>
                    <a:pt x="3516" y="3111"/>
                  </a:lnTo>
                  <a:lnTo>
                    <a:pt x="2671" y="2671"/>
                  </a:lnTo>
                  <a:lnTo>
                    <a:pt x="2232" y="2435"/>
                  </a:lnTo>
                  <a:lnTo>
                    <a:pt x="1860" y="2232"/>
                  </a:lnTo>
                  <a:lnTo>
                    <a:pt x="1589" y="2029"/>
                  </a:lnTo>
                  <a:lnTo>
                    <a:pt x="1522" y="1961"/>
                  </a:lnTo>
                  <a:lnTo>
                    <a:pt x="1420" y="1894"/>
                  </a:lnTo>
                  <a:lnTo>
                    <a:pt x="1184" y="1725"/>
                  </a:lnTo>
                  <a:lnTo>
                    <a:pt x="846" y="1420"/>
                  </a:lnTo>
                  <a:lnTo>
                    <a:pt x="508" y="1082"/>
                  </a:lnTo>
                  <a:lnTo>
                    <a:pt x="372" y="880"/>
                  </a:lnTo>
                  <a:lnTo>
                    <a:pt x="237" y="677"/>
                  </a:lnTo>
                  <a:lnTo>
                    <a:pt x="170" y="508"/>
                  </a:lnTo>
                  <a:lnTo>
                    <a:pt x="170" y="406"/>
                  </a:lnTo>
                  <a:lnTo>
                    <a:pt x="203" y="339"/>
                  </a:lnTo>
                  <a:lnTo>
                    <a:pt x="237" y="305"/>
                  </a:lnTo>
                  <a:lnTo>
                    <a:pt x="305" y="237"/>
                  </a:lnTo>
                  <a:lnTo>
                    <a:pt x="406" y="170"/>
                  </a:lnTo>
                  <a:lnTo>
                    <a:pt x="474" y="136"/>
                  </a:lnTo>
                  <a:lnTo>
                    <a:pt x="440" y="237"/>
                  </a:lnTo>
                  <a:lnTo>
                    <a:pt x="440" y="339"/>
                  </a:lnTo>
                  <a:lnTo>
                    <a:pt x="508" y="474"/>
                  </a:lnTo>
                  <a:lnTo>
                    <a:pt x="575" y="575"/>
                  </a:lnTo>
                  <a:lnTo>
                    <a:pt x="744" y="744"/>
                  </a:lnTo>
                  <a:lnTo>
                    <a:pt x="913" y="913"/>
                  </a:lnTo>
                  <a:lnTo>
                    <a:pt x="1285" y="1218"/>
                  </a:lnTo>
                  <a:lnTo>
                    <a:pt x="1623" y="1420"/>
                  </a:lnTo>
                  <a:lnTo>
                    <a:pt x="1894" y="1589"/>
                  </a:lnTo>
                  <a:lnTo>
                    <a:pt x="1995" y="1623"/>
                  </a:lnTo>
                  <a:lnTo>
                    <a:pt x="2367" y="1759"/>
                  </a:lnTo>
                  <a:lnTo>
                    <a:pt x="3178" y="2063"/>
                  </a:lnTo>
                  <a:lnTo>
                    <a:pt x="4023" y="2266"/>
                  </a:lnTo>
                  <a:lnTo>
                    <a:pt x="4294" y="2333"/>
                  </a:lnTo>
                  <a:lnTo>
                    <a:pt x="4429" y="2299"/>
                  </a:lnTo>
                  <a:lnTo>
                    <a:pt x="4395" y="2299"/>
                  </a:lnTo>
                  <a:lnTo>
                    <a:pt x="4327" y="2232"/>
                  </a:lnTo>
                  <a:lnTo>
                    <a:pt x="4091" y="2130"/>
                  </a:lnTo>
                  <a:lnTo>
                    <a:pt x="3280" y="1792"/>
                  </a:lnTo>
                  <a:lnTo>
                    <a:pt x="2502" y="1420"/>
                  </a:lnTo>
                  <a:lnTo>
                    <a:pt x="2164" y="1251"/>
                  </a:lnTo>
                  <a:lnTo>
                    <a:pt x="2063" y="1218"/>
                  </a:lnTo>
                  <a:lnTo>
                    <a:pt x="1826" y="1116"/>
                  </a:lnTo>
                  <a:lnTo>
                    <a:pt x="1454" y="913"/>
                  </a:lnTo>
                  <a:lnTo>
                    <a:pt x="1082" y="677"/>
                  </a:lnTo>
                  <a:lnTo>
                    <a:pt x="913" y="542"/>
                  </a:lnTo>
                  <a:lnTo>
                    <a:pt x="744" y="406"/>
                  </a:lnTo>
                  <a:lnTo>
                    <a:pt x="643" y="305"/>
                  </a:lnTo>
                  <a:lnTo>
                    <a:pt x="643" y="237"/>
                  </a:lnTo>
                  <a:lnTo>
                    <a:pt x="643" y="204"/>
                  </a:lnTo>
                  <a:lnTo>
                    <a:pt x="744" y="102"/>
                  </a:lnTo>
                  <a:lnTo>
                    <a:pt x="846" y="68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732;p71">
              <a:extLst>
                <a:ext uri="{FF2B5EF4-FFF2-40B4-BE49-F238E27FC236}">
                  <a16:creationId xmlns:a16="http://schemas.microsoft.com/office/drawing/2014/main" xmlns="" id="{6551DB2C-11F6-4A3A-9766-FB9394555A59}"/>
                </a:ext>
              </a:extLst>
            </p:cNvPr>
            <p:cNvSpPr/>
            <p:nvPr/>
          </p:nvSpPr>
          <p:spPr>
            <a:xfrm>
              <a:off x="3448700" y="2993950"/>
              <a:ext cx="333850" cy="19475"/>
            </a:xfrm>
            <a:custGeom>
              <a:avLst/>
              <a:gdLst/>
              <a:ahLst/>
              <a:cxnLst/>
              <a:rect l="l" t="t" r="r" b="b"/>
              <a:pathLst>
                <a:path w="13354" h="779" extrusionOk="0">
                  <a:moveTo>
                    <a:pt x="10108" y="1"/>
                  </a:moveTo>
                  <a:lnTo>
                    <a:pt x="8857" y="35"/>
                  </a:lnTo>
                  <a:lnTo>
                    <a:pt x="7776" y="102"/>
                  </a:lnTo>
                  <a:lnTo>
                    <a:pt x="6728" y="102"/>
                  </a:lnTo>
                  <a:lnTo>
                    <a:pt x="3381" y="170"/>
                  </a:lnTo>
                  <a:lnTo>
                    <a:pt x="1048" y="238"/>
                  </a:lnTo>
                  <a:lnTo>
                    <a:pt x="305" y="271"/>
                  </a:lnTo>
                  <a:lnTo>
                    <a:pt x="102" y="271"/>
                  </a:lnTo>
                  <a:lnTo>
                    <a:pt x="1" y="305"/>
                  </a:lnTo>
                  <a:lnTo>
                    <a:pt x="102" y="339"/>
                  </a:lnTo>
                  <a:lnTo>
                    <a:pt x="305" y="339"/>
                  </a:lnTo>
                  <a:lnTo>
                    <a:pt x="1048" y="373"/>
                  </a:lnTo>
                  <a:lnTo>
                    <a:pt x="3381" y="440"/>
                  </a:lnTo>
                  <a:lnTo>
                    <a:pt x="6728" y="508"/>
                  </a:lnTo>
                  <a:lnTo>
                    <a:pt x="6998" y="508"/>
                  </a:lnTo>
                  <a:lnTo>
                    <a:pt x="7776" y="474"/>
                  </a:lnTo>
                  <a:lnTo>
                    <a:pt x="8857" y="373"/>
                  </a:lnTo>
                  <a:lnTo>
                    <a:pt x="10108" y="305"/>
                  </a:lnTo>
                  <a:lnTo>
                    <a:pt x="10717" y="271"/>
                  </a:lnTo>
                  <a:lnTo>
                    <a:pt x="11325" y="305"/>
                  </a:lnTo>
                  <a:lnTo>
                    <a:pt x="11866" y="339"/>
                  </a:lnTo>
                  <a:lnTo>
                    <a:pt x="12373" y="440"/>
                  </a:lnTo>
                  <a:lnTo>
                    <a:pt x="12779" y="542"/>
                  </a:lnTo>
                  <a:lnTo>
                    <a:pt x="13083" y="677"/>
                  </a:lnTo>
                  <a:lnTo>
                    <a:pt x="13286" y="778"/>
                  </a:lnTo>
                  <a:lnTo>
                    <a:pt x="13353" y="778"/>
                  </a:lnTo>
                  <a:lnTo>
                    <a:pt x="13286" y="745"/>
                  </a:lnTo>
                  <a:lnTo>
                    <a:pt x="13117" y="609"/>
                  </a:lnTo>
                  <a:lnTo>
                    <a:pt x="12812" y="440"/>
                  </a:lnTo>
                  <a:lnTo>
                    <a:pt x="12407" y="271"/>
                  </a:lnTo>
                  <a:lnTo>
                    <a:pt x="11900" y="170"/>
                  </a:lnTo>
                  <a:lnTo>
                    <a:pt x="11325" y="69"/>
                  </a:lnTo>
                  <a:lnTo>
                    <a:pt x="10717" y="35"/>
                  </a:lnTo>
                  <a:lnTo>
                    <a:pt x="10108" y="1"/>
                  </a:lnTo>
                  <a:close/>
                </a:path>
              </a:pathLst>
            </a:custGeom>
            <a:solidFill>
              <a:srgbClr val="C11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733;p71">
              <a:extLst>
                <a:ext uri="{FF2B5EF4-FFF2-40B4-BE49-F238E27FC236}">
                  <a16:creationId xmlns:a16="http://schemas.microsoft.com/office/drawing/2014/main" xmlns="" id="{B37C9755-DDA8-4584-BDF4-E04972DEB434}"/>
                </a:ext>
              </a:extLst>
            </p:cNvPr>
            <p:cNvSpPr/>
            <p:nvPr/>
          </p:nvSpPr>
          <p:spPr>
            <a:xfrm>
              <a:off x="3448700" y="2993950"/>
              <a:ext cx="333850" cy="19475"/>
            </a:xfrm>
            <a:custGeom>
              <a:avLst/>
              <a:gdLst/>
              <a:ahLst/>
              <a:cxnLst/>
              <a:rect l="l" t="t" r="r" b="b"/>
              <a:pathLst>
                <a:path w="13354" h="779" fill="none" extrusionOk="0">
                  <a:moveTo>
                    <a:pt x="13353" y="778"/>
                  </a:moveTo>
                  <a:lnTo>
                    <a:pt x="13353" y="778"/>
                  </a:lnTo>
                  <a:lnTo>
                    <a:pt x="13286" y="778"/>
                  </a:lnTo>
                  <a:lnTo>
                    <a:pt x="13083" y="677"/>
                  </a:lnTo>
                  <a:lnTo>
                    <a:pt x="12779" y="542"/>
                  </a:lnTo>
                  <a:lnTo>
                    <a:pt x="12373" y="440"/>
                  </a:lnTo>
                  <a:lnTo>
                    <a:pt x="12373" y="440"/>
                  </a:lnTo>
                  <a:lnTo>
                    <a:pt x="11866" y="339"/>
                  </a:lnTo>
                  <a:lnTo>
                    <a:pt x="11325" y="305"/>
                  </a:lnTo>
                  <a:lnTo>
                    <a:pt x="10717" y="271"/>
                  </a:lnTo>
                  <a:lnTo>
                    <a:pt x="10108" y="305"/>
                  </a:lnTo>
                  <a:lnTo>
                    <a:pt x="10108" y="305"/>
                  </a:lnTo>
                  <a:lnTo>
                    <a:pt x="8857" y="373"/>
                  </a:lnTo>
                  <a:lnTo>
                    <a:pt x="7776" y="474"/>
                  </a:lnTo>
                  <a:lnTo>
                    <a:pt x="7776" y="474"/>
                  </a:lnTo>
                  <a:lnTo>
                    <a:pt x="6998" y="508"/>
                  </a:lnTo>
                  <a:lnTo>
                    <a:pt x="6998" y="508"/>
                  </a:lnTo>
                  <a:lnTo>
                    <a:pt x="6728" y="508"/>
                  </a:lnTo>
                  <a:lnTo>
                    <a:pt x="6728" y="508"/>
                  </a:lnTo>
                  <a:lnTo>
                    <a:pt x="3381" y="440"/>
                  </a:lnTo>
                  <a:lnTo>
                    <a:pt x="3381" y="440"/>
                  </a:lnTo>
                  <a:lnTo>
                    <a:pt x="1048" y="373"/>
                  </a:lnTo>
                  <a:lnTo>
                    <a:pt x="1048" y="373"/>
                  </a:lnTo>
                  <a:lnTo>
                    <a:pt x="305" y="339"/>
                  </a:lnTo>
                  <a:lnTo>
                    <a:pt x="102" y="339"/>
                  </a:lnTo>
                  <a:lnTo>
                    <a:pt x="1" y="305"/>
                  </a:lnTo>
                  <a:lnTo>
                    <a:pt x="1" y="305"/>
                  </a:lnTo>
                  <a:lnTo>
                    <a:pt x="102" y="271"/>
                  </a:lnTo>
                  <a:lnTo>
                    <a:pt x="305" y="271"/>
                  </a:lnTo>
                  <a:lnTo>
                    <a:pt x="1048" y="238"/>
                  </a:lnTo>
                  <a:lnTo>
                    <a:pt x="1048" y="238"/>
                  </a:lnTo>
                  <a:lnTo>
                    <a:pt x="3381" y="170"/>
                  </a:lnTo>
                  <a:lnTo>
                    <a:pt x="3381" y="170"/>
                  </a:lnTo>
                  <a:lnTo>
                    <a:pt x="6728" y="102"/>
                  </a:lnTo>
                  <a:lnTo>
                    <a:pt x="6728" y="102"/>
                  </a:lnTo>
                  <a:lnTo>
                    <a:pt x="6998" y="102"/>
                  </a:lnTo>
                  <a:lnTo>
                    <a:pt x="6998" y="102"/>
                  </a:lnTo>
                  <a:lnTo>
                    <a:pt x="7776" y="102"/>
                  </a:lnTo>
                  <a:lnTo>
                    <a:pt x="7776" y="102"/>
                  </a:lnTo>
                  <a:lnTo>
                    <a:pt x="8857" y="35"/>
                  </a:lnTo>
                  <a:lnTo>
                    <a:pt x="10108" y="1"/>
                  </a:lnTo>
                  <a:lnTo>
                    <a:pt x="10108" y="1"/>
                  </a:lnTo>
                  <a:lnTo>
                    <a:pt x="10717" y="35"/>
                  </a:lnTo>
                  <a:lnTo>
                    <a:pt x="11325" y="69"/>
                  </a:lnTo>
                  <a:lnTo>
                    <a:pt x="11900" y="170"/>
                  </a:lnTo>
                  <a:lnTo>
                    <a:pt x="12407" y="271"/>
                  </a:lnTo>
                  <a:lnTo>
                    <a:pt x="12407" y="271"/>
                  </a:lnTo>
                  <a:lnTo>
                    <a:pt x="12812" y="440"/>
                  </a:lnTo>
                  <a:lnTo>
                    <a:pt x="13117" y="609"/>
                  </a:lnTo>
                  <a:lnTo>
                    <a:pt x="13117" y="609"/>
                  </a:lnTo>
                  <a:lnTo>
                    <a:pt x="13286" y="745"/>
                  </a:lnTo>
                  <a:lnTo>
                    <a:pt x="13353" y="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734;p71">
              <a:extLst>
                <a:ext uri="{FF2B5EF4-FFF2-40B4-BE49-F238E27FC236}">
                  <a16:creationId xmlns:a16="http://schemas.microsoft.com/office/drawing/2014/main" xmlns="" id="{F0CD5605-5985-42E8-8FC4-E05E93EC7D20}"/>
                </a:ext>
              </a:extLst>
            </p:cNvPr>
            <p:cNvSpPr/>
            <p:nvPr/>
          </p:nvSpPr>
          <p:spPr>
            <a:xfrm>
              <a:off x="3636325" y="2960150"/>
              <a:ext cx="170725" cy="107350"/>
            </a:xfrm>
            <a:custGeom>
              <a:avLst/>
              <a:gdLst/>
              <a:ahLst/>
              <a:cxnLst/>
              <a:rect l="l" t="t" r="r" b="b"/>
              <a:pathLst>
                <a:path w="6829" h="4294" extrusionOk="0">
                  <a:moveTo>
                    <a:pt x="2671" y="1"/>
                  </a:moveTo>
                  <a:lnTo>
                    <a:pt x="2096" y="35"/>
                  </a:lnTo>
                  <a:lnTo>
                    <a:pt x="1521" y="102"/>
                  </a:lnTo>
                  <a:lnTo>
                    <a:pt x="1014" y="170"/>
                  </a:lnTo>
                  <a:lnTo>
                    <a:pt x="304" y="305"/>
                  </a:lnTo>
                  <a:lnTo>
                    <a:pt x="0" y="339"/>
                  </a:lnTo>
                  <a:lnTo>
                    <a:pt x="271" y="1657"/>
                  </a:lnTo>
                  <a:lnTo>
                    <a:pt x="1352" y="1894"/>
                  </a:lnTo>
                  <a:lnTo>
                    <a:pt x="2231" y="2130"/>
                  </a:lnTo>
                  <a:lnTo>
                    <a:pt x="2637" y="2266"/>
                  </a:lnTo>
                  <a:lnTo>
                    <a:pt x="2941" y="2367"/>
                  </a:lnTo>
                  <a:lnTo>
                    <a:pt x="3076" y="2435"/>
                  </a:lnTo>
                  <a:lnTo>
                    <a:pt x="3178" y="2536"/>
                  </a:lnTo>
                  <a:lnTo>
                    <a:pt x="3482" y="2806"/>
                  </a:lnTo>
                  <a:lnTo>
                    <a:pt x="3786" y="3145"/>
                  </a:lnTo>
                  <a:lnTo>
                    <a:pt x="4091" y="3483"/>
                  </a:lnTo>
                  <a:lnTo>
                    <a:pt x="4496" y="3821"/>
                  </a:lnTo>
                  <a:lnTo>
                    <a:pt x="4699" y="3956"/>
                  </a:lnTo>
                  <a:lnTo>
                    <a:pt x="4902" y="4091"/>
                  </a:lnTo>
                  <a:lnTo>
                    <a:pt x="5138" y="4192"/>
                  </a:lnTo>
                  <a:lnTo>
                    <a:pt x="5375" y="4260"/>
                  </a:lnTo>
                  <a:lnTo>
                    <a:pt x="5646" y="4294"/>
                  </a:lnTo>
                  <a:lnTo>
                    <a:pt x="5916" y="4294"/>
                  </a:lnTo>
                  <a:lnTo>
                    <a:pt x="6186" y="4260"/>
                  </a:lnTo>
                  <a:lnTo>
                    <a:pt x="6423" y="4192"/>
                  </a:lnTo>
                  <a:lnTo>
                    <a:pt x="6592" y="4057"/>
                  </a:lnTo>
                  <a:lnTo>
                    <a:pt x="6727" y="3922"/>
                  </a:lnTo>
                  <a:lnTo>
                    <a:pt x="6795" y="3753"/>
                  </a:lnTo>
                  <a:lnTo>
                    <a:pt x="6829" y="3516"/>
                  </a:lnTo>
                  <a:lnTo>
                    <a:pt x="6829" y="3314"/>
                  </a:lnTo>
                  <a:lnTo>
                    <a:pt x="6795" y="3043"/>
                  </a:lnTo>
                  <a:lnTo>
                    <a:pt x="6727" y="2773"/>
                  </a:lnTo>
                  <a:lnTo>
                    <a:pt x="6626" y="2502"/>
                  </a:lnTo>
                  <a:lnTo>
                    <a:pt x="6491" y="2232"/>
                  </a:lnTo>
                  <a:lnTo>
                    <a:pt x="6322" y="1928"/>
                  </a:lnTo>
                  <a:lnTo>
                    <a:pt x="6153" y="1623"/>
                  </a:lnTo>
                  <a:lnTo>
                    <a:pt x="5916" y="1353"/>
                  </a:lnTo>
                  <a:lnTo>
                    <a:pt x="5679" y="1049"/>
                  </a:lnTo>
                  <a:lnTo>
                    <a:pt x="5409" y="778"/>
                  </a:lnTo>
                  <a:lnTo>
                    <a:pt x="5206" y="609"/>
                  </a:lnTo>
                  <a:lnTo>
                    <a:pt x="4969" y="474"/>
                  </a:lnTo>
                  <a:lnTo>
                    <a:pt x="4733" y="339"/>
                  </a:lnTo>
                  <a:lnTo>
                    <a:pt x="4462" y="237"/>
                  </a:lnTo>
                  <a:lnTo>
                    <a:pt x="4192" y="170"/>
                  </a:lnTo>
                  <a:lnTo>
                    <a:pt x="3888" y="102"/>
                  </a:lnTo>
                  <a:lnTo>
                    <a:pt x="3279" y="35"/>
                  </a:lnTo>
                  <a:lnTo>
                    <a:pt x="2671" y="1"/>
                  </a:lnTo>
                  <a:close/>
                </a:path>
              </a:pathLst>
            </a:custGeom>
            <a:solidFill>
              <a:srgbClr val="FFF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735;p71">
              <a:extLst>
                <a:ext uri="{FF2B5EF4-FFF2-40B4-BE49-F238E27FC236}">
                  <a16:creationId xmlns:a16="http://schemas.microsoft.com/office/drawing/2014/main" xmlns="" id="{7EFF482C-84EC-4BD1-B54B-1D0871D2F2C6}"/>
                </a:ext>
              </a:extLst>
            </p:cNvPr>
            <p:cNvSpPr/>
            <p:nvPr/>
          </p:nvSpPr>
          <p:spPr>
            <a:xfrm>
              <a:off x="3636325" y="2960150"/>
              <a:ext cx="170725" cy="107350"/>
            </a:xfrm>
            <a:custGeom>
              <a:avLst/>
              <a:gdLst/>
              <a:ahLst/>
              <a:cxnLst/>
              <a:rect l="l" t="t" r="r" b="b"/>
              <a:pathLst>
                <a:path w="6829" h="4294" fill="none" extrusionOk="0">
                  <a:moveTo>
                    <a:pt x="0" y="339"/>
                  </a:moveTo>
                  <a:lnTo>
                    <a:pt x="0" y="339"/>
                  </a:lnTo>
                  <a:lnTo>
                    <a:pt x="304" y="305"/>
                  </a:lnTo>
                  <a:lnTo>
                    <a:pt x="1014" y="170"/>
                  </a:lnTo>
                  <a:lnTo>
                    <a:pt x="1014" y="170"/>
                  </a:lnTo>
                  <a:lnTo>
                    <a:pt x="1521" y="102"/>
                  </a:lnTo>
                  <a:lnTo>
                    <a:pt x="2096" y="35"/>
                  </a:lnTo>
                  <a:lnTo>
                    <a:pt x="2671" y="1"/>
                  </a:lnTo>
                  <a:lnTo>
                    <a:pt x="3279" y="35"/>
                  </a:lnTo>
                  <a:lnTo>
                    <a:pt x="3888" y="102"/>
                  </a:lnTo>
                  <a:lnTo>
                    <a:pt x="4192" y="170"/>
                  </a:lnTo>
                  <a:lnTo>
                    <a:pt x="4462" y="237"/>
                  </a:lnTo>
                  <a:lnTo>
                    <a:pt x="4733" y="339"/>
                  </a:lnTo>
                  <a:lnTo>
                    <a:pt x="4969" y="474"/>
                  </a:lnTo>
                  <a:lnTo>
                    <a:pt x="5206" y="609"/>
                  </a:lnTo>
                  <a:lnTo>
                    <a:pt x="5409" y="778"/>
                  </a:lnTo>
                  <a:lnTo>
                    <a:pt x="5409" y="778"/>
                  </a:lnTo>
                  <a:lnTo>
                    <a:pt x="5679" y="1049"/>
                  </a:lnTo>
                  <a:lnTo>
                    <a:pt x="5916" y="1353"/>
                  </a:lnTo>
                  <a:lnTo>
                    <a:pt x="6153" y="1623"/>
                  </a:lnTo>
                  <a:lnTo>
                    <a:pt x="6322" y="1928"/>
                  </a:lnTo>
                  <a:lnTo>
                    <a:pt x="6491" y="2232"/>
                  </a:lnTo>
                  <a:lnTo>
                    <a:pt x="6626" y="2502"/>
                  </a:lnTo>
                  <a:lnTo>
                    <a:pt x="6727" y="2773"/>
                  </a:lnTo>
                  <a:lnTo>
                    <a:pt x="6795" y="3043"/>
                  </a:lnTo>
                  <a:lnTo>
                    <a:pt x="6829" y="3314"/>
                  </a:lnTo>
                  <a:lnTo>
                    <a:pt x="6829" y="3516"/>
                  </a:lnTo>
                  <a:lnTo>
                    <a:pt x="6795" y="3753"/>
                  </a:lnTo>
                  <a:lnTo>
                    <a:pt x="6727" y="3922"/>
                  </a:lnTo>
                  <a:lnTo>
                    <a:pt x="6592" y="4057"/>
                  </a:lnTo>
                  <a:lnTo>
                    <a:pt x="6423" y="4192"/>
                  </a:lnTo>
                  <a:lnTo>
                    <a:pt x="6186" y="4260"/>
                  </a:lnTo>
                  <a:lnTo>
                    <a:pt x="5916" y="4294"/>
                  </a:lnTo>
                  <a:lnTo>
                    <a:pt x="5916" y="4294"/>
                  </a:lnTo>
                  <a:lnTo>
                    <a:pt x="5646" y="4294"/>
                  </a:lnTo>
                  <a:lnTo>
                    <a:pt x="5375" y="4260"/>
                  </a:lnTo>
                  <a:lnTo>
                    <a:pt x="5138" y="4192"/>
                  </a:lnTo>
                  <a:lnTo>
                    <a:pt x="4902" y="4091"/>
                  </a:lnTo>
                  <a:lnTo>
                    <a:pt x="4699" y="3956"/>
                  </a:lnTo>
                  <a:lnTo>
                    <a:pt x="4496" y="3821"/>
                  </a:lnTo>
                  <a:lnTo>
                    <a:pt x="4091" y="3483"/>
                  </a:lnTo>
                  <a:lnTo>
                    <a:pt x="3786" y="3145"/>
                  </a:lnTo>
                  <a:lnTo>
                    <a:pt x="3482" y="2806"/>
                  </a:lnTo>
                  <a:lnTo>
                    <a:pt x="3178" y="2536"/>
                  </a:lnTo>
                  <a:lnTo>
                    <a:pt x="3076" y="2435"/>
                  </a:lnTo>
                  <a:lnTo>
                    <a:pt x="2941" y="2367"/>
                  </a:lnTo>
                  <a:lnTo>
                    <a:pt x="2941" y="2367"/>
                  </a:lnTo>
                  <a:lnTo>
                    <a:pt x="2637" y="2266"/>
                  </a:lnTo>
                  <a:lnTo>
                    <a:pt x="2231" y="2130"/>
                  </a:lnTo>
                  <a:lnTo>
                    <a:pt x="1352" y="1894"/>
                  </a:lnTo>
                  <a:lnTo>
                    <a:pt x="271" y="1657"/>
                  </a:lnTo>
                  <a:lnTo>
                    <a:pt x="0" y="3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736;p71">
              <a:extLst>
                <a:ext uri="{FF2B5EF4-FFF2-40B4-BE49-F238E27FC236}">
                  <a16:creationId xmlns:a16="http://schemas.microsoft.com/office/drawing/2014/main" xmlns="" id="{5CF1A113-2866-44D6-819E-9A7E632A7A7B}"/>
                </a:ext>
              </a:extLst>
            </p:cNvPr>
            <p:cNvSpPr/>
            <p:nvPr/>
          </p:nvSpPr>
          <p:spPr>
            <a:xfrm>
              <a:off x="3788425" y="3065800"/>
              <a:ext cx="6800" cy="1700"/>
            </a:xfrm>
            <a:custGeom>
              <a:avLst/>
              <a:gdLst/>
              <a:ahLst/>
              <a:cxnLst/>
              <a:rect l="l" t="t" r="r" b="b"/>
              <a:pathLst>
                <a:path w="272" h="68" extrusionOk="0">
                  <a:moveTo>
                    <a:pt x="271" y="0"/>
                  </a:moveTo>
                  <a:lnTo>
                    <a:pt x="271" y="0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271" y="0"/>
                  </a:lnTo>
                  <a:close/>
                  <a:moveTo>
                    <a:pt x="271" y="0"/>
                  </a:moveTo>
                  <a:lnTo>
                    <a:pt x="271" y="0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F27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737;p71">
              <a:extLst>
                <a:ext uri="{FF2B5EF4-FFF2-40B4-BE49-F238E27FC236}">
                  <a16:creationId xmlns:a16="http://schemas.microsoft.com/office/drawing/2014/main" xmlns="" id="{5DD38286-6838-4AD5-9A6C-4354F01F4CC9}"/>
                </a:ext>
              </a:extLst>
            </p:cNvPr>
            <p:cNvSpPr/>
            <p:nvPr/>
          </p:nvSpPr>
          <p:spPr>
            <a:xfrm>
              <a:off x="3788425" y="3065800"/>
              <a:ext cx="6800" cy="1700"/>
            </a:xfrm>
            <a:custGeom>
              <a:avLst/>
              <a:gdLst/>
              <a:ahLst/>
              <a:cxnLst/>
              <a:rect l="l" t="t" r="r" b="b"/>
              <a:pathLst>
                <a:path w="272" h="68" fill="none" extrusionOk="0">
                  <a:moveTo>
                    <a:pt x="271" y="0"/>
                  </a:moveTo>
                  <a:lnTo>
                    <a:pt x="271" y="0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2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738;p71">
              <a:extLst>
                <a:ext uri="{FF2B5EF4-FFF2-40B4-BE49-F238E27FC236}">
                  <a16:creationId xmlns:a16="http://schemas.microsoft.com/office/drawing/2014/main" xmlns="" id="{FB0EC87D-AA63-46EA-B9A2-7CF95F40BB5B}"/>
                </a:ext>
              </a:extLst>
            </p:cNvPr>
            <p:cNvSpPr/>
            <p:nvPr/>
          </p:nvSpPr>
          <p:spPr>
            <a:xfrm>
              <a:off x="3795200" y="306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739;p71">
              <a:extLst>
                <a:ext uri="{FF2B5EF4-FFF2-40B4-BE49-F238E27FC236}">
                  <a16:creationId xmlns:a16="http://schemas.microsoft.com/office/drawing/2014/main" xmlns="" id="{2F5F73B2-F989-4A9C-90AB-27407EE09F06}"/>
                </a:ext>
              </a:extLst>
            </p:cNvPr>
            <p:cNvSpPr/>
            <p:nvPr/>
          </p:nvSpPr>
          <p:spPr>
            <a:xfrm>
              <a:off x="3654075" y="2993125"/>
              <a:ext cx="152975" cy="74375"/>
            </a:xfrm>
            <a:custGeom>
              <a:avLst/>
              <a:gdLst/>
              <a:ahLst/>
              <a:cxnLst/>
              <a:rect l="l" t="t" r="r" b="b"/>
              <a:pathLst>
                <a:path w="6119" h="2975" extrusionOk="0">
                  <a:moveTo>
                    <a:pt x="2028" y="68"/>
                  </a:moveTo>
                  <a:lnTo>
                    <a:pt x="1386" y="203"/>
                  </a:lnTo>
                  <a:lnTo>
                    <a:pt x="845" y="304"/>
                  </a:lnTo>
                  <a:lnTo>
                    <a:pt x="338" y="372"/>
                  </a:lnTo>
                  <a:lnTo>
                    <a:pt x="304" y="372"/>
                  </a:lnTo>
                  <a:lnTo>
                    <a:pt x="0" y="440"/>
                  </a:lnTo>
                  <a:lnTo>
                    <a:pt x="271" y="507"/>
                  </a:lnTo>
                  <a:lnTo>
                    <a:pt x="1149" y="338"/>
                  </a:lnTo>
                  <a:lnTo>
                    <a:pt x="1589" y="203"/>
                  </a:lnTo>
                  <a:lnTo>
                    <a:pt x="2028" y="68"/>
                  </a:lnTo>
                  <a:close/>
                  <a:moveTo>
                    <a:pt x="2637" y="0"/>
                  </a:moveTo>
                  <a:lnTo>
                    <a:pt x="2096" y="169"/>
                  </a:lnTo>
                  <a:lnTo>
                    <a:pt x="1318" y="406"/>
                  </a:lnTo>
                  <a:lnTo>
                    <a:pt x="507" y="541"/>
                  </a:lnTo>
                  <a:lnTo>
                    <a:pt x="1454" y="811"/>
                  </a:lnTo>
                  <a:lnTo>
                    <a:pt x="1893" y="947"/>
                  </a:lnTo>
                  <a:lnTo>
                    <a:pt x="2231" y="1048"/>
                  </a:lnTo>
                  <a:lnTo>
                    <a:pt x="2231" y="1082"/>
                  </a:lnTo>
                  <a:lnTo>
                    <a:pt x="2299" y="1082"/>
                  </a:lnTo>
                  <a:lnTo>
                    <a:pt x="2333" y="1116"/>
                  </a:lnTo>
                  <a:lnTo>
                    <a:pt x="2366" y="1116"/>
                  </a:lnTo>
                  <a:lnTo>
                    <a:pt x="2434" y="1183"/>
                  </a:lnTo>
                  <a:lnTo>
                    <a:pt x="2738" y="1454"/>
                  </a:lnTo>
                  <a:lnTo>
                    <a:pt x="3042" y="1826"/>
                  </a:lnTo>
                  <a:lnTo>
                    <a:pt x="3414" y="2197"/>
                  </a:lnTo>
                  <a:lnTo>
                    <a:pt x="3820" y="2535"/>
                  </a:lnTo>
                  <a:lnTo>
                    <a:pt x="3854" y="2569"/>
                  </a:lnTo>
                  <a:lnTo>
                    <a:pt x="4124" y="2704"/>
                  </a:lnTo>
                  <a:lnTo>
                    <a:pt x="4395" y="2806"/>
                  </a:lnTo>
                  <a:lnTo>
                    <a:pt x="4665" y="2873"/>
                  </a:lnTo>
                  <a:lnTo>
                    <a:pt x="4969" y="2907"/>
                  </a:lnTo>
                  <a:lnTo>
                    <a:pt x="5003" y="2907"/>
                  </a:lnTo>
                  <a:lnTo>
                    <a:pt x="5274" y="2873"/>
                  </a:lnTo>
                  <a:lnTo>
                    <a:pt x="5544" y="2772"/>
                  </a:lnTo>
                  <a:lnTo>
                    <a:pt x="5679" y="2671"/>
                  </a:lnTo>
                  <a:lnTo>
                    <a:pt x="5781" y="2603"/>
                  </a:lnTo>
                  <a:lnTo>
                    <a:pt x="5848" y="2502"/>
                  </a:lnTo>
                  <a:lnTo>
                    <a:pt x="5916" y="2366"/>
                  </a:lnTo>
                  <a:lnTo>
                    <a:pt x="5983" y="2130"/>
                  </a:lnTo>
                  <a:lnTo>
                    <a:pt x="6017" y="1859"/>
                  </a:lnTo>
                  <a:lnTo>
                    <a:pt x="6017" y="1623"/>
                  </a:lnTo>
                  <a:lnTo>
                    <a:pt x="5950" y="1386"/>
                  </a:lnTo>
                  <a:lnTo>
                    <a:pt x="5950" y="1318"/>
                  </a:lnTo>
                  <a:lnTo>
                    <a:pt x="5916" y="1318"/>
                  </a:lnTo>
                  <a:lnTo>
                    <a:pt x="5848" y="1386"/>
                  </a:lnTo>
                  <a:lnTo>
                    <a:pt x="5713" y="1487"/>
                  </a:lnTo>
                  <a:lnTo>
                    <a:pt x="5713" y="1521"/>
                  </a:lnTo>
                  <a:lnTo>
                    <a:pt x="5476" y="1690"/>
                  </a:lnTo>
                  <a:lnTo>
                    <a:pt x="5240" y="1792"/>
                  </a:lnTo>
                  <a:lnTo>
                    <a:pt x="5003" y="1859"/>
                  </a:lnTo>
                  <a:lnTo>
                    <a:pt x="4767" y="1927"/>
                  </a:lnTo>
                  <a:lnTo>
                    <a:pt x="4259" y="1927"/>
                  </a:lnTo>
                  <a:lnTo>
                    <a:pt x="4023" y="1859"/>
                  </a:lnTo>
                  <a:lnTo>
                    <a:pt x="3685" y="1758"/>
                  </a:lnTo>
                  <a:lnTo>
                    <a:pt x="3381" y="1555"/>
                  </a:lnTo>
                  <a:lnTo>
                    <a:pt x="3110" y="1285"/>
                  </a:lnTo>
                  <a:lnTo>
                    <a:pt x="2873" y="1014"/>
                  </a:lnTo>
                  <a:lnTo>
                    <a:pt x="2772" y="778"/>
                  </a:lnTo>
                  <a:lnTo>
                    <a:pt x="2704" y="541"/>
                  </a:lnTo>
                  <a:lnTo>
                    <a:pt x="2637" y="304"/>
                  </a:lnTo>
                  <a:lnTo>
                    <a:pt x="2637" y="34"/>
                  </a:lnTo>
                  <a:lnTo>
                    <a:pt x="2637" y="0"/>
                  </a:lnTo>
                  <a:close/>
                  <a:moveTo>
                    <a:pt x="6119" y="2265"/>
                  </a:moveTo>
                  <a:lnTo>
                    <a:pt x="6051" y="2434"/>
                  </a:lnTo>
                  <a:lnTo>
                    <a:pt x="5983" y="2569"/>
                  </a:lnTo>
                  <a:lnTo>
                    <a:pt x="5882" y="2704"/>
                  </a:lnTo>
                  <a:lnTo>
                    <a:pt x="5747" y="2806"/>
                  </a:lnTo>
                  <a:lnTo>
                    <a:pt x="5612" y="2873"/>
                  </a:lnTo>
                  <a:lnTo>
                    <a:pt x="5375" y="2975"/>
                  </a:lnTo>
                  <a:lnTo>
                    <a:pt x="5645" y="2907"/>
                  </a:lnTo>
                  <a:lnTo>
                    <a:pt x="5814" y="2806"/>
                  </a:lnTo>
                  <a:lnTo>
                    <a:pt x="5983" y="2637"/>
                  </a:lnTo>
                  <a:lnTo>
                    <a:pt x="6051" y="2468"/>
                  </a:lnTo>
                  <a:lnTo>
                    <a:pt x="6119" y="2265"/>
                  </a:lnTo>
                  <a:close/>
                </a:path>
              </a:pathLst>
            </a:custGeom>
            <a:solidFill>
              <a:srgbClr val="F7C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740;p71">
              <a:extLst>
                <a:ext uri="{FF2B5EF4-FFF2-40B4-BE49-F238E27FC236}">
                  <a16:creationId xmlns:a16="http://schemas.microsoft.com/office/drawing/2014/main" xmlns="" id="{AEB60FEA-91F4-4DA8-B31D-3E828F457908}"/>
                </a:ext>
              </a:extLst>
            </p:cNvPr>
            <p:cNvSpPr/>
            <p:nvPr/>
          </p:nvSpPr>
          <p:spPr>
            <a:xfrm>
              <a:off x="3788425" y="3049725"/>
              <a:ext cx="18625" cy="17775"/>
            </a:xfrm>
            <a:custGeom>
              <a:avLst/>
              <a:gdLst/>
              <a:ahLst/>
              <a:cxnLst/>
              <a:rect l="l" t="t" r="r" b="b"/>
              <a:pathLst>
                <a:path w="745" h="711" fill="none" extrusionOk="0">
                  <a:moveTo>
                    <a:pt x="745" y="1"/>
                  </a:moveTo>
                  <a:lnTo>
                    <a:pt x="745" y="1"/>
                  </a:lnTo>
                  <a:lnTo>
                    <a:pt x="677" y="170"/>
                  </a:lnTo>
                  <a:lnTo>
                    <a:pt x="677" y="170"/>
                  </a:lnTo>
                  <a:lnTo>
                    <a:pt x="609" y="305"/>
                  </a:lnTo>
                  <a:lnTo>
                    <a:pt x="508" y="440"/>
                  </a:lnTo>
                  <a:lnTo>
                    <a:pt x="373" y="542"/>
                  </a:lnTo>
                  <a:lnTo>
                    <a:pt x="238" y="609"/>
                  </a:lnTo>
                  <a:lnTo>
                    <a:pt x="238" y="609"/>
                  </a:lnTo>
                  <a:lnTo>
                    <a:pt x="1" y="711"/>
                  </a:lnTo>
                  <a:lnTo>
                    <a:pt x="1" y="711"/>
                  </a:lnTo>
                  <a:lnTo>
                    <a:pt x="271" y="643"/>
                  </a:lnTo>
                  <a:lnTo>
                    <a:pt x="271" y="643"/>
                  </a:lnTo>
                  <a:lnTo>
                    <a:pt x="271" y="643"/>
                  </a:lnTo>
                  <a:lnTo>
                    <a:pt x="271" y="643"/>
                  </a:lnTo>
                  <a:lnTo>
                    <a:pt x="271" y="643"/>
                  </a:lnTo>
                  <a:lnTo>
                    <a:pt x="271" y="643"/>
                  </a:lnTo>
                  <a:lnTo>
                    <a:pt x="440" y="542"/>
                  </a:lnTo>
                  <a:lnTo>
                    <a:pt x="609" y="373"/>
                  </a:lnTo>
                  <a:lnTo>
                    <a:pt x="677" y="204"/>
                  </a:lnTo>
                  <a:lnTo>
                    <a:pt x="7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741;p71">
              <a:extLst>
                <a:ext uri="{FF2B5EF4-FFF2-40B4-BE49-F238E27FC236}">
                  <a16:creationId xmlns:a16="http://schemas.microsoft.com/office/drawing/2014/main" xmlns="" id="{B7E8F9F3-D7DC-4AB8-88CD-D93A7985580C}"/>
                </a:ext>
              </a:extLst>
            </p:cNvPr>
            <p:cNvSpPr/>
            <p:nvPr/>
          </p:nvSpPr>
          <p:spPr>
            <a:xfrm>
              <a:off x="3654075" y="2994800"/>
              <a:ext cx="50725" cy="11025"/>
            </a:xfrm>
            <a:custGeom>
              <a:avLst/>
              <a:gdLst/>
              <a:ahLst/>
              <a:cxnLst/>
              <a:rect l="l" t="t" r="r" b="b"/>
              <a:pathLst>
                <a:path w="2029" h="441" fill="none" extrusionOk="0">
                  <a:moveTo>
                    <a:pt x="2028" y="1"/>
                  </a:moveTo>
                  <a:lnTo>
                    <a:pt x="2028" y="1"/>
                  </a:lnTo>
                  <a:lnTo>
                    <a:pt x="1386" y="136"/>
                  </a:lnTo>
                  <a:lnTo>
                    <a:pt x="845" y="237"/>
                  </a:lnTo>
                  <a:lnTo>
                    <a:pt x="338" y="305"/>
                  </a:lnTo>
                  <a:lnTo>
                    <a:pt x="338" y="305"/>
                  </a:lnTo>
                  <a:lnTo>
                    <a:pt x="304" y="305"/>
                  </a:lnTo>
                  <a:lnTo>
                    <a:pt x="304" y="305"/>
                  </a:lnTo>
                  <a:lnTo>
                    <a:pt x="0" y="373"/>
                  </a:lnTo>
                  <a:lnTo>
                    <a:pt x="0" y="373"/>
                  </a:lnTo>
                  <a:lnTo>
                    <a:pt x="271" y="440"/>
                  </a:lnTo>
                  <a:lnTo>
                    <a:pt x="271" y="440"/>
                  </a:lnTo>
                  <a:lnTo>
                    <a:pt x="1149" y="271"/>
                  </a:lnTo>
                  <a:lnTo>
                    <a:pt x="1589" y="136"/>
                  </a:lnTo>
                  <a:lnTo>
                    <a:pt x="20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42;p71">
              <a:extLst>
                <a:ext uri="{FF2B5EF4-FFF2-40B4-BE49-F238E27FC236}">
                  <a16:creationId xmlns:a16="http://schemas.microsoft.com/office/drawing/2014/main" xmlns="" id="{9CF30D07-B771-4D48-9582-E2F0D688C14A}"/>
                </a:ext>
              </a:extLst>
            </p:cNvPr>
            <p:cNvSpPr/>
            <p:nvPr/>
          </p:nvSpPr>
          <p:spPr>
            <a:xfrm>
              <a:off x="3666750" y="2993125"/>
              <a:ext cx="137775" cy="72700"/>
            </a:xfrm>
            <a:custGeom>
              <a:avLst/>
              <a:gdLst/>
              <a:ahLst/>
              <a:cxnLst/>
              <a:rect l="l" t="t" r="r" b="b"/>
              <a:pathLst>
                <a:path w="5511" h="2908" fill="none" extrusionOk="0">
                  <a:moveTo>
                    <a:pt x="2130" y="0"/>
                  </a:moveTo>
                  <a:lnTo>
                    <a:pt x="2130" y="0"/>
                  </a:lnTo>
                  <a:lnTo>
                    <a:pt x="1589" y="169"/>
                  </a:lnTo>
                  <a:lnTo>
                    <a:pt x="1589" y="169"/>
                  </a:lnTo>
                  <a:lnTo>
                    <a:pt x="811" y="406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947" y="811"/>
                  </a:lnTo>
                  <a:lnTo>
                    <a:pt x="1386" y="947"/>
                  </a:lnTo>
                  <a:lnTo>
                    <a:pt x="1724" y="1048"/>
                  </a:lnTo>
                  <a:lnTo>
                    <a:pt x="1724" y="1048"/>
                  </a:lnTo>
                  <a:lnTo>
                    <a:pt x="1724" y="1048"/>
                  </a:lnTo>
                  <a:lnTo>
                    <a:pt x="1724" y="1048"/>
                  </a:lnTo>
                  <a:lnTo>
                    <a:pt x="1724" y="1048"/>
                  </a:lnTo>
                  <a:lnTo>
                    <a:pt x="1724" y="1048"/>
                  </a:lnTo>
                  <a:lnTo>
                    <a:pt x="1724" y="1048"/>
                  </a:lnTo>
                  <a:lnTo>
                    <a:pt x="1724" y="1082"/>
                  </a:lnTo>
                  <a:lnTo>
                    <a:pt x="1724" y="1082"/>
                  </a:lnTo>
                  <a:lnTo>
                    <a:pt x="1758" y="1082"/>
                  </a:lnTo>
                  <a:lnTo>
                    <a:pt x="1758" y="1082"/>
                  </a:lnTo>
                  <a:lnTo>
                    <a:pt x="1792" y="1082"/>
                  </a:lnTo>
                  <a:lnTo>
                    <a:pt x="1792" y="1082"/>
                  </a:lnTo>
                  <a:lnTo>
                    <a:pt x="1792" y="1082"/>
                  </a:lnTo>
                  <a:lnTo>
                    <a:pt x="1792" y="1082"/>
                  </a:lnTo>
                  <a:lnTo>
                    <a:pt x="1792" y="1082"/>
                  </a:lnTo>
                  <a:lnTo>
                    <a:pt x="1792" y="1082"/>
                  </a:lnTo>
                  <a:lnTo>
                    <a:pt x="1826" y="1116"/>
                  </a:lnTo>
                  <a:lnTo>
                    <a:pt x="1826" y="1116"/>
                  </a:lnTo>
                  <a:lnTo>
                    <a:pt x="1826" y="1116"/>
                  </a:lnTo>
                  <a:lnTo>
                    <a:pt x="1826" y="1116"/>
                  </a:lnTo>
                  <a:lnTo>
                    <a:pt x="1859" y="1116"/>
                  </a:lnTo>
                  <a:lnTo>
                    <a:pt x="1859" y="1116"/>
                  </a:lnTo>
                  <a:lnTo>
                    <a:pt x="1859" y="1149"/>
                  </a:lnTo>
                  <a:lnTo>
                    <a:pt x="1859" y="1149"/>
                  </a:lnTo>
                  <a:lnTo>
                    <a:pt x="1859" y="1149"/>
                  </a:lnTo>
                  <a:lnTo>
                    <a:pt x="1859" y="1149"/>
                  </a:lnTo>
                  <a:lnTo>
                    <a:pt x="1859" y="1149"/>
                  </a:lnTo>
                  <a:lnTo>
                    <a:pt x="1859" y="1149"/>
                  </a:lnTo>
                  <a:lnTo>
                    <a:pt x="1859" y="1116"/>
                  </a:lnTo>
                  <a:lnTo>
                    <a:pt x="1859" y="1116"/>
                  </a:lnTo>
                  <a:lnTo>
                    <a:pt x="1859" y="1116"/>
                  </a:lnTo>
                  <a:lnTo>
                    <a:pt x="1859" y="1116"/>
                  </a:lnTo>
                  <a:lnTo>
                    <a:pt x="1927" y="1183"/>
                  </a:lnTo>
                  <a:lnTo>
                    <a:pt x="1927" y="1183"/>
                  </a:lnTo>
                  <a:lnTo>
                    <a:pt x="2231" y="1454"/>
                  </a:lnTo>
                  <a:lnTo>
                    <a:pt x="2535" y="1826"/>
                  </a:lnTo>
                  <a:lnTo>
                    <a:pt x="2907" y="2197"/>
                  </a:lnTo>
                  <a:lnTo>
                    <a:pt x="3313" y="2535"/>
                  </a:lnTo>
                  <a:lnTo>
                    <a:pt x="3313" y="2535"/>
                  </a:lnTo>
                  <a:lnTo>
                    <a:pt x="3347" y="2569"/>
                  </a:lnTo>
                  <a:lnTo>
                    <a:pt x="3347" y="2569"/>
                  </a:lnTo>
                  <a:lnTo>
                    <a:pt x="3617" y="2704"/>
                  </a:lnTo>
                  <a:lnTo>
                    <a:pt x="3617" y="2704"/>
                  </a:lnTo>
                  <a:lnTo>
                    <a:pt x="3888" y="2806"/>
                  </a:lnTo>
                  <a:lnTo>
                    <a:pt x="3888" y="2806"/>
                  </a:lnTo>
                  <a:lnTo>
                    <a:pt x="4158" y="2873"/>
                  </a:lnTo>
                  <a:lnTo>
                    <a:pt x="4462" y="2907"/>
                  </a:lnTo>
                  <a:lnTo>
                    <a:pt x="4462" y="2907"/>
                  </a:lnTo>
                  <a:lnTo>
                    <a:pt x="4462" y="2907"/>
                  </a:lnTo>
                  <a:lnTo>
                    <a:pt x="4462" y="2907"/>
                  </a:lnTo>
                  <a:lnTo>
                    <a:pt x="4496" y="2907"/>
                  </a:lnTo>
                  <a:lnTo>
                    <a:pt x="4496" y="2907"/>
                  </a:lnTo>
                  <a:lnTo>
                    <a:pt x="4767" y="2873"/>
                  </a:lnTo>
                  <a:lnTo>
                    <a:pt x="5037" y="2772"/>
                  </a:lnTo>
                  <a:lnTo>
                    <a:pt x="5172" y="2671"/>
                  </a:lnTo>
                  <a:lnTo>
                    <a:pt x="5274" y="2603"/>
                  </a:lnTo>
                  <a:lnTo>
                    <a:pt x="5341" y="2502"/>
                  </a:lnTo>
                  <a:lnTo>
                    <a:pt x="5409" y="2366"/>
                  </a:lnTo>
                  <a:lnTo>
                    <a:pt x="5409" y="2366"/>
                  </a:lnTo>
                  <a:lnTo>
                    <a:pt x="5476" y="2130"/>
                  </a:lnTo>
                  <a:lnTo>
                    <a:pt x="5510" y="1859"/>
                  </a:lnTo>
                  <a:lnTo>
                    <a:pt x="5510" y="1623"/>
                  </a:lnTo>
                  <a:lnTo>
                    <a:pt x="5443" y="1386"/>
                  </a:lnTo>
                  <a:lnTo>
                    <a:pt x="5443" y="1386"/>
                  </a:lnTo>
                  <a:lnTo>
                    <a:pt x="5443" y="1318"/>
                  </a:lnTo>
                  <a:lnTo>
                    <a:pt x="5443" y="1318"/>
                  </a:lnTo>
                  <a:lnTo>
                    <a:pt x="5409" y="1318"/>
                  </a:lnTo>
                  <a:lnTo>
                    <a:pt x="5409" y="1318"/>
                  </a:lnTo>
                  <a:lnTo>
                    <a:pt x="5341" y="1386"/>
                  </a:lnTo>
                  <a:lnTo>
                    <a:pt x="5341" y="1386"/>
                  </a:lnTo>
                  <a:lnTo>
                    <a:pt x="5206" y="1487"/>
                  </a:lnTo>
                  <a:lnTo>
                    <a:pt x="5206" y="1521"/>
                  </a:lnTo>
                  <a:lnTo>
                    <a:pt x="5206" y="1521"/>
                  </a:lnTo>
                  <a:lnTo>
                    <a:pt x="4969" y="1690"/>
                  </a:lnTo>
                  <a:lnTo>
                    <a:pt x="4969" y="1690"/>
                  </a:lnTo>
                  <a:lnTo>
                    <a:pt x="4733" y="1792"/>
                  </a:lnTo>
                  <a:lnTo>
                    <a:pt x="4496" y="1859"/>
                  </a:lnTo>
                  <a:lnTo>
                    <a:pt x="4260" y="1927"/>
                  </a:lnTo>
                  <a:lnTo>
                    <a:pt x="4023" y="1927"/>
                  </a:lnTo>
                  <a:lnTo>
                    <a:pt x="4023" y="1927"/>
                  </a:lnTo>
                  <a:lnTo>
                    <a:pt x="3752" y="1927"/>
                  </a:lnTo>
                  <a:lnTo>
                    <a:pt x="3516" y="1859"/>
                  </a:lnTo>
                  <a:lnTo>
                    <a:pt x="3516" y="1859"/>
                  </a:lnTo>
                  <a:lnTo>
                    <a:pt x="3178" y="1758"/>
                  </a:lnTo>
                  <a:lnTo>
                    <a:pt x="2874" y="1555"/>
                  </a:lnTo>
                  <a:lnTo>
                    <a:pt x="2603" y="1285"/>
                  </a:lnTo>
                  <a:lnTo>
                    <a:pt x="2366" y="1014"/>
                  </a:lnTo>
                  <a:lnTo>
                    <a:pt x="2366" y="1014"/>
                  </a:lnTo>
                  <a:lnTo>
                    <a:pt x="2265" y="778"/>
                  </a:lnTo>
                  <a:lnTo>
                    <a:pt x="2197" y="541"/>
                  </a:lnTo>
                  <a:lnTo>
                    <a:pt x="2130" y="304"/>
                  </a:lnTo>
                  <a:lnTo>
                    <a:pt x="2130" y="34"/>
                  </a:lnTo>
                  <a:lnTo>
                    <a:pt x="2130" y="34"/>
                  </a:lnTo>
                  <a:lnTo>
                    <a:pt x="21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43;p71">
              <a:extLst>
                <a:ext uri="{FF2B5EF4-FFF2-40B4-BE49-F238E27FC236}">
                  <a16:creationId xmlns:a16="http://schemas.microsoft.com/office/drawing/2014/main" xmlns="" id="{BC72CA4A-EC73-46A7-834B-3104EEA7AD5E}"/>
                </a:ext>
              </a:extLst>
            </p:cNvPr>
            <p:cNvSpPr/>
            <p:nvPr/>
          </p:nvSpPr>
          <p:spPr>
            <a:xfrm>
              <a:off x="3743650" y="3016775"/>
              <a:ext cx="23675" cy="50725"/>
            </a:xfrm>
            <a:custGeom>
              <a:avLst/>
              <a:gdLst/>
              <a:ahLst/>
              <a:cxnLst/>
              <a:rect l="l" t="t" r="r" b="b"/>
              <a:pathLst>
                <a:path w="947" h="2029" extrusionOk="0">
                  <a:moveTo>
                    <a:pt x="0" y="1"/>
                  </a:moveTo>
                  <a:lnTo>
                    <a:pt x="102" y="170"/>
                  </a:lnTo>
                  <a:lnTo>
                    <a:pt x="338" y="474"/>
                  </a:lnTo>
                  <a:lnTo>
                    <a:pt x="541" y="812"/>
                  </a:lnTo>
                  <a:lnTo>
                    <a:pt x="609" y="981"/>
                  </a:lnTo>
                  <a:lnTo>
                    <a:pt x="676" y="1116"/>
                  </a:lnTo>
                  <a:lnTo>
                    <a:pt x="812" y="1488"/>
                  </a:lnTo>
                  <a:lnTo>
                    <a:pt x="845" y="1691"/>
                  </a:lnTo>
                  <a:lnTo>
                    <a:pt x="845" y="1860"/>
                  </a:lnTo>
                  <a:lnTo>
                    <a:pt x="845" y="1995"/>
                  </a:lnTo>
                  <a:lnTo>
                    <a:pt x="879" y="2029"/>
                  </a:lnTo>
                  <a:lnTo>
                    <a:pt x="879" y="1995"/>
                  </a:lnTo>
                  <a:lnTo>
                    <a:pt x="913" y="1860"/>
                  </a:lnTo>
                  <a:lnTo>
                    <a:pt x="947" y="1691"/>
                  </a:lnTo>
                  <a:lnTo>
                    <a:pt x="947" y="1454"/>
                  </a:lnTo>
                  <a:lnTo>
                    <a:pt x="913" y="1251"/>
                  </a:lnTo>
                  <a:lnTo>
                    <a:pt x="845" y="1049"/>
                  </a:lnTo>
                  <a:lnTo>
                    <a:pt x="778" y="880"/>
                  </a:lnTo>
                  <a:lnTo>
                    <a:pt x="676" y="744"/>
                  </a:lnTo>
                  <a:lnTo>
                    <a:pt x="440" y="406"/>
                  </a:lnTo>
                  <a:lnTo>
                    <a:pt x="136" y="1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44;p71">
              <a:extLst>
                <a:ext uri="{FF2B5EF4-FFF2-40B4-BE49-F238E27FC236}">
                  <a16:creationId xmlns:a16="http://schemas.microsoft.com/office/drawing/2014/main" xmlns="" id="{76C522E4-D649-4B9A-9BFB-7A4CE458C23A}"/>
                </a:ext>
              </a:extLst>
            </p:cNvPr>
            <p:cNvSpPr/>
            <p:nvPr/>
          </p:nvSpPr>
          <p:spPr>
            <a:xfrm>
              <a:off x="3769000" y="3007475"/>
              <a:ext cx="23675" cy="59200"/>
            </a:xfrm>
            <a:custGeom>
              <a:avLst/>
              <a:gdLst/>
              <a:ahLst/>
              <a:cxnLst/>
              <a:rect l="l" t="t" r="r" b="b"/>
              <a:pathLst>
                <a:path w="947" h="2368" extrusionOk="0">
                  <a:moveTo>
                    <a:pt x="0" y="1"/>
                  </a:moveTo>
                  <a:lnTo>
                    <a:pt x="102" y="170"/>
                  </a:lnTo>
                  <a:lnTo>
                    <a:pt x="372" y="542"/>
                  </a:lnTo>
                  <a:lnTo>
                    <a:pt x="508" y="744"/>
                  </a:lnTo>
                  <a:lnTo>
                    <a:pt x="575" y="947"/>
                  </a:lnTo>
                  <a:lnTo>
                    <a:pt x="677" y="1116"/>
                  </a:lnTo>
                  <a:lnTo>
                    <a:pt x="744" y="1319"/>
                  </a:lnTo>
                  <a:lnTo>
                    <a:pt x="778" y="1488"/>
                  </a:lnTo>
                  <a:lnTo>
                    <a:pt x="812" y="1725"/>
                  </a:lnTo>
                  <a:lnTo>
                    <a:pt x="778" y="1961"/>
                  </a:lnTo>
                  <a:lnTo>
                    <a:pt x="744" y="2164"/>
                  </a:lnTo>
                  <a:lnTo>
                    <a:pt x="677" y="2367"/>
                  </a:lnTo>
                  <a:lnTo>
                    <a:pt x="677" y="2367"/>
                  </a:lnTo>
                  <a:lnTo>
                    <a:pt x="710" y="2333"/>
                  </a:lnTo>
                  <a:lnTo>
                    <a:pt x="812" y="2198"/>
                  </a:lnTo>
                  <a:lnTo>
                    <a:pt x="879" y="1995"/>
                  </a:lnTo>
                  <a:lnTo>
                    <a:pt x="947" y="1725"/>
                  </a:lnTo>
                  <a:lnTo>
                    <a:pt x="947" y="1488"/>
                  </a:lnTo>
                  <a:lnTo>
                    <a:pt x="913" y="1252"/>
                  </a:lnTo>
                  <a:lnTo>
                    <a:pt x="846" y="1049"/>
                  </a:lnTo>
                  <a:lnTo>
                    <a:pt x="744" y="846"/>
                  </a:lnTo>
                  <a:lnTo>
                    <a:pt x="643" y="677"/>
                  </a:lnTo>
                  <a:lnTo>
                    <a:pt x="474" y="474"/>
                  </a:lnTo>
                  <a:lnTo>
                    <a:pt x="305" y="271"/>
                  </a:lnTo>
                  <a:lnTo>
                    <a:pt x="170" y="1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45;p71">
              <a:extLst>
                <a:ext uri="{FF2B5EF4-FFF2-40B4-BE49-F238E27FC236}">
                  <a16:creationId xmlns:a16="http://schemas.microsoft.com/office/drawing/2014/main" xmlns="" id="{002587AE-21D1-4A6E-AC6E-06163CD4B152}"/>
                </a:ext>
              </a:extLst>
            </p:cNvPr>
            <p:cNvSpPr/>
            <p:nvPr/>
          </p:nvSpPr>
          <p:spPr>
            <a:xfrm>
              <a:off x="3643075" y="2958475"/>
              <a:ext cx="165675" cy="109875"/>
            </a:xfrm>
            <a:custGeom>
              <a:avLst/>
              <a:gdLst/>
              <a:ahLst/>
              <a:cxnLst/>
              <a:rect l="l" t="t" r="r" b="b"/>
              <a:pathLst>
                <a:path w="6627" h="4395" extrusionOk="0">
                  <a:moveTo>
                    <a:pt x="2705" y="0"/>
                  </a:moveTo>
                  <a:lnTo>
                    <a:pt x="2096" y="34"/>
                  </a:lnTo>
                  <a:lnTo>
                    <a:pt x="1049" y="169"/>
                  </a:lnTo>
                  <a:lnTo>
                    <a:pt x="305" y="237"/>
                  </a:lnTo>
                  <a:lnTo>
                    <a:pt x="1" y="271"/>
                  </a:lnTo>
                  <a:lnTo>
                    <a:pt x="305" y="271"/>
                  </a:lnTo>
                  <a:lnTo>
                    <a:pt x="1049" y="237"/>
                  </a:lnTo>
                  <a:lnTo>
                    <a:pt x="2096" y="135"/>
                  </a:lnTo>
                  <a:lnTo>
                    <a:pt x="2705" y="135"/>
                  </a:lnTo>
                  <a:lnTo>
                    <a:pt x="3313" y="169"/>
                  </a:lnTo>
                  <a:lnTo>
                    <a:pt x="3618" y="237"/>
                  </a:lnTo>
                  <a:lnTo>
                    <a:pt x="3888" y="304"/>
                  </a:lnTo>
                  <a:lnTo>
                    <a:pt x="4159" y="406"/>
                  </a:lnTo>
                  <a:lnTo>
                    <a:pt x="4429" y="541"/>
                  </a:lnTo>
                  <a:lnTo>
                    <a:pt x="4902" y="811"/>
                  </a:lnTo>
                  <a:lnTo>
                    <a:pt x="5308" y="1116"/>
                  </a:lnTo>
                  <a:lnTo>
                    <a:pt x="5612" y="1386"/>
                  </a:lnTo>
                  <a:lnTo>
                    <a:pt x="5815" y="1657"/>
                  </a:lnTo>
                  <a:lnTo>
                    <a:pt x="5984" y="1859"/>
                  </a:lnTo>
                  <a:lnTo>
                    <a:pt x="6119" y="2096"/>
                  </a:lnTo>
                  <a:lnTo>
                    <a:pt x="6254" y="2366"/>
                  </a:lnTo>
                  <a:lnTo>
                    <a:pt x="6390" y="2772"/>
                  </a:lnTo>
                  <a:lnTo>
                    <a:pt x="6457" y="3009"/>
                  </a:lnTo>
                  <a:lnTo>
                    <a:pt x="6457" y="3245"/>
                  </a:lnTo>
                  <a:lnTo>
                    <a:pt x="6423" y="3516"/>
                  </a:lnTo>
                  <a:lnTo>
                    <a:pt x="6356" y="3752"/>
                  </a:lnTo>
                  <a:lnTo>
                    <a:pt x="6288" y="3888"/>
                  </a:lnTo>
                  <a:lnTo>
                    <a:pt x="6221" y="3989"/>
                  </a:lnTo>
                  <a:lnTo>
                    <a:pt x="6119" y="4057"/>
                  </a:lnTo>
                  <a:lnTo>
                    <a:pt x="5984" y="4158"/>
                  </a:lnTo>
                  <a:lnTo>
                    <a:pt x="5714" y="4259"/>
                  </a:lnTo>
                  <a:lnTo>
                    <a:pt x="5409" y="4293"/>
                  </a:lnTo>
                  <a:lnTo>
                    <a:pt x="5139" y="4259"/>
                  </a:lnTo>
                  <a:lnTo>
                    <a:pt x="4835" y="4192"/>
                  </a:lnTo>
                  <a:lnTo>
                    <a:pt x="4564" y="4090"/>
                  </a:lnTo>
                  <a:lnTo>
                    <a:pt x="4294" y="3955"/>
                  </a:lnTo>
                  <a:lnTo>
                    <a:pt x="4091" y="3786"/>
                  </a:lnTo>
                  <a:lnTo>
                    <a:pt x="3854" y="3617"/>
                  </a:lnTo>
                  <a:lnTo>
                    <a:pt x="3516" y="3245"/>
                  </a:lnTo>
                  <a:lnTo>
                    <a:pt x="3009" y="2704"/>
                  </a:lnTo>
                  <a:lnTo>
                    <a:pt x="2806" y="2502"/>
                  </a:lnTo>
                  <a:lnTo>
                    <a:pt x="2975" y="2738"/>
                  </a:lnTo>
                  <a:lnTo>
                    <a:pt x="3449" y="3313"/>
                  </a:lnTo>
                  <a:lnTo>
                    <a:pt x="3821" y="3685"/>
                  </a:lnTo>
                  <a:lnTo>
                    <a:pt x="4023" y="3854"/>
                  </a:lnTo>
                  <a:lnTo>
                    <a:pt x="4260" y="4023"/>
                  </a:lnTo>
                  <a:lnTo>
                    <a:pt x="4497" y="4192"/>
                  </a:lnTo>
                  <a:lnTo>
                    <a:pt x="4801" y="4293"/>
                  </a:lnTo>
                  <a:lnTo>
                    <a:pt x="5105" y="4395"/>
                  </a:lnTo>
                  <a:lnTo>
                    <a:pt x="5747" y="4395"/>
                  </a:lnTo>
                  <a:lnTo>
                    <a:pt x="5916" y="4327"/>
                  </a:lnTo>
                  <a:lnTo>
                    <a:pt x="6052" y="4259"/>
                  </a:lnTo>
                  <a:lnTo>
                    <a:pt x="6187" y="4192"/>
                  </a:lnTo>
                  <a:lnTo>
                    <a:pt x="6322" y="4090"/>
                  </a:lnTo>
                  <a:lnTo>
                    <a:pt x="6423" y="3955"/>
                  </a:lnTo>
                  <a:lnTo>
                    <a:pt x="6491" y="3820"/>
                  </a:lnTo>
                  <a:lnTo>
                    <a:pt x="6592" y="3516"/>
                  </a:lnTo>
                  <a:lnTo>
                    <a:pt x="6626" y="3245"/>
                  </a:lnTo>
                  <a:lnTo>
                    <a:pt x="6592" y="2975"/>
                  </a:lnTo>
                  <a:lnTo>
                    <a:pt x="6559" y="2738"/>
                  </a:lnTo>
                  <a:lnTo>
                    <a:pt x="6423" y="2299"/>
                  </a:lnTo>
                  <a:lnTo>
                    <a:pt x="6288" y="1995"/>
                  </a:lnTo>
                  <a:lnTo>
                    <a:pt x="6119" y="1758"/>
                  </a:lnTo>
                  <a:lnTo>
                    <a:pt x="5950" y="1521"/>
                  </a:lnTo>
                  <a:lnTo>
                    <a:pt x="5714" y="1285"/>
                  </a:lnTo>
                  <a:lnTo>
                    <a:pt x="5409" y="980"/>
                  </a:lnTo>
                  <a:lnTo>
                    <a:pt x="5004" y="676"/>
                  </a:lnTo>
                  <a:lnTo>
                    <a:pt x="4497" y="406"/>
                  </a:lnTo>
                  <a:lnTo>
                    <a:pt x="4226" y="271"/>
                  </a:lnTo>
                  <a:lnTo>
                    <a:pt x="3922" y="169"/>
                  </a:lnTo>
                  <a:lnTo>
                    <a:pt x="3618" y="102"/>
                  </a:lnTo>
                  <a:lnTo>
                    <a:pt x="3313" y="34"/>
                  </a:lnTo>
                  <a:lnTo>
                    <a:pt x="2705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6;p71">
              <a:extLst>
                <a:ext uri="{FF2B5EF4-FFF2-40B4-BE49-F238E27FC236}">
                  <a16:creationId xmlns:a16="http://schemas.microsoft.com/office/drawing/2014/main" xmlns="" id="{85FFFBB2-2ED0-4162-AADE-FB5EE2E3E18F}"/>
                </a:ext>
              </a:extLst>
            </p:cNvPr>
            <p:cNvSpPr/>
            <p:nvPr/>
          </p:nvSpPr>
          <p:spPr>
            <a:xfrm>
              <a:off x="3643075" y="2958475"/>
              <a:ext cx="165675" cy="109875"/>
            </a:xfrm>
            <a:custGeom>
              <a:avLst/>
              <a:gdLst/>
              <a:ahLst/>
              <a:cxnLst/>
              <a:rect l="l" t="t" r="r" b="b"/>
              <a:pathLst>
                <a:path w="6627" h="4395" fill="none" extrusionOk="0">
                  <a:moveTo>
                    <a:pt x="2806" y="2502"/>
                  </a:moveTo>
                  <a:lnTo>
                    <a:pt x="2806" y="2502"/>
                  </a:lnTo>
                  <a:lnTo>
                    <a:pt x="3009" y="2704"/>
                  </a:lnTo>
                  <a:lnTo>
                    <a:pt x="3009" y="2704"/>
                  </a:lnTo>
                  <a:lnTo>
                    <a:pt x="3516" y="3245"/>
                  </a:lnTo>
                  <a:lnTo>
                    <a:pt x="3516" y="3245"/>
                  </a:lnTo>
                  <a:lnTo>
                    <a:pt x="3854" y="3617"/>
                  </a:lnTo>
                  <a:lnTo>
                    <a:pt x="4091" y="3786"/>
                  </a:lnTo>
                  <a:lnTo>
                    <a:pt x="4294" y="3955"/>
                  </a:lnTo>
                  <a:lnTo>
                    <a:pt x="4294" y="3955"/>
                  </a:lnTo>
                  <a:lnTo>
                    <a:pt x="4564" y="4090"/>
                  </a:lnTo>
                  <a:lnTo>
                    <a:pt x="4564" y="4090"/>
                  </a:lnTo>
                  <a:lnTo>
                    <a:pt x="4835" y="4192"/>
                  </a:lnTo>
                  <a:lnTo>
                    <a:pt x="4835" y="4192"/>
                  </a:lnTo>
                  <a:lnTo>
                    <a:pt x="5139" y="4259"/>
                  </a:lnTo>
                  <a:lnTo>
                    <a:pt x="5409" y="4293"/>
                  </a:lnTo>
                  <a:lnTo>
                    <a:pt x="5409" y="4293"/>
                  </a:lnTo>
                  <a:lnTo>
                    <a:pt x="5714" y="4259"/>
                  </a:lnTo>
                  <a:lnTo>
                    <a:pt x="5984" y="4158"/>
                  </a:lnTo>
                  <a:lnTo>
                    <a:pt x="6119" y="4057"/>
                  </a:lnTo>
                  <a:lnTo>
                    <a:pt x="6221" y="3989"/>
                  </a:lnTo>
                  <a:lnTo>
                    <a:pt x="6288" y="3888"/>
                  </a:lnTo>
                  <a:lnTo>
                    <a:pt x="6356" y="3752"/>
                  </a:lnTo>
                  <a:lnTo>
                    <a:pt x="6356" y="3752"/>
                  </a:lnTo>
                  <a:lnTo>
                    <a:pt x="6423" y="3516"/>
                  </a:lnTo>
                  <a:lnTo>
                    <a:pt x="6457" y="3245"/>
                  </a:lnTo>
                  <a:lnTo>
                    <a:pt x="6457" y="3009"/>
                  </a:lnTo>
                  <a:lnTo>
                    <a:pt x="6390" y="2772"/>
                  </a:lnTo>
                  <a:lnTo>
                    <a:pt x="6390" y="2772"/>
                  </a:lnTo>
                  <a:lnTo>
                    <a:pt x="6254" y="2366"/>
                  </a:lnTo>
                  <a:lnTo>
                    <a:pt x="6119" y="2096"/>
                  </a:lnTo>
                  <a:lnTo>
                    <a:pt x="6119" y="2096"/>
                  </a:lnTo>
                  <a:lnTo>
                    <a:pt x="5984" y="1859"/>
                  </a:lnTo>
                  <a:lnTo>
                    <a:pt x="5984" y="1859"/>
                  </a:lnTo>
                  <a:lnTo>
                    <a:pt x="5815" y="1657"/>
                  </a:lnTo>
                  <a:lnTo>
                    <a:pt x="5815" y="1657"/>
                  </a:lnTo>
                  <a:lnTo>
                    <a:pt x="5612" y="1386"/>
                  </a:lnTo>
                  <a:lnTo>
                    <a:pt x="5308" y="1116"/>
                  </a:lnTo>
                  <a:lnTo>
                    <a:pt x="5308" y="1116"/>
                  </a:lnTo>
                  <a:lnTo>
                    <a:pt x="4902" y="811"/>
                  </a:lnTo>
                  <a:lnTo>
                    <a:pt x="4429" y="541"/>
                  </a:lnTo>
                  <a:lnTo>
                    <a:pt x="4159" y="406"/>
                  </a:lnTo>
                  <a:lnTo>
                    <a:pt x="3888" y="304"/>
                  </a:lnTo>
                  <a:lnTo>
                    <a:pt x="3618" y="237"/>
                  </a:lnTo>
                  <a:lnTo>
                    <a:pt x="3313" y="169"/>
                  </a:lnTo>
                  <a:lnTo>
                    <a:pt x="3313" y="169"/>
                  </a:lnTo>
                  <a:lnTo>
                    <a:pt x="2705" y="135"/>
                  </a:lnTo>
                  <a:lnTo>
                    <a:pt x="2096" y="135"/>
                  </a:lnTo>
                  <a:lnTo>
                    <a:pt x="1049" y="237"/>
                  </a:lnTo>
                  <a:lnTo>
                    <a:pt x="1049" y="237"/>
                  </a:lnTo>
                  <a:lnTo>
                    <a:pt x="305" y="271"/>
                  </a:lnTo>
                  <a:lnTo>
                    <a:pt x="305" y="27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305" y="237"/>
                  </a:lnTo>
                  <a:lnTo>
                    <a:pt x="305" y="237"/>
                  </a:lnTo>
                  <a:lnTo>
                    <a:pt x="1049" y="169"/>
                  </a:lnTo>
                  <a:lnTo>
                    <a:pt x="1049" y="169"/>
                  </a:lnTo>
                  <a:lnTo>
                    <a:pt x="2096" y="34"/>
                  </a:lnTo>
                  <a:lnTo>
                    <a:pt x="2705" y="0"/>
                  </a:lnTo>
                  <a:lnTo>
                    <a:pt x="3313" y="34"/>
                  </a:lnTo>
                  <a:lnTo>
                    <a:pt x="3313" y="34"/>
                  </a:lnTo>
                  <a:lnTo>
                    <a:pt x="3618" y="102"/>
                  </a:lnTo>
                  <a:lnTo>
                    <a:pt x="3922" y="169"/>
                  </a:lnTo>
                  <a:lnTo>
                    <a:pt x="4226" y="271"/>
                  </a:lnTo>
                  <a:lnTo>
                    <a:pt x="4497" y="406"/>
                  </a:lnTo>
                  <a:lnTo>
                    <a:pt x="5004" y="676"/>
                  </a:lnTo>
                  <a:lnTo>
                    <a:pt x="5409" y="980"/>
                  </a:lnTo>
                  <a:lnTo>
                    <a:pt x="5409" y="980"/>
                  </a:lnTo>
                  <a:lnTo>
                    <a:pt x="5714" y="1285"/>
                  </a:lnTo>
                  <a:lnTo>
                    <a:pt x="5950" y="1521"/>
                  </a:lnTo>
                  <a:lnTo>
                    <a:pt x="5950" y="1521"/>
                  </a:lnTo>
                  <a:lnTo>
                    <a:pt x="6119" y="1758"/>
                  </a:lnTo>
                  <a:lnTo>
                    <a:pt x="6119" y="1758"/>
                  </a:lnTo>
                  <a:lnTo>
                    <a:pt x="6288" y="1995"/>
                  </a:lnTo>
                  <a:lnTo>
                    <a:pt x="6288" y="1995"/>
                  </a:lnTo>
                  <a:lnTo>
                    <a:pt x="6423" y="2299"/>
                  </a:lnTo>
                  <a:lnTo>
                    <a:pt x="6559" y="2738"/>
                  </a:lnTo>
                  <a:lnTo>
                    <a:pt x="6559" y="2738"/>
                  </a:lnTo>
                  <a:lnTo>
                    <a:pt x="6592" y="2975"/>
                  </a:lnTo>
                  <a:lnTo>
                    <a:pt x="6626" y="3245"/>
                  </a:lnTo>
                  <a:lnTo>
                    <a:pt x="6592" y="3516"/>
                  </a:lnTo>
                  <a:lnTo>
                    <a:pt x="6491" y="3820"/>
                  </a:lnTo>
                  <a:lnTo>
                    <a:pt x="6491" y="3820"/>
                  </a:lnTo>
                  <a:lnTo>
                    <a:pt x="6423" y="3955"/>
                  </a:lnTo>
                  <a:lnTo>
                    <a:pt x="6322" y="4090"/>
                  </a:lnTo>
                  <a:lnTo>
                    <a:pt x="6187" y="4192"/>
                  </a:lnTo>
                  <a:lnTo>
                    <a:pt x="6052" y="4259"/>
                  </a:lnTo>
                  <a:lnTo>
                    <a:pt x="6052" y="4259"/>
                  </a:lnTo>
                  <a:lnTo>
                    <a:pt x="5916" y="4327"/>
                  </a:lnTo>
                  <a:lnTo>
                    <a:pt x="5747" y="4395"/>
                  </a:lnTo>
                  <a:lnTo>
                    <a:pt x="5409" y="4395"/>
                  </a:lnTo>
                  <a:lnTo>
                    <a:pt x="5409" y="4395"/>
                  </a:lnTo>
                  <a:lnTo>
                    <a:pt x="5105" y="4395"/>
                  </a:lnTo>
                  <a:lnTo>
                    <a:pt x="4801" y="4293"/>
                  </a:lnTo>
                  <a:lnTo>
                    <a:pt x="4801" y="4293"/>
                  </a:lnTo>
                  <a:lnTo>
                    <a:pt x="4497" y="4192"/>
                  </a:lnTo>
                  <a:lnTo>
                    <a:pt x="4497" y="4192"/>
                  </a:lnTo>
                  <a:lnTo>
                    <a:pt x="4260" y="4023"/>
                  </a:lnTo>
                  <a:lnTo>
                    <a:pt x="4260" y="4023"/>
                  </a:lnTo>
                  <a:lnTo>
                    <a:pt x="4023" y="3854"/>
                  </a:lnTo>
                  <a:lnTo>
                    <a:pt x="3821" y="3685"/>
                  </a:lnTo>
                  <a:lnTo>
                    <a:pt x="3449" y="3313"/>
                  </a:lnTo>
                  <a:lnTo>
                    <a:pt x="3449" y="3313"/>
                  </a:lnTo>
                  <a:lnTo>
                    <a:pt x="2975" y="2738"/>
                  </a:lnTo>
                  <a:lnTo>
                    <a:pt x="2975" y="2738"/>
                  </a:lnTo>
                  <a:lnTo>
                    <a:pt x="2806" y="25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47;p71">
              <a:extLst>
                <a:ext uri="{FF2B5EF4-FFF2-40B4-BE49-F238E27FC236}">
                  <a16:creationId xmlns:a16="http://schemas.microsoft.com/office/drawing/2014/main" xmlns="" id="{07770CFC-1FDC-4925-A72B-A7F9457D0BEC}"/>
                </a:ext>
              </a:extLst>
            </p:cNvPr>
            <p:cNvSpPr/>
            <p:nvPr/>
          </p:nvSpPr>
          <p:spPr>
            <a:xfrm>
              <a:off x="3631250" y="2545200"/>
              <a:ext cx="155525" cy="241725"/>
            </a:xfrm>
            <a:custGeom>
              <a:avLst/>
              <a:gdLst/>
              <a:ahLst/>
              <a:cxnLst/>
              <a:rect l="l" t="t" r="r" b="b"/>
              <a:pathLst>
                <a:path w="6221" h="9669" extrusionOk="0">
                  <a:moveTo>
                    <a:pt x="3888" y="1"/>
                  </a:moveTo>
                  <a:lnTo>
                    <a:pt x="3584" y="35"/>
                  </a:lnTo>
                  <a:lnTo>
                    <a:pt x="3246" y="102"/>
                  </a:lnTo>
                  <a:lnTo>
                    <a:pt x="2975" y="204"/>
                  </a:lnTo>
                  <a:lnTo>
                    <a:pt x="2671" y="406"/>
                  </a:lnTo>
                  <a:lnTo>
                    <a:pt x="2434" y="609"/>
                  </a:lnTo>
                  <a:lnTo>
                    <a:pt x="2198" y="880"/>
                  </a:lnTo>
                  <a:lnTo>
                    <a:pt x="1961" y="1184"/>
                  </a:lnTo>
                  <a:lnTo>
                    <a:pt x="1758" y="1522"/>
                  </a:lnTo>
                  <a:lnTo>
                    <a:pt x="1555" y="1894"/>
                  </a:lnTo>
                  <a:lnTo>
                    <a:pt x="1353" y="2299"/>
                  </a:lnTo>
                  <a:lnTo>
                    <a:pt x="1184" y="2705"/>
                  </a:lnTo>
                  <a:lnTo>
                    <a:pt x="913" y="3584"/>
                  </a:lnTo>
                  <a:lnTo>
                    <a:pt x="643" y="4497"/>
                  </a:lnTo>
                  <a:lnTo>
                    <a:pt x="474" y="5409"/>
                  </a:lnTo>
                  <a:lnTo>
                    <a:pt x="305" y="6255"/>
                  </a:lnTo>
                  <a:lnTo>
                    <a:pt x="169" y="7032"/>
                  </a:lnTo>
                  <a:lnTo>
                    <a:pt x="34" y="8249"/>
                  </a:lnTo>
                  <a:lnTo>
                    <a:pt x="0" y="8689"/>
                  </a:lnTo>
                  <a:lnTo>
                    <a:pt x="1353" y="9669"/>
                  </a:lnTo>
                  <a:lnTo>
                    <a:pt x="1657" y="9365"/>
                  </a:lnTo>
                  <a:lnTo>
                    <a:pt x="2502" y="8553"/>
                  </a:lnTo>
                  <a:lnTo>
                    <a:pt x="3043" y="8012"/>
                  </a:lnTo>
                  <a:lnTo>
                    <a:pt x="3584" y="7370"/>
                  </a:lnTo>
                  <a:lnTo>
                    <a:pt x="4158" y="6694"/>
                  </a:lnTo>
                  <a:lnTo>
                    <a:pt x="4733" y="5950"/>
                  </a:lnTo>
                  <a:lnTo>
                    <a:pt x="5240" y="5173"/>
                  </a:lnTo>
                  <a:lnTo>
                    <a:pt x="5477" y="4801"/>
                  </a:lnTo>
                  <a:lnTo>
                    <a:pt x="5680" y="4395"/>
                  </a:lnTo>
                  <a:lnTo>
                    <a:pt x="5849" y="4024"/>
                  </a:lnTo>
                  <a:lnTo>
                    <a:pt x="5984" y="3618"/>
                  </a:lnTo>
                  <a:lnTo>
                    <a:pt x="6119" y="3246"/>
                  </a:lnTo>
                  <a:lnTo>
                    <a:pt x="6187" y="2874"/>
                  </a:lnTo>
                  <a:lnTo>
                    <a:pt x="6220" y="2502"/>
                  </a:lnTo>
                  <a:lnTo>
                    <a:pt x="6220" y="2164"/>
                  </a:lnTo>
                  <a:lnTo>
                    <a:pt x="6153" y="1826"/>
                  </a:lnTo>
                  <a:lnTo>
                    <a:pt x="6051" y="1488"/>
                  </a:lnTo>
                  <a:lnTo>
                    <a:pt x="5882" y="1184"/>
                  </a:lnTo>
                  <a:lnTo>
                    <a:pt x="5646" y="914"/>
                  </a:lnTo>
                  <a:lnTo>
                    <a:pt x="5375" y="643"/>
                  </a:lnTo>
                  <a:lnTo>
                    <a:pt x="5003" y="406"/>
                  </a:lnTo>
                  <a:lnTo>
                    <a:pt x="4632" y="204"/>
                  </a:lnTo>
                  <a:lnTo>
                    <a:pt x="4260" y="68"/>
                  </a:lnTo>
                  <a:lnTo>
                    <a:pt x="3888" y="1"/>
                  </a:lnTo>
                  <a:close/>
                </a:path>
              </a:pathLst>
            </a:custGeom>
            <a:solidFill>
              <a:srgbClr val="FFF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48;p71">
              <a:extLst>
                <a:ext uri="{FF2B5EF4-FFF2-40B4-BE49-F238E27FC236}">
                  <a16:creationId xmlns:a16="http://schemas.microsoft.com/office/drawing/2014/main" xmlns="" id="{23EFD62B-653F-45BF-9D73-223B26584D38}"/>
                </a:ext>
              </a:extLst>
            </p:cNvPr>
            <p:cNvSpPr/>
            <p:nvPr/>
          </p:nvSpPr>
          <p:spPr>
            <a:xfrm>
              <a:off x="3631250" y="2545200"/>
              <a:ext cx="155525" cy="241725"/>
            </a:xfrm>
            <a:custGeom>
              <a:avLst/>
              <a:gdLst/>
              <a:ahLst/>
              <a:cxnLst/>
              <a:rect l="l" t="t" r="r" b="b"/>
              <a:pathLst>
                <a:path w="6221" h="9669" fill="none" extrusionOk="0">
                  <a:moveTo>
                    <a:pt x="0" y="8689"/>
                  </a:moveTo>
                  <a:lnTo>
                    <a:pt x="0" y="8689"/>
                  </a:lnTo>
                  <a:lnTo>
                    <a:pt x="34" y="8249"/>
                  </a:lnTo>
                  <a:lnTo>
                    <a:pt x="169" y="7032"/>
                  </a:lnTo>
                  <a:lnTo>
                    <a:pt x="305" y="6255"/>
                  </a:lnTo>
                  <a:lnTo>
                    <a:pt x="474" y="5409"/>
                  </a:lnTo>
                  <a:lnTo>
                    <a:pt x="643" y="4497"/>
                  </a:lnTo>
                  <a:lnTo>
                    <a:pt x="913" y="3584"/>
                  </a:lnTo>
                  <a:lnTo>
                    <a:pt x="1184" y="2705"/>
                  </a:lnTo>
                  <a:lnTo>
                    <a:pt x="1353" y="2299"/>
                  </a:lnTo>
                  <a:lnTo>
                    <a:pt x="1555" y="1894"/>
                  </a:lnTo>
                  <a:lnTo>
                    <a:pt x="1758" y="1522"/>
                  </a:lnTo>
                  <a:lnTo>
                    <a:pt x="1961" y="1184"/>
                  </a:lnTo>
                  <a:lnTo>
                    <a:pt x="2198" y="880"/>
                  </a:lnTo>
                  <a:lnTo>
                    <a:pt x="2434" y="609"/>
                  </a:lnTo>
                  <a:lnTo>
                    <a:pt x="2671" y="406"/>
                  </a:lnTo>
                  <a:lnTo>
                    <a:pt x="2975" y="204"/>
                  </a:lnTo>
                  <a:lnTo>
                    <a:pt x="3246" y="102"/>
                  </a:lnTo>
                  <a:lnTo>
                    <a:pt x="3584" y="35"/>
                  </a:lnTo>
                  <a:lnTo>
                    <a:pt x="3888" y="1"/>
                  </a:lnTo>
                  <a:lnTo>
                    <a:pt x="4260" y="68"/>
                  </a:lnTo>
                  <a:lnTo>
                    <a:pt x="4632" y="204"/>
                  </a:lnTo>
                  <a:lnTo>
                    <a:pt x="5003" y="406"/>
                  </a:lnTo>
                  <a:lnTo>
                    <a:pt x="5003" y="406"/>
                  </a:lnTo>
                  <a:lnTo>
                    <a:pt x="5375" y="643"/>
                  </a:lnTo>
                  <a:lnTo>
                    <a:pt x="5646" y="914"/>
                  </a:lnTo>
                  <a:lnTo>
                    <a:pt x="5882" y="1184"/>
                  </a:lnTo>
                  <a:lnTo>
                    <a:pt x="6051" y="1488"/>
                  </a:lnTo>
                  <a:lnTo>
                    <a:pt x="6153" y="1826"/>
                  </a:lnTo>
                  <a:lnTo>
                    <a:pt x="6220" y="2164"/>
                  </a:lnTo>
                  <a:lnTo>
                    <a:pt x="6220" y="2502"/>
                  </a:lnTo>
                  <a:lnTo>
                    <a:pt x="6187" y="2874"/>
                  </a:lnTo>
                  <a:lnTo>
                    <a:pt x="6119" y="3246"/>
                  </a:lnTo>
                  <a:lnTo>
                    <a:pt x="5984" y="3618"/>
                  </a:lnTo>
                  <a:lnTo>
                    <a:pt x="5849" y="4024"/>
                  </a:lnTo>
                  <a:lnTo>
                    <a:pt x="5680" y="4395"/>
                  </a:lnTo>
                  <a:lnTo>
                    <a:pt x="5477" y="4801"/>
                  </a:lnTo>
                  <a:lnTo>
                    <a:pt x="5240" y="5173"/>
                  </a:lnTo>
                  <a:lnTo>
                    <a:pt x="4733" y="5950"/>
                  </a:lnTo>
                  <a:lnTo>
                    <a:pt x="4158" y="6694"/>
                  </a:lnTo>
                  <a:lnTo>
                    <a:pt x="3584" y="7370"/>
                  </a:lnTo>
                  <a:lnTo>
                    <a:pt x="3043" y="8012"/>
                  </a:lnTo>
                  <a:lnTo>
                    <a:pt x="2502" y="8553"/>
                  </a:lnTo>
                  <a:lnTo>
                    <a:pt x="1657" y="9365"/>
                  </a:lnTo>
                  <a:lnTo>
                    <a:pt x="1353" y="9669"/>
                  </a:lnTo>
                  <a:lnTo>
                    <a:pt x="0" y="86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49;p71">
              <a:extLst>
                <a:ext uri="{FF2B5EF4-FFF2-40B4-BE49-F238E27FC236}">
                  <a16:creationId xmlns:a16="http://schemas.microsoft.com/office/drawing/2014/main" xmlns="" id="{683D41B3-06EB-48A2-9A86-49B7F4374F16}"/>
                </a:ext>
              </a:extLst>
            </p:cNvPr>
            <p:cNvSpPr/>
            <p:nvPr/>
          </p:nvSpPr>
          <p:spPr>
            <a:xfrm>
              <a:off x="3662525" y="2590850"/>
              <a:ext cx="8475" cy="17775"/>
            </a:xfrm>
            <a:custGeom>
              <a:avLst/>
              <a:gdLst/>
              <a:ahLst/>
              <a:cxnLst/>
              <a:rect l="l" t="t" r="r" b="b"/>
              <a:pathLst>
                <a:path w="339" h="711" extrusionOk="0">
                  <a:moveTo>
                    <a:pt x="338" y="0"/>
                  </a:moveTo>
                  <a:lnTo>
                    <a:pt x="0" y="676"/>
                  </a:lnTo>
                  <a:lnTo>
                    <a:pt x="34" y="710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7D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50;p71">
              <a:extLst>
                <a:ext uri="{FF2B5EF4-FFF2-40B4-BE49-F238E27FC236}">
                  <a16:creationId xmlns:a16="http://schemas.microsoft.com/office/drawing/2014/main" xmlns="" id="{C0E171F3-8AD1-4766-A2E3-F13483535572}"/>
                </a:ext>
              </a:extLst>
            </p:cNvPr>
            <p:cNvSpPr/>
            <p:nvPr/>
          </p:nvSpPr>
          <p:spPr>
            <a:xfrm>
              <a:off x="3662525" y="2590850"/>
              <a:ext cx="8475" cy="17775"/>
            </a:xfrm>
            <a:custGeom>
              <a:avLst/>
              <a:gdLst/>
              <a:ahLst/>
              <a:cxnLst/>
              <a:rect l="l" t="t" r="r" b="b"/>
              <a:pathLst>
                <a:path w="339" h="711" fill="none" extrusionOk="0">
                  <a:moveTo>
                    <a:pt x="338" y="0"/>
                  </a:moveTo>
                  <a:lnTo>
                    <a:pt x="338" y="0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34" y="710"/>
                  </a:lnTo>
                  <a:lnTo>
                    <a:pt x="34" y="710"/>
                  </a:lnTo>
                  <a:lnTo>
                    <a:pt x="3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51;p71">
              <a:extLst>
                <a:ext uri="{FF2B5EF4-FFF2-40B4-BE49-F238E27FC236}">
                  <a16:creationId xmlns:a16="http://schemas.microsoft.com/office/drawing/2014/main" xmlns="" id="{FA15958F-7B64-44A2-8DCF-C906EE47DFFA}"/>
                </a:ext>
              </a:extLst>
            </p:cNvPr>
            <p:cNvSpPr/>
            <p:nvPr/>
          </p:nvSpPr>
          <p:spPr>
            <a:xfrm>
              <a:off x="3638850" y="2607750"/>
              <a:ext cx="24525" cy="92125"/>
            </a:xfrm>
            <a:custGeom>
              <a:avLst/>
              <a:gdLst/>
              <a:ahLst/>
              <a:cxnLst/>
              <a:rect l="l" t="t" r="r" b="b"/>
              <a:pathLst>
                <a:path w="981" h="3685" extrusionOk="0">
                  <a:moveTo>
                    <a:pt x="947" y="0"/>
                  </a:moveTo>
                  <a:lnTo>
                    <a:pt x="778" y="440"/>
                  </a:lnTo>
                  <a:lnTo>
                    <a:pt x="643" y="879"/>
                  </a:lnTo>
                  <a:lnTo>
                    <a:pt x="372" y="1826"/>
                  </a:lnTo>
                  <a:lnTo>
                    <a:pt x="136" y="2738"/>
                  </a:lnTo>
                  <a:lnTo>
                    <a:pt x="1" y="3617"/>
                  </a:lnTo>
                  <a:lnTo>
                    <a:pt x="1" y="3685"/>
                  </a:lnTo>
                  <a:lnTo>
                    <a:pt x="170" y="2806"/>
                  </a:lnTo>
                  <a:lnTo>
                    <a:pt x="372" y="1860"/>
                  </a:lnTo>
                  <a:lnTo>
                    <a:pt x="643" y="947"/>
                  </a:lnTo>
                  <a:lnTo>
                    <a:pt x="981" y="34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F78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752;p71">
              <a:extLst>
                <a:ext uri="{FF2B5EF4-FFF2-40B4-BE49-F238E27FC236}">
                  <a16:creationId xmlns:a16="http://schemas.microsoft.com/office/drawing/2014/main" xmlns="" id="{8D5FD091-5769-418C-96A3-EB01FE384359}"/>
                </a:ext>
              </a:extLst>
            </p:cNvPr>
            <p:cNvSpPr/>
            <p:nvPr/>
          </p:nvSpPr>
          <p:spPr>
            <a:xfrm>
              <a:off x="3638850" y="2607750"/>
              <a:ext cx="24525" cy="92125"/>
            </a:xfrm>
            <a:custGeom>
              <a:avLst/>
              <a:gdLst/>
              <a:ahLst/>
              <a:cxnLst/>
              <a:rect l="l" t="t" r="r" b="b"/>
              <a:pathLst>
                <a:path w="981" h="3685" fill="none" extrusionOk="0">
                  <a:moveTo>
                    <a:pt x="947" y="0"/>
                  </a:moveTo>
                  <a:lnTo>
                    <a:pt x="947" y="0"/>
                  </a:lnTo>
                  <a:lnTo>
                    <a:pt x="778" y="440"/>
                  </a:lnTo>
                  <a:lnTo>
                    <a:pt x="643" y="879"/>
                  </a:lnTo>
                  <a:lnTo>
                    <a:pt x="372" y="1826"/>
                  </a:lnTo>
                  <a:lnTo>
                    <a:pt x="136" y="2738"/>
                  </a:lnTo>
                  <a:lnTo>
                    <a:pt x="1" y="3617"/>
                  </a:lnTo>
                  <a:lnTo>
                    <a:pt x="1" y="3617"/>
                  </a:lnTo>
                  <a:lnTo>
                    <a:pt x="1" y="3685"/>
                  </a:lnTo>
                  <a:lnTo>
                    <a:pt x="1" y="3685"/>
                  </a:lnTo>
                  <a:lnTo>
                    <a:pt x="170" y="2806"/>
                  </a:lnTo>
                  <a:lnTo>
                    <a:pt x="372" y="1860"/>
                  </a:lnTo>
                  <a:lnTo>
                    <a:pt x="643" y="947"/>
                  </a:lnTo>
                  <a:lnTo>
                    <a:pt x="981" y="34"/>
                  </a:lnTo>
                  <a:lnTo>
                    <a:pt x="981" y="34"/>
                  </a:lnTo>
                  <a:lnTo>
                    <a:pt x="9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753;p71">
              <a:extLst>
                <a:ext uri="{FF2B5EF4-FFF2-40B4-BE49-F238E27FC236}">
                  <a16:creationId xmlns:a16="http://schemas.microsoft.com/office/drawing/2014/main" xmlns="" id="{73D55068-8A02-4BE8-B869-806DA2224772}"/>
                </a:ext>
              </a:extLst>
            </p:cNvPr>
            <p:cNvSpPr/>
            <p:nvPr/>
          </p:nvSpPr>
          <p:spPr>
            <a:xfrm>
              <a:off x="3631250" y="2698175"/>
              <a:ext cx="7625" cy="58325"/>
            </a:xfrm>
            <a:custGeom>
              <a:avLst/>
              <a:gdLst/>
              <a:ahLst/>
              <a:cxnLst/>
              <a:rect l="l" t="t" r="r" b="b"/>
              <a:pathLst>
                <a:path w="305" h="2333" extrusionOk="0">
                  <a:moveTo>
                    <a:pt x="305" y="0"/>
                  </a:moveTo>
                  <a:lnTo>
                    <a:pt x="169" y="778"/>
                  </a:lnTo>
                  <a:lnTo>
                    <a:pt x="102" y="1454"/>
                  </a:lnTo>
                  <a:lnTo>
                    <a:pt x="305" y="68"/>
                  </a:lnTo>
                  <a:lnTo>
                    <a:pt x="305" y="0"/>
                  </a:lnTo>
                  <a:close/>
                  <a:moveTo>
                    <a:pt x="102" y="1454"/>
                  </a:moveTo>
                  <a:lnTo>
                    <a:pt x="0" y="2333"/>
                  </a:lnTo>
                  <a:lnTo>
                    <a:pt x="34" y="2130"/>
                  </a:lnTo>
                  <a:lnTo>
                    <a:pt x="102" y="1454"/>
                  </a:lnTo>
                  <a:close/>
                </a:path>
              </a:pathLst>
            </a:custGeom>
            <a:solidFill>
              <a:srgbClr val="F27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754;p71">
              <a:extLst>
                <a:ext uri="{FF2B5EF4-FFF2-40B4-BE49-F238E27FC236}">
                  <a16:creationId xmlns:a16="http://schemas.microsoft.com/office/drawing/2014/main" xmlns="" id="{BC34ECAB-F5F7-486A-B937-C3B845D7D6C3}"/>
                </a:ext>
              </a:extLst>
            </p:cNvPr>
            <p:cNvSpPr/>
            <p:nvPr/>
          </p:nvSpPr>
          <p:spPr>
            <a:xfrm>
              <a:off x="3631250" y="2698175"/>
              <a:ext cx="7625" cy="58325"/>
            </a:xfrm>
            <a:custGeom>
              <a:avLst/>
              <a:gdLst/>
              <a:ahLst/>
              <a:cxnLst/>
              <a:rect l="l" t="t" r="r" b="b"/>
              <a:pathLst>
                <a:path w="305" h="2333" fill="none" extrusionOk="0">
                  <a:moveTo>
                    <a:pt x="305" y="0"/>
                  </a:moveTo>
                  <a:lnTo>
                    <a:pt x="305" y="0"/>
                  </a:lnTo>
                  <a:lnTo>
                    <a:pt x="169" y="778"/>
                  </a:lnTo>
                  <a:lnTo>
                    <a:pt x="102" y="1454"/>
                  </a:lnTo>
                  <a:lnTo>
                    <a:pt x="102" y="1454"/>
                  </a:lnTo>
                  <a:lnTo>
                    <a:pt x="34" y="2130"/>
                  </a:lnTo>
                  <a:lnTo>
                    <a:pt x="34" y="2130"/>
                  </a:lnTo>
                  <a:lnTo>
                    <a:pt x="0" y="2333"/>
                  </a:lnTo>
                  <a:lnTo>
                    <a:pt x="0" y="2333"/>
                  </a:lnTo>
                  <a:lnTo>
                    <a:pt x="0" y="2333"/>
                  </a:lnTo>
                  <a:lnTo>
                    <a:pt x="0" y="2333"/>
                  </a:lnTo>
                  <a:lnTo>
                    <a:pt x="102" y="1454"/>
                  </a:lnTo>
                  <a:lnTo>
                    <a:pt x="305" y="68"/>
                  </a:lnTo>
                  <a:lnTo>
                    <a:pt x="305" y="68"/>
                  </a:lnTo>
                  <a:lnTo>
                    <a:pt x="3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755;p71">
              <a:extLst>
                <a:ext uri="{FF2B5EF4-FFF2-40B4-BE49-F238E27FC236}">
                  <a16:creationId xmlns:a16="http://schemas.microsoft.com/office/drawing/2014/main" xmlns="" id="{C29D399E-DD2D-482B-BB0F-DE775497C9B0}"/>
                </a:ext>
              </a:extLst>
            </p:cNvPr>
            <p:cNvSpPr/>
            <p:nvPr/>
          </p:nvSpPr>
          <p:spPr>
            <a:xfrm>
              <a:off x="3632100" y="2734500"/>
              <a:ext cx="1700" cy="16950"/>
            </a:xfrm>
            <a:custGeom>
              <a:avLst/>
              <a:gdLst/>
              <a:ahLst/>
              <a:cxnLst/>
              <a:rect l="l" t="t" r="r" b="b"/>
              <a:pathLst>
                <a:path w="68" h="678" extrusionOk="0">
                  <a:moveTo>
                    <a:pt x="68" y="1"/>
                  </a:moveTo>
                  <a:lnTo>
                    <a:pt x="68" y="1"/>
                  </a:lnTo>
                  <a:lnTo>
                    <a:pt x="0" y="677"/>
                  </a:lnTo>
                  <a:lnTo>
                    <a:pt x="0" y="67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A4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756;p71">
              <a:extLst>
                <a:ext uri="{FF2B5EF4-FFF2-40B4-BE49-F238E27FC236}">
                  <a16:creationId xmlns:a16="http://schemas.microsoft.com/office/drawing/2014/main" xmlns="" id="{1AC845AB-B4A8-405B-952B-4710E95BB73F}"/>
                </a:ext>
              </a:extLst>
            </p:cNvPr>
            <p:cNvSpPr/>
            <p:nvPr/>
          </p:nvSpPr>
          <p:spPr>
            <a:xfrm>
              <a:off x="3632100" y="2734500"/>
              <a:ext cx="1700" cy="16950"/>
            </a:xfrm>
            <a:custGeom>
              <a:avLst/>
              <a:gdLst/>
              <a:ahLst/>
              <a:cxnLst/>
              <a:rect l="l" t="t" r="r" b="b"/>
              <a:pathLst>
                <a:path w="68" h="678" fill="none" extrusionOk="0">
                  <a:moveTo>
                    <a:pt x="68" y="1"/>
                  </a:moveTo>
                  <a:lnTo>
                    <a:pt x="68" y="1"/>
                  </a:lnTo>
                  <a:lnTo>
                    <a:pt x="0" y="677"/>
                  </a:lnTo>
                  <a:lnTo>
                    <a:pt x="0" y="677"/>
                  </a:lnTo>
                  <a:lnTo>
                    <a:pt x="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757;p71">
              <a:extLst>
                <a:ext uri="{FF2B5EF4-FFF2-40B4-BE49-F238E27FC236}">
                  <a16:creationId xmlns:a16="http://schemas.microsoft.com/office/drawing/2014/main" xmlns="" id="{948C20B4-2255-40AA-A030-4E5890895C48}"/>
                </a:ext>
              </a:extLst>
            </p:cNvPr>
            <p:cNvSpPr/>
            <p:nvPr/>
          </p:nvSpPr>
          <p:spPr>
            <a:xfrm>
              <a:off x="3700550" y="2736200"/>
              <a:ext cx="14375" cy="16075"/>
            </a:xfrm>
            <a:custGeom>
              <a:avLst/>
              <a:gdLst/>
              <a:ahLst/>
              <a:cxnLst/>
              <a:rect l="l" t="t" r="r" b="b"/>
              <a:pathLst>
                <a:path w="575" h="643" extrusionOk="0">
                  <a:moveTo>
                    <a:pt x="575" y="1"/>
                  </a:moveTo>
                  <a:lnTo>
                    <a:pt x="575" y="1"/>
                  </a:lnTo>
                  <a:lnTo>
                    <a:pt x="0" y="643"/>
                  </a:lnTo>
                  <a:lnTo>
                    <a:pt x="0" y="643"/>
                  </a:lnTo>
                  <a:lnTo>
                    <a:pt x="575" y="1"/>
                  </a:lnTo>
                  <a:lnTo>
                    <a:pt x="575" y="1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rgbClr val="F78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758;p71">
              <a:extLst>
                <a:ext uri="{FF2B5EF4-FFF2-40B4-BE49-F238E27FC236}">
                  <a16:creationId xmlns:a16="http://schemas.microsoft.com/office/drawing/2014/main" xmlns="" id="{25B9875E-E943-4958-A7E2-BAC20B556F41}"/>
                </a:ext>
              </a:extLst>
            </p:cNvPr>
            <p:cNvSpPr/>
            <p:nvPr/>
          </p:nvSpPr>
          <p:spPr>
            <a:xfrm>
              <a:off x="3700550" y="2736200"/>
              <a:ext cx="14375" cy="16075"/>
            </a:xfrm>
            <a:custGeom>
              <a:avLst/>
              <a:gdLst/>
              <a:ahLst/>
              <a:cxnLst/>
              <a:rect l="l" t="t" r="r" b="b"/>
              <a:pathLst>
                <a:path w="575" h="643" fill="none" extrusionOk="0">
                  <a:moveTo>
                    <a:pt x="575" y="1"/>
                  </a:moveTo>
                  <a:lnTo>
                    <a:pt x="575" y="1"/>
                  </a:lnTo>
                  <a:lnTo>
                    <a:pt x="0" y="643"/>
                  </a:lnTo>
                  <a:lnTo>
                    <a:pt x="0" y="643"/>
                  </a:lnTo>
                  <a:lnTo>
                    <a:pt x="575" y="1"/>
                  </a:lnTo>
                  <a:lnTo>
                    <a:pt x="575" y="1"/>
                  </a:lnTo>
                  <a:lnTo>
                    <a:pt x="5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759;p71">
              <a:extLst>
                <a:ext uri="{FF2B5EF4-FFF2-40B4-BE49-F238E27FC236}">
                  <a16:creationId xmlns:a16="http://schemas.microsoft.com/office/drawing/2014/main" xmlns="" id="{A9A1B70E-A50D-492C-A1BD-96B860AC0767}"/>
                </a:ext>
              </a:extLst>
            </p:cNvPr>
            <p:cNvSpPr/>
            <p:nvPr/>
          </p:nvSpPr>
          <p:spPr>
            <a:xfrm>
              <a:off x="3631250" y="2547750"/>
              <a:ext cx="102275" cy="225650"/>
            </a:xfrm>
            <a:custGeom>
              <a:avLst/>
              <a:gdLst/>
              <a:ahLst/>
              <a:cxnLst/>
              <a:rect l="l" t="t" r="r" b="b"/>
              <a:pathLst>
                <a:path w="4091" h="9026" extrusionOk="0">
                  <a:moveTo>
                    <a:pt x="3854" y="0"/>
                  </a:moveTo>
                  <a:lnTo>
                    <a:pt x="3516" y="34"/>
                  </a:lnTo>
                  <a:lnTo>
                    <a:pt x="3178" y="135"/>
                  </a:lnTo>
                  <a:lnTo>
                    <a:pt x="2840" y="304"/>
                  </a:lnTo>
                  <a:lnTo>
                    <a:pt x="2569" y="507"/>
                  </a:lnTo>
                  <a:lnTo>
                    <a:pt x="2299" y="744"/>
                  </a:lnTo>
                  <a:lnTo>
                    <a:pt x="2029" y="1048"/>
                  </a:lnTo>
                  <a:lnTo>
                    <a:pt x="1792" y="1386"/>
                  </a:lnTo>
                  <a:lnTo>
                    <a:pt x="1589" y="1724"/>
                  </a:lnTo>
                  <a:lnTo>
                    <a:pt x="1285" y="2434"/>
                  </a:lnTo>
                  <a:lnTo>
                    <a:pt x="947" y="3347"/>
                  </a:lnTo>
                  <a:lnTo>
                    <a:pt x="676" y="4260"/>
                  </a:lnTo>
                  <a:lnTo>
                    <a:pt x="474" y="5206"/>
                  </a:lnTo>
                  <a:lnTo>
                    <a:pt x="305" y="6085"/>
                  </a:lnTo>
                  <a:lnTo>
                    <a:pt x="102" y="7471"/>
                  </a:lnTo>
                  <a:lnTo>
                    <a:pt x="0" y="8350"/>
                  </a:lnTo>
                  <a:lnTo>
                    <a:pt x="474" y="8451"/>
                  </a:lnTo>
                  <a:lnTo>
                    <a:pt x="913" y="8587"/>
                  </a:lnTo>
                  <a:lnTo>
                    <a:pt x="913" y="8587"/>
                  </a:lnTo>
                  <a:lnTo>
                    <a:pt x="845" y="8553"/>
                  </a:lnTo>
                  <a:lnTo>
                    <a:pt x="710" y="8485"/>
                  </a:lnTo>
                  <a:lnTo>
                    <a:pt x="440" y="8384"/>
                  </a:lnTo>
                  <a:lnTo>
                    <a:pt x="440" y="8384"/>
                  </a:lnTo>
                  <a:lnTo>
                    <a:pt x="676" y="8451"/>
                  </a:lnTo>
                  <a:lnTo>
                    <a:pt x="744" y="8113"/>
                  </a:lnTo>
                  <a:lnTo>
                    <a:pt x="947" y="7336"/>
                  </a:lnTo>
                  <a:lnTo>
                    <a:pt x="1285" y="6220"/>
                  </a:lnTo>
                  <a:lnTo>
                    <a:pt x="1522" y="5612"/>
                  </a:lnTo>
                  <a:lnTo>
                    <a:pt x="1758" y="5003"/>
                  </a:lnTo>
                  <a:lnTo>
                    <a:pt x="1724" y="4665"/>
                  </a:lnTo>
                  <a:lnTo>
                    <a:pt x="1724" y="4293"/>
                  </a:lnTo>
                  <a:lnTo>
                    <a:pt x="1724" y="3955"/>
                  </a:lnTo>
                  <a:lnTo>
                    <a:pt x="1792" y="3617"/>
                  </a:lnTo>
                  <a:lnTo>
                    <a:pt x="1826" y="3245"/>
                  </a:lnTo>
                  <a:lnTo>
                    <a:pt x="1927" y="2907"/>
                  </a:lnTo>
                  <a:lnTo>
                    <a:pt x="2029" y="2569"/>
                  </a:lnTo>
                  <a:lnTo>
                    <a:pt x="2130" y="2231"/>
                  </a:lnTo>
                  <a:lnTo>
                    <a:pt x="2299" y="1927"/>
                  </a:lnTo>
                  <a:lnTo>
                    <a:pt x="2434" y="1623"/>
                  </a:lnTo>
                  <a:lnTo>
                    <a:pt x="2637" y="1319"/>
                  </a:lnTo>
                  <a:lnTo>
                    <a:pt x="2840" y="1048"/>
                  </a:lnTo>
                  <a:lnTo>
                    <a:pt x="3077" y="778"/>
                  </a:lnTo>
                  <a:lnTo>
                    <a:pt x="3313" y="541"/>
                  </a:lnTo>
                  <a:lnTo>
                    <a:pt x="3584" y="338"/>
                  </a:lnTo>
                  <a:lnTo>
                    <a:pt x="3854" y="135"/>
                  </a:lnTo>
                  <a:lnTo>
                    <a:pt x="4091" y="34"/>
                  </a:lnTo>
                  <a:lnTo>
                    <a:pt x="3854" y="0"/>
                  </a:lnTo>
                  <a:close/>
                  <a:moveTo>
                    <a:pt x="3043" y="7370"/>
                  </a:moveTo>
                  <a:lnTo>
                    <a:pt x="2400" y="8282"/>
                  </a:lnTo>
                  <a:lnTo>
                    <a:pt x="1927" y="8925"/>
                  </a:lnTo>
                  <a:lnTo>
                    <a:pt x="1995" y="8958"/>
                  </a:lnTo>
                  <a:lnTo>
                    <a:pt x="2772" y="8181"/>
                  </a:lnTo>
                  <a:lnTo>
                    <a:pt x="3347" y="7539"/>
                  </a:lnTo>
                  <a:lnTo>
                    <a:pt x="3043" y="7370"/>
                  </a:lnTo>
                  <a:close/>
                  <a:moveTo>
                    <a:pt x="1893" y="8992"/>
                  </a:moveTo>
                  <a:lnTo>
                    <a:pt x="1860" y="9026"/>
                  </a:lnTo>
                  <a:lnTo>
                    <a:pt x="1893" y="9026"/>
                  </a:lnTo>
                  <a:lnTo>
                    <a:pt x="1927" y="8992"/>
                  </a:lnTo>
                  <a:close/>
                </a:path>
              </a:pathLst>
            </a:custGeom>
            <a:solidFill>
              <a:srgbClr val="F7C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760;p71">
              <a:extLst>
                <a:ext uri="{FF2B5EF4-FFF2-40B4-BE49-F238E27FC236}">
                  <a16:creationId xmlns:a16="http://schemas.microsoft.com/office/drawing/2014/main" xmlns="" id="{6EE3895C-12C1-4077-A2AF-02B48841A3ED}"/>
                </a:ext>
              </a:extLst>
            </p:cNvPr>
            <p:cNvSpPr/>
            <p:nvPr/>
          </p:nvSpPr>
          <p:spPr>
            <a:xfrm>
              <a:off x="3677725" y="2772550"/>
              <a:ext cx="1725" cy="850"/>
            </a:xfrm>
            <a:custGeom>
              <a:avLst/>
              <a:gdLst/>
              <a:ahLst/>
              <a:cxnLst/>
              <a:rect l="l" t="t" r="r" b="b"/>
              <a:pathLst>
                <a:path w="69" h="34" fill="none" extrusionOk="0">
                  <a:moveTo>
                    <a:pt x="34" y="0"/>
                  </a:moveTo>
                  <a:lnTo>
                    <a:pt x="34" y="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761;p71">
              <a:extLst>
                <a:ext uri="{FF2B5EF4-FFF2-40B4-BE49-F238E27FC236}">
                  <a16:creationId xmlns:a16="http://schemas.microsoft.com/office/drawing/2014/main" xmlns="" id="{D48A5E64-9C7E-45BA-837F-25D3F9FED5DC}"/>
                </a:ext>
              </a:extLst>
            </p:cNvPr>
            <p:cNvSpPr/>
            <p:nvPr/>
          </p:nvSpPr>
          <p:spPr>
            <a:xfrm>
              <a:off x="3679425" y="2731975"/>
              <a:ext cx="35500" cy="39750"/>
            </a:xfrm>
            <a:custGeom>
              <a:avLst/>
              <a:gdLst/>
              <a:ahLst/>
              <a:cxnLst/>
              <a:rect l="l" t="t" r="r" b="b"/>
              <a:pathLst>
                <a:path w="1420" h="1590" fill="none" extrusionOk="0">
                  <a:moveTo>
                    <a:pt x="1116" y="1"/>
                  </a:moveTo>
                  <a:lnTo>
                    <a:pt x="1116" y="1"/>
                  </a:lnTo>
                  <a:lnTo>
                    <a:pt x="473" y="913"/>
                  </a:lnTo>
                  <a:lnTo>
                    <a:pt x="0" y="1556"/>
                  </a:lnTo>
                  <a:lnTo>
                    <a:pt x="0" y="1556"/>
                  </a:lnTo>
                  <a:lnTo>
                    <a:pt x="68" y="1589"/>
                  </a:lnTo>
                  <a:lnTo>
                    <a:pt x="68" y="1589"/>
                  </a:lnTo>
                  <a:lnTo>
                    <a:pt x="845" y="812"/>
                  </a:lnTo>
                  <a:lnTo>
                    <a:pt x="845" y="812"/>
                  </a:lnTo>
                  <a:lnTo>
                    <a:pt x="1420" y="170"/>
                  </a:lnTo>
                  <a:lnTo>
                    <a:pt x="1420" y="170"/>
                  </a:lnTo>
                  <a:lnTo>
                    <a:pt x="11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762;p71">
              <a:extLst>
                <a:ext uri="{FF2B5EF4-FFF2-40B4-BE49-F238E27FC236}">
                  <a16:creationId xmlns:a16="http://schemas.microsoft.com/office/drawing/2014/main" xmlns="" id="{A2A09C7E-D3EF-42E9-A62E-E4567A80BBCF}"/>
                </a:ext>
              </a:extLst>
            </p:cNvPr>
            <p:cNvSpPr/>
            <p:nvPr/>
          </p:nvSpPr>
          <p:spPr>
            <a:xfrm>
              <a:off x="3631250" y="2547750"/>
              <a:ext cx="102275" cy="214675"/>
            </a:xfrm>
            <a:custGeom>
              <a:avLst/>
              <a:gdLst/>
              <a:ahLst/>
              <a:cxnLst/>
              <a:rect l="l" t="t" r="r" b="b"/>
              <a:pathLst>
                <a:path w="4091" h="8587" fill="none" extrusionOk="0">
                  <a:moveTo>
                    <a:pt x="3854" y="0"/>
                  </a:moveTo>
                  <a:lnTo>
                    <a:pt x="3854" y="0"/>
                  </a:lnTo>
                  <a:lnTo>
                    <a:pt x="3516" y="34"/>
                  </a:lnTo>
                  <a:lnTo>
                    <a:pt x="3178" y="135"/>
                  </a:lnTo>
                  <a:lnTo>
                    <a:pt x="2840" y="304"/>
                  </a:lnTo>
                  <a:lnTo>
                    <a:pt x="2569" y="507"/>
                  </a:lnTo>
                  <a:lnTo>
                    <a:pt x="2299" y="744"/>
                  </a:lnTo>
                  <a:lnTo>
                    <a:pt x="2029" y="1048"/>
                  </a:lnTo>
                  <a:lnTo>
                    <a:pt x="1792" y="1386"/>
                  </a:lnTo>
                  <a:lnTo>
                    <a:pt x="1589" y="1724"/>
                  </a:lnTo>
                  <a:lnTo>
                    <a:pt x="1589" y="1724"/>
                  </a:lnTo>
                  <a:lnTo>
                    <a:pt x="1285" y="2434"/>
                  </a:lnTo>
                  <a:lnTo>
                    <a:pt x="1285" y="2434"/>
                  </a:lnTo>
                  <a:lnTo>
                    <a:pt x="947" y="3347"/>
                  </a:lnTo>
                  <a:lnTo>
                    <a:pt x="676" y="4260"/>
                  </a:lnTo>
                  <a:lnTo>
                    <a:pt x="474" y="5206"/>
                  </a:lnTo>
                  <a:lnTo>
                    <a:pt x="305" y="6085"/>
                  </a:lnTo>
                  <a:lnTo>
                    <a:pt x="305" y="6085"/>
                  </a:lnTo>
                  <a:lnTo>
                    <a:pt x="102" y="7471"/>
                  </a:lnTo>
                  <a:lnTo>
                    <a:pt x="0" y="8350"/>
                  </a:lnTo>
                  <a:lnTo>
                    <a:pt x="0" y="8350"/>
                  </a:lnTo>
                  <a:lnTo>
                    <a:pt x="474" y="8451"/>
                  </a:lnTo>
                  <a:lnTo>
                    <a:pt x="913" y="8587"/>
                  </a:lnTo>
                  <a:lnTo>
                    <a:pt x="845" y="8553"/>
                  </a:lnTo>
                  <a:lnTo>
                    <a:pt x="845" y="8553"/>
                  </a:lnTo>
                  <a:lnTo>
                    <a:pt x="710" y="8485"/>
                  </a:lnTo>
                  <a:lnTo>
                    <a:pt x="710" y="8485"/>
                  </a:lnTo>
                  <a:lnTo>
                    <a:pt x="440" y="8384"/>
                  </a:lnTo>
                  <a:lnTo>
                    <a:pt x="440" y="8384"/>
                  </a:lnTo>
                  <a:lnTo>
                    <a:pt x="338" y="8350"/>
                  </a:lnTo>
                  <a:lnTo>
                    <a:pt x="338" y="8350"/>
                  </a:lnTo>
                  <a:lnTo>
                    <a:pt x="338" y="8350"/>
                  </a:lnTo>
                  <a:lnTo>
                    <a:pt x="338" y="8350"/>
                  </a:lnTo>
                  <a:lnTo>
                    <a:pt x="440" y="8384"/>
                  </a:lnTo>
                  <a:lnTo>
                    <a:pt x="440" y="8384"/>
                  </a:lnTo>
                  <a:lnTo>
                    <a:pt x="676" y="8451"/>
                  </a:lnTo>
                  <a:lnTo>
                    <a:pt x="676" y="8451"/>
                  </a:lnTo>
                  <a:lnTo>
                    <a:pt x="676" y="8451"/>
                  </a:lnTo>
                  <a:lnTo>
                    <a:pt x="676" y="8451"/>
                  </a:lnTo>
                  <a:lnTo>
                    <a:pt x="676" y="8451"/>
                  </a:lnTo>
                  <a:lnTo>
                    <a:pt x="676" y="8451"/>
                  </a:lnTo>
                  <a:lnTo>
                    <a:pt x="676" y="8451"/>
                  </a:lnTo>
                  <a:lnTo>
                    <a:pt x="676" y="8451"/>
                  </a:lnTo>
                  <a:lnTo>
                    <a:pt x="676" y="8451"/>
                  </a:lnTo>
                  <a:lnTo>
                    <a:pt x="744" y="8113"/>
                  </a:lnTo>
                  <a:lnTo>
                    <a:pt x="947" y="7336"/>
                  </a:lnTo>
                  <a:lnTo>
                    <a:pt x="1285" y="6220"/>
                  </a:lnTo>
                  <a:lnTo>
                    <a:pt x="1522" y="5612"/>
                  </a:lnTo>
                  <a:lnTo>
                    <a:pt x="1758" y="5003"/>
                  </a:lnTo>
                  <a:lnTo>
                    <a:pt x="1758" y="5003"/>
                  </a:lnTo>
                  <a:lnTo>
                    <a:pt x="1724" y="4665"/>
                  </a:lnTo>
                  <a:lnTo>
                    <a:pt x="1724" y="4293"/>
                  </a:lnTo>
                  <a:lnTo>
                    <a:pt x="1724" y="3955"/>
                  </a:lnTo>
                  <a:lnTo>
                    <a:pt x="1792" y="3617"/>
                  </a:lnTo>
                  <a:lnTo>
                    <a:pt x="1826" y="3245"/>
                  </a:lnTo>
                  <a:lnTo>
                    <a:pt x="1927" y="2907"/>
                  </a:lnTo>
                  <a:lnTo>
                    <a:pt x="2029" y="2569"/>
                  </a:lnTo>
                  <a:lnTo>
                    <a:pt x="2130" y="2231"/>
                  </a:lnTo>
                  <a:lnTo>
                    <a:pt x="2299" y="1927"/>
                  </a:lnTo>
                  <a:lnTo>
                    <a:pt x="2434" y="1623"/>
                  </a:lnTo>
                  <a:lnTo>
                    <a:pt x="2637" y="1319"/>
                  </a:lnTo>
                  <a:lnTo>
                    <a:pt x="2840" y="1048"/>
                  </a:lnTo>
                  <a:lnTo>
                    <a:pt x="3077" y="778"/>
                  </a:lnTo>
                  <a:lnTo>
                    <a:pt x="3313" y="541"/>
                  </a:lnTo>
                  <a:lnTo>
                    <a:pt x="3584" y="338"/>
                  </a:lnTo>
                  <a:lnTo>
                    <a:pt x="3854" y="135"/>
                  </a:lnTo>
                  <a:lnTo>
                    <a:pt x="3854" y="135"/>
                  </a:lnTo>
                  <a:lnTo>
                    <a:pt x="4091" y="34"/>
                  </a:lnTo>
                  <a:lnTo>
                    <a:pt x="4091" y="34"/>
                  </a:lnTo>
                  <a:lnTo>
                    <a:pt x="38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763;p71">
              <a:extLst>
                <a:ext uri="{FF2B5EF4-FFF2-40B4-BE49-F238E27FC236}">
                  <a16:creationId xmlns:a16="http://schemas.microsoft.com/office/drawing/2014/main" xmlns="" id="{A8996A58-95F1-412A-884C-AFA727E30098}"/>
                </a:ext>
              </a:extLst>
            </p:cNvPr>
            <p:cNvSpPr/>
            <p:nvPr/>
          </p:nvSpPr>
          <p:spPr>
            <a:xfrm>
              <a:off x="3648150" y="2600975"/>
              <a:ext cx="114950" cy="174975"/>
            </a:xfrm>
            <a:custGeom>
              <a:avLst/>
              <a:gdLst/>
              <a:ahLst/>
              <a:cxnLst/>
              <a:rect l="l" t="t" r="r" b="b"/>
              <a:pathLst>
                <a:path w="4598" h="6999" extrusionOk="0">
                  <a:moveTo>
                    <a:pt x="3922" y="1"/>
                  </a:moveTo>
                  <a:lnTo>
                    <a:pt x="3651" y="35"/>
                  </a:lnTo>
                  <a:lnTo>
                    <a:pt x="3313" y="68"/>
                  </a:lnTo>
                  <a:lnTo>
                    <a:pt x="3144" y="136"/>
                  </a:lnTo>
                  <a:lnTo>
                    <a:pt x="2941" y="204"/>
                  </a:lnTo>
                  <a:lnTo>
                    <a:pt x="2772" y="339"/>
                  </a:lnTo>
                  <a:lnTo>
                    <a:pt x="2603" y="474"/>
                  </a:lnTo>
                  <a:lnTo>
                    <a:pt x="2265" y="812"/>
                  </a:lnTo>
                  <a:lnTo>
                    <a:pt x="1927" y="1252"/>
                  </a:lnTo>
                  <a:lnTo>
                    <a:pt x="1657" y="1725"/>
                  </a:lnTo>
                  <a:lnTo>
                    <a:pt x="1353" y="2266"/>
                  </a:lnTo>
                  <a:lnTo>
                    <a:pt x="1116" y="2807"/>
                  </a:lnTo>
                  <a:lnTo>
                    <a:pt x="879" y="3348"/>
                  </a:lnTo>
                  <a:lnTo>
                    <a:pt x="508" y="4463"/>
                  </a:lnTo>
                  <a:lnTo>
                    <a:pt x="237" y="5410"/>
                  </a:lnTo>
                  <a:lnTo>
                    <a:pt x="0" y="6322"/>
                  </a:lnTo>
                  <a:lnTo>
                    <a:pt x="1116" y="6998"/>
                  </a:lnTo>
                  <a:lnTo>
                    <a:pt x="1353" y="6660"/>
                  </a:lnTo>
                  <a:lnTo>
                    <a:pt x="1995" y="5781"/>
                  </a:lnTo>
                  <a:lnTo>
                    <a:pt x="2806" y="4564"/>
                  </a:lnTo>
                  <a:lnTo>
                    <a:pt x="3246" y="3888"/>
                  </a:lnTo>
                  <a:lnTo>
                    <a:pt x="3651" y="3212"/>
                  </a:lnTo>
                  <a:lnTo>
                    <a:pt x="4023" y="2536"/>
                  </a:lnTo>
                  <a:lnTo>
                    <a:pt x="4294" y="1894"/>
                  </a:lnTo>
                  <a:lnTo>
                    <a:pt x="4496" y="1285"/>
                  </a:lnTo>
                  <a:lnTo>
                    <a:pt x="4564" y="1049"/>
                  </a:lnTo>
                  <a:lnTo>
                    <a:pt x="4598" y="812"/>
                  </a:lnTo>
                  <a:lnTo>
                    <a:pt x="4598" y="576"/>
                  </a:lnTo>
                  <a:lnTo>
                    <a:pt x="4530" y="407"/>
                  </a:lnTo>
                  <a:lnTo>
                    <a:pt x="4463" y="238"/>
                  </a:lnTo>
                  <a:lnTo>
                    <a:pt x="4327" y="136"/>
                  </a:lnTo>
                  <a:lnTo>
                    <a:pt x="4158" y="35"/>
                  </a:lnTo>
                  <a:lnTo>
                    <a:pt x="3922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764;p71">
              <a:extLst>
                <a:ext uri="{FF2B5EF4-FFF2-40B4-BE49-F238E27FC236}">
                  <a16:creationId xmlns:a16="http://schemas.microsoft.com/office/drawing/2014/main" xmlns="" id="{6A92F5EB-833A-47EC-9C85-E039A958F895}"/>
                </a:ext>
              </a:extLst>
            </p:cNvPr>
            <p:cNvSpPr/>
            <p:nvPr/>
          </p:nvSpPr>
          <p:spPr>
            <a:xfrm>
              <a:off x="3648150" y="2600975"/>
              <a:ext cx="114950" cy="174975"/>
            </a:xfrm>
            <a:custGeom>
              <a:avLst/>
              <a:gdLst/>
              <a:ahLst/>
              <a:cxnLst/>
              <a:rect l="l" t="t" r="r" b="b"/>
              <a:pathLst>
                <a:path w="4598" h="6999" fill="none" extrusionOk="0">
                  <a:moveTo>
                    <a:pt x="0" y="6322"/>
                  </a:moveTo>
                  <a:lnTo>
                    <a:pt x="0" y="6322"/>
                  </a:lnTo>
                  <a:lnTo>
                    <a:pt x="237" y="5410"/>
                  </a:lnTo>
                  <a:lnTo>
                    <a:pt x="508" y="4463"/>
                  </a:lnTo>
                  <a:lnTo>
                    <a:pt x="879" y="3348"/>
                  </a:lnTo>
                  <a:lnTo>
                    <a:pt x="1116" y="2807"/>
                  </a:lnTo>
                  <a:lnTo>
                    <a:pt x="1353" y="2266"/>
                  </a:lnTo>
                  <a:lnTo>
                    <a:pt x="1657" y="1725"/>
                  </a:lnTo>
                  <a:lnTo>
                    <a:pt x="1927" y="1252"/>
                  </a:lnTo>
                  <a:lnTo>
                    <a:pt x="2265" y="812"/>
                  </a:lnTo>
                  <a:lnTo>
                    <a:pt x="2603" y="474"/>
                  </a:lnTo>
                  <a:lnTo>
                    <a:pt x="2772" y="339"/>
                  </a:lnTo>
                  <a:lnTo>
                    <a:pt x="2941" y="204"/>
                  </a:lnTo>
                  <a:lnTo>
                    <a:pt x="3144" y="136"/>
                  </a:lnTo>
                  <a:lnTo>
                    <a:pt x="3313" y="68"/>
                  </a:lnTo>
                  <a:lnTo>
                    <a:pt x="3313" y="68"/>
                  </a:lnTo>
                  <a:lnTo>
                    <a:pt x="3651" y="35"/>
                  </a:lnTo>
                  <a:lnTo>
                    <a:pt x="3922" y="1"/>
                  </a:lnTo>
                  <a:lnTo>
                    <a:pt x="4158" y="35"/>
                  </a:lnTo>
                  <a:lnTo>
                    <a:pt x="4327" y="136"/>
                  </a:lnTo>
                  <a:lnTo>
                    <a:pt x="4463" y="238"/>
                  </a:lnTo>
                  <a:lnTo>
                    <a:pt x="4530" y="407"/>
                  </a:lnTo>
                  <a:lnTo>
                    <a:pt x="4598" y="576"/>
                  </a:lnTo>
                  <a:lnTo>
                    <a:pt x="4598" y="812"/>
                  </a:lnTo>
                  <a:lnTo>
                    <a:pt x="4564" y="1049"/>
                  </a:lnTo>
                  <a:lnTo>
                    <a:pt x="4496" y="1285"/>
                  </a:lnTo>
                  <a:lnTo>
                    <a:pt x="4294" y="1894"/>
                  </a:lnTo>
                  <a:lnTo>
                    <a:pt x="4023" y="2536"/>
                  </a:lnTo>
                  <a:lnTo>
                    <a:pt x="3651" y="3212"/>
                  </a:lnTo>
                  <a:lnTo>
                    <a:pt x="3246" y="3888"/>
                  </a:lnTo>
                  <a:lnTo>
                    <a:pt x="2806" y="4564"/>
                  </a:lnTo>
                  <a:lnTo>
                    <a:pt x="1995" y="5781"/>
                  </a:lnTo>
                  <a:lnTo>
                    <a:pt x="1353" y="6660"/>
                  </a:lnTo>
                  <a:lnTo>
                    <a:pt x="1116" y="6998"/>
                  </a:lnTo>
                  <a:lnTo>
                    <a:pt x="0" y="63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765;p71">
              <a:extLst>
                <a:ext uri="{FF2B5EF4-FFF2-40B4-BE49-F238E27FC236}">
                  <a16:creationId xmlns:a16="http://schemas.microsoft.com/office/drawing/2014/main" xmlns="" id="{524B7075-18E3-4493-AF8B-50E437BB6F3B}"/>
                </a:ext>
              </a:extLst>
            </p:cNvPr>
            <p:cNvSpPr/>
            <p:nvPr/>
          </p:nvSpPr>
          <p:spPr>
            <a:xfrm>
              <a:off x="3648150" y="2759025"/>
              <a:ext cx="5950" cy="3400"/>
            </a:xfrm>
            <a:custGeom>
              <a:avLst/>
              <a:gdLst/>
              <a:ahLst/>
              <a:cxnLst/>
              <a:rect l="l" t="t" r="r" b="b"/>
              <a:pathLst>
                <a:path w="238" h="136" extrusionOk="0">
                  <a:moveTo>
                    <a:pt x="169" y="102"/>
                  </a:moveTo>
                  <a:lnTo>
                    <a:pt x="237" y="136"/>
                  </a:lnTo>
                  <a:lnTo>
                    <a:pt x="237" y="136"/>
                  </a:lnTo>
                  <a:lnTo>
                    <a:pt x="237" y="136"/>
                  </a:lnTo>
                  <a:lnTo>
                    <a:pt x="169" y="102"/>
                  </a:lnTo>
                  <a:lnTo>
                    <a:pt x="169" y="102"/>
                  </a:lnTo>
                  <a:lnTo>
                    <a:pt x="169" y="10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766;p71">
              <a:extLst>
                <a:ext uri="{FF2B5EF4-FFF2-40B4-BE49-F238E27FC236}">
                  <a16:creationId xmlns:a16="http://schemas.microsoft.com/office/drawing/2014/main" xmlns="" id="{2B73B57C-2171-4C6D-A07C-5B6D96DD5607}"/>
                </a:ext>
              </a:extLst>
            </p:cNvPr>
            <p:cNvSpPr/>
            <p:nvPr/>
          </p:nvSpPr>
          <p:spPr>
            <a:xfrm>
              <a:off x="3652375" y="2761550"/>
              <a:ext cx="1725" cy="875"/>
            </a:xfrm>
            <a:custGeom>
              <a:avLst/>
              <a:gdLst/>
              <a:ahLst/>
              <a:cxnLst/>
              <a:rect l="l" t="t" r="r" b="b"/>
              <a:pathLst>
                <a:path w="69" h="35" fill="none" extrusionOk="0">
                  <a:moveTo>
                    <a:pt x="0" y="1"/>
                  </a:moveTo>
                  <a:lnTo>
                    <a:pt x="68" y="35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767;p71">
              <a:extLst>
                <a:ext uri="{FF2B5EF4-FFF2-40B4-BE49-F238E27FC236}">
                  <a16:creationId xmlns:a16="http://schemas.microsoft.com/office/drawing/2014/main" xmlns="" id="{AD24CFD9-F605-4CFC-A921-71BEBB5990FE}"/>
                </a:ext>
              </a:extLst>
            </p:cNvPr>
            <p:cNvSpPr/>
            <p:nvPr/>
          </p:nvSpPr>
          <p:spPr>
            <a:xfrm>
              <a:off x="3648150" y="275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768;p71">
              <a:extLst>
                <a:ext uri="{FF2B5EF4-FFF2-40B4-BE49-F238E27FC236}">
                  <a16:creationId xmlns:a16="http://schemas.microsoft.com/office/drawing/2014/main" xmlns="" id="{6BAAD7E0-DBF4-488D-BFFF-E06B69ADDB33}"/>
                </a:ext>
              </a:extLst>
            </p:cNvPr>
            <p:cNvSpPr/>
            <p:nvPr/>
          </p:nvSpPr>
          <p:spPr>
            <a:xfrm>
              <a:off x="3648150" y="275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769;p71">
              <a:extLst>
                <a:ext uri="{FF2B5EF4-FFF2-40B4-BE49-F238E27FC236}">
                  <a16:creationId xmlns:a16="http://schemas.microsoft.com/office/drawing/2014/main" xmlns="" id="{8884A7E2-DCEB-4E55-A316-579B3B17C741}"/>
                </a:ext>
              </a:extLst>
            </p:cNvPr>
            <p:cNvSpPr/>
            <p:nvPr/>
          </p:nvSpPr>
          <p:spPr>
            <a:xfrm>
              <a:off x="3648150" y="275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770;p71">
              <a:extLst>
                <a:ext uri="{FF2B5EF4-FFF2-40B4-BE49-F238E27FC236}">
                  <a16:creationId xmlns:a16="http://schemas.microsoft.com/office/drawing/2014/main" xmlns="" id="{7233D992-0E37-49A0-93ED-CC0ADD146ADE}"/>
                </a:ext>
              </a:extLst>
            </p:cNvPr>
            <p:cNvSpPr/>
            <p:nvPr/>
          </p:nvSpPr>
          <p:spPr>
            <a:xfrm>
              <a:off x="3648150" y="2606050"/>
              <a:ext cx="86225" cy="160600"/>
            </a:xfrm>
            <a:custGeom>
              <a:avLst/>
              <a:gdLst/>
              <a:ahLst/>
              <a:cxnLst/>
              <a:rect l="l" t="t" r="r" b="b"/>
              <a:pathLst>
                <a:path w="3449" h="6424" extrusionOk="0">
                  <a:moveTo>
                    <a:pt x="3009" y="1"/>
                  </a:moveTo>
                  <a:lnTo>
                    <a:pt x="2840" y="102"/>
                  </a:lnTo>
                  <a:lnTo>
                    <a:pt x="2671" y="204"/>
                  </a:lnTo>
                  <a:lnTo>
                    <a:pt x="2333" y="542"/>
                  </a:lnTo>
                  <a:lnTo>
                    <a:pt x="2029" y="913"/>
                  </a:lnTo>
                  <a:lnTo>
                    <a:pt x="1758" y="1353"/>
                  </a:lnTo>
                  <a:lnTo>
                    <a:pt x="1488" y="1826"/>
                  </a:lnTo>
                  <a:lnTo>
                    <a:pt x="1217" y="2333"/>
                  </a:lnTo>
                  <a:lnTo>
                    <a:pt x="1015" y="2874"/>
                  </a:lnTo>
                  <a:lnTo>
                    <a:pt x="812" y="3381"/>
                  </a:lnTo>
                  <a:lnTo>
                    <a:pt x="474" y="4395"/>
                  </a:lnTo>
                  <a:lnTo>
                    <a:pt x="203" y="5274"/>
                  </a:lnTo>
                  <a:lnTo>
                    <a:pt x="0" y="6119"/>
                  </a:lnTo>
                  <a:lnTo>
                    <a:pt x="34" y="6119"/>
                  </a:lnTo>
                  <a:lnTo>
                    <a:pt x="338" y="6221"/>
                  </a:lnTo>
                  <a:lnTo>
                    <a:pt x="744" y="6356"/>
                  </a:lnTo>
                  <a:lnTo>
                    <a:pt x="1217" y="5578"/>
                  </a:lnTo>
                  <a:lnTo>
                    <a:pt x="1792" y="4700"/>
                  </a:lnTo>
                  <a:lnTo>
                    <a:pt x="2367" y="3685"/>
                  </a:lnTo>
                  <a:lnTo>
                    <a:pt x="2874" y="2671"/>
                  </a:lnTo>
                  <a:lnTo>
                    <a:pt x="3077" y="2198"/>
                  </a:lnTo>
                  <a:lnTo>
                    <a:pt x="3246" y="1725"/>
                  </a:lnTo>
                  <a:lnTo>
                    <a:pt x="3381" y="1285"/>
                  </a:lnTo>
                  <a:lnTo>
                    <a:pt x="3448" y="913"/>
                  </a:lnTo>
                  <a:lnTo>
                    <a:pt x="3448" y="575"/>
                  </a:lnTo>
                  <a:lnTo>
                    <a:pt x="3415" y="440"/>
                  </a:lnTo>
                  <a:lnTo>
                    <a:pt x="3381" y="305"/>
                  </a:lnTo>
                  <a:lnTo>
                    <a:pt x="3313" y="204"/>
                  </a:lnTo>
                  <a:lnTo>
                    <a:pt x="3246" y="102"/>
                  </a:lnTo>
                  <a:lnTo>
                    <a:pt x="3144" y="35"/>
                  </a:lnTo>
                  <a:lnTo>
                    <a:pt x="3009" y="1"/>
                  </a:lnTo>
                  <a:close/>
                  <a:moveTo>
                    <a:pt x="169" y="6221"/>
                  </a:moveTo>
                  <a:lnTo>
                    <a:pt x="237" y="6255"/>
                  </a:lnTo>
                  <a:lnTo>
                    <a:pt x="677" y="6424"/>
                  </a:lnTo>
                  <a:lnTo>
                    <a:pt x="710" y="6390"/>
                  </a:lnTo>
                  <a:lnTo>
                    <a:pt x="169" y="6221"/>
                  </a:lnTo>
                  <a:close/>
                </a:path>
              </a:pathLst>
            </a:custGeom>
            <a:solidFill>
              <a:srgbClr val="FF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771;p71">
              <a:extLst>
                <a:ext uri="{FF2B5EF4-FFF2-40B4-BE49-F238E27FC236}">
                  <a16:creationId xmlns:a16="http://schemas.microsoft.com/office/drawing/2014/main" xmlns="" id="{1386A492-7A0B-408F-88C1-208A354A0660}"/>
                </a:ext>
              </a:extLst>
            </p:cNvPr>
            <p:cNvSpPr/>
            <p:nvPr/>
          </p:nvSpPr>
          <p:spPr>
            <a:xfrm>
              <a:off x="3652375" y="2761550"/>
              <a:ext cx="13550" cy="5100"/>
            </a:xfrm>
            <a:custGeom>
              <a:avLst/>
              <a:gdLst/>
              <a:ahLst/>
              <a:cxnLst/>
              <a:rect l="l" t="t" r="r" b="b"/>
              <a:pathLst>
                <a:path w="542" h="204" fill="none" extrusionOk="0">
                  <a:moveTo>
                    <a:pt x="0" y="1"/>
                  </a:moveTo>
                  <a:lnTo>
                    <a:pt x="68" y="35"/>
                  </a:lnTo>
                  <a:lnTo>
                    <a:pt x="68" y="35"/>
                  </a:lnTo>
                  <a:lnTo>
                    <a:pt x="508" y="204"/>
                  </a:lnTo>
                  <a:lnTo>
                    <a:pt x="508" y="204"/>
                  </a:lnTo>
                  <a:lnTo>
                    <a:pt x="541" y="170"/>
                  </a:lnTo>
                  <a:lnTo>
                    <a:pt x="541" y="17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5772;p71">
              <a:extLst>
                <a:ext uri="{FF2B5EF4-FFF2-40B4-BE49-F238E27FC236}">
                  <a16:creationId xmlns:a16="http://schemas.microsoft.com/office/drawing/2014/main" xmlns="" id="{D925E9C8-E65C-4169-8DB9-75BE3492AE62}"/>
                </a:ext>
              </a:extLst>
            </p:cNvPr>
            <p:cNvSpPr/>
            <p:nvPr/>
          </p:nvSpPr>
          <p:spPr>
            <a:xfrm>
              <a:off x="3648150" y="2606050"/>
              <a:ext cx="86225" cy="158900"/>
            </a:xfrm>
            <a:custGeom>
              <a:avLst/>
              <a:gdLst/>
              <a:ahLst/>
              <a:cxnLst/>
              <a:rect l="l" t="t" r="r" b="b"/>
              <a:pathLst>
                <a:path w="3449" h="6356" fill="none" extrusionOk="0">
                  <a:moveTo>
                    <a:pt x="3009" y="1"/>
                  </a:moveTo>
                  <a:lnTo>
                    <a:pt x="3009" y="1"/>
                  </a:lnTo>
                  <a:lnTo>
                    <a:pt x="2840" y="102"/>
                  </a:lnTo>
                  <a:lnTo>
                    <a:pt x="2671" y="204"/>
                  </a:lnTo>
                  <a:lnTo>
                    <a:pt x="2333" y="542"/>
                  </a:lnTo>
                  <a:lnTo>
                    <a:pt x="2029" y="913"/>
                  </a:lnTo>
                  <a:lnTo>
                    <a:pt x="1758" y="1353"/>
                  </a:lnTo>
                  <a:lnTo>
                    <a:pt x="1488" y="1826"/>
                  </a:lnTo>
                  <a:lnTo>
                    <a:pt x="1217" y="2333"/>
                  </a:lnTo>
                  <a:lnTo>
                    <a:pt x="1015" y="2874"/>
                  </a:lnTo>
                  <a:lnTo>
                    <a:pt x="812" y="3381"/>
                  </a:lnTo>
                  <a:lnTo>
                    <a:pt x="474" y="4395"/>
                  </a:lnTo>
                  <a:lnTo>
                    <a:pt x="203" y="5274"/>
                  </a:lnTo>
                  <a:lnTo>
                    <a:pt x="0" y="6119"/>
                  </a:lnTo>
                  <a:lnTo>
                    <a:pt x="0" y="6119"/>
                  </a:lnTo>
                  <a:lnTo>
                    <a:pt x="0" y="6119"/>
                  </a:lnTo>
                  <a:lnTo>
                    <a:pt x="0" y="6119"/>
                  </a:lnTo>
                  <a:lnTo>
                    <a:pt x="0" y="6119"/>
                  </a:lnTo>
                  <a:lnTo>
                    <a:pt x="0" y="6119"/>
                  </a:lnTo>
                  <a:lnTo>
                    <a:pt x="0" y="6119"/>
                  </a:lnTo>
                  <a:lnTo>
                    <a:pt x="0" y="6119"/>
                  </a:lnTo>
                  <a:lnTo>
                    <a:pt x="0" y="6119"/>
                  </a:lnTo>
                  <a:lnTo>
                    <a:pt x="34" y="6119"/>
                  </a:lnTo>
                  <a:lnTo>
                    <a:pt x="34" y="6119"/>
                  </a:lnTo>
                  <a:lnTo>
                    <a:pt x="338" y="6221"/>
                  </a:lnTo>
                  <a:lnTo>
                    <a:pt x="744" y="6356"/>
                  </a:lnTo>
                  <a:lnTo>
                    <a:pt x="744" y="6356"/>
                  </a:lnTo>
                  <a:lnTo>
                    <a:pt x="1217" y="5578"/>
                  </a:lnTo>
                  <a:lnTo>
                    <a:pt x="1792" y="4700"/>
                  </a:lnTo>
                  <a:lnTo>
                    <a:pt x="2367" y="3685"/>
                  </a:lnTo>
                  <a:lnTo>
                    <a:pt x="2874" y="2671"/>
                  </a:lnTo>
                  <a:lnTo>
                    <a:pt x="3077" y="2198"/>
                  </a:lnTo>
                  <a:lnTo>
                    <a:pt x="3246" y="1725"/>
                  </a:lnTo>
                  <a:lnTo>
                    <a:pt x="3381" y="1285"/>
                  </a:lnTo>
                  <a:lnTo>
                    <a:pt x="3448" y="913"/>
                  </a:lnTo>
                  <a:lnTo>
                    <a:pt x="3448" y="575"/>
                  </a:lnTo>
                  <a:lnTo>
                    <a:pt x="3415" y="440"/>
                  </a:lnTo>
                  <a:lnTo>
                    <a:pt x="3381" y="305"/>
                  </a:lnTo>
                  <a:lnTo>
                    <a:pt x="3313" y="204"/>
                  </a:lnTo>
                  <a:lnTo>
                    <a:pt x="3246" y="102"/>
                  </a:lnTo>
                  <a:lnTo>
                    <a:pt x="3144" y="35"/>
                  </a:lnTo>
                  <a:lnTo>
                    <a:pt x="3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5773;p71">
              <a:extLst>
                <a:ext uri="{FF2B5EF4-FFF2-40B4-BE49-F238E27FC236}">
                  <a16:creationId xmlns:a16="http://schemas.microsoft.com/office/drawing/2014/main" xmlns="" id="{30BD0136-AFB1-46EB-8B9A-6B2E43A7AB62}"/>
                </a:ext>
              </a:extLst>
            </p:cNvPr>
            <p:cNvSpPr/>
            <p:nvPr/>
          </p:nvSpPr>
          <p:spPr>
            <a:xfrm>
              <a:off x="3438550" y="2754800"/>
              <a:ext cx="336400" cy="255250"/>
            </a:xfrm>
            <a:custGeom>
              <a:avLst/>
              <a:gdLst/>
              <a:ahLst/>
              <a:cxnLst/>
              <a:rect l="l" t="t" r="r" b="b"/>
              <a:pathLst>
                <a:path w="13456" h="10210" extrusionOk="0">
                  <a:moveTo>
                    <a:pt x="6593" y="0"/>
                  </a:moveTo>
                  <a:lnTo>
                    <a:pt x="6187" y="34"/>
                  </a:lnTo>
                  <a:lnTo>
                    <a:pt x="5781" y="102"/>
                  </a:lnTo>
                  <a:lnTo>
                    <a:pt x="5342" y="169"/>
                  </a:lnTo>
                  <a:lnTo>
                    <a:pt x="4936" y="305"/>
                  </a:lnTo>
                  <a:lnTo>
                    <a:pt x="4565" y="474"/>
                  </a:lnTo>
                  <a:lnTo>
                    <a:pt x="4159" y="643"/>
                  </a:lnTo>
                  <a:lnTo>
                    <a:pt x="3787" y="845"/>
                  </a:lnTo>
                  <a:lnTo>
                    <a:pt x="3415" y="1082"/>
                  </a:lnTo>
                  <a:lnTo>
                    <a:pt x="3077" y="1319"/>
                  </a:lnTo>
                  <a:lnTo>
                    <a:pt x="2739" y="1623"/>
                  </a:lnTo>
                  <a:lnTo>
                    <a:pt x="2401" y="1893"/>
                  </a:lnTo>
                  <a:lnTo>
                    <a:pt x="2097" y="2198"/>
                  </a:lnTo>
                  <a:lnTo>
                    <a:pt x="1793" y="2536"/>
                  </a:lnTo>
                  <a:lnTo>
                    <a:pt x="1522" y="2874"/>
                  </a:lnTo>
                  <a:lnTo>
                    <a:pt x="1285" y="3212"/>
                  </a:lnTo>
                  <a:lnTo>
                    <a:pt x="1049" y="3550"/>
                  </a:lnTo>
                  <a:lnTo>
                    <a:pt x="812" y="3922"/>
                  </a:lnTo>
                  <a:lnTo>
                    <a:pt x="643" y="4293"/>
                  </a:lnTo>
                  <a:lnTo>
                    <a:pt x="474" y="4665"/>
                  </a:lnTo>
                  <a:lnTo>
                    <a:pt x="305" y="5037"/>
                  </a:lnTo>
                  <a:lnTo>
                    <a:pt x="204" y="5409"/>
                  </a:lnTo>
                  <a:lnTo>
                    <a:pt x="102" y="5747"/>
                  </a:lnTo>
                  <a:lnTo>
                    <a:pt x="35" y="6119"/>
                  </a:lnTo>
                  <a:lnTo>
                    <a:pt x="1" y="6491"/>
                  </a:lnTo>
                  <a:lnTo>
                    <a:pt x="1" y="6829"/>
                  </a:lnTo>
                  <a:lnTo>
                    <a:pt x="1" y="7167"/>
                  </a:lnTo>
                  <a:lnTo>
                    <a:pt x="69" y="7471"/>
                  </a:lnTo>
                  <a:lnTo>
                    <a:pt x="136" y="7775"/>
                  </a:lnTo>
                  <a:lnTo>
                    <a:pt x="271" y="8080"/>
                  </a:lnTo>
                  <a:lnTo>
                    <a:pt x="440" y="8350"/>
                  </a:lnTo>
                  <a:lnTo>
                    <a:pt x="609" y="8587"/>
                  </a:lnTo>
                  <a:lnTo>
                    <a:pt x="846" y="8823"/>
                  </a:lnTo>
                  <a:lnTo>
                    <a:pt x="1116" y="9026"/>
                  </a:lnTo>
                  <a:lnTo>
                    <a:pt x="1387" y="9195"/>
                  </a:lnTo>
                  <a:lnTo>
                    <a:pt x="1691" y="9364"/>
                  </a:lnTo>
                  <a:lnTo>
                    <a:pt x="2333" y="9635"/>
                  </a:lnTo>
                  <a:lnTo>
                    <a:pt x="2976" y="9871"/>
                  </a:lnTo>
                  <a:lnTo>
                    <a:pt x="3618" y="10006"/>
                  </a:lnTo>
                  <a:lnTo>
                    <a:pt x="4294" y="10108"/>
                  </a:lnTo>
                  <a:lnTo>
                    <a:pt x="4936" y="10175"/>
                  </a:lnTo>
                  <a:lnTo>
                    <a:pt x="5579" y="10209"/>
                  </a:lnTo>
                  <a:lnTo>
                    <a:pt x="6728" y="10209"/>
                  </a:lnTo>
                  <a:lnTo>
                    <a:pt x="7269" y="10142"/>
                  </a:lnTo>
                  <a:lnTo>
                    <a:pt x="8148" y="10040"/>
                  </a:lnTo>
                  <a:lnTo>
                    <a:pt x="8722" y="9939"/>
                  </a:lnTo>
                  <a:lnTo>
                    <a:pt x="8959" y="9905"/>
                  </a:lnTo>
                  <a:lnTo>
                    <a:pt x="9162" y="9871"/>
                  </a:lnTo>
                  <a:lnTo>
                    <a:pt x="9703" y="9804"/>
                  </a:lnTo>
                  <a:lnTo>
                    <a:pt x="10447" y="9668"/>
                  </a:lnTo>
                  <a:lnTo>
                    <a:pt x="10852" y="9533"/>
                  </a:lnTo>
                  <a:lnTo>
                    <a:pt x="11292" y="9398"/>
                  </a:lnTo>
                  <a:lnTo>
                    <a:pt x="11731" y="9229"/>
                  </a:lnTo>
                  <a:lnTo>
                    <a:pt x="12137" y="9026"/>
                  </a:lnTo>
                  <a:lnTo>
                    <a:pt x="12509" y="8789"/>
                  </a:lnTo>
                  <a:lnTo>
                    <a:pt x="12847" y="8485"/>
                  </a:lnTo>
                  <a:lnTo>
                    <a:pt x="13016" y="8316"/>
                  </a:lnTo>
                  <a:lnTo>
                    <a:pt x="13117" y="8147"/>
                  </a:lnTo>
                  <a:lnTo>
                    <a:pt x="13252" y="7978"/>
                  </a:lnTo>
                  <a:lnTo>
                    <a:pt x="13320" y="7775"/>
                  </a:lnTo>
                  <a:lnTo>
                    <a:pt x="13388" y="7572"/>
                  </a:lnTo>
                  <a:lnTo>
                    <a:pt x="13421" y="7336"/>
                  </a:lnTo>
                  <a:lnTo>
                    <a:pt x="13455" y="7099"/>
                  </a:lnTo>
                  <a:lnTo>
                    <a:pt x="13455" y="6829"/>
                  </a:lnTo>
                  <a:lnTo>
                    <a:pt x="13354" y="6322"/>
                  </a:lnTo>
                  <a:lnTo>
                    <a:pt x="13218" y="5747"/>
                  </a:lnTo>
                  <a:lnTo>
                    <a:pt x="13049" y="5172"/>
                  </a:lnTo>
                  <a:lnTo>
                    <a:pt x="12813" y="4564"/>
                  </a:lnTo>
                  <a:lnTo>
                    <a:pt x="12542" y="3955"/>
                  </a:lnTo>
                  <a:lnTo>
                    <a:pt x="12204" y="3347"/>
                  </a:lnTo>
                  <a:lnTo>
                    <a:pt x="11832" y="2772"/>
                  </a:lnTo>
                  <a:lnTo>
                    <a:pt x="11393" y="2231"/>
                  </a:lnTo>
                  <a:lnTo>
                    <a:pt x="10920" y="1724"/>
                  </a:lnTo>
                  <a:lnTo>
                    <a:pt x="10379" y="1285"/>
                  </a:lnTo>
                  <a:lnTo>
                    <a:pt x="9804" y="879"/>
                  </a:lnTo>
                  <a:lnTo>
                    <a:pt x="9500" y="676"/>
                  </a:lnTo>
                  <a:lnTo>
                    <a:pt x="9162" y="507"/>
                  </a:lnTo>
                  <a:lnTo>
                    <a:pt x="8858" y="372"/>
                  </a:lnTo>
                  <a:lnTo>
                    <a:pt x="8486" y="271"/>
                  </a:lnTo>
                  <a:lnTo>
                    <a:pt x="8148" y="169"/>
                  </a:lnTo>
                  <a:lnTo>
                    <a:pt x="7776" y="102"/>
                  </a:lnTo>
                  <a:lnTo>
                    <a:pt x="7404" y="34"/>
                  </a:lnTo>
                  <a:lnTo>
                    <a:pt x="6998" y="0"/>
                  </a:lnTo>
                  <a:close/>
                </a:path>
              </a:pathLst>
            </a:custGeom>
            <a:solidFill>
              <a:srgbClr val="FFF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5774;p71">
              <a:extLst>
                <a:ext uri="{FF2B5EF4-FFF2-40B4-BE49-F238E27FC236}">
                  <a16:creationId xmlns:a16="http://schemas.microsoft.com/office/drawing/2014/main" xmlns="" id="{7EEAE7C6-5526-4A85-BA27-83BCA691E2F2}"/>
                </a:ext>
              </a:extLst>
            </p:cNvPr>
            <p:cNvSpPr/>
            <p:nvPr/>
          </p:nvSpPr>
          <p:spPr>
            <a:xfrm>
              <a:off x="3438550" y="2754800"/>
              <a:ext cx="336400" cy="255250"/>
            </a:xfrm>
            <a:custGeom>
              <a:avLst/>
              <a:gdLst/>
              <a:ahLst/>
              <a:cxnLst/>
              <a:rect l="l" t="t" r="r" b="b"/>
              <a:pathLst>
                <a:path w="13456" h="10210" fill="none" extrusionOk="0">
                  <a:moveTo>
                    <a:pt x="8959" y="9905"/>
                  </a:moveTo>
                  <a:lnTo>
                    <a:pt x="8959" y="9905"/>
                  </a:lnTo>
                  <a:lnTo>
                    <a:pt x="8722" y="9939"/>
                  </a:lnTo>
                  <a:lnTo>
                    <a:pt x="8148" y="10040"/>
                  </a:lnTo>
                  <a:lnTo>
                    <a:pt x="7269" y="10142"/>
                  </a:lnTo>
                  <a:lnTo>
                    <a:pt x="6728" y="10209"/>
                  </a:lnTo>
                  <a:lnTo>
                    <a:pt x="6187" y="10209"/>
                  </a:lnTo>
                  <a:lnTo>
                    <a:pt x="5579" y="10209"/>
                  </a:lnTo>
                  <a:lnTo>
                    <a:pt x="4936" y="10175"/>
                  </a:lnTo>
                  <a:lnTo>
                    <a:pt x="4294" y="10108"/>
                  </a:lnTo>
                  <a:lnTo>
                    <a:pt x="3618" y="10006"/>
                  </a:lnTo>
                  <a:lnTo>
                    <a:pt x="2976" y="9871"/>
                  </a:lnTo>
                  <a:lnTo>
                    <a:pt x="2333" y="9635"/>
                  </a:lnTo>
                  <a:lnTo>
                    <a:pt x="1691" y="9364"/>
                  </a:lnTo>
                  <a:lnTo>
                    <a:pt x="1387" y="9195"/>
                  </a:lnTo>
                  <a:lnTo>
                    <a:pt x="1116" y="9026"/>
                  </a:lnTo>
                  <a:lnTo>
                    <a:pt x="1116" y="9026"/>
                  </a:lnTo>
                  <a:lnTo>
                    <a:pt x="846" y="8823"/>
                  </a:lnTo>
                  <a:lnTo>
                    <a:pt x="609" y="8587"/>
                  </a:lnTo>
                  <a:lnTo>
                    <a:pt x="440" y="8350"/>
                  </a:lnTo>
                  <a:lnTo>
                    <a:pt x="271" y="8080"/>
                  </a:lnTo>
                  <a:lnTo>
                    <a:pt x="136" y="7775"/>
                  </a:lnTo>
                  <a:lnTo>
                    <a:pt x="69" y="7471"/>
                  </a:lnTo>
                  <a:lnTo>
                    <a:pt x="1" y="7167"/>
                  </a:lnTo>
                  <a:lnTo>
                    <a:pt x="1" y="6829"/>
                  </a:lnTo>
                  <a:lnTo>
                    <a:pt x="1" y="6491"/>
                  </a:lnTo>
                  <a:lnTo>
                    <a:pt x="35" y="6119"/>
                  </a:lnTo>
                  <a:lnTo>
                    <a:pt x="102" y="5747"/>
                  </a:lnTo>
                  <a:lnTo>
                    <a:pt x="204" y="5409"/>
                  </a:lnTo>
                  <a:lnTo>
                    <a:pt x="305" y="5037"/>
                  </a:lnTo>
                  <a:lnTo>
                    <a:pt x="474" y="4665"/>
                  </a:lnTo>
                  <a:lnTo>
                    <a:pt x="643" y="4293"/>
                  </a:lnTo>
                  <a:lnTo>
                    <a:pt x="812" y="3922"/>
                  </a:lnTo>
                  <a:lnTo>
                    <a:pt x="1049" y="3550"/>
                  </a:lnTo>
                  <a:lnTo>
                    <a:pt x="1285" y="3212"/>
                  </a:lnTo>
                  <a:lnTo>
                    <a:pt x="1522" y="2874"/>
                  </a:lnTo>
                  <a:lnTo>
                    <a:pt x="1793" y="2536"/>
                  </a:lnTo>
                  <a:lnTo>
                    <a:pt x="2097" y="2198"/>
                  </a:lnTo>
                  <a:lnTo>
                    <a:pt x="2401" y="1893"/>
                  </a:lnTo>
                  <a:lnTo>
                    <a:pt x="2739" y="1623"/>
                  </a:lnTo>
                  <a:lnTo>
                    <a:pt x="3077" y="1319"/>
                  </a:lnTo>
                  <a:lnTo>
                    <a:pt x="3415" y="1082"/>
                  </a:lnTo>
                  <a:lnTo>
                    <a:pt x="3787" y="845"/>
                  </a:lnTo>
                  <a:lnTo>
                    <a:pt x="4159" y="643"/>
                  </a:lnTo>
                  <a:lnTo>
                    <a:pt x="4565" y="474"/>
                  </a:lnTo>
                  <a:lnTo>
                    <a:pt x="4936" y="305"/>
                  </a:lnTo>
                  <a:lnTo>
                    <a:pt x="5342" y="169"/>
                  </a:lnTo>
                  <a:lnTo>
                    <a:pt x="5781" y="102"/>
                  </a:lnTo>
                  <a:lnTo>
                    <a:pt x="6187" y="34"/>
                  </a:lnTo>
                  <a:lnTo>
                    <a:pt x="6187" y="34"/>
                  </a:lnTo>
                  <a:lnTo>
                    <a:pt x="6593" y="0"/>
                  </a:lnTo>
                  <a:lnTo>
                    <a:pt x="6998" y="0"/>
                  </a:lnTo>
                  <a:lnTo>
                    <a:pt x="7404" y="34"/>
                  </a:lnTo>
                  <a:lnTo>
                    <a:pt x="7776" y="102"/>
                  </a:lnTo>
                  <a:lnTo>
                    <a:pt x="8148" y="169"/>
                  </a:lnTo>
                  <a:lnTo>
                    <a:pt x="8486" y="271"/>
                  </a:lnTo>
                  <a:lnTo>
                    <a:pt x="8858" y="372"/>
                  </a:lnTo>
                  <a:lnTo>
                    <a:pt x="9162" y="507"/>
                  </a:lnTo>
                  <a:lnTo>
                    <a:pt x="9500" y="676"/>
                  </a:lnTo>
                  <a:lnTo>
                    <a:pt x="9804" y="879"/>
                  </a:lnTo>
                  <a:lnTo>
                    <a:pt x="10379" y="1285"/>
                  </a:lnTo>
                  <a:lnTo>
                    <a:pt x="10920" y="1724"/>
                  </a:lnTo>
                  <a:lnTo>
                    <a:pt x="11393" y="2231"/>
                  </a:lnTo>
                  <a:lnTo>
                    <a:pt x="11832" y="2772"/>
                  </a:lnTo>
                  <a:lnTo>
                    <a:pt x="12204" y="3347"/>
                  </a:lnTo>
                  <a:lnTo>
                    <a:pt x="12542" y="3955"/>
                  </a:lnTo>
                  <a:lnTo>
                    <a:pt x="12813" y="4564"/>
                  </a:lnTo>
                  <a:lnTo>
                    <a:pt x="13049" y="5172"/>
                  </a:lnTo>
                  <a:lnTo>
                    <a:pt x="13218" y="5747"/>
                  </a:lnTo>
                  <a:lnTo>
                    <a:pt x="13354" y="6322"/>
                  </a:lnTo>
                  <a:lnTo>
                    <a:pt x="13455" y="6829"/>
                  </a:lnTo>
                  <a:lnTo>
                    <a:pt x="13455" y="6829"/>
                  </a:lnTo>
                  <a:lnTo>
                    <a:pt x="13455" y="7099"/>
                  </a:lnTo>
                  <a:lnTo>
                    <a:pt x="13421" y="7336"/>
                  </a:lnTo>
                  <a:lnTo>
                    <a:pt x="13388" y="7572"/>
                  </a:lnTo>
                  <a:lnTo>
                    <a:pt x="13320" y="7775"/>
                  </a:lnTo>
                  <a:lnTo>
                    <a:pt x="13252" y="7978"/>
                  </a:lnTo>
                  <a:lnTo>
                    <a:pt x="13117" y="8147"/>
                  </a:lnTo>
                  <a:lnTo>
                    <a:pt x="13016" y="8316"/>
                  </a:lnTo>
                  <a:lnTo>
                    <a:pt x="12847" y="8485"/>
                  </a:lnTo>
                  <a:lnTo>
                    <a:pt x="12509" y="8789"/>
                  </a:lnTo>
                  <a:lnTo>
                    <a:pt x="12137" y="9026"/>
                  </a:lnTo>
                  <a:lnTo>
                    <a:pt x="11731" y="9229"/>
                  </a:lnTo>
                  <a:lnTo>
                    <a:pt x="11292" y="9398"/>
                  </a:lnTo>
                  <a:lnTo>
                    <a:pt x="10852" y="9533"/>
                  </a:lnTo>
                  <a:lnTo>
                    <a:pt x="10447" y="9668"/>
                  </a:lnTo>
                  <a:lnTo>
                    <a:pt x="9703" y="9804"/>
                  </a:lnTo>
                  <a:lnTo>
                    <a:pt x="9162" y="9871"/>
                  </a:lnTo>
                  <a:lnTo>
                    <a:pt x="8959" y="99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5775;p71">
              <a:extLst>
                <a:ext uri="{FF2B5EF4-FFF2-40B4-BE49-F238E27FC236}">
                  <a16:creationId xmlns:a16="http://schemas.microsoft.com/office/drawing/2014/main" xmlns="" id="{BE7DDD25-5984-4A38-A950-CF2EB1843764}"/>
                </a:ext>
              </a:extLst>
            </p:cNvPr>
            <p:cNvSpPr/>
            <p:nvPr/>
          </p:nvSpPr>
          <p:spPr>
            <a:xfrm>
              <a:off x="3462225" y="2977900"/>
              <a:ext cx="875" cy="25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close/>
                  <a:moveTo>
                    <a:pt x="34" y="1"/>
                  </a:move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close/>
                  <a:moveTo>
                    <a:pt x="34" y="1"/>
                  </a:move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close/>
                  <a:moveTo>
                    <a:pt x="34" y="1"/>
                  </a:move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75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5776;p71">
              <a:extLst>
                <a:ext uri="{FF2B5EF4-FFF2-40B4-BE49-F238E27FC236}">
                  <a16:creationId xmlns:a16="http://schemas.microsoft.com/office/drawing/2014/main" xmlns="" id="{4E8A00D4-16DE-44A9-9C9E-1CCAE39E06F3}"/>
                </a:ext>
              </a:extLst>
            </p:cNvPr>
            <p:cNvSpPr/>
            <p:nvPr/>
          </p:nvSpPr>
          <p:spPr>
            <a:xfrm>
              <a:off x="3463075" y="2977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5777;p71">
              <a:extLst>
                <a:ext uri="{FF2B5EF4-FFF2-40B4-BE49-F238E27FC236}">
                  <a16:creationId xmlns:a16="http://schemas.microsoft.com/office/drawing/2014/main" xmlns="" id="{3EE6A23B-2EDC-4323-A824-064268DCCFD6}"/>
                </a:ext>
              </a:extLst>
            </p:cNvPr>
            <p:cNvSpPr/>
            <p:nvPr/>
          </p:nvSpPr>
          <p:spPr>
            <a:xfrm>
              <a:off x="3463075" y="2977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5778;p71">
              <a:extLst>
                <a:ext uri="{FF2B5EF4-FFF2-40B4-BE49-F238E27FC236}">
                  <a16:creationId xmlns:a16="http://schemas.microsoft.com/office/drawing/2014/main" xmlns="" id="{660A6D80-8409-4683-A558-6650E1BD4CAF}"/>
                </a:ext>
              </a:extLst>
            </p:cNvPr>
            <p:cNvSpPr/>
            <p:nvPr/>
          </p:nvSpPr>
          <p:spPr>
            <a:xfrm>
              <a:off x="3463075" y="2977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5779;p71">
              <a:extLst>
                <a:ext uri="{FF2B5EF4-FFF2-40B4-BE49-F238E27FC236}">
                  <a16:creationId xmlns:a16="http://schemas.microsoft.com/office/drawing/2014/main" xmlns="" id="{E2644A7A-1F55-4A26-864B-4E3FB94F3D48}"/>
                </a:ext>
              </a:extLst>
            </p:cNvPr>
            <p:cNvSpPr/>
            <p:nvPr/>
          </p:nvSpPr>
          <p:spPr>
            <a:xfrm>
              <a:off x="3463075" y="2977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5780;p71">
              <a:extLst>
                <a:ext uri="{FF2B5EF4-FFF2-40B4-BE49-F238E27FC236}">
                  <a16:creationId xmlns:a16="http://schemas.microsoft.com/office/drawing/2014/main" xmlns="" id="{60EA6EB7-948E-435D-98FD-25D2CEA65552}"/>
                </a:ext>
              </a:extLst>
            </p:cNvPr>
            <p:cNvSpPr/>
            <p:nvPr/>
          </p:nvSpPr>
          <p:spPr>
            <a:xfrm>
              <a:off x="3462225" y="2977900"/>
              <a:ext cx="875" cy="25"/>
            </a:xfrm>
            <a:custGeom>
              <a:avLst/>
              <a:gdLst/>
              <a:ahLst/>
              <a:cxnLst/>
              <a:rect l="l" t="t" r="r" b="b"/>
              <a:pathLst>
                <a:path w="35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5781;p71">
              <a:extLst>
                <a:ext uri="{FF2B5EF4-FFF2-40B4-BE49-F238E27FC236}">
                  <a16:creationId xmlns:a16="http://schemas.microsoft.com/office/drawing/2014/main" xmlns="" id="{140B44F6-75B2-43F1-96CE-48A3774522FE}"/>
                </a:ext>
              </a:extLst>
            </p:cNvPr>
            <p:cNvSpPr/>
            <p:nvPr/>
          </p:nvSpPr>
          <p:spPr>
            <a:xfrm>
              <a:off x="3586450" y="3005800"/>
              <a:ext cx="54950" cy="4250"/>
            </a:xfrm>
            <a:custGeom>
              <a:avLst/>
              <a:gdLst/>
              <a:ahLst/>
              <a:cxnLst/>
              <a:rect l="l" t="t" r="r" b="b"/>
              <a:pathLst>
                <a:path w="2198" h="170" extrusionOk="0">
                  <a:moveTo>
                    <a:pt x="2198" y="0"/>
                  </a:moveTo>
                  <a:lnTo>
                    <a:pt x="2198" y="0"/>
                  </a:lnTo>
                  <a:lnTo>
                    <a:pt x="2198" y="0"/>
                  </a:lnTo>
                  <a:lnTo>
                    <a:pt x="2198" y="0"/>
                  </a:lnTo>
                  <a:lnTo>
                    <a:pt x="1218" y="135"/>
                  </a:lnTo>
                  <a:lnTo>
                    <a:pt x="643" y="169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643" y="169"/>
                  </a:lnTo>
                  <a:lnTo>
                    <a:pt x="1218" y="135"/>
                  </a:lnTo>
                  <a:lnTo>
                    <a:pt x="2198" y="0"/>
                  </a:lnTo>
                  <a:close/>
                </a:path>
              </a:pathLst>
            </a:custGeom>
            <a:solidFill>
              <a:srgbClr val="F78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5782;p71">
              <a:extLst>
                <a:ext uri="{FF2B5EF4-FFF2-40B4-BE49-F238E27FC236}">
                  <a16:creationId xmlns:a16="http://schemas.microsoft.com/office/drawing/2014/main" xmlns="" id="{6A258660-716F-4A45-AF40-7C3FE4E874FC}"/>
                </a:ext>
              </a:extLst>
            </p:cNvPr>
            <p:cNvSpPr/>
            <p:nvPr/>
          </p:nvSpPr>
          <p:spPr>
            <a:xfrm>
              <a:off x="3586450" y="3005800"/>
              <a:ext cx="54950" cy="4250"/>
            </a:xfrm>
            <a:custGeom>
              <a:avLst/>
              <a:gdLst/>
              <a:ahLst/>
              <a:cxnLst/>
              <a:rect l="l" t="t" r="r" b="b"/>
              <a:pathLst>
                <a:path w="2198" h="170" fill="none" extrusionOk="0">
                  <a:moveTo>
                    <a:pt x="2198" y="0"/>
                  </a:moveTo>
                  <a:lnTo>
                    <a:pt x="2198" y="0"/>
                  </a:lnTo>
                  <a:lnTo>
                    <a:pt x="2198" y="0"/>
                  </a:lnTo>
                  <a:lnTo>
                    <a:pt x="2198" y="0"/>
                  </a:lnTo>
                  <a:lnTo>
                    <a:pt x="1218" y="135"/>
                  </a:lnTo>
                  <a:lnTo>
                    <a:pt x="643" y="169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643" y="169"/>
                  </a:lnTo>
                  <a:lnTo>
                    <a:pt x="1218" y="135"/>
                  </a:lnTo>
                  <a:lnTo>
                    <a:pt x="219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5783;p71">
              <a:extLst>
                <a:ext uri="{FF2B5EF4-FFF2-40B4-BE49-F238E27FC236}">
                  <a16:creationId xmlns:a16="http://schemas.microsoft.com/office/drawing/2014/main" xmlns="" id="{6FCAA933-B11E-4E13-B3F6-A449B04B1107}"/>
                </a:ext>
              </a:extLst>
            </p:cNvPr>
            <p:cNvSpPr/>
            <p:nvPr/>
          </p:nvSpPr>
          <p:spPr>
            <a:xfrm>
              <a:off x="3641375" y="3004100"/>
              <a:ext cx="12725" cy="1725"/>
            </a:xfrm>
            <a:custGeom>
              <a:avLst/>
              <a:gdLst/>
              <a:ahLst/>
              <a:cxnLst/>
              <a:rect l="l" t="t" r="r" b="b"/>
              <a:pathLst>
                <a:path w="509" h="69" extrusionOk="0">
                  <a:moveTo>
                    <a:pt x="508" y="1"/>
                  </a:moveTo>
                  <a:lnTo>
                    <a:pt x="508" y="1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508" y="1"/>
                  </a:lnTo>
                  <a:lnTo>
                    <a:pt x="508" y="1"/>
                  </a:lnTo>
                  <a:close/>
                </a:path>
              </a:pathLst>
            </a:custGeom>
            <a:solidFill>
              <a:srgbClr val="BB1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5784;p71">
              <a:extLst>
                <a:ext uri="{FF2B5EF4-FFF2-40B4-BE49-F238E27FC236}">
                  <a16:creationId xmlns:a16="http://schemas.microsoft.com/office/drawing/2014/main" xmlns="" id="{97A874EE-7F3F-40C6-90EC-4C9A86C93128}"/>
                </a:ext>
              </a:extLst>
            </p:cNvPr>
            <p:cNvSpPr/>
            <p:nvPr/>
          </p:nvSpPr>
          <p:spPr>
            <a:xfrm>
              <a:off x="3641375" y="3004100"/>
              <a:ext cx="12725" cy="1725"/>
            </a:xfrm>
            <a:custGeom>
              <a:avLst/>
              <a:gdLst/>
              <a:ahLst/>
              <a:cxnLst/>
              <a:rect l="l" t="t" r="r" b="b"/>
              <a:pathLst>
                <a:path w="509" h="69" fill="none" extrusionOk="0">
                  <a:moveTo>
                    <a:pt x="508" y="1"/>
                  </a:moveTo>
                  <a:lnTo>
                    <a:pt x="508" y="1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508" y="1"/>
                  </a:lnTo>
                  <a:lnTo>
                    <a:pt x="50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5785;p71">
              <a:extLst>
                <a:ext uri="{FF2B5EF4-FFF2-40B4-BE49-F238E27FC236}">
                  <a16:creationId xmlns:a16="http://schemas.microsoft.com/office/drawing/2014/main" xmlns="" id="{C1AC2537-1BFF-4E7A-8701-B80F59DDCDC9}"/>
                </a:ext>
              </a:extLst>
            </p:cNvPr>
            <p:cNvSpPr/>
            <p:nvPr/>
          </p:nvSpPr>
          <p:spPr>
            <a:xfrm>
              <a:off x="3654075" y="3002400"/>
              <a:ext cx="7625" cy="1725"/>
            </a:xfrm>
            <a:custGeom>
              <a:avLst/>
              <a:gdLst/>
              <a:ahLst/>
              <a:cxnLst/>
              <a:rect l="l" t="t" r="r" b="b"/>
              <a:pathLst>
                <a:path w="305" h="69" extrusionOk="0">
                  <a:moveTo>
                    <a:pt x="304" y="1"/>
                  </a:moveTo>
                  <a:lnTo>
                    <a:pt x="304" y="1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EFA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5786;p71">
              <a:extLst>
                <a:ext uri="{FF2B5EF4-FFF2-40B4-BE49-F238E27FC236}">
                  <a16:creationId xmlns:a16="http://schemas.microsoft.com/office/drawing/2014/main" xmlns="" id="{33169733-0DEC-4BF0-B6E3-2E2D78207F77}"/>
                </a:ext>
              </a:extLst>
            </p:cNvPr>
            <p:cNvSpPr/>
            <p:nvPr/>
          </p:nvSpPr>
          <p:spPr>
            <a:xfrm>
              <a:off x="3654075" y="3002400"/>
              <a:ext cx="7625" cy="1725"/>
            </a:xfrm>
            <a:custGeom>
              <a:avLst/>
              <a:gdLst/>
              <a:ahLst/>
              <a:cxnLst/>
              <a:rect l="l" t="t" r="r" b="b"/>
              <a:pathLst>
                <a:path w="305" h="69" fill="none" extrusionOk="0">
                  <a:moveTo>
                    <a:pt x="304" y="1"/>
                  </a:moveTo>
                  <a:lnTo>
                    <a:pt x="304" y="1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30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5787;p71">
              <a:extLst>
                <a:ext uri="{FF2B5EF4-FFF2-40B4-BE49-F238E27FC236}">
                  <a16:creationId xmlns:a16="http://schemas.microsoft.com/office/drawing/2014/main" xmlns="" id="{AA5BDA18-267F-4DED-8552-46E5970851C9}"/>
                </a:ext>
              </a:extLst>
            </p:cNvPr>
            <p:cNvSpPr/>
            <p:nvPr/>
          </p:nvSpPr>
          <p:spPr>
            <a:xfrm>
              <a:off x="3438550" y="2761550"/>
              <a:ext cx="328775" cy="248500"/>
            </a:xfrm>
            <a:custGeom>
              <a:avLst/>
              <a:gdLst/>
              <a:ahLst/>
              <a:cxnLst/>
              <a:rect l="l" t="t" r="r" b="b"/>
              <a:pathLst>
                <a:path w="13151" h="9940" extrusionOk="0">
                  <a:moveTo>
                    <a:pt x="13151" y="7877"/>
                  </a:moveTo>
                  <a:lnTo>
                    <a:pt x="12982" y="8046"/>
                  </a:lnTo>
                  <a:lnTo>
                    <a:pt x="12914" y="8148"/>
                  </a:lnTo>
                  <a:lnTo>
                    <a:pt x="13016" y="8046"/>
                  </a:lnTo>
                  <a:lnTo>
                    <a:pt x="13151" y="7877"/>
                  </a:lnTo>
                  <a:close/>
                  <a:moveTo>
                    <a:pt x="12914" y="8148"/>
                  </a:moveTo>
                  <a:lnTo>
                    <a:pt x="12914" y="8148"/>
                  </a:lnTo>
                  <a:lnTo>
                    <a:pt x="12914" y="8148"/>
                  </a:lnTo>
                  <a:close/>
                  <a:moveTo>
                    <a:pt x="12914" y="8148"/>
                  </a:moveTo>
                  <a:lnTo>
                    <a:pt x="12847" y="8215"/>
                  </a:lnTo>
                  <a:lnTo>
                    <a:pt x="12707" y="8342"/>
                  </a:lnTo>
                  <a:lnTo>
                    <a:pt x="12707" y="8342"/>
                  </a:lnTo>
                  <a:lnTo>
                    <a:pt x="12847" y="8249"/>
                  </a:lnTo>
                  <a:lnTo>
                    <a:pt x="12914" y="8148"/>
                  </a:lnTo>
                  <a:close/>
                  <a:moveTo>
                    <a:pt x="12707" y="8342"/>
                  </a:moveTo>
                  <a:lnTo>
                    <a:pt x="12644" y="8384"/>
                  </a:lnTo>
                  <a:lnTo>
                    <a:pt x="12475" y="8553"/>
                  </a:lnTo>
                  <a:lnTo>
                    <a:pt x="12475" y="8553"/>
                  </a:lnTo>
                  <a:lnTo>
                    <a:pt x="12707" y="8342"/>
                  </a:lnTo>
                  <a:close/>
                  <a:moveTo>
                    <a:pt x="5004" y="1"/>
                  </a:moveTo>
                  <a:lnTo>
                    <a:pt x="4497" y="237"/>
                  </a:lnTo>
                  <a:lnTo>
                    <a:pt x="3956" y="474"/>
                  </a:lnTo>
                  <a:lnTo>
                    <a:pt x="3483" y="778"/>
                  </a:lnTo>
                  <a:lnTo>
                    <a:pt x="3010" y="1116"/>
                  </a:lnTo>
                  <a:lnTo>
                    <a:pt x="3280" y="1623"/>
                  </a:lnTo>
                  <a:lnTo>
                    <a:pt x="3280" y="1657"/>
                  </a:lnTo>
                  <a:lnTo>
                    <a:pt x="1928" y="2806"/>
                  </a:lnTo>
                  <a:lnTo>
                    <a:pt x="1522" y="2637"/>
                  </a:lnTo>
                  <a:lnTo>
                    <a:pt x="1218" y="3043"/>
                  </a:lnTo>
                  <a:lnTo>
                    <a:pt x="947" y="3449"/>
                  </a:lnTo>
                  <a:lnTo>
                    <a:pt x="711" y="3854"/>
                  </a:lnTo>
                  <a:lnTo>
                    <a:pt x="508" y="4260"/>
                  </a:lnTo>
                  <a:lnTo>
                    <a:pt x="339" y="4700"/>
                  </a:lnTo>
                  <a:lnTo>
                    <a:pt x="204" y="5105"/>
                  </a:lnTo>
                  <a:lnTo>
                    <a:pt x="102" y="5545"/>
                  </a:lnTo>
                  <a:lnTo>
                    <a:pt x="35" y="5950"/>
                  </a:lnTo>
                  <a:lnTo>
                    <a:pt x="1" y="6356"/>
                  </a:lnTo>
                  <a:lnTo>
                    <a:pt x="1" y="6728"/>
                  </a:lnTo>
                  <a:lnTo>
                    <a:pt x="35" y="7100"/>
                  </a:lnTo>
                  <a:lnTo>
                    <a:pt x="136" y="7471"/>
                  </a:lnTo>
                  <a:lnTo>
                    <a:pt x="271" y="7810"/>
                  </a:lnTo>
                  <a:lnTo>
                    <a:pt x="440" y="8114"/>
                  </a:lnTo>
                  <a:lnTo>
                    <a:pt x="677" y="8384"/>
                  </a:lnTo>
                  <a:lnTo>
                    <a:pt x="947" y="8655"/>
                  </a:lnTo>
                  <a:lnTo>
                    <a:pt x="981" y="8655"/>
                  </a:lnTo>
                  <a:lnTo>
                    <a:pt x="1015" y="8688"/>
                  </a:lnTo>
                  <a:lnTo>
                    <a:pt x="1793" y="8553"/>
                  </a:lnTo>
                  <a:lnTo>
                    <a:pt x="2232" y="8519"/>
                  </a:lnTo>
                  <a:lnTo>
                    <a:pt x="2671" y="8519"/>
                  </a:lnTo>
                  <a:lnTo>
                    <a:pt x="2604" y="8317"/>
                  </a:lnTo>
                  <a:lnTo>
                    <a:pt x="2536" y="8080"/>
                  </a:lnTo>
                  <a:lnTo>
                    <a:pt x="2502" y="7877"/>
                  </a:lnTo>
                  <a:lnTo>
                    <a:pt x="2502" y="7640"/>
                  </a:lnTo>
                  <a:lnTo>
                    <a:pt x="2502" y="7302"/>
                  </a:lnTo>
                  <a:lnTo>
                    <a:pt x="2570" y="6998"/>
                  </a:lnTo>
                  <a:lnTo>
                    <a:pt x="2705" y="6728"/>
                  </a:lnTo>
                  <a:lnTo>
                    <a:pt x="2840" y="6457"/>
                  </a:lnTo>
                  <a:lnTo>
                    <a:pt x="3010" y="6221"/>
                  </a:lnTo>
                  <a:lnTo>
                    <a:pt x="3212" y="5984"/>
                  </a:lnTo>
                  <a:lnTo>
                    <a:pt x="3449" y="5815"/>
                  </a:lnTo>
                  <a:lnTo>
                    <a:pt x="3719" y="5646"/>
                  </a:lnTo>
                  <a:lnTo>
                    <a:pt x="3584" y="5376"/>
                  </a:lnTo>
                  <a:lnTo>
                    <a:pt x="3449" y="5105"/>
                  </a:lnTo>
                  <a:lnTo>
                    <a:pt x="3381" y="4801"/>
                  </a:lnTo>
                  <a:lnTo>
                    <a:pt x="3280" y="4463"/>
                  </a:lnTo>
                  <a:lnTo>
                    <a:pt x="3212" y="4159"/>
                  </a:lnTo>
                  <a:lnTo>
                    <a:pt x="3179" y="3821"/>
                  </a:lnTo>
                  <a:lnTo>
                    <a:pt x="3179" y="3483"/>
                  </a:lnTo>
                  <a:lnTo>
                    <a:pt x="3212" y="3111"/>
                  </a:lnTo>
                  <a:lnTo>
                    <a:pt x="3246" y="2671"/>
                  </a:lnTo>
                  <a:lnTo>
                    <a:pt x="3348" y="2232"/>
                  </a:lnTo>
                  <a:lnTo>
                    <a:pt x="3483" y="1826"/>
                  </a:lnTo>
                  <a:lnTo>
                    <a:pt x="3686" y="1420"/>
                  </a:lnTo>
                  <a:lnTo>
                    <a:pt x="3888" y="1082"/>
                  </a:lnTo>
                  <a:lnTo>
                    <a:pt x="4159" y="744"/>
                  </a:lnTo>
                  <a:lnTo>
                    <a:pt x="4429" y="440"/>
                  </a:lnTo>
                  <a:lnTo>
                    <a:pt x="4767" y="204"/>
                  </a:lnTo>
                  <a:lnTo>
                    <a:pt x="5004" y="1"/>
                  </a:lnTo>
                  <a:close/>
                  <a:moveTo>
                    <a:pt x="10480" y="7843"/>
                  </a:moveTo>
                  <a:lnTo>
                    <a:pt x="9973" y="8012"/>
                  </a:lnTo>
                  <a:lnTo>
                    <a:pt x="9466" y="8148"/>
                  </a:lnTo>
                  <a:lnTo>
                    <a:pt x="8959" y="8215"/>
                  </a:lnTo>
                  <a:lnTo>
                    <a:pt x="8418" y="8249"/>
                  </a:lnTo>
                  <a:lnTo>
                    <a:pt x="7911" y="8215"/>
                  </a:lnTo>
                  <a:lnTo>
                    <a:pt x="7370" y="8148"/>
                  </a:lnTo>
                  <a:lnTo>
                    <a:pt x="6863" y="8012"/>
                  </a:lnTo>
                  <a:lnTo>
                    <a:pt x="6796" y="8283"/>
                  </a:lnTo>
                  <a:lnTo>
                    <a:pt x="6694" y="8519"/>
                  </a:lnTo>
                  <a:lnTo>
                    <a:pt x="6593" y="8756"/>
                  </a:lnTo>
                  <a:lnTo>
                    <a:pt x="6424" y="8959"/>
                  </a:lnTo>
                  <a:lnTo>
                    <a:pt x="6255" y="9162"/>
                  </a:lnTo>
                  <a:lnTo>
                    <a:pt x="6086" y="9331"/>
                  </a:lnTo>
                  <a:lnTo>
                    <a:pt x="5883" y="9500"/>
                  </a:lnTo>
                  <a:lnTo>
                    <a:pt x="5646" y="9635"/>
                  </a:lnTo>
                  <a:lnTo>
                    <a:pt x="5917" y="9939"/>
                  </a:lnTo>
                  <a:lnTo>
                    <a:pt x="6559" y="9939"/>
                  </a:lnTo>
                  <a:lnTo>
                    <a:pt x="7134" y="9905"/>
                  </a:lnTo>
                  <a:lnTo>
                    <a:pt x="8114" y="9770"/>
                  </a:lnTo>
                  <a:lnTo>
                    <a:pt x="8621" y="9703"/>
                  </a:lnTo>
                  <a:lnTo>
                    <a:pt x="8925" y="9635"/>
                  </a:lnTo>
                  <a:lnTo>
                    <a:pt x="8959" y="9635"/>
                  </a:lnTo>
                  <a:lnTo>
                    <a:pt x="9466" y="9567"/>
                  </a:lnTo>
                  <a:lnTo>
                    <a:pt x="10007" y="9466"/>
                  </a:lnTo>
                  <a:lnTo>
                    <a:pt x="10649" y="9331"/>
                  </a:lnTo>
                  <a:lnTo>
                    <a:pt x="10683" y="9331"/>
                  </a:lnTo>
                  <a:lnTo>
                    <a:pt x="11089" y="9162"/>
                  </a:lnTo>
                  <a:lnTo>
                    <a:pt x="11494" y="8993"/>
                  </a:lnTo>
                  <a:lnTo>
                    <a:pt x="11190" y="8756"/>
                  </a:lnTo>
                  <a:lnTo>
                    <a:pt x="10886" y="8519"/>
                  </a:lnTo>
                  <a:lnTo>
                    <a:pt x="10649" y="8181"/>
                  </a:lnTo>
                  <a:lnTo>
                    <a:pt x="10480" y="7843"/>
                  </a:lnTo>
                  <a:close/>
                </a:path>
              </a:pathLst>
            </a:custGeom>
            <a:solidFill>
              <a:srgbClr val="F7C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5788;p71">
              <a:extLst>
                <a:ext uri="{FF2B5EF4-FFF2-40B4-BE49-F238E27FC236}">
                  <a16:creationId xmlns:a16="http://schemas.microsoft.com/office/drawing/2014/main" xmlns="" id="{412A4EAD-25FF-4416-B9CE-B3899ABE3A63}"/>
                </a:ext>
              </a:extLst>
            </p:cNvPr>
            <p:cNvSpPr/>
            <p:nvPr/>
          </p:nvSpPr>
          <p:spPr>
            <a:xfrm>
              <a:off x="3579700" y="2957625"/>
              <a:ext cx="146225" cy="52425"/>
            </a:xfrm>
            <a:custGeom>
              <a:avLst/>
              <a:gdLst/>
              <a:ahLst/>
              <a:cxnLst/>
              <a:rect l="l" t="t" r="r" b="b"/>
              <a:pathLst>
                <a:path w="5849" h="2097" fill="none" extrusionOk="0">
                  <a:moveTo>
                    <a:pt x="4834" y="0"/>
                  </a:moveTo>
                  <a:lnTo>
                    <a:pt x="4834" y="0"/>
                  </a:lnTo>
                  <a:lnTo>
                    <a:pt x="4327" y="169"/>
                  </a:lnTo>
                  <a:lnTo>
                    <a:pt x="3820" y="305"/>
                  </a:lnTo>
                  <a:lnTo>
                    <a:pt x="3313" y="372"/>
                  </a:lnTo>
                  <a:lnTo>
                    <a:pt x="2772" y="406"/>
                  </a:lnTo>
                  <a:lnTo>
                    <a:pt x="2772" y="406"/>
                  </a:lnTo>
                  <a:lnTo>
                    <a:pt x="2265" y="372"/>
                  </a:lnTo>
                  <a:lnTo>
                    <a:pt x="2265" y="372"/>
                  </a:lnTo>
                  <a:lnTo>
                    <a:pt x="1724" y="305"/>
                  </a:lnTo>
                  <a:lnTo>
                    <a:pt x="1217" y="169"/>
                  </a:lnTo>
                  <a:lnTo>
                    <a:pt x="1217" y="169"/>
                  </a:lnTo>
                  <a:lnTo>
                    <a:pt x="1150" y="440"/>
                  </a:lnTo>
                  <a:lnTo>
                    <a:pt x="1048" y="676"/>
                  </a:lnTo>
                  <a:lnTo>
                    <a:pt x="947" y="913"/>
                  </a:lnTo>
                  <a:lnTo>
                    <a:pt x="778" y="1116"/>
                  </a:lnTo>
                  <a:lnTo>
                    <a:pt x="609" y="1319"/>
                  </a:lnTo>
                  <a:lnTo>
                    <a:pt x="440" y="1488"/>
                  </a:lnTo>
                  <a:lnTo>
                    <a:pt x="237" y="1657"/>
                  </a:lnTo>
                  <a:lnTo>
                    <a:pt x="0" y="1792"/>
                  </a:lnTo>
                  <a:lnTo>
                    <a:pt x="0" y="1792"/>
                  </a:lnTo>
                  <a:lnTo>
                    <a:pt x="271" y="2096"/>
                  </a:lnTo>
                  <a:lnTo>
                    <a:pt x="271" y="2096"/>
                  </a:lnTo>
                  <a:lnTo>
                    <a:pt x="913" y="2096"/>
                  </a:lnTo>
                  <a:lnTo>
                    <a:pt x="1488" y="2062"/>
                  </a:lnTo>
                  <a:lnTo>
                    <a:pt x="2468" y="1927"/>
                  </a:lnTo>
                  <a:lnTo>
                    <a:pt x="2468" y="1927"/>
                  </a:lnTo>
                  <a:lnTo>
                    <a:pt x="2975" y="1860"/>
                  </a:lnTo>
                  <a:lnTo>
                    <a:pt x="2975" y="1860"/>
                  </a:lnTo>
                  <a:lnTo>
                    <a:pt x="2975" y="1860"/>
                  </a:lnTo>
                  <a:lnTo>
                    <a:pt x="3279" y="1792"/>
                  </a:lnTo>
                  <a:lnTo>
                    <a:pt x="3279" y="1792"/>
                  </a:lnTo>
                  <a:lnTo>
                    <a:pt x="3313" y="1792"/>
                  </a:lnTo>
                  <a:lnTo>
                    <a:pt x="3313" y="1792"/>
                  </a:lnTo>
                  <a:lnTo>
                    <a:pt x="3820" y="1724"/>
                  </a:lnTo>
                  <a:lnTo>
                    <a:pt x="4361" y="1623"/>
                  </a:lnTo>
                  <a:lnTo>
                    <a:pt x="5003" y="1488"/>
                  </a:lnTo>
                  <a:lnTo>
                    <a:pt x="5003" y="1488"/>
                  </a:lnTo>
                  <a:lnTo>
                    <a:pt x="5037" y="1488"/>
                  </a:lnTo>
                  <a:lnTo>
                    <a:pt x="5037" y="1488"/>
                  </a:lnTo>
                  <a:lnTo>
                    <a:pt x="5443" y="1319"/>
                  </a:lnTo>
                  <a:lnTo>
                    <a:pt x="5848" y="1150"/>
                  </a:lnTo>
                  <a:lnTo>
                    <a:pt x="5848" y="1150"/>
                  </a:lnTo>
                  <a:lnTo>
                    <a:pt x="5544" y="913"/>
                  </a:lnTo>
                  <a:lnTo>
                    <a:pt x="5240" y="676"/>
                  </a:lnTo>
                  <a:lnTo>
                    <a:pt x="5003" y="338"/>
                  </a:lnTo>
                  <a:lnTo>
                    <a:pt x="48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5789;p71">
              <a:extLst>
                <a:ext uri="{FF2B5EF4-FFF2-40B4-BE49-F238E27FC236}">
                  <a16:creationId xmlns:a16="http://schemas.microsoft.com/office/drawing/2014/main" xmlns="" id="{045570BA-ABAA-4092-ABD5-04095BA83A38}"/>
                </a:ext>
              </a:extLst>
            </p:cNvPr>
            <p:cNvSpPr/>
            <p:nvPr/>
          </p:nvSpPr>
          <p:spPr>
            <a:xfrm>
              <a:off x="3750400" y="2935650"/>
              <a:ext cx="24550" cy="39750"/>
            </a:xfrm>
            <a:custGeom>
              <a:avLst/>
              <a:gdLst/>
              <a:ahLst/>
              <a:cxnLst/>
              <a:rect l="l" t="t" r="r" b="b"/>
              <a:pathLst>
                <a:path w="982" h="1590" fill="none" extrusionOk="0">
                  <a:moveTo>
                    <a:pt x="981" y="0"/>
                  </a:moveTo>
                  <a:lnTo>
                    <a:pt x="981" y="0"/>
                  </a:lnTo>
                  <a:lnTo>
                    <a:pt x="981" y="0"/>
                  </a:lnTo>
                  <a:lnTo>
                    <a:pt x="981" y="0"/>
                  </a:lnTo>
                  <a:lnTo>
                    <a:pt x="947" y="271"/>
                  </a:lnTo>
                  <a:lnTo>
                    <a:pt x="880" y="474"/>
                  </a:lnTo>
                  <a:lnTo>
                    <a:pt x="778" y="710"/>
                  </a:lnTo>
                  <a:lnTo>
                    <a:pt x="677" y="913"/>
                  </a:lnTo>
                  <a:lnTo>
                    <a:pt x="542" y="1082"/>
                  </a:lnTo>
                  <a:lnTo>
                    <a:pt x="373" y="1251"/>
                  </a:lnTo>
                  <a:lnTo>
                    <a:pt x="1" y="1589"/>
                  </a:lnTo>
                  <a:lnTo>
                    <a:pt x="1" y="1589"/>
                  </a:lnTo>
                  <a:lnTo>
                    <a:pt x="1" y="1589"/>
                  </a:lnTo>
                  <a:lnTo>
                    <a:pt x="1" y="1589"/>
                  </a:lnTo>
                  <a:lnTo>
                    <a:pt x="170" y="1420"/>
                  </a:lnTo>
                  <a:lnTo>
                    <a:pt x="373" y="1285"/>
                  </a:lnTo>
                  <a:lnTo>
                    <a:pt x="508" y="1082"/>
                  </a:lnTo>
                  <a:lnTo>
                    <a:pt x="677" y="913"/>
                  </a:lnTo>
                  <a:lnTo>
                    <a:pt x="778" y="710"/>
                  </a:lnTo>
                  <a:lnTo>
                    <a:pt x="880" y="474"/>
                  </a:lnTo>
                  <a:lnTo>
                    <a:pt x="947" y="271"/>
                  </a:lnTo>
                  <a:lnTo>
                    <a:pt x="9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5790;p71">
              <a:extLst>
                <a:ext uri="{FF2B5EF4-FFF2-40B4-BE49-F238E27FC236}">
                  <a16:creationId xmlns:a16="http://schemas.microsoft.com/office/drawing/2014/main" xmlns="" id="{314CDDED-A6A9-4DE0-8F30-146EF1784DCC}"/>
                </a:ext>
              </a:extLst>
            </p:cNvPr>
            <p:cNvSpPr/>
            <p:nvPr/>
          </p:nvSpPr>
          <p:spPr>
            <a:xfrm>
              <a:off x="3438550" y="2761550"/>
              <a:ext cx="125100" cy="217225"/>
            </a:xfrm>
            <a:custGeom>
              <a:avLst/>
              <a:gdLst/>
              <a:ahLst/>
              <a:cxnLst/>
              <a:rect l="l" t="t" r="r" b="b"/>
              <a:pathLst>
                <a:path w="5004" h="8689" fill="none" extrusionOk="0">
                  <a:moveTo>
                    <a:pt x="5004" y="1"/>
                  </a:moveTo>
                  <a:lnTo>
                    <a:pt x="5004" y="1"/>
                  </a:lnTo>
                  <a:lnTo>
                    <a:pt x="4497" y="237"/>
                  </a:lnTo>
                  <a:lnTo>
                    <a:pt x="3956" y="474"/>
                  </a:lnTo>
                  <a:lnTo>
                    <a:pt x="3483" y="778"/>
                  </a:lnTo>
                  <a:lnTo>
                    <a:pt x="3010" y="1116"/>
                  </a:lnTo>
                  <a:lnTo>
                    <a:pt x="3010" y="1116"/>
                  </a:lnTo>
                  <a:lnTo>
                    <a:pt x="3280" y="1623"/>
                  </a:lnTo>
                  <a:lnTo>
                    <a:pt x="3280" y="1623"/>
                  </a:lnTo>
                  <a:lnTo>
                    <a:pt x="3280" y="1623"/>
                  </a:lnTo>
                  <a:lnTo>
                    <a:pt x="3280" y="1623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3280" y="1657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928" y="2806"/>
                  </a:lnTo>
                  <a:lnTo>
                    <a:pt x="1522" y="2637"/>
                  </a:lnTo>
                  <a:lnTo>
                    <a:pt x="1522" y="2637"/>
                  </a:lnTo>
                  <a:lnTo>
                    <a:pt x="1218" y="3043"/>
                  </a:lnTo>
                  <a:lnTo>
                    <a:pt x="947" y="3449"/>
                  </a:lnTo>
                  <a:lnTo>
                    <a:pt x="711" y="3854"/>
                  </a:lnTo>
                  <a:lnTo>
                    <a:pt x="508" y="4260"/>
                  </a:lnTo>
                  <a:lnTo>
                    <a:pt x="339" y="4700"/>
                  </a:lnTo>
                  <a:lnTo>
                    <a:pt x="204" y="5105"/>
                  </a:lnTo>
                  <a:lnTo>
                    <a:pt x="102" y="5545"/>
                  </a:lnTo>
                  <a:lnTo>
                    <a:pt x="35" y="5950"/>
                  </a:lnTo>
                  <a:lnTo>
                    <a:pt x="1" y="6356"/>
                  </a:lnTo>
                  <a:lnTo>
                    <a:pt x="1" y="6728"/>
                  </a:lnTo>
                  <a:lnTo>
                    <a:pt x="35" y="7100"/>
                  </a:lnTo>
                  <a:lnTo>
                    <a:pt x="136" y="7471"/>
                  </a:lnTo>
                  <a:lnTo>
                    <a:pt x="271" y="7810"/>
                  </a:lnTo>
                  <a:lnTo>
                    <a:pt x="440" y="8114"/>
                  </a:lnTo>
                  <a:lnTo>
                    <a:pt x="677" y="8384"/>
                  </a:lnTo>
                  <a:lnTo>
                    <a:pt x="947" y="8655"/>
                  </a:lnTo>
                  <a:lnTo>
                    <a:pt x="947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981" y="8655"/>
                  </a:lnTo>
                  <a:lnTo>
                    <a:pt x="1015" y="8688"/>
                  </a:lnTo>
                  <a:lnTo>
                    <a:pt x="1015" y="8688"/>
                  </a:lnTo>
                  <a:lnTo>
                    <a:pt x="1793" y="8553"/>
                  </a:lnTo>
                  <a:lnTo>
                    <a:pt x="2232" y="8519"/>
                  </a:lnTo>
                  <a:lnTo>
                    <a:pt x="2671" y="8519"/>
                  </a:lnTo>
                  <a:lnTo>
                    <a:pt x="2671" y="8519"/>
                  </a:lnTo>
                  <a:lnTo>
                    <a:pt x="2604" y="8317"/>
                  </a:lnTo>
                  <a:lnTo>
                    <a:pt x="2536" y="8080"/>
                  </a:lnTo>
                  <a:lnTo>
                    <a:pt x="2502" y="7877"/>
                  </a:lnTo>
                  <a:lnTo>
                    <a:pt x="2502" y="7640"/>
                  </a:lnTo>
                  <a:lnTo>
                    <a:pt x="2502" y="7640"/>
                  </a:lnTo>
                  <a:lnTo>
                    <a:pt x="2502" y="7302"/>
                  </a:lnTo>
                  <a:lnTo>
                    <a:pt x="2570" y="6998"/>
                  </a:lnTo>
                  <a:lnTo>
                    <a:pt x="2705" y="6728"/>
                  </a:lnTo>
                  <a:lnTo>
                    <a:pt x="2840" y="6457"/>
                  </a:lnTo>
                  <a:lnTo>
                    <a:pt x="3010" y="6221"/>
                  </a:lnTo>
                  <a:lnTo>
                    <a:pt x="3212" y="5984"/>
                  </a:lnTo>
                  <a:lnTo>
                    <a:pt x="3449" y="5815"/>
                  </a:lnTo>
                  <a:lnTo>
                    <a:pt x="3719" y="5646"/>
                  </a:lnTo>
                  <a:lnTo>
                    <a:pt x="3719" y="5646"/>
                  </a:lnTo>
                  <a:lnTo>
                    <a:pt x="3584" y="5376"/>
                  </a:lnTo>
                  <a:lnTo>
                    <a:pt x="3449" y="5105"/>
                  </a:lnTo>
                  <a:lnTo>
                    <a:pt x="3381" y="4801"/>
                  </a:lnTo>
                  <a:lnTo>
                    <a:pt x="3280" y="4463"/>
                  </a:lnTo>
                  <a:lnTo>
                    <a:pt x="3212" y="4159"/>
                  </a:lnTo>
                  <a:lnTo>
                    <a:pt x="3179" y="3821"/>
                  </a:lnTo>
                  <a:lnTo>
                    <a:pt x="3179" y="3483"/>
                  </a:lnTo>
                  <a:lnTo>
                    <a:pt x="3212" y="3111"/>
                  </a:lnTo>
                  <a:lnTo>
                    <a:pt x="3212" y="3111"/>
                  </a:lnTo>
                  <a:lnTo>
                    <a:pt x="3246" y="2671"/>
                  </a:lnTo>
                  <a:lnTo>
                    <a:pt x="3348" y="2232"/>
                  </a:lnTo>
                  <a:lnTo>
                    <a:pt x="3483" y="1826"/>
                  </a:lnTo>
                  <a:lnTo>
                    <a:pt x="3686" y="1420"/>
                  </a:lnTo>
                  <a:lnTo>
                    <a:pt x="3888" y="1082"/>
                  </a:lnTo>
                  <a:lnTo>
                    <a:pt x="4159" y="744"/>
                  </a:lnTo>
                  <a:lnTo>
                    <a:pt x="4429" y="440"/>
                  </a:lnTo>
                  <a:lnTo>
                    <a:pt x="4767" y="204"/>
                  </a:lnTo>
                  <a:lnTo>
                    <a:pt x="4767" y="204"/>
                  </a:lnTo>
                  <a:lnTo>
                    <a:pt x="500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5791;p71">
              <a:extLst>
                <a:ext uri="{FF2B5EF4-FFF2-40B4-BE49-F238E27FC236}">
                  <a16:creationId xmlns:a16="http://schemas.microsoft.com/office/drawing/2014/main" xmlns="" id="{47A8924E-1F94-4F15-8104-760631391A18}"/>
                </a:ext>
              </a:extLst>
            </p:cNvPr>
            <p:cNvSpPr/>
            <p:nvPr/>
          </p:nvSpPr>
          <p:spPr>
            <a:xfrm>
              <a:off x="3595750" y="2757325"/>
              <a:ext cx="180025" cy="254400"/>
            </a:xfrm>
            <a:custGeom>
              <a:avLst/>
              <a:gdLst/>
              <a:ahLst/>
              <a:cxnLst/>
              <a:rect l="l" t="t" r="r" b="b"/>
              <a:pathLst>
                <a:path w="7201" h="10176" extrusionOk="0">
                  <a:moveTo>
                    <a:pt x="1860" y="1"/>
                  </a:moveTo>
                  <a:lnTo>
                    <a:pt x="2130" y="102"/>
                  </a:lnTo>
                  <a:lnTo>
                    <a:pt x="2536" y="237"/>
                  </a:lnTo>
                  <a:lnTo>
                    <a:pt x="2806" y="339"/>
                  </a:lnTo>
                  <a:lnTo>
                    <a:pt x="3077" y="474"/>
                  </a:lnTo>
                  <a:lnTo>
                    <a:pt x="3347" y="609"/>
                  </a:lnTo>
                  <a:lnTo>
                    <a:pt x="3651" y="812"/>
                  </a:lnTo>
                  <a:lnTo>
                    <a:pt x="3956" y="1015"/>
                  </a:lnTo>
                  <a:lnTo>
                    <a:pt x="4226" y="1251"/>
                  </a:lnTo>
                  <a:lnTo>
                    <a:pt x="4835" y="1826"/>
                  </a:lnTo>
                  <a:lnTo>
                    <a:pt x="5105" y="2130"/>
                  </a:lnTo>
                  <a:lnTo>
                    <a:pt x="5375" y="2435"/>
                  </a:lnTo>
                  <a:lnTo>
                    <a:pt x="5849" y="3111"/>
                  </a:lnTo>
                  <a:lnTo>
                    <a:pt x="6254" y="3787"/>
                  </a:lnTo>
                  <a:lnTo>
                    <a:pt x="6559" y="4463"/>
                  </a:lnTo>
                  <a:lnTo>
                    <a:pt x="6795" y="5105"/>
                  </a:lnTo>
                  <a:lnTo>
                    <a:pt x="6930" y="5646"/>
                  </a:lnTo>
                  <a:lnTo>
                    <a:pt x="6998" y="6085"/>
                  </a:lnTo>
                  <a:lnTo>
                    <a:pt x="7032" y="6356"/>
                  </a:lnTo>
                  <a:lnTo>
                    <a:pt x="7032" y="6457"/>
                  </a:lnTo>
                  <a:lnTo>
                    <a:pt x="7032" y="6829"/>
                  </a:lnTo>
                  <a:lnTo>
                    <a:pt x="6964" y="7235"/>
                  </a:lnTo>
                  <a:lnTo>
                    <a:pt x="6897" y="7505"/>
                  </a:lnTo>
                  <a:lnTo>
                    <a:pt x="6761" y="7742"/>
                  </a:lnTo>
                  <a:lnTo>
                    <a:pt x="6626" y="8012"/>
                  </a:lnTo>
                  <a:lnTo>
                    <a:pt x="6390" y="8283"/>
                  </a:lnTo>
                  <a:lnTo>
                    <a:pt x="6153" y="8553"/>
                  </a:lnTo>
                  <a:lnTo>
                    <a:pt x="5849" y="8790"/>
                  </a:lnTo>
                  <a:lnTo>
                    <a:pt x="5511" y="8993"/>
                  </a:lnTo>
                  <a:lnTo>
                    <a:pt x="5173" y="9162"/>
                  </a:lnTo>
                  <a:lnTo>
                    <a:pt x="4801" y="9331"/>
                  </a:lnTo>
                  <a:lnTo>
                    <a:pt x="4395" y="9500"/>
                  </a:lnTo>
                  <a:lnTo>
                    <a:pt x="3584" y="9736"/>
                  </a:lnTo>
                  <a:lnTo>
                    <a:pt x="2806" y="9905"/>
                  </a:lnTo>
                  <a:lnTo>
                    <a:pt x="2063" y="10007"/>
                  </a:lnTo>
                  <a:lnTo>
                    <a:pt x="1387" y="10074"/>
                  </a:lnTo>
                  <a:lnTo>
                    <a:pt x="372" y="10142"/>
                  </a:lnTo>
                  <a:lnTo>
                    <a:pt x="1" y="10142"/>
                  </a:lnTo>
                  <a:lnTo>
                    <a:pt x="102" y="10176"/>
                  </a:lnTo>
                  <a:lnTo>
                    <a:pt x="812" y="10176"/>
                  </a:lnTo>
                  <a:lnTo>
                    <a:pt x="1387" y="10142"/>
                  </a:lnTo>
                  <a:lnTo>
                    <a:pt x="2063" y="10074"/>
                  </a:lnTo>
                  <a:lnTo>
                    <a:pt x="2840" y="10007"/>
                  </a:lnTo>
                  <a:lnTo>
                    <a:pt x="3618" y="9838"/>
                  </a:lnTo>
                  <a:lnTo>
                    <a:pt x="4429" y="9601"/>
                  </a:lnTo>
                  <a:lnTo>
                    <a:pt x="4835" y="9466"/>
                  </a:lnTo>
                  <a:lnTo>
                    <a:pt x="5206" y="9297"/>
                  </a:lnTo>
                  <a:lnTo>
                    <a:pt x="5578" y="9128"/>
                  </a:lnTo>
                  <a:lnTo>
                    <a:pt x="5950" y="8891"/>
                  </a:lnTo>
                  <a:lnTo>
                    <a:pt x="6254" y="8655"/>
                  </a:lnTo>
                  <a:lnTo>
                    <a:pt x="6525" y="8384"/>
                  </a:lnTo>
                  <a:lnTo>
                    <a:pt x="6761" y="8114"/>
                  </a:lnTo>
                  <a:lnTo>
                    <a:pt x="6930" y="7843"/>
                  </a:lnTo>
                  <a:lnTo>
                    <a:pt x="7032" y="7539"/>
                  </a:lnTo>
                  <a:lnTo>
                    <a:pt x="7133" y="7269"/>
                  </a:lnTo>
                  <a:lnTo>
                    <a:pt x="7167" y="7032"/>
                  </a:lnTo>
                  <a:lnTo>
                    <a:pt x="7201" y="6829"/>
                  </a:lnTo>
                  <a:lnTo>
                    <a:pt x="7201" y="6457"/>
                  </a:lnTo>
                  <a:lnTo>
                    <a:pt x="7201" y="6356"/>
                  </a:lnTo>
                  <a:lnTo>
                    <a:pt x="7201" y="6052"/>
                  </a:lnTo>
                  <a:lnTo>
                    <a:pt x="7100" y="5612"/>
                  </a:lnTo>
                  <a:lnTo>
                    <a:pt x="6964" y="5038"/>
                  </a:lnTo>
                  <a:lnTo>
                    <a:pt x="6728" y="4429"/>
                  </a:lnTo>
                  <a:lnTo>
                    <a:pt x="6390" y="3719"/>
                  </a:lnTo>
                  <a:lnTo>
                    <a:pt x="5950" y="3043"/>
                  </a:lnTo>
                  <a:lnTo>
                    <a:pt x="5714" y="2705"/>
                  </a:lnTo>
                  <a:lnTo>
                    <a:pt x="5477" y="2367"/>
                  </a:lnTo>
                  <a:lnTo>
                    <a:pt x="5173" y="2029"/>
                  </a:lnTo>
                  <a:lnTo>
                    <a:pt x="4902" y="1725"/>
                  </a:lnTo>
                  <a:lnTo>
                    <a:pt x="4598" y="1454"/>
                  </a:lnTo>
                  <a:lnTo>
                    <a:pt x="4294" y="1184"/>
                  </a:lnTo>
                  <a:lnTo>
                    <a:pt x="3989" y="947"/>
                  </a:lnTo>
                  <a:lnTo>
                    <a:pt x="3685" y="744"/>
                  </a:lnTo>
                  <a:lnTo>
                    <a:pt x="3381" y="542"/>
                  </a:lnTo>
                  <a:lnTo>
                    <a:pt x="3111" y="406"/>
                  </a:lnTo>
                  <a:lnTo>
                    <a:pt x="2806" y="271"/>
                  </a:lnTo>
                  <a:lnTo>
                    <a:pt x="2570" y="204"/>
                  </a:lnTo>
                  <a:lnTo>
                    <a:pt x="2130" y="68"/>
                  </a:lnTo>
                  <a:lnTo>
                    <a:pt x="1860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5792;p71">
              <a:extLst>
                <a:ext uri="{FF2B5EF4-FFF2-40B4-BE49-F238E27FC236}">
                  <a16:creationId xmlns:a16="http://schemas.microsoft.com/office/drawing/2014/main" xmlns="" id="{80CB3139-6998-4BAF-9D66-E17866A22964}"/>
                </a:ext>
              </a:extLst>
            </p:cNvPr>
            <p:cNvSpPr/>
            <p:nvPr/>
          </p:nvSpPr>
          <p:spPr>
            <a:xfrm>
              <a:off x="3595750" y="2756475"/>
              <a:ext cx="180025" cy="255250"/>
            </a:xfrm>
            <a:custGeom>
              <a:avLst/>
              <a:gdLst/>
              <a:ahLst/>
              <a:cxnLst/>
              <a:rect l="l" t="t" r="r" b="b"/>
              <a:pathLst>
                <a:path w="7201" h="10210" fill="none" extrusionOk="0">
                  <a:moveTo>
                    <a:pt x="1758" y="1"/>
                  </a:moveTo>
                  <a:lnTo>
                    <a:pt x="1758" y="1"/>
                  </a:lnTo>
                  <a:lnTo>
                    <a:pt x="1860" y="35"/>
                  </a:lnTo>
                  <a:lnTo>
                    <a:pt x="1860" y="35"/>
                  </a:lnTo>
                  <a:lnTo>
                    <a:pt x="2130" y="102"/>
                  </a:lnTo>
                  <a:lnTo>
                    <a:pt x="2130" y="102"/>
                  </a:lnTo>
                  <a:lnTo>
                    <a:pt x="2570" y="238"/>
                  </a:lnTo>
                  <a:lnTo>
                    <a:pt x="2806" y="305"/>
                  </a:lnTo>
                  <a:lnTo>
                    <a:pt x="3111" y="440"/>
                  </a:lnTo>
                  <a:lnTo>
                    <a:pt x="3111" y="440"/>
                  </a:lnTo>
                  <a:lnTo>
                    <a:pt x="3381" y="576"/>
                  </a:lnTo>
                  <a:lnTo>
                    <a:pt x="3685" y="778"/>
                  </a:lnTo>
                  <a:lnTo>
                    <a:pt x="3989" y="981"/>
                  </a:lnTo>
                  <a:lnTo>
                    <a:pt x="4294" y="1218"/>
                  </a:lnTo>
                  <a:lnTo>
                    <a:pt x="4598" y="1488"/>
                  </a:lnTo>
                  <a:lnTo>
                    <a:pt x="4902" y="1759"/>
                  </a:lnTo>
                  <a:lnTo>
                    <a:pt x="5173" y="2063"/>
                  </a:lnTo>
                  <a:lnTo>
                    <a:pt x="5477" y="2401"/>
                  </a:lnTo>
                  <a:lnTo>
                    <a:pt x="5477" y="2401"/>
                  </a:lnTo>
                  <a:lnTo>
                    <a:pt x="5714" y="2739"/>
                  </a:lnTo>
                  <a:lnTo>
                    <a:pt x="5950" y="3077"/>
                  </a:lnTo>
                  <a:lnTo>
                    <a:pt x="6390" y="3753"/>
                  </a:lnTo>
                  <a:lnTo>
                    <a:pt x="6728" y="4463"/>
                  </a:lnTo>
                  <a:lnTo>
                    <a:pt x="6964" y="5072"/>
                  </a:lnTo>
                  <a:lnTo>
                    <a:pt x="6964" y="5072"/>
                  </a:lnTo>
                  <a:lnTo>
                    <a:pt x="7100" y="5646"/>
                  </a:lnTo>
                  <a:lnTo>
                    <a:pt x="7201" y="6086"/>
                  </a:lnTo>
                  <a:lnTo>
                    <a:pt x="7201" y="6086"/>
                  </a:lnTo>
                  <a:lnTo>
                    <a:pt x="7201" y="6390"/>
                  </a:lnTo>
                  <a:lnTo>
                    <a:pt x="7201" y="6390"/>
                  </a:lnTo>
                  <a:lnTo>
                    <a:pt x="7201" y="6491"/>
                  </a:lnTo>
                  <a:lnTo>
                    <a:pt x="7201" y="6491"/>
                  </a:lnTo>
                  <a:lnTo>
                    <a:pt x="7201" y="6863"/>
                  </a:lnTo>
                  <a:lnTo>
                    <a:pt x="7201" y="6863"/>
                  </a:lnTo>
                  <a:lnTo>
                    <a:pt x="7167" y="7066"/>
                  </a:lnTo>
                  <a:lnTo>
                    <a:pt x="7133" y="7303"/>
                  </a:lnTo>
                  <a:lnTo>
                    <a:pt x="7032" y="7573"/>
                  </a:lnTo>
                  <a:lnTo>
                    <a:pt x="6930" y="7877"/>
                  </a:lnTo>
                  <a:lnTo>
                    <a:pt x="6930" y="7877"/>
                  </a:lnTo>
                  <a:lnTo>
                    <a:pt x="6761" y="8148"/>
                  </a:lnTo>
                  <a:lnTo>
                    <a:pt x="6525" y="8418"/>
                  </a:lnTo>
                  <a:lnTo>
                    <a:pt x="6254" y="8689"/>
                  </a:lnTo>
                  <a:lnTo>
                    <a:pt x="5950" y="8925"/>
                  </a:lnTo>
                  <a:lnTo>
                    <a:pt x="5950" y="8925"/>
                  </a:lnTo>
                  <a:lnTo>
                    <a:pt x="5578" y="9162"/>
                  </a:lnTo>
                  <a:lnTo>
                    <a:pt x="5206" y="9331"/>
                  </a:lnTo>
                  <a:lnTo>
                    <a:pt x="4835" y="9500"/>
                  </a:lnTo>
                  <a:lnTo>
                    <a:pt x="4429" y="9635"/>
                  </a:lnTo>
                  <a:lnTo>
                    <a:pt x="4429" y="9635"/>
                  </a:lnTo>
                  <a:lnTo>
                    <a:pt x="3618" y="9872"/>
                  </a:lnTo>
                  <a:lnTo>
                    <a:pt x="2840" y="10041"/>
                  </a:lnTo>
                  <a:lnTo>
                    <a:pt x="2063" y="10108"/>
                  </a:lnTo>
                  <a:lnTo>
                    <a:pt x="1387" y="10176"/>
                  </a:lnTo>
                  <a:lnTo>
                    <a:pt x="1387" y="10176"/>
                  </a:lnTo>
                  <a:lnTo>
                    <a:pt x="812" y="10210"/>
                  </a:lnTo>
                  <a:lnTo>
                    <a:pt x="372" y="10210"/>
                  </a:lnTo>
                  <a:lnTo>
                    <a:pt x="372" y="10210"/>
                  </a:lnTo>
                  <a:lnTo>
                    <a:pt x="102" y="10210"/>
                  </a:lnTo>
                  <a:lnTo>
                    <a:pt x="102" y="10210"/>
                  </a:lnTo>
                  <a:lnTo>
                    <a:pt x="1" y="10176"/>
                  </a:lnTo>
                  <a:lnTo>
                    <a:pt x="1" y="10176"/>
                  </a:lnTo>
                  <a:lnTo>
                    <a:pt x="102" y="10176"/>
                  </a:lnTo>
                  <a:lnTo>
                    <a:pt x="102" y="10176"/>
                  </a:lnTo>
                  <a:lnTo>
                    <a:pt x="372" y="10176"/>
                  </a:lnTo>
                  <a:lnTo>
                    <a:pt x="372" y="10176"/>
                  </a:lnTo>
                  <a:lnTo>
                    <a:pt x="1387" y="10108"/>
                  </a:lnTo>
                  <a:lnTo>
                    <a:pt x="1387" y="10108"/>
                  </a:lnTo>
                  <a:lnTo>
                    <a:pt x="2063" y="10041"/>
                  </a:lnTo>
                  <a:lnTo>
                    <a:pt x="2806" y="9939"/>
                  </a:lnTo>
                  <a:lnTo>
                    <a:pt x="3584" y="9770"/>
                  </a:lnTo>
                  <a:lnTo>
                    <a:pt x="4395" y="9534"/>
                  </a:lnTo>
                  <a:lnTo>
                    <a:pt x="4395" y="9534"/>
                  </a:lnTo>
                  <a:lnTo>
                    <a:pt x="4801" y="9365"/>
                  </a:lnTo>
                  <a:lnTo>
                    <a:pt x="5173" y="9196"/>
                  </a:lnTo>
                  <a:lnTo>
                    <a:pt x="5511" y="9027"/>
                  </a:lnTo>
                  <a:lnTo>
                    <a:pt x="5849" y="8824"/>
                  </a:lnTo>
                  <a:lnTo>
                    <a:pt x="5849" y="8824"/>
                  </a:lnTo>
                  <a:lnTo>
                    <a:pt x="6153" y="8587"/>
                  </a:lnTo>
                  <a:lnTo>
                    <a:pt x="6390" y="8317"/>
                  </a:lnTo>
                  <a:lnTo>
                    <a:pt x="6626" y="8046"/>
                  </a:lnTo>
                  <a:lnTo>
                    <a:pt x="6761" y="7776"/>
                  </a:lnTo>
                  <a:lnTo>
                    <a:pt x="6761" y="7776"/>
                  </a:lnTo>
                  <a:lnTo>
                    <a:pt x="6897" y="7539"/>
                  </a:lnTo>
                  <a:lnTo>
                    <a:pt x="6964" y="7269"/>
                  </a:lnTo>
                  <a:lnTo>
                    <a:pt x="7032" y="6863"/>
                  </a:lnTo>
                  <a:lnTo>
                    <a:pt x="7032" y="6863"/>
                  </a:lnTo>
                  <a:lnTo>
                    <a:pt x="7032" y="6491"/>
                  </a:lnTo>
                  <a:lnTo>
                    <a:pt x="7032" y="6491"/>
                  </a:lnTo>
                  <a:lnTo>
                    <a:pt x="7032" y="6390"/>
                  </a:lnTo>
                  <a:lnTo>
                    <a:pt x="7032" y="6390"/>
                  </a:lnTo>
                  <a:lnTo>
                    <a:pt x="6998" y="6119"/>
                  </a:lnTo>
                  <a:lnTo>
                    <a:pt x="6998" y="6119"/>
                  </a:lnTo>
                  <a:lnTo>
                    <a:pt x="6930" y="5680"/>
                  </a:lnTo>
                  <a:lnTo>
                    <a:pt x="6795" y="5139"/>
                  </a:lnTo>
                  <a:lnTo>
                    <a:pt x="6795" y="5139"/>
                  </a:lnTo>
                  <a:lnTo>
                    <a:pt x="6559" y="4497"/>
                  </a:lnTo>
                  <a:lnTo>
                    <a:pt x="6254" y="3821"/>
                  </a:lnTo>
                  <a:lnTo>
                    <a:pt x="5849" y="3145"/>
                  </a:lnTo>
                  <a:lnTo>
                    <a:pt x="5375" y="2469"/>
                  </a:lnTo>
                  <a:lnTo>
                    <a:pt x="5375" y="2469"/>
                  </a:lnTo>
                  <a:lnTo>
                    <a:pt x="5105" y="2164"/>
                  </a:lnTo>
                  <a:lnTo>
                    <a:pt x="4835" y="1860"/>
                  </a:lnTo>
                  <a:lnTo>
                    <a:pt x="4226" y="1285"/>
                  </a:lnTo>
                  <a:lnTo>
                    <a:pt x="3956" y="1049"/>
                  </a:lnTo>
                  <a:lnTo>
                    <a:pt x="3651" y="846"/>
                  </a:lnTo>
                  <a:lnTo>
                    <a:pt x="3347" y="643"/>
                  </a:lnTo>
                  <a:lnTo>
                    <a:pt x="3077" y="508"/>
                  </a:lnTo>
                  <a:lnTo>
                    <a:pt x="3077" y="508"/>
                  </a:lnTo>
                  <a:lnTo>
                    <a:pt x="2806" y="373"/>
                  </a:lnTo>
                  <a:lnTo>
                    <a:pt x="2536" y="271"/>
                  </a:lnTo>
                  <a:lnTo>
                    <a:pt x="2130" y="136"/>
                  </a:lnTo>
                  <a:lnTo>
                    <a:pt x="2130" y="136"/>
                  </a:lnTo>
                  <a:lnTo>
                    <a:pt x="1860" y="35"/>
                  </a:lnTo>
                  <a:lnTo>
                    <a:pt x="1860" y="35"/>
                  </a:lnTo>
                  <a:lnTo>
                    <a:pt x="17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5793;p71">
              <a:extLst>
                <a:ext uri="{FF2B5EF4-FFF2-40B4-BE49-F238E27FC236}">
                  <a16:creationId xmlns:a16="http://schemas.microsoft.com/office/drawing/2014/main" xmlns="" id="{D92232AE-7091-4E5E-B49D-16F0832BEE37}"/>
                </a:ext>
              </a:extLst>
            </p:cNvPr>
            <p:cNvSpPr/>
            <p:nvPr/>
          </p:nvSpPr>
          <p:spPr>
            <a:xfrm>
              <a:off x="3531525" y="2897625"/>
              <a:ext cx="79475" cy="64250"/>
            </a:xfrm>
            <a:custGeom>
              <a:avLst/>
              <a:gdLst/>
              <a:ahLst/>
              <a:cxnLst/>
              <a:rect l="l" t="t" r="r" b="b"/>
              <a:pathLst>
                <a:path w="3179" h="2570" extrusionOk="0">
                  <a:moveTo>
                    <a:pt x="710" y="0"/>
                  </a:moveTo>
                  <a:lnTo>
                    <a:pt x="474" y="68"/>
                  </a:lnTo>
                  <a:lnTo>
                    <a:pt x="237" y="135"/>
                  </a:lnTo>
                  <a:lnTo>
                    <a:pt x="0" y="203"/>
                  </a:lnTo>
                  <a:lnTo>
                    <a:pt x="271" y="642"/>
                  </a:lnTo>
                  <a:lnTo>
                    <a:pt x="575" y="1014"/>
                  </a:lnTo>
                  <a:lnTo>
                    <a:pt x="913" y="1386"/>
                  </a:lnTo>
                  <a:lnTo>
                    <a:pt x="1319" y="1690"/>
                  </a:lnTo>
                  <a:lnTo>
                    <a:pt x="1724" y="1995"/>
                  </a:lnTo>
                  <a:lnTo>
                    <a:pt x="2164" y="2231"/>
                  </a:lnTo>
                  <a:lnTo>
                    <a:pt x="2637" y="2434"/>
                  </a:lnTo>
                  <a:lnTo>
                    <a:pt x="3144" y="2569"/>
                  </a:lnTo>
                  <a:lnTo>
                    <a:pt x="3178" y="2197"/>
                  </a:lnTo>
                  <a:lnTo>
                    <a:pt x="3144" y="1961"/>
                  </a:lnTo>
                  <a:lnTo>
                    <a:pt x="3043" y="1859"/>
                  </a:lnTo>
                  <a:lnTo>
                    <a:pt x="2975" y="1724"/>
                  </a:lnTo>
                  <a:lnTo>
                    <a:pt x="2908" y="1589"/>
                  </a:lnTo>
                  <a:lnTo>
                    <a:pt x="2874" y="1488"/>
                  </a:lnTo>
                  <a:lnTo>
                    <a:pt x="2874" y="1251"/>
                  </a:lnTo>
                  <a:lnTo>
                    <a:pt x="2908" y="1183"/>
                  </a:lnTo>
                  <a:lnTo>
                    <a:pt x="2941" y="1251"/>
                  </a:lnTo>
                  <a:lnTo>
                    <a:pt x="2975" y="1454"/>
                  </a:lnTo>
                  <a:lnTo>
                    <a:pt x="3009" y="1589"/>
                  </a:lnTo>
                  <a:lnTo>
                    <a:pt x="3110" y="1724"/>
                  </a:lnTo>
                  <a:lnTo>
                    <a:pt x="3009" y="1352"/>
                  </a:lnTo>
                  <a:lnTo>
                    <a:pt x="2840" y="1014"/>
                  </a:lnTo>
                  <a:lnTo>
                    <a:pt x="2603" y="744"/>
                  </a:lnTo>
                  <a:lnTo>
                    <a:pt x="2367" y="473"/>
                  </a:lnTo>
                  <a:lnTo>
                    <a:pt x="2062" y="271"/>
                  </a:lnTo>
                  <a:lnTo>
                    <a:pt x="1724" y="135"/>
                  </a:lnTo>
                  <a:lnTo>
                    <a:pt x="1353" y="34"/>
                  </a:lnTo>
                  <a:lnTo>
                    <a:pt x="981" y="0"/>
                  </a:lnTo>
                  <a:close/>
                </a:path>
              </a:pathLst>
            </a:custGeom>
            <a:solidFill>
              <a:srgbClr val="FFD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5794;p71">
              <a:extLst>
                <a:ext uri="{FF2B5EF4-FFF2-40B4-BE49-F238E27FC236}">
                  <a16:creationId xmlns:a16="http://schemas.microsoft.com/office/drawing/2014/main" xmlns="" id="{26F8A51C-C83A-454E-A96E-65A46FCD14E4}"/>
                </a:ext>
              </a:extLst>
            </p:cNvPr>
            <p:cNvSpPr/>
            <p:nvPr/>
          </p:nvSpPr>
          <p:spPr>
            <a:xfrm>
              <a:off x="3531525" y="2897625"/>
              <a:ext cx="79475" cy="64250"/>
            </a:xfrm>
            <a:custGeom>
              <a:avLst/>
              <a:gdLst/>
              <a:ahLst/>
              <a:cxnLst/>
              <a:rect l="l" t="t" r="r" b="b"/>
              <a:pathLst>
                <a:path w="3179" h="2570" fill="none" extrusionOk="0">
                  <a:moveTo>
                    <a:pt x="981" y="0"/>
                  </a:moveTo>
                  <a:lnTo>
                    <a:pt x="981" y="0"/>
                  </a:lnTo>
                  <a:lnTo>
                    <a:pt x="710" y="0"/>
                  </a:lnTo>
                  <a:lnTo>
                    <a:pt x="474" y="68"/>
                  </a:lnTo>
                  <a:lnTo>
                    <a:pt x="237" y="135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271" y="642"/>
                  </a:lnTo>
                  <a:lnTo>
                    <a:pt x="575" y="1014"/>
                  </a:lnTo>
                  <a:lnTo>
                    <a:pt x="913" y="1386"/>
                  </a:lnTo>
                  <a:lnTo>
                    <a:pt x="1319" y="1690"/>
                  </a:lnTo>
                  <a:lnTo>
                    <a:pt x="1724" y="1995"/>
                  </a:lnTo>
                  <a:lnTo>
                    <a:pt x="2164" y="2231"/>
                  </a:lnTo>
                  <a:lnTo>
                    <a:pt x="2637" y="2434"/>
                  </a:lnTo>
                  <a:lnTo>
                    <a:pt x="3144" y="2569"/>
                  </a:lnTo>
                  <a:lnTo>
                    <a:pt x="3144" y="2569"/>
                  </a:lnTo>
                  <a:lnTo>
                    <a:pt x="3178" y="2197"/>
                  </a:lnTo>
                  <a:lnTo>
                    <a:pt x="3178" y="2197"/>
                  </a:lnTo>
                  <a:lnTo>
                    <a:pt x="3144" y="1961"/>
                  </a:lnTo>
                  <a:lnTo>
                    <a:pt x="3144" y="1961"/>
                  </a:lnTo>
                  <a:lnTo>
                    <a:pt x="3043" y="1859"/>
                  </a:lnTo>
                  <a:lnTo>
                    <a:pt x="2975" y="1724"/>
                  </a:lnTo>
                  <a:lnTo>
                    <a:pt x="2908" y="1589"/>
                  </a:lnTo>
                  <a:lnTo>
                    <a:pt x="2874" y="1488"/>
                  </a:lnTo>
                  <a:lnTo>
                    <a:pt x="2874" y="1488"/>
                  </a:lnTo>
                  <a:lnTo>
                    <a:pt x="2874" y="1251"/>
                  </a:lnTo>
                  <a:lnTo>
                    <a:pt x="2908" y="1183"/>
                  </a:lnTo>
                  <a:lnTo>
                    <a:pt x="2908" y="1183"/>
                  </a:lnTo>
                  <a:lnTo>
                    <a:pt x="2908" y="1183"/>
                  </a:lnTo>
                  <a:lnTo>
                    <a:pt x="2908" y="1183"/>
                  </a:lnTo>
                  <a:lnTo>
                    <a:pt x="2941" y="1251"/>
                  </a:lnTo>
                  <a:lnTo>
                    <a:pt x="2975" y="1454"/>
                  </a:lnTo>
                  <a:lnTo>
                    <a:pt x="2975" y="1454"/>
                  </a:lnTo>
                  <a:lnTo>
                    <a:pt x="3009" y="1589"/>
                  </a:lnTo>
                  <a:lnTo>
                    <a:pt x="3110" y="1724"/>
                  </a:lnTo>
                  <a:lnTo>
                    <a:pt x="3110" y="1724"/>
                  </a:lnTo>
                  <a:lnTo>
                    <a:pt x="3009" y="1352"/>
                  </a:lnTo>
                  <a:lnTo>
                    <a:pt x="2840" y="1014"/>
                  </a:lnTo>
                  <a:lnTo>
                    <a:pt x="2603" y="744"/>
                  </a:lnTo>
                  <a:lnTo>
                    <a:pt x="2367" y="473"/>
                  </a:lnTo>
                  <a:lnTo>
                    <a:pt x="2062" y="271"/>
                  </a:lnTo>
                  <a:lnTo>
                    <a:pt x="1724" y="135"/>
                  </a:lnTo>
                  <a:lnTo>
                    <a:pt x="1353" y="34"/>
                  </a:lnTo>
                  <a:lnTo>
                    <a:pt x="9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5795;p71">
              <a:extLst>
                <a:ext uri="{FF2B5EF4-FFF2-40B4-BE49-F238E27FC236}">
                  <a16:creationId xmlns:a16="http://schemas.microsoft.com/office/drawing/2014/main" xmlns="" id="{A72B2227-521A-4D10-952D-A9170A0EA517}"/>
                </a:ext>
              </a:extLst>
            </p:cNvPr>
            <p:cNvSpPr/>
            <p:nvPr/>
          </p:nvSpPr>
          <p:spPr>
            <a:xfrm>
              <a:off x="3501100" y="2902700"/>
              <a:ext cx="109050" cy="99725"/>
            </a:xfrm>
            <a:custGeom>
              <a:avLst/>
              <a:gdLst/>
              <a:ahLst/>
              <a:cxnLst/>
              <a:rect l="l" t="t" r="r" b="b"/>
              <a:pathLst>
                <a:path w="4362" h="3989" extrusionOk="0">
                  <a:moveTo>
                    <a:pt x="1217" y="0"/>
                  </a:moveTo>
                  <a:lnTo>
                    <a:pt x="947" y="169"/>
                  </a:lnTo>
                  <a:lnTo>
                    <a:pt x="710" y="338"/>
                  </a:lnTo>
                  <a:lnTo>
                    <a:pt x="508" y="575"/>
                  </a:lnTo>
                  <a:lnTo>
                    <a:pt x="338" y="811"/>
                  </a:lnTo>
                  <a:lnTo>
                    <a:pt x="203" y="1082"/>
                  </a:lnTo>
                  <a:lnTo>
                    <a:pt x="68" y="1352"/>
                  </a:lnTo>
                  <a:lnTo>
                    <a:pt x="0" y="1656"/>
                  </a:lnTo>
                  <a:lnTo>
                    <a:pt x="0" y="1994"/>
                  </a:lnTo>
                  <a:lnTo>
                    <a:pt x="0" y="2231"/>
                  </a:lnTo>
                  <a:lnTo>
                    <a:pt x="34" y="2434"/>
                  </a:lnTo>
                  <a:lnTo>
                    <a:pt x="102" y="2671"/>
                  </a:lnTo>
                  <a:lnTo>
                    <a:pt x="169" y="2873"/>
                  </a:lnTo>
                  <a:lnTo>
                    <a:pt x="271" y="2873"/>
                  </a:lnTo>
                  <a:lnTo>
                    <a:pt x="981" y="2907"/>
                  </a:lnTo>
                  <a:lnTo>
                    <a:pt x="1319" y="2941"/>
                  </a:lnTo>
                  <a:lnTo>
                    <a:pt x="1657" y="3042"/>
                  </a:lnTo>
                  <a:lnTo>
                    <a:pt x="1995" y="3144"/>
                  </a:lnTo>
                  <a:lnTo>
                    <a:pt x="2299" y="3279"/>
                  </a:lnTo>
                  <a:lnTo>
                    <a:pt x="2570" y="3448"/>
                  </a:lnTo>
                  <a:lnTo>
                    <a:pt x="2806" y="3651"/>
                  </a:lnTo>
                  <a:lnTo>
                    <a:pt x="3144" y="3989"/>
                  </a:lnTo>
                  <a:lnTo>
                    <a:pt x="3381" y="3854"/>
                  </a:lnTo>
                  <a:lnTo>
                    <a:pt x="3584" y="3685"/>
                  </a:lnTo>
                  <a:lnTo>
                    <a:pt x="3753" y="3516"/>
                  </a:lnTo>
                  <a:lnTo>
                    <a:pt x="3922" y="3313"/>
                  </a:lnTo>
                  <a:lnTo>
                    <a:pt x="4091" y="3110"/>
                  </a:lnTo>
                  <a:lnTo>
                    <a:pt x="4192" y="2873"/>
                  </a:lnTo>
                  <a:lnTo>
                    <a:pt x="4294" y="2637"/>
                  </a:lnTo>
                  <a:lnTo>
                    <a:pt x="4361" y="2366"/>
                  </a:lnTo>
                  <a:lnTo>
                    <a:pt x="3854" y="2231"/>
                  </a:lnTo>
                  <a:lnTo>
                    <a:pt x="3381" y="2028"/>
                  </a:lnTo>
                  <a:lnTo>
                    <a:pt x="2941" y="1792"/>
                  </a:lnTo>
                  <a:lnTo>
                    <a:pt x="2536" y="1487"/>
                  </a:lnTo>
                  <a:lnTo>
                    <a:pt x="2130" y="1183"/>
                  </a:lnTo>
                  <a:lnTo>
                    <a:pt x="1792" y="811"/>
                  </a:lnTo>
                  <a:lnTo>
                    <a:pt x="1488" y="43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rgbClr val="F7B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5796;p71">
              <a:extLst>
                <a:ext uri="{FF2B5EF4-FFF2-40B4-BE49-F238E27FC236}">
                  <a16:creationId xmlns:a16="http://schemas.microsoft.com/office/drawing/2014/main" xmlns="" id="{8F0F1EB8-C1DD-4276-A891-91DEBCBCF9F8}"/>
                </a:ext>
              </a:extLst>
            </p:cNvPr>
            <p:cNvSpPr/>
            <p:nvPr/>
          </p:nvSpPr>
          <p:spPr>
            <a:xfrm>
              <a:off x="3501100" y="2902700"/>
              <a:ext cx="109050" cy="99725"/>
            </a:xfrm>
            <a:custGeom>
              <a:avLst/>
              <a:gdLst/>
              <a:ahLst/>
              <a:cxnLst/>
              <a:rect l="l" t="t" r="r" b="b"/>
              <a:pathLst>
                <a:path w="4362" h="3989" fill="none" extrusionOk="0">
                  <a:moveTo>
                    <a:pt x="1217" y="0"/>
                  </a:moveTo>
                  <a:lnTo>
                    <a:pt x="1217" y="0"/>
                  </a:lnTo>
                  <a:lnTo>
                    <a:pt x="947" y="169"/>
                  </a:lnTo>
                  <a:lnTo>
                    <a:pt x="710" y="338"/>
                  </a:lnTo>
                  <a:lnTo>
                    <a:pt x="508" y="575"/>
                  </a:lnTo>
                  <a:lnTo>
                    <a:pt x="338" y="811"/>
                  </a:lnTo>
                  <a:lnTo>
                    <a:pt x="203" y="1082"/>
                  </a:lnTo>
                  <a:lnTo>
                    <a:pt x="68" y="1352"/>
                  </a:lnTo>
                  <a:lnTo>
                    <a:pt x="0" y="1656"/>
                  </a:lnTo>
                  <a:lnTo>
                    <a:pt x="0" y="1994"/>
                  </a:lnTo>
                  <a:lnTo>
                    <a:pt x="0" y="1994"/>
                  </a:lnTo>
                  <a:lnTo>
                    <a:pt x="0" y="2231"/>
                  </a:lnTo>
                  <a:lnTo>
                    <a:pt x="34" y="2434"/>
                  </a:lnTo>
                  <a:lnTo>
                    <a:pt x="102" y="2671"/>
                  </a:lnTo>
                  <a:lnTo>
                    <a:pt x="169" y="2873"/>
                  </a:lnTo>
                  <a:lnTo>
                    <a:pt x="169" y="2873"/>
                  </a:lnTo>
                  <a:lnTo>
                    <a:pt x="271" y="2873"/>
                  </a:lnTo>
                  <a:lnTo>
                    <a:pt x="271" y="2873"/>
                  </a:lnTo>
                  <a:lnTo>
                    <a:pt x="981" y="2907"/>
                  </a:lnTo>
                  <a:lnTo>
                    <a:pt x="1319" y="2941"/>
                  </a:lnTo>
                  <a:lnTo>
                    <a:pt x="1657" y="3042"/>
                  </a:lnTo>
                  <a:lnTo>
                    <a:pt x="1995" y="3144"/>
                  </a:lnTo>
                  <a:lnTo>
                    <a:pt x="2299" y="3279"/>
                  </a:lnTo>
                  <a:lnTo>
                    <a:pt x="2570" y="3448"/>
                  </a:lnTo>
                  <a:lnTo>
                    <a:pt x="2806" y="3651"/>
                  </a:lnTo>
                  <a:lnTo>
                    <a:pt x="2806" y="3651"/>
                  </a:lnTo>
                  <a:lnTo>
                    <a:pt x="3144" y="3989"/>
                  </a:lnTo>
                  <a:lnTo>
                    <a:pt x="3144" y="3989"/>
                  </a:lnTo>
                  <a:lnTo>
                    <a:pt x="3381" y="3854"/>
                  </a:lnTo>
                  <a:lnTo>
                    <a:pt x="3584" y="3685"/>
                  </a:lnTo>
                  <a:lnTo>
                    <a:pt x="3753" y="3516"/>
                  </a:lnTo>
                  <a:lnTo>
                    <a:pt x="3922" y="3313"/>
                  </a:lnTo>
                  <a:lnTo>
                    <a:pt x="4091" y="3110"/>
                  </a:lnTo>
                  <a:lnTo>
                    <a:pt x="4192" y="2873"/>
                  </a:lnTo>
                  <a:lnTo>
                    <a:pt x="4294" y="2637"/>
                  </a:lnTo>
                  <a:lnTo>
                    <a:pt x="4361" y="2366"/>
                  </a:lnTo>
                  <a:lnTo>
                    <a:pt x="4361" y="2366"/>
                  </a:lnTo>
                  <a:lnTo>
                    <a:pt x="3854" y="2231"/>
                  </a:lnTo>
                  <a:lnTo>
                    <a:pt x="3381" y="2028"/>
                  </a:lnTo>
                  <a:lnTo>
                    <a:pt x="2941" y="1792"/>
                  </a:lnTo>
                  <a:lnTo>
                    <a:pt x="2536" y="1487"/>
                  </a:lnTo>
                  <a:lnTo>
                    <a:pt x="2130" y="1183"/>
                  </a:lnTo>
                  <a:lnTo>
                    <a:pt x="1792" y="811"/>
                  </a:lnTo>
                  <a:lnTo>
                    <a:pt x="1488" y="439"/>
                  </a:lnTo>
                  <a:lnTo>
                    <a:pt x="12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5797;p71">
              <a:extLst>
                <a:ext uri="{FF2B5EF4-FFF2-40B4-BE49-F238E27FC236}">
                  <a16:creationId xmlns:a16="http://schemas.microsoft.com/office/drawing/2014/main" xmlns="" id="{984AB6F4-D23F-4904-ABBF-05B1BB9743E7}"/>
                </a:ext>
              </a:extLst>
            </p:cNvPr>
            <p:cNvSpPr/>
            <p:nvPr/>
          </p:nvSpPr>
          <p:spPr>
            <a:xfrm>
              <a:off x="3696325" y="2882400"/>
              <a:ext cx="73550" cy="75250"/>
            </a:xfrm>
            <a:custGeom>
              <a:avLst/>
              <a:gdLst/>
              <a:ahLst/>
              <a:cxnLst/>
              <a:rect l="l" t="t" r="r" b="b"/>
              <a:pathLst>
                <a:path w="2942" h="3010" extrusionOk="0">
                  <a:moveTo>
                    <a:pt x="2198" y="1"/>
                  </a:moveTo>
                  <a:lnTo>
                    <a:pt x="1860" y="35"/>
                  </a:lnTo>
                  <a:lnTo>
                    <a:pt x="1521" y="102"/>
                  </a:lnTo>
                  <a:lnTo>
                    <a:pt x="1217" y="237"/>
                  </a:lnTo>
                  <a:lnTo>
                    <a:pt x="913" y="406"/>
                  </a:lnTo>
                  <a:lnTo>
                    <a:pt x="676" y="643"/>
                  </a:lnTo>
                  <a:lnTo>
                    <a:pt x="440" y="880"/>
                  </a:lnTo>
                  <a:lnTo>
                    <a:pt x="271" y="1184"/>
                  </a:lnTo>
                  <a:lnTo>
                    <a:pt x="136" y="1488"/>
                  </a:lnTo>
                  <a:lnTo>
                    <a:pt x="136" y="1691"/>
                  </a:lnTo>
                  <a:lnTo>
                    <a:pt x="136" y="1894"/>
                  </a:lnTo>
                  <a:lnTo>
                    <a:pt x="102" y="2063"/>
                  </a:lnTo>
                  <a:lnTo>
                    <a:pt x="34" y="2232"/>
                  </a:lnTo>
                  <a:lnTo>
                    <a:pt x="0" y="2266"/>
                  </a:lnTo>
                  <a:lnTo>
                    <a:pt x="68" y="2637"/>
                  </a:lnTo>
                  <a:lnTo>
                    <a:pt x="169" y="3009"/>
                  </a:lnTo>
                  <a:lnTo>
                    <a:pt x="609" y="2806"/>
                  </a:lnTo>
                  <a:lnTo>
                    <a:pt x="1048" y="2570"/>
                  </a:lnTo>
                  <a:lnTo>
                    <a:pt x="1420" y="2266"/>
                  </a:lnTo>
                  <a:lnTo>
                    <a:pt x="1792" y="1961"/>
                  </a:lnTo>
                  <a:lnTo>
                    <a:pt x="2096" y="1590"/>
                  </a:lnTo>
                  <a:lnTo>
                    <a:pt x="2400" y="1184"/>
                  </a:lnTo>
                  <a:lnTo>
                    <a:pt x="2637" y="778"/>
                  </a:lnTo>
                  <a:lnTo>
                    <a:pt x="2806" y="305"/>
                  </a:lnTo>
                  <a:lnTo>
                    <a:pt x="2941" y="677"/>
                  </a:lnTo>
                  <a:lnTo>
                    <a:pt x="2738" y="68"/>
                  </a:lnTo>
                  <a:lnTo>
                    <a:pt x="2468" y="35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rgbClr val="FFD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5798;p71">
              <a:extLst>
                <a:ext uri="{FF2B5EF4-FFF2-40B4-BE49-F238E27FC236}">
                  <a16:creationId xmlns:a16="http://schemas.microsoft.com/office/drawing/2014/main" xmlns="" id="{9820FC91-6B86-4CE9-9480-54A1066573FB}"/>
                </a:ext>
              </a:extLst>
            </p:cNvPr>
            <p:cNvSpPr/>
            <p:nvPr/>
          </p:nvSpPr>
          <p:spPr>
            <a:xfrm>
              <a:off x="3696325" y="2882400"/>
              <a:ext cx="73550" cy="75250"/>
            </a:xfrm>
            <a:custGeom>
              <a:avLst/>
              <a:gdLst/>
              <a:ahLst/>
              <a:cxnLst/>
              <a:rect l="l" t="t" r="r" b="b"/>
              <a:pathLst>
                <a:path w="2942" h="3010" fill="none" extrusionOk="0">
                  <a:moveTo>
                    <a:pt x="2198" y="1"/>
                  </a:moveTo>
                  <a:lnTo>
                    <a:pt x="2198" y="1"/>
                  </a:lnTo>
                  <a:lnTo>
                    <a:pt x="1860" y="35"/>
                  </a:lnTo>
                  <a:lnTo>
                    <a:pt x="1521" y="102"/>
                  </a:lnTo>
                  <a:lnTo>
                    <a:pt x="1217" y="237"/>
                  </a:lnTo>
                  <a:lnTo>
                    <a:pt x="913" y="406"/>
                  </a:lnTo>
                  <a:lnTo>
                    <a:pt x="676" y="643"/>
                  </a:lnTo>
                  <a:lnTo>
                    <a:pt x="440" y="880"/>
                  </a:lnTo>
                  <a:lnTo>
                    <a:pt x="271" y="1184"/>
                  </a:lnTo>
                  <a:lnTo>
                    <a:pt x="136" y="1488"/>
                  </a:lnTo>
                  <a:lnTo>
                    <a:pt x="136" y="1488"/>
                  </a:lnTo>
                  <a:lnTo>
                    <a:pt x="136" y="1691"/>
                  </a:lnTo>
                  <a:lnTo>
                    <a:pt x="136" y="1894"/>
                  </a:lnTo>
                  <a:lnTo>
                    <a:pt x="136" y="1894"/>
                  </a:lnTo>
                  <a:lnTo>
                    <a:pt x="102" y="2063"/>
                  </a:lnTo>
                  <a:lnTo>
                    <a:pt x="34" y="2232"/>
                  </a:lnTo>
                  <a:lnTo>
                    <a:pt x="34" y="2232"/>
                  </a:lnTo>
                  <a:lnTo>
                    <a:pt x="0" y="2266"/>
                  </a:lnTo>
                  <a:lnTo>
                    <a:pt x="0" y="2266"/>
                  </a:lnTo>
                  <a:lnTo>
                    <a:pt x="68" y="2637"/>
                  </a:lnTo>
                  <a:lnTo>
                    <a:pt x="169" y="3009"/>
                  </a:lnTo>
                  <a:lnTo>
                    <a:pt x="169" y="3009"/>
                  </a:lnTo>
                  <a:lnTo>
                    <a:pt x="609" y="2806"/>
                  </a:lnTo>
                  <a:lnTo>
                    <a:pt x="1048" y="2570"/>
                  </a:lnTo>
                  <a:lnTo>
                    <a:pt x="1420" y="2266"/>
                  </a:lnTo>
                  <a:lnTo>
                    <a:pt x="1792" y="1961"/>
                  </a:lnTo>
                  <a:lnTo>
                    <a:pt x="2096" y="1590"/>
                  </a:lnTo>
                  <a:lnTo>
                    <a:pt x="2400" y="1184"/>
                  </a:lnTo>
                  <a:lnTo>
                    <a:pt x="2637" y="778"/>
                  </a:lnTo>
                  <a:lnTo>
                    <a:pt x="2806" y="305"/>
                  </a:lnTo>
                  <a:lnTo>
                    <a:pt x="2806" y="305"/>
                  </a:lnTo>
                  <a:lnTo>
                    <a:pt x="2941" y="677"/>
                  </a:lnTo>
                  <a:lnTo>
                    <a:pt x="2941" y="677"/>
                  </a:lnTo>
                  <a:lnTo>
                    <a:pt x="2941" y="677"/>
                  </a:lnTo>
                  <a:lnTo>
                    <a:pt x="2941" y="677"/>
                  </a:lnTo>
                  <a:lnTo>
                    <a:pt x="2738" y="68"/>
                  </a:lnTo>
                  <a:lnTo>
                    <a:pt x="2738" y="68"/>
                  </a:lnTo>
                  <a:lnTo>
                    <a:pt x="2468" y="35"/>
                  </a:lnTo>
                  <a:lnTo>
                    <a:pt x="21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5799;p71">
              <a:extLst>
                <a:ext uri="{FF2B5EF4-FFF2-40B4-BE49-F238E27FC236}">
                  <a16:creationId xmlns:a16="http://schemas.microsoft.com/office/drawing/2014/main" xmlns="" id="{1752BCC8-21EB-436A-B226-6B0D6B3124E6}"/>
                </a:ext>
              </a:extLst>
            </p:cNvPr>
            <p:cNvSpPr/>
            <p:nvPr/>
          </p:nvSpPr>
          <p:spPr>
            <a:xfrm>
              <a:off x="3700550" y="2890000"/>
              <a:ext cx="74400" cy="96375"/>
            </a:xfrm>
            <a:custGeom>
              <a:avLst/>
              <a:gdLst/>
              <a:ahLst/>
              <a:cxnLst/>
              <a:rect l="l" t="t" r="r" b="b"/>
              <a:pathLst>
                <a:path w="2976" h="3855" extrusionOk="0">
                  <a:moveTo>
                    <a:pt x="2975" y="1826"/>
                  </a:moveTo>
                  <a:lnTo>
                    <a:pt x="2874" y="2164"/>
                  </a:lnTo>
                  <a:lnTo>
                    <a:pt x="2738" y="2536"/>
                  </a:lnTo>
                  <a:lnTo>
                    <a:pt x="2603" y="2739"/>
                  </a:lnTo>
                  <a:lnTo>
                    <a:pt x="2434" y="2976"/>
                  </a:lnTo>
                  <a:lnTo>
                    <a:pt x="2279" y="3157"/>
                  </a:lnTo>
                  <a:lnTo>
                    <a:pt x="2367" y="3077"/>
                  </a:lnTo>
                  <a:lnTo>
                    <a:pt x="2536" y="2908"/>
                  </a:lnTo>
                  <a:lnTo>
                    <a:pt x="2671" y="2739"/>
                  </a:lnTo>
                  <a:lnTo>
                    <a:pt x="2772" y="2536"/>
                  </a:lnTo>
                  <a:lnTo>
                    <a:pt x="2874" y="2300"/>
                  </a:lnTo>
                  <a:lnTo>
                    <a:pt x="2941" y="2097"/>
                  </a:lnTo>
                  <a:lnTo>
                    <a:pt x="2975" y="1826"/>
                  </a:lnTo>
                  <a:close/>
                  <a:moveTo>
                    <a:pt x="2279" y="3157"/>
                  </a:moveTo>
                  <a:lnTo>
                    <a:pt x="1995" y="3415"/>
                  </a:lnTo>
                  <a:lnTo>
                    <a:pt x="2231" y="3212"/>
                  </a:lnTo>
                  <a:lnTo>
                    <a:pt x="2279" y="3157"/>
                  </a:lnTo>
                  <a:close/>
                  <a:moveTo>
                    <a:pt x="2637" y="1"/>
                  </a:moveTo>
                  <a:lnTo>
                    <a:pt x="2468" y="474"/>
                  </a:lnTo>
                  <a:lnTo>
                    <a:pt x="2231" y="880"/>
                  </a:lnTo>
                  <a:lnTo>
                    <a:pt x="1927" y="1286"/>
                  </a:lnTo>
                  <a:lnTo>
                    <a:pt x="1623" y="1657"/>
                  </a:lnTo>
                  <a:lnTo>
                    <a:pt x="1251" y="1962"/>
                  </a:lnTo>
                  <a:lnTo>
                    <a:pt x="879" y="2266"/>
                  </a:lnTo>
                  <a:lnTo>
                    <a:pt x="440" y="2502"/>
                  </a:lnTo>
                  <a:lnTo>
                    <a:pt x="0" y="2705"/>
                  </a:lnTo>
                  <a:lnTo>
                    <a:pt x="169" y="3043"/>
                  </a:lnTo>
                  <a:lnTo>
                    <a:pt x="406" y="3381"/>
                  </a:lnTo>
                  <a:lnTo>
                    <a:pt x="710" y="3618"/>
                  </a:lnTo>
                  <a:lnTo>
                    <a:pt x="1014" y="3855"/>
                  </a:lnTo>
                  <a:lnTo>
                    <a:pt x="1352" y="3652"/>
                  </a:lnTo>
                  <a:lnTo>
                    <a:pt x="1657" y="3483"/>
                  </a:lnTo>
                  <a:lnTo>
                    <a:pt x="1961" y="3246"/>
                  </a:lnTo>
                  <a:lnTo>
                    <a:pt x="2198" y="2976"/>
                  </a:lnTo>
                  <a:lnTo>
                    <a:pt x="2434" y="2705"/>
                  </a:lnTo>
                  <a:lnTo>
                    <a:pt x="2569" y="2435"/>
                  </a:lnTo>
                  <a:lnTo>
                    <a:pt x="2705" y="2198"/>
                  </a:lnTo>
                  <a:lnTo>
                    <a:pt x="2772" y="1928"/>
                  </a:lnTo>
                  <a:lnTo>
                    <a:pt x="2840" y="1522"/>
                  </a:lnTo>
                  <a:lnTo>
                    <a:pt x="2840" y="1150"/>
                  </a:lnTo>
                  <a:lnTo>
                    <a:pt x="2840" y="1049"/>
                  </a:lnTo>
                  <a:lnTo>
                    <a:pt x="2806" y="778"/>
                  </a:lnTo>
                  <a:lnTo>
                    <a:pt x="2772" y="373"/>
                  </a:lnTo>
                  <a:lnTo>
                    <a:pt x="2637" y="1"/>
                  </a:lnTo>
                  <a:close/>
                </a:path>
              </a:pathLst>
            </a:custGeom>
            <a:solidFill>
              <a:srgbClr val="F7B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5800;p71">
              <a:extLst>
                <a:ext uri="{FF2B5EF4-FFF2-40B4-BE49-F238E27FC236}">
                  <a16:creationId xmlns:a16="http://schemas.microsoft.com/office/drawing/2014/main" xmlns="" id="{AA780051-FEB3-4D8C-A42E-07CFD0B6E338}"/>
                </a:ext>
              </a:extLst>
            </p:cNvPr>
            <p:cNvSpPr/>
            <p:nvPr/>
          </p:nvSpPr>
          <p:spPr>
            <a:xfrm>
              <a:off x="3750400" y="2935650"/>
              <a:ext cx="24550" cy="39750"/>
            </a:xfrm>
            <a:custGeom>
              <a:avLst/>
              <a:gdLst/>
              <a:ahLst/>
              <a:cxnLst/>
              <a:rect l="l" t="t" r="r" b="b"/>
              <a:pathLst>
                <a:path w="982" h="1590" fill="none" extrusionOk="0">
                  <a:moveTo>
                    <a:pt x="981" y="0"/>
                  </a:moveTo>
                  <a:lnTo>
                    <a:pt x="981" y="0"/>
                  </a:lnTo>
                  <a:lnTo>
                    <a:pt x="880" y="338"/>
                  </a:lnTo>
                  <a:lnTo>
                    <a:pt x="744" y="710"/>
                  </a:lnTo>
                  <a:lnTo>
                    <a:pt x="744" y="710"/>
                  </a:lnTo>
                  <a:lnTo>
                    <a:pt x="609" y="913"/>
                  </a:lnTo>
                  <a:lnTo>
                    <a:pt x="440" y="1150"/>
                  </a:lnTo>
                  <a:lnTo>
                    <a:pt x="237" y="1386"/>
                  </a:lnTo>
                  <a:lnTo>
                    <a:pt x="1" y="1589"/>
                  </a:lnTo>
                  <a:lnTo>
                    <a:pt x="1" y="1589"/>
                  </a:lnTo>
                  <a:lnTo>
                    <a:pt x="373" y="1251"/>
                  </a:lnTo>
                  <a:lnTo>
                    <a:pt x="542" y="1082"/>
                  </a:lnTo>
                  <a:lnTo>
                    <a:pt x="677" y="913"/>
                  </a:lnTo>
                  <a:lnTo>
                    <a:pt x="778" y="710"/>
                  </a:lnTo>
                  <a:lnTo>
                    <a:pt x="880" y="474"/>
                  </a:lnTo>
                  <a:lnTo>
                    <a:pt x="947" y="271"/>
                  </a:lnTo>
                  <a:lnTo>
                    <a:pt x="9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5801;p71">
              <a:extLst>
                <a:ext uri="{FF2B5EF4-FFF2-40B4-BE49-F238E27FC236}">
                  <a16:creationId xmlns:a16="http://schemas.microsoft.com/office/drawing/2014/main" xmlns="" id="{B258DEDF-A045-43EC-830C-E96D2BFF203F}"/>
                </a:ext>
              </a:extLst>
            </p:cNvPr>
            <p:cNvSpPr/>
            <p:nvPr/>
          </p:nvSpPr>
          <p:spPr>
            <a:xfrm>
              <a:off x="3700550" y="2890000"/>
              <a:ext cx="71000" cy="96375"/>
            </a:xfrm>
            <a:custGeom>
              <a:avLst/>
              <a:gdLst/>
              <a:ahLst/>
              <a:cxnLst/>
              <a:rect l="l" t="t" r="r" b="b"/>
              <a:pathLst>
                <a:path w="2840" h="3855" fill="none" extrusionOk="0">
                  <a:moveTo>
                    <a:pt x="2637" y="1"/>
                  </a:moveTo>
                  <a:lnTo>
                    <a:pt x="2637" y="1"/>
                  </a:lnTo>
                  <a:lnTo>
                    <a:pt x="2468" y="474"/>
                  </a:lnTo>
                  <a:lnTo>
                    <a:pt x="2231" y="880"/>
                  </a:lnTo>
                  <a:lnTo>
                    <a:pt x="1927" y="1286"/>
                  </a:lnTo>
                  <a:lnTo>
                    <a:pt x="1623" y="1657"/>
                  </a:lnTo>
                  <a:lnTo>
                    <a:pt x="1251" y="1962"/>
                  </a:lnTo>
                  <a:lnTo>
                    <a:pt x="879" y="2266"/>
                  </a:lnTo>
                  <a:lnTo>
                    <a:pt x="440" y="2502"/>
                  </a:lnTo>
                  <a:lnTo>
                    <a:pt x="0" y="2705"/>
                  </a:lnTo>
                  <a:lnTo>
                    <a:pt x="0" y="2705"/>
                  </a:lnTo>
                  <a:lnTo>
                    <a:pt x="169" y="3043"/>
                  </a:lnTo>
                  <a:lnTo>
                    <a:pt x="406" y="3381"/>
                  </a:lnTo>
                  <a:lnTo>
                    <a:pt x="710" y="3618"/>
                  </a:lnTo>
                  <a:lnTo>
                    <a:pt x="1014" y="3855"/>
                  </a:lnTo>
                  <a:lnTo>
                    <a:pt x="1014" y="3855"/>
                  </a:lnTo>
                  <a:lnTo>
                    <a:pt x="1352" y="3652"/>
                  </a:lnTo>
                  <a:lnTo>
                    <a:pt x="1657" y="3483"/>
                  </a:lnTo>
                  <a:lnTo>
                    <a:pt x="1657" y="3483"/>
                  </a:lnTo>
                  <a:lnTo>
                    <a:pt x="1961" y="3246"/>
                  </a:lnTo>
                  <a:lnTo>
                    <a:pt x="2198" y="2976"/>
                  </a:lnTo>
                  <a:lnTo>
                    <a:pt x="2434" y="2705"/>
                  </a:lnTo>
                  <a:lnTo>
                    <a:pt x="2569" y="2435"/>
                  </a:lnTo>
                  <a:lnTo>
                    <a:pt x="2569" y="2435"/>
                  </a:lnTo>
                  <a:lnTo>
                    <a:pt x="2705" y="2198"/>
                  </a:lnTo>
                  <a:lnTo>
                    <a:pt x="2772" y="1928"/>
                  </a:lnTo>
                  <a:lnTo>
                    <a:pt x="2840" y="1522"/>
                  </a:lnTo>
                  <a:lnTo>
                    <a:pt x="2840" y="1522"/>
                  </a:lnTo>
                  <a:lnTo>
                    <a:pt x="2840" y="1150"/>
                  </a:lnTo>
                  <a:lnTo>
                    <a:pt x="2840" y="1150"/>
                  </a:lnTo>
                  <a:lnTo>
                    <a:pt x="2840" y="1049"/>
                  </a:lnTo>
                  <a:lnTo>
                    <a:pt x="2840" y="1049"/>
                  </a:lnTo>
                  <a:lnTo>
                    <a:pt x="2806" y="778"/>
                  </a:lnTo>
                  <a:lnTo>
                    <a:pt x="2806" y="778"/>
                  </a:lnTo>
                  <a:lnTo>
                    <a:pt x="2772" y="373"/>
                  </a:lnTo>
                  <a:lnTo>
                    <a:pt x="2772" y="373"/>
                  </a:lnTo>
                  <a:lnTo>
                    <a:pt x="26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5802;p71">
              <a:extLst>
                <a:ext uri="{FF2B5EF4-FFF2-40B4-BE49-F238E27FC236}">
                  <a16:creationId xmlns:a16="http://schemas.microsoft.com/office/drawing/2014/main" xmlns="" id="{FEE7017C-ACAD-4484-9D4C-743347DB78D8}"/>
                </a:ext>
              </a:extLst>
            </p:cNvPr>
            <p:cNvSpPr/>
            <p:nvPr/>
          </p:nvSpPr>
          <p:spPr>
            <a:xfrm>
              <a:off x="3725900" y="2899300"/>
              <a:ext cx="49050" cy="87925"/>
            </a:xfrm>
            <a:custGeom>
              <a:avLst/>
              <a:gdLst/>
              <a:ahLst/>
              <a:cxnLst/>
              <a:rect l="l" t="t" r="r" b="b"/>
              <a:pathLst>
                <a:path w="1962" h="3517" extrusionOk="0">
                  <a:moveTo>
                    <a:pt x="1758" y="1"/>
                  </a:moveTo>
                  <a:lnTo>
                    <a:pt x="1792" y="406"/>
                  </a:lnTo>
                  <a:lnTo>
                    <a:pt x="1826" y="677"/>
                  </a:lnTo>
                  <a:lnTo>
                    <a:pt x="1826" y="778"/>
                  </a:lnTo>
                  <a:lnTo>
                    <a:pt x="1826" y="1150"/>
                  </a:lnTo>
                  <a:lnTo>
                    <a:pt x="1758" y="1556"/>
                  </a:lnTo>
                  <a:lnTo>
                    <a:pt x="1691" y="1826"/>
                  </a:lnTo>
                  <a:lnTo>
                    <a:pt x="1555" y="2063"/>
                  </a:lnTo>
                  <a:lnTo>
                    <a:pt x="1420" y="2333"/>
                  </a:lnTo>
                  <a:lnTo>
                    <a:pt x="1184" y="2604"/>
                  </a:lnTo>
                  <a:lnTo>
                    <a:pt x="947" y="2874"/>
                  </a:lnTo>
                  <a:lnTo>
                    <a:pt x="643" y="3111"/>
                  </a:lnTo>
                  <a:lnTo>
                    <a:pt x="338" y="3280"/>
                  </a:lnTo>
                  <a:lnTo>
                    <a:pt x="0" y="3483"/>
                  </a:lnTo>
                  <a:lnTo>
                    <a:pt x="102" y="3516"/>
                  </a:lnTo>
                  <a:lnTo>
                    <a:pt x="541" y="3280"/>
                  </a:lnTo>
                  <a:lnTo>
                    <a:pt x="981" y="3043"/>
                  </a:lnTo>
                  <a:lnTo>
                    <a:pt x="1217" y="2840"/>
                  </a:lnTo>
                  <a:lnTo>
                    <a:pt x="1420" y="2604"/>
                  </a:lnTo>
                  <a:lnTo>
                    <a:pt x="1589" y="2367"/>
                  </a:lnTo>
                  <a:lnTo>
                    <a:pt x="1724" y="2164"/>
                  </a:lnTo>
                  <a:lnTo>
                    <a:pt x="1860" y="1792"/>
                  </a:lnTo>
                  <a:lnTo>
                    <a:pt x="1961" y="1454"/>
                  </a:lnTo>
                  <a:lnTo>
                    <a:pt x="1961" y="1049"/>
                  </a:lnTo>
                  <a:lnTo>
                    <a:pt x="1860" y="542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rgbClr val="DF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5803;p71">
              <a:extLst>
                <a:ext uri="{FF2B5EF4-FFF2-40B4-BE49-F238E27FC236}">
                  <a16:creationId xmlns:a16="http://schemas.microsoft.com/office/drawing/2014/main" xmlns="" id="{B8BA6CDD-92C9-4CE3-AABA-73C1D359A0BA}"/>
                </a:ext>
              </a:extLst>
            </p:cNvPr>
            <p:cNvSpPr/>
            <p:nvPr/>
          </p:nvSpPr>
          <p:spPr>
            <a:xfrm>
              <a:off x="3725900" y="2899300"/>
              <a:ext cx="49050" cy="87925"/>
            </a:xfrm>
            <a:custGeom>
              <a:avLst/>
              <a:gdLst/>
              <a:ahLst/>
              <a:cxnLst/>
              <a:rect l="l" t="t" r="r" b="b"/>
              <a:pathLst>
                <a:path w="1962" h="3517" fill="none" extrusionOk="0">
                  <a:moveTo>
                    <a:pt x="1758" y="1"/>
                  </a:moveTo>
                  <a:lnTo>
                    <a:pt x="1758" y="1"/>
                  </a:lnTo>
                  <a:lnTo>
                    <a:pt x="1758" y="1"/>
                  </a:lnTo>
                  <a:lnTo>
                    <a:pt x="1758" y="1"/>
                  </a:lnTo>
                  <a:lnTo>
                    <a:pt x="1792" y="406"/>
                  </a:lnTo>
                  <a:lnTo>
                    <a:pt x="1792" y="406"/>
                  </a:lnTo>
                  <a:lnTo>
                    <a:pt x="1826" y="677"/>
                  </a:lnTo>
                  <a:lnTo>
                    <a:pt x="1826" y="677"/>
                  </a:lnTo>
                  <a:lnTo>
                    <a:pt x="1826" y="778"/>
                  </a:lnTo>
                  <a:lnTo>
                    <a:pt x="1826" y="778"/>
                  </a:lnTo>
                  <a:lnTo>
                    <a:pt x="1826" y="1150"/>
                  </a:lnTo>
                  <a:lnTo>
                    <a:pt x="1826" y="1150"/>
                  </a:lnTo>
                  <a:lnTo>
                    <a:pt x="1758" y="1556"/>
                  </a:lnTo>
                  <a:lnTo>
                    <a:pt x="1691" y="1826"/>
                  </a:lnTo>
                  <a:lnTo>
                    <a:pt x="1555" y="2063"/>
                  </a:lnTo>
                  <a:lnTo>
                    <a:pt x="1555" y="2063"/>
                  </a:lnTo>
                  <a:lnTo>
                    <a:pt x="1420" y="2333"/>
                  </a:lnTo>
                  <a:lnTo>
                    <a:pt x="1184" y="2604"/>
                  </a:lnTo>
                  <a:lnTo>
                    <a:pt x="947" y="2874"/>
                  </a:lnTo>
                  <a:lnTo>
                    <a:pt x="643" y="3111"/>
                  </a:lnTo>
                  <a:lnTo>
                    <a:pt x="643" y="3111"/>
                  </a:lnTo>
                  <a:lnTo>
                    <a:pt x="338" y="3280"/>
                  </a:lnTo>
                  <a:lnTo>
                    <a:pt x="0" y="3483"/>
                  </a:lnTo>
                  <a:lnTo>
                    <a:pt x="0" y="3483"/>
                  </a:lnTo>
                  <a:lnTo>
                    <a:pt x="102" y="3516"/>
                  </a:lnTo>
                  <a:lnTo>
                    <a:pt x="102" y="3516"/>
                  </a:lnTo>
                  <a:lnTo>
                    <a:pt x="541" y="3280"/>
                  </a:lnTo>
                  <a:lnTo>
                    <a:pt x="981" y="3043"/>
                  </a:lnTo>
                  <a:lnTo>
                    <a:pt x="981" y="3043"/>
                  </a:lnTo>
                  <a:lnTo>
                    <a:pt x="1217" y="2840"/>
                  </a:lnTo>
                  <a:lnTo>
                    <a:pt x="1420" y="2604"/>
                  </a:lnTo>
                  <a:lnTo>
                    <a:pt x="1589" y="2367"/>
                  </a:lnTo>
                  <a:lnTo>
                    <a:pt x="1724" y="2164"/>
                  </a:lnTo>
                  <a:lnTo>
                    <a:pt x="1724" y="2164"/>
                  </a:lnTo>
                  <a:lnTo>
                    <a:pt x="1860" y="1792"/>
                  </a:lnTo>
                  <a:lnTo>
                    <a:pt x="1961" y="1454"/>
                  </a:lnTo>
                  <a:lnTo>
                    <a:pt x="1961" y="1454"/>
                  </a:lnTo>
                  <a:lnTo>
                    <a:pt x="1961" y="1049"/>
                  </a:lnTo>
                  <a:lnTo>
                    <a:pt x="1961" y="1049"/>
                  </a:lnTo>
                  <a:lnTo>
                    <a:pt x="1860" y="542"/>
                  </a:lnTo>
                  <a:lnTo>
                    <a:pt x="17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5804;p71">
              <a:extLst>
                <a:ext uri="{FF2B5EF4-FFF2-40B4-BE49-F238E27FC236}">
                  <a16:creationId xmlns:a16="http://schemas.microsoft.com/office/drawing/2014/main" xmlns="" id="{97AC1FAD-1A52-4C37-BAD7-D3501A32C44C}"/>
                </a:ext>
              </a:extLst>
            </p:cNvPr>
            <p:cNvSpPr/>
            <p:nvPr/>
          </p:nvSpPr>
          <p:spPr>
            <a:xfrm>
              <a:off x="3687875" y="2846075"/>
              <a:ext cx="30450" cy="58325"/>
            </a:xfrm>
            <a:custGeom>
              <a:avLst/>
              <a:gdLst/>
              <a:ahLst/>
              <a:cxnLst/>
              <a:rect l="l" t="t" r="r" b="b"/>
              <a:pathLst>
                <a:path w="1218" h="2333" extrusionOk="0">
                  <a:moveTo>
                    <a:pt x="406" y="0"/>
                  </a:moveTo>
                  <a:lnTo>
                    <a:pt x="440" y="68"/>
                  </a:lnTo>
                  <a:lnTo>
                    <a:pt x="541" y="203"/>
                  </a:lnTo>
                  <a:lnTo>
                    <a:pt x="575" y="338"/>
                  </a:lnTo>
                  <a:lnTo>
                    <a:pt x="575" y="406"/>
                  </a:lnTo>
                  <a:lnTo>
                    <a:pt x="609" y="473"/>
                  </a:lnTo>
                  <a:lnTo>
                    <a:pt x="609" y="642"/>
                  </a:lnTo>
                  <a:lnTo>
                    <a:pt x="575" y="744"/>
                  </a:lnTo>
                  <a:lnTo>
                    <a:pt x="440" y="710"/>
                  </a:lnTo>
                  <a:lnTo>
                    <a:pt x="338" y="710"/>
                  </a:lnTo>
                  <a:lnTo>
                    <a:pt x="237" y="778"/>
                  </a:lnTo>
                  <a:lnTo>
                    <a:pt x="135" y="845"/>
                  </a:lnTo>
                  <a:lnTo>
                    <a:pt x="68" y="947"/>
                  </a:lnTo>
                  <a:lnTo>
                    <a:pt x="34" y="1048"/>
                  </a:lnTo>
                  <a:lnTo>
                    <a:pt x="0" y="1183"/>
                  </a:lnTo>
                  <a:lnTo>
                    <a:pt x="0" y="1352"/>
                  </a:lnTo>
                  <a:lnTo>
                    <a:pt x="0" y="1488"/>
                  </a:lnTo>
                  <a:lnTo>
                    <a:pt x="34" y="1657"/>
                  </a:lnTo>
                  <a:lnTo>
                    <a:pt x="102" y="1826"/>
                  </a:lnTo>
                  <a:lnTo>
                    <a:pt x="169" y="1961"/>
                  </a:lnTo>
                  <a:lnTo>
                    <a:pt x="237" y="2096"/>
                  </a:lnTo>
                  <a:lnTo>
                    <a:pt x="338" y="2197"/>
                  </a:lnTo>
                  <a:lnTo>
                    <a:pt x="440" y="2265"/>
                  </a:lnTo>
                  <a:lnTo>
                    <a:pt x="575" y="2333"/>
                  </a:lnTo>
                  <a:lnTo>
                    <a:pt x="778" y="2333"/>
                  </a:lnTo>
                  <a:lnTo>
                    <a:pt x="879" y="2299"/>
                  </a:lnTo>
                  <a:lnTo>
                    <a:pt x="947" y="2231"/>
                  </a:lnTo>
                  <a:lnTo>
                    <a:pt x="1014" y="2130"/>
                  </a:lnTo>
                  <a:lnTo>
                    <a:pt x="1082" y="1995"/>
                  </a:lnTo>
                  <a:lnTo>
                    <a:pt x="1116" y="1859"/>
                  </a:lnTo>
                  <a:lnTo>
                    <a:pt x="1116" y="1724"/>
                  </a:lnTo>
                  <a:lnTo>
                    <a:pt x="1116" y="1555"/>
                  </a:lnTo>
                  <a:lnTo>
                    <a:pt x="1082" y="1386"/>
                  </a:lnTo>
                  <a:lnTo>
                    <a:pt x="981" y="1183"/>
                  </a:lnTo>
                  <a:lnTo>
                    <a:pt x="879" y="980"/>
                  </a:lnTo>
                  <a:lnTo>
                    <a:pt x="1014" y="947"/>
                  </a:lnTo>
                  <a:lnTo>
                    <a:pt x="1082" y="879"/>
                  </a:lnTo>
                  <a:lnTo>
                    <a:pt x="1116" y="845"/>
                  </a:lnTo>
                  <a:lnTo>
                    <a:pt x="1150" y="778"/>
                  </a:lnTo>
                  <a:lnTo>
                    <a:pt x="1183" y="676"/>
                  </a:lnTo>
                  <a:lnTo>
                    <a:pt x="1217" y="575"/>
                  </a:lnTo>
                  <a:lnTo>
                    <a:pt x="1217" y="440"/>
                  </a:lnTo>
                  <a:lnTo>
                    <a:pt x="1183" y="338"/>
                  </a:lnTo>
                  <a:lnTo>
                    <a:pt x="1116" y="271"/>
                  </a:lnTo>
                  <a:lnTo>
                    <a:pt x="1116" y="372"/>
                  </a:lnTo>
                  <a:lnTo>
                    <a:pt x="1116" y="473"/>
                  </a:lnTo>
                  <a:lnTo>
                    <a:pt x="1082" y="541"/>
                  </a:lnTo>
                  <a:lnTo>
                    <a:pt x="1014" y="710"/>
                  </a:lnTo>
                  <a:lnTo>
                    <a:pt x="981" y="744"/>
                  </a:lnTo>
                  <a:lnTo>
                    <a:pt x="947" y="744"/>
                  </a:lnTo>
                  <a:lnTo>
                    <a:pt x="913" y="811"/>
                  </a:lnTo>
                  <a:lnTo>
                    <a:pt x="778" y="879"/>
                  </a:lnTo>
                  <a:lnTo>
                    <a:pt x="676" y="778"/>
                  </a:lnTo>
                  <a:lnTo>
                    <a:pt x="744" y="676"/>
                  </a:lnTo>
                  <a:lnTo>
                    <a:pt x="778" y="473"/>
                  </a:lnTo>
                  <a:lnTo>
                    <a:pt x="744" y="372"/>
                  </a:lnTo>
                  <a:lnTo>
                    <a:pt x="744" y="304"/>
                  </a:lnTo>
                  <a:lnTo>
                    <a:pt x="643" y="135"/>
                  </a:lnTo>
                  <a:lnTo>
                    <a:pt x="575" y="68"/>
                  </a:lnTo>
                  <a:lnTo>
                    <a:pt x="507" y="34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5805;p71">
              <a:extLst>
                <a:ext uri="{FF2B5EF4-FFF2-40B4-BE49-F238E27FC236}">
                  <a16:creationId xmlns:a16="http://schemas.microsoft.com/office/drawing/2014/main" xmlns="" id="{33739F51-66FA-459B-B749-CFF7D496F0E8}"/>
                </a:ext>
              </a:extLst>
            </p:cNvPr>
            <p:cNvSpPr/>
            <p:nvPr/>
          </p:nvSpPr>
          <p:spPr>
            <a:xfrm>
              <a:off x="3560250" y="2860425"/>
              <a:ext cx="38050" cy="58350"/>
            </a:xfrm>
            <a:custGeom>
              <a:avLst/>
              <a:gdLst/>
              <a:ahLst/>
              <a:cxnLst/>
              <a:rect l="l" t="t" r="r" b="b"/>
              <a:pathLst>
                <a:path w="1522" h="2334" extrusionOk="0">
                  <a:moveTo>
                    <a:pt x="913" y="1"/>
                  </a:moveTo>
                  <a:lnTo>
                    <a:pt x="947" y="102"/>
                  </a:lnTo>
                  <a:lnTo>
                    <a:pt x="947" y="237"/>
                  </a:lnTo>
                  <a:lnTo>
                    <a:pt x="947" y="406"/>
                  </a:lnTo>
                  <a:lnTo>
                    <a:pt x="947" y="474"/>
                  </a:lnTo>
                  <a:lnTo>
                    <a:pt x="947" y="542"/>
                  </a:lnTo>
                  <a:lnTo>
                    <a:pt x="880" y="677"/>
                  </a:lnTo>
                  <a:lnTo>
                    <a:pt x="812" y="778"/>
                  </a:lnTo>
                  <a:lnTo>
                    <a:pt x="711" y="677"/>
                  </a:lnTo>
                  <a:lnTo>
                    <a:pt x="508" y="677"/>
                  </a:lnTo>
                  <a:lnTo>
                    <a:pt x="406" y="711"/>
                  </a:lnTo>
                  <a:lnTo>
                    <a:pt x="305" y="778"/>
                  </a:lnTo>
                  <a:lnTo>
                    <a:pt x="204" y="880"/>
                  </a:lnTo>
                  <a:lnTo>
                    <a:pt x="136" y="981"/>
                  </a:lnTo>
                  <a:lnTo>
                    <a:pt x="68" y="1116"/>
                  </a:lnTo>
                  <a:lnTo>
                    <a:pt x="35" y="1285"/>
                  </a:lnTo>
                  <a:lnTo>
                    <a:pt x="1" y="1454"/>
                  </a:lnTo>
                  <a:lnTo>
                    <a:pt x="1" y="1623"/>
                  </a:lnTo>
                  <a:lnTo>
                    <a:pt x="35" y="1792"/>
                  </a:lnTo>
                  <a:lnTo>
                    <a:pt x="68" y="1928"/>
                  </a:lnTo>
                  <a:lnTo>
                    <a:pt x="102" y="2063"/>
                  </a:lnTo>
                  <a:lnTo>
                    <a:pt x="170" y="2164"/>
                  </a:lnTo>
                  <a:lnTo>
                    <a:pt x="271" y="2266"/>
                  </a:lnTo>
                  <a:lnTo>
                    <a:pt x="373" y="2300"/>
                  </a:lnTo>
                  <a:lnTo>
                    <a:pt x="474" y="2333"/>
                  </a:lnTo>
                  <a:lnTo>
                    <a:pt x="575" y="2333"/>
                  </a:lnTo>
                  <a:lnTo>
                    <a:pt x="677" y="2300"/>
                  </a:lnTo>
                  <a:lnTo>
                    <a:pt x="778" y="2198"/>
                  </a:lnTo>
                  <a:lnTo>
                    <a:pt x="880" y="2130"/>
                  </a:lnTo>
                  <a:lnTo>
                    <a:pt x="947" y="1995"/>
                  </a:lnTo>
                  <a:lnTo>
                    <a:pt x="1015" y="1860"/>
                  </a:lnTo>
                  <a:lnTo>
                    <a:pt x="1049" y="1691"/>
                  </a:lnTo>
                  <a:lnTo>
                    <a:pt x="1083" y="1556"/>
                  </a:lnTo>
                  <a:lnTo>
                    <a:pt x="1083" y="1319"/>
                  </a:lnTo>
                  <a:lnTo>
                    <a:pt x="1015" y="1116"/>
                  </a:lnTo>
                  <a:lnTo>
                    <a:pt x="1150" y="1083"/>
                  </a:lnTo>
                  <a:lnTo>
                    <a:pt x="1252" y="1083"/>
                  </a:lnTo>
                  <a:lnTo>
                    <a:pt x="1285" y="1049"/>
                  </a:lnTo>
                  <a:lnTo>
                    <a:pt x="1353" y="1015"/>
                  </a:lnTo>
                  <a:lnTo>
                    <a:pt x="1421" y="947"/>
                  </a:lnTo>
                  <a:lnTo>
                    <a:pt x="1488" y="812"/>
                  </a:lnTo>
                  <a:lnTo>
                    <a:pt x="1522" y="711"/>
                  </a:lnTo>
                  <a:lnTo>
                    <a:pt x="1522" y="609"/>
                  </a:lnTo>
                  <a:lnTo>
                    <a:pt x="1488" y="508"/>
                  </a:lnTo>
                  <a:lnTo>
                    <a:pt x="1454" y="609"/>
                  </a:lnTo>
                  <a:lnTo>
                    <a:pt x="1421" y="677"/>
                  </a:lnTo>
                  <a:lnTo>
                    <a:pt x="1387" y="778"/>
                  </a:lnTo>
                  <a:lnTo>
                    <a:pt x="1252" y="880"/>
                  </a:lnTo>
                  <a:lnTo>
                    <a:pt x="1218" y="914"/>
                  </a:lnTo>
                  <a:lnTo>
                    <a:pt x="1184" y="914"/>
                  </a:lnTo>
                  <a:lnTo>
                    <a:pt x="1116" y="947"/>
                  </a:lnTo>
                  <a:lnTo>
                    <a:pt x="981" y="981"/>
                  </a:lnTo>
                  <a:lnTo>
                    <a:pt x="880" y="812"/>
                  </a:lnTo>
                  <a:lnTo>
                    <a:pt x="981" y="745"/>
                  </a:lnTo>
                  <a:lnTo>
                    <a:pt x="1083" y="575"/>
                  </a:lnTo>
                  <a:lnTo>
                    <a:pt x="1116" y="508"/>
                  </a:lnTo>
                  <a:lnTo>
                    <a:pt x="1116" y="406"/>
                  </a:lnTo>
                  <a:lnTo>
                    <a:pt x="1083" y="237"/>
                  </a:lnTo>
                  <a:lnTo>
                    <a:pt x="1049" y="136"/>
                  </a:lnTo>
                  <a:lnTo>
                    <a:pt x="981" y="68"/>
                  </a:lnTo>
                  <a:lnTo>
                    <a:pt x="947" y="35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68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5806;p71">
              <a:extLst>
                <a:ext uri="{FF2B5EF4-FFF2-40B4-BE49-F238E27FC236}">
                  <a16:creationId xmlns:a16="http://schemas.microsoft.com/office/drawing/2014/main" xmlns="" id="{5558A8F1-1A98-4699-8B52-50AB3D540DE1}"/>
                </a:ext>
              </a:extLst>
            </p:cNvPr>
            <p:cNvSpPr/>
            <p:nvPr/>
          </p:nvSpPr>
          <p:spPr>
            <a:xfrm>
              <a:off x="3603350" y="2918750"/>
              <a:ext cx="56650" cy="35525"/>
            </a:xfrm>
            <a:custGeom>
              <a:avLst/>
              <a:gdLst/>
              <a:ahLst/>
              <a:cxnLst/>
              <a:rect l="l" t="t" r="r" b="b"/>
              <a:pathLst>
                <a:path w="2266" h="1421" extrusionOk="0">
                  <a:moveTo>
                    <a:pt x="2198" y="0"/>
                  </a:moveTo>
                  <a:lnTo>
                    <a:pt x="2164" y="68"/>
                  </a:lnTo>
                  <a:lnTo>
                    <a:pt x="2164" y="271"/>
                  </a:lnTo>
                  <a:lnTo>
                    <a:pt x="2097" y="541"/>
                  </a:lnTo>
                  <a:lnTo>
                    <a:pt x="2029" y="676"/>
                  </a:lnTo>
                  <a:lnTo>
                    <a:pt x="1961" y="812"/>
                  </a:lnTo>
                  <a:lnTo>
                    <a:pt x="1860" y="913"/>
                  </a:lnTo>
                  <a:lnTo>
                    <a:pt x="1725" y="981"/>
                  </a:lnTo>
                  <a:lnTo>
                    <a:pt x="1488" y="1116"/>
                  </a:lnTo>
                  <a:lnTo>
                    <a:pt x="1319" y="1150"/>
                  </a:lnTo>
                  <a:lnTo>
                    <a:pt x="1184" y="1150"/>
                  </a:lnTo>
                  <a:lnTo>
                    <a:pt x="981" y="1183"/>
                  </a:lnTo>
                  <a:lnTo>
                    <a:pt x="744" y="1150"/>
                  </a:lnTo>
                  <a:lnTo>
                    <a:pt x="575" y="1082"/>
                  </a:lnTo>
                  <a:lnTo>
                    <a:pt x="440" y="1014"/>
                  </a:lnTo>
                  <a:lnTo>
                    <a:pt x="339" y="947"/>
                  </a:lnTo>
                  <a:lnTo>
                    <a:pt x="237" y="845"/>
                  </a:lnTo>
                  <a:lnTo>
                    <a:pt x="136" y="710"/>
                  </a:lnTo>
                  <a:lnTo>
                    <a:pt x="102" y="609"/>
                  </a:lnTo>
                  <a:lnTo>
                    <a:pt x="68" y="406"/>
                  </a:lnTo>
                  <a:lnTo>
                    <a:pt x="35" y="338"/>
                  </a:lnTo>
                  <a:lnTo>
                    <a:pt x="1" y="406"/>
                  </a:lnTo>
                  <a:lnTo>
                    <a:pt x="1" y="643"/>
                  </a:lnTo>
                  <a:lnTo>
                    <a:pt x="35" y="778"/>
                  </a:lnTo>
                  <a:lnTo>
                    <a:pt x="102" y="913"/>
                  </a:lnTo>
                  <a:lnTo>
                    <a:pt x="204" y="1048"/>
                  </a:lnTo>
                  <a:lnTo>
                    <a:pt x="339" y="1183"/>
                  </a:lnTo>
                  <a:lnTo>
                    <a:pt x="508" y="1285"/>
                  </a:lnTo>
                  <a:lnTo>
                    <a:pt x="677" y="1352"/>
                  </a:lnTo>
                  <a:lnTo>
                    <a:pt x="981" y="1420"/>
                  </a:lnTo>
                  <a:lnTo>
                    <a:pt x="1252" y="1420"/>
                  </a:lnTo>
                  <a:lnTo>
                    <a:pt x="1285" y="1386"/>
                  </a:lnTo>
                  <a:lnTo>
                    <a:pt x="1353" y="1386"/>
                  </a:lnTo>
                  <a:lnTo>
                    <a:pt x="1590" y="1319"/>
                  </a:lnTo>
                  <a:lnTo>
                    <a:pt x="1725" y="1251"/>
                  </a:lnTo>
                  <a:lnTo>
                    <a:pt x="1860" y="1183"/>
                  </a:lnTo>
                  <a:lnTo>
                    <a:pt x="1995" y="1048"/>
                  </a:lnTo>
                  <a:lnTo>
                    <a:pt x="2097" y="913"/>
                  </a:lnTo>
                  <a:lnTo>
                    <a:pt x="2164" y="744"/>
                  </a:lnTo>
                  <a:lnTo>
                    <a:pt x="2232" y="575"/>
                  </a:lnTo>
                  <a:lnTo>
                    <a:pt x="2266" y="271"/>
                  </a:lnTo>
                  <a:lnTo>
                    <a:pt x="2232" y="68"/>
                  </a:lnTo>
                  <a:lnTo>
                    <a:pt x="2198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5807;p71">
              <a:extLst>
                <a:ext uri="{FF2B5EF4-FFF2-40B4-BE49-F238E27FC236}">
                  <a16:creationId xmlns:a16="http://schemas.microsoft.com/office/drawing/2014/main" xmlns="" id="{F63F6BCC-D67C-4F10-8DA7-5CE95C57C497}"/>
                </a:ext>
              </a:extLst>
            </p:cNvPr>
            <p:cNvSpPr/>
            <p:nvPr/>
          </p:nvSpPr>
          <p:spPr>
            <a:xfrm>
              <a:off x="3603350" y="2918750"/>
              <a:ext cx="56650" cy="35525"/>
            </a:xfrm>
            <a:custGeom>
              <a:avLst/>
              <a:gdLst/>
              <a:ahLst/>
              <a:cxnLst/>
              <a:rect l="l" t="t" r="r" b="b"/>
              <a:pathLst>
                <a:path w="2266" h="1421" fill="none" extrusionOk="0">
                  <a:moveTo>
                    <a:pt x="35" y="338"/>
                  </a:moveTo>
                  <a:lnTo>
                    <a:pt x="35" y="338"/>
                  </a:lnTo>
                  <a:lnTo>
                    <a:pt x="68" y="406"/>
                  </a:lnTo>
                  <a:lnTo>
                    <a:pt x="102" y="609"/>
                  </a:lnTo>
                  <a:lnTo>
                    <a:pt x="102" y="609"/>
                  </a:lnTo>
                  <a:lnTo>
                    <a:pt x="136" y="710"/>
                  </a:lnTo>
                  <a:lnTo>
                    <a:pt x="237" y="845"/>
                  </a:lnTo>
                  <a:lnTo>
                    <a:pt x="339" y="947"/>
                  </a:lnTo>
                  <a:lnTo>
                    <a:pt x="440" y="1014"/>
                  </a:lnTo>
                  <a:lnTo>
                    <a:pt x="440" y="1014"/>
                  </a:lnTo>
                  <a:lnTo>
                    <a:pt x="575" y="1082"/>
                  </a:lnTo>
                  <a:lnTo>
                    <a:pt x="744" y="1150"/>
                  </a:lnTo>
                  <a:lnTo>
                    <a:pt x="981" y="1183"/>
                  </a:lnTo>
                  <a:lnTo>
                    <a:pt x="981" y="1183"/>
                  </a:lnTo>
                  <a:lnTo>
                    <a:pt x="1184" y="1150"/>
                  </a:lnTo>
                  <a:lnTo>
                    <a:pt x="1184" y="1150"/>
                  </a:lnTo>
                  <a:lnTo>
                    <a:pt x="1252" y="1150"/>
                  </a:lnTo>
                  <a:lnTo>
                    <a:pt x="1252" y="1150"/>
                  </a:lnTo>
                  <a:lnTo>
                    <a:pt x="1319" y="1150"/>
                  </a:lnTo>
                  <a:lnTo>
                    <a:pt x="1488" y="1116"/>
                  </a:lnTo>
                  <a:lnTo>
                    <a:pt x="1488" y="1116"/>
                  </a:lnTo>
                  <a:lnTo>
                    <a:pt x="1725" y="981"/>
                  </a:lnTo>
                  <a:lnTo>
                    <a:pt x="1860" y="913"/>
                  </a:lnTo>
                  <a:lnTo>
                    <a:pt x="1961" y="812"/>
                  </a:lnTo>
                  <a:lnTo>
                    <a:pt x="1961" y="812"/>
                  </a:lnTo>
                  <a:lnTo>
                    <a:pt x="2029" y="676"/>
                  </a:lnTo>
                  <a:lnTo>
                    <a:pt x="2097" y="541"/>
                  </a:lnTo>
                  <a:lnTo>
                    <a:pt x="2097" y="541"/>
                  </a:lnTo>
                  <a:lnTo>
                    <a:pt x="2164" y="271"/>
                  </a:lnTo>
                  <a:lnTo>
                    <a:pt x="2164" y="271"/>
                  </a:lnTo>
                  <a:lnTo>
                    <a:pt x="2164" y="68"/>
                  </a:lnTo>
                  <a:lnTo>
                    <a:pt x="2198" y="0"/>
                  </a:lnTo>
                  <a:lnTo>
                    <a:pt x="2198" y="0"/>
                  </a:lnTo>
                  <a:lnTo>
                    <a:pt x="2232" y="68"/>
                  </a:lnTo>
                  <a:lnTo>
                    <a:pt x="2266" y="271"/>
                  </a:lnTo>
                  <a:lnTo>
                    <a:pt x="2266" y="271"/>
                  </a:lnTo>
                  <a:lnTo>
                    <a:pt x="2232" y="575"/>
                  </a:lnTo>
                  <a:lnTo>
                    <a:pt x="2232" y="575"/>
                  </a:lnTo>
                  <a:lnTo>
                    <a:pt x="2164" y="744"/>
                  </a:lnTo>
                  <a:lnTo>
                    <a:pt x="2097" y="913"/>
                  </a:lnTo>
                  <a:lnTo>
                    <a:pt x="2097" y="913"/>
                  </a:lnTo>
                  <a:lnTo>
                    <a:pt x="1995" y="1048"/>
                  </a:lnTo>
                  <a:lnTo>
                    <a:pt x="1860" y="1183"/>
                  </a:lnTo>
                  <a:lnTo>
                    <a:pt x="1860" y="1183"/>
                  </a:lnTo>
                  <a:lnTo>
                    <a:pt x="1725" y="1251"/>
                  </a:lnTo>
                  <a:lnTo>
                    <a:pt x="1590" y="1319"/>
                  </a:lnTo>
                  <a:lnTo>
                    <a:pt x="1590" y="1319"/>
                  </a:lnTo>
                  <a:lnTo>
                    <a:pt x="1353" y="1386"/>
                  </a:lnTo>
                  <a:lnTo>
                    <a:pt x="1285" y="1386"/>
                  </a:lnTo>
                  <a:lnTo>
                    <a:pt x="1285" y="1386"/>
                  </a:lnTo>
                  <a:lnTo>
                    <a:pt x="1252" y="1420"/>
                  </a:lnTo>
                  <a:lnTo>
                    <a:pt x="1252" y="1420"/>
                  </a:lnTo>
                  <a:lnTo>
                    <a:pt x="981" y="1420"/>
                  </a:lnTo>
                  <a:lnTo>
                    <a:pt x="981" y="1420"/>
                  </a:lnTo>
                  <a:lnTo>
                    <a:pt x="677" y="1352"/>
                  </a:lnTo>
                  <a:lnTo>
                    <a:pt x="508" y="1285"/>
                  </a:lnTo>
                  <a:lnTo>
                    <a:pt x="339" y="1183"/>
                  </a:lnTo>
                  <a:lnTo>
                    <a:pt x="339" y="1183"/>
                  </a:lnTo>
                  <a:lnTo>
                    <a:pt x="204" y="1048"/>
                  </a:lnTo>
                  <a:lnTo>
                    <a:pt x="102" y="913"/>
                  </a:lnTo>
                  <a:lnTo>
                    <a:pt x="35" y="778"/>
                  </a:lnTo>
                  <a:lnTo>
                    <a:pt x="1" y="643"/>
                  </a:lnTo>
                  <a:lnTo>
                    <a:pt x="1" y="643"/>
                  </a:lnTo>
                  <a:lnTo>
                    <a:pt x="1" y="406"/>
                  </a:lnTo>
                  <a:lnTo>
                    <a:pt x="35" y="3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5808;p71">
              <a:extLst>
                <a:ext uri="{FF2B5EF4-FFF2-40B4-BE49-F238E27FC236}">
                  <a16:creationId xmlns:a16="http://schemas.microsoft.com/office/drawing/2014/main" xmlns="" id="{EC4B184D-2281-4BA9-B656-EC76BBC61CB9}"/>
                </a:ext>
              </a:extLst>
            </p:cNvPr>
            <p:cNvSpPr/>
            <p:nvPr/>
          </p:nvSpPr>
          <p:spPr>
            <a:xfrm>
              <a:off x="3658300" y="2909450"/>
              <a:ext cx="41425" cy="38050"/>
            </a:xfrm>
            <a:custGeom>
              <a:avLst/>
              <a:gdLst/>
              <a:ahLst/>
              <a:cxnLst/>
              <a:rect l="l" t="t" r="r" b="b"/>
              <a:pathLst>
                <a:path w="1657" h="1522" extrusionOk="0">
                  <a:moveTo>
                    <a:pt x="1521" y="0"/>
                  </a:moveTo>
                  <a:lnTo>
                    <a:pt x="1521" y="68"/>
                  </a:lnTo>
                  <a:lnTo>
                    <a:pt x="1521" y="271"/>
                  </a:lnTo>
                  <a:lnTo>
                    <a:pt x="1521" y="508"/>
                  </a:lnTo>
                  <a:lnTo>
                    <a:pt x="1487" y="812"/>
                  </a:lnTo>
                  <a:lnTo>
                    <a:pt x="1454" y="913"/>
                  </a:lnTo>
                  <a:lnTo>
                    <a:pt x="1386" y="1048"/>
                  </a:lnTo>
                  <a:lnTo>
                    <a:pt x="1318" y="1116"/>
                  </a:lnTo>
                  <a:lnTo>
                    <a:pt x="1251" y="1184"/>
                  </a:lnTo>
                  <a:lnTo>
                    <a:pt x="1116" y="1251"/>
                  </a:lnTo>
                  <a:lnTo>
                    <a:pt x="1048" y="1251"/>
                  </a:lnTo>
                  <a:lnTo>
                    <a:pt x="980" y="1285"/>
                  </a:lnTo>
                  <a:lnTo>
                    <a:pt x="845" y="1285"/>
                  </a:lnTo>
                  <a:lnTo>
                    <a:pt x="609" y="1251"/>
                  </a:lnTo>
                  <a:lnTo>
                    <a:pt x="507" y="1184"/>
                  </a:lnTo>
                  <a:lnTo>
                    <a:pt x="406" y="1116"/>
                  </a:lnTo>
                  <a:lnTo>
                    <a:pt x="203" y="913"/>
                  </a:lnTo>
                  <a:lnTo>
                    <a:pt x="135" y="812"/>
                  </a:lnTo>
                  <a:lnTo>
                    <a:pt x="102" y="710"/>
                  </a:lnTo>
                  <a:lnTo>
                    <a:pt x="68" y="541"/>
                  </a:lnTo>
                  <a:lnTo>
                    <a:pt x="34" y="474"/>
                  </a:lnTo>
                  <a:lnTo>
                    <a:pt x="0" y="541"/>
                  </a:lnTo>
                  <a:lnTo>
                    <a:pt x="0" y="710"/>
                  </a:lnTo>
                  <a:lnTo>
                    <a:pt x="34" y="846"/>
                  </a:lnTo>
                  <a:lnTo>
                    <a:pt x="102" y="981"/>
                  </a:lnTo>
                  <a:lnTo>
                    <a:pt x="169" y="1116"/>
                  </a:lnTo>
                  <a:lnTo>
                    <a:pt x="271" y="1251"/>
                  </a:lnTo>
                  <a:lnTo>
                    <a:pt x="406" y="1353"/>
                  </a:lnTo>
                  <a:lnTo>
                    <a:pt x="541" y="1420"/>
                  </a:lnTo>
                  <a:lnTo>
                    <a:pt x="676" y="1488"/>
                  </a:lnTo>
                  <a:lnTo>
                    <a:pt x="811" y="1522"/>
                  </a:lnTo>
                  <a:lnTo>
                    <a:pt x="1048" y="1522"/>
                  </a:lnTo>
                  <a:lnTo>
                    <a:pt x="1116" y="1488"/>
                  </a:lnTo>
                  <a:lnTo>
                    <a:pt x="1183" y="1488"/>
                  </a:lnTo>
                  <a:lnTo>
                    <a:pt x="1386" y="1353"/>
                  </a:lnTo>
                  <a:lnTo>
                    <a:pt x="1487" y="1285"/>
                  </a:lnTo>
                  <a:lnTo>
                    <a:pt x="1555" y="1150"/>
                  </a:lnTo>
                  <a:lnTo>
                    <a:pt x="1623" y="981"/>
                  </a:lnTo>
                  <a:lnTo>
                    <a:pt x="1657" y="812"/>
                  </a:lnTo>
                  <a:lnTo>
                    <a:pt x="1657" y="508"/>
                  </a:lnTo>
                  <a:lnTo>
                    <a:pt x="1623" y="271"/>
                  </a:lnTo>
                  <a:lnTo>
                    <a:pt x="1555" y="68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5809;p71">
              <a:extLst>
                <a:ext uri="{FF2B5EF4-FFF2-40B4-BE49-F238E27FC236}">
                  <a16:creationId xmlns:a16="http://schemas.microsoft.com/office/drawing/2014/main" xmlns="" id="{14E06119-F023-456C-932F-57C65089F809}"/>
                </a:ext>
              </a:extLst>
            </p:cNvPr>
            <p:cNvSpPr/>
            <p:nvPr/>
          </p:nvSpPr>
          <p:spPr>
            <a:xfrm>
              <a:off x="3658300" y="2909450"/>
              <a:ext cx="41425" cy="38050"/>
            </a:xfrm>
            <a:custGeom>
              <a:avLst/>
              <a:gdLst/>
              <a:ahLst/>
              <a:cxnLst/>
              <a:rect l="l" t="t" r="r" b="b"/>
              <a:pathLst>
                <a:path w="1657" h="1522" fill="none" extrusionOk="0">
                  <a:moveTo>
                    <a:pt x="1521" y="0"/>
                  </a:moveTo>
                  <a:lnTo>
                    <a:pt x="1521" y="0"/>
                  </a:lnTo>
                  <a:lnTo>
                    <a:pt x="1555" y="68"/>
                  </a:lnTo>
                  <a:lnTo>
                    <a:pt x="1623" y="271"/>
                  </a:lnTo>
                  <a:lnTo>
                    <a:pt x="1657" y="508"/>
                  </a:lnTo>
                  <a:lnTo>
                    <a:pt x="1657" y="812"/>
                  </a:lnTo>
                  <a:lnTo>
                    <a:pt x="1657" y="812"/>
                  </a:lnTo>
                  <a:lnTo>
                    <a:pt x="1623" y="981"/>
                  </a:lnTo>
                  <a:lnTo>
                    <a:pt x="1555" y="1150"/>
                  </a:lnTo>
                  <a:lnTo>
                    <a:pt x="1555" y="1150"/>
                  </a:lnTo>
                  <a:lnTo>
                    <a:pt x="1487" y="1285"/>
                  </a:lnTo>
                  <a:lnTo>
                    <a:pt x="1386" y="1353"/>
                  </a:lnTo>
                  <a:lnTo>
                    <a:pt x="1386" y="1353"/>
                  </a:lnTo>
                  <a:lnTo>
                    <a:pt x="1183" y="1488"/>
                  </a:lnTo>
                  <a:lnTo>
                    <a:pt x="1116" y="1488"/>
                  </a:lnTo>
                  <a:lnTo>
                    <a:pt x="1116" y="1488"/>
                  </a:lnTo>
                  <a:lnTo>
                    <a:pt x="1048" y="1522"/>
                  </a:lnTo>
                  <a:lnTo>
                    <a:pt x="1048" y="1522"/>
                  </a:lnTo>
                  <a:lnTo>
                    <a:pt x="947" y="1522"/>
                  </a:lnTo>
                  <a:lnTo>
                    <a:pt x="947" y="1522"/>
                  </a:lnTo>
                  <a:lnTo>
                    <a:pt x="811" y="1522"/>
                  </a:lnTo>
                  <a:lnTo>
                    <a:pt x="811" y="1522"/>
                  </a:lnTo>
                  <a:lnTo>
                    <a:pt x="676" y="1488"/>
                  </a:lnTo>
                  <a:lnTo>
                    <a:pt x="541" y="1420"/>
                  </a:lnTo>
                  <a:lnTo>
                    <a:pt x="406" y="1353"/>
                  </a:lnTo>
                  <a:lnTo>
                    <a:pt x="271" y="1251"/>
                  </a:lnTo>
                  <a:lnTo>
                    <a:pt x="271" y="1251"/>
                  </a:lnTo>
                  <a:lnTo>
                    <a:pt x="169" y="1116"/>
                  </a:lnTo>
                  <a:lnTo>
                    <a:pt x="102" y="981"/>
                  </a:lnTo>
                  <a:lnTo>
                    <a:pt x="34" y="846"/>
                  </a:lnTo>
                  <a:lnTo>
                    <a:pt x="0" y="710"/>
                  </a:lnTo>
                  <a:lnTo>
                    <a:pt x="0" y="710"/>
                  </a:lnTo>
                  <a:lnTo>
                    <a:pt x="0" y="541"/>
                  </a:lnTo>
                  <a:lnTo>
                    <a:pt x="34" y="474"/>
                  </a:lnTo>
                  <a:lnTo>
                    <a:pt x="34" y="474"/>
                  </a:lnTo>
                  <a:lnTo>
                    <a:pt x="68" y="541"/>
                  </a:lnTo>
                  <a:lnTo>
                    <a:pt x="102" y="710"/>
                  </a:lnTo>
                  <a:lnTo>
                    <a:pt x="102" y="710"/>
                  </a:lnTo>
                  <a:lnTo>
                    <a:pt x="135" y="812"/>
                  </a:lnTo>
                  <a:lnTo>
                    <a:pt x="203" y="913"/>
                  </a:lnTo>
                  <a:lnTo>
                    <a:pt x="406" y="1116"/>
                  </a:lnTo>
                  <a:lnTo>
                    <a:pt x="406" y="1116"/>
                  </a:lnTo>
                  <a:lnTo>
                    <a:pt x="507" y="1184"/>
                  </a:lnTo>
                  <a:lnTo>
                    <a:pt x="609" y="1251"/>
                  </a:lnTo>
                  <a:lnTo>
                    <a:pt x="845" y="1285"/>
                  </a:lnTo>
                  <a:lnTo>
                    <a:pt x="845" y="1285"/>
                  </a:lnTo>
                  <a:lnTo>
                    <a:pt x="913" y="1285"/>
                  </a:lnTo>
                  <a:lnTo>
                    <a:pt x="980" y="1285"/>
                  </a:lnTo>
                  <a:lnTo>
                    <a:pt x="980" y="1285"/>
                  </a:lnTo>
                  <a:lnTo>
                    <a:pt x="1048" y="1251"/>
                  </a:lnTo>
                  <a:lnTo>
                    <a:pt x="1048" y="1251"/>
                  </a:lnTo>
                  <a:lnTo>
                    <a:pt x="1116" y="1251"/>
                  </a:lnTo>
                  <a:lnTo>
                    <a:pt x="1251" y="1184"/>
                  </a:lnTo>
                  <a:lnTo>
                    <a:pt x="1251" y="1184"/>
                  </a:lnTo>
                  <a:lnTo>
                    <a:pt x="1318" y="1116"/>
                  </a:lnTo>
                  <a:lnTo>
                    <a:pt x="1386" y="1048"/>
                  </a:lnTo>
                  <a:lnTo>
                    <a:pt x="1386" y="1048"/>
                  </a:lnTo>
                  <a:lnTo>
                    <a:pt x="1454" y="913"/>
                  </a:lnTo>
                  <a:lnTo>
                    <a:pt x="1487" y="812"/>
                  </a:lnTo>
                  <a:lnTo>
                    <a:pt x="1487" y="812"/>
                  </a:lnTo>
                  <a:lnTo>
                    <a:pt x="1521" y="508"/>
                  </a:lnTo>
                  <a:lnTo>
                    <a:pt x="1521" y="271"/>
                  </a:lnTo>
                  <a:lnTo>
                    <a:pt x="1521" y="68"/>
                  </a:lnTo>
                  <a:lnTo>
                    <a:pt x="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5810;p71">
              <a:extLst>
                <a:ext uri="{FF2B5EF4-FFF2-40B4-BE49-F238E27FC236}">
                  <a16:creationId xmlns:a16="http://schemas.microsoft.com/office/drawing/2014/main" xmlns="" id="{9478DBBC-55FE-4EC8-BA96-8BC1AFADFDC9}"/>
                </a:ext>
              </a:extLst>
            </p:cNvPr>
            <p:cNvSpPr/>
            <p:nvPr/>
          </p:nvSpPr>
          <p:spPr>
            <a:xfrm>
              <a:off x="3632925" y="2894225"/>
              <a:ext cx="41450" cy="27925"/>
            </a:xfrm>
            <a:custGeom>
              <a:avLst/>
              <a:gdLst/>
              <a:ahLst/>
              <a:cxnLst/>
              <a:rect l="l" t="t" r="r" b="b"/>
              <a:pathLst>
                <a:path w="1658" h="1117" extrusionOk="0">
                  <a:moveTo>
                    <a:pt x="778" y="1"/>
                  </a:moveTo>
                  <a:lnTo>
                    <a:pt x="542" y="69"/>
                  </a:lnTo>
                  <a:lnTo>
                    <a:pt x="204" y="170"/>
                  </a:lnTo>
                  <a:lnTo>
                    <a:pt x="69" y="271"/>
                  </a:lnTo>
                  <a:lnTo>
                    <a:pt x="1" y="373"/>
                  </a:lnTo>
                  <a:lnTo>
                    <a:pt x="1" y="508"/>
                  </a:lnTo>
                  <a:lnTo>
                    <a:pt x="69" y="609"/>
                  </a:lnTo>
                  <a:lnTo>
                    <a:pt x="170" y="745"/>
                  </a:lnTo>
                  <a:lnTo>
                    <a:pt x="271" y="880"/>
                  </a:lnTo>
                  <a:lnTo>
                    <a:pt x="508" y="1015"/>
                  </a:lnTo>
                  <a:lnTo>
                    <a:pt x="745" y="1117"/>
                  </a:lnTo>
                  <a:lnTo>
                    <a:pt x="981" y="1117"/>
                  </a:lnTo>
                  <a:lnTo>
                    <a:pt x="1083" y="1049"/>
                  </a:lnTo>
                  <a:lnTo>
                    <a:pt x="1184" y="981"/>
                  </a:lnTo>
                  <a:lnTo>
                    <a:pt x="1353" y="880"/>
                  </a:lnTo>
                  <a:lnTo>
                    <a:pt x="1488" y="711"/>
                  </a:lnTo>
                  <a:lnTo>
                    <a:pt x="1624" y="508"/>
                  </a:lnTo>
                  <a:lnTo>
                    <a:pt x="1657" y="407"/>
                  </a:lnTo>
                  <a:lnTo>
                    <a:pt x="1657" y="339"/>
                  </a:lnTo>
                  <a:lnTo>
                    <a:pt x="1624" y="238"/>
                  </a:lnTo>
                  <a:lnTo>
                    <a:pt x="1556" y="136"/>
                  </a:lnTo>
                  <a:lnTo>
                    <a:pt x="1488" y="102"/>
                  </a:lnTo>
                  <a:lnTo>
                    <a:pt x="1421" y="35"/>
                  </a:lnTo>
                  <a:lnTo>
                    <a:pt x="1218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5811;p71">
              <a:extLst>
                <a:ext uri="{FF2B5EF4-FFF2-40B4-BE49-F238E27FC236}">
                  <a16:creationId xmlns:a16="http://schemas.microsoft.com/office/drawing/2014/main" xmlns="" id="{9B577BB9-5AC6-457F-AC4B-B6D7B5AA0144}"/>
                </a:ext>
              </a:extLst>
            </p:cNvPr>
            <p:cNvSpPr/>
            <p:nvPr/>
          </p:nvSpPr>
          <p:spPr>
            <a:xfrm>
              <a:off x="3632925" y="2894225"/>
              <a:ext cx="41450" cy="27925"/>
            </a:xfrm>
            <a:custGeom>
              <a:avLst/>
              <a:gdLst/>
              <a:ahLst/>
              <a:cxnLst/>
              <a:rect l="l" t="t" r="r" b="b"/>
              <a:pathLst>
                <a:path w="1658" h="1117" fill="none" extrusionOk="0">
                  <a:moveTo>
                    <a:pt x="981" y="1117"/>
                  </a:moveTo>
                  <a:lnTo>
                    <a:pt x="981" y="1117"/>
                  </a:lnTo>
                  <a:lnTo>
                    <a:pt x="846" y="1117"/>
                  </a:lnTo>
                  <a:lnTo>
                    <a:pt x="745" y="1117"/>
                  </a:lnTo>
                  <a:lnTo>
                    <a:pt x="508" y="1015"/>
                  </a:lnTo>
                  <a:lnTo>
                    <a:pt x="508" y="1015"/>
                  </a:lnTo>
                  <a:lnTo>
                    <a:pt x="271" y="880"/>
                  </a:lnTo>
                  <a:lnTo>
                    <a:pt x="170" y="745"/>
                  </a:lnTo>
                  <a:lnTo>
                    <a:pt x="69" y="609"/>
                  </a:lnTo>
                  <a:lnTo>
                    <a:pt x="1" y="508"/>
                  </a:lnTo>
                  <a:lnTo>
                    <a:pt x="1" y="373"/>
                  </a:lnTo>
                  <a:lnTo>
                    <a:pt x="69" y="271"/>
                  </a:lnTo>
                  <a:lnTo>
                    <a:pt x="204" y="170"/>
                  </a:lnTo>
                  <a:lnTo>
                    <a:pt x="204" y="170"/>
                  </a:lnTo>
                  <a:lnTo>
                    <a:pt x="542" y="69"/>
                  </a:lnTo>
                  <a:lnTo>
                    <a:pt x="778" y="1"/>
                  </a:lnTo>
                  <a:lnTo>
                    <a:pt x="1015" y="1"/>
                  </a:lnTo>
                  <a:lnTo>
                    <a:pt x="1218" y="1"/>
                  </a:lnTo>
                  <a:lnTo>
                    <a:pt x="1421" y="35"/>
                  </a:lnTo>
                  <a:lnTo>
                    <a:pt x="1488" y="102"/>
                  </a:lnTo>
                  <a:lnTo>
                    <a:pt x="1556" y="136"/>
                  </a:lnTo>
                  <a:lnTo>
                    <a:pt x="1624" y="238"/>
                  </a:lnTo>
                  <a:lnTo>
                    <a:pt x="1657" y="339"/>
                  </a:lnTo>
                  <a:lnTo>
                    <a:pt x="1657" y="339"/>
                  </a:lnTo>
                  <a:lnTo>
                    <a:pt x="1657" y="407"/>
                  </a:lnTo>
                  <a:lnTo>
                    <a:pt x="1624" y="508"/>
                  </a:lnTo>
                  <a:lnTo>
                    <a:pt x="1488" y="711"/>
                  </a:lnTo>
                  <a:lnTo>
                    <a:pt x="1353" y="880"/>
                  </a:lnTo>
                  <a:lnTo>
                    <a:pt x="1184" y="981"/>
                  </a:lnTo>
                  <a:lnTo>
                    <a:pt x="1184" y="981"/>
                  </a:lnTo>
                  <a:lnTo>
                    <a:pt x="1083" y="1049"/>
                  </a:lnTo>
                  <a:lnTo>
                    <a:pt x="981" y="11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5812;p71">
              <a:extLst>
                <a:ext uri="{FF2B5EF4-FFF2-40B4-BE49-F238E27FC236}">
                  <a16:creationId xmlns:a16="http://schemas.microsoft.com/office/drawing/2014/main" xmlns="" id="{43F02D9C-38BF-4F28-8DB1-49EA498B6BD2}"/>
                </a:ext>
              </a:extLst>
            </p:cNvPr>
            <p:cNvSpPr/>
            <p:nvPr/>
          </p:nvSpPr>
          <p:spPr>
            <a:xfrm>
              <a:off x="3632925" y="2899300"/>
              <a:ext cx="41450" cy="22850"/>
            </a:xfrm>
            <a:custGeom>
              <a:avLst/>
              <a:gdLst/>
              <a:ahLst/>
              <a:cxnLst/>
              <a:rect l="l" t="t" r="r" b="b"/>
              <a:pathLst>
                <a:path w="1658" h="914" extrusionOk="0">
                  <a:moveTo>
                    <a:pt x="136" y="1"/>
                  </a:moveTo>
                  <a:lnTo>
                    <a:pt x="35" y="102"/>
                  </a:lnTo>
                  <a:lnTo>
                    <a:pt x="1" y="204"/>
                  </a:lnTo>
                  <a:lnTo>
                    <a:pt x="1" y="339"/>
                  </a:lnTo>
                  <a:lnTo>
                    <a:pt x="69" y="440"/>
                  </a:lnTo>
                  <a:lnTo>
                    <a:pt x="170" y="575"/>
                  </a:lnTo>
                  <a:lnTo>
                    <a:pt x="305" y="677"/>
                  </a:lnTo>
                  <a:lnTo>
                    <a:pt x="508" y="812"/>
                  </a:lnTo>
                  <a:lnTo>
                    <a:pt x="542" y="846"/>
                  </a:lnTo>
                  <a:lnTo>
                    <a:pt x="677" y="914"/>
                  </a:lnTo>
                  <a:lnTo>
                    <a:pt x="981" y="914"/>
                  </a:lnTo>
                  <a:lnTo>
                    <a:pt x="1083" y="846"/>
                  </a:lnTo>
                  <a:lnTo>
                    <a:pt x="1184" y="778"/>
                  </a:lnTo>
                  <a:lnTo>
                    <a:pt x="1319" y="677"/>
                  </a:lnTo>
                  <a:lnTo>
                    <a:pt x="1488" y="508"/>
                  </a:lnTo>
                  <a:lnTo>
                    <a:pt x="1590" y="339"/>
                  </a:lnTo>
                  <a:lnTo>
                    <a:pt x="1624" y="237"/>
                  </a:lnTo>
                  <a:lnTo>
                    <a:pt x="1657" y="170"/>
                  </a:lnTo>
                  <a:lnTo>
                    <a:pt x="1657" y="136"/>
                  </a:lnTo>
                  <a:lnTo>
                    <a:pt x="1590" y="35"/>
                  </a:lnTo>
                  <a:lnTo>
                    <a:pt x="1488" y="204"/>
                  </a:lnTo>
                  <a:lnTo>
                    <a:pt x="1319" y="339"/>
                  </a:lnTo>
                  <a:lnTo>
                    <a:pt x="1117" y="406"/>
                  </a:lnTo>
                  <a:lnTo>
                    <a:pt x="880" y="440"/>
                  </a:lnTo>
                  <a:lnTo>
                    <a:pt x="609" y="406"/>
                  </a:lnTo>
                  <a:lnTo>
                    <a:pt x="407" y="339"/>
                  </a:lnTo>
                  <a:lnTo>
                    <a:pt x="238" y="17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5813;p71">
              <a:extLst>
                <a:ext uri="{FF2B5EF4-FFF2-40B4-BE49-F238E27FC236}">
                  <a16:creationId xmlns:a16="http://schemas.microsoft.com/office/drawing/2014/main" xmlns="" id="{C00851DD-F8F0-4194-BD03-FE72D0849288}"/>
                </a:ext>
              </a:extLst>
            </p:cNvPr>
            <p:cNvSpPr/>
            <p:nvPr/>
          </p:nvSpPr>
          <p:spPr>
            <a:xfrm>
              <a:off x="3632925" y="2899300"/>
              <a:ext cx="41450" cy="22850"/>
            </a:xfrm>
            <a:custGeom>
              <a:avLst/>
              <a:gdLst/>
              <a:ahLst/>
              <a:cxnLst/>
              <a:rect l="l" t="t" r="r" b="b"/>
              <a:pathLst>
                <a:path w="1658" h="914" fill="none" extrusionOk="0">
                  <a:moveTo>
                    <a:pt x="136" y="1"/>
                  </a:moveTo>
                  <a:lnTo>
                    <a:pt x="136" y="1"/>
                  </a:lnTo>
                  <a:lnTo>
                    <a:pt x="35" y="102"/>
                  </a:lnTo>
                  <a:lnTo>
                    <a:pt x="1" y="204"/>
                  </a:lnTo>
                  <a:lnTo>
                    <a:pt x="1" y="339"/>
                  </a:lnTo>
                  <a:lnTo>
                    <a:pt x="69" y="440"/>
                  </a:lnTo>
                  <a:lnTo>
                    <a:pt x="170" y="575"/>
                  </a:lnTo>
                  <a:lnTo>
                    <a:pt x="305" y="677"/>
                  </a:lnTo>
                  <a:lnTo>
                    <a:pt x="508" y="812"/>
                  </a:lnTo>
                  <a:lnTo>
                    <a:pt x="508" y="812"/>
                  </a:lnTo>
                  <a:lnTo>
                    <a:pt x="542" y="846"/>
                  </a:lnTo>
                  <a:lnTo>
                    <a:pt x="542" y="846"/>
                  </a:lnTo>
                  <a:lnTo>
                    <a:pt x="542" y="846"/>
                  </a:lnTo>
                  <a:lnTo>
                    <a:pt x="542" y="846"/>
                  </a:lnTo>
                  <a:lnTo>
                    <a:pt x="542" y="846"/>
                  </a:lnTo>
                  <a:lnTo>
                    <a:pt x="542" y="846"/>
                  </a:lnTo>
                  <a:lnTo>
                    <a:pt x="542" y="846"/>
                  </a:lnTo>
                  <a:lnTo>
                    <a:pt x="542" y="846"/>
                  </a:lnTo>
                  <a:lnTo>
                    <a:pt x="677" y="914"/>
                  </a:lnTo>
                  <a:lnTo>
                    <a:pt x="846" y="914"/>
                  </a:lnTo>
                  <a:lnTo>
                    <a:pt x="846" y="914"/>
                  </a:lnTo>
                  <a:lnTo>
                    <a:pt x="846" y="914"/>
                  </a:lnTo>
                  <a:lnTo>
                    <a:pt x="846" y="914"/>
                  </a:lnTo>
                  <a:lnTo>
                    <a:pt x="846" y="914"/>
                  </a:lnTo>
                  <a:lnTo>
                    <a:pt x="846" y="914"/>
                  </a:lnTo>
                  <a:lnTo>
                    <a:pt x="947" y="914"/>
                  </a:lnTo>
                  <a:lnTo>
                    <a:pt x="947" y="914"/>
                  </a:lnTo>
                  <a:lnTo>
                    <a:pt x="981" y="914"/>
                  </a:lnTo>
                  <a:lnTo>
                    <a:pt x="981" y="914"/>
                  </a:lnTo>
                  <a:lnTo>
                    <a:pt x="1083" y="846"/>
                  </a:lnTo>
                  <a:lnTo>
                    <a:pt x="1184" y="778"/>
                  </a:lnTo>
                  <a:lnTo>
                    <a:pt x="1184" y="778"/>
                  </a:lnTo>
                  <a:lnTo>
                    <a:pt x="1319" y="677"/>
                  </a:lnTo>
                  <a:lnTo>
                    <a:pt x="1488" y="508"/>
                  </a:lnTo>
                  <a:lnTo>
                    <a:pt x="1590" y="339"/>
                  </a:lnTo>
                  <a:lnTo>
                    <a:pt x="1624" y="237"/>
                  </a:lnTo>
                  <a:lnTo>
                    <a:pt x="1657" y="170"/>
                  </a:lnTo>
                  <a:lnTo>
                    <a:pt x="1657" y="170"/>
                  </a:lnTo>
                  <a:lnTo>
                    <a:pt x="1657" y="136"/>
                  </a:lnTo>
                  <a:lnTo>
                    <a:pt x="1657" y="136"/>
                  </a:lnTo>
                  <a:lnTo>
                    <a:pt x="1657" y="136"/>
                  </a:lnTo>
                  <a:lnTo>
                    <a:pt x="1590" y="35"/>
                  </a:lnTo>
                  <a:lnTo>
                    <a:pt x="1590" y="35"/>
                  </a:lnTo>
                  <a:lnTo>
                    <a:pt x="1488" y="204"/>
                  </a:lnTo>
                  <a:lnTo>
                    <a:pt x="1319" y="339"/>
                  </a:lnTo>
                  <a:lnTo>
                    <a:pt x="1117" y="406"/>
                  </a:lnTo>
                  <a:lnTo>
                    <a:pt x="880" y="440"/>
                  </a:lnTo>
                  <a:lnTo>
                    <a:pt x="880" y="440"/>
                  </a:lnTo>
                  <a:lnTo>
                    <a:pt x="609" y="406"/>
                  </a:lnTo>
                  <a:lnTo>
                    <a:pt x="407" y="339"/>
                  </a:lnTo>
                  <a:lnTo>
                    <a:pt x="238" y="170"/>
                  </a:lnTo>
                  <a:lnTo>
                    <a:pt x="13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5814;p71">
              <a:extLst>
                <a:ext uri="{FF2B5EF4-FFF2-40B4-BE49-F238E27FC236}">
                  <a16:creationId xmlns:a16="http://schemas.microsoft.com/office/drawing/2014/main" xmlns="" id="{06E72D7C-ABEE-4913-9B7B-3F9CE1523B31}"/>
                </a:ext>
              </a:extLst>
            </p:cNvPr>
            <p:cNvSpPr/>
            <p:nvPr/>
          </p:nvSpPr>
          <p:spPr>
            <a:xfrm>
              <a:off x="3648150" y="2957625"/>
              <a:ext cx="27900" cy="11000"/>
            </a:xfrm>
            <a:custGeom>
              <a:avLst/>
              <a:gdLst/>
              <a:ahLst/>
              <a:cxnLst/>
              <a:rect l="l" t="t" r="r" b="b"/>
              <a:pathLst>
                <a:path w="1116" h="440" extrusionOk="0">
                  <a:moveTo>
                    <a:pt x="0" y="0"/>
                  </a:moveTo>
                  <a:lnTo>
                    <a:pt x="0" y="34"/>
                  </a:lnTo>
                  <a:lnTo>
                    <a:pt x="34" y="136"/>
                  </a:lnTo>
                  <a:lnTo>
                    <a:pt x="102" y="203"/>
                  </a:lnTo>
                  <a:lnTo>
                    <a:pt x="203" y="305"/>
                  </a:lnTo>
                  <a:lnTo>
                    <a:pt x="338" y="372"/>
                  </a:lnTo>
                  <a:lnTo>
                    <a:pt x="440" y="406"/>
                  </a:lnTo>
                  <a:lnTo>
                    <a:pt x="575" y="440"/>
                  </a:lnTo>
                  <a:lnTo>
                    <a:pt x="677" y="406"/>
                  </a:lnTo>
                  <a:lnTo>
                    <a:pt x="812" y="372"/>
                  </a:lnTo>
                  <a:lnTo>
                    <a:pt x="913" y="305"/>
                  </a:lnTo>
                  <a:lnTo>
                    <a:pt x="1015" y="203"/>
                  </a:lnTo>
                  <a:lnTo>
                    <a:pt x="1082" y="136"/>
                  </a:lnTo>
                  <a:lnTo>
                    <a:pt x="1116" y="34"/>
                  </a:lnTo>
                  <a:lnTo>
                    <a:pt x="1116" y="0"/>
                  </a:lnTo>
                  <a:lnTo>
                    <a:pt x="1082" y="0"/>
                  </a:lnTo>
                  <a:lnTo>
                    <a:pt x="1015" y="68"/>
                  </a:lnTo>
                  <a:lnTo>
                    <a:pt x="846" y="136"/>
                  </a:lnTo>
                  <a:lnTo>
                    <a:pt x="643" y="169"/>
                  </a:lnTo>
                  <a:lnTo>
                    <a:pt x="474" y="169"/>
                  </a:lnTo>
                  <a:lnTo>
                    <a:pt x="305" y="136"/>
                  </a:lnTo>
                  <a:lnTo>
                    <a:pt x="136" y="6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5815;p71">
              <a:extLst>
                <a:ext uri="{FF2B5EF4-FFF2-40B4-BE49-F238E27FC236}">
                  <a16:creationId xmlns:a16="http://schemas.microsoft.com/office/drawing/2014/main" xmlns="" id="{1B06CFB0-B03B-4AE5-AFCC-E90613678F9A}"/>
                </a:ext>
              </a:extLst>
            </p:cNvPr>
            <p:cNvSpPr/>
            <p:nvPr/>
          </p:nvSpPr>
          <p:spPr>
            <a:xfrm>
              <a:off x="3548425" y="2828325"/>
              <a:ext cx="29600" cy="18600"/>
            </a:xfrm>
            <a:custGeom>
              <a:avLst/>
              <a:gdLst/>
              <a:ahLst/>
              <a:cxnLst/>
              <a:rect l="l" t="t" r="r" b="b"/>
              <a:pathLst>
                <a:path w="1184" h="744" extrusionOk="0">
                  <a:moveTo>
                    <a:pt x="677" y="0"/>
                  </a:moveTo>
                  <a:lnTo>
                    <a:pt x="541" y="34"/>
                  </a:lnTo>
                  <a:lnTo>
                    <a:pt x="406" y="68"/>
                  </a:lnTo>
                  <a:lnTo>
                    <a:pt x="305" y="135"/>
                  </a:lnTo>
                  <a:lnTo>
                    <a:pt x="203" y="237"/>
                  </a:lnTo>
                  <a:lnTo>
                    <a:pt x="136" y="338"/>
                  </a:lnTo>
                  <a:lnTo>
                    <a:pt x="68" y="474"/>
                  </a:lnTo>
                  <a:lnTo>
                    <a:pt x="0" y="609"/>
                  </a:lnTo>
                  <a:lnTo>
                    <a:pt x="0" y="676"/>
                  </a:lnTo>
                  <a:lnTo>
                    <a:pt x="34" y="744"/>
                  </a:lnTo>
                  <a:lnTo>
                    <a:pt x="68" y="744"/>
                  </a:lnTo>
                  <a:lnTo>
                    <a:pt x="170" y="676"/>
                  </a:lnTo>
                  <a:lnTo>
                    <a:pt x="339" y="575"/>
                  </a:lnTo>
                  <a:lnTo>
                    <a:pt x="508" y="474"/>
                  </a:lnTo>
                  <a:lnTo>
                    <a:pt x="609" y="440"/>
                  </a:lnTo>
                  <a:lnTo>
                    <a:pt x="677" y="406"/>
                  </a:lnTo>
                  <a:lnTo>
                    <a:pt x="846" y="304"/>
                  </a:lnTo>
                  <a:lnTo>
                    <a:pt x="1082" y="237"/>
                  </a:lnTo>
                  <a:lnTo>
                    <a:pt x="1150" y="203"/>
                  </a:lnTo>
                  <a:lnTo>
                    <a:pt x="1184" y="169"/>
                  </a:lnTo>
                  <a:lnTo>
                    <a:pt x="1150" y="102"/>
                  </a:lnTo>
                  <a:lnTo>
                    <a:pt x="1082" y="68"/>
                  </a:lnTo>
                  <a:lnTo>
                    <a:pt x="981" y="34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5816;p71">
              <a:extLst>
                <a:ext uri="{FF2B5EF4-FFF2-40B4-BE49-F238E27FC236}">
                  <a16:creationId xmlns:a16="http://schemas.microsoft.com/office/drawing/2014/main" xmlns="" id="{72DCCB5C-F856-4D48-BE10-822154C2744D}"/>
                </a:ext>
              </a:extLst>
            </p:cNvPr>
            <p:cNvSpPr/>
            <p:nvPr/>
          </p:nvSpPr>
          <p:spPr>
            <a:xfrm>
              <a:off x="3685325" y="2813950"/>
              <a:ext cx="31300" cy="18625"/>
            </a:xfrm>
            <a:custGeom>
              <a:avLst/>
              <a:gdLst/>
              <a:ahLst/>
              <a:cxnLst/>
              <a:rect l="l" t="t" r="r" b="b"/>
              <a:pathLst>
                <a:path w="1252" h="745" extrusionOk="0">
                  <a:moveTo>
                    <a:pt x="474" y="1"/>
                  </a:moveTo>
                  <a:lnTo>
                    <a:pt x="339" y="34"/>
                  </a:lnTo>
                  <a:lnTo>
                    <a:pt x="170" y="102"/>
                  </a:lnTo>
                  <a:lnTo>
                    <a:pt x="68" y="170"/>
                  </a:lnTo>
                  <a:lnTo>
                    <a:pt x="1" y="237"/>
                  </a:lnTo>
                  <a:lnTo>
                    <a:pt x="1" y="305"/>
                  </a:lnTo>
                  <a:lnTo>
                    <a:pt x="35" y="305"/>
                  </a:lnTo>
                  <a:lnTo>
                    <a:pt x="136" y="339"/>
                  </a:lnTo>
                  <a:lnTo>
                    <a:pt x="339" y="339"/>
                  </a:lnTo>
                  <a:lnTo>
                    <a:pt x="542" y="372"/>
                  </a:lnTo>
                  <a:lnTo>
                    <a:pt x="643" y="440"/>
                  </a:lnTo>
                  <a:lnTo>
                    <a:pt x="711" y="440"/>
                  </a:lnTo>
                  <a:lnTo>
                    <a:pt x="812" y="474"/>
                  </a:lnTo>
                  <a:lnTo>
                    <a:pt x="914" y="541"/>
                  </a:lnTo>
                  <a:lnTo>
                    <a:pt x="1083" y="677"/>
                  </a:lnTo>
                  <a:lnTo>
                    <a:pt x="1184" y="710"/>
                  </a:lnTo>
                  <a:lnTo>
                    <a:pt x="1218" y="744"/>
                  </a:lnTo>
                  <a:lnTo>
                    <a:pt x="1252" y="677"/>
                  </a:lnTo>
                  <a:lnTo>
                    <a:pt x="1252" y="575"/>
                  </a:lnTo>
                  <a:lnTo>
                    <a:pt x="1184" y="474"/>
                  </a:lnTo>
                  <a:lnTo>
                    <a:pt x="1116" y="305"/>
                  </a:lnTo>
                  <a:lnTo>
                    <a:pt x="1015" y="203"/>
                  </a:lnTo>
                  <a:lnTo>
                    <a:pt x="914" y="102"/>
                  </a:lnTo>
                  <a:lnTo>
                    <a:pt x="778" y="34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5817;p71">
              <a:extLst>
                <a:ext uri="{FF2B5EF4-FFF2-40B4-BE49-F238E27FC236}">
                  <a16:creationId xmlns:a16="http://schemas.microsoft.com/office/drawing/2014/main" xmlns="" id="{EF616061-3AB3-4C6E-8B0C-8FE9A5BC5A51}"/>
                </a:ext>
              </a:extLst>
            </p:cNvPr>
            <p:cNvSpPr/>
            <p:nvPr/>
          </p:nvSpPr>
          <p:spPr>
            <a:xfrm>
              <a:off x="3273775" y="2595075"/>
              <a:ext cx="246775" cy="236650"/>
            </a:xfrm>
            <a:custGeom>
              <a:avLst/>
              <a:gdLst/>
              <a:ahLst/>
              <a:cxnLst/>
              <a:rect l="l" t="t" r="r" b="b"/>
              <a:pathLst>
                <a:path w="9871" h="9466" extrusionOk="0">
                  <a:moveTo>
                    <a:pt x="2366" y="0"/>
                  </a:moveTo>
                  <a:lnTo>
                    <a:pt x="2028" y="34"/>
                  </a:lnTo>
                  <a:lnTo>
                    <a:pt x="1656" y="135"/>
                  </a:lnTo>
                  <a:lnTo>
                    <a:pt x="1318" y="304"/>
                  </a:lnTo>
                  <a:lnTo>
                    <a:pt x="980" y="575"/>
                  </a:lnTo>
                  <a:lnTo>
                    <a:pt x="642" y="913"/>
                  </a:lnTo>
                  <a:lnTo>
                    <a:pt x="372" y="1285"/>
                  </a:lnTo>
                  <a:lnTo>
                    <a:pt x="169" y="1690"/>
                  </a:lnTo>
                  <a:lnTo>
                    <a:pt x="68" y="2096"/>
                  </a:lnTo>
                  <a:lnTo>
                    <a:pt x="0" y="2468"/>
                  </a:lnTo>
                  <a:lnTo>
                    <a:pt x="34" y="2874"/>
                  </a:lnTo>
                  <a:lnTo>
                    <a:pt x="101" y="3245"/>
                  </a:lnTo>
                  <a:lnTo>
                    <a:pt x="270" y="3617"/>
                  </a:lnTo>
                  <a:lnTo>
                    <a:pt x="439" y="3989"/>
                  </a:lnTo>
                  <a:lnTo>
                    <a:pt x="676" y="4361"/>
                  </a:lnTo>
                  <a:lnTo>
                    <a:pt x="980" y="4733"/>
                  </a:lnTo>
                  <a:lnTo>
                    <a:pt x="1285" y="5105"/>
                  </a:lnTo>
                  <a:lnTo>
                    <a:pt x="1656" y="5443"/>
                  </a:lnTo>
                  <a:lnTo>
                    <a:pt x="2028" y="5781"/>
                  </a:lnTo>
                  <a:lnTo>
                    <a:pt x="2434" y="6119"/>
                  </a:lnTo>
                  <a:lnTo>
                    <a:pt x="3313" y="6761"/>
                  </a:lnTo>
                  <a:lnTo>
                    <a:pt x="4226" y="7336"/>
                  </a:lnTo>
                  <a:lnTo>
                    <a:pt x="5138" y="7843"/>
                  </a:lnTo>
                  <a:lnTo>
                    <a:pt x="6017" y="8316"/>
                  </a:lnTo>
                  <a:lnTo>
                    <a:pt x="6829" y="8722"/>
                  </a:lnTo>
                  <a:lnTo>
                    <a:pt x="8045" y="9263"/>
                  </a:lnTo>
                  <a:lnTo>
                    <a:pt x="8519" y="9465"/>
                  </a:lnTo>
                  <a:lnTo>
                    <a:pt x="9871" y="8316"/>
                  </a:lnTo>
                  <a:lnTo>
                    <a:pt x="9634" y="7809"/>
                  </a:lnTo>
                  <a:lnTo>
                    <a:pt x="8924" y="6558"/>
                  </a:lnTo>
                  <a:lnTo>
                    <a:pt x="8417" y="5747"/>
                  </a:lnTo>
                  <a:lnTo>
                    <a:pt x="7843" y="4868"/>
                  </a:lnTo>
                  <a:lnTo>
                    <a:pt x="7234" y="3955"/>
                  </a:lnTo>
                  <a:lnTo>
                    <a:pt x="6524" y="3043"/>
                  </a:lnTo>
                  <a:lnTo>
                    <a:pt x="5814" y="2198"/>
                  </a:lnTo>
                  <a:lnTo>
                    <a:pt x="5443" y="1792"/>
                  </a:lnTo>
                  <a:lnTo>
                    <a:pt x="5071" y="1420"/>
                  </a:lnTo>
                  <a:lnTo>
                    <a:pt x="4665" y="1082"/>
                  </a:lnTo>
                  <a:lnTo>
                    <a:pt x="4293" y="778"/>
                  </a:lnTo>
                  <a:lnTo>
                    <a:pt x="3888" y="507"/>
                  </a:lnTo>
                  <a:lnTo>
                    <a:pt x="3516" y="304"/>
                  </a:lnTo>
                  <a:lnTo>
                    <a:pt x="3144" y="135"/>
                  </a:lnTo>
                  <a:lnTo>
                    <a:pt x="2772" y="34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rgbClr val="FFF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5818;p71">
              <a:extLst>
                <a:ext uri="{FF2B5EF4-FFF2-40B4-BE49-F238E27FC236}">
                  <a16:creationId xmlns:a16="http://schemas.microsoft.com/office/drawing/2014/main" xmlns="" id="{027A680B-90C1-44E2-B53C-E573AEC18A78}"/>
                </a:ext>
              </a:extLst>
            </p:cNvPr>
            <p:cNvSpPr/>
            <p:nvPr/>
          </p:nvSpPr>
          <p:spPr>
            <a:xfrm>
              <a:off x="3273775" y="2595075"/>
              <a:ext cx="246775" cy="236650"/>
            </a:xfrm>
            <a:custGeom>
              <a:avLst/>
              <a:gdLst/>
              <a:ahLst/>
              <a:cxnLst/>
              <a:rect l="l" t="t" r="r" b="b"/>
              <a:pathLst>
                <a:path w="9871" h="9466" fill="none" extrusionOk="0">
                  <a:moveTo>
                    <a:pt x="8519" y="9465"/>
                  </a:moveTo>
                  <a:lnTo>
                    <a:pt x="8519" y="9465"/>
                  </a:lnTo>
                  <a:lnTo>
                    <a:pt x="8045" y="9263"/>
                  </a:lnTo>
                  <a:lnTo>
                    <a:pt x="6829" y="8722"/>
                  </a:lnTo>
                  <a:lnTo>
                    <a:pt x="6017" y="8316"/>
                  </a:lnTo>
                  <a:lnTo>
                    <a:pt x="5138" y="7843"/>
                  </a:lnTo>
                  <a:lnTo>
                    <a:pt x="4226" y="7336"/>
                  </a:lnTo>
                  <a:lnTo>
                    <a:pt x="3313" y="6761"/>
                  </a:lnTo>
                  <a:lnTo>
                    <a:pt x="2434" y="6119"/>
                  </a:lnTo>
                  <a:lnTo>
                    <a:pt x="2028" y="5781"/>
                  </a:lnTo>
                  <a:lnTo>
                    <a:pt x="1656" y="5443"/>
                  </a:lnTo>
                  <a:lnTo>
                    <a:pt x="1285" y="5105"/>
                  </a:lnTo>
                  <a:lnTo>
                    <a:pt x="980" y="4733"/>
                  </a:lnTo>
                  <a:lnTo>
                    <a:pt x="676" y="4361"/>
                  </a:lnTo>
                  <a:lnTo>
                    <a:pt x="439" y="3989"/>
                  </a:lnTo>
                  <a:lnTo>
                    <a:pt x="270" y="3617"/>
                  </a:lnTo>
                  <a:lnTo>
                    <a:pt x="101" y="3245"/>
                  </a:lnTo>
                  <a:lnTo>
                    <a:pt x="34" y="2874"/>
                  </a:lnTo>
                  <a:lnTo>
                    <a:pt x="0" y="2468"/>
                  </a:lnTo>
                  <a:lnTo>
                    <a:pt x="68" y="2096"/>
                  </a:lnTo>
                  <a:lnTo>
                    <a:pt x="169" y="1690"/>
                  </a:lnTo>
                  <a:lnTo>
                    <a:pt x="372" y="1285"/>
                  </a:lnTo>
                  <a:lnTo>
                    <a:pt x="642" y="913"/>
                  </a:lnTo>
                  <a:lnTo>
                    <a:pt x="642" y="913"/>
                  </a:lnTo>
                  <a:lnTo>
                    <a:pt x="980" y="575"/>
                  </a:lnTo>
                  <a:lnTo>
                    <a:pt x="1318" y="304"/>
                  </a:lnTo>
                  <a:lnTo>
                    <a:pt x="1656" y="135"/>
                  </a:lnTo>
                  <a:lnTo>
                    <a:pt x="2028" y="34"/>
                  </a:lnTo>
                  <a:lnTo>
                    <a:pt x="2366" y="0"/>
                  </a:lnTo>
                  <a:lnTo>
                    <a:pt x="2772" y="34"/>
                  </a:lnTo>
                  <a:lnTo>
                    <a:pt x="3144" y="135"/>
                  </a:lnTo>
                  <a:lnTo>
                    <a:pt x="3516" y="304"/>
                  </a:lnTo>
                  <a:lnTo>
                    <a:pt x="3888" y="507"/>
                  </a:lnTo>
                  <a:lnTo>
                    <a:pt x="4293" y="778"/>
                  </a:lnTo>
                  <a:lnTo>
                    <a:pt x="4665" y="1082"/>
                  </a:lnTo>
                  <a:lnTo>
                    <a:pt x="5071" y="1420"/>
                  </a:lnTo>
                  <a:lnTo>
                    <a:pt x="5443" y="1792"/>
                  </a:lnTo>
                  <a:lnTo>
                    <a:pt x="5814" y="2198"/>
                  </a:lnTo>
                  <a:lnTo>
                    <a:pt x="6524" y="3043"/>
                  </a:lnTo>
                  <a:lnTo>
                    <a:pt x="7234" y="3955"/>
                  </a:lnTo>
                  <a:lnTo>
                    <a:pt x="7843" y="4868"/>
                  </a:lnTo>
                  <a:lnTo>
                    <a:pt x="8417" y="5747"/>
                  </a:lnTo>
                  <a:lnTo>
                    <a:pt x="8924" y="6558"/>
                  </a:lnTo>
                  <a:lnTo>
                    <a:pt x="9634" y="7809"/>
                  </a:lnTo>
                  <a:lnTo>
                    <a:pt x="9871" y="8316"/>
                  </a:lnTo>
                  <a:lnTo>
                    <a:pt x="8519" y="94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5819;p71">
              <a:extLst>
                <a:ext uri="{FF2B5EF4-FFF2-40B4-BE49-F238E27FC236}">
                  <a16:creationId xmlns:a16="http://schemas.microsoft.com/office/drawing/2014/main" xmlns="" id="{0B6FA45C-E7E8-4353-B797-A1B6EAAF7798}"/>
                </a:ext>
              </a:extLst>
            </p:cNvPr>
            <p:cNvSpPr/>
            <p:nvPr/>
          </p:nvSpPr>
          <p:spPr>
            <a:xfrm>
              <a:off x="3486725" y="2802125"/>
              <a:ext cx="33825" cy="29600"/>
            </a:xfrm>
            <a:custGeom>
              <a:avLst/>
              <a:gdLst/>
              <a:ahLst/>
              <a:cxnLst/>
              <a:rect l="l" t="t" r="r" b="b"/>
              <a:pathLst>
                <a:path w="1353" h="1184" extrusionOk="0">
                  <a:moveTo>
                    <a:pt x="1" y="1183"/>
                  </a:move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close/>
                  <a:moveTo>
                    <a:pt x="1" y="1183"/>
                  </a:move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close/>
                  <a:moveTo>
                    <a:pt x="1" y="1183"/>
                  </a:move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close/>
                  <a:moveTo>
                    <a:pt x="1" y="1183"/>
                  </a:move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close/>
                  <a:moveTo>
                    <a:pt x="1" y="1183"/>
                  </a:move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close/>
                  <a:moveTo>
                    <a:pt x="1" y="1183"/>
                  </a:move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lnTo>
                    <a:pt x="1" y="1183"/>
                  </a:lnTo>
                  <a:close/>
                  <a:moveTo>
                    <a:pt x="1353" y="34"/>
                  </a:moveTo>
                  <a:lnTo>
                    <a:pt x="1353" y="34"/>
                  </a:lnTo>
                  <a:lnTo>
                    <a:pt x="1353" y="34"/>
                  </a:lnTo>
                  <a:lnTo>
                    <a:pt x="1353" y="34"/>
                  </a:lnTo>
                  <a:lnTo>
                    <a:pt x="1353" y="34"/>
                  </a:lnTo>
                  <a:close/>
                  <a:moveTo>
                    <a:pt x="1353" y="34"/>
                  </a:moveTo>
                  <a:lnTo>
                    <a:pt x="1353" y="34"/>
                  </a:lnTo>
                  <a:lnTo>
                    <a:pt x="1353" y="34"/>
                  </a:lnTo>
                  <a:lnTo>
                    <a:pt x="1353" y="34"/>
                  </a:lnTo>
                  <a:lnTo>
                    <a:pt x="1353" y="34"/>
                  </a:lnTo>
                  <a:close/>
                  <a:moveTo>
                    <a:pt x="1353" y="34"/>
                  </a:moveTo>
                  <a:lnTo>
                    <a:pt x="1353" y="34"/>
                  </a:lnTo>
                  <a:lnTo>
                    <a:pt x="1353" y="34"/>
                  </a:lnTo>
                  <a:lnTo>
                    <a:pt x="1353" y="34"/>
                  </a:lnTo>
                  <a:lnTo>
                    <a:pt x="1353" y="34"/>
                  </a:lnTo>
                  <a:close/>
                  <a:moveTo>
                    <a:pt x="1353" y="0"/>
                  </a:moveTo>
                  <a:lnTo>
                    <a:pt x="1353" y="0"/>
                  </a:lnTo>
                  <a:lnTo>
                    <a:pt x="1353" y="0"/>
                  </a:lnTo>
                  <a:lnTo>
                    <a:pt x="1353" y="0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rgbClr val="EFA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5820;p71">
              <a:extLst>
                <a:ext uri="{FF2B5EF4-FFF2-40B4-BE49-F238E27FC236}">
                  <a16:creationId xmlns:a16="http://schemas.microsoft.com/office/drawing/2014/main" xmlns="" id="{11C60FB3-91C5-41D5-AA62-DB4CC074CDBA}"/>
                </a:ext>
              </a:extLst>
            </p:cNvPr>
            <p:cNvSpPr/>
            <p:nvPr/>
          </p:nvSpPr>
          <p:spPr>
            <a:xfrm>
              <a:off x="3486725" y="283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5821;p71">
              <a:extLst>
                <a:ext uri="{FF2B5EF4-FFF2-40B4-BE49-F238E27FC236}">
                  <a16:creationId xmlns:a16="http://schemas.microsoft.com/office/drawing/2014/main" xmlns="" id="{1CBBEE0D-01D3-4CCB-94C2-76F492AD4668}"/>
                </a:ext>
              </a:extLst>
            </p:cNvPr>
            <p:cNvSpPr/>
            <p:nvPr/>
          </p:nvSpPr>
          <p:spPr>
            <a:xfrm>
              <a:off x="3486725" y="283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5822;p71">
              <a:extLst>
                <a:ext uri="{FF2B5EF4-FFF2-40B4-BE49-F238E27FC236}">
                  <a16:creationId xmlns:a16="http://schemas.microsoft.com/office/drawing/2014/main" xmlns="" id="{9CF62610-E139-4152-B20E-F076E8E41776}"/>
                </a:ext>
              </a:extLst>
            </p:cNvPr>
            <p:cNvSpPr/>
            <p:nvPr/>
          </p:nvSpPr>
          <p:spPr>
            <a:xfrm>
              <a:off x="3486725" y="283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5823;p71">
              <a:extLst>
                <a:ext uri="{FF2B5EF4-FFF2-40B4-BE49-F238E27FC236}">
                  <a16:creationId xmlns:a16="http://schemas.microsoft.com/office/drawing/2014/main" xmlns="" id="{6E158C6D-A474-4BB3-B078-950630FA9809}"/>
                </a:ext>
              </a:extLst>
            </p:cNvPr>
            <p:cNvSpPr/>
            <p:nvPr/>
          </p:nvSpPr>
          <p:spPr>
            <a:xfrm>
              <a:off x="3486725" y="283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5824;p71">
              <a:extLst>
                <a:ext uri="{FF2B5EF4-FFF2-40B4-BE49-F238E27FC236}">
                  <a16:creationId xmlns:a16="http://schemas.microsoft.com/office/drawing/2014/main" xmlns="" id="{44A58CAD-93BA-4FBA-9BCA-E47311719E97}"/>
                </a:ext>
              </a:extLst>
            </p:cNvPr>
            <p:cNvSpPr/>
            <p:nvPr/>
          </p:nvSpPr>
          <p:spPr>
            <a:xfrm>
              <a:off x="3486725" y="283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5825;p71">
              <a:extLst>
                <a:ext uri="{FF2B5EF4-FFF2-40B4-BE49-F238E27FC236}">
                  <a16:creationId xmlns:a16="http://schemas.microsoft.com/office/drawing/2014/main" xmlns="" id="{24700F2D-5F5B-4DD6-868D-E2501254A3B5}"/>
                </a:ext>
              </a:extLst>
            </p:cNvPr>
            <p:cNvSpPr/>
            <p:nvPr/>
          </p:nvSpPr>
          <p:spPr>
            <a:xfrm>
              <a:off x="3486725" y="2831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5826;p71">
              <a:extLst>
                <a:ext uri="{FF2B5EF4-FFF2-40B4-BE49-F238E27FC236}">
                  <a16:creationId xmlns:a16="http://schemas.microsoft.com/office/drawing/2014/main" xmlns="" id="{0E8DBA09-1B3E-4335-869C-BCBB6F6A0210}"/>
                </a:ext>
              </a:extLst>
            </p:cNvPr>
            <p:cNvSpPr/>
            <p:nvPr/>
          </p:nvSpPr>
          <p:spPr>
            <a:xfrm>
              <a:off x="3520525" y="2802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5827;p71">
              <a:extLst>
                <a:ext uri="{FF2B5EF4-FFF2-40B4-BE49-F238E27FC236}">
                  <a16:creationId xmlns:a16="http://schemas.microsoft.com/office/drawing/2014/main" xmlns="" id="{D0498B2C-5B8B-40E5-8004-DECAC5476993}"/>
                </a:ext>
              </a:extLst>
            </p:cNvPr>
            <p:cNvSpPr/>
            <p:nvPr/>
          </p:nvSpPr>
          <p:spPr>
            <a:xfrm>
              <a:off x="3520525" y="2802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5828;p71">
              <a:extLst>
                <a:ext uri="{FF2B5EF4-FFF2-40B4-BE49-F238E27FC236}">
                  <a16:creationId xmlns:a16="http://schemas.microsoft.com/office/drawing/2014/main" xmlns="" id="{BD38FE75-538D-416C-B178-2547B5DA5D2E}"/>
                </a:ext>
              </a:extLst>
            </p:cNvPr>
            <p:cNvSpPr/>
            <p:nvPr/>
          </p:nvSpPr>
          <p:spPr>
            <a:xfrm>
              <a:off x="3520525" y="2802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5829;p71">
              <a:extLst>
                <a:ext uri="{FF2B5EF4-FFF2-40B4-BE49-F238E27FC236}">
                  <a16:creationId xmlns:a16="http://schemas.microsoft.com/office/drawing/2014/main" xmlns="" id="{C5A551A8-C865-45B4-A489-437CB49AFDF9}"/>
                </a:ext>
              </a:extLst>
            </p:cNvPr>
            <p:cNvSpPr/>
            <p:nvPr/>
          </p:nvSpPr>
          <p:spPr>
            <a:xfrm>
              <a:off x="3520525" y="280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5830;p71">
              <a:extLst>
                <a:ext uri="{FF2B5EF4-FFF2-40B4-BE49-F238E27FC236}">
                  <a16:creationId xmlns:a16="http://schemas.microsoft.com/office/drawing/2014/main" xmlns="" id="{727FFEF0-0709-4ACF-9F0D-3C38A6DD4B1A}"/>
                </a:ext>
              </a:extLst>
            </p:cNvPr>
            <p:cNvSpPr/>
            <p:nvPr/>
          </p:nvSpPr>
          <p:spPr>
            <a:xfrm>
              <a:off x="3274600" y="2645775"/>
              <a:ext cx="245950" cy="185950"/>
            </a:xfrm>
            <a:custGeom>
              <a:avLst/>
              <a:gdLst/>
              <a:ahLst/>
              <a:cxnLst/>
              <a:rect l="l" t="t" r="r" b="b"/>
              <a:pathLst>
                <a:path w="9838" h="7438" extrusionOk="0">
                  <a:moveTo>
                    <a:pt x="35" y="1"/>
                  </a:moveTo>
                  <a:lnTo>
                    <a:pt x="1" y="339"/>
                  </a:lnTo>
                  <a:lnTo>
                    <a:pt x="1" y="710"/>
                  </a:lnTo>
                  <a:lnTo>
                    <a:pt x="35" y="1048"/>
                  </a:lnTo>
                  <a:lnTo>
                    <a:pt x="136" y="1386"/>
                  </a:lnTo>
                  <a:lnTo>
                    <a:pt x="305" y="1725"/>
                  </a:lnTo>
                  <a:lnTo>
                    <a:pt x="474" y="2063"/>
                  </a:lnTo>
                  <a:lnTo>
                    <a:pt x="711" y="2401"/>
                  </a:lnTo>
                  <a:lnTo>
                    <a:pt x="947" y="2705"/>
                  </a:lnTo>
                  <a:lnTo>
                    <a:pt x="1252" y="3043"/>
                  </a:lnTo>
                  <a:lnTo>
                    <a:pt x="1556" y="3347"/>
                  </a:lnTo>
                  <a:lnTo>
                    <a:pt x="2266" y="3956"/>
                  </a:lnTo>
                  <a:lnTo>
                    <a:pt x="3009" y="4530"/>
                  </a:lnTo>
                  <a:lnTo>
                    <a:pt x="3821" y="5071"/>
                  </a:lnTo>
                  <a:lnTo>
                    <a:pt x="4666" y="5578"/>
                  </a:lnTo>
                  <a:lnTo>
                    <a:pt x="5443" y="6018"/>
                  </a:lnTo>
                  <a:lnTo>
                    <a:pt x="6221" y="6423"/>
                  </a:lnTo>
                  <a:lnTo>
                    <a:pt x="6931" y="6761"/>
                  </a:lnTo>
                  <a:lnTo>
                    <a:pt x="8012" y="7235"/>
                  </a:lnTo>
                  <a:lnTo>
                    <a:pt x="8486" y="7437"/>
                  </a:lnTo>
                  <a:lnTo>
                    <a:pt x="9838" y="6288"/>
                  </a:lnTo>
                  <a:lnTo>
                    <a:pt x="9838" y="6254"/>
                  </a:lnTo>
                  <a:lnTo>
                    <a:pt x="9432" y="5511"/>
                  </a:lnTo>
                  <a:lnTo>
                    <a:pt x="9060" y="4835"/>
                  </a:lnTo>
                  <a:lnTo>
                    <a:pt x="8520" y="3956"/>
                  </a:lnTo>
                  <a:lnTo>
                    <a:pt x="8351" y="4125"/>
                  </a:lnTo>
                  <a:lnTo>
                    <a:pt x="8148" y="4260"/>
                  </a:lnTo>
                  <a:lnTo>
                    <a:pt x="9128" y="5477"/>
                  </a:lnTo>
                  <a:lnTo>
                    <a:pt x="9568" y="6018"/>
                  </a:lnTo>
                  <a:lnTo>
                    <a:pt x="9568" y="6051"/>
                  </a:lnTo>
                  <a:lnTo>
                    <a:pt x="9128" y="6390"/>
                  </a:lnTo>
                  <a:lnTo>
                    <a:pt x="8553" y="6897"/>
                  </a:lnTo>
                  <a:lnTo>
                    <a:pt x="7945" y="6660"/>
                  </a:lnTo>
                  <a:lnTo>
                    <a:pt x="7269" y="6390"/>
                  </a:lnTo>
                  <a:lnTo>
                    <a:pt x="6491" y="6018"/>
                  </a:lnTo>
                  <a:lnTo>
                    <a:pt x="5612" y="5544"/>
                  </a:lnTo>
                  <a:lnTo>
                    <a:pt x="4700" y="5004"/>
                  </a:lnTo>
                  <a:lnTo>
                    <a:pt x="4260" y="4699"/>
                  </a:lnTo>
                  <a:lnTo>
                    <a:pt x="3855" y="4361"/>
                  </a:lnTo>
                  <a:lnTo>
                    <a:pt x="3449" y="4057"/>
                  </a:lnTo>
                  <a:lnTo>
                    <a:pt x="3111" y="3719"/>
                  </a:lnTo>
                  <a:lnTo>
                    <a:pt x="2705" y="3482"/>
                  </a:lnTo>
                  <a:lnTo>
                    <a:pt x="2333" y="3212"/>
                  </a:lnTo>
                  <a:lnTo>
                    <a:pt x="1961" y="2908"/>
                  </a:lnTo>
                  <a:lnTo>
                    <a:pt x="1623" y="2603"/>
                  </a:lnTo>
                  <a:lnTo>
                    <a:pt x="1150" y="2029"/>
                  </a:lnTo>
                  <a:lnTo>
                    <a:pt x="711" y="1386"/>
                  </a:lnTo>
                  <a:lnTo>
                    <a:pt x="508" y="1048"/>
                  </a:lnTo>
                  <a:lnTo>
                    <a:pt x="305" y="710"/>
                  </a:lnTo>
                  <a:lnTo>
                    <a:pt x="170" y="372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7C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5831;p71">
              <a:extLst>
                <a:ext uri="{FF2B5EF4-FFF2-40B4-BE49-F238E27FC236}">
                  <a16:creationId xmlns:a16="http://schemas.microsoft.com/office/drawing/2014/main" xmlns="" id="{6F1D70DC-1DA4-43F0-8CB3-FCA160407C22}"/>
                </a:ext>
              </a:extLst>
            </p:cNvPr>
            <p:cNvSpPr/>
            <p:nvPr/>
          </p:nvSpPr>
          <p:spPr>
            <a:xfrm>
              <a:off x="3274600" y="2645775"/>
              <a:ext cx="245950" cy="185950"/>
            </a:xfrm>
            <a:custGeom>
              <a:avLst/>
              <a:gdLst/>
              <a:ahLst/>
              <a:cxnLst/>
              <a:rect l="l" t="t" r="r" b="b"/>
              <a:pathLst>
                <a:path w="9838" h="7438" fill="none" extrusionOk="0">
                  <a:moveTo>
                    <a:pt x="35" y="1"/>
                  </a:moveTo>
                  <a:lnTo>
                    <a:pt x="35" y="1"/>
                  </a:lnTo>
                  <a:lnTo>
                    <a:pt x="1" y="339"/>
                  </a:lnTo>
                  <a:lnTo>
                    <a:pt x="1" y="710"/>
                  </a:lnTo>
                  <a:lnTo>
                    <a:pt x="35" y="1048"/>
                  </a:lnTo>
                  <a:lnTo>
                    <a:pt x="136" y="1386"/>
                  </a:lnTo>
                  <a:lnTo>
                    <a:pt x="305" y="1725"/>
                  </a:lnTo>
                  <a:lnTo>
                    <a:pt x="474" y="2063"/>
                  </a:lnTo>
                  <a:lnTo>
                    <a:pt x="711" y="2401"/>
                  </a:lnTo>
                  <a:lnTo>
                    <a:pt x="947" y="2705"/>
                  </a:lnTo>
                  <a:lnTo>
                    <a:pt x="1252" y="3043"/>
                  </a:lnTo>
                  <a:lnTo>
                    <a:pt x="1556" y="3347"/>
                  </a:lnTo>
                  <a:lnTo>
                    <a:pt x="2266" y="3956"/>
                  </a:lnTo>
                  <a:lnTo>
                    <a:pt x="3009" y="4530"/>
                  </a:lnTo>
                  <a:lnTo>
                    <a:pt x="3821" y="5071"/>
                  </a:lnTo>
                  <a:lnTo>
                    <a:pt x="4666" y="5578"/>
                  </a:lnTo>
                  <a:lnTo>
                    <a:pt x="5443" y="6018"/>
                  </a:lnTo>
                  <a:lnTo>
                    <a:pt x="6221" y="6423"/>
                  </a:lnTo>
                  <a:lnTo>
                    <a:pt x="6931" y="6761"/>
                  </a:lnTo>
                  <a:lnTo>
                    <a:pt x="8012" y="7235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8486" y="7437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88"/>
                  </a:lnTo>
                  <a:lnTo>
                    <a:pt x="9838" y="6254"/>
                  </a:lnTo>
                  <a:lnTo>
                    <a:pt x="9838" y="6254"/>
                  </a:lnTo>
                  <a:lnTo>
                    <a:pt x="9838" y="6254"/>
                  </a:lnTo>
                  <a:lnTo>
                    <a:pt x="9838" y="6254"/>
                  </a:lnTo>
                  <a:lnTo>
                    <a:pt x="9432" y="5511"/>
                  </a:lnTo>
                  <a:lnTo>
                    <a:pt x="9060" y="4835"/>
                  </a:lnTo>
                  <a:lnTo>
                    <a:pt x="8520" y="3956"/>
                  </a:lnTo>
                  <a:lnTo>
                    <a:pt x="8520" y="3956"/>
                  </a:lnTo>
                  <a:lnTo>
                    <a:pt x="8351" y="4125"/>
                  </a:lnTo>
                  <a:lnTo>
                    <a:pt x="8148" y="4260"/>
                  </a:lnTo>
                  <a:lnTo>
                    <a:pt x="8148" y="4260"/>
                  </a:lnTo>
                  <a:lnTo>
                    <a:pt x="9128" y="5477"/>
                  </a:lnTo>
                  <a:lnTo>
                    <a:pt x="9568" y="6018"/>
                  </a:lnTo>
                  <a:lnTo>
                    <a:pt x="9568" y="6018"/>
                  </a:lnTo>
                  <a:lnTo>
                    <a:pt x="9568" y="6018"/>
                  </a:lnTo>
                  <a:lnTo>
                    <a:pt x="9568" y="6018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568" y="6051"/>
                  </a:lnTo>
                  <a:lnTo>
                    <a:pt x="9128" y="6390"/>
                  </a:lnTo>
                  <a:lnTo>
                    <a:pt x="9128" y="6390"/>
                  </a:lnTo>
                  <a:lnTo>
                    <a:pt x="9128" y="6390"/>
                  </a:lnTo>
                  <a:lnTo>
                    <a:pt x="8553" y="6897"/>
                  </a:lnTo>
                  <a:lnTo>
                    <a:pt x="8553" y="6897"/>
                  </a:lnTo>
                  <a:lnTo>
                    <a:pt x="7945" y="6660"/>
                  </a:lnTo>
                  <a:lnTo>
                    <a:pt x="7269" y="6390"/>
                  </a:lnTo>
                  <a:lnTo>
                    <a:pt x="6491" y="6018"/>
                  </a:lnTo>
                  <a:lnTo>
                    <a:pt x="5612" y="5544"/>
                  </a:lnTo>
                  <a:lnTo>
                    <a:pt x="4700" y="5004"/>
                  </a:lnTo>
                  <a:lnTo>
                    <a:pt x="4260" y="4699"/>
                  </a:lnTo>
                  <a:lnTo>
                    <a:pt x="3855" y="4361"/>
                  </a:lnTo>
                  <a:lnTo>
                    <a:pt x="3449" y="4057"/>
                  </a:lnTo>
                  <a:lnTo>
                    <a:pt x="3111" y="3719"/>
                  </a:lnTo>
                  <a:lnTo>
                    <a:pt x="3111" y="3719"/>
                  </a:lnTo>
                  <a:lnTo>
                    <a:pt x="2705" y="3482"/>
                  </a:lnTo>
                  <a:lnTo>
                    <a:pt x="2333" y="3212"/>
                  </a:lnTo>
                  <a:lnTo>
                    <a:pt x="1961" y="2908"/>
                  </a:lnTo>
                  <a:lnTo>
                    <a:pt x="1623" y="2603"/>
                  </a:lnTo>
                  <a:lnTo>
                    <a:pt x="1623" y="2603"/>
                  </a:lnTo>
                  <a:lnTo>
                    <a:pt x="1150" y="2029"/>
                  </a:lnTo>
                  <a:lnTo>
                    <a:pt x="711" y="1386"/>
                  </a:lnTo>
                  <a:lnTo>
                    <a:pt x="508" y="1048"/>
                  </a:lnTo>
                  <a:lnTo>
                    <a:pt x="305" y="710"/>
                  </a:lnTo>
                  <a:lnTo>
                    <a:pt x="170" y="372"/>
                  </a:lnTo>
                  <a:lnTo>
                    <a:pt x="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5832;p71">
              <a:extLst>
                <a:ext uri="{FF2B5EF4-FFF2-40B4-BE49-F238E27FC236}">
                  <a16:creationId xmlns:a16="http://schemas.microsoft.com/office/drawing/2014/main" xmlns="" id="{EA8D0E8A-0DF0-4DE5-A8BE-25F233AE0518}"/>
                </a:ext>
              </a:extLst>
            </p:cNvPr>
            <p:cNvSpPr/>
            <p:nvPr/>
          </p:nvSpPr>
          <p:spPr>
            <a:xfrm>
              <a:off x="3329550" y="2653375"/>
              <a:ext cx="184250" cy="164825"/>
            </a:xfrm>
            <a:custGeom>
              <a:avLst/>
              <a:gdLst/>
              <a:ahLst/>
              <a:cxnLst/>
              <a:rect l="l" t="t" r="r" b="b"/>
              <a:pathLst>
                <a:path w="7370" h="6593" extrusionOk="0">
                  <a:moveTo>
                    <a:pt x="1149" y="1"/>
                  </a:moveTo>
                  <a:lnTo>
                    <a:pt x="947" y="35"/>
                  </a:lnTo>
                  <a:lnTo>
                    <a:pt x="778" y="68"/>
                  </a:lnTo>
                  <a:lnTo>
                    <a:pt x="609" y="170"/>
                  </a:lnTo>
                  <a:lnTo>
                    <a:pt x="440" y="339"/>
                  </a:lnTo>
                  <a:lnTo>
                    <a:pt x="237" y="643"/>
                  </a:lnTo>
                  <a:lnTo>
                    <a:pt x="102" y="947"/>
                  </a:lnTo>
                  <a:lnTo>
                    <a:pt x="34" y="1252"/>
                  </a:lnTo>
                  <a:lnTo>
                    <a:pt x="0" y="1522"/>
                  </a:lnTo>
                  <a:lnTo>
                    <a:pt x="34" y="1826"/>
                  </a:lnTo>
                  <a:lnTo>
                    <a:pt x="102" y="2097"/>
                  </a:lnTo>
                  <a:lnTo>
                    <a:pt x="203" y="2401"/>
                  </a:lnTo>
                  <a:lnTo>
                    <a:pt x="338" y="2671"/>
                  </a:lnTo>
                  <a:lnTo>
                    <a:pt x="541" y="2942"/>
                  </a:lnTo>
                  <a:lnTo>
                    <a:pt x="744" y="3212"/>
                  </a:lnTo>
                  <a:lnTo>
                    <a:pt x="980" y="3483"/>
                  </a:lnTo>
                  <a:lnTo>
                    <a:pt x="1251" y="3719"/>
                  </a:lnTo>
                  <a:lnTo>
                    <a:pt x="1826" y="4226"/>
                  </a:lnTo>
                  <a:lnTo>
                    <a:pt x="2502" y="4666"/>
                  </a:lnTo>
                  <a:lnTo>
                    <a:pt x="3178" y="5105"/>
                  </a:lnTo>
                  <a:lnTo>
                    <a:pt x="3854" y="5477"/>
                  </a:lnTo>
                  <a:lnTo>
                    <a:pt x="4496" y="5781"/>
                  </a:lnTo>
                  <a:lnTo>
                    <a:pt x="5071" y="6086"/>
                  </a:lnTo>
                  <a:lnTo>
                    <a:pt x="5984" y="6457"/>
                  </a:lnTo>
                  <a:lnTo>
                    <a:pt x="6355" y="6593"/>
                  </a:lnTo>
                  <a:lnTo>
                    <a:pt x="7370" y="5747"/>
                  </a:lnTo>
                  <a:lnTo>
                    <a:pt x="7133" y="5409"/>
                  </a:lnTo>
                  <a:lnTo>
                    <a:pt x="6491" y="4632"/>
                  </a:lnTo>
                  <a:lnTo>
                    <a:pt x="5544" y="3516"/>
                  </a:lnTo>
                  <a:lnTo>
                    <a:pt x="5003" y="2908"/>
                  </a:lnTo>
                  <a:lnTo>
                    <a:pt x="4462" y="2299"/>
                  </a:lnTo>
                  <a:lnTo>
                    <a:pt x="3854" y="1725"/>
                  </a:lnTo>
                  <a:lnTo>
                    <a:pt x="3279" y="1184"/>
                  </a:lnTo>
                  <a:lnTo>
                    <a:pt x="2704" y="744"/>
                  </a:lnTo>
                  <a:lnTo>
                    <a:pt x="2130" y="373"/>
                  </a:lnTo>
                  <a:lnTo>
                    <a:pt x="1893" y="237"/>
                  </a:lnTo>
                  <a:lnTo>
                    <a:pt x="1623" y="102"/>
                  </a:lnTo>
                  <a:lnTo>
                    <a:pt x="1386" y="35"/>
                  </a:lnTo>
                  <a:lnTo>
                    <a:pt x="1149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5833;p71">
              <a:extLst>
                <a:ext uri="{FF2B5EF4-FFF2-40B4-BE49-F238E27FC236}">
                  <a16:creationId xmlns:a16="http://schemas.microsoft.com/office/drawing/2014/main" xmlns="" id="{6E06ADCD-DDFE-4034-94CA-A6947A4E749B}"/>
                </a:ext>
              </a:extLst>
            </p:cNvPr>
            <p:cNvSpPr/>
            <p:nvPr/>
          </p:nvSpPr>
          <p:spPr>
            <a:xfrm>
              <a:off x="3329550" y="2653375"/>
              <a:ext cx="184250" cy="164825"/>
            </a:xfrm>
            <a:custGeom>
              <a:avLst/>
              <a:gdLst/>
              <a:ahLst/>
              <a:cxnLst/>
              <a:rect l="l" t="t" r="r" b="b"/>
              <a:pathLst>
                <a:path w="7370" h="6593" fill="none" extrusionOk="0">
                  <a:moveTo>
                    <a:pt x="6355" y="6593"/>
                  </a:moveTo>
                  <a:lnTo>
                    <a:pt x="6355" y="6593"/>
                  </a:lnTo>
                  <a:lnTo>
                    <a:pt x="5984" y="6457"/>
                  </a:lnTo>
                  <a:lnTo>
                    <a:pt x="5071" y="6086"/>
                  </a:lnTo>
                  <a:lnTo>
                    <a:pt x="4496" y="5781"/>
                  </a:lnTo>
                  <a:lnTo>
                    <a:pt x="3854" y="5477"/>
                  </a:lnTo>
                  <a:lnTo>
                    <a:pt x="3178" y="5105"/>
                  </a:lnTo>
                  <a:lnTo>
                    <a:pt x="2502" y="4666"/>
                  </a:lnTo>
                  <a:lnTo>
                    <a:pt x="1826" y="4226"/>
                  </a:lnTo>
                  <a:lnTo>
                    <a:pt x="1251" y="3719"/>
                  </a:lnTo>
                  <a:lnTo>
                    <a:pt x="980" y="3483"/>
                  </a:lnTo>
                  <a:lnTo>
                    <a:pt x="744" y="3212"/>
                  </a:lnTo>
                  <a:lnTo>
                    <a:pt x="541" y="2942"/>
                  </a:lnTo>
                  <a:lnTo>
                    <a:pt x="338" y="2671"/>
                  </a:lnTo>
                  <a:lnTo>
                    <a:pt x="203" y="2401"/>
                  </a:lnTo>
                  <a:lnTo>
                    <a:pt x="102" y="2097"/>
                  </a:lnTo>
                  <a:lnTo>
                    <a:pt x="34" y="1826"/>
                  </a:lnTo>
                  <a:lnTo>
                    <a:pt x="0" y="1522"/>
                  </a:lnTo>
                  <a:lnTo>
                    <a:pt x="34" y="1252"/>
                  </a:lnTo>
                  <a:lnTo>
                    <a:pt x="102" y="947"/>
                  </a:lnTo>
                  <a:lnTo>
                    <a:pt x="237" y="643"/>
                  </a:lnTo>
                  <a:lnTo>
                    <a:pt x="440" y="339"/>
                  </a:lnTo>
                  <a:lnTo>
                    <a:pt x="440" y="339"/>
                  </a:lnTo>
                  <a:lnTo>
                    <a:pt x="609" y="170"/>
                  </a:lnTo>
                  <a:lnTo>
                    <a:pt x="778" y="68"/>
                  </a:lnTo>
                  <a:lnTo>
                    <a:pt x="947" y="35"/>
                  </a:lnTo>
                  <a:lnTo>
                    <a:pt x="1149" y="1"/>
                  </a:lnTo>
                  <a:lnTo>
                    <a:pt x="1386" y="35"/>
                  </a:lnTo>
                  <a:lnTo>
                    <a:pt x="1623" y="102"/>
                  </a:lnTo>
                  <a:lnTo>
                    <a:pt x="1893" y="237"/>
                  </a:lnTo>
                  <a:lnTo>
                    <a:pt x="2130" y="373"/>
                  </a:lnTo>
                  <a:lnTo>
                    <a:pt x="2704" y="744"/>
                  </a:lnTo>
                  <a:lnTo>
                    <a:pt x="3279" y="1184"/>
                  </a:lnTo>
                  <a:lnTo>
                    <a:pt x="3854" y="1725"/>
                  </a:lnTo>
                  <a:lnTo>
                    <a:pt x="4462" y="2299"/>
                  </a:lnTo>
                  <a:lnTo>
                    <a:pt x="5003" y="2908"/>
                  </a:lnTo>
                  <a:lnTo>
                    <a:pt x="5544" y="3516"/>
                  </a:lnTo>
                  <a:lnTo>
                    <a:pt x="6491" y="4632"/>
                  </a:lnTo>
                  <a:lnTo>
                    <a:pt x="7133" y="5409"/>
                  </a:lnTo>
                  <a:lnTo>
                    <a:pt x="7370" y="5747"/>
                  </a:lnTo>
                  <a:lnTo>
                    <a:pt x="6355" y="6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5834;p71">
              <a:extLst>
                <a:ext uri="{FF2B5EF4-FFF2-40B4-BE49-F238E27FC236}">
                  <a16:creationId xmlns:a16="http://schemas.microsoft.com/office/drawing/2014/main" xmlns="" id="{29DE4E01-DEE0-4EA0-AC7C-21A1CBE522CD}"/>
                </a:ext>
              </a:extLst>
            </p:cNvPr>
            <p:cNvSpPr/>
            <p:nvPr/>
          </p:nvSpPr>
          <p:spPr>
            <a:xfrm>
              <a:off x="3502800" y="2796200"/>
              <a:ext cx="11000" cy="9325"/>
            </a:xfrm>
            <a:custGeom>
              <a:avLst/>
              <a:gdLst/>
              <a:ahLst/>
              <a:cxnLst/>
              <a:rect l="l" t="t" r="r" b="b"/>
              <a:pathLst>
                <a:path w="440" h="373" extrusionOk="0">
                  <a:moveTo>
                    <a:pt x="440" y="34"/>
                  </a:moveTo>
                  <a:lnTo>
                    <a:pt x="0" y="373"/>
                  </a:lnTo>
                  <a:lnTo>
                    <a:pt x="0" y="373"/>
                  </a:lnTo>
                  <a:lnTo>
                    <a:pt x="0" y="373"/>
                  </a:lnTo>
                  <a:lnTo>
                    <a:pt x="440" y="34"/>
                  </a:lnTo>
                  <a:close/>
                  <a:moveTo>
                    <a:pt x="440" y="34"/>
                  </a:move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close/>
                  <a:moveTo>
                    <a:pt x="440" y="34"/>
                  </a:move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close/>
                  <a:moveTo>
                    <a:pt x="440" y="34"/>
                  </a:move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close/>
                  <a:moveTo>
                    <a:pt x="440" y="34"/>
                  </a:move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close/>
                  <a:moveTo>
                    <a:pt x="440" y="1"/>
                  </a:moveTo>
                  <a:lnTo>
                    <a:pt x="440" y="1"/>
                  </a:lnTo>
                  <a:lnTo>
                    <a:pt x="440" y="1"/>
                  </a:ln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F79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5835;p71">
              <a:extLst>
                <a:ext uri="{FF2B5EF4-FFF2-40B4-BE49-F238E27FC236}">
                  <a16:creationId xmlns:a16="http://schemas.microsoft.com/office/drawing/2014/main" xmlns="" id="{678D6FED-5D84-45CA-82F0-D8979B620CDF}"/>
                </a:ext>
              </a:extLst>
            </p:cNvPr>
            <p:cNvSpPr/>
            <p:nvPr/>
          </p:nvSpPr>
          <p:spPr>
            <a:xfrm>
              <a:off x="3502800" y="2797050"/>
              <a:ext cx="11000" cy="8475"/>
            </a:xfrm>
            <a:custGeom>
              <a:avLst/>
              <a:gdLst/>
              <a:ahLst/>
              <a:cxnLst/>
              <a:rect l="l" t="t" r="r" b="b"/>
              <a:pathLst>
                <a:path w="440" h="339" fill="none" extrusionOk="0">
                  <a:moveTo>
                    <a:pt x="440" y="0"/>
                  </a:moveTo>
                  <a:lnTo>
                    <a:pt x="0" y="339"/>
                  </a:lnTo>
                  <a:lnTo>
                    <a:pt x="0" y="339"/>
                  </a:lnTo>
                  <a:lnTo>
                    <a:pt x="0" y="339"/>
                  </a:lnTo>
                  <a:lnTo>
                    <a:pt x="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5836;p71">
              <a:extLst>
                <a:ext uri="{FF2B5EF4-FFF2-40B4-BE49-F238E27FC236}">
                  <a16:creationId xmlns:a16="http://schemas.microsoft.com/office/drawing/2014/main" xmlns="" id="{7E11F660-116F-4438-ACB1-22068F6C5C9E}"/>
                </a:ext>
              </a:extLst>
            </p:cNvPr>
            <p:cNvSpPr/>
            <p:nvPr/>
          </p:nvSpPr>
          <p:spPr>
            <a:xfrm>
              <a:off x="3513775" y="279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5837;p71">
              <a:extLst>
                <a:ext uri="{FF2B5EF4-FFF2-40B4-BE49-F238E27FC236}">
                  <a16:creationId xmlns:a16="http://schemas.microsoft.com/office/drawing/2014/main" xmlns="" id="{B6158269-EDE8-489A-90A7-FB4ECB39EBF3}"/>
                </a:ext>
              </a:extLst>
            </p:cNvPr>
            <p:cNvSpPr/>
            <p:nvPr/>
          </p:nvSpPr>
          <p:spPr>
            <a:xfrm>
              <a:off x="3513775" y="279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5838;p71">
              <a:extLst>
                <a:ext uri="{FF2B5EF4-FFF2-40B4-BE49-F238E27FC236}">
                  <a16:creationId xmlns:a16="http://schemas.microsoft.com/office/drawing/2014/main" xmlns="" id="{5123E00E-5CB1-478C-96C4-CC13103A6BAB}"/>
                </a:ext>
              </a:extLst>
            </p:cNvPr>
            <p:cNvSpPr/>
            <p:nvPr/>
          </p:nvSpPr>
          <p:spPr>
            <a:xfrm>
              <a:off x="3513775" y="279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5839;p71">
              <a:extLst>
                <a:ext uri="{FF2B5EF4-FFF2-40B4-BE49-F238E27FC236}">
                  <a16:creationId xmlns:a16="http://schemas.microsoft.com/office/drawing/2014/main" xmlns="" id="{B99EA7E2-4D93-4447-906E-0112C80E1386}"/>
                </a:ext>
              </a:extLst>
            </p:cNvPr>
            <p:cNvSpPr/>
            <p:nvPr/>
          </p:nvSpPr>
          <p:spPr>
            <a:xfrm>
              <a:off x="3513775" y="279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5840;p71">
              <a:extLst>
                <a:ext uri="{FF2B5EF4-FFF2-40B4-BE49-F238E27FC236}">
                  <a16:creationId xmlns:a16="http://schemas.microsoft.com/office/drawing/2014/main" xmlns="" id="{8887B1F0-8DAE-422F-A3E4-4BCDDCB4B436}"/>
                </a:ext>
              </a:extLst>
            </p:cNvPr>
            <p:cNvSpPr/>
            <p:nvPr/>
          </p:nvSpPr>
          <p:spPr>
            <a:xfrm>
              <a:off x="3513775" y="2796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5841;p71">
              <a:extLst>
                <a:ext uri="{FF2B5EF4-FFF2-40B4-BE49-F238E27FC236}">
                  <a16:creationId xmlns:a16="http://schemas.microsoft.com/office/drawing/2014/main" xmlns="" id="{D8559193-7FA7-43C2-B057-A05035061CD3}"/>
                </a:ext>
              </a:extLst>
            </p:cNvPr>
            <p:cNvSpPr/>
            <p:nvPr/>
          </p:nvSpPr>
          <p:spPr>
            <a:xfrm>
              <a:off x="3367575" y="2659300"/>
              <a:ext cx="146225" cy="146225"/>
            </a:xfrm>
            <a:custGeom>
              <a:avLst/>
              <a:gdLst/>
              <a:ahLst/>
              <a:cxnLst/>
              <a:rect l="l" t="t" r="r" b="b"/>
              <a:pathLst>
                <a:path w="5849" h="5849" extrusionOk="0">
                  <a:moveTo>
                    <a:pt x="406" y="0"/>
                  </a:moveTo>
                  <a:lnTo>
                    <a:pt x="237" y="237"/>
                  </a:lnTo>
                  <a:lnTo>
                    <a:pt x="136" y="474"/>
                  </a:lnTo>
                  <a:lnTo>
                    <a:pt x="34" y="710"/>
                  </a:lnTo>
                  <a:lnTo>
                    <a:pt x="0" y="947"/>
                  </a:lnTo>
                  <a:lnTo>
                    <a:pt x="0" y="1184"/>
                  </a:lnTo>
                  <a:lnTo>
                    <a:pt x="0" y="1420"/>
                  </a:lnTo>
                  <a:lnTo>
                    <a:pt x="34" y="1623"/>
                  </a:lnTo>
                  <a:lnTo>
                    <a:pt x="102" y="1860"/>
                  </a:lnTo>
                  <a:lnTo>
                    <a:pt x="203" y="2096"/>
                  </a:lnTo>
                  <a:lnTo>
                    <a:pt x="338" y="2299"/>
                  </a:lnTo>
                  <a:lnTo>
                    <a:pt x="643" y="2739"/>
                  </a:lnTo>
                  <a:lnTo>
                    <a:pt x="1014" y="3144"/>
                  </a:lnTo>
                  <a:lnTo>
                    <a:pt x="1454" y="3550"/>
                  </a:lnTo>
                  <a:lnTo>
                    <a:pt x="1927" y="3922"/>
                  </a:lnTo>
                  <a:lnTo>
                    <a:pt x="2434" y="4260"/>
                  </a:lnTo>
                  <a:lnTo>
                    <a:pt x="2975" y="4598"/>
                  </a:lnTo>
                  <a:lnTo>
                    <a:pt x="3516" y="4902"/>
                  </a:lnTo>
                  <a:lnTo>
                    <a:pt x="4530" y="5443"/>
                  </a:lnTo>
                  <a:lnTo>
                    <a:pt x="5409" y="5849"/>
                  </a:lnTo>
                  <a:lnTo>
                    <a:pt x="5849" y="5510"/>
                  </a:lnTo>
                  <a:lnTo>
                    <a:pt x="5849" y="5477"/>
                  </a:lnTo>
                  <a:lnTo>
                    <a:pt x="5240" y="4733"/>
                  </a:lnTo>
                  <a:lnTo>
                    <a:pt x="4632" y="3955"/>
                  </a:lnTo>
                  <a:lnTo>
                    <a:pt x="3854" y="3077"/>
                  </a:lnTo>
                  <a:lnTo>
                    <a:pt x="3009" y="2164"/>
                  </a:lnTo>
                  <a:lnTo>
                    <a:pt x="2569" y="1724"/>
                  </a:lnTo>
                  <a:lnTo>
                    <a:pt x="2130" y="1285"/>
                  </a:lnTo>
                  <a:lnTo>
                    <a:pt x="1691" y="879"/>
                  </a:lnTo>
                  <a:lnTo>
                    <a:pt x="1217" y="541"/>
                  </a:lnTo>
                  <a:lnTo>
                    <a:pt x="812" y="23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FF9E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5842;p71">
              <a:extLst>
                <a:ext uri="{FF2B5EF4-FFF2-40B4-BE49-F238E27FC236}">
                  <a16:creationId xmlns:a16="http://schemas.microsoft.com/office/drawing/2014/main" xmlns="" id="{20AC7464-71EF-4C8B-A1CA-8904CE71D455}"/>
                </a:ext>
              </a:extLst>
            </p:cNvPr>
            <p:cNvSpPr/>
            <p:nvPr/>
          </p:nvSpPr>
          <p:spPr>
            <a:xfrm>
              <a:off x="3367575" y="2659300"/>
              <a:ext cx="146225" cy="146225"/>
            </a:xfrm>
            <a:custGeom>
              <a:avLst/>
              <a:gdLst/>
              <a:ahLst/>
              <a:cxnLst/>
              <a:rect l="l" t="t" r="r" b="b"/>
              <a:pathLst>
                <a:path w="5849" h="5849" fill="none" extrusionOk="0">
                  <a:moveTo>
                    <a:pt x="406" y="0"/>
                  </a:moveTo>
                  <a:lnTo>
                    <a:pt x="406" y="0"/>
                  </a:lnTo>
                  <a:lnTo>
                    <a:pt x="237" y="237"/>
                  </a:lnTo>
                  <a:lnTo>
                    <a:pt x="136" y="474"/>
                  </a:lnTo>
                  <a:lnTo>
                    <a:pt x="34" y="710"/>
                  </a:lnTo>
                  <a:lnTo>
                    <a:pt x="0" y="947"/>
                  </a:lnTo>
                  <a:lnTo>
                    <a:pt x="0" y="1184"/>
                  </a:lnTo>
                  <a:lnTo>
                    <a:pt x="0" y="1420"/>
                  </a:lnTo>
                  <a:lnTo>
                    <a:pt x="34" y="1623"/>
                  </a:lnTo>
                  <a:lnTo>
                    <a:pt x="102" y="1860"/>
                  </a:lnTo>
                  <a:lnTo>
                    <a:pt x="203" y="2096"/>
                  </a:lnTo>
                  <a:lnTo>
                    <a:pt x="338" y="2299"/>
                  </a:lnTo>
                  <a:lnTo>
                    <a:pt x="643" y="2739"/>
                  </a:lnTo>
                  <a:lnTo>
                    <a:pt x="1014" y="3144"/>
                  </a:lnTo>
                  <a:lnTo>
                    <a:pt x="1454" y="3550"/>
                  </a:lnTo>
                  <a:lnTo>
                    <a:pt x="1927" y="3922"/>
                  </a:lnTo>
                  <a:lnTo>
                    <a:pt x="2434" y="4260"/>
                  </a:lnTo>
                  <a:lnTo>
                    <a:pt x="2975" y="4598"/>
                  </a:lnTo>
                  <a:lnTo>
                    <a:pt x="3516" y="4902"/>
                  </a:lnTo>
                  <a:lnTo>
                    <a:pt x="4530" y="5443"/>
                  </a:lnTo>
                  <a:lnTo>
                    <a:pt x="5409" y="5849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510"/>
                  </a:lnTo>
                  <a:lnTo>
                    <a:pt x="5849" y="5477"/>
                  </a:lnTo>
                  <a:lnTo>
                    <a:pt x="5849" y="5477"/>
                  </a:lnTo>
                  <a:lnTo>
                    <a:pt x="5849" y="5477"/>
                  </a:lnTo>
                  <a:lnTo>
                    <a:pt x="5849" y="5477"/>
                  </a:lnTo>
                  <a:lnTo>
                    <a:pt x="5240" y="4733"/>
                  </a:lnTo>
                  <a:lnTo>
                    <a:pt x="4632" y="3955"/>
                  </a:lnTo>
                  <a:lnTo>
                    <a:pt x="3854" y="3077"/>
                  </a:lnTo>
                  <a:lnTo>
                    <a:pt x="3009" y="2164"/>
                  </a:lnTo>
                  <a:lnTo>
                    <a:pt x="2569" y="1724"/>
                  </a:lnTo>
                  <a:lnTo>
                    <a:pt x="2130" y="1285"/>
                  </a:lnTo>
                  <a:lnTo>
                    <a:pt x="1691" y="879"/>
                  </a:lnTo>
                  <a:lnTo>
                    <a:pt x="1217" y="541"/>
                  </a:lnTo>
                  <a:lnTo>
                    <a:pt x="812" y="237"/>
                  </a:lnTo>
                  <a:lnTo>
                    <a:pt x="4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5843;p71">
              <a:extLst>
                <a:ext uri="{FF2B5EF4-FFF2-40B4-BE49-F238E27FC236}">
                  <a16:creationId xmlns:a16="http://schemas.microsoft.com/office/drawing/2014/main" xmlns="" id="{234651F8-F4A4-4760-BAB7-BFA44DDCB8B1}"/>
                </a:ext>
              </a:extLst>
            </p:cNvPr>
            <p:cNvSpPr/>
            <p:nvPr/>
          </p:nvSpPr>
          <p:spPr>
            <a:xfrm>
              <a:off x="3436025" y="2974525"/>
              <a:ext cx="171575" cy="107350"/>
            </a:xfrm>
            <a:custGeom>
              <a:avLst/>
              <a:gdLst/>
              <a:ahLst/>
              <a:cxnLst/>
              <a:rect l="l" t="t" r="r" b="b"/>
              <a:pathLst>
                <a:path w="6863" h="4294" extrusionOk="0">
                  <a:moveTo>
                    <a:pt x="2705" y="0"/>
                  </a:moveTo>
                  <a:lnTo>
                    <a:pt x="2096" y="34"/>
                  </a:lnTo>
                  <a:lnTo>
                    <a:pt x="1555" y="102"/>
                  </a:lnTo>
                  <a:lnTo>
                    <a:pt x="1048" y="169"/>
                  </a:lnTo>
                  <a:lnTo>
                    <a:pt x="339" y="271"/>
                  </a:lnTo>
                  <a:lnTo>
                    <a:pt x="0" y="338"/>
                  </a:lnTo>
                  <a:lnTo>
                    <a:pt x="305" y="1623"/>
                  </a:lnTo>
                  <a:lnTo>
                    <a:pt x="1386" y="1893"/>
                  </a:lnTo>
                  <a:lnTo>
                    <a:pt x="2265" y="2130"/>
                  </a:lnTo>
                  <a:lnTo>
                    <a:pt x="2637" y="2231"/>
                  </a:lnTo>
                  <a:lnTo>
                    <a:pt x="2941" y="2367"/>
                  </a:lnTo>
                  <a:lnTo>
                    <a:pt x="3077" y="2434"/>
                  </a:lnTo>
                  <a:lnTo>
                    <a:pt x="3212" y="2536"/>
                  </a:lnTo>
                  <a:lnTo>
                    <a:pt x="3482" y="2806"/>
                  </a:lnTo>
                  <a:lnTo>
                    <a:pt x="3787" y="3110"/>
                  </a:lnTo>
                  <a:lnTo>
                    <a:pt x="4125" y="3482"/>
                  </a:lnTo>
                  <a:lnTo>
                    <a:pt x="4496" y="3786"/>
                  </a:lnTo>
                  <a:lnTo>
                    <a:pt x="4699" y="3956"/>
                  </a:lnTo>
                  <a:lnTo>
                    <a:pt x="4936" y="4057"/>
                  </a:lnTo>
                  <a:lnTo>
                    <a:pt x="5173" y="4158"/>
                  </a:lnTo>
                  <a:lnTo>
                    <a:pt x="5409" y="4260"/>
                  </a:lnTo>
                  <a:lnTo>
                    <a:pt x="5680" y="4294"/>
                  </a:lnTo>
                  <a:lnTo>
                    <a:pt x="5950" y="4294"/>
                  </a:lnTo>
                  <a:lnTo>
                    <a:pt x="6221" y="4260"/>
                  </a:lnTo>
                  <a:lnTo>
                    <a:pt x="6423" y="4158"/>
                  </a:lnTo>
                  <a:lnTo>
                    <a:pt x="6592" y="4057"/>
                  </a:lnTo>
                  <a:lnTo>
                    <a:pt x="6728" y="3888"/>
                  </a:lnTo>
                  <a:lnTo>
                    <a:pt x="6829" y="3719"/>
                  </a:lnTo>
                  <a:lnTo>
                    <a:pt x="6863" y="3516"/>
                  </a:lnTo>
                  <a:lnTo>
                    <a:pt x="6863" y="3279"/>
                  </a:lnTo>
                  <a:lnTo>
                    <a:pt x="6829" y="3043"/>
                  </a:lnTo>
                  <a:lnTo>
                    <a:pt x="6761" y="2772"/>
                  </a:lnTo>
                  <a:lnTo>
                    <a:pt x="6660" y="2502"/>
                  </a:lnTo>
                  <a:lnTo>
                    <a:pt x="6525" y="2198"/>
                  </a:lnTo>
                  <a:lnTo>
                    <a:pt x="6356" y="1927"/>
                  </a:lnTo>
                  <a:lnTo>
                    <a:pt x="6153" y="1623"/>
                  </a:lnTo>
                  <a:lnTo>
                    <a:pt x="5950" y="1319"/>
                  </a:lnTo>
                  <a:lnTo>
                    <a:pt x="5680" y="1048"/>
                  </a:lnTo>
                  <a:lnTo>
                    <a:pt x="5409" y="778"/>
                  </a:lnTo>
                  <a:lnTo>
                    <a:pt x="5206" y="575"/>
                  </a:lnTo>
                  <a:lnTo>
                    <a:pt x="4970" y="440"/>
                  </a:lnTo>
                  <a:lnTo>
                    <a:pt x="4733" y="305"/>
                  </a:lnTo>
                  <a:lnTo>
                    <a:pt x="4463" y="203"/>
                  </a:lnTo>
                  <a:lnTo>
                    <a:pt x="4192" y="136"/>
                  </a:lnTo>
                  <a:lnTo>
                    <a:pt x="3922" y="68"/>
                  </a:lnTo>
                  <a:lnTo>
                    <a:pt x="3313" y="0"/>
                  </a:lnTo>
                  <a:close/>
                </a:path>
              </a:pathLst>
            </a:custGeom>
            <a:solidFill>
              <a:srgbClr val="FFF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5844;p71">
              <a:extLst>
                <a:ext uri="{FF2B5EF4-FFF2-40B4-BE49-F238E27FC236}">
                  <a16:creationId xmlns:a16="http://schemas.microsoft.com/office/drawing/2014/main" xmlns="" id="{D82D72AB-A6DA-4AB7-8832-756F81B43F96}"/>
                </a:ext>
              </a:extLst>
            </p:cNvPr>
            <p:cNvSpPr/>
            <p:nvPr/>
          </p:nvSpPr>
          <p:spPr>
            <a:xfrm>
              <a:off x="3436025" y="2974525"/>
              <a:ext cx="171575" cy="107350"/>
            </a:xfrm>
            <a:custGeom>
              <a:avLst/>
              <a:gdLst/>
              <a:ahLst/>
              <a:cxnLst/>
              <a:rect l="l" t="t" r="r" b="b"/>
              <a:pathLst>
                <a:path w="6863" h="4294" fill="none" extrusionOk="0">
                  <a:moveTo>
                    <a:pt x="0" y="338"/>
                  </a:moveTo>
                  <a:lnTo>
                    <a:pt x="0" y="338"/>
                  </a:lnTo>
                  <a:lnTo>
                    <a:pt x="339" y="271"/>
                  </a:lnTo>
                  <a:lnTo>
                    <a:pt x="1048" y="169"/>
                  </a:lnTo>
                  <a:lnTo>
                    <a:pt x="1048" y="169"/>
                  </a:lnTo>
                  <a:lnTo>
                    <a:pt x="1555" y="102"/>
                  </a:lnTo>
                  <a:lnTo>
                    <a:pt x="2096" y="34"/>
                  </a:lnTo>
                  <a:lnTo>
                    <a:pt x="2705" y="0"/>
                  </a:lnTo>
                  <a:lnTo>
                    <a:pt x="3313" y="0"/>
                  </a:lnTo>
                  <a:lnTo>
                    <a:pt x="3922" y="68"/>
                  </a:lnTo>
                  <a:lnTo>
                    <a:pt x="4192" y="136"/>
                  </a:lnTo>
                  <a:lnTo>
                    <a:pt x="4463" y="203"/>
                  </a:lnTo>
                  <a:lnTo>
                    <a:pt x="4733" y="305"/>
                  </a:lnTo>
                  <a:lnTo>
                    <a:pt x="4970" y="440"/>
                  </a:lnTo>
                  <a:lnTo>
                    <a:pt x="5206" y="575"/>
                  </a:lnTo>
                  <a:lnTo>
                    <a:pt x="5409" y="778"/>
                  </a:lnTo>
                  <a:lnTo>
                    <a:pt x="5409" y="778"/>
                  </a:lnTo>
                  <a:lnTo>
                    <a:pt x="5680" y="1048"/>
                  </a:lnTo>
                  <a:lnTo>
                    <a:pt x="5950" y="1319"/>
                  </a:lnTo>
                  <a:lnTo>
                    <a:pt x="6153" y="1623"/>
                  </a:lnTo>
                  <a:lnTo>
                    <a:pt x="6356" y="1927"/>
                  </a:lnTo>
                  <a:lnTo>
                    <a:pt x="6525" y="2198"/>
                  </a:lnTo>
                  <a:lnTo>
                    <a:pt x="6660" y="2502"/>
                  </a:lnTo>
                  <a:lnTo>
                    <a:pt x="6761" y="2772"/>
                  </a:lnTo>
                  <a:lnTo>
                    <a:pt x="6829" y="3043"/>
                  </a:lnTo>
                  <a:lnTo>
                    <a:pt x="6863" y="3279"/>
                  </a:lnTo>
                  <a:lnTo>
                    <a:pt x="6863" y="3516"/>
                  </a:lnTo>
                  <a:lnTo>
                    <a:pt x="6829" y="3719"/>
                  </a:lnTo>
                  <a:lnTo>
                    <a:pt x="6728" y="3888"/>
                  </a:lnTo>
                  <a:lnTo>
                    <a:pt x="6592" y="4057"/>
                  </a:lnTo>
                  <a:lnTo>
                    <a:pt x="6423" y="4158"/>
                  </a:lnTo>
                  <a:lnTo>
                    <a:pt x="6221" y="4260"/>
                  </a:lnTo>
                  <a:lnTo>
                    <a:pt x="5950" y="4294"/>
                  </a:lnTo>
                  <a:lnTo>
                    <a:pt x="5950" y="4294"/>
                  </a:lnTo>
                  <a:lnTo>
                    <a:pt x="5680" y="4294"/>
                  </a:lnTo>
                  <a:lnTo>
                    <a:pt x="5409" y="4260"/>
                  </a:lnTo>
                  <a:lnTo>
                    <a:pt x="5173" y="4158"/>
                  </a:lnTo>
                  <a:lnTo>
                    <a:pt x="4936" y="4057"/>
                  </a:lnTo>
                  <a:lnTo>
                    <a:pt x="4699" y="3956"/>
                  </a:lnTo>
                  <a:lnTo>
                    <a:pt x="4496" y="3786"/>
                  </a:lnTo>
                  <a:lnTo>
                    <a:pt x="4125" y="3482"/>
                  </a:lnTo>
                  <a:lnTo>
                    <a:pt x="3787" y="3110"/>
                  </a:lnTo>
                  <a:lnTo>
                    <a:pt x="3482" y="2806"/>
                  </a:lnTo>
                  <a:lnTo>
                    <a:pt x="3212" y="2536"/>
                  </a:lnTo>
                  <a:lnTo>
                    <a:pt x="3077" y="2434"/>
                  </a:lnTo>
                  <a:lnTo>
                    <a:pt x="2941" y="2367"/>
                  </a:lnTo>
                  <a:lnTo>
                    <a:pt x="2941" y="2367"/>
                  </a:lnTo>
                  <a:lnTo>
                    <a:pt x="2637" y="2231"/>
                  </a:lnTo>
                  <a:lnTo>
                    <a:pt x="2265" y="2130"/>
                  </a:lnTo>
                  <a:lnTo>
                    <a:pt x="1386" y="1893"/>
                  </a:lnTo>
                  <a:lnTo>
                    <a:pt x="305" y="1623"/>
                  </a:lnTo>
                  <a:lnTo>
                    <a:pt x="0" y="3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5845;p71">
              <a:extLst>
                <a:ext uri="{FF2B5EF4-FFF2-40B4-BE49-F238E27FC236}">
                  <a16:creationId xmlns:a16="http://schemas.microsoft.com/office/drawing/2014/main" xmlns="" id="{FCE33A4E-C34E-4CF6-8695-7B59B2E83826}"/>
                </a:ext>
              </a:extLst>
            </p:cNvPr>
            <p:cNvSpPr/>
            <p:nvPr/>
          </p:nvSpPr>
          <p:spPr>
            <a:xfrm>
              <a:off x="3436025" y="2982125"/>
              <a:ext cx="78625" cy="54125"/>
            </a:xfrm>
            <a:custGeom>
              <a:avLst/>
              <a:gdLst/>
              <a:ahLst/>
              <a:cxnLst/>
              <a:rect l="l" t="t" r="r" b="b"/>
              <a:pathLst>
                <a:path w="3145" h="2165" extrusionOk="0">
                  <a:moveTo>
                    <a:pt x="3077" y="2130"/>
                  </a:moveTo>
                  <a:lnTo>
                    <a:pt x="3077" y="2130"/>
                  </a:lnTo>
                  <a:lnTo>
                    <a:pt x="3144" y="2164"/>
                  </a:lnTo>
                  <a:lnTo>
                    <a:pt x="3144" y="2164"/>
                  </a:lnTo>
                  <a:lnTo>
                    <a:pt x="3077" y="2130"/>
                  </a:lnTo>
                  <a:close/>
                  <a:moveTo>
                    <a:pt x="3043" y="2097"/>
                  </a:moveTo>
                  <a:lnTo>
                    <a:pt x="3043" y="2097"/>
                  </a:lnTo>
                  <a:lnTo>
                    <a:pt x="3077" y="2130"/>
                  </a:lnTo>
                  <a:lnTo>
                    <a:pt x="3077" y="2130"/>
                  </a:lnTo>
                  <a:lnTo>
                    <a:pt x="3043" y="2097"/>
                  </a:lnTo>
                  <a:close/>
                  <a:moveTo>
                    <a:pt x="3043" y="2097"/>
                  </a:moveTo>
                  <a:lnTo>
                    <a:pt x="3043" y="2097"/>
                  </a:lnTo>
                  <a:lnTo>
                    <a:pt x="3043" y="2097"/>
                  </a:lnTo>
                  <a:lnTo>
                    <a:pt x="3043" y="2097"/>
                  </a:lnTo>
                  <a:lnTo>
                    <a:pt x="3043" y="2097"/>
                  </a:lnTo>
                  <a:close/>
                  <a:moveTo>
                    <a:pt x="2975" y="2063"/>
                  </a:moveTo>
                  <a:lnTo>
                    <a:pt x="2975" y="2063"/>
                  </a:lnTo>
                  <a:lnTo>
                    <a:pt x="3043" y="2097"/>
                  </a:lnTo>
                  <a:lnTo>
                    <a:pt x="3043" y="2097"/>
                  </a:lnTo>
                  <a:lnTo>
                    <a:pt x="2975" y="2063"/>
                  </a:lnTo>
                  <a:close/>
                  <a:moveTo>
                    <a:pt x="2941" y="2063"/>
                  </a:moveTo>
                  <a:lnTo>
                    <a:pt x="2941" y="2063"/>
                  </a:lnTo>
                  <a:lnTo>
                    <a:pt x="2975" y="2063"/>
                  </a:lnTo>
                  <a:lnTo>
                    <a:pt x="2975" y="2063"/>
                  </a:lnTo>
                  <a:lnTo>
                    <a:pt x="2941" y="2063"/>
                  </a:lnTo>
                  <a:close/>
                  <a:moveTo>
                    <a:pt x="237" y="1"/>
                  </a:moveTo>
                  <a:lnTo>
                    <a:pt x="237" y="1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78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5846;p71">
              <a:extLst>
                <a:ext uri="{FF2B5EF4-FFF2-40B4-BE49-F238E27FC236}">
                  <a16:creationId xmlns:a16="http://schemas.microsoft.com/office/drawing/2014/main" xmlns="" id="{D661B1B3-CFC7-4FDF-AEA4-F52B2044D9A0}"/>
                </a:ext>
              </a:extLst>
            </p:cNvPr>
            <p:cNvSpPr/>
            <p:nvPr/>
          </p:nvSpPr>
          <p:spPr>
            <a:xfrm>
              <a:off x="3512925" y="3035375"/>
              <a:ext cx="1725" cy="875"/>
            </a:xfrm>
            <a:custGeom>
              <a:avLst/>
              <a:gdLst/>
              <a:ahLst/>
              <a:cxnLst/>
              <a:rect l="l" t="t" r="r" b="b"/>
              <a:pathLst>
                <a:path w="69" h="3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5847;p71">
              <a:extLst>
                <a:ext uri="{FF2B5EF4-FFF2-40B4-BE49-F238E27FC236}">
                  <a16:creationId xmlns:a16="http://schemas.microsoft.com/office/drawing/2014/main" xmlns="" id="{14EA5BB4-696D-4F2E-B005-100690FDC3DD}"/>
                </a:ext>
              </a:extLst>
            </p:cNvPr>
            <p:cNvSpPr/>
            <p:nvPr/>
          </p:nvSpPr>
          <p:spPr>
            <a:xfrm>
              <a:off x="3512075" y="3034525"/>
              <a:ext cx="875" cy="875"/>
            </a:xfrm>
            <a:custGeom>
              <a:avLst/>
              <a:gdLst/>
              <a:ahLst/>
              <a:cxnLst/>
              <a:rect l="l" t="t" r="r" b="b"/>
              <a:pathLst>
                <a:path w="35" h="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5848;p71">
              <a:extLst>
                <a:ext uri="{FF2B5EF4-FFF2-40B4-BE49-F238E27FC236}">
                  <a16:creationId xmlns:a16="http://schemas.microsoft.com/office/drawing/2014/main" xmlns="" id="{17DCDE05-4EAF-481E-9B7D-60AABB1472C9}"/>
                </a:ext>
              </a:extLst>
            </p:cNvPr>
            <p:cNvSpPr/>
            <p:nvPr/>
          </p:nvSpPr>
          <p:spPr>
            <a:xfrm>
              <a:off x="3512075" y="3034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5849;p71">
              <a:extLst>
                <a:ext uri="{FF2B5EF4-FFF2-40B4-BE49-F238E27FC236}">
                  <a16:creationId xmlns:a16="http://schemas.microsoft.com/office/drawing/2014/main" xmlns="" id="{F28B414A-74DE-44E7-878D-E9F65B422FE2}"/>
                </a:ext>
              </a:extLst>
            </p:cNvPr>
            <p:cNvSpPr/>
            <p:nvPr/>
          </p:nvSpPr>
          <p:spPr>
            <a:xfrm>
              <a:off x="3510400" y="3033675"/>
              <a:ext cx="1700" cy="875"/>
            </a:xfrm>
            <a:custGeom>
              <a:avLst/>
              <a:gdLst/>
              <a:ahLst/>
              <a:cxnLst/>
              <a:rect l="l" t="t" r="r" b="b"/>
              <a:pathLst>
                <a:path w="68" h="3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5850;p71">
              <a:extLst>
                <a:ext uri="{FF2B5EF4-FFF2-40B4-BE49-F238E27FC236}">
                  <a16:creationId xmlns:a16="http://schemas.microsoft.com/office/drawing/2014/main" xmlns="" id="{6CD26342-F3F1-47B8-AABF-AB1F241C3E79}"/>
                </a:ext>
              </a:extLst>
            </p:cNvPr>
            <p:cNvSpPr/>
            <p:nvPr/>
          </p:nvSpPr>
          <p:spPr>
            <a:xfrm>
              <a:off x="3509550" y="3033675"/>
              <a:ext cx="875" cy="25"/>
            </a:xfrm>
            <a:custGeom>
              <a:avLst/>
              <a:gdLst/>
              <a:ahLst/>
              <a:cxnLst/>
              <a:rect l="l" t="t" r="r" b="b"/>
              <a:pathLst>
                <a:path w="35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5851;p71">
              <a:extLst>
                <a:ext uri="{FF2B5EF4-FFF2-40B4-BE49-F238E27FC236}">
                  <a16:creationId xmlns:a16="http://schemas.microsoft.com/office/drawing/2014/main" xmlns="" id="{61A4B7C6-3BB2-4081-97D2-E9D69BC01AB0}"/>
                </a:ext>
              </a:extLst>
            </p:cNvPr>
            <p:cNvSpPr/>
            <p:nvPr/>
          </p:nvSpPr>
          <p:spPr>
            <a:xfrm>
              <a:off x="3436025" y="2982125"/>
              <a:ext cx="5950" cy="875"/>
            </a:xfrm>
            <a:custGeom>
              <a:avLst/>
              <a:gdLst/>
              <a:ahLst/>
              <a:cxnLst/>
              <a:rect l="l" t="t" r="r" b="b"/>
              <a:pathLst>
                <a:path w="238" h="35" fill="none" extrusionOk="0">
                  <a:moveTo>
                    <a:pt x="237" y="1"/>
                  </a:moveTo>
                  <a:lnTo>
                    <a:pt x="237" y="1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2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5852;p71">
              <a:extLst>
                <a:ext uri="{FF2B5EF4-FFF2-40B4-BE49-F238E27FC236}">
                  <a16:creationId xmlns:a16="http://schemas.microsoft.com/office/drawing/2014/main" xmlns="" id="{3CDAD434-2F49-4334-A04E-2B232EE9E6E4}"/>
                </a:ext>
              </a:extLst>
            </p:cNvPr>
            <p:cNvSpPr/>
            <p:nvPr/>
          </p:nvSpPr>
          <p:spPr>
            <a:xfrm>
              <a:off x="3581375" y="3081850"/>
              <a:ext cx="4250" cy="25"/>
            </a:xfrm>
            <a:custGeom>
              <a:avLst/>
              <a:gdLst/>
              <a:ahLst/>
              <a:cxnLst/>
              <a:rect l="l" t="t" r="r" b="b"/>
              <a:pathLst>
                <a:path w="170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36" y="1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6" y="1"/>
                  </a:lnTo>
                  <a:close/>
                  <a:moveTo>
                    <a:pt x="170" y="1"/>
                  </a:moveTo>
                  <a:lnTo>
                    <a:pt x="170" y="1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70" y="1"/>
                  </a:lnTo>
                  <a:close/>
                  <a:moveTo>
                    <a:pt x="170" y="1"/>
                  </a:moveTo>
                  <a:lnTo>
                    <a:pt x="170" y="1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F27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5853;p71">
              <a:extLst>
                <a:ext uri="{FF2B5EF4-FFF2-40B4-BE49-F238E27FC236}">
                  <a16:creationId xmlns:a16="http://schemas.microsoft.com/office/drawing/2014/main" xmlns="" id="{6F001063-0C63-4892-9752-0017A628AD15}"/>
                </a:ext>
              </a:extLst>
            </p:cNvPr>
            <p:cNvSpPr/>
            <p:nvPr/>
          </p:nvSpPr>
          <p:spPr>
            <a:xfrm>
              <a:off x="3581375" y="3081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5854;p71">
              <a:extLst>
                <a:ext uri="{FF2B5EF4-FFF2-40B4-BE49-F238E27FC236}">
                  <a16:creationId xmlns:a16="http://schemas.microsoft.com/office/drawing/2014/main" xmlns="" id="{013EAB07-E801-4053-8071-11C96D0C58FB}"/>
                </a:ext>
              </a:extLst>
            </p:cNvPr>
            <p:cNvSpPr/>
            <p:nvPr/>
          </p:nvSpPr>
          <p:spPr>
            <a:xfrm>
              <a:off x="3581375" y="3081850"/>
              <a:ext cx="3425" cy="25"/>
            </a:xfrm>
            <a:custGeom>
              <a:avLst/>
              <a:gdLst/>
              <a:ahLst/>
              <a:cxnLst/>
              <a:rect l="l" t="t" r="r" b="b"/>
              <a:pathLst>
                <a:path w="137" h="1" fill="none" extrusionOk="0">
                  <a:moveTo>
                    <a:pt x="136" y="1"/>
                  </a:moveTo>
                  <a:lnTo>
                    <a:pt x="136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3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5855;p71">
              <a:extLst>
                <a:ext uri="{FF2B5EF4-FFF2-40B4-BE49-F238E27FC236}">
                  <a16:creationId xmlns:a16="http://schemas.microsoft.com/office/drawing/2014/main" xmlns="" id="{5882829F-3BDB-47FF-BB4A-C7190A15576E}"/>
                </a:ext>
              </a:extLst>
            </p:cNvPr>
            <p:cNvSpPr/>
            <p:nvPr/>
          </p:nvSpPr>
          <p:spPr>
            <a:xfrm>
              <a:off x="3584775" y="3081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5856;p71">
              <a:extLst>
                <a:ext uri="{FF2B5EF4-FFF2-40B4-BE49-F238E27FC236}">
                  <a16:creationId xmlns:a16="http://schemas.microsoft.com/office/drawing/2014/main" xmlns="" id="{9EE4A518-7F13-4F36-92F9-658E2A2B2573}"/>
                </a:ext>
              </a:extLst>
            </p:cNvPr>
            <p:cNvSpPr/>
            <p:nvPr/>
          </p:nvSpPr>
          <p:spPr>
            <a:xfrm>
              <a:off x="3585600" y="3081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5857;p71">
              <a:extLst>
                <a:ext uri="{FF2B5EF4-FFF2-40B4-BE49-F238E27FC236}">
                  <a16:creationId xmlns:a16="http://schemas.microsoft.com/office/drawing/2014/main" xmlns="" id="{94B9DB22-CD72-4691-8291-D06AF824AFD6}"/>
                </a:ext>
              </a:extLst>
            </p:cNvPr>
            <p:cNvSpPr/>
            <p:nvPr/>
          </p:nvSpPr>
          <p:spPr>
            <a:xfrm>
              <a:off x="3585600" y="3081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5858;p71">
              <a:extLst>
                <a:ext uri="{FF2B5EF4-FFF2-40B4-BE49-F238E27FC236}">
                  <a16:creationId xmlns:a16="http://schemas.microsoft.com/office/drawing/2014/main" xmlns="" id="{EB5F9AED-8AAF-4AD7-9879-1A5A40B1567B}"/>
                </a:ext>
              </a:extLst>
            </p:cNvPr>
            <p:cNvSpPr/>
            <p:nvPr/>
          </p:nvSpPr>
          <p:spPr>
            <a:xfrm>
              <a:off x="3436025" y="2974525"/>
              <a:ext cx="171575" cy="107350"/>
            </a:xfrm>
            <a:custGeom>
              <a:avLst/>
              <a:gdLst/>
              <a:ahLst/>
              <a:cxnLst/>
              <a:rect l="l" t="t" r="r" b="b"/>
              <a:pathLst>
                <a:path w="6863" h="4294" extrusionOk="0">
                  <a:moveTo>
                    <a:pt x="2367" y="0"/>
                  </a:moveTo>
                  <a:lnTo>
                    <a:pt x="1894" y="34"/>
                  </a:lnTo>
                  <a:lnTo>
                    <a:pt x="1048" y="169"/>
                  </a:lnTo>
                  <a:lnTo>
                    <a:pt x="237" y="305"/>
                  </a:lnTo>
                  <a:lnTo>
                    <a:pt x="34" y="338"/>
                  </a:lnTo>
                  <a:lnTo>
                    <a:pt x="0" y="338"/>
                  </a:lnTo>
                  <a:lnTo>
                    <a:pt x="305" y="1623"/>
                  </a:lnTo>
                  <a:lnTo>
                    <a:pt x="1386" y="1893"/>
                  </a:lnTo>
                  <a:lnTo>
                    <a:pt x="2265" y="2130"/>
                  </a:lnTo>
                  <a:lnTo>
                    <a:pt x="2637" y="2231"/>
                  </a:lnTo>
                  <a:lnTo>
                    <a:pt x="2941" y="2367"/>
                  </a:lnTo>
                  <a:lnTo>
                    <a:pt x="2975" y="2367"/>
                  </a:lnTo>
                  <a:lnTo>
                    <a:pt x="3043" y="2401"/>
                  </a:lnTo>
                  <a:lnTo>
                    <a:pt x="3077" y="2434"/>
                  </a:lnTo>
                  <a:lnTo>
                    <a:pt x="3144" y="2468"/>
                  </a:lnTo>
                  <a:lnTo>
                    <a:pt x="3381" y="2671"/>
                  </a:lnTo>
                  <a:lnTo>
                    <a:pt x="3618" y="2941"/>
                  </a:lnTo>
                  <a:lnTo>
                    <a:pt x="3922" y="3246"/>
                  </a:lnTo>
                  <a:lnTo>
                    <a:pt x="4226" y="3550"/>
                  </a:lnTo>
                  <a:lnTo>
                    <a:pt x="4564" y="3854"/>
                  </a:lnTo>
                  <a:lnTo>
                    <a:pt x="4936" y="4091"/>
                  </a:lnTo>
                  <a:lnTo>
                    <a:pt x="5139" y="4158"/>
                  </a:lnTo>
                  <a:lnTo>
                    <a:pt x="5342" y="4226"/>
                  </a:lnTo>
                  <a:lnTo>
                    <a:pt x="5578" y="4294"/>
                  </a:lnTo>
                  <a:lnTo>
                    <a:pt x="5984" y="4294"/>
                  </a:lnTo>
                  <a:lnTo>
                    <a:pt x="6288" y="4226"/>
                  </a:lnTo>
                  <a:lnTo>
                    <a:pt x="6525" y="4125"/>
                  </a:lnTo>
                  <a:lnTo>
                    <a:pt x="6694" y="3956"/>
                  </a:lnTo>
                  <a:lnTo>
                    <a:pt x="6795" y="3753"/>
                  </a:lnTo>
                  <a:lnTo>
                    <a:pt x="6863" y="3482"/>
                  </a:lnTo>
                  <a:lnTo>
                    <a:pt x="6863" y="3212"/>
                  </a:lnTo>
                  <a:lnTo>
                    <a:pt x="6795" y="2908"/>
                  </a:lnTo>
                  <a:lnTo>
                    <a:pt x="6694" y="2570"/>
                  </a:lnTo>
                  <a:lnTo>
                    <a:pt x="6660" y="2637"/>
                  </a:lnTo>
                  <a:lnTo>
                    <a:pt x="6592" y="2671"/>
                  </a:lnTo>
                  <a:lnTo>
                    <a:pt x="6457" y="2806"/>
                  </a:lnTo>
                  <a:lnTo>
                    <a:pt x="6423" y="2806"/>
                  </a:lnTo>
                  <a:lnTo>
                    <a:pt x="6221" y="2975"/>
                  </a:lnTo>
                  <a:lnTo>
                    <a:pt x="5984" y="3110"/>
                  </a:lnTo>
                  <a:lnTo>
                    <a:pt x="5747" y="3178"/>
                  </a:lnTo>
                  <a:lnTo>
                    <a:pt x="5511" y="3212"/>
                  </a:lnTo>
                  <a:lnTo>
                    <a:pt x="5240" y="3246"/>
                  </a:lnTo>
                  <a:lnTo>
                    <a:pt x="5004" y="3212"/>
                  </a:lnTo>
                  <a:lnTo>
                    <a:pt x="4733" y="3178"/>
                  </a:lnTo>
                  <a:lnTo>
                    <a:pt x="4395" y="3043"/>
                  </a:lnTo>
                  <a:lnTo>
                    <a:pt x="4091" y="2840"/>
                  </a:lnTo>
                  <a:lnTo>
                    <a:pt x="3820" y="2603"/>
                  </a:lnTo>
                  <a:lnTo>
                    <a:pt x="3618" y="2299"/>
                  </a:lnTo>
                  <a:lnTo>
                    <a:pt x="3482" y="2062"/>
                  </a:lnTo>
                  <a:lnTo>
                    <a:pt x="3415" y="1826"/>
                  </a:lnTo>
                  <a:lnTo>
                    <a:pt x="3381" y="1589"/>
                  </a:lnTo>
                  <a:lnTo>
                    <a:pt x="3347" y="1353"/>
                  </a:lnTo>
                  <a:lnTo>
                    <a:pt x="3415" y="846"/>
                  </a:lnTo>
                  <a:lnTo>
                    <a:pt x="3482" y="643"/>
                  </a:lnTo>
                  <a:lnTo>
                    <a:pt x="3584" y="440"/>
                  </a:lnTo>
                  <a:lnTo>
                    <a:pt x="3685" y="237"/>
                  </a:lnTo>
                  <a:lnTo>
                    <a:pt x="3820" y="68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rgbClr val="F7C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5859;p71">
              <a:extLst>
                <a:ext uri="{FF2B5EF4-FFF2-40B4-BE49-F238E27FC236}">
                  <a16:creationId xmlns:a16="http://schemas.microsoft.com/office/drawing/2014/main" xmlns="" id="{D06ADD00-E37F-4986-9D8E-3C05AA0733F8}"/>
                </a:ext>
              </a:extLst>
            </p:cNvPr>
            <p:cNvSpPr/>
            <p:nvPr/>
          </p:nvSpPr>
          <p:spPr>
            <a:xfrm>
              <a:off x="3436025" y="2974525"/>
              <a:ext cx="171575" cy="107350"/>
            </a:xfrm>
            <a:custGeom>
              <a:avLst/>
              <a:gdLst/>
              <a:ahLst/>
              <a:cxnLst/>
              <a:rect l="l" t="t" r="r" b="b"/>
              <a:pathLst>
                <a:path w="6863" h="4294" fill="none" extrusionOk="0">
                  <a:moveTo>
                    <a:pt x="2874" y="0"/>
                  </a:moveTo>
                  <a:lnTo>
                    <a:pt x="2874" y="0"/>
                  </a:lnTo>
                  <a:lnTo>
                    <a:pt x="2367" y="0"/>
                  </a:lnTo>
                  <a:lnTo>
                    <a:pt x="1894" y="34"/>
                  </a:lnTo>
                  <a:lnTo>
                    <a:pt x="1048" y="169"/>
                  </a:lnTo>
                  <a:lnTo>
                    <a:pt x="1048" y="169"/>
                  </a:lnTo>
                  <a:lnTo>
                    <a:pt x="237" y="305"/>
                  </a:lnTo>
                  <a:lnTo>
                    <a:pt x="237" y="305"/>
                  </a:lnTo>
                  <a:lnTo>
                    <a:pt x="34" y="338"/>
                  </a:lnTo>
                  <a:lnTo>
                    <a:pt x="34" y="338"/>
                  </a:lnTo>
                  <a:lnTo>
                    <a:pt x="0" y="338"/>
                  </a:lnTo>
                  <a:lnTo>
                    <a:pt x="305" y="1623"/>
                  </a:lnTo>
                  <a:lnTo>
                    <a:pt x="305" y="1623"/>
                  </a:lnTo>
                  <a:lnTo>
                    <a:pt x="1386" y="1893"/>
                  </a:lnTo>
                  <a:lnTo>
                    <a:pt x="2265" y="2130"/>
                  </a:lnTo>
                  <a:lnTo>
                    <a:pt x="2637" y="2231"/>
                  </a:lnTo>
                  <a:lnTo>
                    <a:pt x="2941" y="2367"/>
                  </a:lnTo>
                  <a:lnTo>
                    <a:pt x="2941" y="2367"/>
                  </a:lnTo>
                  <a:lnTo>
                    <a:pt x="2941" y="2367"/>
                  </a:lnTo>
                  <a:lnTo>
                    <a:pt x="2975" y="2367"/>
                  </a:lnTo>
                  <a:lnTo>
                    <a:pt x="2975" y="2367"/>
                  </a:lnTo>
                  <a:lnTo>
                    <a:pt x="2975" y="2367"/>
                  </a:lnTo>
                  <a:lnTo>
                    <a:pt x="2975" y="2367"/>
                  </a:lnTo>
                  <a:lnTo>
                    <a:pt x="3043" y="2401"/>
                  </a:lnTo>
                  <a:lnTo>
                    <a:pt x="3043" y="2401"/>
                  </a:lnTo>
                  <a:lnTo>
                    <a:pt x="3043" y="2401"/>
                  </a:lnTo>
                  <a:lnTo>
                    <a:pt x="3043" y="2401"/>
                  </a:lnTo>
                  <a:lnTo>
                    <a:pt x="3043" y="2401"/>
                  </a:lnTo>
                  <a:lnTo>
                    <a:pt x="3043" y="2401"/>
                  </a:lnTo>
                  <a:lnTo>
                    <a:pt x="3043" y="2401"/>
                  </a:lnTo>
                  <a:lnTo>
                    <a:pt x="3043" y="2401"/>
                  </a:lnTo>
                  <a:lnTo>
                    <a:pt x="3077" y="2434"/>
                  </a:lnTo>
                  <a:lnTo>
                    <a:pt x="3077" y="2434"/>
                  </a:lnTo>
                  <a:lnTo>
                    <a:pt x="3077" y="2434"/>
                  </a:lnTo>
                  <a:lnTo>
                    <a:pt x="3077" y="2434"/>
                  </a:lnTo>
                  <a:lnTo>
                    <a:pt x="3144" y="2468"/>
                  </a:lnTo>
                  <a:lnTo>
                    <a:pt x="3144" y="2468"/>
                  </a:lnTo>
                  <a:lnTo>
                    <a:pt x="3381" y="2671"/>
                  </a:lnTo>
                  <a:lnTo>
                    <a:pt x="3618" y="2941"/>
                  </a:lnTo>
                  <a:lnTo>
                    <a:pt x="3922" y="3246"/>
                  </a:lnTo>
                  <a:lnTo>
                    <a:pt x="4226" y="3550"/>
                  </a:lnTo>
                  <a:lnTo>
                    <a:pt x="4564" y="3854"/>
                  </a:lnTo>
                  <a:lnTo>
                    <a:pt x="4936" y="4091"/>
                  </a:lnTo>
                  <a:lnTo>
                    <a:pt x="5139" y="4158"/>
                  </a:lnTo>
                  <a:lnTo>
                    <a:pt x="5342" y="4226"/>
                  </a:lnTo>
                  <a:lnTo>
                    <a:pt x="5578" y="4294"/>
                  </a:lnTo>
                  <a:lnTo>
                    <a:pt x="5815" y="4294"/>
                  </a:lnTo>
                  <a:lnTo>
                    <a:pt x="5815" y="4294"/>
                  </a:lnTo>
                  <a:lnTo>
                    <a:pt x="5815" y="4294"/>
                  </a:lnTo>
                  <a:lnTo>
                    <a:pt x="5815" y="4294"/>
                  </a:lnTo>
                  <a:lnTo>
                    <a:pt x="5815" y="4294"/>
                  </a:lnTo>
                  <a:lnTo>
                    <a:pt x="5815" y="4294"/>
                  </a:lnTo>
                  <a:lnTo>
                    <a:pt x="5950" y="4294"/>
                  </a:lnTo>
                  <a:lnTo>
                    <a:pt x="5950" y="4294"/>
                  </a:lnTo>
                  <a:lnTo>
                    <a:pt x="5950" y="4294"/>
                  </a:lnTo>
                  <a:lnTo>
                    <a:pt x="5950" y="4294"/>
                  </a:lnTo>
                  <a:lnTo>
                    <a:pt x="5950" y="4294"/>
                  </a:lnTo>
                  <a:lnTo>
                    <a:pt x="5950" y="4294"/>
                  </a:lnTo>
                  <a:lnTo>
                    <a:pt x="5950" y="4294"/>
                  </a:lnTo>
                  <a:lnTo>
                    <a:pt x="5984" y="4294"/>
                  </a:lnTo>
                  <a:lnTo>
                    <a:pt x="5984" y="4294"/>
                  </a:lnTo>
                  <a:lnTo>
                    <a:pt x="5984" y="4294"/>
                  </a:lnTo>
                  <a:lnTo>
                    <a:pt x="5984" y="4294"/>
                  </a:lnTo>
                  <a:lnTo>
                    <a:pt x="5984" y="4294"/>
                  </a:lnTo>
                  <a:lnTo>
                    <a:pt x="5984" y="4294"/>
                  </a:lnTo>
                  <a:lnTo>
                    <a:pt x="5984" y="4294"/>
                  </a:lnTo>
                  <a:lnTo>
                    <a:pt x="5984" y="4294"/>
                  </a:lnTo>
                  <a:lnTo>
                    <a:pt x="6288" y="4226"/>
                  </a:lnTo>
                  <a:lnTo>
                    <a:pt x="6525" y="4125"/>
                  </a:lnTo>
                  <a:lnTo>
                    <a:pt x="6694" y="3956"/>
                  </a:lnTo>
                  <a:lnTo>
                    <a:pt x="6795" y="3753"/>
                  </a:lnTo>
                  <a:lnTo>
                    <a:pt x="6863" y="3482"/>
                  </a:lnTo>
                  <a:lnTo>
                    <a:pt x="6863" y="3212"/>
                  </a:lnTo>
                  <a:lnTo>
                    <a:pt x="6795" y="2908"/>
                  </a:lnTo>
                  <a:lnTo>
                    <a:pt x="6694" y="2570"/>
                  </a:lnTo>
                  <a:lnTo>
                    <a:pt x="6694" y="2570"/>
                  </a:lnTo>
                  <a:lnTo>
                    <a:pt x="6660" y="2637"/>
                  </a:lnTo>
                  <a:lnTo>
                    <a:pt x="6660" y="2637"/>
                  </a:lnTo>
                  <a:lnTo>
                    <a:pt x="6592" y="2671"/>
                  </a:lnTo>
                  <a:lnTo>
                    <a:pt x="6592" y="2671"/>
                  </a:lnTo>
                  <a:lnTo>
                    <a:pt x="6457" y="2806"/>
                  </a:lnTo>
                  <a:lnTo>
                    <a:pt x="6423" y="2806"/>
                  </a:lnTo>
                  <a:lnTo>
                    <a:pt x="6423" y="2806"/>
                  </a:lnTo>
                  <a:lnTo>
                    <a:pt x="6221" y="2975"/>
                  </a:lnTo>
                  <a:lnTo>
                    <a:pt x="6221" y="2975"/>
                  </a:lnTo>
                  <a:lnTo>
                    <a:pt x="5984" y="3110"/>
                  </a:lnTo>
                  <a:lnTo>
                    <a:pt x="5747" y="3178"/>
                  </a:lnTo>
                  <a:lnTo>
                    <a:pt x="5511" y="3212"/>
                  </a:lnTo>
                  <a:lnTo>
                    <a:pt x="5240" y="3246"/>
                  </a:lnTo>
                  <a:lnTo>
                    <a:pt x="5240" y="3246"/>
                  </a:lnTo>
                  <a:lnTo>
                    <a:pt x="5004" y="3212"/>
                  </a:lnTo>
                  <a:lnTo>
                    <a:pt x="4733" y="3178"/>
                  </a:lnTo>
                  <a:lnTo>
                    <a:pt x="4733" y="3178"/>
                  </a:lnTo>
                  <a:lnTo>
                    <a:pt x="4395" y="3043"/>
                  </a:lnTo>
                  <a:lnTo>
                    <a:pt x="4091" y="2840"/>
                  </a:lnTo>
                  <a:lnTo>
                    <a:pt x="3820" y="2603"/>
                  </a:lnTo>
                  <a:lnTo>
                    <a:pt x="3618" y="2299"/>
                  </a:lnTo>
                  <a:lnTo>
                    <a:pt x="3618" y="2299"/>
                  </a:lnTo>
                  <a:lnTo>
                    <a:pt x="3482" y="2062"/>
                  </a:lnTo>
                  <a:lnTo>
                    <a:pt x="3415" y="1826"/>
                  </a:lnTo>
                  <a:lnTo>
                    <a:pt x="3381" y="1589"/>
                  </a:lnTo>
                  <a:lnTo>
                    <a:pt x="3347" y="1353"/>
                  </a:lnTo>
                  <a:lnTo>
                    <a:pt x="3347" y="1353"/>
                  </a:lnTo>
                  <a:lnTo>
                    <a:pt x="3415" y="846"/>
                  </a:lnTo>
                  <a:lnTo>
                    <a:pt x="3415" y="846"/>
                  </a:lnTo>
                  <a:lnTo>
                    <a:pt x="3482" y="643"/>
                  </a:lnTo>
                  <a:lnTo>
                    <a:pt x="3584" y="440"/>
                  </a:lnTo>
                  <a:lnTo>
                    <a:pt x="3685" y="237"/>
                  </a:lnTo>
                  <a:lnTo>
                    <a:pt x="3820" y="68"/>
                  </a:lnTo>
                  <a:lnTo>
                    <a:pt x="3820" y="68"/>
                  </a:lnTo>
                  <a:lnTo>
                    <a:pt x="3347" y="0"/>
                  </a:lnTo>
                  <a:lnTo>
                    <a:pt x="28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5860;p71">
              <a:extLst>
                <a:ext uri="{FF2B5EF4-FFF2-40B4-BE49-F238E27FC236}">
                  <a16:creationId xmlns:a16="http://schemas.microsoft.com/office/drawing/2014/main" xmlns="" id="{54FAFB61-4C05-4FB6-9F3A-6DC7B01F7D03}"/>
                </a:ext>
              </a:extLst>
            </p:cNvPr>
            <p:cNvSpPr/>
            <p:nvPr/>
          </p:nvSpPr>
          <p:spPr>
            <a:xfrm>
              <a:off x="3543350" y="3031150"/>
              <a:ext cx="24525" cy="50725"/>
            </a:xfrm>
            <a:custGeom>
              <a:avLst/>
              <a:gdLst/>
              <a:ahLst/>
              <a:cxnLst/>
              <a:rect l="l" t="t" r="r" b="b"/>
              <a:pathLst>
                <a:path w="981" h="2029" extrusionOk="0">
                  <a:moveTo>
                    <a:pt x="1" y="0"/>
                  </a:moveTo>
                  <a:lnTo>
                    <a:pt x="102" y="136"/>
                  </a:lnTo>
                  <a:lnTo>
                    <a:pt x="339" y="474"/>
                  </a:lnTo>
                  <a:lnTo>
                    <a:pt x="542" y="812"/>
                  </a:lnTo>
                  <a:lnTo>
                    <a:pt x="643" y="947"/>
                  </a:lnTo>
                  <a:lnTo>
                    <a:pt x="711" y="1116"/>
                  </a:lnTo>
                  <a:lnTo>
                    <a:pt x="846" y="1454"/>
                  </a:lnTo>
                  <a:lnTo>
                    <a:pt x="880" y="1657"/>
                  </a:lnTo>
                  <a:lnTo>
                    <a:pt x="880" y="1860"/>
                  </a:lnTo>
                  <a:lnTo>
                    <a:pt x="880" y="1961"/>
                  </a:lnTo>
                  <a:lnTo>
                    <a:pt x="880" y="2029"/>
                  </a:lnTo>
                  <a:lnTo>
                    <a:pt x="913" y="1995"/>
                  </a:lnTo>
                  <a:lnTo>
                    <a:pt x="947" y="1860"/>
                  </a:lnTo>
                  <a:lnTo>
                    <a:pt x="981" y="1657"/>
                  </a:lnTo>
                  <a:lnTo>
                    <a:pt x="981" y="1454"/>
                  </a:lnTo>
                  <a:lnTo>
                    <a:pt x="913" y="1217"/>
                  </a:lnTo>
                  <a:lnTo>
                    <a:pt x="880" y="1048"/>
                  </a:lnTo>
                  <a:lnTo>
                    <a:pt x="812" y="879"/>
                  </a:lnTo>
                  <a:lnTo>
                    <a:pt x="711" y="710"/>
                  </a:lnTo>
                  <a:lnTo>
                    <a:pt x="440" y="372"/>
                  </a:lnTo>
                  <a:lnTo>
                    <a:pt x="170" y="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5861;p71">
              <a:extLst>
                <a:ext uri="{FF2B5EF4-FFF2-40B4-BE49-F238E27FC236}">
                  <a16:creationId xmlns:a16="http://schemas.microsoft.com/office/drawing/2014/main" xmlns="" id="{9C6FE580-DF85-4F6E-B193-C32B8336C651}"/>
                </a:ext>
              </a:extLst>
            </p:cNvPr>
            <p:cNvSpPr/>
            <p:nvPr/>
          </p:nvSpPr>
          <p:spPr>
            <a:xfrm>
              <a:off x="3568700" y="3021000"/>
              <a:ext cx="23700" cy="60025"/>
            </a:xfrm>
            <a:custGeom>
              <a:avLst/>
              <a:gdLst/>
              <a:ahLst/>
              <a:cxnLst/>
              <a:rect l="l" t="t" r="r" b="b"/>
              <a:pathLst>
                <a:path w="948" h="2401" extrusionOk="0">
                  <a:moveTo>
                    <a:pt x="1" y="1"/>
                  </a:moveTo>
                  <a:lnTo>
                    <a:pt x="136" y="203"/>
                  </a:lnTo>
                  <a:lnTo>
                    <a:pt x="406" y="575"/>
                  </a:lnTo>
                  <a:lnTo>
                    <a:pt x="508" y="778"/>
                  </a:lnTo>
                  <a:lnTo>
                    <a:pt x="609" y="947"/>
                  </a:lnTo>
                  <a:lnTo>
                    <a:pt x="677" y="1150"/>
                  </a:lnTo>
                  <a:lnTo>
                    <a:pt x="745" y="1319"/>
                  </a:lnTo>
                  <a:lnTo>
                    <a:pt x="812" y="1522"/>
                  </a:lnTo>
                  <a:lnTo>
                    <a:pt x="812" y="1758"/>
                  </a:lnTo>
                  <a:lnTo>
                    <a:pt x="812" y="1995"/>
                  </a:lnTo>
                  <a:lnTo>
                    <a:pt x="745" y="2198"/>
                  </a:lnTo>
                  <a:lnTo>
                    <a:pt x="677" y="2401"/>
                  </a:lnTo>
                  <a:lnTo>
                    <a:pt x="745" y="2333"/>
                  </a:lnTo>
                  <a:lnTo>
                    <a:pt x="812" y="2198"/>
                  </a:lnTo>
                  <a:lnTo>
                    <a:pt x="914" y="1995"/>
                  </a:lnTo>
                  <a:lnTo>
                    <a:pt x="947" y="1758"/>
                  </a:lnTo>
                  <a:lnTo>
                    <a:pt x="947" y="1488"/>
                  </a:lnTo>
                  <a:lnTo>
                    <a:pt x="914" y="1285"/>
                  </a:lnTo>
                  <a:lnTo>
                    <a:pt x="846" y="1082"/>
                  </a:lnTo>
                  <a:lnTo>
                    <a:pt x="745" y="880"/>
                  </a:lnTo>
                  <a:lnTo>
                    <a:pt x="643" y="677"/>
                  </a:lnTo>
                  <a:lnTo>
                    <a:pt x="508" y="474"/>
                  </a:lnTo>
                  <a:lnTo>
                    <a:pt x="339" y="305"/>
                  </a:lnTo>
                  <a:lnTo>
                    <a:pt x="170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5862;p71">
              <a:extLst>
                <a:ext uri="{FF2B5EF4-FFF2-40B4-BE49-F238E27FC236}">
                  <a16:creationId xmlns:a16="http://schemas.microsoft.com/office/drawing/2014/main" xmlns="" id="{E68F3BED-384C-46A5-B9B6-D59CEA83F3C4}"/>
                </a:ext>
              </a:extLst>
            </p:cNvPr>
            <p:cNvSpPr/>
            <p:nvPr/>
          </p:nvSpPr>
          <p:spPr>
            <a:xfrm>
              <a:off x="3443625" y="2972825"/>
              <a:ext cx="164825" cy="109900"/>
            </a:xfrm>
            <a:custGeom>
              <a:avLst/>
              <a:gdLst/>
              <a:ahLst/>
              <a:cxnLst/>
              <a:rect l="l" t="t" r="r" b="b"/>
              <a:pathLst>
                <a:path w="6593" h="4396" extrusionOk="0">
                  <a:moveTo>
                    <a:pt x="2671" y="1"/>
                  </a:moveTo>
                  <a:lnTo>
                    <a:pt x="2063" y="35"/>
                  </a:lnTo>
                  <a:lnTo>
                    <a:pt x="1015" y="136"/>
                  </a:lnTo>
                  <a:lnTo>
                    <a:pt x="271" y="204"/>
                  </a:lnTo>
                  <a:lnTo>
                    <a:pt x="1" y="237"/>
                  </a:lnTo>
                  <a:lnTo>
                    <a:pt x="271" y="237"/>
                  </a:lnTo>
                  <a:lnTo>
                    <a:pt x="1015" y="204"/>
                  </a:lnTo>
                  <a:lnTo>
                    <a:pt x="2097" y="136"/>
                  </a:lnTo>
                  <a:lnTo>
                    <a:pt x="2671" y="102"/>
                  </a:lnTo>
                  <a:lnTo>
                    <a:pt x="3280" y="170"/>
                  </a:lnTo>
                  <a:lnTo>
                    <a:pt x="3584" y="204"/>
                  </a:lnTo>
                  <a:lnTo>
                    <a:pt x="3888" y="305"/>
                  </a:lnTo>
                  <a:lnTo>
                    <a:pt x="4159" y="406"/>
                  </a:lnTo>
                  <a:lnTo>
                    <a:pt x="4429" y="508"/>
                  </a:lnTo>
                  <a:lnTo>
                    <a:pt x="4902" y="812"/>
                  </a:lnTo>
                  <a:lnTo>
                    <a:pt x="5274" y="1083"/>
                  </a:lnTo>
                  <a:lnTo>
                    <a:pt x="5578" y="1387"/>
                  </a:lnTo>
                  <a:lnTo>
                    <a:pt x="5781" y="1623"/>
                  </a:lnTo>
                  <a:lnTo>
                    <a:pt x="5950" y="1860"/>
                  </a:lnTo>
                  <a:lnTo>
                    <a:pt x="6119" y="2097"/>
                  </a:lnTo>
                  <a:lnTo>
                    <a:pt x="6255" y="2367"/>
                  </a:lnTo>
                  <a:lnTo>
                    <a:pt x="6390" y="2739"/>
                  </a:lnTo>
                  <a:lnTo>
                    <a:pt x="6424" y="2976"/>
                  </a:lnTo>
                  <a:lnTo>
                    <a:pt x="6457" y="3212"/>
                  </a:lnTo>
                  <a:lnTo>
                    <a:pt x="6424" y="3483"/>
                  </a:lnTo>
                  <a:lnTo>
                    <a:pt x="6356" y="3753"/>
                  </a:lnTo>
                  <a:lnTo>
                    <a:pt x="6288" y="3854"/>
                  </a:lnTo>
                  <a:lnTo>
                    <a:pt x="6187" y="3956"/>
                  </a:lnTo>
                  <a:lnTo>
                    <a:pt x="6086" y="4057"/>
                  </a:lnTo>
                  <a:lnTo>
                    <a:pt x="5984" y="4125"/>
                  </a:lnTo>
                  <a:lnTo>
                    <a:pt x="5714" y="4226"/>
                  </a:lnTo>
                  <a:lnTo>
                    <a:pt x="5409" y="4260"/>
                  </a:lnTo>
                  <a:lnTo>
                    <a:pt x="5105" y="4260"/>
                  </a:lnTo>
                  <a:lnTo>
                    <a:pt x="4835" y="4159"/>
                  </a:lnTo>
                  <a:lnTo>
                    <a:pt x="4531" y="4057"/>
                  </a:lnTo>
                  <a:lnTo>
                    <a:pt x="4294" y="3922"/>
                  </a:lnTo>
                  <a:lnTo>
                    <a:pt x="4057" y="3753"/>
                  </a:lnTo>
                  <a:lnTo>
                    <a:pt x="3854" y="3584"/>
                  </a:lnTo>
                  <a:lnTo>
                    <a:pt x="3516" y="3246"/>
                  </a:lnTo>
                  <a:lnTo>
                    <a:pt x="3009" y="2671"/>
                  </a:lnTo>
                  <a:lnTo>
                    <a:pt x="2773" y="2502"/>
                  </a:lnTo>
                  <a:lnTo>
                    <a:pt x="2976" y="2705"/>
                  </a:lnTo>
                  <a:lnTo>
                    <a:pt x="3449" y="3280"/>
                  </a:lnTo>
                  <a:lnTo>
                    <a:pt x="3787" y="3652"/>
                  </a:lnTo>
                  <a:lnTo>
                    <a:pt x="3990" y="3854"/>
                  </a:lnTo>
                  <a:lnTo>
                    <a:pt x="4226" y="4024"/>
                  </a:lnTo>
                  <a:lnTo>
                    <a:pt x="4497" y="4159"/>
                  </a:lnTo>
                  <a:lnTo>
                    <a:pt x="4767" y="4294"/>
                  </a:lnTo>
                  <a:lnTo>
                    <a:pt x="5071" y="4362"/>
                  </a:lnTo>
                  <a:lnTo>
                    <a:pt x="5409" y="4395"/>
                  </a:lnTo>
                  <a:lnTo>
                    <a:pt x="5714" y="4362"/>
                  </a:lnTo>
                  <a:lnTo>
                    <a:pt x="5883" y="4328"/>
                  </a:lnTo>
                  <a:lnTo>
                    <a:pt x="6052" y="4260"/>
                  </a:lnTo>
                  <a:lnTo>
                    <a:pt x="6187" y="4159"/>
                  </a:lnTo>
                  <a:lnTo>
                    <a:pt x="6288" y="4057"/>
                  </a:lnTo>
                  <a:lnTo>
                    <a:pt x="6390" y="3922"/>
                  </a:lnTo>
                  <a:lnTo>
                    <a:pt x="6491" y="3787"/>
                  </a:lnTo>
                  <a:lnTo>
                    <a:pt x="6593" y="3516"/>
                  </a:lnTo>
                  <a:lnTo>
                    <a:pt x="6593" y="3212"/>
                  </a:lnTo>
                  <a:lnTo>
                    <a:pt x="6593" y="2942"/>
                  </a:lnTo>
                  <a:lnTo>
                    <a:pt x="6559" y="2705"/>
                  </a:lnTo>
                  <a:lnTo>
                    <a:pt x="6424" y="2299"/>
                  </a:lnTo>
                  <a:lnTo>
                    <a:pt x="6255" y="1995"/>
                  </a:lnTo>
                  <a:lnTo>
                    <a:pt x="6119" y="1759"/>
                  </a:lnTo>
                  <a:lnTo>
                    <a:pt x="5917" y="1522"/>
                  </a:lnTo>
                  <a:lnTo>
                    <a:pt x="5714" y="1252"/>
                  </a:lnTo>
                  <a:lnTo>
                    <a:pt x="5376" y="981"/>
                  </a:lnTo>
                  <a:lnTo>
                    <a:pt x="4970" y="677"/>
                  </a:lnTo>
                  <a:lnTo>
                    <a:pt x="4497" y="373"/>
                  </a:lnTo>
                  <a:lnTo>
                    <a:pt x="4226" y="271"/>
                  </a:lnTo>
                  <a:lnTo>
                    <a:pt x="3922" y="170"/>
                  </a:lnTo>
                  <a:lnTo>
                    <a:pt x="3618" y="68"/>
                  </a:lnTo>
                  <a:lnTo>
                    <a:pt x="3314" y="35"/>
                  </a:lnTo>
                  <a:lnTo>
                    <a:pt x="2671" y="1"/>
                  </a:lnTo>
                  <a:close/>
                </a:path>
              </a:pathLst>
            </a:custGeom>
            <a:solidFill>
              <a:srgbClr val="DF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9A5288-9D13-4BC1-A0F7-B23AE8264F69}"/>
              </a:ext>
            </a:extLst>
          </p:cNvPr>
          <p:cNvSpPr txBox="1"/>
          <p:nvPr/>
        </p:nvSpPr>
        <p:spPr>
          <a:xfrm>
            <a:off x="490169" y="671517"/>
            <a:ext cx="3091231" cy="61531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DF3CAF8D-57D3-4F7F-889D-903411F74AE8}"/>
              </a:ext>
            </a:extLst>
          </p:cNvPr>
          <p:cNvSpPr txBox="1"/>
          <p:nvPr/>
        </p:nvSpPr>
        <p:spPr>
          <a:xfrm>
            <a:off x="1081354" y="849414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707252" y="1582313"/>
            <a:ext cx="964775" cy="90922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1686479" y="1582313"/>
            <a:ext cx="969348" cy="960096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2670279" y="1582313"/>
            <a:ext cx="964775" cy="914795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707252" y="2601092"/>
            <a:ext cx="964775" cy="909224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1686479" y="2601092"/>
            <a:ext cx="969348" cy="909224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2670279" y="2601092"/>
            <a:ext cx="964775" cy="909224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707252" y="3619870"/>
            <a:ext cx="964775" cy="954040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1686479" y="3619870"/>
            <a:ext cx="969348" cy="947621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2670279" y="3619870"/>
            <a:ext cx="964775" cy="954040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xmlns="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4027957" y="404320"/>
            <a:ext cx="4264820" cy="4192128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3874161" y="3565347"/>
            <a:ext cx="1609771" cy="138161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124479" y="3902875"/>
            <a:ext cx="451637" cy="411590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857493" y="3907497"/>
            <a:ext cx="451637" cy="411590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4378084" y="3912583"/>
            <a:ext cx="451637" cy="411590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4638187" y="3917437"/>
            <a:ext cx="451637" cy="411590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943641" y="4076782"/>
            <a:ext cx="451637" cy="41159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04CE1D5-ED71-4084-9CB0-3FC71CE08BB2}"/>
              </a:ext>
            </a:extLst>
          </p:cNvPr>
          <p:cNvGrpSpPr/>
          <p:nvPr/>
        </p:nvGrpSpPr>
        <p:grpSpPr>
          <a:xfrm>
            <a:off x="4462707" y="3407255"/>
            <a:ext cx="377034" cy="554057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969959" y="4050361"/>
            <a:ext cx="451637" cy="411590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xmlns="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438537" y="2070531"/>
            <a:ext cx="451637" cy="411590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193504" y="4093300"/>
            <a:ext cx="451637" cy="411590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xmlns="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96636" y="673457"/>
            <a:ext cx="451637" cy="411590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xmlns="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80943" y="1658218"/>
            <a:ext cx="451637" cy="411590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446257" y="4109659"/>
            <a:ext cx="451637" cy="411590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xmlns="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60013" y="2555308"/>
            <a:ext cx="451637" cy="411590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xmlns="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61905" y="2575556"/>
            <a:ext cx="451637" cy="411590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713708" y="4099720"/>
            <a:ext cx="451637" cy="411590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xmlns="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628215" y="1006858"/>
            <a:ext cx="451637" cy="411590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xmlns="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41169" y="459724"/>
            <a:ext cx="451637" cy="411590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xmlns="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51907" y="1038661"/>
            <a:ext cx="451637" cy="411590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xmlns="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6900" y="2395465"/>
            <a:ext cx="451637" cy="411590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xmlns="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460131" y="3565347"/>
            <a:ext cx="1609771" cy="138161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xmlns="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10450" y="3902875"/>
            <a:ext cx="451637" cy="411590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xmlns="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43463" y="3907497"/>
            <a:ext cx="451637" cy="411590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xmlns="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964055" y="3912583"/>
            <a:ext cx="451637" cy="411590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xmlns="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224157" y="3917437"/>
            <a:ext cx="451637" cy="411590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xmlns="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29611" y="4076782"/>
            <a:ext cx="451637" cy="411590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xmlns="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55929" y="4050361"/>
            <a:ext cx="451637" cy="411590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xmlns="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4907" y="1507315"/>
            <a:ext cx="451637" cy="411590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xmlns="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79474" y="4093300"/>
            <a:ext cx="451637" cy="411590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xmlns="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53912" y="1912274"/>
            <a:ext cx="451637" cy="411590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xmlns="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32227" y="4109659"/>
            <a:ext cx="451637" cy="411590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xmlns="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959867" y="2421009"/>
            <a:ext cx="451637" cy="411590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xmlns="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004508" y="2596275"/>
            <a:ext cx="451637" cy="411590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xmlns="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99678" y="4099720"/>
            <a:ext cx="451637" cy="411590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xmlns="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56843" y="1100156"/>
            <a:ext cx="451637" cy="411590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xmlns="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01427" y="1470489"/>
            <a:ext cx="451637" cy="411590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xmlns="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053580" y="1385376"/>
            <a:ext cx="451637" cy="411590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xmlns="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33396" y="533374"/>
            <a:ext cx="451637" cy="411590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xmlns="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089026" y="3565347"/>
            <a:ext cx="1609771" cy="138161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xmlns="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39345" y="3902875"/>
            <a:ext cx="451637" cy="411590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xmlns="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72358" y="3907497"/>
            <a:ext cx="451637" cy="411590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xmlns="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592950" y="3912583"/>
            <a:ext cx="451637" cy="411590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xmlns="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853052" y="3917437"/>
            <a:ext cx="451637" cy="411590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xmlns="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58506" y="4076782"/>
            <a:ext cx="451637" cy="411590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xmlns="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84824" y="4050361"/>
            <a:ext cx="451637" cy="411590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xmlns="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5226812" y="726963"/>
            <a:ext cx="451637" cy="411590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xmlns="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8369" y="4093300"/>
            <a:ext cx="451637" cy="411590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xmlns="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41302" y="1043743"/>
            <a:ext cx="451637" cy="411590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xmlns="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34941" y="2054571"/>
            <a:ext cx="451637" cy="411590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xmlns="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61122" y="4109659"/>
            <a:ext cx="451637" cy="411590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xmlns="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25279" y="1861048"/>
            <a:ext cx="451637" cy="411590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xmlns="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410248" y="1450941"/>
            <a:ext cx="451637" cy="411590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xmlns="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28573" y="4099720"/>
            <a:ext cx="451637" cy="411590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xmlns="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98302" y="1468811"/>
            <a:ext cx="451637" cy="411590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xmlns="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931219" y="1127060"/>
            <a:ext cx="451637" cy="411590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xmlns="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39818" y="2133754"/>
            <a:ext cx="451637" cy="411590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xmlns="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31596" y="1216959"/>
            <a:ext cx="451637" cy="411590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865CC9E-1C88-4528-A899-DEAC107EDC69}"/>
              </a:ext>
            </a:extLst>
          </p:cNvPr>
          <p:cNvGrpSpPr/>
          <p:nvPr/>
        </p:nvGrpSpPr>
        <p:grpSpPr>
          <a:xfrm>
            <a:off x="6049069" y="3417194"/>
            <a:ext cx="377034" cy="554057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xmlns="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8684BE42-67BC-45B9-9FE8-B95D30345922}"/>
              </a:ext>
            </a:extLst>
          </p:cNvPr>
          <p:cNvGrpSpPr/>
          <p:nvPr/>
        </p:nvGrpSpPr>
        <p:grpSpPr>
          <a:xfrm>
            <a:off x="7696361" y="3417194"/>
            <a:ext cx="377034" cy="554057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xmlns="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4647" y="1971934"/>
            <a:ext cx="451637" cy="411590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xmlns="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982867" y="1983445"/>
            <a:ext cx="451637" cy="411590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xmlns="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6243" y="1555912"/>
            <a:ext cx="451637" cy="411590"/>
          </a:xfrm>
          <a:prstGeom prst="rect">
            <a:avLst/>
          </a:prstGeom>
        </p:spPr>
      </p:pic>
      <p:pic>
        <p:nvPicPr>
          <p:cNvPr id="95" name="Picture 94">
            <a:hlinkClick r:id="rId28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06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5057318" y="783635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5057318" y="208150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mother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5057318" y="337936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519707" y="783634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519707" y="3527875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</a:t>
            </a:r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  <p:pic>
        <p:nvPicPr>
          <p:cNvPr id="2" name="MO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27890" y="1471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5185906" y="77838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this? 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5185906" y="207624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that?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5185906" y="337411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are you?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48294" y="778383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586211" y="3477967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81AC9A6-A860-4E58-9AD6-A2B86761A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594" y="2921020"/>
            <a:ext cx="1210244" cy="11138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8" y="1051457"/>
            <a:ext cx="2276517" cy="2055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34396501-78AE-4FBA-9426-D6134D6203CD}"/>
              </a:ext>
            </a:extLst>
          </p:cNvPr>
          <p:cNvCxnSpPr/>
          <p:nvPr/>
        </p:nvCxnSpPr>
        <p:spPr>
          <a:xfrm flipH="1">
            <a:off x="1775942" y="844111"/>
            <a:ext cx="366138" cy="3923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202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5168500" y="75532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5168500" y="2053192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5168500" y="3351057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</a:t>
              </a:r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0888" y="755327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596077" y="3404254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 this?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56B17D7-D8AC-4230-8DA9-87DDD6ED6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996" y="1475958"/>
            <a:ext cx="1223218" cy="12241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46" y="1662476"/>
            <a:ext cx="1592273" cy="1437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34396501-78AE-4FBA-9426-D6134D6203CD}"/>
              </a:ext>
            </a:extLst>
          </p:cNvPr>
          <p:cNvCxnSpPr/>
          <p:nvPr/>
        </p:nvCxnSpPr>
        <p:spPr>
          <a:xfrm flipH="1">
            <a:off x="3767023" y="1463216"/>
            <a:ext cx="489249" cy="4998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28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5014456" y="782356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my mother.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5014456" y="208022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my father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5014456" y="3378085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my sister.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476844" y="782355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519707" y="3527875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680DB15-A3B4-4E4E-B1FF-E2BA79FD86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85" y="2463895"/>
            <a:ext cx="1210244" cy="1113893"/>
          </a:xfrm>
          <a:prstGeom prst="rect">
            <a:avLst/>
          </a:prstGeom>
        </p:spPr>
      </p:pic>
      <p:pic>
        <p:nvPicPr>
          <p:cNvPr id="3" name="it's f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7537" y="1545515"/>
            <a:ext cx="609600" cy="609600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47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5014456" y="819101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those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5014456" y="211770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5014456" y="341483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476844" y="819100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62295" y="3330113"/>
            <a:ext cx="237468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Who’s ___?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6BE0A4-4BCE-4E6E-8DD4-2C41BC16D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739" y="1018006"/>
            <a:ext cx="1045499" cy="2022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8A6051E-1387-4C34-8C69-B3229DC4B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817" y="1462508"/>
            <a:ext cx="1223218" cy="1224197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8" y="4503182"/>
            <a:ext cx="424539" cy="4197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77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Adoption Day by Slidesgo">
  <a:themeElements>
    <a:clrScheme name="Simple Light">
      <a:dk1>
        <a:srgbClr val="2A1005"/>
      </a:dk1>
      <a:lt1>
        <a:srgbClr val="FCF4DC"/>
      </a:lt1>
      <a:dk2>
        <a:srgbClr val="FFFFFF"/>
      </a:dk2>
      <a:lt2>
        <a:srgbClr val="6D9EB4"/>
      </a:lt2>
      <a:accent1>
        <a:srgbClr val="FACF74"/>
      </a:accent1>
      <a:accent2>
        <a:srgbClr val="F66A80"/>
      </a:accent2>
      <a:accent3>
        <a:srgbClr val="AF2741"/>
      </a:accent3>
      <a:accent4>
        <a:srgbClr val="91CBB3"/>
      </a:accent4>
      <a:accent5>
        <a:srgbClr val="FFAB31"/>
      </a:accent5>
      <a:accent6>
        <a:srgbClr val="68240A"/>
      </a:accent6>
      <a:hlink>
        <a:srgbClr val="2A10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Template.potx" id="{8C058020-CE1A-4275-96FF-3E9B179AFEF1}" vid="{BE2BE99D-79A1-4F73-BB89-E052F53DA928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190</Words>
  <Application>Microsoft Office PowerPoint</Application>
  <PresentationFormat>On-screen Show (16:9)</PresentationFormat>
  <Paragraphs>103</Paragraphs>
  <Slides>20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 Light</vt:lpstr>
      <vt:lpstr>AbcPrint</vt:lpstr>
      <vt:lpstr>Twinkl</vt:lpstr>
      <vt:lpstr>Josefin Sans</vt:lpstr>
      <vt:lpstr>Calibri</vt:lpstr>
      <vt:lpstr>Padauk</vt:lpstr>
      <vt:lpstr>World Adoption Day by Slidesgo</vt:lpstr>
      <vt:lpstr>1_Office Theme</vt:lpstr>
      <vt:lpstr>5_Office Theme</vt:lpstr>
      <vt:lpstr>UNIT 11 My Family</vt:lpstr>
      <vt:lpstr>03</vt:lpstr>
      <vt:lpstr>Warm up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Listening</vt:lpstr>
      <vt:lpstr>PowerPoint Presentation</vt:lpstr>
      <vt:lpstr>Reading</vt:lpstr>
      <vt:lpstr>PowerPoint Presentation</vt:lpstr>
      <vt:lpstr>Singing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 My Family</dc:title>
  <cp:lastModifiedBy>DUC</cp:lastModifiedBy>
  <cp:revision>33</cp:revision>
  <dcterms:modified xsi:type="dcterms:W3CDTF">2022-09-18T14:43:04Z</dcterms:modified>
</cp:coreProperties>
</file>